
<file path=[Content_Types].xml><?xml version="1.0" encoding="utf-8"?>
<Types xmlns="http://schemas.openxmlformats.org/package/2006/content-types">
  <Default Extension="png" ContentType="image/png"/>
  <Default Extension="xlsm" ContentType="application/vnd.ms-excel.sheet.macroEnabled.12"/>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26"/>
  </p:notesMasterIdLst>
  <p:handoutMasterIdLst>
    <p:handoutMasterId r:id="rId27"/>
  </p:handoutMasterIdLst>
  <p:sldIdLst>
    <p:sldId id="256" r:id="rId2"/>
    <p:sldId id="275" r:id="rId3"/>
    <p:sldId id="286" r:id="rId4"/>
    <p:sldId id="291" r:id="rId5"/>
    <p:sldId id="269" r:id="rId6"/>
    <p:sldId id="271" r:id="rId7"/>
    <p:sldId id="264" r:id="rId8"/>
    <p:sldId id="281" r:id="rId9"/>
    <p:sldId id="278" r:id="rId10"/>
    <p:sldId id="288" r:id="rId11"/>
    <p:sldId id="265" r:id="rId12"/>
    <p:sldId id="290" r:id="rId13"/>
    <p:sldId id="292" r:id="rId14"/>
    <p:sldId id="267" r:id="rId15"/>
    <p:sldId id="287" r:id="rId16"/>
    <p:sldId id="277" r:id="rId17"/>
    <p:sldId id="293" r:id="rId18"/>
    <p:sldId id="272" r:id="rId19"/>
    <p:sldId id="279" r:id="rId20"/>
    <p:sldId id="280" r:id="rId21"/>
    <p:sldId id="283" r:id="rId22"/>
    <p:sldId id="284" r:id="rId23"/>
    <p:sldId id="285" r:id="rId24"/>
    <p:sldId id="282"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d Shopon Ahmed" initials="MSA" lastIdx="2" clrIdx="0">
    <p:extLst>
      <p:ext uri="{19B8F6BF-5375-455C-9EA6-DF929625EA0E}">
        <p15:presenceInfo xmlns:p15="http://schemas.microsoft.com/office/powerpoint/2012/main" userId="Md Shopon Ahme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006092"/>
    <a:srgbClr val="44C8F5"/>
    <a:srgbClr val="FFFFFF"/>
    <a:srgbClr val="000000"/>
    <a:srgbClr val="404040"/>
    <a:srgbClr val="D9EBBC"/>
    <a:srgbClr val="003049"/>
    <a:srgbClr val="EF4630"/>
    <a:srgbClr val="FFD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56" autoAdjust="0"/>
    <p:restoredTop sz="94664" autoAdjust="0"/>
  </p:normalViewPr>
  <p:slideViewPr>
    <p:cSldViewPr snapToGrid="0" snapToObjects="1">
      <p:cViewPr varScale="1">
        <p:scale>
          <a:sx n="73" d="100"/>
          <a:sy n="73" d="100"/>
        </p:scale>
        <p:origin x="582" y="66"/>
      </p:cViewPr>
      <p:guideLst>
        <p:guide orient="horz" pos="2160"/>
        <p:guide pos="3840"/>
      </p:guideLst>
    </p:cSldViewPr>
  </p:slideViewPr>
  <p:notesTextViewPr>
    <p:cViewPr>
      <p:scale>
        <a:sx n="300" d="100"/>
        <a:sy n="300" d="100"/>
      </p:scale>
      <p:origin x="0" y="0"/>
    </p:cViewPr>
  </p:notesTextViewPr>
  <p:sorterViewPr>
    <p:cViewPr>
      <p:scale>
        <a:sx n="66" d="100"/>
        <a:sy n="66" d="100"/>
      </p:scale>
      <p:origin x="0" y="0"/>
    </p:cViewPr>
  </p:sorterViewPr>
  <p:notesViewPr>
    <p:cSldViewPr snapToGrid="0" snapToObjects="1" showGuides="1">
      <p:cViewPr varScale="1">
        <p:scale>
          <a:sx n="59" d="100"/>
          <a:sy n="59" d="100"/>
        </p:scale>
        <p:origin x="279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Macro-Enabled_Worksheet.xlsm"/></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38100" cap="flat" cmpd="dbl" algn="ctr">
              <a:solidFill>
                <a:schemeClr val="tx1">
                  <a:lumMod val="50000"/>
                  <a:lumOff val="50000"/>
                </a:schemeClr>
              </a:solidFill>
              <a:miter lim="800000"/>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CE62-4EC8-B8D8-2EE49DB2E0F0}"/>
            </c:ext>
          </c:extLst>
        </c:ser>
        <c:ser>
          <c:idx val="1"/>
          <c:order val="1"/>
          <c:tx>
            <c:strRef>
              <c:f>Sheet1!$C$1</c:f>
              <c:strCache>
                <c:ptCount val="1"/>
                <c:pt idx="0">
                  <c:v>Series 2</c:v>
                </c:pt>
              </c:strCache>
            </c:strRef>
          </c:tx>
          <c:spPr>
            <a:ln w="38100" cap="flat" cmpd="dbl" algn="ctr">
              <a:solidFill>
                <a:schemeClr val="accent3"/>
              </a:solidFill>
              <a:miter lim="800000"/>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CE62-4EC8-B8D8-2EE49DB2E0F0}"/>
            </c:ext>
          </c:extLst>
        </c:ser>
        <c:ser>
          <c:idx val="2"/>
          <c:order val="2"/>
          <c:tx>
            <c:strRef>
              <c:f>Sheet1!$D$1</c:f>
              <c:strCache>
                <c:ptCount val="1"/>
                <c:pt idx="0">
                  <c:v>Series 3</c:v>
                </c:pt>
              </c:strCache>
            </c:strRef>
          </c:tx>
          <c:spPr>
            <a:ln w="38100" cap="flat" cmpd="dbl" algn="ctr">
              <a:solidFill>
                <a:schemeClr val="tx1">
                  <a:lumMod val="75000"/>
                  <a:lumOff val="25000"/>
                </a:schemeClr>
              </a:solidFill>
              <a:miter lim="800000"/>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CE62-4EC8-B8D8-2EE49DB2E0F0}"/>
            </c:ext>
          </c:extLst>
        </c:ser>
        <c:dLbls>
          <c:dLblPos val="ctr"/>
          <c:showLegendKey val="0"/>
          <c:showVal val="1"/>
          <c:showCatName val="0"/>
          <c:showSerName val="0"/>
          <c:showPercent val="0"/>
          <c:showBubbleSize val="0"/>
        </c:dLbls>
        <c:smooth val="0"/>
        <c:axId val="767055832"/>
        <c:axId val="305829808"/>
      </c:lineChart>
      <c:catAx>
        <c:axId val="767055832"/>
        <c:scaling>
          <c:orientation val="minMax"/>
        </c:scaling>
        <c:delete val="0"/>
        <c:axPos val="b"/>
        <c:majorGridlines>
          <c:spPr>
            <a:ln w="9525" cap="flat" cmpd="sng" algn="ctr">
              <a:solidFill>
                <a:schemeClr val="tx1">
                  <a:lumMod val="15000"/>
                  <a:lumOff val="85000"/>
                  <a:alpha val="32000"/>
                </a:schemeClr>
              </a:solidFill>
              <a:round/>
            </a:ln>
            <a:effectLst/>
          </c:spPr>
        </c:majorGridlines>
        <c:numFmt formatCode="General" sourceLinked="1"/>
        <c:majorTickMark val="none"/>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05829808"/>
        <c:crosses val="autoZero"/>
        <c:auto val="1"/>
        <c:lblAlgn val="ctr"/>
        <c:lblOffset val="100"/>
        <c:noMultiLvlLbl val="0"/>
      </c:catAx>
      <c:valAx>
        <c:axId val="305829808"/>
        <c:scaling>
          <c:orientation val="minMax"/>
        </c:scaling>
        <c:delete val="0"/>
        <c:axPos val="l"/>
        <c:majorGridlines>
          <c:spPr>
            <a:ln w="9525" cap="flat" cmpd="sng" algn="ctr">
              <a:solidFill>
                <a:schemeClr val="tx1">
                  <a:lumMod val="15000"/>
                  <a:lumOff val="85000"/>
                  <a:alpha val="32000"/>
                </a:schemeClr>
              </a:solidFill>
              <a:round/>
            </a:ln>
            <a:effectLst/>
          </c:spPr>
        </c:majorGridlines>
        <c:numFmt formatCode="General" sourceLinked="1"/>
        <c:majorTickMark val="none"/>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6705583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3776824034335"/>
          <c:y val="0.23430962343096201"/>
          <c:w val="0.82403433476394805"/>
          <c:h val="0.57740585774058595"/>
        </c:manualLayout>
      </c:layout>
      <c:barChart>
        <c:barDir val="col"/>
        <c:grouping val="clustered"/>
        <c:varyColors val="0"/>
        <c:ser>
          <c:idx val="0"/>
          <c:order val="0"/>
          <c:tx>
            <c:strRef>
              <c:f>Sheet1!$A$2</c:f>
              <c:strCache>
                <c:ptCount val="1"/>
                <c:pt idx="0">
                  <c:v>Region 1</c:v>
                </c:pt>
              </c:strCache>
            </c:strRef>
          </c:tx>
          <c:spPr>
            <a:solidFill>
              <a:schemeClr val="accent3"/>
            </a:solidFill>
            <a:ln w="6488">
              <a:noFill/>
            </a:ln>
            <a:effectLst/>
          </c:spPr>
          <c:invertIfNegative val="0"/>
          <c:cat>
            <c:strRef>
              <c:f>Sheet1!$B$1:$E$1</c:f>
              <c:strCache>
                <c:ptCount val="4"/>
                <c:pt idx="0">
                  <c:v>2009</c:v>
                </c:pt>
                <c:pt idx="1">
                  <c:v>2010</c:v>
                </c:pt>
                <c:pt idx="2">
                  <c:v>2011</c:v>
                </c:pt>
                <c:pt idx="3">
                  <c:v>2012</c:v>
                </c:pt>
              </c:strCache>
            </c:str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0-B40C-47E0-9643-B5DFCC4C67B6}"/>
            </c:ext>
          </c:extLst>
        </c:ser>
        <c:ser>
          <c:idx val="1"/>
          <c:order val="1"/>
          <c:tx>
            <c:strRef>
              <c:f>Sheet1!$A$3</c:f>
              <c:strCache>
                <c:ptCount val="1"/>
                <c:pt idx="0">
                  <c:v>Region 2</c:v>
                </c:pt>
              </c:strCache>
            </c:strRef>
          </c:tx>
          <c:spPr>
            <a:solidFill>
              <a:schemeClr val="accent3">
                <a:lumMod val="75000"/>
              </a:schemeClr>
            </a:solidFill>
            <a:ln w="6488">
              <a:noFill/>
            </a:ln>
            <a:effectLst/>
          </c:spPr>
          <c:invertIfNegative val="0"/>
          <c:dPt>
            <c:idx val="1"/>
            <c:invertIfNegative val="0"/>
            <c:bubble3D val="0"/>
            <c:extLst>
              <c:ext xmlns:c16="http://schemas.microsoft.com/office/drawing/2014/chart" uri="{C3380CC4-5D6E-409C-BE32-E72D297353CC}">
                <c16:uniqueId val="{00000001-B40C-47E0-9643-B5DFCC4C67B6}"/>
              </c:ext>
            </c:extLst>
          </c:dPt>
          <c:dPt>
            <c:idx val="2"/>
            <c:invertIfNegative val="0"/>
            <c:bubble3D val="0"/>
            <c:extLst>
              <c:ext xmlns:c16="http://schemas.microsoft.com/office/drawing/2014/chart" uri="{C3380CC4-5D6E-409C-BE32-E72D297353CC}">
                <c16:uniqueId val="{00000002-B40C-47E0-9643-B5DFCC4C67B6}"/>
              </c:ext>
            </c:extLst>
          </c:dPt>
          <c:dPt>
            <c:idx val="3"/>
            <c:invertIfNegative val="0"/>
            <c:bubble3D val="0"/>
            <c:extLst>
              <c:ext xmlns:c16="http://schemas.microsoft.com/office/drawing/2014/chart" uri="{C3380CC4-5D6E-409C-BE32-E72D297353CC}">
                <c16:uniqueId val="{00000003-B40C-47E0-9643-B5DFCC4C67B6}"/>
              </c:ext>
            </c:extLst>
          </c:dPt>
          <c:cat>
            <c:strRef>
              <c:f>Sheet1!$B$1:$E$1</c:f>
              <c:strCache>
                <c:ptCount val="4"/>
                <c:pt idx="0">
                  <c:v>2009</c:v>
                </c:pt>
                <c:pt idx="1">
                  <c:v>2010</c:v>
                </c:pt>
                <c:pt idx="2">
                  <c:v>2011</c:v>
                </c:pt>
                <c:pt idx="3">
                  <c:v>2012</c:v>
                </c:pt>
              </c:strCache>
            </c:str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4-B40C-47E0-9643-B5DFCC4C67B6}"/>
            </c:ext>
          </c:extLst>
        </c:ser>
        <c:dLbls>
          <c:showLegendKey val="0"/>
          <c:showVal val="0"/>
          <c:showCatName val="0"/>
          <c:showSerName val="0"/>
          <c:showPercent val="0"/>
          <c:showBubbleSize val="0"/>
        </c:dLbls>
        <c:gapWidth val="40"/>
        <c:axId val="2124235056"/>
        <c:axId val="2123706624"/>
      </c:barChart>
      <c:catAx>
        <c:axId val="2124235056"/>
        <c:scaling>
          <c:orientation val="minMax"/>
        </c:scaling>
        <c:delete val="0"/>
        <c:axPos val="b"/>
        <c:numFmt formatCode="General" sourceLinked="1"/>
        <c:majorTickMark val="none"/>
        <c:minorTickMark val="none"/>
        <c:tickLblPos val="low"/>
        <c:spPr>
          <a:ln w="3244">
            <a:solidFill>
              <a:schemeClr val="tx1"/>
            </a:solidFill>
            <a:prstDash val="solid"/>
          </a:ln>
        </c:spPr>
        <c:txPr>
          <a:bodyPr rot="0" vert="horz"/>
          <a:lstStyle/>
          <a:p>
            <a:pPr>
              <a:defRPr sz="800" b="0" i="0" u="none" strike="noStrike" baseline="0">
                <a:solidFill>
                  <a:schemeClr val="tx1"/>
                </a:solidFill>
                <a:latin typeface="Montserrat" panose="00000500000000000000" pitchFamily="50" charset="0"/>
                <a:ea typeface="Lato" charset="0"/>
                <a:cs typeface="Lato" charset="0"/>
              </a:defRPr>
            </a:pPr>
            <a:endParaRPr lang="en-US"/>
          </a:p>
        </c:txPr>
        <c:crossAx val="2123706624"/>
        <c:crosses val="autoZero"/>
        <c:auto val="1"/>
        <c:lblAlgn val="ctr"/>
        <c:lblOffset val="100"/>
        <c:tickLblSkip val="1"/>
        <c:tickMarkSkip val="1"/>
        <c:noMultiLvlLbl val="0"/>
      </c:catAx>
      <c:valAx>
        <c:axId val="2123706624"/>
        <c:scaling>
          <c:orientation val="minMax"/>
        </c:scaling>
        <c:delete val="0"/>
        <c:axPos val="l"/>
        <c:majorGridlines>
          <c:spPr>
            <a:ln w="3810">
              <a:solidFill>
                <a:schemeClr val="tx1">
                  <a:alpha val="10000"/>
                </a:schemeClr>
              </a:solidFill>
              <a:prstDash val="solid"/>
            </a:ln>
          </c:spPr>
        </c:majorGridlines>
        <c:numFmt formatCode="General" sourceLinked="1"/>
        <c:majorTickMark val="none"/>
        <c:minorTickMark val="none"/>
        <c:tickLblPos val="nextTo"/>
        <c:spPr>
          <a:ln w="1622">
            <a:noFill/>
          </a:ln>
        </c:spPr>
        <c:txPr>
          <a:bodyPr rot="0" vert="horz"/>
          <a:lstStyle/>
          <a:p>
            <a:pPr>
              <a:defRPr sz="1000" b="0" i="0" u="none" strike="noStrike" baseline="0">
                <a:solidFill>
                  <a:schemeClr val="tx1"/>
                </a:solidFill>
                <a:latin typeface="Montserrat" panose="00000500000000000000" pitchFamily="50" charset="0"/>
                <a:ea typeface="Lato" charset="0"/>
                <a:cs typeface="Lato" charset="0"/>
              </a:defRPr>
            </a:pPr>
            <a:endParaRPr lang="en-US"/>
          </a:p>
        </c:txPr>
        <c:crossAx val="2124235056"/>
        <c:crosses val="autoZero"/>
        <c:crossBetween val="between"/>
      </c:valAx>
      <c:spPr>
        <a:noFill/>
        <a:ln w="6488">
          <a:noFill/>
        </a:ln>
      </c:spPr>
    </c:plotArea>
    <c:plotVisOnly val="1"/>
    <c:dispBlanksAs val="gap"/>
    <c:showDLblsOverMax val="0"/>
  </c:chart>
  <c:spPr>
    <a:noFill/>
    <a:ln>
      <a:noFill/>
    </a:ln>
  </c:spPr>
  <c:txPr>
    <a:bodyPr/>
    <a:lstStyle/>
    <a:p>
      <a:pPr>
        <a:defRPr sz="868" b="0" i="0" u="none" strike="noStrike" baseline="0">
          <a:solidFill>
            <a:srgbClr val="000000"/>
          </a:solidFill>
          <a:latin typeface="Gill Sans"/>
          <a:ea typeface="Gill Sans"/>
          <a:cs typeface="Gill Sans"/>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Series 1</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490-4D0F-AC73-B73C99259887}"/>
            </c:ext>
          </c:extLst>
        </c:ser>
        <c:ser>
          <c:idx val="1"/>
          <c:order val="1"/>
          <c:tx>
            <c:strRef>
              <c:f>Sheet1!$C$1</c:f>
              <c:strCache>
                <c:ptCount val="1"/>
                <c:pt idx="0">
                  <c:v>Series 2</c:v>
                </c:pt>
              </c:strCache>
            </c:strRef>
          </c:tx>
          <c:spPr>
            <a:solidFill>
              <a:schemeClr val="tx1">
                <a:lumMod val="65000"/>
                <a:lumOff val="3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490-4D0F-AC73-B73C99259887}"/>
            </c:ext>
          </c:extLst>
        </c:ser>
        <c:ser>
          <c:idx val="2"/>
          <c:order val="2"/>
          <c:tx>
            <c:strRef>
              <c:f>Sheet1!$D$1</c:f>
              <c:strCache>
                <c:ptCount val="1"/>
                <c:pt idx="0">
                  <c:v>Series 3</c:v>
                </c:pt>
              </c:strCache>
            </c:strRef>
          </c:tx>
          <c:spPr>
            <a:solidFill>
              <a:schemeClr val="tx1">
                <a:lumMod val="50000"/>
                <a:lumOff val="5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490-4D0F-AC73-B73C99259887}"/>
            </c:ext>
          </c:extLst>
        </c:ser>
        <c:dLbls>
          <c:showLegendKey val="0"/>
          <c:showVal val="0"/>
          <c:showCatName val="0"/>
          <c:showSerName val="0"/>
          <c:showPercent val="0"/>
          <c:showBubbleSize val="0"/>
        </c:dLbls>
        <c:gapWidth val="150"/>
        <c:overlap val="100"/>
        <c:axId val="475955952"/>
        <c:axId val="475956608"/>
      </c:barChart>
      <c:catAx>
        <c:axId val="475955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ontserrat" panose="00000500000000000000" pitchFamily="50" charset="0"/>
                <a:ea typeface="+mn-ea"/>
                <a:cs typeface="+mn-cs"/>
              </a:defRPr>
            </a:pPr>
            <a:endParaRPr lang="en-US"/>
          </a:p>
        </c:txPr>
        <c:crossAx val="475956608"/>
        <c:crosses val="autoZero"/>
        <c:auto val="1"/>
        <c:lblAlgn val="ctr"/>
        <c:lblOffset val="100"/>
        <c:noMultiLvlLbl val="0"/>
      </c:catAx>
      <c:valAx>
        <c:axId val="47595660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ontserrat" panose="00000500000000000000" pitchFamily="50" charset="0"/>
                <a:ea typeface="+mn-ea"/>
                <a:cs typeface="+mn-cs"/>
              </a:defRPr>
            </a:pPr>
            <a:endParaRPr lang="en-US"/>
          </a:p>
        </c:txPr>
        <c:crossAx val="4759559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ontserrat" panose="00000500000000000000" pitchFamily="50" charset="0"/>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1197"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48D6F2-E7A9-4186-B939-AF782802AFFF}" type="datetimeFigureOut">
              <a:rPr lang="en-US" smtClean="0"/>
              <a:t>11/30/2017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5DFE459-DDA6-4E08-8F22-2D449EDC7671}" type="slidenum">
              <a:rPr lang="en-US" smtClean="0"/>
              <a:t>‹#›</a:t>
            </a:fld>
            <a:endParaRPr lang="en-US"/>
          </a:p>
        </p:txBody>
      </p:sp>
    </p:spTree>
    <p:extLst>
      <p:ext uri="{BB962C8B-B14F-4D97-AF65-F5344CB8AC3E}">
        <p14:creationId xmlns:p14="http://schemas.microsoft.com/office/powerpoint/2010/main" val="24186799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512AF6-38B0-7044-93A0-AA3DA2AACD63}" type="datetimeFigureOut">
              <a:rPr lang="en-US" smtClean="0"/>
              <a:t>11/30/2017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75A45-01EC-124A-B966-E49293B050A5}" type="slidenum">
              <a:rPr lang="en-US" smtClean="0"/>
              <a:t>‹#›</a:t>
            </a:fld>
            <a:endParaRPr lang="en-US"/>
          </a:p>
        </p:txBody>
      </p:sp>
    </p:spTree>
    <p:extLst>
      <p:ext uri="{BB962C8B-B14F-4D97-AF65-F5344CB8AC3E}">
        <p14:creationId xmlns:p14="http://schemas.microsoft.com/office/powerpoint/2010/main" val="19485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a:t>
            </a:fld>
            <a:endParaRPr lang="en-US"/>
          </a:p>
        </p:txBody>
      </p:sp>
    </p:spTree>
    <p:extLst>
      <p:ext uri="{BB962C8B-B14F-4D97-AF65-F5344CB8AC3E}">
        <p14:creationId xmlns:p14="http://schemas.microsoft.com/office/powerpoint/2010/main" val="41462218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10</a:t>
            </a:fld>
            <a:endParaRPr lang="en-US"/>
          </a:p>
        </p:txBody>
      </p:sp>
    </p:spTree>
    <p:extLst>
      <p:ext uri="{BB962C8B-B14F-4D97-AF65-F5344CB8AC3E}">
        <p14:creationId xmlns:p14="http://schemas.microsoft.com/office/powerpoint/2010/main" val="21341397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11</a:t>
            </a:fld>
            <a:endParaRPr lang="en-US"/>
          </a:p>
        </p:txBody>
      </p:sp>
    </p:spTree>
    <p:extLst>
      <p:ext uri="{BB962C8B-B14F-4D97-AF65-F5344CB8AC3E}">
        <p14:creationId xmlns:p14="http://schemas.microsoft.com/office/powerpoint/2010/main" val="3809734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12</a:t>
            </a:fld>
            <a:endParaRPr lang="en-US"/>
          </a:p>
        </p:txBody>
      </p:sp>
    </p:spTree>
    <p:extLst>
      <p:ext uri="{BB962C8B-B14F-4D97-AF65-F5344CB8AC3E}">
        <p14:creationId xmlns:p14="http://schemas.microsoft.com/office/powerpoint/2010/main" val="29681501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13</a:t>
            </a:fld>
            <a:endParaRPr lang="en-US"/>
          </a:p>
        </p:txBody>
      </p:sp>
    </p:spTree>
    <p:extLst>
      <p:ext uri="{BB962C8B-B14F-4D97-AF65-F5344CB8AC3E}">
        <p14:creationId xmlns:p14="http://schemas.microsoft.com/office/powerpoint/2010/main" val="23373893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14</a:t>
            </a:fld>
            <a:endParaRPr lang="en-US"/>
          </a:p>
        </p:txBody>
      </p:sp>
    </p:spTree>
    <p:extLst>
      <p:ext uri="{BB962C8B-B14F-4D97-AF65-F5344CB8AC3E}">
        <p14:creationId xmlns:p14="http://schemas.microsoft.com/office/powerpoint/2010/main" val="7379026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15</a:t>
            </a:fld>
            <a:endParaRPr lang="en-US"/>
          </a:p>
        </p:txBody>
      </p:sp>
    </p:spTree>
    <p:extLst>
      <p:ext uri="{BB962C8B-B14F-4D97-AF65-F5344CB8AC3E}">
        <p14:creationId xmlns:p14="http://schemas.microsoft.com/office/powerpoint/2010/main" val="37003464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16</a:t>
            </a:fld>
            <a:endParaRPr lang="en-US"/>
          </a:p>
        </p:txBody>
      </p:sp>
    </p:spTree>
    <p:extLst>
      <p:ext uri="{BB962C8B-B14F-4D97-AF65-F5344CB8AC3E}">
        <p14:creationId xmlns:p14="http://schemas.microsoft.com/office/powerpoint/2010/main" val="23354162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17</a:t>
            </a:fld>
            <a:endParaRPr lang="en-US"/>
          </a:p>
        </p:txBody>
      </p:sp>
    </p:spTree>
    <p:extLst>
      <p:ext uri="{BB962C8B-B14F-4D97-AF65-F5344CB8AC3E}">
        <p14:creationId xmlns:p14="http://schemas.microsoft.com/office/powerpoint/2010/main" val="19380725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18</a:t>
            </a:fld>
            <a:endParaRPr lang="en-US"/>
          </a:p>
        </p:txBody>
      </p:sp>
    </p:spTree>
    <p:extLst>
      <p:ext uri="{BB962C8B-B14F-4D97-AF65-F5344CB8AC3E}">
        <p14:creationId xmlns:p14="http://schemas.microsoft.com/office/powerpoint/2010/main" val="25835293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19</a:t>
            </a:fld>
            <a:endParaRPr lang="en-US"/>
          </a:p>
        </p:txBody>
      </p:sp>
    </p:spTree>
    <p:extLst>
      <p:ext uri="{BB962C8B-B14F-4D97-AF65-F5344CB8AC3E}">
        <p14:creationId xmlns:p14="http://schemas.microsoft.com/office/powerpoint/2010/main" val="175589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a:t>
            </a:fld>
            <a:endParaRPr lang="en-US"/>
          </a:p>
        </p:txBody>
      </p:sp>
    </p:spTree>
    <p:extLst>
      <p:ext uri="{BB962C8B-B14F-4D97-AF65-F5344CB8AC3E}">
        <p14:creationId xmlns:p14="http://schemas.microsoft.com/office/powerpoint/2010/main" val="6291202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20</a:t>
            </a:fld>
            <a:endParaRPr lang="en-US"/>
          </a:p>
        </p:txBody>
      </p:sp>
    </p:spTree>
    <p:extLst>
      <p:ext uri="{BB962C8B-B14F-4D97-AF65-F5344CB8AC3E}">
        <p14:creationId xmlns:p14="http://schemas.microsoft.com/office/powerpoint/2010/main" val="37175801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21</a:t>
            </a:fld>
            <a:endParaRPr lang="en-US"/>
          </a:p>
        </p:txBody>
      </p:sp>
    </p:spTree>
    <p:extLst>
      <p:ext uri="{BB962C8B-B14F-4D97-AF65-F5344CB8AC3E}">
        <p14:creationId xmlns:p14="http://schemas.microsoft.com/office/powerpoint/2010/main" val="39987735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22</a:t>
            </a:fld>
            <a:endParaRPr lang="en-US"/>
          </a:p>
        </p:txBody>
      </p:sp>
    </p:spTree>
    <p:extLst>
      <p:ext uri="{BB962C8B-B14F-4D97-AF65-F5344CB8AC3E}">
        <p14:creationId xmlns:p14="http://schemas.microsoft.com/office/powerpoint/2010/main" val="22583180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23</a:t>
            </a:fld>
            <a:endParaRPr lang="en-US"/>
          </a:p>
        </p:txBody>
      </p:sp>
    </p:spTree>
    <p:extLst>
      <p:ext uri="{BB962C8B-B14F-4D97-AF65-F5344CB8AC3E}">
        <p14:creationId xmlns:p14="http://schemas.microsoft.com/office/powerpoint/2010/main" val="5890461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24</a:t>
            </a:fld>
            <a:endParaRPr lang="en-US"/>
          </a:p>
        </p:txBody>
      </p:sp>
    </p:spTree>
    <p:extLst>
      <p:ext uri="{BB962C8B-B14F-4D97-AF65-F5344CB8AC3E}">
        <p14:creationId xmlns:p14="http://schemas.microsoft.com/office/powerpoint/2010/main" val="23067999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3</a:t>
            </a:fld>
            <a:endParaRPr lang="en-US"/>
          </a:p>
        </p:txBody>
      </p:sp>
    </p:spTree>
    <p:extLst>
      <p:ext uri="{BB962C8B-B14F-4D97-AF65-F5344CB8AC3E}">
        <p14:creationId xmlns:p14="http://schemas.microsoft.com/office/powerpoint/2010/main" val="31528020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4</a:t>
            </a:fld>
            <a:endParaRPr lang="en-US"/>
          </a:p>
        </p:txBody>
      </p:sp>
    </p:spTree>
    <p:extLst>
      <p:ext uri="{BB962C8B-B14F-4D97-AF65-F5344CB8AC3E}">
        <p14:creationId xmlns:p14="http://schemas.microsoft.com/office/powerpoint/2010/main" val="4110062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5</a:t>
            </a:fld>
            <a:endParaRPr lang="en-US"/>
          </a:p>
        </p:txBody>
      </p:sp>
    </p:spTree>
    <p:extLst>
      <p:ext uri="{BB962C8B-B14F-4D97-AF65-F5344CB8AC3E}">
        <p14:creationId xmlns:p14="http://schemas.microsoft.com/office/powerpoint/2010/main" val="37132486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6</a:t>
            </a:fld>
            <a:endParaRPr lang="en-US"/>
          </a:p>
        </p:txBody>
      </p:sp>
    </p:spTree>
    <p:extLst>
      <p:ext uri="{BB962C8B-B14F-4D97-AF65-F5344CB8AC3E}">
        <p14:creationId xmlns:p14="http://schemas.microsoft.com/office/powerpoint/2010/main" val="3526931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7</a:t>
            </a:fld>
            <a:endParaRPr lang="en-US"/>
          </a:p>
        </p:txBody>
      </p:sp>
    </p:spTree>
    <p:extLst>
      <p:ext uri="{BB962C8B-B14F-4D97-AF65-F5344CB8AC3E}">
        <p14:creationId xmlns:p14="http://schemas.microsoft.com/office/powerpoint/2010/main" val="28031116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8</a:t>
            </a:fld>
            <a:endParaRPr lang="en-US"/>
          </a:p>
        </p:txBody>
      </p:sp>
    </p:spTree>
    <p:extLst>
      <p:ext uri="{BB962C8B-B14F-4D97-AF65-F5344CB8AC3E}">
        <p14:creationId xmlns:p14="http://schemas.microsoft.com/office/powerpoint/2010/main" val="36924099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9</a:t>
            </a:fld>
            <a:endParaRPr lang="en-US"/>
          </a:p>
        </p:txBody>
      </p:sp>
    </p:spTree>
    <p:extLst>
      <p:ext uri="{BB962C8B-B14F-4D97-AF65-F5344CB8AC3E}">
        <p14:creationId xmlns:p14="http://schemas.microsoft.com/office/powerpoint/2010/main" val="2340800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D1CC7F-95AB-4F65-87E0-4B83F04D19E0}"/>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797561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2_01">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A8AF943-332D-4E97-BB1C-76621E894DFB}"/>
              </a:ext>
            </a:extLst>
          </p:cNvPr>
          <p:cNvSpPr>
            <a:spLocks noGrp="1"/>
          </p:cNvSpPr>
          <p:nvPr>
            <p:ph type="ftr" sz="quarter" idx="10"/>
          </p:nvPr>
        </p:nvSpPr>
        <p:spPr/>
        <p:txBody>
          <a:bodyPr/>
          <a:lstStyle/>
          <a:p>
            <a:r>
              <a:rPr lang="en-US"/>
              <a:t>www.yourdomain.com</a:t>
            </a:r>
            <a:endParaRPr lang="en-US" dirty="0"/>
          </a:p>
        </p:txBody>
      </p:sp>
      <p:sp>
        <p:nvSpPr>
          <p:cNvPr id="14" name="Picture Placeholder 2">
            <a:extLst>
              <a:ext uri="{FF2B5EF4-FFF2-40B4-BE49-F238E27FC236}">
                <a16:creationId xmlns:a16="http://schemas.microsoft.com/office/drawing/2014/main" id="{BAB91261-010D-4D48-8D5D-E771C28943F9}"/>
              </a:ext>
            </a:extLst>
          </p:cNvPr>
          <p:cNvSpPr>
            <a:spLocks noGrp="1"/>
          </p:cNvSpPr>
          <p:nvPr>
            <p:ph type="pic" sz="quarter" idx="12" hasCustomPrompt="1"/>
          </p:nvPr>
        </p:nvSpPr>
        <p:spPr>
          <a:xfrm>
            <a:off x="922376" y="2070564"/>
            <a:ext cx="1963480" cy="1816768"/>
          </a:xfrm>
          <a:prstGeom prst="rect">
            <a:avLst/>
          </a:prstGeom>
        </p:spPr>
        <p:txBody>
          <a:bodyPr/>
          <a:lstStyle>
            <a:lvl1pPr marL="0" indent="0" algn="ctr">
              <a:buFontTx/>
              <a:buNone/>
              <a:defRPr/>
            </a:lvl1pPr>
          </a:lstStyle>
          <a:p>
            <a:r>
              <a:rPr lang="en-US" dirty="0"/>
              <a:t>picture</a:t>
            </a:r>
          </a:p>
        </p:txBody>
      </p:sp>
      <p:sp>
        <p:nvSpPr>
          <p:cNvPr id="3" name="Slide Number Placeholder 2">
            <a:extLst>
              <a:ext uri="{FF2B5EF4-FFF2-40B4-BE49-F238E27FC236}">
                <a16:creationId xmlns:a16="http://schemas.microsoft.com/office/drawing/2014/main" id="{E91AB05B-623C-4D9F-95CE-3A7601AC6122}"/>
              </a:ext>
            </a:extLst>
          </p:cNvPr>
          <p:cNvSpPr>
            <a:spLocks noGrp="1"/>
          </p:cNvSpPr>
          <p:nvPr>
            <p:ph type="sldNum" sz="quarter" idx="11"/>
          </p:nvPr>
        </p:nvSpPr>
        <p:spPr/>
        <p:txBody>
          <a:bodyPr/>
          <a:lstStyle>
            <a:lvl1pPr>
              <a:defRPr sz="1400">
                <a:latin typeface="+mj-lt"/>
              </a:defRPr>
            </a:lvl1pPr>
          </a:lstStyle>
          <a:p>
            <a:fld id="{24DE6E60-BC42-428C-9E35-157D8C1638FB}" type="slidenum">
              <a:rPr lang="en-US" smtClean="0"/>
              <a:pPr/>
              <a:t>‹#›</a:t>
            </a:fld>
            <a:endParaRPr lang="en-US" dirty="0"/>
          </a:p>
        </p:txBody>
      </p:sp>
      <p:sp>
        <p:nvSpPr>
          <p:cNvPr id="15" name="Picture Placeholder 2">
            <a:extLst>
              <a:ext uri="{FF2B5EF4-FFF2-40B4-BE49-F238E27FC236}">
                <a16:creationId xmlns:a16="http://schemas.microsoft.com/office/drawing/2014/main" id="{A774A7D4-828F-42D1-9FCA-094447D8DC97}"/>
              </a:ext>
            </a:extLst>
          </p:cNvPr>
          <p:cNvSpPr>
            <a:spLocks noGrp="1"/>
          </p:cNvSpPr>
          <p:nvPr>
            <p:ph type="pic" sz="quarter" idx="13" hasCustomPrompt="1"/>
          </p:nvPr>
        </p:nvSpPr>
        <p:spPr>
          <a:xfrm>
            <a:off x="6223849" y="2070564"/>
            <a:ext cx="1963480" cy="1816768"/>
          </a:xfrm>
          <a:prstGeom prst="rect">
            <a:avLst/>
          </a:prstGeom>
        </p:spPr>
        <p:txBody>
          <a:bodyPr/>
          <a:lstStyle>
            <a:lvl1pPr marL="0" indent="0" algn="ctr">
              <a:buFontTx/>
              <a:buNone/>
              <a:defRPr/>
            </a:lvl1pPr>
          </a:lstStyle>
          <a:p>
            <a:r>
              <a:rPr lang="en-US" dirty="0"/>
              <a:t>picture</a:t>
            </a:r>
          </a:p>
        </p:txBody>
      </p:sp>
      <p:sp>
        <p:nvSpPr>
          <p:cNvPr id="20" name="Picture Placeholder 2">
            <a:extLst>
              <a:ext uri="{FF2B5EF4-FFF2-40B4-BE49-F238E27FC236}">
                <a16:creationId xmlns:a16="http://schemas.microsoft.com/office/drawing/2014/main" id="{5797841F-4F92-4DEE-9810-33A8FDB01EA6}"/>
              </a:ext>
            </a:extLst>
          </p:cNvPr>
          <p:cNvSpPr>
            <a:spLocks noGrp="1"/>
          </p:cNvSpPr>
          <p:nvPr>
            <p:ph type="pic" sz="quarter" idx="16" hasCustomPrompt="1"/>
          </p:nvPr>
        </p:nvSpPr>
        <p:spPr>
          <a:xfrm>
            <a:off x="4048344" y="4090749"/>
            <a:ext cx="1963480" cy="1816768"/>
          </a:xfrm>
          <a:prstGeom prst="rect">
            <a:avLst/>
          </a:prstGeom>
        </p:spPr>
        <p:txBody>
          <a:bodyPr/>
          <a:lstStyle>
            <a:lvl1pPr marL="0" indent="0" algn="ctr">
              <a:buFontTx/>
              <a:buNone/>
              <a:defRPr/>
            </a:lvl1pPr>
          </a:lstStyle>
          <a:p>
            <a:r>
              <a:rPr lang="en-US" dirty="0"/>
              <a:t>picture</a:t>
            </a:r>
          </a:p>
        </p:txBody>
      </p:sp>
      <p:sp>
        <p:nvSpPr>
          <p:cNvPr id="17" name="Picture Placeholder 2">
            <a:extLst>
              <a:ext uri="{FF2B5EF4-FFF2-40B4-BE49-F238E27FC236}">
                <a16:creationId xmlns:a16="http://schemas.microsoft.com/office/drawing/2014/main" id="{29CE8CB5-4043-43E0-944F-020D389B537E}"/>
              </a:ext>
            </a:extLst>
          </p:cNvPr>
          <p:cNvSpPr>
            <a:spLocks noGrp="1"/>
          </p:cNvSpPr>
          <p:nvPr>
            <p:ph type="pic" sz="quarter" idx="15" hasCustomPrompt="1"/>
          </p:nvPr>
        </p:nvSpPr>
        <p:spPr>
          <a:xfrm>
            <a:off x="9303585" y="4090749"/>
            <a:ext cx="1963480" cy="1816768"/>
          </a:xfrm>
          <a:prstGeom prst="rect">
            <a:avLst/>
          </a:prstGeom>
        </p:spPr>
        <p:txBody>
          <a:bodyPr/>
          <a:lstStyle>
            <a:lvl1pPr marL="0" indent="0" algn="ctr">
              <a:buFontTx/>
              <a:buNone/>
              <a:defRPr/>
            </a:lvl1pPr>
          </a:lstStyle>
          <a:p>
            <a:r>
              <a:rPr lang="en-US" dirty="0"/>
              <a:t>picture</a:t>
            </a:r>
          </a:p>
        </p:txBody>
      </p:sp>
    </p:spTree>
    <p:extLst>
      <p:ext uri="{BB962C8B-B14F-4D97-AF65-F5344CB8AC3E}">
        <p14:creationId xmlns:p14="http://schemas.microsoft.com/office/powerpoint/2010/main" val="2592977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3_01">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E98FDFB2-ACC1-4B45-9994-7E55C513A2BA}"/>
              </a:ext>
            </a:extLst>
          </p:cNvPr>
          <p:cNvSpPr>
            <a:spLocks noGrp="1"/>
          </p:cNvSpPr>
          <p:nvPr>
            <p:ph type="pic" sz="quarter" idx="13" hasCustomPrompt="1"/>
          </p:nvPr>
        </p:nvSpPr>
        <p:spPr>
          <a:xfrm>
            <a:off x="7351065" y="2398164"/>
            <a:ext cx="1582059" cy="1551345"/>
          </a:xfrm>
          <a:prstGeom prst="rect">
            <a:avLst/>
          </a:prstGeom>
        </p:spPr>
        <p:txBody>
          <a:bodyPr/>
          <a:lstStyle>
            <a:lvl1pPr marL="0" indent="0" algn="ctr">
              <a:buFontTx/>
              <a:buNone/>
              <a:defRPr/>
            </a:lvl1pPr>
          </a:lstStyle>
          <a:p>
            <a:r>
              <a:rPr lang="en-US" dirty="0"/>
              <a:t>picture</a:t>
            </a:r>
          </a:p>
        </p:txBody>
      </p:sp>
      <p:sp>
        <p:nvSpPr>
          <p:cNvPr id="2" name="Footer Placeholder 1">
            <a:extLst>
              <a:ext uri="{FF2B5EF4-FFF2-40B4-BE49-F238E27FC236}">
                <a16:creationId xmlns:a16="http://schemas.microsoft.com/office/drawing/2014/main" id="{4A8AF943-332D-4E97-BB1C-76621E894DFB}"/>
              </a:ext>
            </a:extLst>
          </p:cNvPr>
          <p:cNvSpPr>
            <a:spLocks noGrp="1"/>
          </p:cNvSpPr>
          <p:nvPr>
            <p:ph type="ftr" sz="quarter" idx="10"/>
          </p:nvPr>
        </p:nvSpPr>
        <p:spPr/>
        <p:txBody>
          <a:bodyPr/>
          <a:lstStyle/>
          <a:p>
            <a:r>
              <a:rPr lang="en-US"/>
              <a:t>www.yourdomain.com</a:t>
            </a:r>
            <a:endParaRPr lang="en-US" dirty="0"/>
          </a:p>
        </p:txBody>
      </p:sp>
      <p:sp>
        <p:nvSpPr>
          <p:cNvPr id="3" name="Slide Number Placeholder 2">
            <a:extLst>
              <a:ext uri="{FF2B5EF4-FFF2-40B4-BE49-F238E27FC236}">
                <a16:creationId xmlns:a16="http://schemas.microsoft.com/office/drawing/2014/main" id="{E91AB05B-623C-4D9F-95CE-3A7601AC6122}"/>
              </a:ext>
            </a:extLst>
          </p:cNvPr>
          <p:cNvSpPr>
            <a:spLocks noGrp="1"/>
          </p:cNvSpPr>
          <p:nvPr>
            <p:ph type="sldNum" sz="quarter" idx="11"/>
          </p:nvPr>
        </p:nvSpPr>
        <p:spPr/>
        <p:txBody>
          <a:bodyPr/>
          <a:lstStyle>
            <a:lvl1pPr>
              <a:defRPr sz="1400">
                <a:latin typeface="+mj-lt"/>
              </a:defRPr>
            </a:lvl1pPr>
          </a:lstStyle>
          <a:p>
            <a:fld id="{24DE6E60-BC42-428C-9E35-157D8C1638FB}" type="slidenum">
              <a:rPr lang="en-US" smtClean="0"/>
              <a:pPr/>
              <a:t>‹#›</a:t>
            </a:fld>
            <a:endParaRPr lang="en-US" dirty="0"/>
          </a:p>
        </p:txBody>
      </p:sp>
      <p:sp>
        <p:nvSpPr>
          <p:cNvPr id="10" name="Picture Placeholder 2">
            <a:extLst>
              <a:ext uri="{FF2B5EF4-FFF2-40B4-BE49-F238E27FC236}">
                <a16:creationId xmlns:a16="http://schemas.microsoft.com/office/drawing/2014/main" id="{7285D556-8868-4036-8687-85D177B4FE5D}"/>
              </a:ext>
            </a:extLst>
          </p:cNvPr>
          <p:cNvSpPr>
            <a:spLocks noGrp="1"/>
          </p:cNvSpPr>
          <p:nvPr>
            <p:ph type="pic" sz="quarter" idx="12" hasCustomPrompt="1"/>
          </p:nvPr>
        </p:nvSpPr>
        <p:spPr>
          <a:xfrm>
            <a:off x="5343814" y="2398164"/>
            <a:ext cx="1582059" cy="1551345"/>
          </a:xfrm>
          <a:prstGeom prst="rect">
            <a:avLst/>
          </a:prstGeom>
        </p:spPr>
        <p:txBody>
          <a:bodyPr/>
          <a:lstStyle>
            <a:lvl1pPr marL="0" indent="0" algn="ctr">
              <a:buFontTx/>
              <a:buNone/>
              <a:defRPr/>
            </a:lvl1pPr>
          </a:lstStyle>
          <a:p>
            <a:r>
              <a:rPr lang="en-US" dirty="0"/>
              <a:t>picture</a:t>
            </a:r>
          </a:p>
        </p:txBody>
      </p:sp>
      <p:sp>
        <p:nvSpPr>
          <p:cNvPr id="15" name="Picture Placeholder 2">
            <a:extLst>
              <a:ext uri="{FF2B5EF4-FFF2-40B4-BE49-F238E27FC236}">
                <a16:creationId xmlns:a16="http://schemas.microsoft.com/office/drawing/2014/main" id="{E9FC91DC-AD48-42D4-9A06-B669E4A0EB4C}"/>
              </a:ext>
            </a:extLst>
          </p:cNvPr>
          <p:cNvSpPr>
            <a:spLocks noGrp="1"/>
          </p:cNvSpPr>
          <p:nvPr>
            <p:ph type="pic" sz="quarter" idx="14" hasCustomPrompt="1"/>
          </p:nvPr>
        </p:nvSpPr>
        <p:spPr>
          <a:xfrm>
            <a:off x="9358315" y="2398164"/>
            <a:ext cx="1582059" cy="1551345"/>
          </a:xfrm>
          <a:prstGeom prst="rect">
            <a:avLst/>
          </a:prstGeom>
        </p:spPr>
        <p:txBody>
          <a:bodyPr/>
          <a:lstStyle>
            <a:lvl1pPr marL="0" indent="0" algn="ctr">
              <a:buFontTx/>
              <a:buNone/>
              <a:defRPr/>
            </a:lvl1pPr>
          </a:lstStyle>
          <a:p>
            <a:r>
              <a:rPr lang="en-US" dirty="0"/>
              <a:t>picture</a:t>
            </a:r>
          </a:p>
        </p:txBody>
      </p:sp>
    </p:spTree>
    <p:extLst>
      <p:ext uri="{BB962C8B-B14F-4D97-AF65-F5344CB8AC3E}">
        <p14:creationId xmlns:p14="http://schemas.microsoft.com/office/powerpoint/2010/main" val="6678835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6_01">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A8AF943-332D-4E97-BB1C-76621E894DFB}"/>
              </a:ext>
            </a:extLst>
          </p:cNvPr>
          <p:cNvSpPr>
            <a:spLocks noGrp="1"/>
          </p:cNvSpPr>
          <p:nvPr>
            <p:ph type="ftr" sz="quarter" idx="10"/>
          </p:nvPr>
        </p:nvSpPr>
        <p:spPr/>
        <p:txBody>
          <a:bodyPr/>
          <a:lstStyle/>
          <a:p>
            <a:r>
              <a:rPr lang="en-US"/>
              <a:t>www.yourdomain.com</a:t>
            </a:r>
            <a:endParaRPr lang="en-US" dirty="0"/>
          </a:p>
        </p:txBody>
      </p:sp>
      <p:sp>
        <p:nvSpPr>
          <p:cNvPr id="3" name="Slide Number Placeholder 2">
            <a:extLst>
              <a:ext uri="{FF2B5EF4-FFF2-40B4-BE49-F238E27FC236}">
                <a16:creationId xmlns:a16="http://schemas.microsoft.com/office/drawing/2014/main" id="{E91AB05B-623C-4D9F-95CE-3A7601AC6122}"/>
              </a:ext>
            </a:extLst>
          </p:cNvPr>
          <p:cNvSpPr>
            <a:spLocks noGrp="1"/>
          </p:cNvSpPr>
          <p:nvPr>
            <p:ph type="sldNum" sz="quarter" idx="11"/>
          </p:nvPr>
        </p:nvSpPr>
        <p:spPr/>
        <p:txBody>
          <a:bodyPr/>
          <a:lstStyle>
            <a:lvl1pPr>
              <a:defRPr sz="1400">
                <a:latin typeface="+mj-lt"/>
              </a:defRPr>
            </a:lvl1pPr>
          </a:lstStyle>
          <a:p>
            <a:fld id="{24DE6E60-BC42-428C-9E35-157D8C1638FB}" type="slidenum">
              <a:rPr lang="en-US" smtClean="0"/>
              <a:pPr/>
              <a:t>‹#›</a:t>
            </a:fld>
            <a:endParaRPr lang="en-US" dirty="0"/>
          </a:p>
        </p:txBody>
      </p:sp>
      <p:sp>
        <p:nvSpPr>
          <p:cNvPr id="11" name="Picture Placeholder 2">
            <a:extLst>
              <a:ext uri="{FF2B5EF4-FFF2-40B4-BE49-F238E27FC236}">
                <a16:creationId xmlns:a16="http://schemas.microsoft.com/office/drawing/2014/main" id="{AB409558-C33A-4176-8D8E-DB93146EE6C3}"/>
              </a:ext>
            </a:extLst>
          </p:cNvPr>
          <p:cNvSpPr>
            <a:spLocks noGrp="1"/>
          </p:cNvSpPr>
          <p:nvPr>
            <p:ph type="pic" sz="quarter" idx="12" hasCustomPrompt="1"/>
          </p:nvPr>
        </p:nvSpPr>
        <p:spPr>
          <a:xfrm>
            <a:off x="2855742" y="2033589"/>
            <a:ext cx="1730834" cy="1730166"/>
          </a:xfrm>
          <a:prstGeom prst="rect">
            <a:avLst/>
          </a:prstGeom>
        </p:spPr>
        <p:txBody>
          <a:bodyPr/>
          <a:lstStyle>
            <a:lvl1pPr marL="0" indent="0" algn="ctr">
              <a:buFontTx/>
              <a:buNone/>
              <a:defRPr/>
            </a:lvl1pPr>
          </a:lstStyle>
          <a:p>
            <a:r>
              <a:rPr lang="en-US" dirty="0"/>
              <a:t>picture</a:t>
            </a:r>
          </a:p>
        </p:txBody>
      </p:sp>
      <p:sp>
        <p:nvSpPr>
          <p:cNvPr id="13" name="Picture Placeholder 2">
            <a:extLst>
              <a:ext uri="{FF2B5EF4-FFF2-40B4-BE49-F238E27FC236}">
                <a16:creationId xmlns:a16="http://schemas.microsoft.com/office/drawing/2014/main" id="{F3D6947E-07B3-46CC-923D-5A2793602B5D}"/>
              </a:ext>
            </a:extLst>
          </p:cNvPr>
          <p:cNvSpPr>
            <a:spLocks noGrp="1"/>
          </p:cNvSpPr>
          <p:nvPr>
            <p:ph type="pic" sz="quarter" idx="14" hasCustomPrompt="1"/>
          </p:nvPr>
        </p:nvSpPr>
        <p:spPr>
          <a:xfrm>
            <a:off x="7605424" y="2033589"/>
            <a:ext cx="1730834" cy="1730166"/>
          </a:xfrm>
          <a:prstGeom prst="rect">
            <a:avLst/>
          </a:prstGeom>
        </p:spPr>
        <p:txBody>
          <a:bodyPr/>
          <a:lstStyle>
            <a:lvl1pPr marL="0" indent="0" algn="ctr">
              <a:buFontTx/>
              <a:buNone/>
              <a:defRPr/>
            </a:lvl1pPr>
          </a:lstStyle>
          <a:p>
            <a:r>
              <a:rPr lang="en-US" dirty="0"/>
              <a:t>picture</a:t>
            </a:r>
          </a:p>
        </p:txBody>
      </p:sp>
      <p:sp>
        <p:nvSpPr>
          <p:cNvPr id="12" name="Picture Placeholder 2">
            <a:extLst>
              <a:ext uri="{FF2B5EF4-FFF2-40B4-BE49-F238E27FC236}">
                <a16:creationId xmlns:a16="http://schemas.microsoft.com/office/drawing/2014/main" id="{4B45CDAA-E3BF-4A39-B6D5-69379A584880}"/>
              </a:ext>
            </a:extLst>
          </p:cNvPr>
          <p:cNvSpPr>
            <a:spLocks noGrp="1"/>
          </p:cNvSpPr>
          <p:nvPr>
            <p:ph type="pic" sz="quarter" idx="13" hasCustomPrompt="1"/>
          </p:nvPr>
        </p:nvSpPr>
        <p:spPr>
          <a:xfrm>
            <a:off x="5230583" y="2033589"/>
            <a:ext cx="1730834" cy="1730166"/>
          </a:xfrm>
          <a:prstGeom prst="rect">
            <a:avLst/>
          </a:prstGeom>
        </p:spPr>
        <p:txBody>
          <a:bodyPr/>
          <a:lstStyle>
            <a:lvl1pPr marL="0" indent="0" algn="ctr">
              <a:buFontTx/>
              <a:buNone/>
              <a:defRPr/>
            </a:lvl1pPr>
          </a:lstStyle>
          <a:p>
            <a:r>
              <a:rPr lang="en-US" dirty="0"/>
              <a:t>picture</a:t>
            </a:r>
          </a:p>
        </p:txBody>
      </p:sp>
    </p:spTree>
    <p:extLst>
      <p:ext uri="{BB962C8B-B14F-4D97-AF65-F5344CB8AC3E}">
        <p14:creationId xmlns:p14="http://schemas.microsoft.com/office/powerpoint/2010/main" val="1201833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7_01">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A8AF943-332D-4E97-BB1C-76621E894DFB}"/>
              </a:ext>
            </a:extLst>
          </p:cNvPr>
          <p:cNvSpPr>
            <a:spLocks noGrp="1"/>
          </p:cNvSpPr>
          <p:nvPr>
            <p:ph type="ftr" sz="quarter" idx="10"/>
          </p:nvPr>
        </p:nvSpPr>
        <p:spPr/>
        <p:txBody>
          <a:bodyPr/>
          <a:lstStyle/>
          <a:p>
            <a:r>
              <a:rPr lang="en-US"/>
              <a:t>www.yourdomain.com</a:t>
            </a:r>
            <a:endParaRPr lang="en-US" dirty="0"/>
          </a:p>
        </p:txBody>
      </p:sp>
      <p:sp>
        <p:nvSpPr>
          <p:cNvPr id="14" name="Picture Placeholder 13">
            <a:extLst>
              <a:ext uri="{FF2B5EF4-FFF2-40B4-BE49-F238E27FC236}">
                <a16:creationId xmlns:a16="http://schemas.microsoft.com/office/drawing/2014/main" id="{91DB63D7-234E-43A9-9BF6-CDC11407A66D}"/>
              </a:ext>
            </a:extLst>
          </p:cNvPr>
          <p:cNvSpPr>
            <a:spLocks noGrp="1"/>
          </p:cNvSpPr>
          <p:nvPr>
            <p:ph type="pic" sz="quarter" idx="12" hasCustomPrompt="1"/>
          </p:nvPr>
        </p:nvSpPr>
        <p:spPr>
          <a:xfrm>
            <a:off x="1678788" y="2246030"/>
            <a:ext cx="2280272" cy="2280272"/>
          </a:xfrm>
          <a:custGeom>
            <a:avLst/>
            <a:gdLst>
              <a:gd name="connsiteX0" fmla="*/ 1140136 w 2280272"/>
              <a:gd name="connsiteY0" fmla="*/ 0 h 2280272"/>
              <a:gd name="connsiteX1" fmla="*/ 2280272 w 2280272"/>
              <a:gd name="connsiteY1" fmla="*/ 1140136 h 2280272"/>
              <a:gd name="connsiteX2" fmla="*/ 1140136 w 2280272"/>
              <a:gd name="connsiteY2" fmla="*/ 2280272 h 2280272"/>
              <a:gd name="connsiteX3" fmla="*/ 0 w 2280272"/>
              <a:gd name="connsiteY3" fmla="*/ 1140136 h 2280272"/>
              <a:gd name="connsiteX4" fmla="*/ 1140136 w 2280272"/>
              <a:gd name="connsiteY4" fmla="*/ 0 h 2280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0272" h="2280272">
                <a:moveTo>
                  <a:pt x="1140136" y="0"/>
                </a:moveTo>
                <a:cubicBezTo>
                  <a:pt x="1769816" y="0"/>
                  <a:pt x="2280272" y="510456"/>
                  <a:pt x="2280272" y="1140136"/>
                </a:cubicBezTo>
                <a:cubicBezTo>
                  <a:pt x="2280272" y="1769816"/>
                  <a:pt x="1769816" y="2280272"/>
                  <a:pt x="1140136" y="2280272"/>
                </a:cubicBezTo>
                <a:cubicBezTo>
                  <a:pt x="510456" y="2280272"/>
                  <a:pt x="0" y="1769816"/>
                  <a:pt x="0" y="1140136"/>
                </a:cubicBezTo>
                <a:cubicBezTo>
                  <a:pt x="0" y="510456"/>
                  <a:pt x="510456" y="0"/>
                  <a:pt x="1140136" y="0"/>
                </a:cubicBezTo>
                <a:close/>
              </a:path>
            </a:pathLst>
          </a:custGeom>
        </p:spPr>
        <p:txBody>
          <a:bodyPr wrap="square">
            <a:noAutofit/>
          </a:bodyPr>
          <a:lstStyle>
            <a:lvl1pPr marL="0" indent="0" algn="ctr">
              <a:buFontTx/>
              <a:buNone/>
              <a:defRPr/>
            </a:lvl1pPr>
          </a:lstStyle>
          <a:p>
            <a:r>
              <a:rPr lang="en-US" dirty="0"/>
              <a:t>picture</a:t>
            </a:r>
          </a:p>
        </p:txBody>
      </p:sp>
      <p:sp>
        <p:nvSpPr>
          <p:cNvPr id="15" name="Picture Placeholder 14">
            <a:extLst>
              <a:ext uri="{FF2B5EF4-FFF2-40B4-BE49-F238E27FC236}">
                <a16:creationId xmlns:a16="http://schemas.microsoft.com/office/drawing/2014/main" id="{DC6A21E8-8D8E-4D4C-8BC4-33A22CE2743D}"/>
              </a:ext>
            </a:extLst>
          </p:cNvPr>
          <p:cNvSpPr>
            <a:spLocks noGrp="1"/>
          </p:cNvSpPr>
          <p:nvPr>
            <p:ph type="pic" sz="quarter" idx="13" hasCustomPrompt="1"/>
          </p:nvPr>
        </p:nvSpPr>
        <p:spPr>
          <a:xfrm>
            <a:off x="4955864" y="2246030"/>
            <a:ext cx="2280272" cy="2280272"/>
          </a:xfrm>
          <a:custGeom>
            <a:avLst/>
            <a:gdLst>
              <a:gd name="connsiteX0" fmla="*/ 1140136 w 2280272"/>
              <a:gd name="connsiteY0" fmla="*/ 0 h 2280272"/>
              <a:gd name="connsiteX1" fmla="*/ 2280272 w 2280272"/>
              <a:gd name="connsiteY1" fmla="*/ 1140136 h 2280272"/>
              <a:gd name="connsiteX2" fmla="*/ 1140136 w 2280272"/>
              <a:gd name="connsiteY2" fmla="*/ 2280272 h 2280272"/>
              <a:gd name="connsiteX3" fmla="*/ 0 w 2280272"/>
              <a:gd name="connsiteY3" fmla="*/ 1140136 h 2280272"/>
              <a:gd name="connsiteX4" fmla="*/ 1140136 w 2280272"/>
              <a:gd name="connsiteY4" fmla="*/ 0 h 2280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0272" h="2280272">
                <a:moveTo>
                  <a:pt x="1140136" y="0"/>
                </a:moveTo>
                <a:cubicBezTo>
                  <a:pt x="1769816" y="0"/>
                  <a:pt x="2280272" y="510456"/>
                  <a:pt x="2280272" y="1140136"/>
                </a:cubicBezTo>
                <a:cubicBezTo>
                  <a:pt x="2280272" y="1769816"/>
                  <a:pt x="1769816" y="2280272"/>
                  <a:pt x="1140136" y="2280272"/>
                </a:cubicBezTo>
                <a:cubicBezTo>
                  <a:pt x="510456" y="2280272"/>
                  <a:pt x="0" y="1769816"/>
                  <a:pt x="0" y="1140136"/>
                </a:cubicBezTo>
                <a:cubicBezTo>
                  <a:pt x="0" y="510456"/>
                  <a:pt x="510456" y="0"/>
                  <a:pt x="1140136" y="0"/>
                </a:cubicBezTo>
                <a:close/>
              </a:path>
            </a:pathLst>
          </a:custGeom>
        </p:spPr>
        <p:txBody>
          <a:bodyPr wrap="square">
            <a:noAutofit/>
          </a:bodyPr>
          <a:lstStyle>
            <a:lvl1pPr marL="0" indent="0" algn="ctr">
              <a:buFontTx/>
              <a:buNone/>
              <a:defRPr/>
            </a:lvl1pPr>
          </a:lstStyle>
          <a:p>
            <a:r>
              <a:rPr lang="en-US" dirty="0"/>
              <a:t>picture</a:t>
            </a:r>
          </a:p>
        </p:txBody>
      </p:sp>
      <p:sp>
        <p:nvSpPr>
          <p:cNvPr id="3" name="Slide Number Placeholder 2">
            <a:extLst>
              <a:ext uri="{FF2B5EF4-FFF2-40B4-BE49-F238E27FC236}">
                <a16:creationId xmlns:a16="http://schemas.microsoft.com/office/drawing/2014/main" id="{E91AB05B-623C-4D9F-95CE-3A7601AC6122}"/>
              </a:ext>
            </a:extLst>
          </p:cNvPr>
          <p:cNvSpPr>
            <a:spLocks noGrp="1"/>
          </p:cNvSpPr>
          <p:nvPr>
            <p:ph type="sldNum" sz="quarter" idx="11"/>
          </p:nvPr>
        </p:nvSpPr>
        <p:spPr/>
        <p:txBody>
          <a:bodyPr/>
          <a:lstStyle>
            <a:lvl1pPr>
              <a:defRPr sz="1400">
                <a:latin typeface="+mj-lt"/>
              </a:defRPr>
            </a:lvl1pPr>
          </a:lstStyle>
          <a:p>
            <a:fld id="{24DE6E60-BC42-428C-9E35-157D8C1638FB}" type="slidenum">
              <a:rPr lang="en-US" smtClean="0"/>
              <a:pPr/>
              <a:t>‹#›</a:t>
            </a:fld>
            <a:endParaRPr lang="en-US" dirty="0"/>
          </a:p>
        </p:txBody>
      </p:sp>
      <p:sp>
        <p:nvSpPr>
          <p:cNvPr id="16" name="Picture Placeholder 15">
            <a:extLst>
              <a:ext uri="{FF2B5EF4-FFF2-40B4-BE49-F238E27FC236}">
                <a16:creationId xmlns:a16="http://schemas.microsoft.com/office/drawing/2014/main" id="{EDC80BB2-A162-4417-9BF0-246D4307C517}"/>
              </a:ext>
            </a:extLst>
          </p:cNvPr>
          <p:cNvSpPr>
            <a:spLocks noGrp="1"/>
          </p:cNvSpPr>
          <p:nvPr>
            <p:ph type="pic" sz="quarter" idx="14" hasCustomPrompt="1"/>
          </p:nvPr>
        </p:nvSpPr>
        <p:spPr>
          <a:xfrm>
            <a:off x="8232940" y="2246030"/>
            <a:ext cx="2280272" cy="2280272"/>
          </a:xfrm>
          <a:custGeom>
            <a:avLst/>
            <a:gdLst>
              <a:gd name="connsiteX0" fmla="*/ 1140136 w 2280272"/>
              <a:gd name="connsiteY0" fmla="*/ 0 h 2280272"/>
              <a:gd name="connsiteX1" fmla="*/ 2280272 w 2280272"/>
              <a:gd name="connsiteY1" fmla="*/ 1140136 h 2280272"/>
              <a:gd name="connsiteX2" fmla="*/ 1140136 w 2280272"/>
              <a:gd name="connsiteY2" fmla="*/ 2280272 h 2280272"/>
              <a:gd name="connsiteX3" fmla="*/ 0 w 2280272"/>
              <a:gd name="connsiteY3" fmla="*/ 1140136 h 2280272"/>
              <a:gd name="connsiteX4" fmla="*/ 1140136 w 2280272"/>
              <a:gd name="connsiteY4" fmla="*/ 0 h 2280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0272" h="2280272">
                <a:moveTo>
                  <a:pt x="1140136" y="0"/>
                </a:moveTo>
                <a:cubicBezTo>
                  <a:pt x="1769816" y="0"/>
                  <a:pt x="2280272" y="510456"/>
                  <a:pt x="2280272" y="1140136"/>
                </a:cubicBezTo>
                <a:cubicBezTo>
                  <a:pt x="2280272" y="1769816"/>
                  <a:pt x="1769816" y="2280272"/>
                  <a:pt x="1140136" y="2280272"/>
                </a:cubicBezTo>
                <a:cubicBezTo>
                  <a:pt x="510456" y="2280272"/>
                  <a:pt x="0" y="1769816"/>
                  <a:pt x="0" y="1140136"/>
                </a:cubicBezTo>
                <a:cubicBezTo>
                  <a:pt x="0" y="510456"/>
                  <a:pt x="510456" y="0"/>
                  <a:pt x="1140136" y="0"/>
                </a:cubicBezTo>
                <a:close/>
              </a:path>
            </a:pathLst>
          </a:custGeom>
        </p:spPr>
        <p:txBody>
          <a:bodyPr wrap="square">
            <a:noAutofit/>
          </a:bodyPr>
          <a:lstStyle>
            <a:lvl1pPr marL="0" indent="0" algn="ctr">
              <a:buFontTx/>
              <a:buNone/>
              <a:defRPr/>
            </a:lvl1pPr>
          </a:lstStyle>
          <a:p>
            <a:r>
              <a:rPr lang="en-US" dirty="0"/>
              <a:t>picture</a:t>
            </a:r>
          </a:p>
        </p:txBody>
      </p:sp>
    </p:spTree>
    <p:extLst>
      <p:ext uri="{BB962C8B-B14F-4D97-AF65-F5344CB8AC3E}">
        <p14:creationId xmlns:p14="http://schemas.microsoft.com/office/powerpoint/2010/main" val="21828389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4_01">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A8AF943-332D-4E97-BB1C-76621E894DFB}"/>
              </a:ext>
            </a:extLst>
          </p:cNvPr>
          <p:cNvSpPr>
            <a:spLocks noGrp="1"/>
          </p:cNvSpPr>
          <p:nvPr>
            <p:ph type="ftr" sz="quarter" idx="10"/>
          </p:nvPr>
        </p:nvSpPr>
        <p:spPr/>
        <p:txBody>
          <a:bodyPr/>
          <a:lstStyle/>
          <a:p>
            <a:r>
              <a:rPr lang="en-US"/>
              <a:t>www.yourdomain.com</a:t>
            </a:r>
            <a:endParaRPr lang="en-US" dirty="0"/>
          </a:p>
        </p:txBody>
      </p:sp>
      <p:sp>
        <p:nvSpPr>
          <p:cNvPr id="3" name="Slide Number Placeholder 2">
            <a:extLst>
              <a:ext uri="{FF2B5EF4-FFF2-40B4-BE49-F238E27FC236}">
                <a16:creationId xmlns:a16="http://schemas.microsoft.com/office/drawing/2014/main" id="{E91AB05B-623C-4D9F-95CE-3A7601AC6122}"/>
              </a:ext>
            </a:extLst>
          </p:cNvPr>
          <p:cNvSpPr>
            <a:spLocks noGrp="1"/>
          </p:cNvSpPr>
          <p:nvPr>
            <p:ph type="sldNum" sz="quarter" idx="11"/>
          </p:nvPr>
        </p:nvSpPr>
        <p:spPr/>
        <p:txBody>
          <a:bodyPr/>
          <a:lstStyle>
            <a:lvl1pPr>
              <a:defRPr sz="1400">
                <a:latin typeface="+mj-lt"/>
              </a:defRPr>
            </a:lvl1pPr>
          </a:lstStyle>
          <a:p>
            <a:fld id="{24DE6E60-BC42-428C-9E35-157D8C1638FB}" type="slidenum">
              <a:rPr lang="en-US" smtClean="0"/>
              <a:pPr/>
              <a:t>‹#›</a:t>
            </a:fld>
            <a:endParaRPr lang="en-US" dirty="0"/>
          </a:p>
        </p:txBody>
      </p:sp>
      <p:sp>
        <p:nvSpPr>
          <p:cNvPr id="10" name="Picture Placeholder 9">
            <a:extLst>
              <a:ext uri="{FF2B5EF4-FFF2-40B4-BE49-F238E27FC236}">
                <a16:creationId xmlns:a16="http://schemas.microsoft.com/office/drawing/2014/main" id="{FAD2A50F-184E-445C-AB15-C1EFAF14A049}"/>
              </a:ext>
            </a:extLst>
          </p:cNvPr>
          <p:cNvSpPr>
            <a:spLocks noGrp="1"/>
          </p:cNvSpPr>
          <p:nvPr>
            <p:ph type="pic" sz="quarter" idx="12" hasCustomPrompt="1"/>
          </p:nvPr>
        </p:nvSpPr>
        <p:spPr>
          <a:xfrm>
            <a:off x="1000030" y="794356"/>
            <a:ext cx="5499243" cy="1489730"/>
          </a:xfrm>
          <a:custGeom>
            <a:avLst/>
            <a:gdLst>
              <a:gd name="connsiteX0" fmla="*/ 0 w 5499243"/>
              <a:gd name="connsiteY0" fmla="*/ 0 h 1489730"/>
              <a:gd name="connsiteX1" fmla="*/ 5499243 w 5499243"/>
              <a:gd name="connsiteY1" fmla="*/ 0 h 1489730"/>
              <a:gd name="connsiteX2" fmla="*/ 5499243 w 5499243"/>
              <a:gd name="connsiteY2" fmla="*/ 1489730 h 1489730"/>
              <a:gd name="connsiteX3" fmla="*/ 0 w 5499243"/>
              <a:gd name="connsiteY3" fmla="*/ 1489730 h 1489730"/>
            </a:gdLst>
            <a:ahLst/>
            <a:cxnLst>
              <a:cxn ang="0">
                <a:pos x="connsiteX0" y="connsiteY0"/>
              </a:cxn>
              <a:cxn ang="0">
                <a:pos x="connsiteX1" y="connsiteY1"/>
              </a:cxn>
              <a:cxn ang="0">
                <a:pos x="connsiteX2" y="connsiteY2"/>
              </a:cxn>
              <a:cxn ang="0">
                <a:pos x="connsiteX3" y="connsiteY3"/>
              </a:cxn>
            </a:cxnLst>
            <a:rect l="l" t="t" r="r" b="b"/>
            <a:pathLst>
              <a:path w="5499243" h="1489730">
                <a:moveTo>
                  <a:pt x="0" y="0"/>
                </a:moveTo>
                <a:lnTo>
                  <a:pt x="5499243" y="0"/>
                </a:lnTo>
                <a:lnTo>
                  <a:pt x="5499243" y="1489730"/>
                </a:lnTo>
                <a:lnTo>
                  <a:pt x="0" y="1489730"/>
                </a:lnTo>
                <a:close/>
              </a:path>
            </a:pathLst>
          </a:custGeom>
        </p:spPr>
        <p:txBody>
          <a:bodyPr wrap="square">
            <a:noAutofit/>
          </a:bodyPr>
          <a:lstStyle>
            <a:lvl1pPr marL="0" indent="0" algn="ctr">
              <a:buFontTx/>
              <a:buNone/>
              <a:defRPr/>
            </a:lvl1pPr>
          </a:lstStyle>
          <a:p>
            <a:r>
              <a:rPr lang="en-US" dirty="0"/>
              <a:t>picture</a:t>
            </a:r>
          </a:p>
        </p:txBody>
      </p:sp>
      <p:sp>
        <p:nvSpPr>
          <p:cNvPr id="12" name="Picture Placeholder 11">
            <a:extLst>
              <a:ext uri="{FF2B5EF4-FFF2-40B4-BE49-F238E27FC236}">
                <a16:creationId xmlns:a16="http://schemas.microsoft.com/office/drawing/2014/main" id="{12ED3809-5A3F-413B-A9F7-88F2C4B57AA3}"/>
              </a:ext>
            </a:extLst>
          </p:cNvPr>
          <p:cNvSpPr>
            <a:spLocks noGrp="1"/>
          </p:cNvSpPr>
          <p:nvPr>
            <p:ph type="pic" sz="quarter" idx="14" hasCustomPrompt="1"/>
          </p:nvPr>
        </p:nvSpPr>
        <p:spPr>
          <a:xfrm>
            <a:off x="1000030" y="4091684"/>
            <a:ext cx="5499243" cy="1489730"/>
          </a:xfrm>
          <a:custGeom>
            <a:avLst/>
            <a:gdLst>
              <a:gd name="connsiteX0" fmla="*/ 0 w 5499243"/>
              <a:gd name="connsiteY0" fmla="*/ 0 h 1489730"/>
              <a:gd name="connsiteX1" fmla="*/ 5499243 w 5499243"/>
              <a:gd name="connsiteY1" fmla="*/ 0 h 1489730"/>
              <a:gd name="connsiteX2" fmla="*/ 5499243 w 5499243"/>
              <a:gd name="connsiteY2" fmla="*/ 1489730 h 1489730"/>
              <a:gd name="connsiteX3" fmla="*/ 0 w 5499243"/>
              <a:gd name="connsiteY3" fmla="*/ 1489730 h 1489730"/>
            </a:gdLst>
            <a:ahLst/>
            <a:cxnLst>
              <a:cxn ang="0">
                <a:pos x="connsiteX0" y="connsiteY0"/>
              </a:cxn>
              <a:cxn ang="0">
                <a:pos x="connsiteX1" y="connsiteY1"/>
              </a:cxn>
              <a:cxn ang="0">
                <a:pos x="connsiteX2" y="connsiteY2"/>
              </a:cxn>
              <a:cxn ang="0">
                <a:pos x="connsiteX3" y="connsiteY3"/>
              </a:cxn>
            </a:cxnLst>
            <a:rect l="l" t="t" r="r" b="b"/>
            <a:pathLst>
              <a:path w="5499243" h="1489730">
                <a:moveTo>
                  <a:pt x="0" y="0"/>
                </a:moveTo>
                <a:lnTo>
                  <a:pt x="5499243" y="0"/>
                </a:lnTo>
                <a:lnTo>
                  <a:pt x="5499243" y="1489730"/>
                </a:lnTo>
                <a:lnTo>
                  <a:pt x="0" y="1489730"/>
                </a:lnTo>
                <a:close/>
              </a:path>
            </a:pathLst>
          </a:custGeom>
        </p:spPr>
        <p:txBody>
          <a:bodyPr wrap="square">
            <a:noAutofit/>
          </a:bodyPr>
          <a:lstStyle>
            <a:lvl1pPr marL="0" indent="0" algn="ctr">
              <a:buFontTx/>
              <a:buNone/>
              <a:defRPr/>
            </a:lvl1pPr>
          </a:lstStyle>
          <a:p>
            <a:r>
              <a:rPr lang="en-US" dirty="0"/>
              <a:t>picture</a:t>
            </a:r>
          </a:p>
        </p:txBody>
      </p:sp>
      <p:sp>
        <p:nvSpPr>
          <p:cNvPr id="11" name="Picture Placeholder 10">
            <a:extLst>
              <a:ext uri="{FF2B5EF4-FFF2-40B4-BE49-F238E27FC236}">
                <a16:creationId xmlns:a16="http://schemas.microsoft.com/office/drawing/2014/main" id="{49518E17-6838-4A92-9538-E08249D2EC45}"/>
              </a:ext>
            </a:extLst>
          </p:cNvPr>
          <p:cNvSpPr>
            <a:spLocks noGrp="1"/>
          </p:cNvSpPr>
          <p:nvPr>
            <p:ph type="pic" sz="quarter" idx="13" hasCustomPrompt="1"/>
          </p:nvPr>
        </p:nvSpPr>
        <p:spPr>
          <a:xfrm>
            <a:off x="1000030" y="2443020"/>
            <a:ext cx="5499243" cy="1489730"/>
          </a:xfrm>
          <a:custGeom>
            <a:avLst/>
            <a:gdLst>
              <a:gd name="connsiteX0" fmla="*/ 0 w 5499243"/>
              <a:gd name="connsiteY0" fmla="*/ 0 h 1489730"/>
              <a:gd name="connsiteX1" fmla="*/ 5499243 w 5499243"/>
              <a:gd name="connsiteY1" fmla="*/ 0 h 1489730"/>
              <a:gd name="connsiteX2" fmla="*/ 5499243 w 5499243"/>
              <a:gd name="connsiteY2" fmla="*/ 1489730 h 1489730"/>
              <a:gd name="connsiteX3" fmla="*/ 0 w 5499243"/>
              <a:gd name="connsiteY3" fmla="*/ 1489730 h 1489730"/>
            </a:gdLst>
            <a:ahLst/>
            <a:cxnLst>
              <a:cxn ang="0">
                <a:pos x="connsiteX0" y="connsiteY0"/>
              </a:cxn>
              <a:cxn ang="0">
                <a:pos x="connsiteX1" y="connsiteY1"/>
              </a:cxn>
              <a:cxn ang="0">
                <a:pos x="connsiteX2" y="connsiteY2"/>
              </a:cxn>
              <a:cxn ang="0">
                <a:pos x="connsiteX3" y="connsiteY3"/>
              </a:cxn>
            </a:cxnLst>
            <a:rect l="l" t="t" r="r" b="b"/>
            <a:pathLst>
              <a:path w="5499243" h="1489730">
                <a:moveTo>
                  <a:pt x="0" y="0"/>
                </a:moveTo>
                <a:lnTo>
                  <a:pt x="5499243" y="0"/>
                </a:lnTo>
                <a:lnTo>
                  <a:pt x="5499243" y="1489730"/>
                </a:lnTo>
                <a:lnTo>
                  <a:pt x="0" y="1489730"/>
                </a:lnTo>
                <a:close/>
              </a:path>
            </a:pathLst>
          </a:custGeom>
        </p:spPr>
        <p:txBody>
          <a:bodyPr wrap="square">
            <a:noAutofit/>
          </a:bodyPr>
          <a:lstStyle>
            <a:lvl1pPr marL="0" indent="0" algn="ctr">
              <a:buFontTx/>
              <a:buNone/>
              <a:defRPr/>
            </a:lvl1pPr>
          </a:lstStyle>
          <a:p>
            <a:r>
              <a:rPr lang="en-US" dirty="0"/>
              <a:t>picture</a:t>
            </a:r>
          </a:p>
        </p:txBody>
      </p:sp>
    </p:spTree>
    <p:extLst>
      <p:ext uri="{BB962C8B-B14F-4D97-AF65-F5344CB8AC3E}">
        <p14:creationId xmlns:p14="http://schemas.microsoft.com/office/powerpoint/2010/main" val="35994852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5_01">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A8AF943-332D-4E97-BB1C-76621E894DFB}"/>
              </a:ext>
            </a:extLst>
          </p:cNvPr>
          <p:cNvSpPr>
            <a:spLocks noGrp="1"/>
          </p:cNvSpPr>
          <p:nvPr>
            <p:ph type="ftr" sz="quarter" idx="10"/>
          </p:nvPr>
        </p:nvSpPr>
        <p:spPr/>
        <p:txBody>
          <a:bodyPr/>
          <a:lstStyle/>
          <a:p>
            <a:r>
              <a:rPr lang="en-US"/>
              <a:t>www.yourdomain.com</a:t>
            </a:r>
            <a:endParaRPr lang="en-US" dirty="0"/>
          </a:p>
        </p:txBody>
      </p:sp>
      <p:sp>
        <p:nvSpPr>
          <p:cNvPr id="20" name="Picture Placeholder 2">
            <a:extLst>
              <a:ext uri="{FF2B5EF4-FFF2-40B4-BE49-F238E27FC236}">
                <a16:creationId xmlns:a16="http://schemas.microsoft.com/office/drawing/2014/main" id="{B93B01FF-750A-4BAD-9E00-F96AE123C771}"/>
              </a:ext>
            </a:extLst>
          </p:cNvPr>
          <p:cNvSpPr>
            <a:spLocks noGrp="1"/>
          </p:cNvSpPr>
          <p:nvPr>
            <p:ph type="pic" sz="quarter" idx="12" hasCustomPrompt="1"/>
          </p:nvPr>
        </p:nvSpPr>
        <p:spPr>
          <a:xfrm>
            <a:off x="1331684" y="1865980"/>
            <a:ext cx="2948185" cy="2851163"/>
          </a:xfrm>
          <a:prstGeom prst="rect">
            <a:avLst/>
          </a:prstGeom>
        </p:spPr>
        <p:txBody>
          <a:bodyPr/>
          <a:lstStyle>
            <a:lvl1pPr marL="0" indent="0" algn="ctr">
              <a:buFontTx/>
              <a:buNone/>
              <a:defRPr/>
            </a:lvl1pPr>
          </a:lstStyle>
          <a:p>
            <a:r>
              <a:rPr lang="en-US" dirty="0"/>
              <a:t>picture</a:t>
            </a:r>
          </a:p>
        </p:txBody>
      </p:sp>
      <p:sp>
        <p:nvSpPr>
          <p:cNvPr id="21" name="Picture Placeholder 2">
            <a:extLst>
              <a:ext uri="{FF2B5EF4-FFF2-40B4-BE49-F238E27FC236}">
                <a16:creationId xmlns:a16="http://schemas.microsoft.com/office/drawing/2014/main" id="{5E20F762-84D1-4A51-9790-91BDB07DAD03}"/>
              </a:ext>
            </a:extLst>
          </p:cNvPr>
          <p:cNvSpPr>
            <a:spLocks noGrp="1"/>
          </p:cNvSpPr>
          <p:nvPr>
            <p:ph type="pic" sz="quarter" idx="13" hasCustomPrompt="1"/>
          </p:nvPr>
        </p:nvSpPr>
        <p:spPr>
          <a:xfrm>
            <a:off x="4650014" y="1865980"/>
            <a:ext cx="2948185" cy="2851163"/>
          </a:xfrm>
          <a:prstGeom prst="rect">
            <a:avLst/>
          </a:prstGeom>
        </p:spPr>
        <p:txBody>
          <a:bodyPr/>
          <a:lstStyle>
            <a:lvl1pPr marL="0" indent="0" algn="ctr">
              <a:buFontTx/>
              <a:buNone/>
              <a:defRPr/>
            </a:lvl1pPr>
          </a:lstStyle>
          <a:p>
            <a:r>
              <a:rPr lang="en-US" dirty="0"/>
              <a:t>picture</a:t>
            </a:r>
          </a:p>
        </p:txBody>
      </p:sp>
      <p:sp>
        <p:nvSpPr>
          <p:cNvPr id="22" name="Picture Placeholder 2">
            <a:extLst>
              <a:ext uri="{FF2B5EF4-FFF2-40B4-BE49-F238E27FC236}">
                <a16:creationId xmlns:a16="http://schemas.microsoft.com/office/drawing/2014/main" id="{042F11D8-08AF-429F-96EA-B7783075EFC2}"/>
              </a:ext>
            </a:extLst>
          </p:cNvPr>
          <p:cNvSpPr>
            <a:spLocks noGrp="1"/>
          </p:cNvSpPr>
          <p:nvPr>
            <p:ph type="pic" sz="quarter" idx="14" hasCustomPrompt="1"/>
          </p:nvPr>
        </p:nvSpPr>
        <p:spPr>
          <a:xfrm>
            <a:off x="7968344" y="1865980"/>
            <a:ext cx="2948185" cy="2851163"/>
          </a:xfrm>
          <a:prstGeom prst="rect">
            <a:avLst/>
          </a:prstGeom>
        </p:spPr>
        <p:txBody>
          <a:bodyPr/>
          <a:lstStyle>
            <a:lvl1pPr marL="0" indent="0" algn="ctr">
              <a:buFontTx/>
              <a:buNone/>
              <a:defRPr/>
            </a:lvl1pPr>
          </a:lstStyle>
          <a:p>
            <a:r>
              <a:rPr lang="en-US" dirty="0"/>
              <a:t>picture</a:t>
            </a:r>
          </a:p>
        </p:txBody>
      </p:sp>
      <p:sp>
        <p:nvSpPr>
          <p:cNvPr id="3" name="Slide Number Placeholder 2">
            <a:extLst>
              <a:ext uri="{FF2B5EF4-FFF2-40B4-BE49-F238E27FC236}">
                <a16:creationId xmlns:a16="http://schemas.microsoft.com/office/drawing/2014/main" id="{E91AB05B-623C-4D9F-95CE-3A7601AC6122}"/>
              </a:ext>
            </a:extLst>
          </p:cNvPr>
          <p:cNvSpPr>
            <a:spLocks noGrp="1"/>
          </p:cNvSpPr>
          <p:nvPr>
            <p:ph type="sldNum" sz="quarter" idx="11"/>
          </p:nvPr>
        </p:nvSpPr>
        <p:spPr/>
        <p:txBody>
          <a:bodyPr/>
          <a:lstStyle>
            <a:lvl1pPr>
              <a:defRPr sz="1400">
                <a:latin typeface="+mj-lt"/>
              </a:defRPr>
            </a:lvl1pPr>
          </a:lstStyle>
          <a:p>
            <a:fld id="{24DE6E60-BC42-428C-9E35-157D8C1638FB}" type="slidenum">
              <a:rPr lang="en-US" smtClean="0"/>
              <a:pPr/>
              <a:t>‹#›</a:t>
            </a:fld>
            <a:endParaRPr lang="en-US" dirty="0"/>
          </a:p>
        </p:txBody>
      </p:sp>
    </p:spTree>
    <p:extLst>
      <p:ext uri="{BB962C8B-B14F-4D97-AF65-F5344CB8AC3E}">
        <p14:creationId xmlns:p14="http://schemas.microsoft.com/office/powerpoint/2010/main" val="15375560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8_01">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A8AF943-332D-4E97-BB1C-76621E894DFB}"/>
              </a:ext>
            </a:extLst>
          </p:cNvPr>
          <p:cNvSpPr>
            <a:spLocks noGrp="1"/>
          </p:cNvSpPr>
          <p:nvPr>
            <p:ph type="ftr" sz="quarter" idx="10"/>
          </p:nvPr>
        </p:nvSpPr>
        <p:spPr/>
        <p:txBody>
          <a:bodyPr/>
          <a:lstStyle/>
          <a:p>
            <a:r>
              <a:rPr lang="en-US"/>
              <a:t>www.yourdomain.com</a:t>
            </a:r>
            <a:endParaRPr lang="en-US" dirty="0"/>
          </a:p>
        </p:txBody>
      </p:sp>
      <p:sp>
        <p:nvSpPr>
          <p:cNvPr id="10" name="Picture Placeholder 2">
            <a:extLst>
              <a:ext uri="{FF2B5EF4-FFF2-40B4-BE49-F238E27FC236}">
                <a16:creationId xmlns:a16="http://schemas.microsoft.com/office/drawing/2014/main" id="{E55817FE-335E-426D-970E-6BC74D858C97}"/>
              </a:ext>
            </a:extLst>
          </p:cNvPr>
          <p:cNvSpPr>
            <a:spLocks noGrp="1"/>
          </p:cNvSpPr>
          <p:nvPr>
            <p:ph type="pic" sz="quarter" idx="12" hasCustomPrompt="1"/>
          </p:nvPr>
        </p:nvSpPr>
        <p:spPr>
          <a:xfrm>
            <a:off x="941225" y="1702191"/>
            <a:ext cx="1454672" cy="4552958"/>
          </a:xfrm>
          <a:prstGeom prst="rect">
            <a:avLst/>
          </a:prstGeom>
        </p:spPr>
        <p:txBody>
          <a:bodyPr/>
          <a:lstStyle>
            <a:lvl1pPr marL="0" indent="0" algn="ctr">
              <a:buFontTx/>
              <a:buNone/>
              <a:defRPr/>
            </a:lvl1pPr>
          </a:lstStyle>
          <a:p>
            <a:r>
              <a:rPr lang="en-US" dirty="0"/>
              <a:t>picture</a:t>
            </a:r>
          </a:p>
        </p:txBody>
      </p:sp>
      <p:sp>
        <p:nvSpPr>
          <p:cNvPr id="11" name="Picture Placeholder 2">
            <a:extLst>
              <a:ext uri="{FF2B5EF4-FFF2-40B4-BE49-F238E27FC236}">
                <a16:creationId xmlns:a16="http://schemas.microsoft.com/office/drawing/2014/main" id="{5BC34117-6CEB-42BB-B743-5AFCD8F2315A}"/>
              </a:ext>
            </a:extLst>
          </p:cNvPr>
          <p:cNvSpPr>
            <a:spLocks noGrp="1"/>
          </p:cNvSpPr>
          <p:nvPr>
            <p:ph type="pic" sz="quarter" idx="13" hasCustomPrompt="1"/>
          </p:nvPr>
        </p:nvSpPr>
        <p:spPr>
          <a:xfrm>
            <a:off x="2821903" y="1702191"/>
            <a:ext cx="1454672" cy="4552958"/>
          </a:xfrm>
          <a:prstGeom prst="rect">
            <a:avLst/>
          </a:prstGeom>
        </p:spPr>
        <p:txBody>
          <a:bodyPr/>
          <a:lstStyle>
            <a:lvl1pPr marL="0" indent="0" algn="ctr">
              <a:buFontTx/>
              <a:buNone/>
              <a:defRPr/>
            </a:lvl1pPr>
          </a:lstStyle>
          <a:p>
            <a:r>
              <a:rPr lang="en-US" dirty="0"/>
              <a:t>picture</a:t>
            </a:r>
          </a:p>
        </p:txBody>
      </p:sp>
      <p:sp>
        <p:nvSpPr>
          <p:cNvPr id="12" name="Picture Placeholder 2">
            <a:extLst>
              <a:ext uri="{FF2B5EF4-FFF2-40B4-BE49-F238E27FC236}">
                <a16:creationId xmlns:a16="http://schemas.microsoft.com/office/drawing/2014/main" id="{7CF6A667-B45F-47F0-B3D3-61A286FA099B}"/>
              </a:ext>
            </a:extLst>
          </p:cNvPr>
          <p:cNvSpPr>
            <a:spLocks noGrp="1"/>
          </p:cNvSpPr>
          <p:nvPr>
            <p:ph type="pic" sz="quarter" idx="14" hasCustomPrompt="1"/>
          </p:nvPr>
        </p:nvSpPr>
        <p:spPr>
          <a:xfrm>
            <a:off x="4702581" y="1702191"/>
            <a:ext cx="1454672" cy="4552958"/>
          </a:xfrm>
          <a:prstGeom prst="rect">
            <a:avLst/>
          </a:prstGeom>
        </p:spPr>
        <p:txBody>
          <a:bodyPr/>
          <a:lstStyle>
            <a:lvl1pPr marL="0" indent="0" algn="ctr">
              <a:buFontTx/>
              <a:buNone/>
              <a:defRPr/>
            </a:lvl1pPr>
          </a:lstStyle>
          <a:p>
            <a:r>
              <a:rPr lang="en-US" dirty="0"/>
              <a:t>picture</a:t>
            </a:r>
          </a:p>
        </p:txBody>
      </p:sp>
      <p:sp>
        <p:nvSpPr>
          <p:cNvPr id="3" name="Slide Number Placeholder 2">
            <a:extLst>
              <a:ext uri="{FF2B5EF4-FFF2-40B4-BE49-F238E27FC236}">
                <a16:creationId xmlns:a16="http://schemas.microsoft.com/office/drawing/2014/main" id="{E91AB05B-623C-4D9F-95CE-3A7601AC6122}"/>
              </a:ext>
            </a:extLst>
          </p:cNvPr>
          <p:cNvSpPr>
            <a:spLocks noGrp="1"/>
          </p:cNvSpPr>
          <p:nvPr>
            <p:ph type="sldNum" sz="quarter" idx="11"/>
          </p:nvPr>
        </p:nvSpPr>
        <p:spPr/>
        <p:txBody>
          <a:bodyPr/>
          <a:lstStyle>
            <a:lvl1pPr>
              <a:defRPr sz="1400">
                <a:latin typeface="+mj-lt"/>
              </a:defRPr>
            </a:lvl1pPr>
          </a:lstStyle>
          <a:p>
            <a:fld id="{24DE6E60-BC42-428C-9E35-157D8C1638FB}" type="slidenum">
              <a:rPr lang="en-US" smtClean="0"/>
              <a:pPr/>
              <a:t>‹#›</a:t>
            </a:fld>
            <a:endParaRPr lang="en-US" dirty="0"/>
          </a:p>
        </p:txBody>
      </p:sp>
    </p:spTree>
    <p:extLst>
      <p:ext uri="{BB962C8B-B14F-4D97-AF65-F5344CB8AC3E}">
        <p14:creationId xmlns:p14="http://schemas.microsoft.com/office/powerpoint/2010/main" val="17148625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9_01">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A8AF943-332D-4E97-BB1C-76621E894DFB}"/>
              </a:ext>
            </a:extLst>
          </p:cNvPr>
          <p:cNvSpPr>
            <a:spLocks noGrp="1"/>
          </p:cNvSpPr>
          <p:nvPr>
            <p:ph type="ftr" sz="quarter" idx="10"/>
          </p:nvPr>
        </p:nvSpPr>
        <p:spPr/>
        <p:txBody>
          <a:bodyPr/>
          <a:lstStyle/>
          <a:p>
            <a:r>
              <a:rPr lang="en-US"/>
              <a:t>www.yourdomain.com</a:t>
            </a:r>
            <a:endParaRPr lang="en-US" dirty="0"/>
          </a:p>
        </p:txBody>
      </p:sp>
      <p:sp>
        <p:nvSpPr>
          <p:cNvPr id="8" name="Picture Placeholder 2">
            <a:extLst>
              <a:ext uri="{FF2B5EF4-FFF2-40B4-BE49-F238E27FC236}">
                <a16:creationId xmlns:a16="http://schemas.microsoft.com/office/drawing/2014/main" id="{EE073794-30BF-4B99-B41F-1DABF5F9EDCA}"/>
              </a:ext>
            </a:extLst>
          </p:cNvPr>
          <p:cNvSpPr>
            <a:spLocks noGrp="1"/>
          </p:cNvSpPr>
          <p:nvPr>
            <p:ph type="pic" sz="quarter" idx="12" hasCustomPrompt="1"/>
          </p:nvPr>
        </p:nvSpPr>
        <p:spPr>
          <a:xfrm>
            <a:off x="838198" y="2688017"/>
            <a:ext cx="6691633" cy="3347438"/>
          </a:xfrm>
          <a:prstGeom prst="rect">
            <a:avLst/>
          </a:prstGeom>
        </p:spPr>
        <p:txBody>
          <a:bodyPr/>
          <a:lstStyle>
            <a:lvl1pPr marL="0" indent="0" algn="ctr">
              <a:buFontTx/>
              <a:buNone/>
              <a:defRPr/>
            </a:lvl1pPr>
          </a:lstStyle>
          <a:p>
            <a:r>
              <a:rPr lang="en-US" dirty="0"/>
              <a:t>picture</a:t>
            </a:r>
          </a:p>
        </p:txBody>
      </p:sp>
      <p:sp>
        <p:nvSpPr>
          <p:cNvPr id="3" name="Slide Number Placeholder 2">
            <a:extLst>
              <a:ext uri="{FF2B5EF4-FFF2-40B4-BE49-F238E27FC236}">
                <a16:creationId xmlns:a16="http://schemas.microsoft.com/office/drawing/2014/main" id="{E91AB05B-623C-4D9F-95CE-3A7601AC6122}"/>
              </a:ext>
            </a:extLst>
          </p:cNvPr>
          <p:cNvSpPr>
            <a:spLocks noGrp="1"/>
          </p:cNvSpPr>
          <p:nvPr>
            <p:ph type="sldNum" sz="quarter" idx="11"/>
          </p:nvPr>
        </p:nvSpPr>
        <p:spPr/>
        <p:txBody>
          <a:bodyPr/>
          <a:lstStyle>
            <a:lvl1pPr>
              <a:defRPr sz="1400">
                <a:latin typeface="+mj-lt"/>
              </a:defRPr>
            </a:lvl1pPr>
          </a:lstStyle>
          <a:p>
            <a:fld id="{24DE6E60-BC42-428C-9E35-157D8C1638FB}" type="slidenum">
              <a:rPr lang="en-US" smtClean="0"/>
              <a:pPr/>
              <a:t>‹#›</a:t>
            </a:fld>
            <a:endParaRPr lang="en-US" dirty="0"/>
          </a:p>
        </p:txBody>
      </p:sp>
    </p:spTree>
    <p:extLst>
      <p:ext uri="{BB962C8B-B14F-4D97-AF65-F5344CB8AC3E}">
        <p14:creationId xmlns:p14="http://schemas.microsoft.com/office/powerpoint/2010/main" val="24363860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0_01">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A8AF943-332D-4E97-BB1C-76621E894DFB}"/>
              </a:ext>
            </a:extLst>
          </p:cNvPr>
          <p:cNvSpPr>
            <a:spLocks noGrp="1"/>
          </p:cNvSpPr>
          <p:nvPr>
            <p:ph type="ftr" sz="quarter" idx="10"/>
          </p:nvPr>
        </p:nvSpPr>
        <p:spPr/>
        <p:txBody>
          <a:bodyPr/>
          <a:lstStyle/>
          <a:p>
            <a:r>
              <a:rPr lang="en-US"/>
              <a:t>www.yourdomain.com</a:t>
            </a:r>
            <a:endParaRPr lang="en-US" dirty="0"/>
          </a:p>
        </p:txBody>
      </p:sp>
      <p:sp>
        <p:nvSpPr>
          <p:cNvPr id="3" name="Slide Number Placeholder 2">
            <a:extLst>
              <a:ext uri="{FF2B5EF4-FFF2-40B4-BE49-F238E27FC236}">
                <a16:creationId xmlns:a16="http://schemas.microsoft.com/office/drawing/2014/main" id="{E91AB05B-623C-4D9F-95CE-3A7601AC6122}"/>
              </a:ext>
            </a:extLst>
          </p:cNvPr>
          <p:cNvSpPr>
            <a:spLocks noGrp="1"/>
          </p:cNvSpPr>
          <p:nvPr>
            <p:ph type="sldNum" sz="quarter" idx="11"/>
          </p:nvPr>
        </p:nvSpPr>
        <p:spPr/>
        <p:txBody>
          <a:bodyPr/>
          <a:lstStyle>
            <a:lvl1pPr>
              <a:defRPr sz="1400">
                <a:latin typeface="+mj-lt"/>
              </a:defRPr>
            </a:lvl1pPr>
          </a:lstStyle>
          <a:p>
            <a:fld id="{24DE6E60-BC42-428C-9E35-157D8C1638FB}" type="slidenum">
              <a:rPr lang="en-US" smtClean="0"/>
              <a:pPr/>
              <a:t>‹#›</a:t>
            </a:fld>
            <a:endParaRPr lang="en-US" dirty="0"/>
          </a:p>
        </p:txBody>
      </p:sp>
      <p:sp>
        <p:nvSpPr>
          <p:cNvPr id="12" name="Picture Placeholder 2">
            <a:extLst>
              <a:ext uri="{FF2B5EF4-FFF2-40B4-BE49-F238E27FC236}">
                <a16:creationId xmlns:a16="http://schemas.microsoft.com/office/drawing/2014/main" id="{F13EA044-AE99-46F3-BA1E-05678E8E017D}"/>
              </a:ext>
            </a:extLst>
          </p:cNvPr>
          <p:cNvSpPr>
            <a:spLocks noGrp="1"/>
          </p:cNvSpPr>
          <p:nvPr>
            <p:ph type="pic" sz="quarter" idx="12" hasCustomPrompt="1"/>
          </p:nvPr>
        </p:nvSpPr>
        <p:spPr>
          <a:xfrm>
            <a:off x="0" y="3988318"/>
            <a:ext cx="2452912" cy="1967681"/>
          </a:xfrm>
          <a:prstGeom prst="rect">
            <a:avLst/>
          </a:prstGeom>
        </p:spPr>
        <p:txBody>
          <a:bodyPr/>
          <a:lstStyle>
            <a:lvl1pPr marL="0" indent="0" algn="ctr">
              <a:buFontTx/>
              <a:buNone/>
              <a:defRPr/>
            </a:lvl1pPr>
          </a:lstStyle>
          <a:p>
            <a:r>
              <a:rPr lang="en-US" dirty="0"/>
              <a:t>picture</a:t>
            </a:r>
          </a:p>
        </p:txBody>
      </p:sp>
      <p:sp>
        <p:nvSpPr>
          <p:cNvPr id="13" name="Picture Placeholder 2">
            <a:extLst>
              <a:ext uri="{FF2B5EF4-FFF2-40B4-BE49-F238E27FC236}">
                <a16:creationId xmlns:a16="http://schemas.microsoft.com/office/drawing/2014/main" id="{81ADFD74-EDD4-4BF0-8CF9-50116D4FBEA1}"/>
              </a:ext>
            </a:extLst>
          </p:cNvPr>
          <p:cNvSpPr>
            <a:spLocks noGrp="1"/>
          </p:cNvSpPr>
          <p:nvPr>
            <p:ph type="pic" sz="quarter" idx="13" hasCustomPrompt="1"/>
          </p:nvPr>
        </p:nvSpPr>
        <p:spPr>
          <a:xfrm>
            <a:off x="7590970" y="3988318"/>
            <a:ext cx="2452914" cy="1967681"/>
          </a:xfrm>
          <a:prstGeom prst="rect">
            <a:avLst/>
          </a:prstGeom>
        </p:spPr>
        <p:txBody>
          <a:bodyPr/>
          <a:lstStyle>
            <a:lvl1pPr marL="0" indent="0" algn="ctr">
              <a:buFontTx/>
              <a:buNone/>
              <a:defRPr/>
            </a:lvl1pPr>
          </a:lstStyle>
          <a:p>
            <a:r>
              <a:rPr lang="en-US" dirty="0"/>
              <a:t>picture</a:t>
            </a:r>
          </a:p>
        </p:txBody>
      </p:sp>
      <p:sp>
        <p:nvSpPr>
          <p:cNvPr id="14" name="Picture Placeholder 2">
            <a:extLst>
              <a:ext uri="{FF2B5EF4-FFF2-40B4-BE49-F238E27FC236}">
                <a16:creationId xmlns:a16="http://schemas.microsoft.com/office/drawing/2014/main" id="{16D8CE4E-616D-4454-B41E-68594EDD71B3}"/>
              </a:ext>
            </a:extLst>
          </p:cNvPr>
          <p:cNvSpPr>
            <a:spLocks noGrp="1"/>
          </p:cNvSpPr>
          <p:nvPr>
            <p:ph type="pic" sz="quarter" idx="14" hasCustomPrompt="1"/>
          </p:nvPr>
        </p:nvSpPr>
        <p:spPr>
          <a:xfrm>
            <a:off x="5138056" y="1851821"/>
            <a:ext cx="2452914" cy="1967681"/>
          </a:xfrm>
          <a:prstGeom prst="rect">
            <a:avLst/>
          </a:prstGeom>
        </p:spPr>
        <p:txBody>
          <a:bodyPr/>
          <a:lstStyle>
            <a:lvl1pPr marL="0" indent="0" algn="ctr">
              <a:buFontTx/>
              <a:buNone/>
              <a:defRPr/>
            </a:lvl1pPr>
          </a:lstStyle>
          <a:p>
            <a:r>
              <a:rPr lang="en-US" dirty="0"/>
              <a:t>picture</a:t>
            </a:r>
          </a:p>
        </p:txBody>
      </p:sp>
      <p:sp>
        <p:nvSpPr>
          <p:cNvPr id="15" name="Picture Placeholder 2">
            <a:extLst>
              <a:ext uri="{FF2B5EF4-FFF2-40B4-BE49-F238E27FC236}">
                <a16:creationId xmlns:a16="http://schemas.microsoft.com/office/drawing/2014/main" id="{5DFF36EB-DC54-4CB4-9F3C-D4AB360F2960}"/>
              </a:ext>
            </a:extLst>
          </p:cNvPr>
          <p:cNvSpPr>
            <a:spLocks noGrp="1"/>
          </p:cNvSpPr>
          <p:nvPr>
            <p:ph type="pic" sz="quarter" idx="15" hasCustomPrompt="1"/>
          </p:nvPr>
        </p:nvSpPr>
        <p:spPr>
          <a:xfrm>
            <a:off x="9739087" y="1851821"/>
            <a:ext cx="2452914" cy="1967681"/>
          </a:xfrm>
          <a:prstGeom prst="rect">
            <a:avLst/>
          </a:prstGeom>
        </p:spPr>
        <p:txBody>
          <a:bodyPr/>
          <a:lstStyle>
            <a:lvl1pPr marL="0" indent="0" algn="ctr">
              <a:buFontTx/>
              <a:buNone/>
              <a:defRPr/>
            </a:lvl1pPr>
          </a:lstStyle>
          <a:p>
            <a:r>
              <a:rPr lang="en-US" dirty="0"/>
              <a:t>picture</a:t>
            </a:r>
          </a:p>
        </p:txBody>
      </p:sp>
      <p:sp>
        <p:nvSpPr>
          <p:cNvPr id="16" name="Picture Placeholder 2">
            <a:extLst>
              <a:ext uri="{FF2B5EF4-FFF2-40B4-BE49-F238E27FC236}">
                <a16:creationId xmlns:a16="http://schemas.microsoft.com/office/drawing/2014/main" id="{66AAF3C6-A9F0-4B1F-AF92-0B8C9B5E7D48}"/>
              </a:ext>
            </a:extLst>
          </p:cNvPr>
          <p:cNvSpPr>
            <a:spLocks noGrp="1"/>
          </p:cNvSpPr>
          <p:nvPr>
            <p:ph type="pic" sz="quarter" idx="16" hasCustomPrompt="1"/>
          </p:nvPr>
        </p:nvSpPr>
        <p:spPr>
          <a:xfrm>
            <a:off x="2452914" y="3988318"/>
            <a:ext cx="2685141" cy="1967681"/>
          </a:xfrm>
          <a:prstGeom prst="rect">
            <a:avLst/>
          </a:prstGeom>
        </p:spPr>
        <p:txBody>
          <a:bodyPr/>
          <a:lstStyle>
            <a:lvl1pPr marL="0" indent="0" algn="ctr">
              <a:buFontTx/>
              <a:buNone/>
              <a:defRPr/>
            </a:lvl1pPr>
          </a:lstStyle>
          <a:p>
            <a:r>
              <a:rPr lang="en-US" dirty="0"/>
              <a:t>picture</a:t>
            </a:r>
          </a:p>
        </p:txBody>
      </p:sp>
    </p:spTree>
    <p:extLst>
      <p:ext uri="{BB962C8B-B14F-4D97-AF65-F5344CB8AC3E}">
        <p14:creationId xmlns:p14="http://schemas.microsoft.com/office/powerpoint/2010/main" val="27398293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1_01">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A8AF943-332D-4E97-BB1C-76621E894DFB}"/>
              </a:ext>
            </a:extLst>
          </p:cNvPr>
          <p:cNvSpPr>
            <a:spLocks noGrp="1"/>
          </p:cNvSpPr>
          <p:nvPr>
            <p:ph type="ftr" sz="quarter" idx="10"/>
          </p:nvPr>
        </p:nvSpPr>
        <p:spPr/>
        <p:txBody>
          <a:bodyPr/>
          <a:lstStyle/>
          <a:p>
            <a:r>
              <a:rPr lang="en-US"/>
              <a:t>www.yourdomain.com</a:t>
            </a:r>
            <a:endParaRPr lang="en-US" dirty="0"/>
          </a:p>
        </p:txBody>
      </p:sp>
      <p:sp>
        <p:nvSpPr>
          <p:cNvPr id="3" name="Slide Number Placeholder 2">
            <a:extLst>
              <a:ext uri="{FF2B5EF4-FFF2-40B4-BE49-F238E27FC236}">
                <a16:creationId xmlns:a16="http://schemas.microsoft.com/office/drawing/2014/main" id="{E91AB05B-623C-4D9F-95CE-3A7601AC6122}"/>
              </a:ext>
            </a:extLst>
          </p:cNvPr>
          <p:cNvSpPr>
            <a:spLocks noGrp="1"/>
          </p:cNvSpPr>
          <p:nvPr>
            <p:ph type="sldNum" sz="quarter" idx="11"/>
          </p:nvPr>
        </p:nvSpPr>
        <p:spPr/>
        <p:txBody>
          <a:bodyPr/>
          <a:lstStyle>
            <a:lvl1pPr>
              <a:defRPr sz="1400">
                <a:latin typeface="+mj-lt"/>
              </a:defRPr>
            </a:lvl1pPr>
          </a:lstStyle>
          <a:p>
            <a:fld id="{24DE6E60-BC42-428C-9E35-157D8C1638FB}" type="slidenum">
              <a:rPr lang="en-US" smtClean="0"/>
              <a:pPr/>
              <a:t>‹#›</a:t>
            </a:fld>
            <a:endParaRPr lang="en-US" dirty="0"/>
          </a:p>
        </p:txBody>
      </p:sp>
      <p:sp>
        <p:nvSpPr>
          <p:cNvPr id="18" name="Picture Placeholder 2">
            <a:extLst>
              <a:ext uri="{FF2B5EF4-FFF2-40B4-BE49-F238E27FC236}">
                <a16:creationId xmlns:a16="http://schemas.microsoft.com/office/drawing/2014/main" id="{4E46F39E-3CE5-4BD5-B6AC-0D53B3A4B58D}"/>
              </a:ext>
            </a:extLst>
          </p:cNvPr>
          <p:cNvSpPr>
            <a:spLocks noGrp="1"/>
          </p:cNvSpPr>
          <p:nvPr>
            <p:ph type="pic" sz="quarter" idx="12" hasCustomPrompt="1"/>
          </p:nvPr>
        </p:nvSpPr>
        <p:spPr>
          <a:xfrm>
            <a:off x="922376" y="2070563"/>
            <a:ext cx="4868797" cy="1816770"/>
          </a:xfrm>
          <a:prstGeom prst="rect">
            <a:avLst/>
          </a:prstGeom>
        </p:spPr>
        <p:txBody>
          <a:bodyPr/>
          <a:lstStyle>
            <a:lvl1pPr marL="0" indent="0" algn="ctr">
              <a:buFontTx/>
              <a:buNone/>
              <a:defRPr/>
            </a:lvl1pPr>
          </a:lstStyle>
          <a:p>
            <a:r>
              <a:rPr lang="en-US" dirty="0"/>
              <a:t>picture</a:t>
            </a:r>
          </a:p>
        </p:txBody>
      </p:sp>
      <p:sp>
        <p:nvSpPr>
          <p:cNvPr id="19" name="Picture Placeholder 2">
            <a:extLst>
              <a:ext uri="{FF2B5EF4-FFF2-40B4-BE49-F238E27FC236}">
                <a16:creationId xmlns:a16="http://schemas.microsoft.com/office/drawing/2014/main" id="{C8526E37-FA7E-49C9-8AC2-6CA9863E161C}"/>
              </a:ext>
            </a:extLst>
          </p:cNvPr>
          <p:cNvSpPr>
            <a:spLocks noGrp="1"/>
          </p:cNvSpPr>
          <p:nvPr>
            <p:ph type="pic" sz="quarter" idx="13" hasCustomPrompt="1"/>
          </p:nvPr>
        </p:nvSpPr>
        <p:spPr>
          <a:xfrm>
            <a:off x="922376" y="4090749"/>
            <a:ext cx="4868797" cy="1816770"/>
          </a:xfrm>
          <a:prstGeom prst="rect">
            <a:avLst/>
          </a:prstGeom>
        </p:spPr>
        <p:txBody>
          <a:bodyPr/>
          <a:lstStyle>
            <a:lvl1pPr marL="0" indent="0" algn="ctr">
              <a:buFontTx/>
              <a:buNone/>
              <a:defRPr/>
            </a:lvl1pPr>
          </a:lstStyle>
          <a:p>
            <a:r>
              <a:rPr lang="en-US" dirty="0"/>
              <a:t>picture</a:t>
            </a:r>
          </a:p>
        </p:txBody>
      </p:sp>
      <p:sp>
        <p:nvSpPr>
          <p:cNvPr id="20" name="Picture Placeholder 2">
            <a:extLst>
              <a:ext uri="{FF2B5EF4-FFF2-40B4-BE49-F238E27FC236}">
                <a16:creationId xmlns:a16="http://schemas.microsoft.com/office/drawing/2014/main" id="{EA4BDB32-4D1F-4AC3-A5C6-16B915794DFB}"/>
              </a:ext>
            </a:extLst>
          </p:cNvPr>
          <p:cNvSpPr>
            <a:spLocks noGrp="1"/>
          </p:cNvSpPr>
          <p:nvPr>
            <p:ph type="pic" sz="quarter" idx="14" hasCustomPrompt="1"/>
          </p:nvPr>
        </p:nvSpPr>
        <p:spPr>
          <a:xfrm>
            <a:off x="6006679" y="2070563"/>
            <a:ext cx="1967964" cy="1816770"/>
          </a:xfrm>
          <a:prstGeom prst="rect">
            <a:avLst/>
          </a:prstGeom>
        </p:spPr>
        <p:txBody>
          <a:bodyPr/>
          <a:lstStyle>
            <a:lvl1pPr marL="0" indent="0" algn="ctr">
              <a:buFontTx/>
              <a:buNone/>
              <a:defRPr/>
            </a:lvl1pPr>
          </a:lstStyle>
          <a:p>
            <a:r>
              <a:rPr lang="en-US" dirty="0"/>
              <a:t>picture</a:t>
            </a:r>
          </a:p>
        </p:txBody>
      </p:sp>
      <p:sp>
        <p:nvSpPr>
          <p:cNvPr id="21" name="Picture Placeholder 2">
            <a:extLst>
              <a:ext uri="{FF2B5EF4-FFF2-40B4-BE49-F238E27FC236}">
                <a16:creationId xmlns:a16="http://schemas.microsoft.com/office/drawing/2014/main" id="{5548F663-66F0-46BB-BEC9-09E44BA709FF}"/>
              </a:ext>
            </a:extLst>
          </p:cNvPr>
          <p:cNvSpPr>
            <a:spLocks noGrp="1"/>
          </p:cNvSpPr>
          <p:nvPr>
            <p:ph type="pic" sz="quarter" idx="15" hasCustomPrompt="1"/>
          </p:nvPr>
        </p:nvSpPr>
        <p:spPr>
          <a:xfrm>
            <a:off x="9095920" y="4090746"/>
            <a:ext cx="1967964" cy="1816770"/>
          </a:xfrm>
          <a:prstGeom prst="rect">
            <a:avLst/>
          </a:prstGeom>
        </p:spPr>
        <p:txBody>
          <a:bodyPr/>
          <a:lstStyle>
            <a:lvl1pPr marL="0" indent="0" algn="ctr">
              <a:buFontTx/>
              <a:buNone/>
              <a:defRPr/>
            </a:lvl1pPr>
          </a:lstStyle>
          <a:p>
            <a:r>
              <a:rPr lang="en-US" dirty="0"/>
              <a:t>picture</a:t>
            </a:r>
          </a:p>
        </p:txBody>
      </p:sp>
    </p:spTree>
    <p:extLst>
      <p:ext uri="{BB962C8B-B14F-4D97-AF65-F5344CB8AC3E}">
        <p14:creationId xmlns:p14="http://schemas.microsoft.com/office/powerpoint/2010/main" val="25730401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6_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D1CC7F-95AB-4F65-87E0-4B83F04D19E0}"/>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67AB50CB-F7B4-496C-AAA6-76DC71CD84F7}"/>
              </a:ext>
            </a:extLst>
          </p:cNvPr>
          <p:cNvSpPr>
            <a:spLocks noGrp="1"/>
          </p:cNvSpPr>
          <p:nvPr>
            <p:ph type="pic" sz="quarter" idx="10" hasCustomPrompt="1"/>
          </p:nvPr>
        </p:nvSpPr>
        <p:spPr>
          <a:xfrm>
            <a:off x="0" y="0"/>
            <a:ext cx="12192000" cy="6858000"/>
          </a:xfrm>
          <a:prstGeom prst="rect">
            <a:avLst/>
          </a:prstGeom>
        </p:spPr>
        <p:txBody>
          <a:bodyPr/>
          <a:lstStyle>
            <a:lvl1pPr marL="0" indent="0" algn="ctr">
              <a:buFontTx/>
              <a:buNone/>
              <a:defRPr/>
            </a:lvl1pPr>
          </a:lstStyle>
          <a:p>
            <a:r>
              <a:rPr lang="en-US" dirty="0"/>
              <a:t>picture</a:t>
            </a:r>
          </a:p>
        </p:txBody>
      </p:sp>
    </p:spTree>
    <p:extLst>
      <p:ext uri="{BB962C8B-B14F-4D97-AF65-F5344CB8AC3E}">
        <p14:creationId xmlns:p14="http://schemas.microsoft.com/office/powerpoint/2010/main" val="21024271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2_01">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A8AF943-332D-4E97-BB1C-76621E894DFB}"/>
              </a:ext>
            </a:extLst>
          </p:cNvPr>
          <p:cNvSpPr>
            <a:spLocks noGrp="1"/>
          </p:cNvSpPr>
          <p:nvPr>
            <p:ph type="ftr" sz="quarter" idx="10"/>
          </p:nvPr>
        </p:nvSpPr>
        <p:spPr/>
        <p:txBody>
          <a:bodyPr/>
          <a:lstStyle/>
          <a:p>
            <a:r>
              <a:rPr lang="en-US"/>
              <a:t>www.yourdomain.com</a:t>
            </a:r>
            <a:endParaRPr lang="en-US" dirty="0"/>
          </a:p>
        </p:txBody>
      </p:sp>
      <p:sp>
        <p:nvSpPr>
          <p:cNvPr id="3" name="Slide Number Placeholder 2">
            <a:extLst>
              <a:ext uri="{FF2B5EF4-FFF2-40B4-BE49-F238E27FC236}">
                <a16:creationId xmlns:a16="http://schemas.microsoft.com/office/drawing/2014/main" id="{E91AB05B-623C-4D9F-95CE-3A7601AC6122}"/>
              </a:ext>
            </a:extLst>
          </p:cNvPr>
          <p:cNvSpPr>
            <a:spLocks noGrp="1"/>
          </p:cNvSpPr>
          <p:nvPr>
            <p:ph type="sldNum" sz="quarter" idx="11"/>
          </p:nvPr>
        </p:nvSpPr>
        <p:spPr/>
        <p:txBody>
          <a:bodyPr/>
          <a:lstStyle>
            <a:lvl1pPr>
              <a:defRPr sz="1400">
                <a:latin typeface="+mj-lt"/>
              </a:defRPr>
            </a:lvl1pPr>
          </a:lstStyle>
          <a:p>
            <a:fld id="{24DE6E60-BC42-428C-9E35-157D8C1638FB}" type="slidenum">
              <a:rPr lang="en-US" smtClean="0"/>
              <a:pPr/>
              <a:t>‹#›</a:t>
            </a:fld>
            <a:endParaRPr lang="en-US" dirty="0"/>
          </a:p>
        </p:txBody>
      </p:sp>
      <p:sp>
        <p:nvSpPr>
          <p:cNvPr id="12" name="Picture Placeholder 2">
            <a:extLst>
              <a:ext uri="{FF2B5EF4-FFF2-40B4-BE49-F238E27FC236}">
                <a16:creationId xmlns:a16="http://schemas.microsoft.com/office/drawing/2014/main" id="{CF68EB1E-9E68-4BAF-80DD-D402FC09BD1D}"/>
              </a:ext>
            </a:extLst>
          </p:cNvPr>
          <p:cNvSpPr>
            <a:spLocks noGrp="1"/>
          </p:cNvSpPr>
          <p:nvPr>
            <p:ph type="pic" sz="quarter" idx="12" hasCustomPrompt="1"/>
          </p:nvPr>
        </p:nvSpPr>
        <p:spPr>
          <a:xfrm>
            <a:off x="849734" y="1842946"/>
            <a:ext cx="2575348" cy="2393251"/>
          </a:xfrm>
          <a:prstGeom prst="rect">
            <a:avLst/>
          </a:prstGeom>
        </p:spPr>
        <p:txBody>
          <a:bodyPr/>
          <a:lstStyle>
            <a:lvl1pPr marL="0" indent="0" algn="ctr">
              <a:buFontTx/>
              <a:buNone/>
              <a:defRPr/>
            </a:lvl1pPr>
          </a:lstStyle>
          <a:p>
            <a:r>
              <a:rPr lang="en-US" dirty="0"/>
              <a:t>picture</a:t>
            </a:r>
          </a:p>
        </p:txBody>
      </p:sp>
      <p:sp>
        <p:nvSpPr>
          <p:cNvPr id="13" name="Picture Placeholder 2">
            <a:extLst>
              <a:ext uri="{FF2B5EF4-FFF2-40B4-BE49-F238E27FC236}">
                <a16:creationId xmlns:a16="http://schemas.microsoft.com/office/drawing/2014/main" id="{EAF0ABCA-926D-4637-8A51-B8146DCFFBAB}"/>
              </a:ext>
            </a:extLst>
          </p:cNvPr>
          <p:cNvSpPr>
            <a:spLocks noGrp="1"/>
          </p:cNvSpPr>
          <p:nvPr>
            <p:ph type="pic" sz="quarter" idx="13" hasCustomPrompt="1"/>
          </p:nvPr>
        </p:nvSpPr>
        <p:spPr>
          <a:xfrm>
            <a:off x="3488796" y="1842946"/>
            <a:ext cx="2575348" cy="2393251"/>
          </a:xfrm>
          <a:prstGeom prst="rect">
            <a:avLst/>
          </a:prstGeom>
        </p:spPr>
        <p:txBody>
          <a:bodyPr/>
          <a:lstStyle>
            <a:lvl1pPr marL="0" indent="0" algn="ctr">
              <a:buFontTx/>
              <a:buNone/>
              <a:defRPr/>
            </a:lvl1pPr>
          </a:lstStyle>
          <a:p>
            <a:r>
              <a:rPr lang="en-US" dirty="0"/>
              <a:t>picture</a:t>
            </a:r>
          </a:p>
        </p:txBody>
      </p:sp>
      <p:sp>
        <p:nvSpPr>
          <p:cNvPr id="14" name="Picture Placeholder 2">
            <a:extLst>
              <a:ext uri="{FF2B5EF4-FFF2-40B4-BE49-F238E27FC236}">
                <a16:creationId xmlns:a16="http://schemas.microsoft.com/office/drawing/2014/main" id="{5F98531B-FE89-4E2D-B948-38AA0988B4BE}"/>
              </a:ext>
            </a:extLst>
          </p:cNvPr>
          <p:cNvSpPr>
            <a:spLocks noGrp="1"/>
          </p:cNvSpPr>
          <p:nvPr>
            <p:ph type="pic" sz="quarter" idx="14" hasCustomPrompt="1"/>
          </p:nvPr>
        </p:nvSpPr>
        <p:spPr>
          <a:xfrm>
            <a:off x="8766919" y="1842946"/>
            <a:ext cx="2575348" cy="2393251"/>
          </a:xfrm>
          <a:prstGeom prst="rect">
            <a:avLst/>
          </a:prstGeom>
        </p:spPr>
        <p:txBody>
          <a:bodyPr/>
          <a:lstStyle>
            <a:lvl1pPr marL="0" indent="0" algn="ctr">
              <a:buFontTx/>
              <a:buNone/>
              <a:defRPr/>
            </a:lvl1pPr>
          </a:lstStyle>
          <a:p>
            <a:r>
              <a:rPr lang="en-US" dirty="0"/>
              <a:t>picture</a:t>
            </a:r>
          </a:p>
        </p:txBody>
      </p:sp>
      <p:sp>
        <p:nvSpPr>
          <p:cNvPr id="15" name="Picture Placeholder 2">
            <a:extLst>
              <a:ext uri="{FF2B5EF4-FFF2-40B4-BE49-F238E27FC236}">
                <a16:creationId xmlns:a16="http://schemas.microsoft.com/office/drawing/2014/main" id="{BB392575-C7F5-472D-B128-EDFED3D62967}"/>
              </a:ext>
            </a:extLst>
          </p:cNvPr>
          <p:cNvSpPr>
            <a:spLocks noGrp="1"/>
          </p:cNvSpPr>
          <p:nvPr>
            <p:ph type="pic" sz="quarter" idx="15" hasCustomPrompt="1"/>
          </p:nvPr>
        </p:nvSpPr>
        <p:spPr>
          <a:xfrm>
            <a:off x="6127857" y="1842946"/>
            <a:ext cx="2575348" cy="2393251"/>
          </a:xfrm>
          <a:prstGeom prst="rect">
            <a:avLst/>
          </a:prstGeom>
        </p:spPr>
        <p:txBody>
          <a:bodyPr/>
          <a:lstStyle>
            <a:lvl1pPr marL="0" indent="0" algn="ctr">
              <a:buFontTx/>
              <a:buNone/>
              <a:defRPr/>
            </a:lvl1pPr>
          </a:lstStyle>
          <a:p>
            <a:r>
              <a:rPr lang="en-US" dirty="0"/>
              <a:t>picture</a:t>
            </a:r>
          </a:p>
        </p:txBody>
      </p:sp>
    </p:spTree>
    <p:extLst>
      <p:ext uri="{BB962C8B-B14F-4D97-AF65-F5344CB8AC3E}">
        <p14:creationId xmlns:p14="http://schemas.microsoft.com/office/powerpoint/2010/main" val="34497248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3_01">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A8AF943-332D-4E97-BB1C-76621E894DFB}"/>
              </a:ext>
            </a:extLst>
          </p:cNvPr>
          <p:cNvSpPr>
            <a:spLocks noGrp="1"/>
          </p:cNvSpPr>
          <p:nvPr>
            <p:ph type="ftr" sz="quarter" idx="10"/>
          </p:nvPr>
        </p:nvSpPr>
        <p:spPr/>
        <p:txBody>
          <a:bodyPr/>
          <a:lstStyle/>
          <a:p>
            <a:r>
              <a:rPr lang="en-US"/>
              <a:t>www.yourdomain.com</a:t>
            </a:r>
            <a:endParaRPr lang="en-US" dirty="0"/>
          </a:p>
        </p:txBody>
      </p:sp>
      <p:sp>
        <p:nvSpPr>
          <p:cNvPr id="3" name="Slide Number Placeholder 2">
            <a:extLst>
              <a:ext uri="{FF2B5EF4-FFF2-40B4-BE49-F238E27FC236}">
                <a16:creationId xmlns:a16="http://schemas.microsoft.com/office/drawing/2014/main" id="{E91AB05B-623C-4D9F-95CE-3A7601AC6122}"/>
              </a:ext>
            </a:extLst>
          </p:cNvPr>
          <p:cNvSpPr>
            <a:spLocks noGrp="1"/>
          </p:cNvSpPr>
          <p:nvPr>
            <p:ph type="sldNum" sz="quarter" idx="11"/>
          </p:nvPr>
        </p:nvSpPr>
        <p:spPr/>
        <p:txBody>
          <a:bodyPr/>
          <a:lstStyle>
            <a:lvl1pPr>
              <a:defRPr sz="1400">
                <a:latin typeface="+mj-lt"/>
              </a:defRPr>
            </a:lvl1pPr>
          </a:lstStyle>
          <a:p>
            <a:fld id="{24DE6E60-BC42-428C-9E35-157D8C1638FB}" type="slidenum">
              <a:rPr lang="en-US" smtClean="0"/>
              <a:pPr/>
              <a:t>‹#›</a:t>
            </a:fld>
            <a:endParaRPr lang="en-US" dirty="0"/>
          </a:p>
        </p:txBody>
      </p:sp>
      <p:sp>
        <p:nvSpPr>
          <p:cNvPr id="10" name="Picture Placeholder 2">
            <a:extLst>
              <a:ext uri="{FF2B5EF4-FFF2-40B4-BE49-F238E27FC236}">
                <a16:creationId xmlns:a16="http://schemas.microsoft.com/office/drawing/2014/main" id="{E3507293-7A69-4D71-B7A3-640127E0E236}"/>
              </a:ext>
            </a:extLst>
          </p:cNvPr>
          <p:cNvSpPr>
            <a:spLocks noGrp="1"/>
          </p:cNvSpPr>
          <p:nvPr>
            <p:ph type="pic" sz="quarter" idx="12" hasCustomPrompt="1"/>
          </p:nvPr>
        </p:nvSpPr>
        <p:spPr>
          <a:xfrm>
            <a:off x="772886" y="2730220"/>
            <a:ext cx="2769702" cy="3316281"/>
          </a:xfrm>
          <a:prstGeom prst="rect">
            <a:avLst/>
          </a:prstGeom>
        </p:spPr>
        <p:txBody>
          <a:bodyPr/>
          <a:lstStyle>
            <a:lvl1pPr marL="0" indent="0" algn="ctr">
              <a:buFontTx/>
              <a:buNone/>
              <a:defRPr/>
            </a:lvl1pPr>
          </a:lstStyle>
          <a:p>
            <a:r>
              <a:rPr lang="en-US" dirty="0"/>
              <a:t>picture</a:t>
            </a:r>
          </a:p>
        </p:txBody>
      </p:sp>
      <p:sp>
        <p:nvSpPr>
          <p:cNvPr id="11" name="Picture Placeholder 2">
            <a:extLst>
              <a:ext uri="{FF2B5EF4-FFF2-40B4-BE49-F238E27FC236}">
                <a16:creationId xmlns:a16="http://schemas.microsoft.com/office/drawing/2014/main" id="{AADEC981-572D-462F-8DDD-B123FAE7690E}"/>
              </a:ext>
            </a:extLst>
          </p:cNvPr>
          <p:cNvSpPr>
            <a:spLocks noGrp="1"/>
          </p:cNvSpPr>
          <p:nvPr>
            <p:ph type="pic" sz="quarter" idx="13" hasCustomPrompt="1"/>
          </p:nvPr>
        </p:nvSpPr>
        <p:spPr>
          <a:xfrm>
            <a:off x="3908221" y="2730220"/>
            <a:ext cx="2769702" cy="3316281"/>
          </a:xfrm>
          <a:prstGeom prst="rect">
            <a:avLst/>
          </a:prstGeom>
        </p:spPr>
        <p:txBody>
          <a:bodyPr/>
          <a:lstStyle>
            <a:lvl1pPr marL="0" indent="0" algn="ctr">
              <a:buFontTx/>
              <a:buNone/>
              <a:defRPr/>
            </a:lvl1pPr>
          </a:lstStyle>
          <a:p>
            <a:r>
              <a:rPr lang="en-US" dirty="0"/>
              <a:t>picture</a:t>
            </a:r>
          </a:p>
        </p:txBody>
      </p:sp>
    </p:spTree>
    <p:extLst>
      <p:ext uri="{BB962C8B-B14F-4D97-AF65-F5344CB8AC3E}">
        <p14:creationId xmlns:p14="http://schemas.microsoft.com/office/powerpoint/2010/main" val="10452600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4_01">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A8AF943-332D-4E97-BB1C-76621E894DFB}"/>
              </a:ext>
            </a:extLst>
          </p:cNvPr>
          <p:cNvSpPr>
            <a:spLocks noGrp="1"/>
          </p:cNvSpPr>
          <p:nvPr>
            <p:ph type="ftr" sz="quarter" idx="10"/>
          </p:nvPr>
        </p:nvSpPr>
        <p:spPr/>
        <p:txBody>
          <a:bodyPr/>
          <a:lstStyle/>
          <a:p>
            <a:r>
              <a:rPr lang="en-US"/>
              <a:t>www.yourdomain.com</a:t>
            </a:r>
            <a:endParaRPr lang="en-US" dirty="0"/>
          </a:p>
        </p:txBody>
      </p:sp>
      <p:sp>
        <p:nvSpPr>
          <p:cNvPr id="3" name="Slide Number Placeholder 2">
            <a:extLst>
              <a:ext uri="{FF2B5EF4-FFF2-40B4-BE49-F238E27FC236}">
                <a16:creationId xmlns:a16="http://schemas.microsoft.com/office/drawing/2014/main" id="{E91AB05B-623C-4D9F-95CE-3A7601AC6122}"/>
              </a:ext>
            </a:extLst>
          </p:cNvPr>
          <p:cNvSpPr>
            <a:spLocks noGrp="1"/>
          </p:cNvSpPr>
          <p:nvPr>
            <p:ph type="sldNum" sz="quarter" idx="11"/>
          </p:nvPr>
        </p:nvSpPr>
        <p:spPr/>
        <p:txBody>
          <a:bodyPr/>
          <a:lstStyle>
            <a:lvl1pPr>
              <a:defRPr sz="1400">
                <a:latin typeface="+mj-lt"/>
              </a:defRPr>
            </a:lvl1pPr>
          </a:lstStyle>
          <a:p>
            <a:fld id="{24DE6E60-BC42-428C-9E35-157D8C1638FB}" type="slidenum">
              <a:rPr lang="en-US" smtClean="0"/>
              <a:pPr/>
              <a:t>‹#›</a:t>
            </a:fld>
            <a:endParaRPr lang="en-US" dirty="0"/>
          </a:p>
        </p:txBody>
      </p:sp>
      <p:sp>
        <p:nvSpPr>
          <p:cNvPr id="8" name="Picture Placeholder 7">
            <a:extLst>
              <a:ext uri="{FF2B5EF4-FFF2-40B4-BE49-F238E27FC236}">
                <a16:creationId xmlns:a16="http://schemas.microsoft.com/office/drawing/2014/main" id="{5F0276A2-556F-4DAA-B41E-CFC78EA3101E}"/>
              </a:ext>
            </a:extLst>
          </p:cNvPr>
          <p:cNvSpPr>
            <a:spLocks noGrp="1"/>
          </p:cNvSpPr>
          <p:nvPr>
            <p:ph type="pic" sz="quarter" idx="12" hasCustomPrompt="1"/>
          </p:nvPr>
        </p:nvSpPr>
        <p:spPr>
          <a:xfrm>
            <a:off x="1788102" y="1740908"/>
            <a:ext cx="3094892" cy="3094892"/>
          </a:xfrm>
          <a:custGeom>
            <a:avLst/>
            <a:gdLst>
              <a:gd name="connsiteX0" fmla="*/ 1547446 w 3094892"/>
              <a:gd name="connsiteY0" fmla="*/ 0 h 3094892"/>
              <a:gd name="connsiteX1" fmla="*/ 3094892 w 3094892"/>
              <a:gd name="connsiteY1" fmla="*/ 1547446 h 3094892"/>
              <a:gd name="connsiteX2" fmla="*/ 1547446 w 3094892"/>
              <a:gd name="connsiteY2" fmla="*/ 3094892 h 3094892"/>
              <a:gd name="connsiteX3" fmla="*/ 0 w 3094892"/>
              <a:gd name="connsiteY3" fmla="*/ 1547446 h 3094892"/>
              <a:gd name="connsiteX4" fmla="*/ 1547446 w 3094892"/>
              <a:gd name="connsiteY4" fmla="*/ 0 h 3094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4892" h="3094892">
                <a:moveTo>
                  <a:pt x="1547446" y="0"/>
                </a:moveTo>
                <a:cubicBezTo>
                  <a:pt x="2402077" y="0"/>
                  <a:pt x="3094892" y="692815"/>
                  <a:pt x="3094892" y="1547446"/>
                </a:cubicBezTo>
                <a:cubicBezTo>
                  <a:pt x="3094892" y="2402077"/>
                  <a:pt x="2402077" y="3094892"/>
                  <a:pt x="1547446" y="3094892"/>
                </a:cubicBezTo>
                <a:cubicBezTo>
                  <a:pt x="692815" y="3094892"/>
                  <a:pt x="0" y="2402077"/>
                  <a:pt x="0" y="1547446"/>
                </a:cubicBezTo>
                <a:cubicBezTo>
                  <a:pt x="0" y="692815"/>
                  <a:pt x="692815" y="0"/>
                  <a:pt x="1547446" y="0"/>
                </a:cubicBezTo>
                <a:close/>
              </a:path>
            </a:pathLst>
          </a:custGeom>
        </p:spPr>
        <p:txBody>
          <a:bodyPr wrap="square">
            <a:noAutofit/>
          </a:bodyPr>
          <a:lstStyle>
            <a:lvl1pPr marL="0" indent="0" algn="ctr">
              <a:buFontTx/>
              <a:buNone/>
              <a:defRPr/>
            </a:lvl1pPr>
          </a:lstStyle>
          <a:p>
            <a:r>
              <a:rPr lang="en-US" dirty="0"/>
              <a:t>picture</a:t>
            </a:r>
          </a:p>
        </p:txBody>
      </p:sp>
    </p:spTree>
    <p:extLst>
      <p:ext uri="{BB962C8B-B14F-4D97-AF65-F5344CB8AC3E}">
        <p14:creationId xmlns:p14="http://schemas.microsoft.com/office/powerpoint/2010/main" val="1737417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4_01">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A8AF943-332D-4E97-BB1C-76621E894DFB}"/>
              </a:ext>
            </a:extLst>
          </p:cNvPr>
          <p:cNvSpPr>
            <a:spLocks noGrp="1"/>
          </p:cNvSpPr>
          <p:nvPr>
            <p:ph type="ftr" sz="quarter" idx="10"/>
          </p:nvPr>
        </p:nvSpPr>
        <p:spPr/>
        <p:txBody>
          <a:bodyPr/>
          <a:lstStyle/>
          <a:p>
            <a:r>
              <a:rPr lang="en-US"/>
              <a:t>www.yourdomain.com</a:t>
            </a:r>
            <a:endParaRPr lang="en-US" dirty="0"/>
          </a:p>
        </p:txBody>
      </p:sp>
      <p:sp>
        <p:nvSpPr>
          <p:cNvPr id="3" name="Slide Number Placeholder 2">
            <a:extLst>
              <a:ext uri="{FF2B5EF4-FFF2-40B4-BE49-F238E27FC236}">
                <a16:creationId xmlns:a16="http://schemas.microsoft.com/office/drawing/2014/main" id="{E91AB05B-623C-4D9F-95CE-3A7601AC6122}"/>
              </a:ext>
            </a:extLst>
          </p:cNvPr>
          <p:cNvSpPr>
            <a:spLocks noGrp="1"/>
          </p:cNvSpPr>
          <p:nvPr>
            <p:ph type="sldNum" sz="quarter" idx="11"/>
          </p:nvPr>
        </p:nvSpPr>
        <p:spPr/>
        <p:txBody>
          <a:bodyPr/>
          <a:lstStyle>
            <a:lvl1pPr>
              <a:defRPr sz="1400">
                <a:latin typeface="+mj-lt"/>
              </a:defRPr>
            </a:lvl1pPr>
          </a:lstStyle>
          <a:p>
            <a:fld id="{24DE6E60-BC42-428C-9E35-157D8C1638FB}" type="slidenum">
              <a:rPr lang="en-US" smtClean="0"/>
              <a:pPr/>
              <a:t>‹#›</a:t>
            </a:fld>
            <a:endParaRPr lang="en-US" dirty="0"/>
          </a:p>
        </p:txBody>
      </p:sp>
      <p:sp>
        <p:nvSpPr>
          <p:cNvPr id="8" name="Picture Placeholder 7">
            <a:extLst>
              <a:ext uri="{FF2B5EF4-FFF2-40B4-BE49-F238E27FC236}">
                <a16:creationId xmlns:a16="http://schemas.microsoft.com/office/drawing/2014/main" id="{B0D36294-4DDC-400B-A86D-9FC548DFB192}"/>
              </a:ext>
            </a:extLst>
          </p:cNvPr>
          <p:cNvSpPr>
            <a:spLocks noGrp="1"/>
          </p:cNvSpPr>
          <p:nvPr>
            <p:ph type="pic" sz="quarter" idx="12" hasCustomPrompt="1"/>
          </p:nvPr>
        </p:nvSpPr>
        <p:spPr>
          <a:xfrm>
            <a:off x="1506639" y="1714271"/>
            <a:ext cx="3429458" cy="3429458"/>
          </a:xfrm>
          <a:custGeom>
            <a:avLst/>
            <a:gdLst>
              <a:gd name="connsiteX0" fmla="*/ 1714729 w 3429458"/>
              <a:gd name="connsiteY0" fmla="*/ 0 h 3429458"/>
              <a:gd name="connsiteX1" fmla="*/ 3429458 w 3429458"/>
              <a:gd name="connsiteY1" fmla="*/ 1714729 h 3429458"/>
              <a:gd name="connsiteX2" fmla="*/ 1714729 w 3429458"/>
              <a:gd name="connsiteY2" fmla="*/ 3429458 h 3429458"/>
              <a:gd name="connsiteX3" fmla="*/ 0 w 3429458"/>
              <a:gd name="connsiteY3" fmla="*/ 1714729 h 3429458"/>
              <a:gd name="connsiteX4" fmla="*/ 1714729 w 3429458"/>
              <a:gd name="connsiteY4" fmla="*/ 0 h 3429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9458" h="3429458">
                <a:moveTo>
                  <a:pt x="1714729" y="0"/>
                </a:moveTo>
                <a:cubicBezTo>
                  <a:pt x="2661748" y="0"/>
                  <a:pt x="3429458" y="767710"/>
                  <a:pt x="3429458" y="1714729"/>
                </a:cubicBezTo>
                <a:cubicBezTo>
                  <a:pt x="3429458" y="2661748"/>
                  <a:pt x="2661748" y="3429458"/>
                  <a:pt x="1714729" y="3429458"/>
                </a:cubicBezTo>
                <a:cubicBezTo>
                  <a:pt x="767710" y="3429458"/>
                  <a:pt x="0" y="2661748"/>
                  <a:pt x="0" y="1714729"/>
                </a:cubicBezTo>
                <a:cubicBezTo>
                  <a:pt x="0" y="767710"/>
                  <a:pt x="767710" y="0"/>
                  <a:pt x="1714729" y="0"/>
                </a:cubicBezTo>
                <a:close/>
              </a:path>
            </a:pathLst>
          </a:custGeom>
        </p:spPr>
        <p:txBody>
          <a:bodyPr wrap="square">
            <a:noAutofit/>
          </a:bodyPr>
          <a:lstStyle>
            <a:lvl1pPr marL="0" indent="0" algn="ctr">
              <a:buFontTx/>
              <a:buNone/>
              <a:defRPr/>
            </a:lvl1pPr>
          </a:lstStyle>
          <a:p>
            <a:r>
              <a:rPr lang="en-US" dirty="0"/>
              <a:t>picture</a:t>
            </a:r>
          </a:p>
        </p:txBody>
      </p:sp>
    </p:spTree>
    <p:extLst>
      <p:ext uri="{BB962C8B-B14F-4D97-AF65-F5344CB8AC3E}">
        <p14:creationId xmlns:p14="http://schemas.microsoft.com/office/powerpoint/2010/main" val="2693913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5_01">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A8AF943-332D-4E97-BB1C-76621E894DFB}"/>
              </a:ext>
            </a:extLst>
          </p:cNvPr>
          <p:cNvSpPr>
            <a:spLocks noGrp="1"/>
          </p:cNvSpPr>
          <p:nvPr>
            <p:ph type="ftr" sz="quarter" idx="10"/>
          </p:nvPr>
        </p:nvSpPr>
        <p:spPr/>
        <p:txBody>
          <a:bodyPr/>
          <a:lstStyle/>
          <a:p>
            <a:r>
              <a:rPr lang="en-US"/>
              <a:t>www.yourdomain.com</a:t>
            </a:r>
            <a:endParaRPr lang="en-US" dirty="0"/>
          </a:p>
        </p:txBody>
      </p:sp>
      <p:sp>
        <p:nvSpPr>
          <p:cNvPr id="3" name="Slide Number Placeholder 2">
            <a:extLst>
              <a:ext uri="{FF2B5EF4-FFF2-40B4-BE49-F238E27FC236}">
                <a16:creationId xmlns:a16="http://schemas.microsoft.com/office/drawing/2014/main" id="{E91AB05B-623C-4D9F-95CE-3A7601AC6122}"/>
              </a:ext>
            </a:extLst>
          </p:cNvPr>
          <p:cNvSpPr>
            <a:spLocks noGrp="1"/>
          </p:cNvSpPr>
          <p:nvPr>
            <p:ph type="sldNum" sz="quarter" idx="11"/>
          </p:nvPr>
        </p:nvSpPr>
        <p:spPr/>
        <p:txBody>
          <a:bodyPr/>
          <a:lstStyle/>
          <a:p>
            <a:fld id="{24DE6E60-BC42-428C-9E35-157D8C1638FB}" type="slidenum">
              <a:rPr lang="en-US" smtClean="0"/>
              <a:pPr/>
              <a:t>‹#›</a:t>
            </a:fld>
            <a:endParaRPr lang="en-US" dirty="0"/>
          </a:p>
        </p:txBody>
      </p:sp>
      <p:sp>
        <p:nvSpPr>
          <p:cNvPr id="4" name="Title 3">
            <a:extLst>
              <a:ext uri="{FF2B5EF4-FFF2-40B4-BE49-F238E27FC236}">
                <a16:creationId xmlns:a16="http://schemas.microsoft.com/office/drawing/2014/main" id="{75BD9AC5-2619-4AC8-B768-51ECDE7A8F94}"/>
              </a:ext>
            </a:extLst>
          </p:cNvPr>
          <p:cNvSpPr>
            <a:spLocks noGrp="1"/>
          </p:cNvSpPr>
          <p:nvPr>
            <p:ph type="title"/>
          </p:nvPr>
        </p:nvSpPr>
        <p:spPr>
          <a:xfrm>
            <a:off x="838200" y="395693"/>
            <a:ext cx="10515600" cy="680223"/>
          </a:xfrm>
        </p:spPr>
        <p:txBody>
          <a:bodyPr/>
          <a:lstStyle/>
          <a:p>
            <a:r>
              <a:rPr lang="en-US"/>
              <a:t>Click to edit Master title style</a:t>
            </a:r>
          </a:p>
        </p:txBody>
      </p:sp>
      <p:sp>
        <p:nvSpPr>
          <p:cNvPr id="6" name="Text Placeholder 5">
            <a:extLst>
              <a:ext uri="{FF2B5EF4-FFF2-40B4-BE49-F238E27FC236}">
                <a16:creationId xmlns:a16="http://schemas.microsoft.com/office/drawing/2014/main" id="{DC44F9FB-3DA7-4A6B-B399-248162A9C104}"/>
              </a:ext>
            </a:extLst>
          </p:cNvPr>
          <p:cNvSpPr>
            <a:spLocks noGrp="1"/>
          </p:cNvSpPr>
          <p:nvPr>
            <p:ph type="body" sz="quarter" idx="12" hasCustomPrompt="1"/>
          </p:nvPr>
        </p:nvSpPr>
        <p:spPr>
          <a:xfrm>
            <a:off x="838199" y="1173162"/>
            <a:ext cx="10515599" cy="365125"/>
          </a:xfrm>
          <a:prstGeom prst="rect">
            <a:avLst/>
          </a:prstGeom>
        </p:spPr>
        <p:txBody>
          <a:bodyPr/>
          <a:lstStyle>
            <a:lvl1pPr>
              <a:defRPr/>
            </a:lvl1pPr>
            <a:lvl2pPr marL="457200" indent="0">
              <a:buNone/>
              <a:defRPr/>
            </a:lvl2pPr>
          </a:lstStyle>
          <a:p>
            <a:pPr lvl="0"/>
            <a:r>
              <a:rPr lang="en-US" dirty="0"/>
              <a:t>Lorem ipsum is a simply dummy </a:t>
            </a:r>
            <a:r>
              <a:rPr lang="en-US" dirty="0" err="1"/>
              <a:t>powerpoint</a:t>
            </a:r>
            <a:r>
              <a:rPr lang="en-US" dirty="0"/>
              <a:t> presentation</a:t>
            </a:r>
          </a:p>
        </p:txBody>
      </p:sp>
    </p:spTree>
    <p:extLst>
      <p:ext uri="{BB962C8B-B14F-4D97-AF65-F5344CB8AC3E}">
        <p14:creationId xmlns:p14="http://schemas.microsoft.com/office/powerpoint/2010/main" val="1668348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7_01">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A8AF943-332D-4E97-BB1C-76621E894DFB}"/>
              </a:ext>
            </a:extLst>
          </p:cNvPr>
          <p:cNvSpPr>
            <a:spLocks noGrp="1"/>
          </p:cNvSpPr>
          <p:nvPr>
            <p:ph type="ftr" sz="quarter" idx="10"/>
          </p:nvPr>
        </p:nvSpPr>
        <p:spPr/>
        <p:txBody>
          <a:bodyPr/>
          <a:lstStyle/>
          <a:p>
            <a:r>
              <a:rPr lang="en-US"/>
              <a:t>www.yourdomain.com</a:t>
            </a:r>
            <a:endParaRPr lang="en-US" dirty="0"/>
          </a:p>
        </p:txBody>
      </p:sp>
      <p:sp>
        <p:nvSpPr>
          <p:cNvPr id="3" name="Slide Number Placeholder 2">
            <a:extLst>
              <a:ext uri="{FF2B5EF4-FFF2-40B4-BE49-F238E27FC236}">
                <a16:creationId xmlns:a16="http://schemas.microsoft.com/office/drawing/2014/main" id="{E91AB05B-623C-4D9F-95CE-3A7601AC6122}"/>
              </a:ext>
            </a:extLst>
          </p:cNvPr>
          <p:cNvSpPr>
            <a:spLocks noGrp="1"/>
          </p:cNvSpPr>
          <p:nvPr>
            <p:ph type="sldNum" sz="quarter" idx="11"/>
          </p:nvPr>
        </p:nvSpPr>
        <p:spPr/>
        <p:txBody>
          <a:bodyPr/>
          <a:lstStyle>
            <a:lvl1pPr>
              <a:defRPr sz="1400">
                <a:latin typeface="+mj-lt"/>
              </a:defRPr>
            </a:lvl1pPr>
          </a:lstStyle>
          <a:p>
            <a:fld id="{24DE6E60-BC42-428C-9E35-157D8C1638FB}" type="slidenum">
              <a:rPr lang="en-US" smtClean="0"/>
              <a:pPr/>
              <a:t>‹#›</a:t>
            </a:fld>
            <a:endParaRPr lang="en-US" dirty="0"/>
          </a:p>
        </p:txBody>
      </p:sp>
      <p:sp>
        <p:nvSpPr>
          <p:cNvPr id="9" name="Picture Placeholder 8">
            <a:extLst>
              <a:ext uri="{FF2B5EF4-FFF2-40B4-BE49-F238E27FC236}">
                <a16:creationId xmlns:a16="http://schemas.microsoft.com/office/drawing/2014/main" id="{F4801976-3DF8-47D6-BCEE-68C6D3E5A9A1}"/>
              </a:ext>
            </a:extLst>
          </p:cNvPr>
          <p:cNvSpPr>
            <a:spLocks noGrp="1"/>
          </p:cNvSpPr>
          <p:nvPr>
            <p:ph type="pic" sz="quarter" idx="12" hasCustomPrompt="1"/>
          </p:nvPr>
        </p:nvSpPr>
        <p:spPr>
          <a:xfrm>
            <a:off x="1031082" y="1714499"/>
            <a:ext cx="2952750" cy="2952750"/>
          </a:xfrm>
          <a:custGeom>
            <a:avLst/>
            <a:gdLst>
              <a:gd name="connsiteX0" fmla="*/ 1476375 w 2952750"/>
              <a:gd name="connsiteY0" fmla="*/ 0 h 2952750"/>
              <a:gd name="connsiteX1" fmla="*/ 2952750 w 2952750"/>
              <a:gd name="connsiteY1" fmla="*/ 1476375 h 2952750"/>
              <a:gd name="connsiteX2" fmla="*/ 1476375 w 2952750"/>
              <a:gd name="connsiteY2" fmla="*/ 2952750 h 2952750"/>
              <a:gd name="connsiteX3" fmla="*/ 0 w 2952750"/>
              <a:gd name="connsiteY3" fmla="*/ 1476375 h 2952750"/>
              <a:gd name="connsiteX4" fmla="*/ 1476375 w 2952750"/>
              <a:gd name="connsiteY4" fmla="*/ 0 h 295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750" h="2952750">
                <a:moveTo>
                  <a:pt x="1476375" y="0"/>
                </a:moveTo>
                <a:cubicBezTo>
                  <a:pt x="2291754" y="0"/>
                  <a:pt x="2952750" y="660996"/>
                  <a:pt x="2952750" y="1476375"/>
                </a:cubicBezTo>
                <a:cubicBezTo>
                  <a:pt x="2952750" y="2291754"/>
                  <a:pt x="2291754" y="2952750"/>
                  <a:pt x="1476375" y="2952750"/>
                </a:cubicBezTo>
                <a:cubicBezTo>
                  <a:pt x="660996" y="2952750"/>
                  <a:pt x="0" y="2291754"/>
                  <a:pt x="0" y="1476375"/>
                </a:cubicBezTo>
                <a:cubicBezTo>
                  <a:pt x="0" y="660996"/>
                  <a:pt x="660996" y="0"/>
                  <a:pt x="1476375" y="0"/>
                </a:cubicBezTo>
                <a:close/>
              </a:path>
            </a:pathLst>
          </a:custGeom>
        </p:spPr>
        <p:txBody>
          <a:bodyPr wrap="square">
            <a:noAutofit/>
          </a:bodyPr>
          <a:lstStyle>
            <a:lvl1pPr marL="0" indent="0" algn="ctr">
              <a:buFontTx/>
              <a:buNone/>
              <a:defRPr/>
            </a:lvl1pPr>
          </a:lstStyle>
          <a:p>
            <a:r>
              <a:rPr lang="en-US" dirty="0"/>
              <a:t>picture</a:t>
            </a:r>
          </a:p>
        </p:txBody>
      </p:sp>
    </p:spTree>
    <p:extLst>
      <p:ext uri="{BB962C8B-B14F-4D97-AF65-F5344CB8AC3E}">
        <p14:creationId xmlns:p14="http://schemas.microsoft.com/office/powerpoint/2010/main" val="40011071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9_01">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A8AF943-332D-4E97-BB1C-76621E894DFB}"/>
              </a:ext>
            </a:extLst>
          </p:cNvPr>
          <p:cNvSpPr>
            <a:spLocks noGrp="1"/>
          </p:cNvSpPr>
          <p:nvPr>
            <p:ph type="ftr" sz="quarter" idx="10"/>
          </p:nvPr>
        </p:nvSpPr>
        <p:spPr/>
        <p:txBody>
          <a:bodyPr/>
          <a:lstStyle/>
          <a:p>
            <a:r>
              <a:rPr lang="en-US"/>
              <a:t>www.yourdomain.com</a:t>
            </a:r>
            <a:endParaRPr lang="en-US" dirty="0"/>
          </a:p>
        </p:txBody>
      </p:sp>
      <p:sp>
        <p:nvSpPr>
          <p:cNvPr id="3" name="Slide Number Placeholder 2">
            <a:extLst>
              <a:ext uri="{FF2B5EF4-FFF2-40B4-BE49-F238E27FC236}">
                <a16:creationId xmlns:a16="http://schemas.microsoft.com/office/drawing/2014/main" id="{E91AB05B-623C-4D9F-95CE-3A7601AC6122}"/>
              </a:ext>
            </a:extLst>
          </p:cNvPr>
          <p:cNvSpPr>
            <a:spLocks noGrp="1"/>
          </p:cNvSpPr>
          <p:nvPr>
            <p:ph type="sldNum" sz="quarter" idx="11"/>
          </p:nvPr>
        </p:nvSpPr>
        <p:spPr/>
        <p:txBody>
          <a:bodyPr/>
          <a:lstStyle>
            <a:lvl1pPr>
              <a:defRPr sz="1400">
                <a:latin typeface="+mj-lt"/>
              </a:defRPr>
            </a:lvl1pPr>
          </a:lstStyle>
          <a:p>
            <a:fld id="{24DE6E60-BC42-428C-9E35-157D8C1638FB}" type="slidenum">
              <a:rPr lang="en-US" smtClean="0"/>
              <a:pPr/>
              <a:t>‹#›</a:t>
            </a:fld>
            <a:endParaRPr lang="en-US" dirty="0"/>
          </a:p>
        </p:txBody>
      </p:sp>
      <p:sp>
        <p:nvSpPr>
          <p:cNvPr id="9" name="Picture Placeholder 2">
            <a:extLst>
              <a:ext uri="{FF2B5EF4-FFF2-40B4-BE49-F238E27FC236}">
                <a16:creationId xmlns:a16="http://schemas.microsoft.com/office/drawing/2014/main" id="{5E670276-8BA0-4C45-BFD6-2C6A672E8B49}"/>
              </a:ext>
            </a:extLst>
          </p:cNvPr>
          <p:cNvSpPr>
            <a:spLocks noGrp="1"/>
          </p:cNvSpPr>
          <p:nvPr>
            <p:ph type="pic" sz="quarter" idx="12" hasCustomPrompt="1"/>
          </p:nvPr>
        </p:nvSpPr>
        <p:spPr>
          <a:xfrm>
            <a:off x="0" y="711199"/>
            <a:ext cx="12192000" cy="1653400"/>
          </a:xfrm>
          <a:prstGeom prst="rect">
            <a:avLst/>
          </a:prstGeom>
        </p:spPr>
        <p:txBody>
          <a:bodyPr/>
          <a:lstStyle>
            <a:lvl1pPr marL="0" indent="0" algn="ctr">
              <a:buFontTx/>
              <a:buNone/>
              <a:defRPr/>
            </a:lvl1pPr>
          </a:lstStyle>
          <a:p>
            <a:r>
              <a:rPr lang="en-US" dirty="0"/>
              <a:t>picture</a:t>
            </a:r>
          </a:p>
        </p:txBody>
      </p:sp>
    </p:spTree>
    <p:extLst>
      <p:ext uri="{BB962C8B-B14F-4D97-AF65-F5344CB8AC3E}">
        <p14:creationId xmlns:p14="http://schemas.microsoft.com/office/powerpoint/2010/main" val="2781827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0_01">
    <p:spTree>
      <p:nvGrpSpPr>
        <p:cNvPr id="1" name=""/>
        <p:cNvGrpSpPr/>
        <p:nvPr/>
      </p:nvGrpSpPr>
      <p:grpSpPr>
        <a:xfrm>
          <a:off x="0" y="0"/>
          <a:ext cx="0" cy="0"/>
          <a:chOff x="0" y="0"/>
          <a:chExt cx="0" cy="0"/>
        </a:xfrm>
      </p:grpSpPr>
    </p:spTree>
    <p:extLst>
      <p:ext uri="{BB962C8B-B14F-4D97-AF65-F5344CB8AC3E}">
        <p14:creationId xmlns:p14="http://schemas.microsoft.com/office/powerpoint/2010/main" val="754761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8_01">
    <p:spTree>
      <p:nvGrpSpPr>
        <p:cNvPr id="1" name=""/>
        <p:cNvGrpSpPr/>
        <p:nvPr/>
      </p:nvGrpSpPr>
      <p:grpSpPr>
        <a:xfrm>
          <a:off x="0" y="0"/>
          <a:ext cx="0" cy="0"/>
          <a:chOff x="0" y="0"/>
          <a:chExt cx="0" cy="0"/>
        </a:xfrm>
      </p:grpSpPr>
    </p:spTree>
    <p:extLst>
      <p:ext uri="{BB962C8B-B14F-4D97-AF65-F5344CB8AC3E}">
        <p14:creationId xmlns:p14="http://schemas.microsoft.com/office/powerpoint/2010/main" val="6003171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1_01">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A8AF943-332D-4E97-BB1C-76621E894DFB}"/>
              </a:ext>
            </a:extLst>
          </p:cNvPr>
          <p:cNvSpPr>
            <a:spLocks noGrp="1"/>
          </p:cNvSpPr>
          <p:nvPr>
            <p:ph type="ftr" sz="quarter" idx="10"/>
          </p:nvPr>
        </p:nvSpPr>
        <p:spPr/>
        <p:txBody>
          <a:bodyPr/>
          <a:lstStyle/>
          <a:p>
            <a:r>
              <a:rPr lang="en-US"/>
              <a:t>www.yourdomain.com</a:t>
            </a:r>
            <a:endParaRPr lang="en-US" dirty="0"/>
          </a:p>
        </p:txBody>
      </p:sp>
      <p:sp>
        <p:nvSpPr>
          <p:cNvPr id="3" name="Slide Number Placeholder 2">
            <a:extLst>
              <a:ext uri="{FF2B5EF4-FFF2-40B4-BE49-F238E27FC236}">
                <a16:creationId xmlns:a16="http://schemas.microsoft.com/office/drawing/2014/main" id="{E91AB05B-623C-4D9F-95CE-3A7601AC6122}"/>
              </a:ext>
            </a:extLst>
          </p:cNvPr>
          <p:cNvSpPr>
            <a:spLocks noGrp="1"/>
          </p:cNvSpPr>
          <p:nvPr>
            <p:ph type="sldNum" sz="quarter" idx="11"/>
          </p:nvPr>
        </p:nvSpPr>
        <p:spPr/>
        <p:txBody>
          <a:bodyPr/>
          <a:lstStyle>
            <a:lvl1pPr>
              <a:defRPr sz="1400">
                <a:latin typeface="+mj-lt"/>
              </a:defRPr>
            </a:lvl1pPr>
          </a:lstStyle>
          <a:p>
            <a:fld id="{24DE6E60-BC42-428C-9E35-157D8C1638FB}" type="slidenum">
              <a:rPr lang="en-US" smtClean="0"/>
              <a:pPr/>
              <a:t>‹#›</a:t>
            </a:fld>
            <a:endParaRPr lang="en-US" dirty="0"/>
          </a:p>
        </p:txBody>
      </p:sp>
      <p:sp>
        <p:nvSpPr>
          <p:cNvPr id="17" name="Picture Placeholder 2">
            <a:extLst>
              <a:ext uri="{FF2B5EF4-FFF2-40B4-BE49-F238E27FC236}">
                <a16:creationId xmlns:a16="http://schemas.microsoft.com/office/drawing/2014/main" id="{B808AF46-F67E-499B-ADE8-2BE41EB48C72}"/>
              </a:ext>
            </a:extLst>
          </p:cNvPr>
          <p:cNvSpPr>
            <a:spLocks noGrp="1"/>
          </p:cNvSpPr>
          <p:nvPr>
            <p:ph type="pic" sz="quarter" idx="16" hasCustomPrompt="1"/>
          </p:nvPr>
        </p:nvSpPr>
        <p:spPr>
          <a:xfrm>
            <a:off x="6105939" y="4034991"/>
            <a:ext cx="2120348" cy="1716777"/>
          </a:xfrm>
          <a:prstGeom prst="rect">
            <a:avLst/>
          </a:prstGeom>
        </p:spPr>
        <p:txBody>
          <a:bodyPr/>
          <a:lstStyle>
            <a:lvl1pPr marL="0" indent="0" algn="ctr">
              <a:buFontTx/>
              <a:buNone/>
              <a:defRPr/>
            </a:lvl1pPr>
          </a:lstStyle>
          <a:p>
            <a:r>
              <a:rPr lang="en-US" dirty="0"/>
              <a:t>picture</a:t>
            </a:r>
          </a:p>
        </p:txBody>
      </p:sp>
      <p:sp>
        <p:nvSpPr>
          <p:cNvPr id="13" name="Picture Placeholder 2">
            <a:extLst>
              <a:ext uri="{FF2B5EF4-FFF2-40B4-BE49-F238E27FC236}">
                <a16:creationId xmlns:a16="http://schemas.microsoft.com/office/drawing/2014/main" id="{749E3E62-8E65-4073-808C-4D7397E1E9EC}"/>
              </a:ext>
            </a:extLst>
          </p:cNvPr>
          <p:cNvSpPr>
            <a:spLocks noGrp="1"/>
          </p:cNvSpPr>
          <p:nvPr>
            <p:ph type="pic" sz="quarter" idx="14" hasCustomPrompt="1"/>
          </p:nvPr>
        </p:nvSpPr>
        <p:spPr>
          <a:xfrm>
            <a:off x="8275981" y="2272452"/>
            <a:ext cx="2637181" cy="1716777"/>
          </a:xfrm>
          <a:prstGeom prst="rect">
            <a:avLst/>
          </a:prstGeom>
        </p:spPr>
        <p:txBody>
          <a:bodyPr/>
          <a:lstStyle>
            <a:lvl1pPr marL="0" indent="0" algn="ctr">
              <a:buFontTx/>
              <a:buNone/>
              <a:defRPr/>
            </a:lvl1pPr>
          </a:lstStyle>
          <a:p>
            <a:r>
              <a:rPr lang="en-US" dirty="0"/>
              <a:t>picture</a:t>
            </a:r>
          </a:p>
        </p:txBody>
      </p:sp>
      <p:sp>
        <p:nvSpPr>
          <p:cNvPr id="12" name="Picture Placeholder 2">
            <a:extLst>
              <a:ext uri="{FF2B5EF4-FFF2-40B4-BE49-F238E27FC236}">
                <a16:creationId xmlns:a16="http://schemas.microsoft.com/office/drawing/2014/main" id="{C2D94474-AB8E-4AEF-AE34-345F5F1E9A3B}"/>
              </a:ext>
            </a:extLst>
          </p:cNvPr>
          <p:cNvSpPr>
            <a:spLocks noGrp="1"/>
          </p:cNvSpPr>
          <p:nvPr>
            <p:ph type="pic" sz="quarter" idx="13" hasCustomPrompt="1"/>
          </p:nvPr>
        </p:nvSpPr>
        <p:spPr>
          <a:xfrm>
            <a:off x="6115878" y="2272454"/>
            <a:ext cx="2120348" cy="1716777"/>
          </a:xfrm>
          <a:prstGeom prst="rect">
            <a:avLst/>
          </a:prstGeom>
        </p:spPr>
        <p:txBody>
          <a:bodyPr/>
          <a:lstStyle>
            <a:lvl1pPr marL="0" indent="0" algn="ctr">
              <a:buFontTx/>
              <a:buNone/>
              <a:defRPr/>
            </a:lvl1pPr>
          </a:lstStyle>
          <a:p>
            <a:r>
              <a:rPr lang="en-US" dirty="0"/>
              <a:t>picture</a:t>
            </a:r>
          </a:p>
        </p:txBody>
      </p:sp>
      <p:sp>
        <p:nvSpPr>
          <p:cNvPr id="11" name="Picture Placeholder 2">
            <a:extLst>
              <a:ext uri="{FF2B5EF4-FFF2-40B4-BE49-F238E27FC236}">
                <a16:creationId xmlns:a16="http://schemas.microsoft.com/office/drawing/2014/main" id="{87C8C37F-974E-4363-A5F2-68C5CEFA6394}"/>
              </a:ext>
            </a:extLst>
          </p:cNvPr>
          <p:cNvSpPr>
            <a:spLocks noGrp="1"/>
          </p:cNvSpPr>
          <p:nvPr>
            <p:ph type="pic" sz="quarter" idx="12" hasCustomPrompt="1"/>
          </p:nvPr>
        </p:nvSpPr>
        <p:spPr>
          <a:xfrm>
            <a:off x="1278837" y="2272454"/>
            <a:ext cx="2120348" cy="1716777"/>
          </a:xfrm>
          <a:prstGeom prst="rect">
            <a:avLst/>
          </a:prstGeom>
        </p:spPr>
        <p:txBody>
          <a:bodyPr/>
          <a:lstStyle>
            <a:lvl1pPr marL="0" indent="0" algn="ctr">
              <a:buFontTx/>
              <a:buNone/>
              <a:defRPr/>
            </a:lvl1pPr>
          </a:lstStyle>
          <a:p>
            <a:r>
              <a:rPr lang="en-US" dirty="0"/>
              <a:t>picture</a:t>
            </a:r>
          </a:p>
        </p:txBody>
      </p:sp>
      <p:sp>
        <p:nvSpPr>
          <p:cNvPr id="14" name="Picture Placeholder 2">
            <a:extLst>
              <a:ext uri="{FF2B5EF4-FFF2-40B4-BE49-F238E27FC236}">
                <a16:creationId xmlns:a16="http://schemas.microsoft.com/office/drawing/2014/main" id="{B8C61FEC-6E11-4EDA-B8E9-DAF3423616A8}"/>
              </a:ext>
            </a:extLst>
          </p:cNvPr>
          <p:cNvSpPr>
            <a:spLocks noGrp="1"/>
          </p:cNvSpPr>
          <p:nvPr>
            <p:ph type="pic" sz="quarter" idx="15" hasCustomPrompt="1"/>
          </p:nvPr>
        </p:nvSpPr>
        <p:spPr>
          <a:xfrm>
            <a:off x="8275981" y="4034991"/>
            <a:ext cx="2637181" cy="1716777"/>
          </a:xfrm>
          <a:prstGeom prst="rect">
            <a:avLst/>
          </a:prstGeom>
        </p:spPr>
        <p:txBody>
          <a:bodyPr/>
          <a:lstStyle>
            <a:lvl1pPr marL="0" indent="0" algn="ctr">
              <a:buFontTx/>
              <a:buNone/>
              <a:defRPr/>
            </a:lvl1pPr>
          </a:lstStyle>
          <a:p>
            <a:r>
              <a:rPr lang="en-US" dirty="0"/>
              <a:t>picture</a:t>
            </a:r>
          </a:p>
        </p:txBody>
      </p:sp>
    </p:spTree>
    <p:extLst>
      <p:ext uri="{BB962C8B-B14F-4D97-AF65-F5344CB8AC3E}">
        <p14:creationId xmlns:p14="http://schemas.microsoft.com/office/powerpoint/2010/main" val="1626238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microsoft.com/office/2007/relationships/hdphoto" Target="../media/hdphoto1.wdp"/><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itle Placeholder 2"/>
          <p:cNvSpPr>
            <a:spLocks noGrp="1"/>
          </p:cNvSpPr>
          <p:nvPr>
            <p:ph type="title"/>
          </p:nvPr>
        </p:nvSpPr>
        <p:spPr>
          <a:xfrm>
            <a:off x="838200" y="395693"/>
            <a:ext cx="10515600" cy="680223"/>
          </a:xfrm>
          <a:prstGeom prst="rect">
            <a:avLst/>
          </a:prstGeom>
        </p:spPr>
        <p:txBody>
          <a:bodyPr vert="horz" lIns="91440" tIns="45720" rIns="91440" bIns="45720" rtlCol="0" anchor="ctr">
            <a:normAutofit/>
          </a:bodyPr>
          <a:lstStyle/>
          <a:p>
            <a:r>
              <a:rPr lang="en-US" dirty="0"/>
              <a:t>Click to edit Master title style</a:t>
            </a:r>
          </a:p>
        </p:txBody>
      </p:sp>
      <p:sp>
        <p:nvSpPr>
          <p:cNvPr id="7" name="Slide Number Placeholder 6">
            <a:extLst>
              <a:ext uri="{FF2B5EF4-FFF2-40B4-BE49-F238E27FC236}">
                <a16:creationId xmlns:a16="http://schemas.microsoft.com/office/drawing/2014/main" id="{9C6C0A01-BAB5-4B40-B97A-F7E2ED0819A6}"/>
              </a:ext>
            </a:extLst>
          </p:cNvPr>
          <p:cNvSpPr>
            <a:spLocks noGrp="1"/>
          </p:cNvSpPr>
          <p:nvPr>
            <p:ph type="sldNum" sz="quarter" idx="4"/>
          </p:nvPr>
        </p:nvSpPr>
        <p:spPr>
          <a:xfrm>
            <a:off x="11024467" y="6299024"/>
            <a:ext cx="394648" cy="365125"/>
          </a:xfrm>
          <a:prstGeom prst="rect">
            <a:avLst/>
          </a:prstGeom>
        </p:spPr>
        <p:txBody>
          <a:bodyPr vert="horz" lIns="91440" tIns="45720" rIns="91440" bIns="45720" rtlCol="0" anchor="ctr"/>
          <a:lstStyle>
            <a:lvl1pPr algn="r">
              <a:defRPr sz="1200">
                <a:solidFill>
                  <a:schemeClr val="accent3"/>
                </a:solidFill>
              </a:defRPr>
            </a:lvl1pPr>
          </a:lstStyle>
          <a:p>
            <a:fld id="{24DE6E60-BC42-428C-9E35-157D8C1638FB}" type="slidenum">
              <a:rPr lang="en-US" smtClean="0"/>
              <a:pPr/>
              <a:t>‹#›</a:t>
            </a:fld>
            <a:endParaRPr lang="en-US" dirty="0"/>
          </a:p>
        </p:txBody>
      </p:sp>
      <p:pic>
        <p:nvPicPr>
          <p:cNvPr id="11" name="Picture 10">
            <a:extLst>
              <a:ext uri="{FF2B5EF4-FFF2-40B4-BE49-F238E27FC236}">
                <a16:creationId xmlns:a16="http://schemas.microsoft.com/office/drawing/2014/main" id="{1D9D60F4-AF6F-49A0-8D61-A41703EC97B3}"/>
              </a:ext>
            </a:extLst>
          </p:cNvPr>
          <p:cNvPicPr>
            <a:picLocks noChangeAspect="1"/>
          </p:cNvPicPr>
          <p:nvPr userDrawn="1"/>
        </p:nvPicPr>
        <p:blipFill>
          <a:blip r:embed="rId24">
            <a:biLevel thresh="75000"/>
            <a:extLst>
              <a:ext uri="{BEBA8EAE-BF5A-486C-A8C5-ECC9F3942E4B}">
                <a14:imgProps xmlns:a14="http://schemas.microsoft.com/office/drawing/2010/main">
                  <a14:imgLayer r:embed="rId25">
                    <a14:imgEffect>
                      <a14:saturation sat="300000"/>
                    </a14:imgEffect>
                  </a14:imgLayer>
                </a14:imgProps>
              </a:ext>
            </a:extLst>
          </a:blip>
          <a:stretch>
            <a:fillRect/>
          </a:stretch>
        </p:blipFill>
        <p:spPr>
          <a:xfrm>
            <a:off x="838200" y="6330744"/>
            <a:ext cx="1176958" cy="320133"/>
          </a:xfrm>
          <a:prstGeom prst="rect">
            <a:avLst/>
          </a:prstGeom>
        </p:spPr>
      </p:pic>
      <p:cxnSp>
        <p:nvCxnSpPr>
          <p:cNvPr id="14" name="Straight Connector 13">
            <a:extLst>
              <a:ext uri="{FF2B5EF4-FFF2-40B4-BE49-F238E27FC236}">
                <a16:creationId xmlns:a16="http://schemas.microsoft.com/office/drawing/2014/main" id="{048C4D27-43A0-4E91-A979-F02F3EF6E7A8}"/>
              </a:ext>
            </a:extLst>
          </p:cNvPr>
          <p:cNvCxnSpPr>
            <a:cxnSpLocks/>
          </p:cNvCxnSpPr>
          <p:nvPr userDrawn="1"/>
        </p:nvCxnSpPr>
        <p:spPr>
          <a:xfrm>
            <a:off x="838200" y="6114200"/>
            <a:ext cx="10642600" cy="0"/>
          </a:xfrm>
          <a:prstGeom prst="line">
            <a:avLst/>
          </a:prstGeom>
          <a:ln/>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418D0731-3ED5-42DE-AA49-21BC46B12CC6}"/>
              </a:ext>
            </a:extLst>
          </p:cNvPr>
          <p:cNvCxnSpPr>
            <a:cxnSpLocks/>
          </p:cNvCxnSpPr>
          <p:nvPr userDrawn="1"/>
        </p:nvCxnSpPr>
        <p:spPr>
          <a:xfrm>
            <a:off x="2210936" y="6299024"/>
            <a:ext cx="0" cy="383573"/>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Footer Placeholder 20">
            <a:extLst>
              <a:ext uri="{FF2B5EF4-FFF2-40B4-BE49-F238E27FC236}">
                <a16:creationId xmlns:a16="http://schemas.microsoft.com/office/drawing/2014/main" id="{818B9F5B-F476-4F94-BF25-A9838BBADA67}"/>
              </a:ext>
            </a:extLst>
          </p:cNvPr>
          <p:cNvSpPr>
            <a:spLocks noGrp="1"/>
          </p:cNvSpPr>
          <p:nvPr>
            <p:ph type="ftr" sz="quarter" idx="3"/>
          </p:nvPr>
        </p:nvSpPr>
        <p:spPr>
          <a:xfrm>
            <a:off x="2343712" y="6315406"/>
            <a:ext cx="1952774" cy="365125"/>
          </a:xfrm>
          <a:prstGeom prst="rect">
            <a:avLst/>
          </a:prstGeom>
        </p:spPr>
        <p:txBody>
          <a:bodyPr vert="horz" lIns="91440" tIns="45720" rIns="91440" bIns="45720" rtlCol="0" anchor="ctr"/>
          <a:lstStyle>
            <a:lvl1pPr algn="l">
              <a:defRPr sz="1200">
                <a:solidFill>
                  <a:schemeClr val="tx1">
                    <a:tint val="75000"/>
                  </a:schemeClr>
                </a:solidFill>
                <a:latin typeface="Montserrat" panose="00000500000000000000" pitchFamily="50" charset="0"/>
              </a:defRPr>
            </a:lvl1pPr>
          </a:lstStyle>
          <a:p>
            <a:r>
              <a:rPr lang="en-US" dirty="0"/>
              <a:t>www.yourdomain.com</a:t>
            </a:r>
          </a:p>
        </p:txBody>
      </p:sp>
    </p:spTree>
    <p:extLst>
      <p:ext uri="{BB962C8B-B14F-4D97-AF65-F5344CB8AC3E}">
        <p14:creationId xmlns:p14="http://schemas.microsoft.com/office/powerpoint/2010/main" val="1632621729"/>
      </p:ext>
    </p:extLst>
  </p:cSld>
  <p:clrMap bg1="lt1" tx1="dk1" bg2="lt2" tx2="dk2" accent1="accent1" accent2="accent2" accent3="accent3" accent4="accent4" accent5="accent5" accent6="accent6" hlink="hlink" folHlink="folHlink"/>
  <p:sldLayoutIdLst>
    <p:sldLayoutId id="2147483760" r:id="rId1"/>
    <p:sldLayoutId id="2147483763" r:id="rId2"/>
    <p:sldLayoutId id="2147483761" r:id="rId3"/>
    <p:sldLayoutId id="2147483762" r:id="rId4"/>
    <p:sldLayoutId id="2147483764" r:id="rId5"/>
    <p:sldLayoutId id="2147483766" r:id="rId6"/>
    <p:sldLayoutId id="2147483767" r:id="rId7"/>
    <p:sldLayoutId id="2147483765" r:id="rId8"/>
    <p:sldLayoutId id="2147483768" r:id="rId9"/>
    <p:sldLayoutId id="2147483769" r:id="rId10"/>
    <p:sldLayoutId id="2147483770" r:id="rId11"/>
    <p:sldLayoutId id="2147483773" r:id="rId12"/>
    <p:sldLayoutId id="2147483774" r:id="rId13"/>
    <p:sldLayoutId id="2147483771" r:id="rId14"/>
    <p:sldLayoutId id="2147483772" r:id="rId15"/>
    <p:sldLayoutId id="2147483775" r:id="rId16"/>
    <p:sldLayoutId id="2147483776" r:id="rId17"/>
    <p:sldLayoutId id="2147483777" r:id="rId18"/>
    <p:sldLayoutId id="2147483778" r:id="rId19"/>
    <p:sldLayoutId id="2147483779" r:id="rId20"/>
    <p:sldLayoutId id="2147483780" r:id="rId21"/>
    <p:sldLayoutId id="2147483781" r:id="rId22"/>
  </p:sldLayoutIdLst>
  <p:hf hdr="0" dt="0"/>
  <p:txStyles>
    <p:title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9.wdp"/></Relationships>
</file>

<file path=ppt/slides/_rels/slide12.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0.xml"/><Relationship Id="rId6" Type="http://schemas.microsoft.com/office/2007/relationships/hdphoto" Target="../media/hdphoto7.wdp"/><Relationship Id="rId5" Type="http://schemas.openxmlformats.org/officeDocument/2006/relationships/image" Target="../media/image11.png"/><Relationship Id="rId10" Type="http://schemas.microsoft.com/office/2007/relationships/hdphoto" Target="../media/hdphoto10.wdp"/><Relationship Id="rId4" Type="http://schemas.microsoft.com/office/2007/relationships/hdphoto" Target="../media/hdphoto6.wdp"/><Relationship Id="rId9" Type="http://schemas.openxmlformats.org/officeDocument/2006/relationships/image" Target="../media/image14.png"/></Relationships>
</file>

<file path=ppt/slides/_rels/slide1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8.jpeg"/><Relationship Id="rId7"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8.xml"/><Relationship Id="rId6" Type="http://schemas.openxmlformats.org/officeDocument/2006/relationships/image" Target="../media/image15.jpg"/><Relationship Id="rId5" Type="http://schemas.microsoft.com/office/2007/relationships/hdphoto" Target="../media/hdphoto3.wdp"/><Relationship Id="rId10" Type="http://schemas.microsoft.com/office/2007/relationships/hdphoto" Target="../media/hdphoto11.wdp"/><Relationship Id="rId4" Type="http://schemas.openxmlformats.org/officeDocument/2006/relationships/image" Target="../media/image5.png"/><Relationship Id="rId9" Type="http://schemas.openxmlformats.org/officeDocument/2006/relationships/image" Target="../media/image16.png"/></Relationships>
</file>

<file path=ppt/slides/_rels/slide1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8.jpeg"/><Relationship Id="rId7" Type="http://schemas.microsoft.com/office/2007/relationships/hdphoto" Target="../media/hdphoto2.wdp"/><Relationship Id="rId2" Type="http://schemas.openxmlformats.org/officeDocument/2006/relationships/notesSlide" Target="../notesSlides/notesSlide14.xml"/><Relationship Id="rId1" Type="http://schemas.openxmlformats.org/officeDocument/2006/relationships/slideLayout" Target="../slideLayouts/slideLayout19.xml"/><Relationship Id="rId6" Type="http://schemas.openxmlformats.org/officeDocument/2006/relationships/image" Target="../media/image4.png"/><Relationship Id="rId5" Type="http://schemas.microsoft.com/office/2007/relationships/hdphoto" Target="../media/hdphoto5.wdp"/><Relationship Id="rId4" Type="http://schemas.openxmlformats.org/officeDocument/2006/relationships/image" Target="../media/image7.png"/><Relationship Id="rId9"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8.jpeg"/><Relationship Id="rId5" Type="http://schemas.microsoft.com/office/2007/relationships/hdphoto" Target="../media/hdphoto5.wdp"/><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microsoft.com/office/2007/relationships/hdphoto" Target="../media/hdphoto3.wdp"/><Relationship Id="rId5" Type="http://schemas.openxmlformats.org/officeDocument/2006/relationships/image" Target="../media/image5.png"/><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9.jpeg"/><Relationship Id="rId5" Type="http://schemas.openxmlformats.org/officeDocument/2006/relationships/image" Target="../media/image8.jpeg"/><Relationship Id="rId4" Type="http://schemas.microsoft.com/office/2007/relationships/hdphoto" Target="../media/hdphoto5.wdp"/></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1.xml"/><Relationship Id="rId5" Type="http://schemas.microsoft.com/office/2007/relationships/hdphoto" Target="../media/hdphoto5.wdp"/><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5.wdp"/></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9.jpeg"/><Relationship Id="rId5" Type="http://schemas.microsoft.com/office/2007/relationships/hdphoto" Target="../media/hdphoto5.wdp"/><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microsoft.com/office/2007/relationships/hdphoto" Target="../media/hdphoto7.wdp"/><Relationship Id="rId5" Type="http://schemas.openxmlformats.org/officeDocument/2006/relationships/image" Target="../media/image11.png"/><Relationship Id="rId4" Type="http://schemas.microsoft.com/office/2007/relationships/hdphoto" Target="../media/hdphoto6.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09D7050-3D2E-4475-B396-0AF36AC7A448}"/>
              </a:ext>
            </a:extLst>
          </p:cNvPr>
          <p:cNvSpPr/>
          <p:nvPr/>
        </p:nvSpPr>
        <p:spPr>
          <a:xfrm>
            <a:off x="0" y="0"/>
            <a:ext cx="12192000" cy="6858000"/>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Light" panose="00000400000000000000" pitchFamily="50" charset="0"/>
            </a:endParaRPr>
          </a:p>
        </p:txBody>
      </p:sp>
      <p:pic>
        <p:nvPicPr>
          <p:cNvPr id="8" name="Picture Placeholder 7">
            <a:extLst>
              <a:ext uri="{FF2B5EF4-FFF2-40B4-BE49-F238E27FC236}">
                <a16:creationId xmlns:a16="http://schemas.microsoft.com/office/drawing/2014/main" id="{86169B60-54AA-4215-B2D8-F84EC4DA45BB}"/>
              </a:ext>
            </a:extLst>
          </p:cNvPr>
          <p:cNvPicPr>
            <a:picLocks noGrp="1" noChangeAspect="1"/>
          </p:cNvPicPr>
          <p:nvPr>
            <p:ph type="pic" sz="quarter" idx="10"/>
          </p:nvPr>
        </p:nvPicPr>
        <p:blipFill>
          <a:blip r:embed="rId3">
            <a:grayscl/>
          </a:blip>
          <a:srcRect t="20550" b="20550"/>
          <a:stretch>
            <a:fillRect/>
          </a:stretch>
        </p:blipFill>
        <p:spPr/>
      </p:pic>
      <p:sp>
        <p:nvSpPr>
          <p:cNvPr id="2819" name="Rectangle 2818">
            <a:extLst>
              <a:ext uri="{FF2B5EF4-FFF2-40B4-BE49-F238E27FC236}">
                <a16:creationId xmlns:a16="http://schemas.microsoft.com/office/drawing/2014/main" id="{A6081C6A-452E-40D4-803B-266B33CCD449}"/>
              </a:ext>
            </a:extLst>
          </p:cNvPr>
          <p:cNvSpPr/>
          <p:nvPr/>
        </p:nvSpPr>
        <p:spPr>
          <a:xfrm>
            <a:off x="0" y="0"/>
            <a:ext cx="12192000" cy="6858000"/>
          </a:xfrm>
          <a:prstGeom prst="rect">
            <a:avLst/>
          </a:prstGeom>
          <a:solidFill>
            <a:schemeClr val="accent3">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Light" panose="00000400000000000000" pitchFamily="50" charset="0"/>
            </a:endParaRPr>
          </a:p>
        </p:txBody>
      </p:sp>
      <p:pic>
        <p:nvPicPr>
          <p:cNvPr id="15" name="Picture 14">
            <a:extLst>
              <a:ext uri="{FF2B5EF4-FFF2-40B4-BE49-F238E27FC236}">
                <a16:creationId xmlns:a16="http://schemas.microsoft.com/office/drawing/2014/main" id="{22962FEF-C36C-4488-8A4F-BD20B900B2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168169277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823BB95E-D462-4353-B8F2-C6A88C5323C5}"/>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Placeholder 12">
            <a:extLst>
              <a:ext uri="{FF2B5EF4-FFF2-40B4-BE49-F238E27FC236}">
                <a16:creationId xmlns:a16="http://schemas.microsoft.com/office/drawing/2014/main" id="{AFB29646-6B7D-4174-8358-3AA1DBB5F6E9}"/>
              </a:ext>
            </a:extLst>
          </p:cNvPr>
          <p:cNvPicPr>
            <a:picLocks noGrp="1" noChangeAspect="1"/>
          </p:cNvPicPr>
          <p:nvPr>
            <p:ph type="pic" sz="quarter" idx="12"/>
          </p:nvPr>
        </p:nvPicPr>
        <p:blipFill>
          <a:blip r:embed="rId3"/>
          <a:srcRect l="15962" r="15962"/>
          <a:stretch>
            <a:fillRect/>
          </a:stretch>
        </p:blipFill>
        <p:spPr/>
      </p:pic>
      <p:sp>
        <p:nvSpPr>
          <p:cNvPr id="64" name="Rectangle 9">
            <a:extLst>
              <a:ext uri="{FF2B5EF4-FFF2-40B4-BE49-F238E27FC236}">
                <a16:creationId xmlns:a16="http://schemas.microsoft.com/office/drawing/2014/main" id="{5199F398-8EAD-4C0D-9A13-7A1E26FA4684}"/>
              </a:ext>
            </a:extLst>
          </p:cNvPr>
          <p:cNvSpPr>
            <a:spLocks/>
          </p:cNvSpPr>
          <p:nvPr/>
        </p:nvSpPr>
        <p:spPr bwMode="auto">
          <a:xfrm>
            <a:off x="8212003" y="3826206"/>
            <a:ext cx="3112769" cy="45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rPr>
              <a:t>This letterhead design is meant to project an image of professionalism and lorem to ipsum</a:t>
            </a:r>
          </a:p>
          <a:p>
            <a:pPr>
              <a:lnSpc>
                <a:spcPts val="1600"/>
              </a:lnSpc>
            </a:pPr>
            <a:r>
              <a:rPr lang="en-US" sz="1000" dirty="0">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rPr>
              <a:t>Ipsum lorem dolor sit </a:t>
            </a:r>
            <a:r>
              <a:rPr lang="en-US" sz="1000" dirty="0" err="1">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rPr>
              <a:t>amet</a:t>
            </a:r>
            <a:endParaRPr lang="en-US" sz="1000" dirty="0">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endParaRPr>
          </a:p>
        </p:txBody>
      </p:sp>
      <p:sp>
        <p:nvSpPr>
          <p:cNvPr id="63" name="Rectangle 9">
            <a:extLst>
              <a:ext uri="{FF2B5EF4-FFF2-40B4-BE49-F238E27FC236}">
                <a16:creationId xmlns:a16="http://schemas.microsoft.com/office/drawing/2014/main" id="{4812D49B-3CC8-49DE-83FA-76D110875B24}"/>
              </a:ext>
            </a:extLst>
          </p:cNvPr>
          <p:cNvSpPr>
            <a:spLocks/>
          </p:cNvSpPr>
          <p:nvPr/>
        </p:nvSpPr>
        <p:spPr bwMode="auto">
          <a:xfrm>
            <a:off x="8212003" y="5403717"/>
            <a:ext cx="3112769" cy="45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rPr>
              <a:t>This letterhead design is meant to project an image of professionalism and lorem to ipsum</a:t>
            </a:r>
          </a:p>
          <a:p>
            <a:pPr>
              <a:lnSpc>
                <a:spcPts val="1600"/>
              </a:lnSpc>
            </a:pPr>
            <a:r>
              <a:rPr lang="en-US" sz="1000" dirty="0">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rPr>
              <a:t>Ipsum lorem dolor sit </a:t>
            </a:r>
            <a:r>
              <a:rPr lang="en-US" sz="1000" dirty="0" err="1">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rPr>
              <a:t>amet</a:t>
            </a:r>
            <a:endParaRPr lang="en-US" sz="1000" dirty="0">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endParaRPr>
          </a:p>
        </p:txBody>
      </p:sp>
      <p:sp>
        <p:nvSpPr>
          <p:cNvPr id="7" name="Slide Number Placeholder 6">
            <a:extLst>
              <a:ext uri="{FF2B5EF4-FFF2-40B4-BE49-F238E27FC236}">
                <a16:creationId xmlns:a16="http://schemas.microsoft.com/office/drawing/2014/main" id="{319C494A-7F23-4998-8FE2-D237DF1DCE97}"/>
              </a:ext>
            </a:extLst>
          </p:cNvPr>
          <p:cNvSpPr>
            <a:spLocks noGrp="1"/>
          </p:cNvSpPr>
          <p:nvPr>
            <p:ph type="sldNum" sz="quarter" idx="11"/>
          </p:nvPr>
        </p:nvSpPr>
        <p:spPr/>
        <p:txBody>
          <a:bodyPr/>
          <a:lstStyle/>
          <a:p>
            <a:fld id="{24DE6E60-BC42-428C-9E35-157D8C1638FB}" type="slidenum">
              <a:rPr lang="en-US" smtClean="0">
                <a:solidFill>
                  <a:schemeClr val="accent3"/>
                </a:solidFill>
              </a:rPr>
              <a:pPr/>
              <a:t>10</a:t>
            </a:fld>
            <a:endParaRPr lang="en-US" dirty="0">
              <a:solidFill>
                <a:schemeClr val="accent3"/>
              </a:solidFill>
            </a:endParaRPr>
          </a:p>
        </p:txBody>
      </p:sp>
      <p:grpSp>
        <p:nvGrpSpPr>
          <p:cNvPr id="37" name="Group 36">
            <a:extLst>
              <a:ext uri="{FF2B5EF4-FFF2-40B4-BE49-F238E27FC236}">
                <a16:creationId xmlns:a16="http://schemas.microsoft.com/office/drawing/2014/main" id="{ABC0121E-AC4B-42A0-B27E-51937A6D2111}"/>
              </a:ext>
            </a:extLst>
          </p:cNvPr>
          <p:cNvGrpSpPr/>
          <p:nvPr/>
        </p:nvGrpSpPr>
        <p:grpSpPr>
          <a:xfrm>
            <a:off x="8212003" y="1748286"/>
            <a:ext cx="2312671" cy="369332"/>
            <a:chOff x="8241031" y="1727927"/>
            <a:chExt cx="2312671" cy="369332"/>
          </a:xfrm>
        </p:grpSpPr>
        <p:sp>
          <p:nvSpPr>
            <p:cNvPr id="39" name="TextBox 38">
              <a:extLst>
                <a:ext uri="{FF2B5EF4-FFF2-40B4-BE49-F238E27FC236}">
                  <a16:creationId xmlns:a16="http://schemas.microsoft.com/office/drawing/2014/main" id="{B949C8C3-2E1C-4943-9D9B-E6EF783F7208}"/>
                </a:ext>
              </a:extLst>
            </p:cNvPr>
            <p:cNvSpPr txBox="1"/>
            <p:nvPr/>
          </p:nvSpPr>
          <p:spPr>
            <a:xfrm>
              <a:off x="8769155" y="1727927"/>
              <a:ext cx="1784547" cy="369332"/>
            </a:xfrm>
            <a:prstGeom prst="rect">
              <a:avLst/>
            </a:prstGeom>
            <a:noFill/>
          </p:spPr>
          <p:txBody>
            <a:bodyPr wrap="square" rtlCol="0">
              <a:spAutoFit/>
            </a:bodyPr>
            <a:lstStyle/>
            <a:p>
              <a:r>
                <a:rPr lang="en-US" dirty="0">
                  <a:solidFill>
                    <a:schemeClr val="tx1">
                      <a:lumMod val="65000"/>
                      <a:lumOff val="35000"/>
                    </a:schemeClr>
                  </a:solidFill>
                  <a:latin typeface="Montserrat" panose="00000500000000000000" pitchFamily="50" charset="0"/>
                </a:rPr>
                <a:t>WEB DESIGN</a:t>
              </a:r>
            </a:p>
          </p:txBody>
        </p:sp>
        <p:sp>
          <p:nvSpPr>
            <p:cNvPr id="40" name="Freeform 10">
              <a:extLst>
                <a:ext uri="{FF2B5EF4-FFF2-40B4-BE49-F238E27FC236}">
                  <a16:creationId xmlns:a16="http://schemas.microsoft.com/office/drawing/2014/main" id="{975E600C-524A-4209-B64A-C617CECA1B46}"/>
                </a:ext>
              </a:extLst>
            </p:cNvPr>
            <p:cNvSpPr>
              <a:spLocks noEditPoints="1"/>
            </p:cNvSpPr>
            <p:nvPr/>
          </p:nvSpPr>
          <p:spPr bwMode="auto">
            <a:xfrm>
              <a:off x="8241031" y="1748287"/>
              <a:ext cx="307975" cy="328613"/>
            </a:xfrm>
            <a:custGeom>
              <a:avLst/>
              <a:gdLst>
                <a:gd name="T0" fmla="*/ 82 w 83"/>
                <a:gd name="T1" fmla="*/ 63 h 91"/>
                <a:gd name="T2" fmla="*/ 69 w 83"/>
                <a:gd name="T3" fmla="*/ 55 h 91"/>
                <a:gd name="T4" fmla="*/ 82 w 83"/>
                <a:gd name="T5" fmla="*/ 47 h 91"/>
                <a:gd name="T6" fmla="*/ 83 w 83"/>
                <a:gd name="T7" fmla="*/ 45 h 91"/>
                <a:gd name="T8" fmla="*/ 82 w 83"/>
                <a:gd name="T9" fmla="*/ 44 h 91"/>
                <a:gd name="T10" fmla="*/ 69 w 83"/>
                <a:gd name="T11" fmla="*/ 36 h 91"/>
                <a:gd name="T12" fmla="*/ 82 w 83"/>
                <a:gd name="T13" fmla="*/ 28 h 91"/>
                <a:gd name="T14" fmla="*/ 83 w 83"/>
                <a:gd name="T15" fmla="*/ 27 h 91"/>
                <a:gd name="T16" fmla="*/ 82 w 83"/>
                <a:gd name="T17" fmla="*/ 25 h 91"/>
                <a:gd name="T18" fmla="*/ 42 w 83"/>
                <a:gd name="T19" fmla="*/ 0 h 91"/>
                <a:gd name="T20" fmla="*/ 40 w 83"/>
                <a:gd name="T21" fmla="*/ 0 h 91"/>
                <a:gd name="T22" fmla="*/ 1 w 83"/>
                <a:gd name="T23" fmla="*/ 25 h 91"/>
                <a:gd name="T24" fmla="*/ 0 w 83"/>
                <a:gd name="T25" fmla="*/ 27 h 91"/>
                <a:gd name="T26" fmla="*/ 1 w 83"/>
                <a:gd name="T27" fmla="*/ 28 h 91"/>
                <a:gd name="T28" fmla="*/ 13 w 83"/>
                <a:gd name="T29" fmla="*/ 36 h 91"/>
                <a:gd name="T30" fmla="*/ 1 w 83"/>
                <a:gd name="T31" fmla="*/ 44 h 91"/>
                <a:gd name="T32" fmla="*/ 0 w 83"/>
                <a:gd name="T33" fmla="*/ 45 h 91"/>
                <a:gd name="T34" fmla="*/ 1 w 83"/>
                <a:gd name="T35" fmla="*/ 47 h 91"/>
                <a:gd name="T36" fmla="*/ 13 w 83"/>
                <a:gd name="T37" fmla="*/ 55 h 91"/>
                <a:gd name="T38" fmla="*/ 1 w 83"/>
                <a:gd name="T39" fmla="*/ 63 h 91"/>
                <a:gd name="T40" fmla="*/ 0 w 83"/>
                <a:gd name="T41" fmla="*/ 64 h 91"/>
                <a:gd name="T42" fmla="*/ 1 w 83"/>
                <a:gd name="T43" fmla="*/ 65 h 91"/>
                <a:gd name="T44" fmla="*/ 40 w 83"/>
                <a:gd name="T45" fmla="*/ 90 h 91"/>
                <a:gd name="T46" fmla="*/ 41 w 83"/>
                <a:gd name="T47" fmla="*/ 91 h 91"/>
                <a:gd name="T48" fmla="*/ 42 w 83"/>
                <a:gd name="T49" fmla="*/ 90 h 91"/>
                <a:gd name="T50" fmla="*/ 82 w 83"/>
                <a:gd name="T51" fmla="*/ 65 h 91"/>
                <a:gd name="T52" fmla="*/ 83 w 83"/>
                <a:gd name="T53" fmla="*/ 64 h 91"/>
                <a:gd name="T54" fmla="*/ 82 w 83"/>
                <a:gd name="T55" fmla="*/ 63 h 91"/>
                <a:gd name="T56" fmla="*/ 4 w 83"/>
                <a:gd name="T57" fmla="*/ 27 h 91"/>
                <a:gd name="T58" fmla="*/ 41 w 83"/>
                <a:gd name="T59" fmla="*/ 4 h 91"/>
                <a:gd name="T60" fmla="*/ 78 w 83"/>
                <a:gd name="T61" fmla="*/ 27 h 91"/>
                <a:gd name="T62" fmla="*/ 41 w 83"/>
                <a:gd name="T63" fmla="*/ 50 h 91"/>
                <a:gd name="T64" fmla="*/ 4 w 83"/>
                <a:gd name="T65" fmla="*/ 27 h 91"/>
                <a:gd name="T66" fmla="*/ 4 w 83"/>
                <a:gd name="T67" fmla="*/ 45 h 91"/>
                <a:gd name="T68" fmla="*/ 16 w 83"/>
                <a:gd name="T69" fmla="*/ 38 h 91"/>
                <a:gd name="T70" fmla="*/ 40 w 83"/>
                <a:gd name="T71" fmla="*/ 53 h 91"/>
                <a:gd name="T72" fmla="*/ 41 w 83"/>
                <a:gd name="T73" fmla="*/ 53 h 91"/>
                <a:gd name="T74" fmla="*/ 42 w 83"/>
                <a:gd name="T75" fmla="*/ 53 h 91"/>
                <a:gd name="T76" fmla="*/ 66 w 83"/>
                <a:gd name="T77" fmla="*/ 38 h 91"/>
                <a:gd name="T78" fmla="*/ 78 w 83"/>
                <a:gd name="T79" fmla="*/ 45 h 91"/>
                <a:gd name="T80" fmla="*/ 41 w 83"/>
                <a:gd name="T81" fmla="*/ 68 h 91"/>
                <a:gd name="T82" fmla="*/ 4 w 83"/>
                <a:gd name="T83" fmla="*/ 45 h 91"/>
                <a:gd name="T84" fmla="*/ 41 w 83"/>
                <a:gd name="T85" fmla="*/ 87 h 91"/>
                <a:gd name="T86" fmla="*/ 4 w 83"/>
                <a:gd name="T87" fmla="*/ 64 h 91"/>
                <a:gd name="T88" fmla="*/ 16 w 83"/>
                <a:gd name="T89" fmla="*/ 57 h 91"/>
                <a:gd name="T90" fmla="*/ 40 w 83"/>
                <a:gd name="T91" fmla="*/ 72 h 91"/>
                <a:gd name="T92" fmla="*/ 41 w 83"/>
                <a:gd name="T93" fmla="*/ 72 h 91"/>
                <a:gd name="T94" fmla="*/ 42 w 83"/>
                <a:gd name="T95" fmla="*/ 72 h 91"/>
                <a:gd name="T96" fmla="*/ 66 w 83"/>
                <a:gd name="T97" fmla="*/ 57 h 91"/>
                <a:gd name="T98" fmla="*/ 78 w 83"/>
                <a:gd name="T99" fmla="*/ 64 h 91"/>
                <a:gd name="T100" fmla="*/ 41 w 83"/>
                <a:gd name="T101" fmla="*/ 87 h 91"/>
                <a:gd name="T102" fmla="*/ 41 w 83"/>
                <a:gd name="T103" fmla="*/ 87 h 91"/>
                <a:gd name="T104" fmla="*/ 41 w 83"/>
                <a:gd name="T105" fmla="*/ 8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 h="91">
                  <a:moveTo>
                    <a:pt x="82" y="63"/>
                  </a:moveTo>
                  <a:cubicBezTo>
                    <a:pt x="69" y="55"/>
                    <a:pt x="69" y="55"/>
                    <a:pt x="69" y="55"/>
                  </a:cubicBezTo>
                  <a:cubicBezTo>
                    <a:pt x="82" y="47"/>
                    <a:pt x="82" y="47"/>
                    <a:pt x="82" y="47"/>
                  </a:cubicBezTo>
                  <a:cubicBezTo>
                    <a:pt x="82" y="46"/>
                    <a:pt x="83" y="46"/>
                    <a:pt x="83" y="45"/>
                  </a:cubicBezTo>
                  <a:cubicBezTo>
                    <a:pt x="83" y="45"/>
                    <a:pt x="82" y="44"/>
                    <a:pt x="82" y="44"/>
                  </a:cubicBezTo>
                  <a:cubicBezTo>
                    <a:pt x="69" y="36"/>
                    <a:pt x="69" y="36"/>
                    <a:pt x="69" y="36"/>
                  </a:cubicBezTo>
                  <a:cubicBezTo>
                    <a:pt x="82" y="28"/>
                    <a:pt x="82" y="28"/>
                    <a:pt x="82" y="28"/>
                  </a:cubicBezTo>
                  <a:cubicBezTo>
                    <a:pt x="82" y="28"/>
                    <a:pt x="83" y="27"/>
                    <a:pt x="83" y="27"/>
                  </a:cubicBezTo>
                  <a:cubicBezTo>
                    <a:pt x="83" y="26"/>
                    <a:pt x="82" y="26"/>
                    <a:pt x="82" y="25"/>
                  </a:cubicBezTo>
                  <a:cubicBezTo>
                    <a:pt x="42" y="0"/>
                    <a:pt x="42" y="0"/>
                    <a:pt x="42" y="0"/>
                  </a:cubicBezTo>
                  <a:cubicBezTo>
                    <a:pt x="41" y="0"/>
                    <a:pt x="41" y="0"/>
                    <a:pt x="40" y="0"/>
                  </a:cubicBezTo>
                  <a:cubicBezTo>
                    <a:pt x="1" y="25"/>
                    <a:pt x="1" y="25"/>
                    <a:pt x="1" y="25"/>
                  </a:cubicBezTo>
                  <a:cubicBezTo>
                    <a:pt x="0" y="26"/>
                    <a:pt x="0" y="26"/>
                    <a:pt x="0" y="27"/>
                  </a:cubicBezTo>
                  <a:cubicBezTo>
                    <a:pt x="0" y="27"/>
                    <a:pt x="0" y="28"/>
                    <a:pt x="1" y="28"/>
                  </a:cubicBezTo>
                  <a:cubicBezTo>
                    <a:pt x="13" y="36"/>
                    <a:pt x="13" y="36"/>
                    <a:pt x="13" y="36"/>
                  </a:cubicBezTo>
                  <a:cubicBezTo>
                    <a:pt x="1" y="44"/>
                    <a:pt x="1" y="44"/>
                    <a:pt x="1" y="44"/>
                  </a:cubicBezTo>
                  <a:cubicBezTo>
                    <a:pt x="0" y="44"/>
                    <a:pt x="0" y="45"/>
                    <a:pt x="0" y="45"/>
                  </a:cubicBezTo>
                  <a:cubicBezTo>
                    <a:pt x="0" y="46"/>
                    <a:pt x="0" y="46"/>
                    <a:pt x="1" y="47"/>
                  </a:cubicBezTo>
                  <a:cubicBezTo>
                    <a:pt x="13" y="55"/>
                    <a:pt x="13" y="55"/>
                    <a:pt x="13" y="55"/>
                  </a:cubicBezTo>
                  <a:cubicBezTo>
                    <a:pt x="1" y="63"/>
                    <a:pt x="1" y="63"/>
                    <a:pt x="1" y="63"/>
                  </a:cubicBezTo>
                  <a:cubicBezTo>
                    <a:pt x="0" y="63"/>
                    <a:pt x="0" y="63"/>
                    <a:pt x="0" y="64"/>
                  </a:cubicBezTo>
                  <a:cubicBezTo>
                    <a:pt x="0" y="64"/>
                    <a:pt x="0" y="65"/>
                    <a:pt x="1" y="65"/>
                  </a:cubicBezTo>
                  <a:cubicBezTo>
                    <a:pt x="40" y="90"/>
                    <a:pt x="40" y="90"/>
                    <a:pt x="40" y="90"/>
                  </a:cubicBezTo>
                  <a:cubicBezTo>
                    <a:pt x="41" y="90"/>
                    <a:pt x="41" y="91"/>
                    <a:pt x="41" y="91"/>
                  </a:cubicBezTo>
                  <a:cubicBezTo>
                    <a:pt x="41" y="91"/>
                    <a:pt x="42" y="90"/>
                    <a:pt x="42" y="90"/>
                  </a:cubicBezTo>
                  <a:cubicBezTo>
                    <a:pt x="82" y="65"/>
                    <a:pt x="82" y="65"/>
                    <a:pt x="82" y="65"/>
                  </a:cubicBezTo>
                  <a:cubicBezTo>
                    <a:pt x="82" y="65"/>
                    <a:pt x="83" y="64"/>
                    <a:pt x="83" y="64"/>
                  </a:cubicBezTo>
                  <a:cubicBezTo>
                    <a:pt x="83" y="63"/>
                    <a:pt x="82" y="63"/>
                    <a:pt x="82" y="63"/>
                  </a:cubicBezTo>
                  <a:close/>
                  <a:moveTo>
                    <a:pt x="4" y="27"/>
                  </a:moveTo>
                  <a:cubicBezTo>
                    <a:pt x="41" y="4"/>
                    <a:pt x="41" y="4"/>
                    <a:pt x="41" y="4"/>
                  </a:cubicBezTo>
                  <a:cubicBezTo>
                    <a:pt x="78" y="27"/>
                    <a:pt x="78" y="27"/>
                    <a:pt x="78" y="27"/>
                  </a:cubicBezTo>
                  <a:cubicBezTo>
                    <a:pt x="41" y="50"/>
                    <a:pt x="41" y="50"/>
                    <a:pt x="41" y="50"/>
                  </a:cubicBezTo>
                  <a:lnTo>
                    <a:pt x="4" y="27"/>
                  </a:lnTo>
                  <a:close/>
                  <a:moveTo>
                    <a:pt x="4" y="45"/>
                  </a:moveTo>
                  <a:cubicBezTo>
                    <a:pt x="16" y="38"/>
                    <a:pt x="16" y="38"/>
                    <a:pt x="16" y="38"/>
                  </a:cubicBezTo>
                  <a:cubicBezTo>
                    <a:pt x="40" y="53"/>
                    <a:pt x="40" y="53"/>
                    <a:pt x="40" y="53"/>
                  </a:cubicBezTo>
                  <a:cubicBezTo>
                    <a:pt x="41" y="53"/>
                    <a:pt x="41" y="53"/>
                    <a:pt x="41" y="53"/>
                  </a:cubicBezTo>
                  <a:cubicBezTo>
                    <a:pt x="41" y="53"/>
                    <a:pt x="42" y="53"/>
                    <a:pt x="42" y="53"/>
                  </a:cubicBezTo>
                  <a:cubicBezTo>
                    <a:pt x="66" y="38"/>
                    <a:pt x="66" y="38"/>
                    <a:pt x="66" y="38"/>
                  </a:cubicBezTo>
                  <a:cubicBezTo>
                    <a:pt x="78" y="45"/>
                    <a:pt x="78" y="45"/>
                    <a:pt x="78" y="45"/>
                  </a:cubicBezTo>
                  <a:cubicBezTo>
                    <a:pt x="41" y="68"/>
                    <a:pt x="41" y="68"/>
                    <a:pt x="41" y="68"/>
                  </a:cubicBezTo>
                  <a:lnTo>
                    <a:pt x="4" y="45"/>
                  </a:lnTo>
                  <a:close/>
                  <a:moveTo>
                    <a:pt x="41" y="87"/>
                  </a:moveTo>
                  <a:cubicBezTo>
                    <a:pt x="4" y="64"/>
                    <a:pt x="4" y="64"/>
                    <a:pt x="4" y="64"/>
                  </a:cubicBezTo>
                  <a:cubicBezTo>
                    <a:pt x="16" y="57"/>
                    <a:pt x="16" y="57"/>
                    <a:pt x="16" y="57"/>
                  </a:cubicBezTo>
                  <a:cubicBezTo>
                    <a:pt x="40" y="72"/>
                    <a:pt x="40" y="72"/>
                    <a:pt x="40" y="72"/>
                  </a:cubicBezTo>
                  <a:cubicBezTo>
                    <a:pt x="41" y="72"/>
                    <a:pt x="41" y="72"/>
                    <a:pt x="41" y="72"/>
                  </a:cubicBezTo>
                  <a:cubicBezTo>
                    <a:pt x="41" y="72"/>
                    <a:pt x="42" y="72"/>
                    <a:pt x="42" y="72"/>
                  </a:cubicBezTo>
                  <a:cubicBezTo>
                    <a:pt x="66" y="57"/>
                    <a:pt x="66" y="57"/>
                    <a:pt x="66" y="57"/>
                  </a:cubicBezTo>
                  <a:cubicBezTo>
                    <a:pt x="78" y="64"/>
                    <a:pt x="78" y="64"/>
                    <a:pt x="78" y="64"/>
                  </a:cubicBezTo>
                  <a:lnTo>
                    <a:pt x="41" y="87"/>
                  </a:lnTo>
                  <a:close/>
                  <a:moveTo>
                    <a:pt x="41" y="87"/>
                  </a:moveTo>
                  <a:cubicBezTo>
                    <a:pt x="41" y="87"/>
                    <a:pt x="41" y="87"/>
                    <a:pt x="41" y="87"/>
                  </a:cubicBezTo>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8" name="Rectangle 9">
            <a:extLst>
              <a:ext uri="{FF2B5EF4-FFF2-40B4-BE49-F238E27FC236}">
                <a16:creationId xmlns:a16="http://schemas.microsoft.com/office/drawing/2014/main" id="{F4184D57-169F-400F-BC7C-C9685F98E119}"/>
              </a:ext>
            </a:extLst>
          </p:cNvPr>
          <p:cNvSpPr>
            <a:spLocks/>
          </p:cNvSpPr>
          <p:nvPr/>
        </p:nvSpPr>
        <p:spPr bwMode="auto">
          <a:xfrm>
            <a:off x="8212003" y="2264721"/>
            <a:ext cx="3112769" cy="45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rPr>
              <a:t>This letterhead design is meant to project an image of professionalism and lorem to ipsum</a:t>
            </a:r>
          </a:p>
          <a:p>
            <a:pPr>
              <a:lnSpc>
                <a:spcPts val="1600"/>
              </a:lnSpc>
            </a:pPr>
            <a:r>
              <a:rPr lang="en-US" sz="1000" dirty="0">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rPr>
              <a:t>Ipsum lorem dolor sit </a:t>
            </a:r>
            <a:r>
              <a:rPr lang="en-US" sz="1000" dirty="0" err="1">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rPr>
              <a:t>amet</a:t>
            </a:r>
            <a:endParaRPr lang="en-US" sz="1000" dirty="0">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endParaRPr>
          </a:p>
        </p:txBody>
      </p:sp>
      <p:grpSp>
        <p:nvGrpSpPr>
          <p:cNvPr id="42" name="Group 41">
            <a:extLst>
              <a:ext uri="{FF2B5EF4-FFF2-40B4-BE49-F238E27FC236}">
                <a16:creationId xmlns:a16="http://schemas.microsoft.com/office/drawing/2014/main" id="{A985E962-02D0-4CEC-A297-3CE0FC976099}"/>
              </a:ext>
            </a:extLst>
          </p:cNvPr>
          <p:cNvGrpSpPr/>
          <p:nvPr/>
        </p:nvGrpSpPr>
        <p:grpSpPr>
          <a:xfrm>
            <a:off x="8212003" y="3294458"/>
            <a:ext cx="3297826" cy="369332"/>
            <a:chOff x="8241031" y="3169504"/>
            <a:chExt cx="3297826" cy="369332"/>
          </a:xfrm>
        </p:grpSpPr>
        <p:sp>
          <p:nvSpPr>
            <p:cNvPr id="45" name="Freeform 5">
              <a:extLst>
                <a:ext uri="{FF2B5EF4-FFF2-40B4-BE49-F238E27FC236}">
                  <a16:creationId xmlns:a16="http://schemas.microsoft.com/office/drawing/2014/main" id="{AA4D6EBB-55F0-4F2D-A7F9-AA74D2976181}"/>
                </a:ext>
              </a:extLst>
            </p:cNvPr>
            <p:cNvSpPr>
              <a:spLocks noEditPoints="1"/>
            </p:cNvSpPr>
            <p:nvPr/>
          </p:nvSpPr>
          <p:spPr bwMode="auto">
            <a:xfrm>
              <a:off x="8241031" y="3191451"/>
              <a:ext cx="334963" cy="325438"/>
            </a:xfrm>
            <a:custGeom>
              <a:avLst/>
              <a:gdLst>
                <a:gd name="T0" fmla="*/ 89 w 90"/>
                <a:gd name="T1" fmla="*/ 0 h 90"/>
                <a:gd name="T2" fmla="*/ 87 w 90"/>
                <a:gd name="T3" fmla="*/ 0 h 90"/>
                <a:gd name="T4" fmla="*/ 86 w 90"/>
                <a:gd name="T5" fmla="*/ 0 h 90"/>
                <a:gd name="T6" fmla="*/ 1 w 90"/>
                <a:gd name="T7" fmla="*/ 57 h 90"/>
                <a:gd name="T8" fmla="*/ 0 w 90"/>
                <a:gd name="T9" fmla="*/ 59 h 90"/>
                <a:gd name="T10" fmla="*/ 2 w 90"/>
                <a:gd name="T11" fmla="*/ 62 h 90"/>
                <a:gd name="T12" fmla="*/ 24 w 90"/>
                <a:gd name="T13" fmla="*/ 71 h 90"/>
                <a:gd name="T14" fmla="*/ 34 w 90"/>
                <a:gd name="T15" fmla="*/ 89 h 90"/>
                <a:gd name="T16" fmla="*/ 36 w 90"/>
                <a:gd name="T17" fmla="*/ 90 h 90"/>
                <a:gd name="T18" fmla="*/ 36 w 90"/>
                <a:gd name="T19" fmla="*/ 90 h 90"/>
                <a:gd name="T20" fmla="*/ 39 w 90"/>
                <a:gd name="T21" fmla="*/ 89 h 90"/>
                <a:gd name="T22" fmla="*/ 45 w 90"/>
                <a:gd name="T23" fmla="*/ 79 h 90"/>
                <a:gd name="T24" fmla="*/ 72 w 90"/>
                <a:gd name="T25" fmla="*/ 90 h 90"/>
                <a:gd name="T26" fmla="*/ 73 w 90"/>
                <a:gd name="T27" fmla="*/ 90 h 90"/>
                <a:gd name="T28" fmla="*/ 75 w 90"/>
                <a:gd name="T29" fmla="*/ 90 h 90"/>
                <a:gd name="T30" fmla="*/ 76 w 90"/>
                <a:gd name="T31" fmla="*/ 88 h 90"/>
                <a:gd name="T32" fmla="*/ 90 w 90"/>
                <a:gd name="T33" fmla="*/ 3 h 90"/>
                <a:gd name="T34" fmla="*/ 89 w 90"/>
                <a:gd name="T35" fmla="*/ 0 h 90"/>
                <a:gd name="T36" fmla="*/ 9 w 90"/>
                <a:gd name="T37" fmla="*/ 59 h 90"/>
                <a:gd name="T38" fmla="*/ 74 w 90"/>
                <a:gd name="T39" fmla="*/ 15 h 90"/>
                <a:gd name="T40" fmla="*/ 26 w 90"/>
                <a:gd name="T41" fmla="*/ 66 h 90"/>
                <a:gd name="T42" fmla="*/ 26 w 90"/>
                <a:gd name="T43" fmla="*/ 65 h 90"/>
                <a:gd name="T44" fmla="*/ 9 w 90"/>
                <a:gd name="T45" fmla="*/ 59 h 90"/>
                <a:gd name="T46" fmla="*/ 29 w 90"/>
                <a:gd name="T47" fmla="*/ 68 h 90"/>
                <a:gd name="T48" fmla="*/ 29 w 90"/>
                <a:gd name="T49" fmla="*/ 68 h 90"/>
                <a:gd name="T50" fmla="*/ 82 w 90"/>
                <a:gd name="T51" fmla="*/ 11 h 90"/>
                <a:gd name="T52" fmla="*/ 36 w 90"/>
                <a:gd name="T53" fmla="*/ 82 h 90"/>
                <a:gd name="T54" fmla="*/ 29 w 90"/>
                <a:gd name="T55" fmla="*/ 68 h 90"/>
                <a:gd name="T56" fmla="*/ 71 w 90"/>
                <a:gd name="T57" fmla="*/ 83 h 90"/>
                <a:gd name="T58" fmla="*/ 47 w 90"/>
                <a:gd name="T59" fmla="*/ 74 h 90"/>
                <a:gd name="T60" fmla="*/ 45 w 90"/>
                <a:gd name="T61" fmla="*/ 73 h 90"/>
                <a:gd name="T62" fmla="*/ 82 w 90"/>
                <a:gd name="T63" fmla="*/ 16 h 90"/>
                <a:gd name="T64" fmla="*/ 71 w 90"/>
                <a:gd name="T65" fmla="*/ 83 h 90"/>
                <a:gd name="T66" fmla="*/ 71 w 90"/>
                <a:gd name="T67" fmla="*/ 83 h 90"/>
                <a:gd name="T68" fmla="*/ 71 w 90"/>
                <a:gd name="T69"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 h="90">
                  <a:moveTo>
                    <a:pt x="89" y="0"/>
                  </a:moveTo>
                  <a:cubicBezTo>
                    <a:pt x="88" y="0"/>
                    <a:pt x="88" y="0"/>
                    <a:pt x="87" y="0"/>
                  </a:cubicBezTo>
                  <a:cubicBezTo>
                    <a:pt x="87" y="0"/>
                    <a:pt x="86" y="0"/>
                    <a:pt x="86" y="0"/>
                  </a:cubicBezTo>
                  <a:cubicBezTo>
                    <a:pt x="1" y="57"/>
                    <a:pt x="1" y="57"/>
                    <a:pt x="1" y="57"/>
                  </a:cubicBezTo>
                  <a:cubicBezTo>
                    <a:pt x="0" y="57"/>
                    <a:pt x="0" y="58"/>
                    <a:pt x="0" y="59"/>
                  </a:cubicBezTo>
                  <a:cubicBezTo>
                    <a:pt x="0" y="60"/>
                    <a:pt x="1" y="61"/>
                    <a:pt x="2" y="62"/>
                  </a:cubicBezTo>
                  <a:cubicBezTo>
                    <a:pt x="24" y="71"/>
                    <a:pt x="24" y="71"/>
                    <a:pt x="24" y="71"/>
                  </a:cubicBezTo>
                  <a:cubicBezTo>
                    <a:pt x="34" y="89"/>
                    <a:pt x="34" y="89"/>
                    <a:pt x="34" y="89"/>
                  </a:cubicBezTo>
                  <a:cubicBezTo>
                    <a:pt x="35" y="90"/>
                    <a:pt x="35" y="90"/>
                    <a:pt x="36" y="90"/>
                  </a:cubicBezTo>
                  <a:cubicBezTo>
                    <a:pt x="36" y="90"/>
                    <a:pt x="36" y="90"/>
                    <a:pt x="36" y="90"/>
                  </a:cubicBezTo>
                  <a:cubicBezTo>
                    <a:pt x="37" y="90"/>
                    <a:pt x="38" y="90"/>
                    <a:pt x="39" y="89"/>
                  </a:cubicBezTo>
                  <a:cubicBezTo>
                    <a:pt x="45" y="79"/>
                    <a:pt x="45" y="79"/>
                    <a:pt x="45" y="79"/>
                  </a:cubicBezTo>
                  <a:cubicBezTo>
                    <a:pt x="72" y="90"/>
                    <a:pt x="72" y="90"/>
                    <a:pt x="72" y="90"/>
                  </a:cubicBezTo>
                  <a:cubicBezTo>
                    <a:pt x="72" y="90"/>
                    <a:pt x="73" y="90"/>
                    <a:pt x="73" y="90"/>
                  </a:cubicBezTo>
                  <a:cubicBezTo>
                    <a:pt x="74" y="90"/>
                    <a:pt x="74" y="90"/>
                    <a:pt x="75" y="90"/>
                  </a:cubicBezTo>
                  <a:cubicBezTo>
                    <a:pt x="75" y="89"/>
                    <a:pt x="76" y="89"/>
                    <a:pt x="76" y="88"/>
                  </a:cubicBezTo>
                  <a:cubicBezTo>
                    <a:pt x="90" y="3"/>
                    <a:pt x="90" y="3"/>
                    <a:pt x="90" y="3"/>
                  </a:cubicBezTo>
                  <a:cubicBezTo>
                    <a:pt x="90" y="2"/>
                    <a:pt x="90" y="1"/>
                    <a:pt x="89" y="0"/>
                  </a:cubicBezTo>
                  <a:close/>
                  <a:moveTo>
                    <a:pt x="9" y="59"/>
                  </a:moveTo>
                  <a:cubicBezTo>
                    <a:pt x="74" y="15"/>
                    <a:pt x="74" y="15"/>
                    <a:pt x="74" y="15"/>
                  </a:cubicBezTo>
                  <a:cubicBezTo>
                    <a:pt x="26" y="66"/>
                    <a:pt x="26" y="66"/>
                    <a:pt x="26" y="66"/>
                  </a:cubicBezTo>
                  <a:cubicBezTo>
                    <a:pt x="26" y="66"/>
                    <a:pt x="26" y="65"/>
                    <a:pt x="26" y="65"/>
                  </a:cubicBezTo>
                  <a:lnTo>
                    <a:pt x="9" y="59"/>
                  </a:lnTo>
                  <a:close/>
                  <a:moveTo>
                    <a:pt x="29" y="68"/>
                  </a:moveTo>
                  <a:cubicBezTo>
                    <a:pt x="29" y="68"/>
                    <a:pt x="29" y="68"/>
                    <a:pt x="29" y="68"/>
                  </a:cubicBezTo>
                  <a:cubicBezTo>
                    <a:pt x="82" y="11"/>
                    <a:pt x="82" y="11"/>
                    <a:pt x="82" y="11"/>
                  </a:cubicBezTo>
                  <a:cubicBezTo>
                    <a:pt x="36" y="82"/>
                    <a:pt x="36" y="82"/>
                    <a:pt x="36" y="82"/>
                  </a:cubicBezTo>
                  <a:lnTo>
                    <a:pt x="29" y="68"/>
                  </a:lnTo>
                  <a:close/>
                  <a:moveTo>
                    <a:pt x="71" y="83"/>
                  </a:moveTo>
                  <a:cubicBezTo>
                    <a:pt x="47" y="74"/>
                    <a:pt x="47" y="74"/>
                    <a:pt x="47" y="74"/>
                  </a:cubicBezTo>
                  <a:cubicBezTo>
                    <a:pt x="46" y="74"/>
                    <a:pt x="46" y="73"/>
                    <a:pt x="45" y="73"/>
                  </a:cubicBezTo>
                  <a:cubicBezTo>
                    <a:pt x="82" y="16"/>
                    <a:pt x="82" y="16"/>
                    <a:pt x="82" y="16"/>
                  </a:cubicBezTo>
                  <a:lnTo>
                    <a:pt x="71" y="83"/>
                  </a:lnTo>
                  <a:close/>
                  <a:moveTo>
                    <a:pt x="71" y="83"/>
                  </a:moveTo>
                  <a:cubicBezTo>
                    <a:pt x="71" y="83"/>
                    <a:pt x="71" y="83"/>
                    <a:pt x="71" y="83"/>
                  </a:cubicBezTo>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TextBox 45">
              <a:extLst>
                <a:ext uri="{FF2B5EF4-FFF2-40B4-BE49-F238E27FC236}">
                  <a16:creationId xmlns:a16="http://schemas.microsoft.com/office/drawing/2014/main" id="{ECECADAC-FCA6-487D-B6FA-79E4359D3488}"/>
                </a:ext>
              </a:extLst>
            </p:cNvPr>
            <p:cNvSpPr txBox="1"/>
            <p:nvPr/>
          </p:nvSpPr>
          <p:spPr>
            <a:xfrm>
              <a:off x="8769155" y="3169504"/>
              <a:ext cx="2769702" cy="369332"/>
            </a:xfrm>
            <a:prstGeom prst="rect">
              <a:avLst/>
            </a:prstGeom>
            <a:noFill/>
          </p:spPr>
          <p:txBody>
            <a:bodyPr wrap="square" rtlCol="0">
              <a:spAutoFit/>
            </a:bodyPr>
            <a:lstStyle/>
            <a:p>
              <a:r>
                <a:rPr lang="en-US" dirty="0">
                  <a:solidFill>
                    <a:schemeClr val="tx1">
                      <a:lumMod val="75000"/>
                      <a:lumOff val="25000"/>
                    </a:schemeClr>
                  </a:solidFill>
                  <a:latin typeface="Montserrat" panose="00000500000000000000" pitchFamily="50" charset="0"/>
                </a:rPr>
                <a:t>DIGITAL &amp;  BRANDING</a:t>
              </a:r>
            </a:p>
          </p:txBody>
        </p:sp>
      </p:grpSp>
      <p:grpSp>
        <p:nvGrpSpPr>
          <p:cNvPr id="47" name="Group 46">
            <a:extLst>
              <a:ext uri="{FF2B5EF4-FFF2-40B4-BE49-F238E27FC236}">
                <a16:creationId xmlns:a16="http://schemas.microsoft.com/office/drawing/2014/main" id="{C4ED946D-599D-4145-A3B1-DE1D953B183B}"/>
              </a:ext>
            </a:extLst>
          </p:cNvPr>
          <p:cNvGrpSpPr/>
          <p:nvPr/>
        </p:nvGrpSpPr>
        <p:grpSpPr>
          <a:xfrm>
            <a:off x="8212003" y="4860989"/>
            <a:ext cx="334963" cy="328613"/>
            <a:chOff x="8591550" y="4254501"/>
            <a:chExt cx="334963" cy="328613"/>
          </a:xfrm>
          <a:solidFill>
            <a:schemeClr val="accent3"/>
          </a:solidFill>
        </p:grpSpPr>
        <p:sp>
          <p:nvSpPr>
            <p:cNvPr id="48" name="Freeform 6">
              <a:extLst>
                <a:ext uri="{FF2B5EF4-FFF2-40B4-BE49-F238E27FC236}">
                  <a16:creationId xmlns:a16="http://schemas.microsoft.com/office/drawing/2014/main" id="{BEF838AE-0DFA-4526-9C6B-82D6A1E66EF1}"/>
                </a:ext>
              </a:extLst>
            </p:cNvPr>
            <p:cNvSpPr>
              <a:spLocks noEditPoints="1"/>
            </p:cNvSpPr>
            <p:nvPr/>
          </p:nvSpPr>
          <p:spPr bwMode="auto">
            <a:xfrm>
              <a:off x="8591550" y="4254501"/>
              <a:ext cx="334963" cy="328613"/>
            </a:xfrm>
            <a:custGeom>
              <a:avLst/>
              <a:gdLst>
                <a:gd name="T0" fmla="*/ 89 w 90"/>
                <a:gd name="T1" fmla="*/ 32 h 91"/>
                <a:gd name="T2" fmla="*/ 85 w 90"/>
                <a:gd name="T3" fmla="*/ 32 h 91"/>
                <a:gd name="T4" fmla="*/ 59 w 90"/>
                <a:gd name="T5" fmla="*/ 58 h 91"/>
                <a:gd name="T6" fmla="*/ 22 w 90"/>
                <a:gd name="T7" fmla="*/ 75 h 91"/>
                <a:gd name="T8" fmla="*/ 16 w 90"/>
                <a:gd name="T9" fmla="*/ 69 h 91"/>
                <a:gd name="T10" fmla="*/ 32 w 90"/>
                <a:gd name="T11" fmla="*/ 32 h 91"/>
                <a:gd name="T12" fmla="*/ 59 w 90"/>
                <a:gd name="T13" fmla="*/ 6 h 91"/>
                <a:gd name="T14" fmla="*/ 59 w 90"/>
                <a:gd name="T15" fmla="*/ 1 h 91"/>
                <a:gd name="T16" fmla="*/ 54 w 90"/>
                <a:gd name="T17" fmla="*/ 1 h 91"/>
                <a:gd name="T18" fmla="*/ 27 w 90"/>
                <a:gd name="T19" fmla="*/ 28 h 91"/>
                <a:gd name="T20" fmla="*/ 0 w 90"/>
                <a:gd name="T21" fmla="*/ 91 h 91"/>
                <a:gd name="T22" fmla="*/ 62 w 90"/>
                <a:gd name="T23" fmla="*/ 63 h 91"/>
                <a:gd name="T24" fmla="*/ 89 w 90"/>
                <a:gd name="T25" fmla="*/ 36 h 91"/>
                <a:gd name="T26" fmla="*/ 89 w 90"/>
                <a:gd name="T27" fmla="*/ 32 h 91"/>
                <a:gd name="T28" fmla="*/ 89 w 90"/>
                <a:gd name="T29" fmla="*/ 32 h 91"/>
                <a:gd name="T30" fmla="*/ 89 w 90"/>
                <a:gd name="T31"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91">
                  <a:moveTo>
                    <a:pt x="89" y="32"/>
                  </a:moveTo>
                  <a:cubicBezTo>
                    <a:pt x="88" y="31"/>
                    <a:pt x="86" y="31"/>
                    <a:pt x="85" y="32"/>
                  </a:cubicBezTo>
                  <a:cubicBezTo>
                    <a:pt x="59" y="58"/>
                    <a:pt x="59" y="58"/>
                    <a:pt x="59" y="58"/>
                  </a:cubicBezTo>
                  <a:cubicBezTo>
                    <a:pt x="22" y="75"/>
                    <a:pt x="22" y="75"/>
                    <a:pt x="22" y="75"/>
                  </a:cubicBezTo>
                  <a:cubicBezTo>
                    <a:pt x="16" y="69"/>
                    <a:pt x="16" y="69"/>
                    <a:pt x="16" y="69"/>
                  </a:cubicBezTo>
                  <a:cubicBezTo>
                    <a:pt x="32" y="32"/>
                    <a:pt x="32" y="32"/>
                    <a:pt x="32" y="32"/>
                  </a:cubicBezTo>
                  <a:cubicBezTo>
                    <a:pt x="59" y="6"/>
                    <a:pt x="59" y="6"/>
                    <a:pt x="59" y="6"/>
                  </a:cubicBezTo>
                  <a:cubicBezTo>
                    <a:pt x="60" y="4"/>
                    <a:pt x="60" y="3"/>
                    <a:pt x="59" y="1"/>
                  </a:cubicBezTo>
                  <a:cubicBezTo>
                    <a:pt x="57" y="0"/>
                    <a:pt x="55" y="0"/>
                    <a:pt x="54" y="1"/>
                  </a:cubicBezTo>
                  <a:cubicBezTo>
                    <a:pt x="27" y="28"/>
                    <a:pt x="27" y="28"/>
                    <a:pt x="27" y="28"/>
                  </a:cubicBezTo>
                  <a:cubicBezTo>
                    <a:pt x="0" y="91"/>
                    <a:pt x="0" y="91"/>
                    <a:pt x="0" y="91"/>
                  </a:cubicBezTo>
                  <a:cubicBezTo>
                    <a:pt x="62" y="63"/>
                    <a:pt x="62" y="63"/>
                    <a:pt x="62" y="63"/>
                  </a:cubicBezTo>
                  <a:cubicBezTo>
                    <a:pt x="89" y="36"/>
                    <a:pt x="89" y="36"/>
                    <a:pt x="89" y="36"/>
                  </a:cubicBezTo>
                  <a:cubicBezTo>
                    <a:pt x="90" y="35"/>
                    <a:pt x="90" y="33"/>
                    <a:pt x="89" y="32"/>
                  </a:cubicBezTo>
                  <a:close/>
                  <a:moveTo>
                    <a:pt x="89" y="32"/>
                  </a:moveTo>
                  <a:cubicBezTo>
                    <a:pt x="89" y="32"/>
                    <a:pt x="89" y="32"/>
                    <a:pt x="89"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7">
              <a:extLst>
                <a:ext uri="{FF2B5EF4-FFF2-40B4-BE49-F238E27FC236}">
                  <a16:creationId xmlns:a16="http://schemas.microsoft.com/office/drawing/2014/main" id="{B74889FB-0D7D-4586-B22C-FA503C866E3F}"/>
                </a:ext>
              </a:extLst>
            </p:cNvPr>
            <p:cNvSpPr>
              <a:spLocks noEditPoints="1"/>
            </p:cNvSpPr>
            <p:nvPr/>
          </p:nvSpPr>
          <p:spPr bwMode="auto">
            <a:xfrm>
              <a:off x="8777288" y="4333876"/>
              <a:ext cx="119063" cy="115888"/>
            </a:xfrm>
            <a:custGeom>
              <a:avLst/>
              <a:gdLst>
                <a:gd name="T0" fmla="*/ 1 w 32"/>
                <a:gd name="T1" fmla="*/ 31 h 32"/>
                <a:gd name="T2" fmla="*/ 3 w 32"/>
                <a:gd name="T3" fmla="*/ 32 h 32"/>
                <a:gd name="T4" fmla="*/ 5 w 32"/>
                <a:gd name="T5" fmla="*/ 31 h 32"/>
                <a:gd name="T6" fmla="*/ 30 w 32"/>
                <a:gd name="T7" fmla="*/ 6 h 32"/>
                <a:gd name="T8" fmla="*/ 30 w 32"/>
                <a:gd name="T9" fmla="*/ 1 h 32"/>
                <a:gd name="T10" fmla="*/ 26 w 32"/>
                <a:gd name="T11" fmla="*/ 1 h 32"/>
                <a:gd name="T12" fmla="*/ 1 w 32"/>
                <a:gd name="T13" fmla="*/ 27 h 32"/>
                <a:gd name="T14" fmla="*/ 1 w 32"/>
                <a:gd name="T15" fmla="*/ 31 h 32"/>
                <a:gd name="T16" fmla="*/ 1 w 32"/>
                <a:gd name="T17" fmla="*/ 31 h 32"/>
                <a:gd name="T18" fmla="*/ 1 w 32"/>
                <a:gd name="T19"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 y="31"/>
                  </a:moveTo>
                  <a:cubicBezTo>
                    <a:pt x="2" y="31"/>
                    <a:pt x="2" y="32"/>
                    <a:pt x="3" y="32"/>
                  </a:cubicBezTo>
                  <a:cubicBezTo>
                    <a:pt x="4" y="32"/>
                    <a:pt x="5" y="31"/>
                    <a:pt x="5" y="31"/>
                  </a:cubicBezTo>
                  <a:cubicBezTo>
                    <a:pt x="30" y="6"/>
                    <a:pt x="30" y="6"/>
                    <a:pt x="30" y="6"/>
                  </a:cubicBezTo>
                  <a:cubicBezTo>
                    <a:pt x="32" y="4"/>
                    <a:pt x="32" y="3"/>
                    <a:pt x="30" y="1"/>
                  </a:cubicBezTo>
                  <a:cubicBezTo>
                    <a:pt x="29" y="0"/>
                    <a:pt x="27" y="0"/>
                    <a:pt x="26" y="1"/>
                  </a:cubicBezTo>
                  <a:cubicBezTo>
                    <a:pt x="1" y="27"/>
                    <a:pt x="1" y="27"/>
                    <a:pt x="1" y="27"/>
                  </a:cubicBezTo>
                  <a:cubicBezTo>
                    <a:pt x="0" y="28"/>
                    <a:pt x="0" y="30"/>
                    <a:pt x="1" y="31"/>
                  </a:cubicBezTo>
                  <a:close/>
                  <a:moveTo>
                    <a:pt x="1" y="31"/>
                  </a:moveTo>
                  <a:cubicBezTo>
                    <a:pt x="1" y="31"/>
                    <a:pt x="1" y="31"/>
                    <a:pt x="1"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8">
              <a:extLst>
                <a:ext uri="{FF2B5EF4-FFF2-40B4-BE49-F238E27FC236}">
                  <a16:creationId xmlns:a16="http://schemas.microsoft.com/office/drawing/2014/main" id="{89949037-245C-4B75-9423-D20C0861DE30}"/>
                </a:ext>
              </a:extLst>
            </p:cNvPr>
            <p:cNvSpPr>
              <a:spLocks noEditPoints="1"/>
            </p:cNvSpPr>
            <p:nvPr/>
          </p:nvSpPr>
          <p:spPr bwMode="auto">
            <a:xfrm>
              <a:off x="8750300" y="4311651"/>
              <a:ext cx="119063" cy="112713"/>
            </a:xfrm>
            <a:custGeom>
              <a:avLst/>
              <a:gdLst>
                <a:gd name="T0" fmla="*/ 1 w 32"/>
                <a:gd name="T1" fmla="*/ 30 h 31"/>
                <a:gd name="T2" fmla="*/ 3 w 32"/>
                <a:gd name="T3" fmla="*/ 31 h 31"/>
                <a:gd name="T4" fmla="*/ 6 w 32"/>
                <a:gd name="T5" fmla="*/ 30 h 31"/>
                <a:gd name="T6" fmla="*/ 31 w 32"/>
                <a:gd name="T7" fmla="*/ 5 h 31"/>
                <a:gd name="T8" fmla="*/ 31 w 32"/>
                <a:gd name="T9" fmla="*/ 1 h 31"/>
                <a:gd name="T10" fmla="*/ 27 w 32"/>
                <a:gd name="T11" fmla="*/ 1 h 31"/>
                <a:gd name="T12" fmla="*/ 1 w 32"/>
                <a:gd name="T13" fmla="*/ 26 h 31"/>
                <a:gd name="T14" fmla="*/ 1 w 32"/>
                <a:gd name="T15" fmla="*/ 30 h 31"/>
                <a:gd name="T16" fmla="*/ 1 w 32"/>
                <a:gd name="T17" fmla="*/ 30 h 31"/>
                <a:gd name="T18" fmla="*/ 1 w 32"/>
                <a:gd name="T19"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1">
                  <a:moveTo>
                    <a:pt x="1" y="30"/>
                  </a:moveTo>
                  <a:cubicBezTo>
                    <a:pt x="2" y="31"/>
                    <a:pt x="3" y="31"/>
                    <a:pt x="3" y="31"/>
                  </a:cubicBezTo>
                  <a:cubicBezTo>
                    <a:pt x="4" y="31"/>
                    <a:pt x="5" y="31"/>
                    <a:pt x="6" y="30"/>
                  </a:cubicBezTo>
                  <a:cubicBezTo>
                    <a:pt x="31" y="5"/>
                    <a:pt x="31" y="5"/>
                    <a:pt x="31" y="5"/>
                  </a:cubicBezTo>
                  <a:cubicBezTo>
                    <a:pt x="32" y="4"/>
                    <a:pt x="32" y="2"/>
                    <a:pt x="31" y="1"/>
                  </a:cubicBezTo>
                  <a:cubicBezTo>
                    <a:pt x="30" y="0"/>
                    <a:pt x="28" y="0"/>
                    <a:pt x="27" y="1"/>
                  </a:cubicBezTo>
                  <a:cubicBezTo>
                    <a:pt x="1" y="26"/>
                    <a:pt x="1" y="26"/>
                    <a:pt x="1" y="26"/>
                  </a:cubicBezTo>
                  <a:cubicBezTo>
                    <a:pt x="0" y="27"/>
                    <a:pt x="0" y="29"/>
                    <a:pt x="1" y="30"/>
                  </a:cubicBezTo>
                  <a:close/>
                  <a:moveTo>
                    <a:pt x="1" y="30"/>
                  </a:moveTo>
                  <a:cubicBezTo>
                    <a:pt x="1" y="30"/>
                    <a:pt x="1" y="30"/>
                    <a:pt x="1"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9">
              <a:extLst>
                <a:ext uri="{FF2B5EF4-FFF2-40B4-BE49-F238E27FC236}">
                  <a16:creationId xmlns:a16="http://schemas.microsoft.com/office/drawing/2014/main" id="{30E72715-532C-476E-B322-8A82CEEB7FBF}"/>
                </a:ext>
              </a:extLst>
            </p:cNvPr>
            <p:cNvSpPr>
              <a:spLocks noEditPoints="1"/>
            </p:cNvSpPr>
            <p:nvPr/>
          </p:nvSpPr>
          <p:spPr bwMode="auto">
            <a:xfrm>
              <a:off x="8728075" y="4286251"/>
              <a:ext cx="115888" cy="115888"/>
            </a:xfrm>
            <a:custGeom>
              <a:avLst/>
              <a:gdLst>
                <a:gd name="T0" fmla="*/ 1 w 31"/>
                <a:gd name="T1" fmla="*/ 31 h 32"/>
                <a:gd name="T2" fmla="*/ 3 w 31"/>
                <a:gd name="T3" fmla="*/ 32 h 32"/>
                <a:gd name="T4" fmla="*/ 5 w 31"/>
                <a:gd name="T5" fmla="*/ 31 h 32"/>
                <a:gd name="T6" fmla="*/ 30 w 31"/>
                <a:gd name="T7" fmla="*/ 5 h 32"/>
                <a:gd name="T8" fmla="*/ 30 w 31"/>
                <a:gd name="T9" fmla="*/ 1 h 32"/>
                <a:gd name="T10" fmla="*/ 26 w 31"/>
                <a:gd name="T11" fmla="*/ 1 h 32"/>
                <a:gd name="T12" fmla="*/ 1 w 31"/>
                <a:gd name="T13" fmla="*/ 26 h 32"/>
                <a:gd name="T14" fmla="*/ 1 w 31"/>
                <a:gd name="T15" fmla="*/ 31 h 32"/>
                <a:gd name="T16" fmla="*/ 1 w 31"/>
                <a:gd name="T17" fmla="*/ 31 h 32"/>
                <a:gd name="T18" fmla="*/ 1 w 31"/>
                <a:gd name="T19"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2">
                  <a:moveTo>
                    <a:pt x="1" y="31"/>
                  </a:moveTo>
                  <a:cubicBezTo>
                    <a:pt x="1" y="31"/>
                    <a:pt x="2" y="32"/>
                    <a:pt x="3" y="32"/>
                  </a:cubicBezTo>
                  <a:cubicBezTo>
                    <a:pt x="4" y="32"/>
                    <a:pt x="4" y="31"/>
                    <a:pt x="5" y="31"/>
                  </a:cubicBezTo>
                  <a:cubicBezTo>
                    <a:pt x="30" y="5"/>
                    <a:pt x="30" y="5"/>
                    <a:pt x="30" y="5"/>
                  </a:cubicBezTo>
                  <a:cubicBezTo>
                    <a:pt x="31" y="4"/>
                    <a:pt x="31" y="2"/>
                    <a:pt x="30" y="1"/>
                  </a:cubicBezTo>
                  <a:cubicBezTo>
                    <a:pt x="29" y="0"/>
                    <a:pt x="27" y="0"/>
                    <a:pt x="26" y="1"/>
                  </a:cubicBezTo>
                  <a:cubicBezTo>
                    <a:pt x="1" y="26"/>
                    <a:pt x="1" y="26"/>
                    <a:pt x="1" y="26"/>
                  </a:cubicBezTo>
                  <a:cubicBezTo>
                    <a:pt x="0" y="28"/>
                    <a:pt x="0" y="30"/>
                    <a:pt x="1" y="31"/>
                  </a:cubicBezTo>
                  <a:close/>
                  <a:moveTo>
                    <a:pt x="1" y="31"/>
                  </a:moveTo>
                  <a:cubicBezTo>
                    <a:pt x="1" y="31"/>
                    <a:pt x="1" y="31"/>
                    <a:pt x="1"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3" name="TextBox 52">
            <a:extLst>
              <a:ext uri="{FF2B5EF4-FFF2-40B4-BE49-F238E27FC236}">
                <a16:creationId xmlns:a16="http://schemas.microsoft.com/office/drawing/2014/main" id="{089CE692-82D3-4C57-A2A9-00E63DCC0961}"/>
              </a:ext>
            </a:extLst>
          </p:cNvPr>
          <p:cNvSpPr txBox="1"/>
          <p:nvPr/>
        </p:nvSpPr>
        <p:spPr>
          <a:xfrm>
            <a:off x="8740127" y="4840629"/>
            <a:ext cx="2131073" cy="369332"/>
          </a:xfrm>
          <a:prstGeom prst="rect">
            <a:avLst/>
          </a:prstGeom>
          <a:noFill/>
        </p:spPr>
        <p:txBody>
          <a:bodyPr wrap="square" rtlCol="0">
            <a:spAutoFit/>
          </a:bodyPr>
          <a:lstStyle/>
          <a:p>
            <a:r>
              <a:rPr lang="en-US" dirty="0">
                <a:solidFill>
                  <a:schemeClr val="accent3"/>
                </a:solidFill>
                <a:latin typeface="Montserrat" panose="00000500000000000000" pitchFamily="50" charset="0"/>
              </a:rPr>
              <a:t>SEARCH ENGINE</a:t>
            </a:r>
          </a:p>
        </p:txBody>
      </p:sp>
      <p:sp>
        <p:nvSpPr>
          <p:cNvPr id="57" name="Rectangle: Rounded Corners 56">
            <a:extLst>
              <a:ext uri="{FF2B5EF4-FFF2-40B4-BE49-F238E27FC236}">
                <a16:creationId xmlns:a16="http://schemas.microsoft.com/office/drawing/2014/main" id="{066BFCD4-33B7-4098-858C-03F76A03242E}"/>
              </a:ext>
            </a:extLst>
          </p:cNvPr>
          <p:cNvSpPr/>
          <p:nvPr/>
        </p:nvSpPr>
        <p:spPr>
          <a:xfrm>
            <a:off x="838200" y="1748286"/>
            <a:ext cx="1716314" cy="467939"/>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Rounded Corners 57">
            <a:extLst>
              <a:ext uri="{FF2B5EF4-FFF2-40B4-BE49-F238E27FC236}">
                <a16:creationId xmlns:a16="http://schemas.microsoft.com/office/drawing/2014/main" id="{6F4623A2-9394-40F9-B3D0-3828787329E4}"/>
              </a:ext>
            </a:extLst>
          </p:cNvPr>
          <p:cNvSpPr/>
          <p:nvPr/>
        </p:nvSpPr>
        <p:spPr>
          <a:xfrm>
            <a:off x="3330621" y="1748286"/>
            <a:ext cx="1716314" cy="467939"/>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Rectangle: Rounded Corners 58">
            <a:extLst>
              <a:ext uri="{FF2B5EF4-FFF2-40B4-BE49-F238E27FC236}">
                <a16:creationId xmlns:a16="http://schemas.microsoft.com/office/drawing/2014/main" id="{7F8EDF14-99FA-4C57-8843-48292BEC5755}"/>
              </a:ext>
            </a:extLst>
          </p:cNvPr>
          <p:cNvSpPr/>
          <p:nvPr/>
        </p:nvSpPr>
        <p:spPr>
          <a:xfrm>
            <a:off x="5748610" y="1748286"/>
            <a:ext cx="1716314" cy="46793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TextBox 59">
            <a:extLst>
              <a:ext uri="{FF2B5EF4-FFF2-40B4-BE49-F238E27FC236}">
                <a16:creationId xmlns:a16="http://schemas.microsoft.com/office/drawing/2014/main" id="{2B750723-61B2-44C1-8598-0E1E991DB847}"/>
              </a:ext>
            </a:extLst>
          </p:cNvPr>
          <p:cNvSpPr txBox="1"/>
          <p:nvPr/>
        </p:nvSpPr>
        <p:spPr>
          <a:xfrm>
            <a:off x="1064342" y="1843756"/>
            <a:ext cx="1264030" cy="261610"/>
          </a:xfrm>
          <a:prstGeom prst="rect">
            <a:avLst/>
          </a:prstGeom>
          <a:noFill/>
        </p:spPr>
        <p:txBody>
          <a:bodyPr wrap="square" rtlCol="0">
            <a:spAutoFit/>
          </a:bodyPr>
          <a:lstStyle/>
          <a:p>
            <a:pPr algn="ctr"/>
            <a:r>
              <a:rPr lang="en-US" sz="1100" dirty="0">
                <a:solidFill>
                  <a:schemeClr val="bg1"/>
                </a:solidFill>
                <a:latin typeface="Montserrat" panose="00000500000000000000" pitchFamily="50" charset="0"/>
              </a:rPr>
              <a:t>One Text Here</a:t>
            </a:r>
          </a:p>
        </p:txBody>
      </p:sp>
      <p:sp>
        <p:nvSpPr>
          <p:cNvPr id="61" name="TextBox 60">
            <a:extLst>
              <a:ext uri="{FF2B5EF4-FFF2-40B4-BE49-F238E27FC236}">
                <a16:creationId xmlns:a16="http://schemas.microsoft.com/office/drawing/2014/main" id="{86664579-E1D6-4B01-951D-73145F0F33F8}"/>
              </a:ext>
            </a:extLst>
          </p:cNvPr>
          <p:cNvSpPr txBox="1"/>
          <p:nvPr/>
        </p:nvSpPr>
        <p:spPr>
          <a:xfrm>
            <a:off x="3556763" y="1843756"/>
            <a:ext cx="1264030" cy="261610"/>
          </a:xfrm>
          <a:prstGeom prst="rect">
            <a:avLst/>
          </a:prstGeom>
          <a:noFill/>
        </p:spPr>
        <p:txBody>
          <a:bodyPr wrap="square" rtlCol="0">
            <a:spAutoFit/>
          </a:bodyPr>
          <a:lstStyle/>
          <a:p>
            <a:pPr algn="ctr"/>
            <a:r>
              <a:rPr lang="en-US" sz="1100" dirty="0">
                <a:solidFill>
                  <a:schemeClr val="bg1"/>
                </a:solidFill>
                <a:latin typeface="Montserrat" panose="00000500000000000000" pitchFamily="50" charset="0"/>
              </a:rPr>
              <a:t>Two Text Here</a:t>
            </a:r>
          </a:p>
        </p:txBody>
      </p:sp>
      <p:sp>
        <p:nvSpPr>
          <p:cNvPr id="62" name="TextBox 61">
            <a:extLst>
              <a:ext uri="{FF2B5EF4-FFF2-40B4-BE49-F238E27FC236}">
                <a16:creationId xmlns:a16="http://schemas.microsoft.com/office/drawing/2014/main" id="{FCBED081-7008-4931-BDAF-87A5FD1CDB1D}"/>
              </a:ext>
            </a:extLst>
          </p:cNvPr>
          <p:cNvSpPr txBox="1"/>
          <p:nvPr/>
        </p:nvSpPr>
        <p:spPr>
          <a:xfrm>
            <a:off x="5913424" y="1843756"/>
            <a:ext cx="1386686" cy="261610"/>
          </a:xfrm>
          <a:prstGeom prst="rect">
            <a:avLst/>
          </a:prstGeom>
          <a:noFill/>
        </p:spPr>
        <p:txBody>
          <a:bodyPr wrap="square" rtlCol="0">
            <a:spAutoFit/>
          </a:bodyPr>
          <a:lstStyle/>
          <a:p>
            <a:pPr algn="ctr"/>
            <a:r>
              <a:rPr lang="en-US" sz="1100" dirty="0">
                <a:solidFill>
                  <a:schemeClr val="bg1"/>
                </a:solidFill>
                <a:latin typeface="Montserrat" panose="00000500000000000000" pitchFamily="50" charset="0"/>
              </a:rPr>
              <a:t>Three Text Here</a:t>
            </a:r>
          </a:p>
        </p:txBody>
      </p:sp>
      <p:sp>
        <p:nvSpPr>
          <p:cNvPr id="65" name="Title 20">
            <a:extLst>
              <a:ext uri="{FF2B5EF4-FFF2-40B4-BE49-F238E27FC236}">
                <a16:creationId xmlns:a16="http://schemas.microsoft.com/office/drawing/2014/main" id="{E7D72DD9-259D-4774-8017-660A35D60E1A}"/>
              </a:ext>
            </a:extLst>
          </p:cNvPr>
          <p:cNvSpPr txBox="1">
            <a:spLocks/>
          </p:cNvSpPr>
          <p:nvPr/>
        </p:nvSpPr>
        <p:spPr>
          <a:xfrm>
            <a:off x="3444455" y="443008"/>
            <a:ext cx="5218009" cy="49860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Our :</a:t>
            </a:r>
            <a:r>
              <a:rPr lang="en-US" sz="3200" b="1" dirty="0">
                <a:latin typeface="Open Sans" panose="020B0606030504020204" pitchFamily="34" charset="0"/>
                <a:ea typeface="Open Sans" panose="020B0606030504020204" pitchFamily="34" charset="0"/>
                <a:cs typeface="Open Sans" panose="020B0606030504020204" pitchFamily="34" charset="0"/>
              </a:rPr>
              <a:t> </a:t>
            </a:r>
            <a:r>
              <a:rPr lang="en-US" sz="3200" b="1" dirty="0">
                <a:ea typeface="Open Sans" panose="020B0606030504020204" pitchFamily="34" charset="0"/>
                <a:cs typeface="Open Sans" panose="020B0606030504020204" pitchFamily="34" charset="0"/>
              </a:rPr>
              <a:t>Service 3</a:t>
            </a:r>
          </a:p>
        </p:txBody>
      </p:sp>
      <p:sp>
        <p:nvSpPr>
          <p:cNvPr id="66" name="Subtitle 22">
            <a:extLst>
              <a:ext uri="{FF2B5EF4-FFF2-40B4-BE49-F238E27FC236}">
                <a16:creationId xmlns:a16="http://schemas.microsoft.com/office/drawing/2014/main" id="{F3429138-37E3-4F53-BC1B-5A345B426D0B}"/>
              </a:ext>
            </a:extLst>
          </p:cNvPr>
          <p:cNvSpPr txBox="1">
            <a:spLocks/>
          </p:cNvSpPr>
          <p:nvPr/>
        </p:nvSpPr>
        <p:spPr>
          <a:xfrm>
            <a:off x="1149761" y="977294"/>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ea typeface="Open Sans" panose="020B0606030504020204" pitchFamily="34" charset="0"/>
                <a:cs typeface="Open Sans" panose="020B0606030504020204" pitchFamily="34" charset="0"/>
              </a:rPr>
              <a:t>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 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a:t>
            </a:r>
          </a:p>
        </p:txBody>
      </p:sp>
    </p:spTree>
    <p:extLst>
      <p:ext uri="{BB962C8B-B14F-4D97-AF65-F5344CB8AC3E}">
        <p14:creationId xmlns:p14="http://schemas.microsoft.com/office/powerpoint/2010/main" val="191217703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Rectangle 156">
            <a:extLst>
              <a:ext uri="{FF2B5EF4-FFF2-40B4-BE49-F238E27FC236}">
                <a16:creationId xmlns:a16="http://schemas.microsoft.com/office/drawing/2014/main" id="{2EBC8634-8929-47D6-AD1D-4AFF5D8A42A7}"/>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Placeholder 6">
            <a:extLst>
              <a:ext uri="{FF2B5EF4-FFF2-40B4-BE49-F238E27FC236}">
                <a16:creationId xmlns:a16="http://schemas.microsoft.com/office/drawing/2014/main" id="{CB1D96AE-0059-440C-A447-CFD83A37BBD8}"/>
              </a:ext>
            </a:extLst>
          </p:cNvPr>
          <p:cNvPicPr>
            <a:picLocks noGrp="1" noChangeAspect="1"/>
          </p:cNvPicPr>
          <p:nvPr>
            <p:ph type="pic" sz="quarter" idx="10"/>
          </p:nvPr>
        </p:nvPicPr>
        <p:blipFill>
          <a:blip r:embed="rId3">
            <a:extLst>
              <a:ext uri="{BEBA8EAE-BF5A-486C-A8C5-ECC9F3942E4B}">
                <a14:imgProps xmlns:a14="http://schemas.microsoft.com/office/drawing/2010/main">
                  <a14:imgLayer r:embed="rId4">
                    <a14:imgEffect>
                      <a14:saturation sat="0"/>
                    </a14:imgEffect>
                  </a14:imgLayer>
                </a14:imgProps>
              </a:ext>
            </a:extLst>
          </a:blip>
          <a:srcRect t="7813" b="7813"/>
          <a:stretch>
            <a:fillRect/>
          </a:stretch>
        </p:blipFill>
        <p:spPr/>
      </p:pic>
      <p:sp>
        <p:nvSpPr>
          <p:cNvPr id="70" name="Rectangle 69">
            <a:extLst>
              <a:ext uri="{FF2B5EF4-FFF2-40B4-BE49-F238E27FC236}">
                <a16:creationId xmlns:a16="http://schemas.microsoft.com/office/drawing/2014/main" id="{22496D41-665F-4CAE-9A4B-89637F1D1567}"/>
              </a:ext>
            </a:extLst>
          </p:cNvPr>
          <p:cNvSpPr/>
          <p:nvPr/>
        </p:nvSpPr>
        <p:spPr>
          <a:xfrm>
            <a:off x="0" y="0"/>
            <a:ext cx="12192000" cy="6858000"/>
          </a:xfrm>
          <a:prstGeom prst="rect">
            <a:avLst/>
          </a:prstGeom>
          <a:solidFill>
            <a:schemeClr val="accent3">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alpha val="67000"/>
                </a:schemeClr>
              </a:solidFill>
            </a:endParaRPr>
          </a:p>
        </p:txBody>
      </p:sp>
      <p:sp>
        <p:nvSpPr>
          <p:cNvPr id="142" name="TextBox 141">
            <a:extLst>
              <a:ext uri="{FF2B5EF4-FFF2-40B4-BE49-F238E27FC236}">
                <a16:creationId xmlns:a16="http://schemas.microsoft.com/office/drawing/2014/main" id="{6A75713B-9586-44E8-B8DD-6F3CF623985E}"/>
              </a:ext>
            </a:extLst>
          </p:cNvPr>
          <p:cNvSpPr txBox="1"/>
          <p:nvPr/>
        </p:nvSpPr>
        <p:spPr>
          <a:xfrm>
            <a:off x="1728352" y="2287861"/>
            <a:ext cx="3858495" cy="477054"/>
          </a:xfrm>
          <a:prstGeom prst="rect">
            <a:avLst/>
          </a:prstGeom>
          <a:noFill/>
        </p:spPr>
        <p:txBody>
          <a:bodyPr wrap="square" rtlCol="0" anchor="ctr">
            <a:spAutoFit/>
          </a:bodyPr>
          <a:lstStyle/>
          <a:p>
            <a:r>
              <a:rPr lang="en-US" sz="2500" b="1" spc="4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ABOUT US</a:t>
            </a:r>
          </a:p>
        </p:txBody>
      </p:sp>
      <p:sp>
        <p:nvSpPr>
          <p:cNvPr id="143" name="TextBox 142">
            <a:extLst>
              <a:ext uri="{FF2B5EF4-FFF2-40B4-BE49-F238E27FC236}">
                <a16:creationId xmlns:a16="http://schemas.microsoft.com/office/drawing/2014/main" id="{32F1E801-EA22-4A4C-ACE7-C28D8D731615}"/>
              </a:ext>
            </a:extLst>
          </p:cNvPr>
          <p:cNvSpPr txBox="1"/>
          <p:nvPr/>
        </p:nvSpPr>
        <p:spPr>
          <a:xfrm>
            <a:off x="1728352" y="2886429"/>
            <a:ext cx="3858495" cy="1962076"/>
          </a:xfrm>
          <a:prstGeom prst="rect">
            <a:avLst/>
          </a:prstGeom>
          <a:noFill/>
        </p:spPr>
        <p:txBody>
          <a:bodyPr wrap="square" rtlCol="0">
            <a:spAutoFit/>
          </a:bodyPr>
          <a:lstStyle/>
          <a:p>
            <a:pPr>
              <a:lnSpc>
                <a:spcPct val="150000"/>
              </a:lnSpc>
            </a:pPr>
            <a:r>
              <a:rPr lang="en-US" sz="900" dirty="0">
                <a:solidFill>
                  <a:schemeClr val="bg1"/>
                </a:solidFill>
                <a:latin typeface="Open Sans "/>
                <a:ea typeface="Open Sans Light" panose="020B0306030504020204" pitchFamily="34" charset="0"/>
                <a:cs typeface="Open Sans Light" panose="020B0306030504020204" pitchFamily="34" charset="0"/>
              </a:rPr>
              <a:t>Have them for one. Living grass to for can't gathered waters had winged. Creepiest don't subdue which </a:t>
            </a:r>
            <a:r>
              <a:rPr lang="en-US" sz="900" dirty="0" err="1">
                <a:solidFill>
                  <a:schemeClr val="bg1"/>
                </a:solidFill>
                <a:latin typeface="Open Sans "/>
                <a:ea typeface="Open Sans Light" panose="020B0306030504020204" pitchFamily="34" charset="0"/>
                <a:cs typeface="Open Sans Light" panose="020B0306030504020204" pitchFamily="34" charset="0"/>
              </a:rPr>
              <a:t>i</a:t>
            </a:r>
            <a:r>
              <a:rPr lang="en-US" sz="900" dirty="0">
                <a:solidFill>
                  <a:schemeClr val="bg1"/>
                </a:solidFill>
                <a:latin typeface="Open Sans "/>
                <a:ea typeface="Open Sans Light" panose="020B0306030504020204" pitchFamily="34" charset="0"/>
                <a:cs typeface="Open Sans Light" panose="020B0306030504020204" pitchFamily="34" charset="0"/>
              </a:rPr>
              <a:t> two set had seasons. Fifth you'll, man wherein seas our creeping. Very. Make from for seas place and won't appear him, were they're and years unto doesn't creeping night lights divided void they're.</a:t>
            </a:r>
          </a:p>
          <a:p>
            <a:pPr>
              <a:lnSpc>
                <a:spcPct val="150000"/>
              </a:lnSpc>
            </a:pPr>
            <a:endParaRPr lang="en-US" sz="900" dirty="0">
              <a:solidFill>
                <a:schemeClr val="bg1"/>
              </a:solidFill>
              <a:latin typeface="Open Sans "/>
              <a:ea typeface="Open Sans Light" panose="020B0306030504020204" pitchFamily="34" charset="0"/>
              <a:cs typeface="Open Sans Light" panose="020B0306030504020204" pitchFamily="34" charset="0"/>
            </a:endParaRPr>
          </a:p>
          <a:p>
            <a:pPr>
              <a:lnSpc>
                <a:spcPct val="150000"/>
              </a:lnSpc>
            </a:pPr>
            <a:r>
              <a:rPr lang="en-US" sz="900" b="1" dirty="0">
                <a:solidFill>
                  <a:schemeClr val="bg1"/>
                </a:solidFill>
                <a:latin typeface="Open Sans "/>
                <a:ea typeface="Open Sans Light" panose="020B0306030504020204" pitchFamily="34" charset="0"/>
                <a:cs typeface="Open Sans Light" panose="020B0306030504020204" pitchFamily="34" charset="0"/>
              </a:rPr>
              <a:t>Creeping is signs isn't deep abundantly is fish evening let hath </a:t>
            </a:r>
            <a:r>
              <a:rPr lang="en-US" sz="900" b="1" dirty="0" err="1">
                <a:solidFill>
                  <a:schemeClr val="bg1"/>
                </a:solidFill>
                <a:latin typeface="Open Sans "/>
                <a:ea typeface="Open Sans Light" panose="020B0306030504020204" pitchFamily="34" charset="0"/>
                <a:cs typeface="Open Sans Light" panose="020B0306030504020204" pitchFamily="34" charset="0"/>
              </a:rPr>
              <a:t>i</a:t>
            </a:r>
            <a:r>
              <a:rPr lang="en-US" sz="900" b="1" dirty="0">
                <a:solidFill>
                  <a:schemeClr val="bg1"/>
                </a:solidFill>
                <a:latin typeface="Open Sans "/>
                <a:ea typeface="Open Sans Light" panose="020B0306030504020204" pitchFamily="34" charset="0"/>
                <a:cs typeface="Open Sans Light" panose="020B0306030504020204" pitchFamily="34" charset="0"/>
              </a:rPr>
              <a:t> gathered fly earth two god them forth called unto replenish given male be Dominion.</a:t>
            </a:r>
          </a:p>
        </p:txBody>
      </p:sp>
      <p:sp>
        <p:nvSpPr>
          <p:cNvPr id="145" name="TextBox 144">
            <a:extLst>
              <a:ext uri="{FF2B5EF4-FFF2-40B4-BE49-F238E27FC236}">
                <a16:creationId xmlns:a16="http://schemas.microsoft.com/office/drawing/2014/main" id="{CDBD013F-B673-4BDB-9699-38A24A68E1C5}"/>
              </a:ext>
            </a:extLst>
          </p:cNvPr>
          <p:cNvSpPr txBox="1"/>
          <p:nvPr/>
        </p:nvSpPr>
        <p:spPr>
          <a:xfrm>
            <a:off x="7220685" y="2293763"/>
            <a:ext cx="3098799" cy="3323987"/>
          </a:xfrm>
          <a:prstGeom prst="rect">
            <a:avLst/>
          </a:prstGeom>
          <a:noFill/>
        </p:spPr>
        <p:txBody>
          <a:bodyPr wrap="square" rtlCol="0">
            <a:spAutoFit/>
          </a:bodyPr>
          <a:lstStyle/>
          <a:p>
            <a:pPr>
              <a:lnSpc>
                <a:spcPts val="1400"/>
              </a:lnSpc>
            </a:pPr>
            <a:r>
              <a:rPr lang="en-US" sz="1000" b="1" dirty="0">
                <a:solidFill>
                  <a:schemeClr val="bg1"/>
                </a:solidFill>
                <a:latin typeface="Open Sans "/>
                <a:ea typeface="Open Sans Light" panose="020B0306030504020204" pitchFamily="34" charset="0"/>
                <a:cs typeface="Open Sans Light" panose="020B0306030504020204" pitchFamily="34" charset="0"/>
              </a:rPr>
              <a:t>Fowl multiply don't every</a:t>
            </a:r>
          </a:p>
          <a:p>
            <a:pPr>
              <a:lnSpc>
                <a:spcPts val="1400"/>
              </a:lnSpc>
            </a:pPr>
            <a:r>
              <a:rPr lang="en-US" sz="900" dirty="0">
                <a:solidFill>
                  <a:schemeClr val="bg1"/>
                </a:solidFill>
                <a:latin typeface="Open Sans "/>
                <a:ea typeface="Open Sans Light" panose="020B0306030504020204" pitchFamily="34" charset="0"/>
                <a:cs typeface="Open Sans Light" panose="020B0306030504020204" pitchFamily="34" charset="0"/>
              </a:rPr>
              <a:t>Open unto divided first shall made they're appear form great morning over form.</a:t>
            </a:r>
          </a:p>
          <a:p>
            <a:pPr>
              <a:lnSpc>
                <a:spcPts val="1400"/>
              </a:lnSpc>
            </a:pPr>
            <a:endParaRPr lang="en-US" sz="900" dirty="0">
              <a:solidFill>
                <a:schemeClr val="bg1"/>
              </a:solidFill>
              <a:latin typeface="Open Sans "/>
              <a:ea typeface="Open Sans Light" panose="020B0306030504020204" pitchFamily="34" charset="0"/>
              <a:cs typeface="Open Sans Light" panose="020B0306030504020204" pitchFamily="34" charset="0"/>
            </a:endParaRPr>
          </a:p>
          <a:p>
            <a:pPr>
              <a:lnSpc>
                <a:spcPts val="1400"/>
              </a:lnSpc>
            </a:pPr>
            <a:r>
              <a:rPr lang="en-US" sz="1000" b="1" dirty="0">
                <a:solidFill>
                  <a:schemeClr val="bg1"/>
                </a:solidFill>
                <a:latin typeface="Open Sans "/>
                <a:ea typeface="Open Sans Light" panose="020B0306030504020204" pitchFamily="34" charset="0"/>
                <a:cs typeface="Open Sans Light" panose="020B0306030504020204" pitchFamily="34" charset="0"/>
              </a:rPr>
              <a:t>Good Greater you living moved to fowl</a:t>
            </a:r>
          </a:p>
          <a:p>
            <a:pPr>
              <a:lnSpc>
                <a:spcPts val="1400"/>
              </a:lnSpc>
            </a:pPr>
            <a:r>
              <a:rPr lang="en-US" sz="900" dirty="0">
                <a:solidFill>
                  <a:schemeClr val="bg1"/>
                </a:solidFill>
                <a:latin typeface="Open Sans "/>
                <a:ea typeface="Open Sans Light" panose="020B0306030504020204" pitchFamily="34" charset="0"/>
                <a:cs typeface="Open Sans Light" panose="020B0306030504020204" pitchFamily="34" charset="0"/>
              </a:rPr>
              <a:t>Image him fruit without every the him be days a cattle itself which image.</a:t>
            </a:r>
          </a:p>
          <a:p>
            <a:pPr>
              <a:lnSpc>
                <a:spcPts val="1400"/>
              </a:lnSpc>
            </a:pPr>
            <a:endParaRPr lang="en-US" sz="900" dirty="0">
              <a:solidFill>
                <a:schemeClr val="bg1"/>
              </a:solidFill>
              <a:latin typeface="Open Sans "/>
              <a:ea typeface="Open Sans Light" panose="020B0306030504020204" pitchFamily="34" charset="0"/>
              <a:cs typeface="Open Sans Light" panose="020B0306030504020204" pitchFamily="34" charset="0"/>
            </a:endParaRPr>
          </a:p>
          <a:p>
            <a:pPr>
              <a:lnSpc>
                <a:spcPts val="1400"/>
              </a:lnSpc>
            </a:pPr>
            <a:r>
              <a:rPr lang="en-US" sz="1000" b="1" dirty="0">
                <a:solidFill>
                  <a:schemeClr val="bg1"/>
                </a:solidFill>
                <a:latin typeface="Open Sans "/>
                <a:ea typeface="Open Sans Light" panose="020B0306030504020204" pitchFamily="34" charset="0"/>
                <a:cs typeface="Open Sans Light" panose="020B0306030504020204" pitchFamily="34" charset="0"/>
              </a:rPr>
              <a:t>Form may days fish doesn't male together</a:t>
            </a:r>
          </a:p>
          <a:p>
            <a:pPr>
              <a:lnSpc>
                <a:spcPts val="1400"/>
              </a:lnSpc>
            </a:pPr>
            <a:r>
              <a:rPr lang="en-US" sz="900" dirty="0">
                <a:solidFill>
                  <a:schemeClr val="bg1"/>
                </a:solidFill>
                <a:latin typeface="Open Sans "/>
                <a:ea typeface="Open Sans Light" panose="020B0306030504020204" pitchFamily="34" charset="0"/>
                <a:cs typeface="Open Sans Light" panose="020B0306030504020204" pitchFamily="34" charset="0"/>
              </a:rPr>
              <a:t>That behold day, Fowl waters can't which. Greater. Fish said open good man light.</a:t>
            </a:r>
          </a:p>
          <a:p>
            <a:pPr>
              <a:lnSpc>
                <a:spcPts val="1400"/>
              </a:lnSpc>
            </a:pPr>
            <a:endParaRPr lang="en-US" sz="900" dirty="0">
              <a:solidFill>
                <a:schemeClr val="bg1"/>
              </a:solidFill>
              <a:latin typeface="Open Sans "/>
              <a:ea typeface="Open Sans Light" panose="020B0306030504020204" pitchFamily="34" charset="0"/>
              <a:cs typeface="Open Sans Light" panose="020B0306030504020204" pitchFamily="34" charset="0"/>
            </a:endParaRPr>
          </a:p>
          <a:p>
            <a:pPr>
              <a:lnSpc>
                <a:spcPts val="1400"/>
              </a:lnSpc>
            </a:pPr>
            <a:r>
              <a:rPr lang="en-US" sz="1000" b="1" dirty="0">
                <a:solidFill>
                  <a:schemeClr val="bg1"/>
                </a:solidFill>
                <a:latin typeface="Open Sans "/>
                <a:ea typeface="Open Sans Light" panose="020B0306030504020204" pitchFamily="34" charset="0"/>
                <a:cs typeface="Open Sans Light" panose="020B0306030504020204" pitchFamily="34" charset="0"/>
              </a:rPr>
              <a:t>Which wherein signs had</a:t>
            </a:r>
          </a:p>
          <a:p>
            <a:pPr>
              <a:lnSpc>
                <a:spcPts val="1400"/>
              </a:lnSpc>
            </a:pPr>
            <a:r>
              <a:rPr lang="en-US" sz="900" dirty="0">
                <a:solidFill>
                  <a:schemeClr val="bg1"/>
                </a:solidFill>
                <a:latin typeface="Open Sans "/>
                <a:ea typeface="Open Sans Light" panose="020B0306030504020204" pitchFamily="34" charset="0"/>
                <a:cs typeface="Open Sans Light" panose="020B0306030504020204" pitchFamily="34" charset="0"/>
              </a:rPr>
              <a:t>The winged replenish multiply. Above you be fruit.</a:t>
            </a:r>
          </a:p>
          <a:p>
            <a:pPr>
              <a:lnSpc>
                <a:spcPts val="1400"/>
              </a:lnSpc>
            </a:pPr>
            <a:endParaRPr lang="en-US" sz="900" dirty="0">
              <a:solidFill>
                <a:schemeClr val="bg1"/>
              </a:solidFill>
              <a:latin typeface="Open Sans "/>
              <a:ea typeface="Open Sans Light" panose="020B0306030504020204" pitchFamily="34" charset="0"/>
              <a:cs typeface="Open Sans Light" panose="020B0306030504020204" pitchFamily="34" charset="0"/>
            </a:endParaRPr>
          </a:p>
          <a:p>
            <a:pPr>
              <a:lnSpc>
                <a:spcPts val="1400"/>
              </a:lnSpc>
            </a:pPr>
            <a:r>
              <a:rPr lang="en-US" sz="1000" b="1" dirty="0">
                <a:solidFill>
                  <a:schemeClr val="bg1"/>
                </a:solidFill>
                <a:latin typeface="Open Sans "/>
                <a:ea typeface="Open Sans Light" panose="020B0306030504020204" pitchFamily="34" charset="0"/>
                <a:cs typeface="Open Sans Light" panose="020B0306030504020204" pitchFamily="34" charset="0"/>
              </a:rPr>
              <a:t>Second moved bearing him bring</a:t>
            </a:r>
          </a:p>
          <a:p>
            <a:pPr>
              <a:lnSpc>
                <a:spcPts val="1400"/>
              </a:lnSpc>
            </a:pPr>
            <a:r>
              <a:rPr lang="en-US" sz="900" dirty="0">
                <a:solidFill>
                  <a:schemeClr val="bg1"/>
                </a:solidFill>
                <a:latin typeface="Open Sans "/>
                <a:ea typeface="Open Sans Light" panose="020B0306030504020204" pitchFamily="34" charset="0"/>
                <a:cs typeface="Open Sans Light" panose="020B0306030504020204" pitchFamily="34" charset="0"/>
              </a:rPr>
              <a:t>Stars lights their moving life also. After is brought grass subdue is lesser hath second after under.</a:t>
            </a:r>
          </a:p>
        </p:txBody>
      </p:sp>
      <p:sp>
        <p:nvSpPr>
          <p:cNvPr id="148" name="TextBox 147">
            <a:extLst>
              <a:ext uri="{FF2B5EF4-FFF2-40B4-BE49-F238E27FC236}">
                <a16:creationId xmlns:a16="http://schemas.microsoft.com/office/drawing/2014/main" id="{AD61C329-C1C2-4460-AE9A-08B4CDF7C050}"/>
              </a:ext>
            </a:extLst>
          </p:cNvPr>
          <p:cNvSpPr txBox="1"/>
          <p:nvPr/>
        </p:nvSpPr>
        <p:spPr>
          <a:xfrm>
            <a:off x="6605153" y="2217565"/>
            <a:ext cx="598600" cy="630942"/>
          </a:xfrm>
          <a:prstGeom prst="rect">
            <a:avLst/>
          </a:prstGeom>
          <a:noFill/>
        </p:spPr>
        <p:txBody>
          <a:bodyPr wrap="square" rtlCol="0">
            <a:spAutoFit/>
          </a:bodyPr>
          <a:lstStyle/>
          <a:p>
            <a:r>
              <a:rPr lang="en-US" sz="3500" dirty="0">
                <a:solidFill>
                  <a:schemeClr val="bg1"/>
                </a:solidFill>
                <a:latin typeface="Open Sans "/>
                <a:ea typeface="Open Sans Extrabold" panose="020B0906030804020204" pitchFamily="34" charset="0"/>
                <a:cs typeface="Open Sans Extrabold" panose="020B0906030804020204" pitchFamily="34" charset="0"/>
              </a:rPr>
              <a:t>1</a:t>
            </a:r>
          </a:p>
        </p:txBody>
      </p:sp>
      <p:sp>
        <p:nvSpPr>
          <p:cNvPr id="149" name="TextBox 148">
            <a:extLst>
              <a:ext uri="{FF2B5EF4-FFF2-40B4-BE49-F238E27FC236}">
                <a16:creationId xmlns:a16="http://schemas.microsoft.com/office/drawing/2014/main" id="{5B299038-C6DD-4191-A75A-A9AA53D2D1DA}"/>
              </a:ext>
            </a:extLst>
          </p:cNvPr>
          <p:cNvSpPr txBox="1"/>
          <p:nvPr/>
        </p:nvSpPr>
        <p:spPr>
          <a:xfrm>
            <a:off x="6605153" y="2945697"/>
            <a:ext cx="598600" cy="630942"/>
          </a:xfrm>
          <a:prstGeom prst="rect">
            <a:avLst/>
          </a:prstGeom>
          <a:noFill/>
        </p:spPr>
        <p:txBody>
          <a:bodyPr wrap="square" rtlCol="0">
            <a:spAutoFit/>
          </a:bodyPr>
          <a:lstStyle/>
          <a:p>
            <a:r>
              <a:rPr lang="en-US" sz="3500" dirty="0">
                <a:solidFill>
                  <a:schemeClr val="bg1"/>
                </a:solidFill>
                <a:latin typeface="Open Sans "/>
                <a:ea typeface="Open Sans Extrabold" panose="020B0906030804020204" pitchFamily="34" charset="0"/>
                <a:cs typeface="Open Sans Extrabold" panose="020B0906030804020204" pitchFamily="34" charset="0"/>
              </a:rPr>
              <a:t>2</a:t>
            </a:r>
          </a:p>
        </p:txBody>
      </p:sp>
      <p:sp>
        <p:nvSpPr>
          <p:cNvPr id="151" name="TextBox 150">
            <a:extLst>
              <a:ext uri="{FF2B5EF4-FFF2-40B4-BE49-F238E27FC236}">
                <a16:creationId xmlns:a16="http://schemas.microsoft.com/office/drawing/2014/main" id="{618CC908-39E3-4264-8079-6932C710588C}"/>
              </a:ext>
            </a:extLst>
          </p:cNvPr>
          <p:cNvSpPr txBox="1"/>
          <p:nvPr/>
        </p:nvSpPr>
        <p:spPr>
          <a:xfrm>
            <a:off x="6605153" y="3682297"/>
            <a:ext cx="598600" cy="630942"/>
          </a:xfrm>
          <a:prstGeom prst="rect">
            <a:avLst/>
          </a:prstGeom>
          <a:noFill/>
        </p:spPr>
        <p:txBody>
          <a:bodyPr wrap="square" rtlCol="0">
            <a:spAutoFit/>
          </a:bodyPr>
          <a:lstStyle/>
          <a:p>
            <a:r>
              <a:rPr lang="en-US" sz="3500" dirty="0">
                <a:solidFill>
                  <a:schemeClr val="bg1"/>
                </a:solidFill>
                <a:latin typeface="Open Sans "/>
                <a:ea typeface="Open Sans Extrabold" panose="020B0906030804020204" pitchFamily="34" charset="0"/>
                <a:cs typeface="Open Sans Extrabold" panose="020B0906030804020204" pitchFamily="34" charset="0"/>
              </a:rPr>
              <a:t>3</a:t>
            </a:r>
          </a:p>
        </p:txBody>
      </p:sp>
      <p:sp>
        <p:nvSpPr>
          <p:cNvPr id="153" name="TextBox 152">
            <a:extLst>
              <a:ext uri="{FF2B5EF4-FFF2-40B4-BE49-F238E27FC236}">
                <a16:creationId xmlns:a16="http://schemas.microsoft.com/office/drawing/2014/main" id="{F316FCF2-D440-4FBA-B818-4FC3989D0FA2}"/>
              </a:ext>
            </a:extLst>
          </p:cNvPr>
          <p:cNvSpPr txBox="1"/>
          <p:nvPr/>
        </p:nvSpPr>
        <p:spPr>
          <a:xfrm>
            <a:off x="6605153" y="4325763"/>
            <a:ext cx="598600" cy="630942"/>
          </a:xfrm>
          <a:prstGeom prst="rect">
            <a:avLst/>
          </a:prstGeom>
          <a:noFill/>
        </p:spPr>
        <p:txBody>
          <a:bodyPr wrap="square" rtlCol="0">
            <a:spAutoFit/>
          </a:bodyPr>
          <a:lstStyle/>
          <a:p>
            <a:r>
              <a:rPr lang="en-US" sz="3500" dirty="0">
                <a:solidFill>
                  <a:schemeClr val="bg1"/>
                </a:solidFill>
                <a:latin typeface="Open Sans "/>
                <a:ea typeface="Open Sans Extrabold" panose="020B0906030804020204" pitchFamily="34" charset="0"/>
                <a:cs typeface="Open Sans Extrabold" panose="020B0906030804020204" pitchFamily="34" charset="0"/>
              </a:rPr>
              <a:t>4</a:t>
            </a:r>
          </a:p>
        </p:txBody>
      </p:sp>
      <p:sp>
        <p:nvSpPr>
          <p:cNvPr id="155" name="TextBox 154">
            <a:extLst>
              <a:ext uri="{FF2B5EF4-FFF2-40B4-BE49-F238E27FC236}">
                <a16:creationId xmlns:a16="http://schemas.microsoft.com/office/drawing/2014/main" id="{9830F73F-86AE-44FD-8F93-68704A4F34DC}"/>
              </a:ext>
            </a:extLst>
          </p:cNvPr>
          <p:cNvSpPr txBox="1"/>
          <p:nvPr/>
        </p:nvSpPr>
        <p:spPr>
          <a:xfrm>
            <a:off x="6605153" y="4893028"/>
            <a:ext cx="598600" cy="630942"/>
          </a:xfrm>
          <a:prstGeom prst="rect">
            <a:avLst/>
          </a:prstGeom>
          <a:noFill/>
        </p:spPr>
        <p:txBody>
          <a:bodyPr wrap="square" rtlCol="0">
            <a:spAutoFit/>
          </a:bodyPr>
          <a:lstStyle/>
          <a:p>
            <a:r>
              <a:rPr lang="en-US" sz="3500" dirty="0">
                <a:solidFill>
                  <a:schemeClr val="bg1"/>
                </a:solidFill>
                <a:latin typeface="Open Sans "/>
                <a:ea typeface="Open Sans Extrabold" panose="020B0906030804020204" pitchFamily="34" charset="0"/>
                <a:cs typeface="Open Sans Extrabold" panose="020B0906030804020204" pitchFamily="34" charset="0"/>
              </a:rPr>
              <a:t>5</a:t>
            </a:r>
          </a:p>
        </p:txBody>
      </p:sp>
      <p:sp>
        <p:nvSpPr>
          <p:cNvPr id="15" name="Title 20">
            <a:extLst>
              <a:ext uri="{FF2B5EF4-FFF2-40B4-BE49-F238E27FC236}">
                <a16:creationId xmlns:a16="http://schemas.microsoft.com/office/drawing/2014/main" id="{C420C6A6-3B9A-4A66-B944-9FB511340169}"/>
              </a:ext>
            </a:extLst>
          </p:cNvPr>
          <p:cNvSpPr txBox="1">
            <a:spLocks/>
          </p:cNvSpPr>
          <p:nvPr/>
        </p:nvSpPr>
        <p:spPr>
          <a:xfrm>
            <a:off x="3933515" y="513347"/>
            <a:ext cx="4239889" cy="3982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bg1"/>
                </a:solidFill>
                <a:latin typeface="Montserrat Light" panose="00000400000000000000" pitchFamily="50" charset="0"/>
                <a:ea typeface="Open Sans" panose="020B0606030504020204" pitchFamily="34" charset="0"/>
                <a:cs typeface="Open Sans" panose="020B0606030504020204" pitchFamily="34" charset="0"/>
              </a:rPr>
              <a:t>Team : </a:t>
            </a:r>
            <a:r>
              <a:rPr lang="en-US" sz="3200" b="1" dirty="0">
                <a:solidFill>
                  <a:schemeClr val="bg1"/>
                </a:solidFill>
                <a:ea typeface="Open Sans" panose="020B0606030504020204" pitchFamily="34" charset="0"/>
                <a:cs typeface="Open Sans" panose="020B0606030504020204" pitchFamily="34" charset="0"/>
              </a:rPr>
              <a:t>Member</a:t>
            </a:r>
          </a:p>
        </p:txBody>
      </p:sp>
      <p:sp>
        <p:nvSpPr>
          <p:cNvPr id="16" name="Subtitle 22">
            <a:extLst>
              <a:ext uri="{FF2B5EF4-FFF2-40B4-BE49-F238E27FC236}">
                <a16:creationId xmlns:a16="http://schemas.microsoft.com/office/drawing/2014/main" id="{F86D248A-DE05-4A97-8160-73CDAD026742}"/>
              </a:ext>
            </a:extLst>
          </p:cNvPr>
          <p:cNvSpPr txBox="1">
            <a:spLocks/>
          </p:cNvSpPr>
          <p:nvPr/>
        </p:nvSpPr>
        <p:spPr>
          <a:xfrm>
            <a:off x="1149761" y="1047634"/>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solidFill>
                  <a:schemeClr val="bg1"/>
                </a:solidFill>
                <a:ea typeface="Open Sans" panose="020B0606030504020204" pitchFamily="34" charset="0"/>
                <a:cs typeface="Open Sans" panose="020B0606030504020204" pitchFamily="34" charset="0"/>
              </a:rPr>
              <a:t>Lorem ipsum dolor sit </a:t>
            </a:r>
            <a:r>
              <a:rPr lang="en-US" sz="1300" dirty="0" err="1">
                <a:solidFill>
                  <a:schemeClr val="bg1"/>
                </a:solidFill>
                <a:ea typeface="Open Sans" panose="020B0606030504020204" pitchFamily="34" charset="0"/>
                <a:cs typeface="Open Sans" panose="020B0606030504020204" pitchFamily="34" charset="0"/>
              </a:rPr>
              <a:t>amet</a:t>
            </a:r>
            <a:r>
              <a:rPr lang="en-US" sz="1300" dirty="0">
                <a:solidFill>
                  <a:schemeClr val="bg1"/>
                </a:solidFill>
                <a:ea typeface="Open Sans" panose="020B0606030504020204" pitchFamily="34" charset="0"/>
                <a:cs typeface="Open Sans" panose="020B0606030504020204" pitchFamily="34" charset="0"/>
              </a:rPr>
              <a:t> </a:t>
            </a:r>
            <a:r>
              <a:rPr lang="en-US" sz="1300" dirty="0" err="1">
                <a:solidFill>
                  <a:schemeClr val="bg1"/>
                </a:solidFill>
                <a:ea typeface="Open Sans" panose="020B0606030504020204" pitchFamily="34" charset="0"/>
                <a:cs typeface="Open Sans" panose="020B0606030504020204" pitchFamily="34" charset="0"/>
              </a:rPr>
              <a:t>agam</a:t>
            </a:r>
            <a:r>
              <a:rPr lang="en-US" sz="1300" dirty="0">
                <a:solidFill>
                  <a:schemeClr val="bg1"/>
                </a:solidFill>
                <a:ea typeface="Open Sans" panose="020B0606030504020204" pitchFamily="34" charset="0"/>
                <a:cs typeface="Open Sans" panose="020B0606030504020204" pitchFamily="34" charset="0"/>
              </a:rPr>
              <a:t> facer </a:t>
            </a:r>
            <a:r>
              <a:rPr lang="en-US" sz="1300" dirty="0" err="1">
                <a:solidFill>
                  <a:schemeClr val="bg1"/>
                </a:solidFill>
                <a:ea typeface="Open Sans" panose="020B0606030504020204" pitchFamily="34" charset="0"/>
                <a:cs typeface="Open Sans" panose="020B0606030504020204" pitchFamily="34" charset="0"/>
              </a:rPr>
              <a:t>modo</a:t>
            </a:r>
            <a:r>
              <a:rPr lang="en-US" sz="1300" dirty="0">
                <a:solidFill>
                  <a:schemeClr val="bg1"/>
                </a:solidFill>
                <a:ea typeface="Open Sans" panose="020B0606030504020204" pitchFamily="34" charset="0"/>
                <a:cs typeface="Open Sans" panose="020B0606030504020204" pitchFamily="34" charset="0"/>
              </a:rPr>
              <a:t> data lorem ipsum dolor sit </a:t>
            </a:r>
            <a:r>
              <a:rPr lang="en-US" sz="1300" dirty="0" err="1">
                <a:solidFill>
                  <a:schemeClr val="bg1"/>
                </a:solidFill>
                <a:ea typeface="Open Sans" panose="020B0606030504020204" pitchFamily="34" charset="0"/>
                <a:cs typeface="Open Sans" panose="020B0606030504020204" pitchFamily="34" charset="0"/>
              </a:rPr>
              <a:t>amet</a:t>
            </a:r>
            <a:r>
              <a:rPr lang="en-US" sz="1300" dirty="0">
                <a:solidFill>
                  <a:schemeClr val="bg1"/>
                </a:solidFill>
                <a:ea typeface="Open Sans" panose="020B0606030504020204" pitchFamily="34" charset="0"/>
                <a:cs typeface="Open Sans" panose="020B0606030504020204" pitchFamily="34" charset="0"/>
              </a:rPr>
              <a:t> </a:t>
            </a:r>
            <a:r>
              <a:rPr lang="en-US" sz="1300" dirty="0" err="1">
                <a:solidFill>
                  <a:schemeClr val="bg1"/>
                </a:solidFill>
                <a:ea typeface="Open Sans" panose="020B0606030504020204" pitchFamily="34" charset="0"/>
                <a:cs typeface="Open Sans" panose="020B0606030504020204" pitchFamily="34" charset="0"/>
              </a:rPr>
              <a:t>agam</a:t>
            </a:r>
            <a:r>
              <a:rPr lang="en-US" sz="1300" dirty="0">
                <a:solidFill>
                  <a:schemeClr val="bg1"/>
                </a:solidFill>
                <a:ea typeface="Open Sans" panose="020B0606030504020204" pitchFamily="34" charset="0"/>
                <a:cs typeface="Open Sans" panose="020B0606030504020204" pitchFamily="34" charset="0"/>
              </a:rPr>
              <a:t> facer </a:t>
            </a:r>
            <a:r>
              <a:rPr lang="en-US" sz="1300" dirty="0" err="1">
                <a:solidFill>
                  <a:schemeClr val="bg1"/>
                </a:solidFill>
                <a:ea typeface="Open Sans" panose="020B0606030504020204" pitchFamily="34" charset="0"/>
                <a:cs typeface="Open Sans" panose="020B0606030504020204" pitchFamily="34" charset="0"/>
              </a:rPr>
              <a:t>modo</a:t>
            </a:r>
            <a:r>
              <a:rPr lang="en-US" sz="1300" dirty="0">
                <a:solidFill>
                  <a:schemeClr val="bg1"/>
                </a:solidFill>
                <a:ea typeface="Open Sans" panose="020B0606030504020204" pitchFamily="34" charset="0"/>
                <a:cs typeface="Open Sans" panose="020B0606030504020204" pitchFamily="34" charset="0"/>
              </a:rPr>
              <a:t> data</a:t>
            </a:r>
          </a:p>
        </p:txBody>
      </p:sp>
    </p:spTree>
    <p:extLst>
      <p:ext uri="{BB962C8B-B14F-4D97-AF65-F5344CB8AC3E}">
        <p14:creationId xmlns:p14="http://schemas.microsoft.com/office/powerpoint/2010/main" val="348427789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B8F7B8DF-64DC-4941-91C4-15F578F227A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4">
            <a:extLst>
              <a:ext uri="{FF2B5EF4-FFF2-40B4-BE49-F238E27FC236}">
                <a16:creationId xmlns:a16="http://schemas.microsoft.com/office/drawing/2014/main" id="{CD07B616-CF31-423F-B036-2D6D4B29ED15}"/>
              </a:ext>
            </a:extLst>
          </p:cNvPr>
          <p:cNvSpPr>
            <a:spLocks noGrp="1"/>
          </p:cNvSpPr>
          <p:nvPr>
            <p:ph type="sldNum" sz="quarter" idx="11"/>
          </p:nvPr>
        </p:nvSpPr>
        <p:spPr/>
        <p:txBody>
          <a:bodyPr/>
          <a:lstStyle/>
          <a:p>
            <a:fld id="{24DE6E60-BC42-428C-9E35-157D8C1638FB}" type="slidenum">
              <a:rPr lang="en-US" smtClean="0"/>
              <a:pPr/>
              <a:t>12</a:t>
            </a:fld>
            <a:endParaRPr lang="en-US" dirty="0"/>
          </a:p>
        </p:txBody>
      </p:sp>
      <p:pic>
        <p:nvPicPr>
          <p:cNvPr id="20" name="Picture Placeholder 19">
            <a:extLst>
              <a:ext uri="{FF2B5EF4-FFF2-40B4-BE49-F238E27FC236}">
                <a16:creationId xmlns:a16="http://schemas.microsoft.com/office/drawing/2014/main" id="{851D1977-22C6-4603-9698-9F2A6591213E}"/>
              </a:ext>
            </a:extLst>
          </p:cNvPr>
          <p:cNvPicPr>
            <a:picLocks noGrp="1" noChangeAspect="1"/>
          </p:cNvPicPr>
          <p:nvPr>
            <p:ph type="pic" sz="quarter" idx="12"/>
          </p:nvPr>
        </p:nvPicPr>
        <p:blipFill>
          <a:blip r:embed="rId3">
            <a:extLst>
              <a:ext uri="{BEBA8EAE-BF5A-486C-A8C5-ECC9F3942E4B}">
                <a14:imgProps xmlns:a14="http://schemas.microsoft.com/office/drawing/2010/main">
                  <a14:imgLayer r:embed="rId4">
                    <a14:imgEffect>
                      <a14:saturation sat="0"/>
                    </a14:imgEffect>
                  </a14:imgLayer>
                </a14:imgProps>
              </a:ext>
            </a:extLst>
          </a:blip>
          <a:srcRect l="11897" r="11897"/>
          <a:stretch>
            <a:fillRect/>
          </a:stretch>
        </p:blipFill>
        <p:spPr/>
      </p:pic>
      <p:pic>
        <p:nvPicPr>
          <p:cNvPr id="24" name="Picture Placeholder 23">
            <a:extLst>
              <a:ext uri="{FF2B5EF4-FFF2-40B4-BE49-F238E27FC236}">
                <a16:creationId xmlns:a16="http://schemas.microsoft.com/office/drawing/2014/main" id="{D743CA99-1AE2-4493-937D-D94B7D0E8631}"/>
              </a:ext>
            </a:extLst>
          </p:cNvPr>
          <p:cNvPicPr>
            <a:picLocks noGrp="1" noChangeAspect="1"/>
          </p:cNvPicPr>
          <p:nvPr>
            <p:ph type="pic" sz="quarter" idx="13"/>
          </p:nvPr>
        </p:nvPicPr>
        <p:blipFill>
          <a:blip r:embed="rId5">
            <a:extLst>
              <a:ext uri="{BEBA8EAE-BF5A-486C-A8C5-ECC9F3942E4B}">
                <a14:imgProps xmlns:a14="http://schemas.microsoft.com/office/drawing/2010/main">
                  <a14:imgLayer r:embed="rId6">
                    <a14:imgEffect>
                      <a14:saturation sat="0"/>
                    </a14:imgEffect>
                  </a14:imgLayer>
                </a14:imgProps>
              </a:ext>
            </a:extLst>
          </a:blip>
          <a:srcRect l="14123" r="14123"/>
          <a:stretch>
            <a:fillRect/>
          </a:stretch>
        </p:blipFill>
        <p:spPr/>
      </p:pic>
      <p:pic>
        <p:nvPicPr>
          <p:cNvPr id="27" name="Picture Placeholder 26">
            <a:extLst>
              <a:ext uri="{FF2B5EF4-FFF2-40B4-BE49-F238E27FC236}">
                <a16:creationId xmlns:a16="http://schemas.microsoft.com/office/drawing/2014/main" id="{811F5E63-BDBC-4DDC-9FBF-D60F0AC4FD4B}"/>
              </a:ext>
            </a:extLst>
          </p:cNvPr>
          <p:cNvPicPr>
            <a:picLocks noGrp="1" noChangeAspect="1"/>
          </p:cNvPicPr>
          <p:nvPr>
            <p:ph type="pic" sz="quarter" idx="15"/>
          </p:nvPr>
        </p:nvPicPr>
        <p:blipFill>
          <a:blip r:embed="rId7">
            <a:extLst>
              <a:ext uri="{BEBA8EAE-BF5A-486C-A8C5-ECC9F3942E4B}">
                <a14:imgProps xmlns:a14="http://schemas.microsoft.com/office/drawing/2010/main">
                  <a14:imgLayer r:embed="rId8">
                    <a14:imgEffect>
                      <a14:saturation sat="0"/>
                    </a14:imgEffect>
                  </a14:imgLayer>
                </a14:imgProps>
              </a:ext>
            </a:extLst>
          </a:blip>
          <a:srcRect l="13975" r="13975"/>
          <a:stretch>
            <a:fillRect/>
          </a:stretch>
        </p:blipFill>
        <p:spPr/>
      </p:pic>
      <p:sp>
        <p:nvSpPr>
          <p:cNvPr id="53" name="Title 20">
            <a:extLst>
              <a:ext uri="{FF2B5EF4-FFF2-40B4-BE49-F238E27FC236}">
                <a16:creationId xmlns:a16="http://schemas.microsoft.com/office/drawing/2014/main" id="{8A0DEF7C-9504-4DC9-8CD1-0C55A45D8C1C}"/>
              </a:ext>
            </a:extLst>
          </p:cNvPr>
          <p:cNvSpPr txBox="1">
            <a:spLocks/>
          </p:cNvSpPr>
          <p:nvPr/>
        </p:nvSpPr>
        <p:spPr>
          <a:xfrm>
            <a:off x="3933515" y="526047"/>
            <a:ext cx="4239889" cy="3982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65000"/>
                    <a:lumOff val="35000"/>
                  </a:schemeClr>
                </a:solidFill>
                <a:latin typeface="Montserrat Light" panose="00000400000000000000" pitchFamily="50" charset="0"/>
                <a:ea typeface="Open Sans" panose="020B0606030504020204" pitchFamily="34" charset="0"/>
                <a:cs typeface="Open Sans" panose="020B0606030504020204" pitchFamily="34" charset="0"/>
              </a:rPr>
              <a:t>Team : </a:t>
            </a:r>
            <a:r>
              <a:rPr lang="en-US" sz="3200" b="1" dirty="0">
                <a:solidFill>
                  <a:schemeClr val="tx1">
                    <a:lumMod val="75000"/>
                    <a:lumOff val="25000"/>
                  </a:schemeClr>
                </a:solidFill>
                <a:ea typeface="Open Sans" panose="020B0606030504020204" pitchFamily="34" charset="0"/>
                <a:cs typeface="Open Sans" panose="020B0606030504020204" pitchFamily="34" charset="0"/>
              </a:rPr>
              <a:t>Member</a:t>
            </a:r>
          </a:p>
        </p:txBody>
      </p:sp>
      <p:sp>
        <p:nvSpPr>
          <p:cNvPr id="54" name="Subtitle 22">
            <a:extLst>
              <a:ext uri="{FF2B5EF4-FFF2-40B4-BE49-F238E27FC236}">
                <a16:creationId xmlns:a16="http://schemas.microsoft.com/office/drawing/2014/main" id="{07C5B29B-5D24-4809-9D4F-3AC7A4CB7F5A}"/>
              </a:ext>
            </a:extLst>
          </p:cNvPr>
          <p:cNvSpPr txBox="1">
            <a:spLocks/>
          </p:cNvSpPr>
          <p:nvPr/>
        </p:nvSpPr>
        <p:spPr>
          <a:xfrm>
            <a:off x="1149761" y="1060334"/>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solidFill>
                  <a:schemeClr val="tx1">
                    <a:lumMod val="65000"/>
                    <a:lumOff val="35000"/>
                  </a:schemeClr>
                </a:solidFill>
                <a:ea typeface="Open Sans" panose="020B0606030504020204" pitchFamily="34" charset="0"/>
                <a:cs typeface="Open Sans" panose="020B0606030504020204" pitchFamily="34" charset="0"/>
              </a:rPr>
              <a:t>Lorem ipsum dolor sit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amet</a:t>
            </a:r>
            <a:r>
              <a:rPr lang="en-US" sz="1300" dirty="0">
                <a:solidFill>
                  <a:schemeClr val="tx1">
                    <a:lumMod val="65000"/>
                    <a:lumOff val="35000"/>
                  </a:schemeClr>
                </a:solidFill>
                <a:ea typeface="Open Sans" panose="020B0606030504020204" pitchFamily="34" charset="0"/>
                <a:cs typeface="Open Sans" panose="020B0606030504020204" pitchFamily="34" charset="0"/>
              </a:rPr>
              <a: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agam</a:t>
            </a:r>
            <a:r>
              <a:rPr lang="en-US" sz="1300" dirty="0">
                <a:solidFill>
                  <a:schemeClr val="tx1">
                    <a:lumMod val="65000"/>
                    <a:lumOff val="35000"/>
                  </a:schemeClr>
                </a:solidFill>
                <a:ea typeface="Open Sans" panose="020B0606030504020204" pitchFamily="34" charset="0"/>
                <a:cs typeface="Open Sans" panose="020B0606030504020204" pitchFamily="34" charset="0"/>
              </a:rPr>
              <a:t> facer </a:t>
            </a:r>
            <a:r>
              <a:rPr lang="en-US" sz="1300" dirty="0" err="1">
                <a:solidFill>
                  <a:schemeClr val="tx1">
                    <a:lumMod val="65000"/>
                    <a:lumOff val="35000"/>
                  </a:schemeClr>
                </a:solidFill>
                <a:ea typeface="Open Sans" panose="020B0606030504020204" pitchFamily="34" charset="0"/>
                <a:cs typeface="Open Sans" panose="020B0606030504020204" pitchFamily="34" charset="0"/>
              </a:rPr>
              <a:t>modo</a:t>
            </a:r>
            <a:r>
              <a:rPr lang="en-US" sz="1300" dirty="0">
                <a:solidFill>
                  <a:schemeClr val="tx1">
                    <a:lumMod val="65000"/>
                    <a:lumOff val="35000"/>
                  </a:schemeClr>
                </a:solidFill>
                <a:ea typeface="Open Sans" panose="020B0606030504020204" pitchFamily="34" charset="0"/>
                <a:cs typeface="Open Sans" panose="020B0606030504020204" pitchFamily="34" charset="0"/>
              </a:rPr>
              <a:t> data lorem ipsum dolor sit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amet</a:t>
            </a:r>
            <a:r>
              <a:rPr lang="en-US" sz="1300" dirty="0">
                <a:solidFill>
                  <a:schemeClr val="tx1">
                    <a:lumMod val="65000"/>
                    <a:lumOff val="35000"/>
                  </a:schemeClr>
                </a:solidFill>
                <a:ea typeface="Open Sans" panose="020B0606030504020204" pitchFamily="34" charset="0"/>
                <a:cs typeface="Open Sans" panose="020B0606030504020204" pitchFamily="34" charset="0"/>
              </a:rPr>
              <a: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agam</a:t>
            </a:r>
            <a:r>
              <a:rPr lang="en-US" sz="1300" dirty="0">
                <a:solidFill>
                  <a:schemeClr val="tx1">
                    <a:lumMod val="65000"/>
                    <a:lumOff val="35000"/>
                  </a:schemeClr>
                </a:solidFill>
                <a:ea typeface="Open Sans" panose="020B0606030504020204" pitchFamily="34" charset="0"/>
                <a:cs typeface="Open Sans" panose="020B0606030504020204" pitchFamily="34" charset="0"/>
              </a:rPr>
              <a:t> facer </a:t>
            </a:r>
            <a:r>
              <a:rPr lang="en-US" sz="1300" dirty="0" err="1">
                <a:solidFill>
                  <a:schemeClr val="tx1">
                    <a:lumMod val="65000"/>
                    <a:lumOff val="35000"/>
                  </a:schemeClr>
                </a:solidFill>
                <a:ea typeface="Open Sans" panose="020B0606030504020204" pitchFamily="34" charset="0"/>
                <a:cs typeface="Open Sans" panose="020B0606030504020204" pitchFamily="34" charset="0"/>
              </a:rPr>
              <a:t>modo</a:t>
            </a:r>
            <a:r>
              <a:rPr lang="en-US" sz="1300" dirty="0">
                <a:solidFill>
                  <a:schemeClr val="tx1">
                    <a:lumMod val="65000"/>
                    <a:lumOff val="35000"/>
                  </a:schemeClr>
                </a:solidFill>
                <a:ea typeface="Open Sans" panose="020B0606030504020204" pitchFamily="34" charset="0"/>
                <a:cs typeface="Open Sans" panose="020B0606030504020204" pitchFamily="34" charset="0"/>
              </a:rPr>
              <a:t> data</a:t>
            </a:r>
          </a:p>
        </p:txBody>
      </p:sp>
      <p:grpSp>
        <p:nvGrpSpPr>
          <p:cNvPr id="83" name="Group 82">
            <a:extLst>
              <a:ext uri="{FF2B5EF4-FFF2-40B4-BE49-F238E27FC236}">
                <a16:creationId xmlns:a16="http://schemas.microsoft.com/office/drawing/2014/main" id="{36E15764-AB00-4FB4-A924-697AE4EA9CF6}"/>
              </a:ext>
            </a:extLst>
          </p:cNvPr>
          <p:cNvGrpSpPr/>
          <p:nvPr/>
        </p:nvGrpSpPr>
        <p:grpSpPr>
          <a:xfrm>
            <a:off x="1130949" y="4651632"/>
            <a:ext cx="2012919" cy="1527388"/>
            <a:chOff x="1853953" y="4607216"/>
            <a:chExt cx="2012919" cy="1527388"/>
          </a:xfrm>
        </p:grpSpPr>
        <p:grpSp>
          <p:nvGrpSpPr>
            <p:cNvPr id="84" name="Group 83">
              <a:extLst>
                <a:ext uri="{FF2B5EF4-FFF2-40B4-BE49-F238E27FC236}">
                  <a16:creationId xmlns:a16="http://schemas.microsoft.com/office/drawing/2014/main" id="{62BCC1C0-0E71-4F59-9EE6-5E76D332EDDB}"/>
                </a:ext>
              </a:extLst>
            </p:cNvPr>
            <p:cNvGrpSpPr/>
            <p:nvPr/>
          </p:nvGrpSpPr>
          <p:grpSpPr>
            <a:xfrm>
              <a:off x="1853953" y="4607216"/>
              <a:ext cx="2012919" cy="1036761"/>
              <a:chOff x="1247148" y="4142774"/>
              <a:chExt cx="2012919" cy="1036761"/>
            </a:xfrm>
          </p:grpSpPr>
          <p:sp>
            <p:nvSpPr>
              <p:cNvPr id="95" name="Rectangle 9">
                <a:extLst>
                  <a:ext uri="{FF2B5EF4-FFF2-40B4-BE49-F238E27FC236}">
                    <a16:creationId xmlns:a16="http://schemas.microsoft.com/office/drawing/2014/main" id="{1878179A-C528-49DA-A6E0-E8416AE035B0}"/>
                  </a:ext>
                </a:extLst>
              </p:cNvPr>
              <p:cNvSpPr>
                <a:spLocks/>
              </p:cNvSpPr>
              <p:nvPr/>
            </p:nvSpPr>
            <p:spPr bwMode="auto">
              <a:xfrm>
                <a:off x="1247148" y="4789022"/>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sp>
            <p:nvSpPr>
              <p:cNvPr id="96" name="TextBox 95">
                <a:extLst>
                  <a:ext uri="{FF2B5EF4-FFF2-40B4-BE49-F238E27FC236}">
                    <a16:creationId xmlns:a16="http://schemas.microsoft.com/office/drawing/2014/main" id="{BCD633AF-54FB-4B75-BBA5-7908EFC26D5C}"/>
                  </a:ext>
                </a:extLst>
              </p:cNvPr>
              <p:cNvSpPr txBox="1"/>
              <p:nvPr/>
            </p:nvSpPr>
            <p:spPr>
              <a:xfrm>
                <a:off x="1320746" y="4142774"/>
                <a:ext cx="1865722" cy="502702"/>
              </a:xfrm>
              <a:prstGeom prst="rect">
                <a:avLst/>
              </a:prstGeom>
              <a:noFill/>
            </p:spPr>
            <p:txBody>
              <a:bodyPr wrap="square" rtlCol="0">
                <a:spAutoFit/>
              </a:bodyPr>
              <a:lstStyle/>
              <a:p>
                <a:pPr algn="ctr">
                  <a:lnSpc>
                    <a:spcPts val="1600"/>
                  </a:lnSpc>
                </a:pPr>
                <a:r>
                  <a:rPr lang="en-US" b="1" dirty="0" err="1">
                    <a:latin typeface="Montserrat" panose="00000500000000000000" pitchFamily="50" charset="0"/>
                    <a:ea typeface="Open Sans" panose="020B0606030504020204" pitchFamily="34" charset="0"/>
                    <a:cs typeface="Open Sans" panose="020B0606030504020204" pitchFamily="34" charset="0"/>
                  </a:rPr>
                  <a:t>Sakawi</a:t>
                </a:r>
                <a:r>
                  <a:rPr lang="en-US" b="1" dirty="0">
                    <a:latin typeface="Montserrat" panose="00000500000000000000" pitchFamily="50" charset="0"/>
                    <a:ea typeface="Open Sans" panose="020B0606030504020204" pitchFamily="34" charset="0"/>
                    <a:cs typeface="Open Sans" panose="020B0606030504020204" pitchFamily="34" charset="0"/>
                  </a:rPr>
                  <a:t> Beda</a:t>
                </a:r>
              </a:p>
              <a:p>
                <a:pPr algn="ctr">
                  <a:lnSpc>
                    <a:spcPts val="1600"/>
                  </a:lnSpc>
                </a:pPr>
                <a:r>
                  <a:rPr lang="en-US" sz="1000" dirty="0">
                    <a:latin typeface="Montserrat" panose="00000500000000000000" pitchFamily="50" charset="0"/>
                    <a:ea typeface="Open Sans" panose="020B0606030504020204" pitchFamily="34" charset="0"/>
                    <a:cs typeface="Open Sans" panose="020B0606030504020204" pitchFamily="34" charset="0"/>
                  </a:rPr>
                  <a:t>Post Title Text</a:t>
                </a:r>
              </a:p>
            </p:txBody>
          </p:sp>
          <p:cxnSp>
            <p:nvCxnSpPr>
              <p:cNvPr id="97" name="Straight Connector 96">
                <a:extLst>
                  <a:ext uri="{FF2B5EF4-FFF2-40B4-BE49-F238E27FC236}">
                    <a16:creationId xmlns:a16="http://schemas.microsoft.com/office/drawing/2014/main" id="{D14C9634-EF2E-48B0-99B2-2A647DEF15D6}"/>
                  </a:ext>
                </a:extLst>
              </p:cNvPr>
              <p:cNvCxnSpPr>
                <a:cxnSpLocks/>
              </p:cNvCxnSpPr>
              <p:nvPr/>
            </p:nvCxnSpPr>
            <p:spPr>
              <a:xfrm>
                <a:off x="1548898" y="4718644"/>
                <a:ext cx="1409419"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85" name="Group 84">
              <a:extLst>
                <a:ext uri="{FF2B5EF4-FFF2-40B4-BE49-F238E27FC236}">
                  <a16:creationId xmlns:a16="http://schemas.microsoft.com/office/drawing/2014/main" id="{7A0B38B7-A018-491C-8050-05ECCFDD172F}"/>
                </a:ext>
              </a:extLst>
            </p:cNvPr>
            <p:cNvGrpSpPr/>
            <p:nvPr/>
          </p:nvGrpSpPr>
          <p:grpSpPr>
            <a:xfrm>
              <a:off x="2457453" y="5877520"/>
              <a:ext cx="805918" cy="257084"/>
              <a:chOff x="4052943" y="5412792"/>
              <a:chExt cx="958829" cy="305862"/>
            </a:xfrm>
          </p:grpSpPr>
          <p:grpSp>
            <p:nvGrpSpPr>
              <p:cNvPr id="86" name="Group 85">
                <a:extLst>
                  <a:ext uri="{FF2B5EF4-FFF2-40B4-BE49-F238E27FC236}">
                    <a16:creationId xmlns:a16="http://schemas.microsoft.com/office/drawing/2014/main" id="{51ACA1BC-3B6E-4B0D-A308-A733474B062C}"/>
                  </a:ext>
                </a:extLst>
              </p:cNvPr>
              <p:cNvGrpSpPr/>
              <p:nvPr/>
            </p:nvGrpSpPr>
            <p:grpSpPr>
              <a:xfrm>
                <a:off x="4052943" y="5412793"/>
                <a:ext cx="305861" cy="305861"/>
                <a:chOff x="1324575" y="5760204"/>
                <a:chExt cx="305861" cy="305861"/>
              </a:xfrm>
            </p:grpSpPr>
            <p:sp>
              <p:nvSpPr>
                <p:cNvPr id="93" name="Oval 92">
                  <a:extLst>
                    <a:ext uri="{FF2B5EF4-FFF2-40B4-BE49-F238E27FC236}">
                      <a16:creationId xmlns:a16="http://schemas.microsoft.com/office/drawing/2014/main" id="{09748956-0703-4D21-B691-8B47ECE818B6}"/>
                    </a:ext>
                  </a:extLst>
                </p:cNvPr>
                <p:cNvSpPr/>
                <p:nvPr/>
              </p:nvSpPr>
              <p:spPr>
                <a:xfrm>
                  <a:off x="1324575" y="5760204"/>
                  <a:ext cx="305861" cy="30586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4" name="AutoShape 1">
                  <a:extLst>
                    <a:ext uri="{FF2B5EF4-FFF2-40B4-BE49-F238E27FC236}">
                      <a16:creationId xmlns:a16="http://schemas.microsoft.com/office/drawing/2014/main" id="{39015162-A3CF-4B0A-85C5-937D74EF8289}"/>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dirty="0"/>
                </a:p>
              </p:txBody>
            </p:sp>
          </p:grpSp>
          <p:grpSp>
            <p:nvGrpSpPr>
              <p:cNvPr id="87" name="Group 86">
                <a:extLst>
                  <a:ext uri="{FF2B5EF4-FFF2-40B4-BE49-F238E27FC236}">
                    <a16:creationId xmlns:a16="http://schemas.microsoft.com/office/drawing/2014/main" id="{A23D94E4-852E-4D06-B2C3-58BF645ED89C}"/>
                  </a:ext>
                </a:extLst>
              </p:cNvPr>
              <p:cNvGrpSpPr/>
              <p:nvPr/>
            </p:nvGrpSpPr>
            <p:grpSpPr>
              <a:xfrm>
                <a:off x="4379427" y="5412793"/>
                <a:ext cx="305861" cy="305861"/>
                <a:chOff x="1684215" y="5760204"/>
                <a:chExt cx="305861" cy="305861"/>
              </a:xfrm>
            </p:grpSpPr>
            <p:sp>
              <p:nvSpPr>
                <p:cNvPr id="91" name="Oval 90">
                  <a:extLst>
                    <a:ext uri="{FF2B5EF4-FFF2-40B4-BE49-F238E27FC236}">
                      <a16:creationId xmlns:a16="http://schemas.microsoft.com/office/drawing/2014/main" id="{10C4BF4F-B49F-4251-936E-4581DB5D6560}"/>
                    </a:ext>
                  </a:extLst>
                </p:cNvPr>
                <p:cNvSpPr/>
                <p:nvPr/>
              </p:nvSpPr>
              <p:spPr>
                <a:xfrm>
                  <a:off x="1684215" y="5760204"/>
                  <a:ext cx="305861" cy="30586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AutoShape 21">
                  <a:extLst>
                    <a:ext uri="{FF2B5EF4-FFF2-40B4-BE49-F238E27FC236}">
                      <a16:creationId xmlns:a16="http://schemas.microsoft.com/office/drawing/2014/main" id="{5981DA80-4F21-440B-954A-6F7512F08F62}"/>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88" name="Group 87">
                <a:extLst>
                  <a:ext uri="{FF2B5EF4-FFF2-40B4-BE49-F238E27FC236}">
                    <a16:creationId xmlns:a16="http://schemas.microsoft.com/office/drawing/2014/main" id="{31317834-27F4-45D3-A08C-36295DDA006A}"/>
                  </a:ext>
                </a:extLst>
              </p:cNvPr>
              <p:cNvGrpSpPr/>
              <p:nvPr/>
            </p:nvGrpSpPr>
            <p:grpSpPr>
              <a:xfrm>
                <a:off x="4705911" y="5412792"/>
                <a:ext cx="305861" cy="305861"/>
                <a:chOff x="2177216" y="5760204"/>
                <a:chExt cx="305861" cy="305861"/>
              </a:xfrm>
            </p:grpSpPr>
            <p:sp>
              <p:nvSpPr>
                <p:cNvPr id="89" name="Oval 88">
                  <a:extLst>
                    <a:ext uri="{FF2B5EF4-FFF2-40B4-BE49-F238E27FC236}">
                      <a16:creationId xmlns:a16="http://schemas.microsoft.com/office/drawing/2014/main" id="{DB39099B-3BD4-437D-8DDC-264768120201}"/>
                    </a:ext>
                  </a:extLst>
                </p:cNvPr>
                <p:cNvSpPr/>
                <p:nvPr/>
              </p:nvSpPr>
              <p:spPr>
                <a:xfrm>
                  <a:off x="2177216" y="5760204"/>
                  <a:ext cx="305861" cy="305861"/>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90" name="AutoShape 18">
                  <a:extLst>
                    <a:ext uri="{FF2B5EF4-FFF2-40B4-BE49-F238E27FC236}">
                      <a16:creationId xmlns:a16="http://schemas.microsoft.com/office/drawing/2014/main" id="{4F60491F-600A-44E5-BF22-AFFEAFCCCABC}"/>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dirty="0"/>
                </a:p>
              </p:txBody>
            </p:sp>
          </p:grpSp>
        </p:grpSp>
      </p:grpSp>
      <p:grpSp>
        <p:nvGrpSpPr>
          <p:cNvPr id="146" name="Group 145">
            <a:extLst>
              <a:ext uri="{FF2B5EF4-FFF2-40B4-BE49-F238E27FC236}">
                <a16:creationId xmlns:a16="http://schemas.microsoft.com/office/drawing/2014/main" id="{2E8D82A6-D2D9-4DD2-AA91-8553100F2906}"/>
              </a:ext>
            </a:extLst>
          </p:cNvPr>
          <p:cNvGrpSpPr/>
          <p:nvPr/>
        </p:nvGrpSpPr>
        <p:grpSpPr>
          <a:xfrm>
            <a:off x="3771033" y="4651632"/>
            <a:ext cx="2012919" cy="1527388"/>
            <a:chOff x="1853953" y="4607216"/>
            <a:chExt cx="2012919" cy="1527388"/>
          </a:xfrm>
        </p:grpSpPr>
        <p:grpSp>
          <p:nvGrpSpPr>
            <p:cNvPr id="147" name="Group 146">
              <a:extLst>
                <a:ext uri="{FF2B5EF4-FFF2-40B4-BE49-F238E27FC236}">
                  <a16:creationId xmlns:a16="http://schemas.microsoft.com/office/drawing/2014/main" id="{784AEA8C-4E2F-4701-A7B4-1A41827E84B8}"/>
                </a:ext>
              </a:extLst>
            </p:cNvPr>
            <p:cNvGrpSpPr/>
            <p:nvPr/>
          </p:nvGrpSpPr>
          <p:grpSpPr>
            <a:xfrm>
              <a:off x="1853953" y="4607216"/>
              <a:ext cx="2012919" cy="1036761"/>
              <a:chOff x="1247148" y="4142774"/>
              <a:chExt cx="2012919" cy="1036761"/>
            </a:xfrm>
          </p:grpSpPr>
          <p:sp>
            <p:nvSpPr>
              <p:cNvPr id="158" name="Rectangle 9">
                <a:extLst>
                  <a:ext uri="{FF2B5EF4-FFF2-40B4-BE49-F238E27FC236}">
                    <a16:creationId xmlns:a16="http://schemas.microsoft.com/office/drawing/2014/main" id="{32C41F95-7EE3-40B3-8A47-767D7C3BA4A8}"/>
                  </a:ext>
                </a:extLst>
              </p:cNvPr>
              <p:cNvSpPr>
                <a:spLocks/>
              </p:cNvSpPr>
              <p:nvPr/>
            </p:nvSpPr>
            <p:spPr bwMode="auto">
              <a:xfrm>
                <a:off x="1247148" y="4789022"/>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sp>
            <p:nvSpPr>
              <p:cNvPr id="159" name="TextBox 158">
                <a:extLst>
                  <a:ext uri="{FF2B5EF4-FFF2-40B4-BE49-F238E27FC236}">
                    <a16:creationId xmlns:a16="http://schemas.microsoft.com/office/drawing/2014/main" id="{FDA76AEB-78C0-45CF-8929-C2F3B24070BC}"/>
                  </a:ext>
                </a:extLst>
              </p:cNvPr>
              <p:cNvSpPr txBox="1"/>
              <p:nvPr/>
            </p:nvSpPr>
            <p:spPr>
              <a:xfrm>
                <a:off x="1320746" y="4142774"/>
                <a:ext cx="1865722" cy="502702"/>
              </a:xfrm>
              <a:prstGeom prst="rect">
                <a:avLst/>
              </a:prstGeom>
              <a:noFill/>
            </p:spPr>
            <p:txBody>
              <a:bodyPr wrap="square" rtlCol="0">
                <a:spAutoFit/>
              </a:bodyPr>
              <a:lstStyle/>
              <a:p>
                <a:pPr algn="ctr">
                  <a:lnSpc>
                    <a:spcPts val="1600"/>
                  </a:lnSpc>
                </a:pPr>
                <a:r>
                  <a:rPr lang="en-US" b="1" dirty="0" err="1">
                    <a:latin typeface="Montserrat" panose="00000500000000000000" pitchFamily="50" charset="0"/>
                    <a:ea typeface="Open Sans" panose="020B0606030504020204" pitchFamily="34" charset="0"/>
                    <a:cs typeface="Open Sans" panose="020B0606030504020204" pitchFamily="34" charset="0"/>
                  </a:rPr>
                  <a:t>Sakawi</a:t>
                </a:r>
                <a:r>
                  <a:rPr lang="en-US" b="1" dirty="0">
                    <a:latin typeface="Montserrat" panose="00000500000000000000" pitchFamily="50" charset="0"/>
                    <a:ea typeface="Open Sans" panose="020B0606030504020204" pitchFamily="34" charset="0"/>
                    <a:cs typeface="Open Sans" panose="020B0606030504020204" pitchFamily="34" charset="0"/>
                  </a:rPr>
                  <a:t> Beda</a:t>
                </a:r>
              </a:p>
              <a:p>
                <a:pPr algn="ctr">
                  <a:lnSpc>
                    <a:spcPts val="1600"/>
                  </a:lnSpc>
                </a:pPr>
                <a:r>
                  <a:rPr lang="en-US" sz="1000" dirty="0">
                    <a:latin typeface="Montserrat" panose="00000500000000000000" pitchFamily="50" charset="0"/>
                    <a:ea typeface="Open Sans" panose="020B0606030504020204" pitchFamily="34" charset="0"/>
                    <a:cs typeface="Open Sans" panose="020B0606030504020204" pitchFamily="34" charset="0"/>
                  </a:rPr>
                  <a:t>Post Title Text</a:t>
                </a:r>
              </a:p>
            </p:txBody>
          </p:sp>
          <p:cxnSp>
            <p:nvCxnSpPr>
              <p:cNvPr id="160" name="Straight Connector 159">
                <a:extLst>
                  <a:ext uri="{FF2B5EF4-FFF2-40B4-BE49-F238E27FC236}">
                    <a16:creationId xmlns:a16="http://schemas.microsoft.com/office/drawing/2014/main" id="{916CBE8D-65E3-4192-AD3C-7C39053BA97C}"/>
                  </a:ext>
                </a:extLst>
              </p:cNvPr>
              <p:cNvCxnSpPr>
                <a:cxnSpLocks/>
              </p:cNvCxnSpPr>
              <p:nvPr/>
            </p:nvCxnSpPr>
            <p:spPr>
              <a:xfrm>
                <a:off x="1548898" y="4718644"/>
                <a:ext cx="1409419"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148" name="Group 147">
              <a:extLst>
                <a:ext uri="{FF2B5EF4-FFF2-40B4-BE49-F238E27FC236}">
                  <a16:creationId xmlns:a16="http://schemas.microsoft.com/office/drawing/2014/main" id="{5670335D-53AB-4F7A-B538-1E4B17EDF19F}"/>
                </a:ext>
              </a:extLst>
            </p:cNvPr>
            <p:cNvGrpSpPr/>
            <p:nvPr/>
          </p:nvGrpSpPr>
          <p:grpSpPr>
            <a:xfrm>
              <a:off x="2457453" y="5877520"/>
              <a:ext cx="805918" cy="257084"/>
              <a:chOff x="4052943" y="5412792"/>
              <a:chExt cx="958829" cy="305862"/>
            </a:xfrm>
          </p:grpSpPr>
          <p:grpSp>
            <p:nvGrpSpPr>
              <p:cNvPr id="149" name="Group 148">
                <a:extLst>
                  <a:ext uri="{FF2B5EF4-FFF2-40B4-BE49-F238E27FC236}">
                    <a16:creationId xmlns:a16="http://schemas.microsoft.com/office/drawing/2014/main" id="{F820E784-4E54-43EB-B432-3074BE4F4FA7}"/>
                  </a:ext>
                </a:extLst>
              </p:cNvPr>
              <p:cNvGrpSpPr/>
              <p:nvPr/>
            </p:nvGrpSpPr>
            <p:grpSpPr>
              <a:xfrm>
                <a:off x="4052943" y="5412793"/>
                <a:ext cx="305861" cy="305861"/>
                <a:chOff x="1324575" y="5760204"/>
                <a:chExt cx="305861" cy="305861"/>
              </a:xfrm>
            </p:grpSpPr>
            <p:sp>
              <p:nvSpPr>
                <p:cNvPr id="156" name="Oval 155">
                  <a:extLst>
                    <a:ext uri="{FF2B5EF4-FFF2-40B4-BE49-F238E27FC236}">
                      <a16:creationId xmlns:a16="http://schemas.microsoft.com/office/drawing/2014/main" id="{4500FFF8-747D-42D2-9251-5CD3C6668B9C}"/>
                    </a:ext>
                  </a:extLst>
                </p:cNvPr>
                <p:cNvSpPr/>
                <p:nvPr/>
              </p:nvSpPr>
              <p:spPr>
                <a:xfrm>
                  <a:off x="1324575" y="5760204"/>
                  <a:ext cx="305861" cy="30586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7" name="AutoShape 1">
                  <a:extLst>
                    <a:ext uri="{FF2B5EF4-FFF2-40B4-BE49-F238E27FC236}">
                      <a16:creationId xmlns:a16="http://schemas.microsoft.com/office/drawing/2014/main" id="{3F2F67EE-363F-4A76-980A-949471667BF8}"/>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dirty="0"/>
                </a:p>
              </p:txBody>
            </p:sp>
          </p:grpSp>
          <p:grpSp>
            <p:nvGrpSpPr>
              <p:cNvPr id="150" name="Group 149">
                <a:extLst>
                  <a:ext uri="{FF2B5EF4-FFF2-40B4-BE49-F238E27FC236}">
                    <a16:creationId xmlns:a16="http://schemas.microsoft.com/office/drawing/2014/main" id="{811C5BB0-2179-4448-9E42-BB223AB1187B}"/>
                  </a:ext>
                </a:extLst>
              </p:cNvPr>
              <p:cNvGrpSpPr/>
              <p:nvPr/>
            </p:nvGrpSpPr>
            <p:grpSpPr>
              <a:xfrm>
                <a:off x="4379427" y="5412793"/>
                <a:ext cx="305861" cy="305861"/>
                <a:chOff x="1684215" y="5760204"/>
                <a:chExt cx="305861" cy="305861"/>
              </a:xfrm>
            </p:grpSpPr>
            <p:sp>
              <p:nvSpPr>
                <p:cNvPr id="154" name="Oval 153">
                  <a:extLst>
                    <a:ext uri="{FF2B5EF4-FFF2-40B4-BE49-F238E27FC236}">
                      <a16:creationId xmlns:a16="http://schemas.microsoft.com/office/drawing/2014/main" id="{FE4FFD61-AAA3-458D-94C0-3A0C0BA745C8}"/>
                    </a:ext>
                  </a:extLst>
                </p:cNvPr>
                <p:cNvSpPr/>
                <p:nvPr/>
              </p:nvSpPr>
              <p:spPr>
                <a:xfrm>
                  <a:off x="1684215" y="5760204"/>
                  <a:ext cx="305861" cy="30586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5" name="AutoShape 21">
                  <a:extLst>
                    <a:ext uri="{FF2B5EF4-FFF2-40B4-BE49-F238E27FC236}">
                      <a16:creationId xmlns:a16="http://schemas.microsoft.com/office/drawing/2014/main" id="{BA27EC6A-5A53-4201-95BE-F529E0B5F9F6}"/>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151" name="Group 150">
                <a:extLst>
                  <a:ext uri="{FF2B5EF4-FFF2-40B4-BE49-F238E27FC236}">
                    <a16:creationId xmlns:a16="http://schemas.microsoft.com/office/drawing/2014/main" id="{0A70498C-E192-49CD-A894-7B50454DB75F}"/>
                  </a:ext>
                </a:extLst>
              </p:cNvPr>
              <p:cNvGrpSpPr/>
              <p:nvPr/>
            </p:nvGrpSpPr>
            <p:grpSpPr>
              <a:xfrm>
                <a:off x="4705911" y="5412792"/>
                <a:ext cx="305861" cy="305861"/>
                <a:chOff x="2177216" y="5760204"/>
                <a:chExt cx="305861" cy="305861"/>
              </a:xfrm>
            </p:grpSpPr>
            <p:sp>
              <p:nvSpPr>
                <p:cNvPr id="152" name="Oval 151">
                  <a:extLst>
                    <a:ext uri="{FF2B5EF4-FFF2-40B4-BE49-F238E27FC236}">
                      <a16:creationId xmlns:a16="http://schemas.microsoft.com/office/drawing/2014/main" id="{83455419-FF37-43E4-869D-792D6038A185}"/>
                    </a:ext>
                  </a:extLst>
                </p:cNvPr>
                <p:cNvSpPr/>
                <p:nvPr/>
              </p:nvSpPr>
              <p:spPr>
                <a:xfrm>
                  <a:off x="2177216" y="5760204"/>
                  <a:ext cx="305861" cy="305861"/>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53" name="AutoShape 18">
                  <a:extLst>
                    <a:ext uri="{FF2B5EF4-FFF2-40B4-BE49-F238E27FC236}">
                      <a16:creationId xmlns:a16="http://schemas.microsoft.com/office/drawing/2014/main" id="{82AC5F4D-2F1D-46A0-9902-3D26AF04A627}"/>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dirty="0"/>
                </a:p>
              </p:txBody>
            </p:sp>
          </p:grpSp>
        </p:grpSp>
      </p:grpSp>
      <p:grpSp>
        <p:nvGrpSpPr>
          <p:cNvPr id="162" name="Group 161">
            <a:extLst>
              <a:ext uri="{FF2B5EF4-FFF2-40B4-BE49-F238E27FC236}">
                <a16:creationId xmlns:a16="http://schemas.microsoft.com/office/drawing/2014/main" id="{F24E8FD3-7DE9-4DB4-B7A6-CF359DCC8F46}"/>
              </a:ext>
            </a:extLst>
          </p:cNvPr>
          <p:cNvGrpSpPr/>
          <p:nvPr/>
        </p:nvGrpSpPr>
        <p:grpSpPr>
          <a:xfrm>
            <a:off x="6409583" y="4651632"/>
            <a:ext cx="2012919" cy="1527388"/>
            <a:chOff x="1853953" y="4607216"/>
            <a:chExt cx="2012919" cy="1527388"/>
          </a:xfrm>
        </p:grpSpPr>
        <p:grpSp>
          <p:nvGrpSpPr>
            <p:cNvPr id="163" name="Group 162">
              <a:extLst>
                <a:ext uri="{FF2B5EF4-FFF2-40B4-BE49-F238E27FC236}">
                  <a16:creationId xmlns:a16="http://schemas.microsoft.com/office/drawing/2014/main" id="{32ECF172-8AB5-4437-83C7-71092056AE52}"/>
                </a:ext>
              </a:extLst>
            </p:cNvPr>
            <p:cNvGrpSpPr/>
            <p:nvPr/>
          </p:nvGrpSpPr>
          <p:grpSpPr>
            <a:xfrm>
              <a:off x="1853953" y="4607216"/>
              <a:ext cx="2012919" cy="1036761"/>
              <a:chOff x="1247148" y="4142774"/>
              <a:chExt cx="2012919" cy="1036761"/>
            </a:xfrm>
          </p:grpSpPr>
          <p:sp>
            <p:nvSpPr>
              <p:cNvPr id="176" name="Rectangle 9">
                <a:extLst>
                  <a:ext uri="{FF2B5EF4-FFF2-40B4-BE49-F238E27FC236}">
                    <a16:creationId xmlns:a16="http://schemas.microsoft.com/office/drawing/2014/main" id="{1BA6AEF8-CB77-45E8-8445-C10759492C47}"/>
                  </a:ext>
                </a:extLst>
              </p:cNvPr>
              <p:cNvSpPr>
                <a:spLocks/>
              </p:cNvSpPr>
              <p:nvPr/>
            </p:nvSpPr>
            <p:spPr bwMode="auto">
              <a:xfrm>
                <a:off x="1247148" y="4789022"/>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sp>
            <p:nvSpPr>
              <p:cNvPr id="177" name="TextBox 176">
                <a:extLst>
                  <a:ext uri="{FF2B5EF4-FFF2-40B4-BE49-F238E27FC236}">
                    <a16:creationId xmlns:a16="http://schemas.microsoft.com/office/drawing/2014/main" id="{707C6CB9-BE00-4FC9-A846-7C4A3F52FDB9}"/>
                  </a:ext>
                </a:extLst>
              </p:cNvPr>
              <p:cNvSpPr txBox="1"/>
              <p:nvPr/>
            </p:nvSpPr>
            <p:spPr>
              <a:xfrm>
                <a:off x="1320746" y="4142774"/>
                <a:ext cx="1865722" cy="502702"/>
              </a:xfrm>
              <a:prstGeom prst="rect">
                <a:avLst/>
              </a:prstGeom>
              <a:noFill/>
            </p:spPr>
            <p:txBody>
              <a:bodyPr wrap="square" rtlCol="0">
                <a:spAutoFit/>
              </a:bodyPr>
              <a:lstStyle/>
              <a:p>
                <a:pPr algn="ctr">
                  <a:lnSpc>
                    <a:spcPts val="1600"/>
                  </a:lnSpc>
                </a:pPr>
                <a:r>
                  <a:rPr lang="en-US" b="1" dirty="0" err="1">
                    <a:latin typeface="Montserrat" panose="00000500000000000000" pitchFamily="50" charset="0"/>
                    <a:ea typeface="Open Sans" panose="020B0606030504020204" pitchFamily="34" charset="0"/>
                    <a:cs typeface="Open Sans" panose="020B0606030504020204" pitchFamily="34" charset="0"/>
                  </a:rPr>
                  <a:t>Sakawi</a:t>
                </a:r>
                <a:r>
                  <a:rPr lang="en-US" b="1" dirty="0">
                    <a:latin typeface="Montserrat" panose="00000500000000000000" pitchFamily="50" charset="0"/>
                    <a:ea typeface="Open Sans" panose="020B0606030504020204" pitchFamily="34" charset="0"/>
                    <a:cs typeface="Open Sans" panose="020B0606030504020204" pitchFamily="34" charset="0"/>
                  </a:rPr>
                  <a:t> Beda</a:t>
                </a:r>
              </a:p>
              <a:p>
                <a:pPr algn="ctr">
                  <a:lnSpc>
                    <a:spcPts val="1600"/>
                  </a:lnSpc>
                </a:pPr>
                <a:r>
                  <a:rPr lang="en-US" sz="1000" dirty="0">
                    <a:latin typeface="Montserrat" panose="00000500000000000000" pitchFamily="50" charset="0"/>
                    <a:ea typeface="Open Sans" panose="020B0606030504020204" pitchFamily="34" charset="0"/>
                    <a:cs typeface="Open Sans" panose="020B0606030504020204" pitchFamily="34" charset="0"/>
                  </a:rPr>
                  <a:t>Post Title Text</a:t>
                </a:r>
              </a:p>
            </p:txBody>
          </p:sp>
          <p:cxnSp>
            <p:nvCxnSpPr>
              <p:cNvPr id="178" name="Straight Connector 177">
                <a:extLst>
                  <a:ext uri="{FF2B5EF4-FFF2-40B4-BE49-F238E27FC236}">
                    <a16:creationId xmlns:a16="http://schemas.microsoft.com/office/drawing/2014/main" id="{BCF42433-7A3F-4F5C-B542-DB09D6BDE9ED}"/>
                  </a:ext>
                </a:extLst>
              </p:cNvPr>
              <p:cNvCxnSpPr>
                <a:cxnSpLocks/>
              </p:cNvCxnSpPr>
              <p:nvPr/>
            </p:nvCxnSpPr>
            <p:spPr>
              <a:xfrm>
                <a:off x="1548898" y="4718644"/>
                <a:ext cx="1409419"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164" name="Group 163">
              <a:extLst>
                <a:ext uri="{FF2B5EF4-FFF2-40B4-BE49-F238E27FC236}">
                  <a16:creationId xmlns:a16="http://schemas.microsoft.com/office/drawing/2014/main" id="{2ECA8B39-61AD-43F4-8094-7FC823493D53}"/>
                </a:ext>
              </a:extLst>
            </p:cNvPr>
            <p:cNvGrpSpPr/>
            <p:nvPr/>
          </p:nvGrpSpPr>
          <p:grpSpPr>
            <a:xfrm>
              <a:off x="2457453" y="5877520"/>
              <a:ext cx="805918" cy="257084"/>
              <a:chOff x="4052943" y="5412792"/>
              <a:chExt cx="958829" cy="305862"/>
            </a:xfrm>
          </p:grpSpPr>
          <p:grpSp>
            <p:nvGrpSpPr>
              <p:cNvPr id="165" name="Group 164">
                <a:extLst>
                  <a:ext uri="{FF2B5EF4-FFF2-40B4-BE49-F238E27FC236}">
                    <a16:creationId xmlns:a16="http://schemas.microsoft.com/office/drawing/2014/main" id="{178B176A-49C2-4A51-9192-F9442E60E944}"/>
                  </a:ext>
                </a:extLst>
              </p:cNvPr>
              <p:cNvGrpSpPr/>
              <p:nvPr/>
            </p:nvGrpSpPr>
            <p:grpSpPr>
              <a:xfrm>
                <a:off x="4052943" y="5412793"/>
                <a:ext cx="305861" cy="305861"/>
                <a:chOff x="1324575" y="5760204"/>
                <a:chExt cx="305861" cy="305861"/>
              </a:xfrm>
            </p:grpSpPr>
            <p:sp>
              <p:nvSpPr>
                <p:cNvPr id="174" name="Oval 173">
                  <a:extLst>
                    <a:ext uri="{FF2B5EF4-FFF2-40B4-BE49-F238E27FC236}">
                      <a16:creationId xmlns:a16="http://schemas.microsoft.com/office/drawing/2014/main" id="{E36F6F7F-899B-43B9-B70A-BEF5362CFC42}"/>
                    </a:ext>
                  </a:extLst>
                </p:cNvPr>
                <p:cNvSpPr/>
                <p:nvPr/>
              </p:nvSpPr>
              <p:spPr>
                <a:xfrm>
                  <a:off x="1324575" y="5760204"/>
                  <a:ext cx="305861" cy="30586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5" name="AutoShape 1">
                  <a:extLst>
                    <a:ext uri="{FF2B5EF4-FFF2-40B4-BE49-F238E27FC236}">
                      <a16:creationId xmlns:a16="http://schemas.microsoft.com/office/drawing/2014/main" id="{8684121C-B624-4BC0-B33E-B1A5114865C0}"/>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dirty="0"/>
                </a:p>
              </p:txBody>
            </p:sp>
          </p:grpSp>
          <p:grpSp>
            <p:nvGrpSpPr>
              <p:cNvPr id="166" name="Group 165">
                <a:extLst>
                  <a:ext uri="{FF2B5EF4-FFF2-40B4-BE49-F238E27FC236}">
                    <a16:creationId xmlns:a16="http://schemas.microsoft.com/office/drawing/2014/main" id="{DB653640-E4A3-4810-95FC-8AD37862CEF7}"/>
                  </a:ext>
                </a:extLst>
              </p:cNvPr>
              <p:cNvGrpSpPr/>
              <p:nvPr/>
            </p:nvGrpSpPr>
            <p:grpSpPr>
              <a:xfrm>
                <a:off x="4379427" y="5412793"/>
                <a:ext cx="305861" cy="305861"/>
                <a:chOff x="1684215" y="5760204"/>
                <a:chExt cx="305861" cy="305861"/>
              </a:xfrm>
            </p:grpSpPr>
            <p:sp>
              <p:nvSpPr>
                <p:cNvPr id="171" name="Oval 170">
                  <a:extLst>
                    <a:ext uri="{FF2B5EF4-FFF2-40B4-BE49-F238E27FC236}">
                      <a16:creationId xmlns:a16="http://schemas.microsoft.com/office/drawing/2014/main" id="{EAB11E62-ADC1-4E2F-99D2-5D833EC129C4}"/>
                    </a:ext>
                  </a:extLst>
                </p:cNvPr>
                <p:cNvSpPr/>
                <p:nvPr/>
              </p:nvSpPr>
              <p:spPr>
                <a:xfrm>
                  <a:off x="1684215" y="5760204"/>
                  <a:ext cx="305861" cy="30586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3" name="AutoShape 21">
                  <a:extLst>
                    <a:ext uri="{FF2B5EF4-FFF2-40B4-BE49-F238E27FC236}">
                      <a16:creationId xmlns:a16="http://schemas.microsoft.com/office/drawing/2014/main" id="{281B678A-F03F-442D-B53E-BB3733338827}"/>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167" name="Group 166">
                <a:extLst>
                  <a:ext uri="{FF2B5EF4-FFF2-40B4-BE49-F238E27FC236}">
                    <a16:creationId xmlns:a16="http://schemas.microsoft.com/office/drawing/2014/main" id="{96D0E103-1207-4C64-8CB0-2280ED4A4009}"/>
                  </a:ext>
                </a:extLst>
              </p:cNvPr>
              <p:cNvGrpSpPr/>
              <p:nvPr/>
            </p:nvGrpSpPr>
            <p:grpSpPr>
              <a:xfrm>
                <a:off x="4705911" y="5412792"/>
                <a:ext cx="305861" cy="305861"/>
                <a:chOff x="2177216" y="5760204"/>
                <a:chExt cx="305861" cy="305861"/>
              </a:xfrm>
            </p:grpSpPr>
            <p:sp>
              <p:nvSpPr>
                <p:cNvPr id="168" name="Oval 167">
                  <a:extLst>
                    <a:ext uri="{FF2B5EF4-FFF2-40B4-BE49-F238E27FC236}">
                      <a16:creationId xmlns:a16="http://schemas.microsoft.com/office/drawing/2014/main" id="{014D8124-0AEE-449A-B92F-1B62EEEA4482}"/>
                    </a:ext>
                  </a:extLst>
                </p:cNvPr>
                <p:cNvSpPr/>
                <p:nvPr/>
              </p:nvSpPr>
              <p:spPr>
                <a:xfrm>
                  <a:off x="2177216" y="5760204"/>
                  <a:ext cx="305861" cy="305861"/>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69" name="AutoShape 18">
                  <a:extLst>
                    <a:ext uri="{FF2B5EF4-FFF2-40B4-BE49-F238E27FC236}">
                      <a16:creationId xmlns:a16="http://schemas.microsoft.com/office/drawing/2014/main" id="{EE4DB83C-5BBE-4F93-ADC4-EFEE0EBC0AE7}"/>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dirty="0"/>
                </a:p>
              </p:txBody>
            </p:sp>
          </p:grpSp>
        </p:grpSp>
      </p:grpSp>
      <p:grpSp>
        <p:nvGrpSpPr>
          <p:cNvPr id="180" name="Group 179">
            <a:extLst>
              <a:ext uri="{FF2B5EF4-FFF2-40B4-BE49-F238E27FC236}">
                <a16:creationId xmlns:a16="http://schemas.microsoft.com/office/drawing/2014/main" id="{6C14D406-5F22-40FA-8D19-E32AFFD410CF}"/>
              </a:ext>
            </a:extLst>
          </p:cNvPr>
          <p:cNvGrpSpPr/>
          <p:nvPr/>
        </p:nvGrpSpPr>
        <p:grpSpPr>
          <a:xfrm>
            <a:off x="9048133" y="4651632"/>
            <a:ext cx="2012919" cy="1527388"/>
            <a:chOff x="1853953" y="4607216"/>
            <a:chExt cx="2012919" cy="1527388"/>
          </a:xfrm>
        </p:grpSpPr>
        <p:grpSp>
          <p:nvGrpSpPr>
            <p:cNvPr id="181" name="Group 180">
              <a:extLst>
                <a:ext uri="{FF2B5EF4-FFF2-40B4-BE49-F238E27FC236}">
                  <a16:creationId xmlns:a16="http://schemas.microsoft.com/office/drawing/2014/main" id="{7359F901-7659-4A8E-AF3A-9D595B0E03B4}"/>
                </a:ext>
              </a:extLst>
            </p:cNvPr>
            <p:cNvGrpSpPr/>
            <p:nvPr/>
          </p:nvGrpSpPr>
          <p:grpSpPr>
            <a:xfrm>
              <a:off x="1853953" y="4607216"/>
              <a:ext cx="2012919" cy="1036761"/>
              <a:chOff x="1247148" y="4142774"/>
              <a:chExt cx="2012919" cy="1036761"/>
            </a:xfrm>
          </p:grpSpPr>
          <p:sp>
            <p:nvSpPr>
              <p:cNvPr id="193" name="Rectangle 9">
                <a:extLst>
                  <a:ext uri="{FF2B5EF4-FFF2-40B4-BE49-F238E27FC236}">
                    <a16:creationId xmlns:a16="http://schemas.microsoft.com/office/drawing/2014/main" id="{DD10E1B9-643C-4B0B-820E-7469F37DE949}"/>
                  </a:ext>
                </a:extLst>
              </p:cNvPr>
              <p:cNvSpPr>
                <a:spLocks/>
              </p:cNvSpPr>
              <p:nvPr/>
            </p:nvSpPr>
            <p:spPr bwMode="auto">
              <a:xfrm>
                <a:off x="1247148" y="4789022"/>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sym typeface="Montserrat-Regular" charset="0"/>
                  </a:rPr>
                  <a:t>This letterhead design is meant to professionalism and lorem</a:t>
                </a:r>
              </a:p>
            </p:txBody>
          </p:sp>
          <p:sp>
            <p:nvSpPr>
              <p:cNvPr id="197" name="TextBox 196">
                <a:extLst>
                  <a:ext uri="{FF2B5EF4-FFF2-40B4-BE49-F238E27FC236}">
                    <a16:creationId xmlns:a16="http://schemas.microsoft.com/office/drawing/2014/main" id="{49B2CB04-C29E-410F-8CEB-9EA53163A00B}"/>
                  </a:ext>
                </a:extLst>
              </p:cNvPr>
              <p:cNvSpPr txBox="1"/>
              <p:nvPr/>
            </p:nvSpPr>
            <p:spPr>
              <a:xfrm>
                <a:off x="1320746" y="4142774"/>
                <a:ext cx="1865722" cy="502702"/>
              </a:xfrm>
              <a:prstGeom prst="rect">
                <a:avLst/>
              </a:prstGeom>
              <a:noFill/>
            </p:spPr>
            <p:txBody>
              <a:bodyPr wrap="square" rtlCol="0">
                <a:spAutoFit/>
              </a:bodyPr>
              <a:lstStyle/>
              <a:p>
                <a:pPr algn="ctr">
                  <a:lnSpc>
                    <a:spcPts val="1600"/>
                  </a:lnSpc>
                </a:pPr>
                <a:r>
                  <a:rPr lang="en-US" b="1" dirty="0" err="1">
                    <a:latin typeface="Montserrat" panose="00000500000000000000" pitchFamily="50" charset="0"/>
                    <a:ea typeface="Open Sans" panose="020B0606030504020204" pitchFamily="34" charset="0"/>
                    <a:cs typeface="Open Sans" panose="020B0606030504020204" pitchFamily="34" charset="0"/>
                  </a:rPr>
                  <a:t>Sakawi</a:t>
                </a:r>
                <a:r>
                  <a:rPr lang="en-US" b="1" dirty="0">
                    <a:latin typeface="Montserrat" panose="00000500000000000000" pitchFamily="50" charset="0"/>
                    <a:ea typeface="Open Sans" panose="020B0606030504020204" pitchFamily="34" charset="0"/>
                    <a:cs typeface="Open Sans" panose="020B0606030504020204" pitchFamily="34" charset="0"/>
                  </a:rPr>
                  <a:t> Beda</a:t>
                </a:r>
              </a:p>
              <a:p>
                <a:pPr algn="ctr">
                  <a:lnSpc>
                    <a:spcPts val="1600"/>
                  </a:lnSpc>
                </a:pPr>
                <a:r>
                  <a:rPr lang="en-US" sz="1000" dirty="0">
                    <a:latin typeface="Montserrat" panose="00000500000000000000" pitchFamily="50" charset="0"/>
                    <a:ea typeface="Open Sans" panose="020B0606030504020204" pitchFamily="34" charset="0"/>
                    <a:cs typeface="Open Sans" panose="020B0606030504020204" pitchFamily="34" charset="0"/>
                  </a:rPr>
                  <a:t>Post Title Text</a:t>
                </a:r>
              </a:p>
            </p:txBody>
          </p:sp>
          <p:cxnSp>
            <p:nvCxnSpPr>
              <p:cNvPr id="198" name="Straight Connector 197">
                <a:extLst>
                  <a:ext uri="{FF2B5EF4-FFF2-40B4-BE49-F238E27FC236}">
                    <a16:creationId xmlns:a16="http://schemas.microsoft.com/office/drawing/2014/main" id="{9B0C9A63-4C1F-4719-819B-1EFD11EB41C8}"/>
                  </a:ext>
                </a:extLst>
              </p:cNvPr>
              <p:cNvCxnSpPr>
                <a:cxnSpLocks/>
              </p:cNvCxnSpPr>
              <p:nvPr/>
            </p:nvCxnSpPr>
            <p:spPr>
              <a:xfrm>
                <a:off x="1548898" y="4718644"/>
                <a:ext cx="1409419"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182" name="Group 181">
              <a:extLst>
                <a:ext uri="{FF2B5EF4-FFF2-40B4-BE49-F238E27FC236}">
                  <a16:creationId xmlns:a16="http://schemas.microsoft.com/office/drawing/2014/main" id="{B54EFF47-0A19-4A62-86A9-F782B95CCA20}"/>
                </a:ext>
              </a:extLst>
            </p:cNvPr>
            <p:cNvGrpSpPr/>
            <p:nvPr/>
          </p:nvGrpSpPr>
          <p:grpSpPr>
            <a:xfrm>
              <a:off x="2457453" y="5877520"/>
              <a:ext cx="805918" cy="257084"/>
              <a:chOff x="4052943" y="5412792"/>
              <a:chExt cx="958829" cy="305862"/>
            </a:xfrm>
          </p:grpSpPr>
          <p:grpSp>
            <p:nvGrpSpPr>
              <p:cNvPr id="183" name="Group 182">
                <a:extLst>
                  <a:ext uri="{FF2B5EF4-FFF2-40B4-BE49-F238E27FC236}">
                    <a16:creationId xmlns:a16="http://schemas.microsoft.com/office/drawing/2014/main" id="{857FB2C3-6461-41BA-911C-17140054FF14}"/>
                  </a:ext>
                </a:extLst>
              </p:cNvPr>
              <p:cNvGrpSpPr/>
              <p:nvPr/>
            </p:nvGrpSpPr>
            <p:grpSpPr>
              <a:xfrm>
                <a:off x="4052943" y="5412793"/>
                <a:ext cx="305861" cy="305861"/>
                <a:chOff x="1324575" y="5760204"/>
                <a:chExt cx="305861" cy="305861"/>
              </a:xfrm>
            </p:grpSpPr>
            <p:sp>
              <p:nvSpPr>
                <p:cNvPr id="190" name="Oval 189">
                  <a:extLst>
                    <a:ext uri="{FF2B5EF4-FFF2-40B4-BE49-F238E27FC236}">
                      <a16:creationId xmlns:a16="http://schemas.microsoft.com/office/drawing/2014/main" id="{93E1D673-B1C2-4955-9190-408F82E20A5C}"/>
                    </a:ext>
                  </a:extLst>
                </p:cNvPr>
                <p:cNvSpPr/>
                <p:nvPr/>
              </p:nvSpPr>
              <p:spPr>
                <a:xfrm>
                  <a:off x="1324575" y="5760204"/>
                  <a:ext cx="305861" cy="30586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2" name="AutoShape 1">
                  <a:extLst>
                    <a:ext uri="{FF2B5EF4-FFF2-40B4-BE49-F238E27FC236}">
                      <a16:creationId xmlns:a16="http://schemas.microsoft.com/office/drawing/2014/main" id="{FEF21A4B-3D36-4EA3-B8CA-A5F1D0EBBCAF}"/>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dirty="0"/>
                </a:p>
              </p:txBody>
            </p:sp>
          </p:grpSp>
          <p:grpSp>
            <p:nvGrpSpPr>
              <p:cNvPr id="184" name="Group 183">
                <a:extLst>
                  <a:ext uri="{FF2B5EF4-FFF2-40B4-BE49-F238E27FC236}">
                    <a16:creationId xmlns:a16="http://schemas.microsoft.com/office/drawing/2014/main" id="{053727D7-5EE8-432D-801F-B73A7186C490}"/>
                  </a:ext>
                </a:extLst>
              </p:cNvPr>
              <p:cNvGrpSpPr/>
              <p:nvPr/>
            </p:nvGrpSpPr>
            <p:grpSpPr>
              <a:xfrm>
                <a:off x="4379427" y="5412793"/>
                <a:ext cx="305861" cy="305861"/>
                <a:chOff x="1684215" y="5760204"/>
                <a:chExt cx="305861" cy="305861"/>
              </a:xfrm>
            </p:grpSpPr>
            <p:sp>
              <p:nvSpPr>
                <p:cNvPr id="188" name="Oval 187">
                  <a:extLst>
                    <a:ext uri="{FF2B5EF4-FFF2-40B4-BE49-F238E27FC236}">
                      <a16:creationId xmlns:a16="http://schemas.microsoft.com/office/drawing/2014/main" id="{BFF14F01-B713-4FB1-8E6F-3C19DE675E7E}"/>
                    </a:ext>
                  </a:extLst>
                </p:cNvPr>
                <p:cNvSpPr/>
                <p:nvPr/>
              </p:nvSpPr>
              <p:spPr>
                <a:xfrm>
                  <a:off x="1684215" y="5760204"/>
                  <a:ext cx="305861" cy="30586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9" name="AutoShape 21">
                  <a:extLst>
                    <a:ext uri="{FF2B5EF4-FFF2-40B4-BE49-F238E27FC236}">
                      <a16:creationId xmlns:a16="http://schemas.microsoft.com/office/drawing/2014/main" id="{5978997B-1CCF-45DC-8813-E0A745646536}"/>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185" name="Group 184">
                <a:extLst>
                  <a:ext uri="{FF2B5EF4-FFF2-40B4-BE49-F238E27FC236}">
                    <a16:creationId xmlns:a16="http://schemas.microsoft.com/office/drawing/2014/main" id="{B8BC38B0-CF6B-478E-A281-F54F1526F0DB}"/>
                  </a:ext>
                </a:extLst>
              </p:cNvPr>
              <p:cNvGrpSpPr/>
              <p:nvPr/>
            </p:nvGrpSpPr>
            <p:grpSpPr>
              <a:xfrm>
                <a:off x="4705911" y="5412792"/>
                <a:ext cx="305861" cy="305861"/>
                <a:chOff x="2177216" y="5760204"/>
                <a:chExt cx="305861" cy="305861"/>
              </a:xfrm>
            </p:grpSpPr>
            <p:sp>
              <p:nvSpPr>
                <p:cNvPr id="186" name="Oval 185">
                  <a:extLst>
                    <a:ext uri="{FF2B5EF4-FFF2-40B4-BE49-F238E27FC236}">
                      <a16:creationId xmlns:a16="http://schemas.microsoft.com/office/drawing/2014/main" id="{D028D2C7-4737-4F19-B847-DAFC727947AF}"/>
                    </a:ext>
                  </a:extLst>
                </p:cNvPr>
                <p:cNvSpPr/>
                <p:nvPr/>
              </p:nvSpPr>
              <p:spPr>
                <a:xfrm>
                  <a:off x="2177216" y="5760204"/>
                  <a:ext cx="305861" cy="305861"/>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87" name="AutoShape 18">
                  <a:extLst>
                    <a:ext uri="{FF2B5EF4-FFF2-40B4-BE49-F238E27FC236}">
                      <a16:creationId xmlns:a16="http://schemas.microsoft.com/office/drawing/2014/main" id="{1BE8004F-0A5E-4DA7-ABC8-E8034B30A252}"/>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dirty="0"/>
                </a:p>
              </p:txBody>
            </p:sp>
          </p:grpSp>
        </p:grpSp>
      </p:grpSp>
      <p:pic>
        <p:nvPicPr>
          <p:cNvPr id="203" name="Picture Placeholder 202">
            <a:extLst>
              <a:ext uri="{FF2B5EF4-FFF2-40B4-BE49-F238E27FC236}">
                <a16:creationId xmlns:a16="http://schemas.microsoft.com/office/drawing/2014/main" id="{C699979D-DC67-4832-B0EA-EB02411607F8}"/>
              </a:ext>
            </a:extLst>
          </p:cNvPr>
          <p:cNvPicPr>
            <a:picLocks noGrp="1" noChangeAspect="1"/>
          </p:cNvPicPr>
          <p:nvPr>
            <p:ph type="pic" sz="quarter" idx="14"/>
          </p:nvPr>
        </p:nvPicPr>
        <p:blipFill>
          <a:blip r:embed="rId9">
            <a:extLst>
              <a:ext uri="{BEBA8EAE-BF5A-486C-A8C5-ECC9F3942E4B}">
                <a14:imgProps xmlns:a14="http://schemas.microsoft.com/office/drawing/2010/main">
                  <a14:imgLayer r:embed="rId10">
                    <a14:imgEffect>
                      <a14:saturation sat="0"/>
                    </a14:imgEffect>
                  </a14:imgLayer>
                </a14:imgProps>
              </a:ext>
            </a:extLst>
          </a:blip>
          <a:srcRect l="14101" r="14101"/>
          <a:stretch>
            <a:fillRect/>
          </a:stretch>
        </p:blipFill>
        <p:spPr/>
      </p:pic>
    </p:spTree>
    <p:extLst>
      <p:ext uri="{BB962C8B-B14F-4D97-AF65-F5344CB8AC3E}">
        <p14:creationId xmlns:p14="http://schemas.microsoft.com/office/powerpoint/2010/main" val="128222014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FCE2730B-0E7E-4517-B695-A0744ABBF873}"/>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4">
            <a:extLst>
              <a:ext uri="{FF2B5EF4-FFF2-40B4-BE49-F238E27FC236}">
                <a16:creationId xmlns:a16="http://schemas.microsoft.com/office/drawing/2014/main" id="{CD07B616-CF31-423F-B036-2D6D4B29ED15}"/>
              </a:ext>
            </a:extLst>
          </p:cNvPr>
          <p:cNvSpPr>
            <a:spLocks noGrp="1"/>
          </p:cNvSpPr>
          <p:nvPr>
            <p:ph type="sldNum" sz="quarter" idx="11"/>
          </p:nvPr>
        </p:nvSpPr>
        <p:spPr/>
        <p:txBody>
          <a:bodyPr/>
          <a:lstStyle/>
          <a:p>
            <a:fld id="{24DE6E60-BC42-428C-9E35-157D8C1638FB}" type="slidenum">
              <a:rPr lang="en-US" smtClean="0"/>
              <a:pPr/>
              <a:t>13</a:t>
            </a:fld>
            <a:endParaRPr lang="en-US" dirty="0"/>
          </a:p>
        </p:txBody>
      </p:sp>
      <p:pic>
        <p:nvPicPr>
          <p:cNvPr id="15" name="Picture Placeholder 14">
            <a:extLst>
              <a:ext uri="{FF2B5EF4-FFF2-40B4-BE49-F238E27FC236}">
                <a16:creationId xmlns:a16="http://schemas.microsoft.com/office/drawing/2014/main" id="{65E68029-1C71-41DB-A594-1C682F8E254B}"/>
              </a:ext>
            </a:extLst>
          </p:cNvPr>
          <p:cNvPicPr>
            <a:picLocks noGrp="1" noChangeAspect="1"/>
          </p:cNvPicPr>
          <p:nvPr>
            <p:ph type="pic" sz="quarter" idx="12"/>
          </p:nvPr>
        </p:nvPicPr>
        <p:blipFill>
          <a:blip r:embed="rId3"/>
          <a:srcRect l="28780" r="28780"/>
          <a:stretch>
            <a:fillRect/>
          </a:stretch>
        </p:blipFill>
        <p:spPr/>
      </p:pic>
      <p:pic>
        <p:nvPicPr>
          <p:cNvPr id="29" name="Picture Placeholder 28">
            <a:extLst>
              <a:ext uri="{FF2B5EF4-FFF2-40B4-BE49-F238E27FC236}">
                <a16:creationId xmlns:a16="http://schemas.microsoft.com/office/drawing/2014/main" id="{8E11F39A-18DE-4771-906E-04E0E42DF4D6}"/>
              </a:ext>
            </a:extLst>
          </p:cNvPr>
          <p:cNvPicPr>
            <a:picLocks noGrp="1" noChangeAspect="1"/>
          </p:cNvPicPr>
          <p:nvPr>
            <p:ph type="pic" sz="quarter" idx="14"/>
          </p:nvPr>
        </p:nvPicPr>
        <p:blipFill>
          <a:blip r:embed="rId4">
            <a:extLst>
              <a:ext uri="{BEBA8EAE-BF5A-486C-A8C5-ECC9F3942E4B}">
                <a14:imgProps xmlns:a14="http://schemas.microsoft.com/office/drawing/2010/main">
                  <a14:imgLayer r:embed="rId5">
                    <a14:imgEffect>
                      <a14:saturation sat="0"/>
                    </a14:imgEffect>
                  </a14:imgLayer>
                </a14:imgProps>
              </a:ext>
            </a:extLst>
          </a:blip>
          <a:srcRect l="8379" r="8379"/>
          <a:stretch>
            <a:fillRect/>
          </a:stretch>
        </p:blipFill>
        <p:spPr/>
      </p:pic>
      <p:pic>
        <p:nvPicPr>
          <p:cNvPr id="66" name="Picture Placeholder 65">
            <a:extLst>
              <a:ext uri="{FF2B5EF4-FFF2-40B4-BE49-F238E27FC236}">
                <a16:creationId xmlns:a16="http://schemas.microsoft.com/office/drawing/2014/main" id="{5C5BA5F7-9199-4E9A-87B6-005FD592D852}"/>
              </a:ext>
            </a:extLst>
          </p:cNvPr>
          <p:cNvPicPr>
            <a:picLocks noGrp="1" noChangeAspect="1"/>
          </p:cNvPicPr>
          <p:nvPr>
            <p:ph type="pic" sz="quarter" idx="15"/>
          </p:nvPr>
        </p:nvPicPr>
        <p:blipFill>
          <a:blip r:embed="rId6"/>
          <a:srcRect l="3238" r="3238"/>
          <a:stretch>
            <a:fillRect/>
          </a:stretch>
        </p:blipFill>
        <p:spPr/>
      </p:pic>
      <p:sp>
        <p:nvSpPr>
          <p:cNvPr id="33" name="Title 20">
            <a:extLst>
              <a:ext uri="{FF2B5EF4-FFF2-40B4-BE49-F238E27FC236}">
                <a16:creationId xmlns:a16="http://schemas.microsoft.com/office/drawing/2014/main" id="{3BB79B71-C862-4AEF-AC87-72A408C09636}"/>
              </a:ext>
            </a:extLst>
          </p:cNvPr>
          <p:cNvSpPr txBox="1">
            <a:spLocks/>
          </p:cNvSpPr>
          <p:nvPr/>
        </p:nvSpPr>
        <p:spPr>
          <a:xfrm>
            <a:off x="3933515" y="513347"/>
            <a:ext cx="4239889" cy="3982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65000"/>
                    <a:lumOff val="35000"/>
                  </a:schemeClr>
                </a:solidFill>
                <a:latin typeface="Montserrat Light" panose="00000400000000000000" pitchFamily="50" charset="0"/>
                <a:ea typeface="Open Sans" panose="020B0606030504020204" pitchFamily="34" charset="0"/>
                <a:cs typeface="Open Sans" panose="020B0606030504020204" pitchFamily="34" charset="0"/>
              </a:rPr>
              <a:t>Team : </a:t>
            </a:r>
            <a:r>
              <a:rPr lang="en-US" sz="3200" b="1" dirty="0">
                <a:solidFill>
                  <a:schemeClr val="tx1">
                    <a:lumMod val="75000"/>
                    <a:lumOff val="25000"/>
                  </a:schemeClr>
                </a:solidFill>
                <a:ea typeface="Open Sans" panose="020B0606030504020204" pitchFamily="34" charset="0"/>
                <a:cs typeface="Open Sans" panose="020B0606030504020204" pitchFamily="34" charset="0"/>
              </a:rPr>
              <a:t>Member</a:t>
            </a:r>
          </a:p>
        </p:txBody>
      </p:sp>
      <p:sp>
        <p:nvSpPr>
          <p:cNvPr id="34" name="Subtitle 22">
            <a:extLst>
              <a:ext uri="{FF2B5EF4-FFF2-40B4-BE49-F238E27FC236}">
                <a16:creationId xmlns:a16="http://schemas.microsoft.com/office/drawing/2014/main" id="{EB5EC56E-C8E1-47E5-B782-0940854BAB70}"/>
              </a:ext>
            </a:extLst>
          </p:cNvPr>
          <p:cNvSpPr txBox="1">
            <a:spLocks/>
          </p:cNvSpPr>
          <p:nvPr/>
        </p:nvSpPr>
        <p:spPr>
          <a:xfrm>
            <a:off x="1149761" y="1047634"/>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solidFill>
                  <a:schemeClr val="tx1">
                    <a:lumMod val="65000"/>
                    <a:lumOff val="35000"/>
                  </a:schemeClr>
                </a:solidFill>
                <a:ea typeface="Open Sans" panose="020B0606030504020204" pitchFamily="34" charset="0"/>
                <a:cs typeface="Open Sans" panose="020B0606030504020204" pitchFamily="34" charset="0"/>
              </a:rPr>
              <a:t>Lorem ipsum dolor sit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amet</a:t>
            </a:r>
            <a:r>
              <a:rPr lang="en-US" sz="1300" dirty="0">
                <a:solidFill>
                  <a:schemeClr val="tx1">
                    <a:lumMod val="65000"/>
                    <a:lumOff val="35000"/>
                  </a:schemeClr>
                </a:solidFill>
                <a:ea typeface="Open Sans" panose="020B0606030504020204" pitchFamily="34" charset="0"/>
                <a:cs typeface="Open Sans" panose="020B0606030504020204" pitchFamily="34" charset="0"/>
              </a:rPr>
              <a: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agam</a:t>
            </a:r>
            <a:r>
              <a:rPr lang="en-US" sz="1300" dirty="0">
                <a:solidFill>
                  <a:schemeClr val="tx1">
                    <a:lumMod val="65000"/>
                    <a:lumOff val="35000"/>
                  </a:schemeClr>
                </a:solidFill>
                <a:ea typeface="Open Sans" panose="020B0606030504020204" pitchFamily="34" charset="0"/>
                <a:cs typeface="Open Sans" panose="020B0606030504020204" pitchFamily="34" charset="0"/>
              </a:rPr>
              <a:t> facer </a:t>
            </a:r>
            <a:r>
              <a:rPr lang="en-US" sz="1300" dirty="0" err="1">
                <a:solidFill>
                  <a:schemeClr val="tx1">
                    <a:lumMod val="65000"/>
                    <a:lumOff val="35000"/>
                  </a:schemeClr>
                </a:solidFill>
                <a:ea typeface="Open Sans" panose="020B0606030504020204" pitchFamily="34" charset="0"/>
                <a:cs typeface="Open Sans" panose="020B0606030504020204" pitchFamily="34" charset="0"/>
              </a:rPr>
              <a:t>modo</a:t>
            </a:r>
            <a:r>
              <a:rPr lang="en-US" sz="1300" dirty="0">
                <a:solidFill>
                  <a:schemeClr val="tx1">
                    <a:lumMod val="65000"/>
                    <a:lumOff val="35000"/>
                  </a:schemeClr>
                </a:solidFill>
                <a:ea typeface="Open Sans" panose="020B0606030504020204" pitchFamily="34" charset="0"/>
                <a:cs typeface="Open Sans" panose="020B0606030504020204" pitchFamily="34" charset="0"/>
              </a:rPr>
              <a:t> data lorem ipsum dolor sit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amet</a:t>
            </a:r>
            <a:r>
              <a:rPr lang="en-US" sz="1300" dirty="0">
                <a:solidFill>
                  <a:schemeClr val="tx1">
                    <a:lumMod val="65000"/>
                    <a:lumOff val="35000"/>
                  </a:schemeClr>
                </a:solidFill>
                <a:ea typeface="Open Sans" panose="020B0606030504020204" pitchFamily="34" charset="0"/>
                <a:cs typeface="Open Sans" panose="020B0606030504020204" pitchFamily="34" charset="0"/>
              </a:rPr>
              <a:t> </a:t>
            </a:r>
            <a:r>
              <a:rPr lang="en-US" sz="1300" dirty="0" err="1">
                <a:solidFill>
                  <a:schemeClr val="tx1">
                    <a:lumMod val="65000"/>
                    <a:lumOff val="35000"/>
                  </a:schemeClr>
                </a:solidFill>
                <a:ea typeface="Open Sans" panose="020B0606030504020204" pitchFamily="34" charset="0"/>
                <a:cs typeface="Open Sans" panose="020B0606030504020204" pitchFamily="34" charset="0"/>
              </a:rPr>
              <a:t>agam</a:t>
            </a:r>
            <a:r>
              <a:rPr lang="en-US" sz="1300" dirty="0">
                <a:solidFill>
                  <a:schemeClr val="tx1">
                    <a:lumMod val="65000"/>
                    <a:lumOff val="35000"/>
                  </a:schemeClr>
                </a:solidFill>
                <a:ea typeface="Open Sans" panose="020B0606030504020204" pitchFamily="34" charset="0"/>
                <a:cs typeface="Open Sans" panose="020B0606030504020204" pitchFamily="34" charset="0"/>
              </a:rPr>
              <a:t> facer </a:t>
            </a:r>
            <a:r>
              <a:rPr lang="en-US" sz="1300" dirty="0" err="1">
                <a:solidFill>
                  <a:schemeClr val="tx1">
                    <a:lumMod val="65000"/>
                    <a:lumOff val="35000"/>
                  </a:schemeClr>
                </a:solidFill>
                <a:ea typeface="Open Sans" panose="020B0606030504020204" pitchFamily="34" charset="0"/>
                <a:cs typeface="Open Sans" panose="020B0606030504020204" pitchFamily="34" charset="0"/>
              </a:rPr>
              <a:t>modo</a:t>
            </a:r>
            <a:r>
              <a:rPr lang="en-US" sz="1300" dirty="0">
                <a:solidFill>
                  <a:schemeClr val="tx1">
                    <a:lumMod val="65000"/>
                    <a:lumOff val="35000"/>
                  </a:schemeClr>
                </a:solidFill>
                <a:ea typeface="Open Sans" panose="020B0606030504020204" pitchFamily="34" charset="0"/>
                <a:cs typeface="Open Sans" panose="020B0606030504020204" pitchFamily="34" charset="0"/>
              </a:rPr>
              <a:t> data</a:t>
            </a:r>
          </a:p>
        </p:txBody>
      </p:sp>
      <p:sp>
        <p:nvSpPr>
          <p:cNvPr id="38" name="Rectangle 37">
            <a:extLst>
              <a:ext uri="{FF2B5EF4-FFF2-40B4-BE49-F238E27FC236}">
                <a16:creationId xmlns:a16="http://schemas.microsoft.com/office/drawing/2014/main" id="{A3D2FE2B-FC16-4C1E-ABD0-D0D13C4AFBB7}"/>
              </a:ext>
            </a:extLst>
          </p:cNvPr>
          <p:cNvSpPr/>
          <p:nvPr/>
        </p:nvSpPr>
        <p:spPr>
          <a:xfrm>
            <a:off x="7590972" y="1851821"/>
            <a:ext cx="2148116" cy="197140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ectangle 39">
            <a:extLst>
              <a:ext uri="{FF2B5EF4-FFF2-40B4-BE49-F238E27FC236}">
                <a16:creationId xmlns:a16="http://schemas.microsoft.com/office/drawing/2014/main" id="{81AD98EC-64CB-450E-88F3-635648DAC639}"/>
              </a:ext>
            </a:extLst>
          </p:cNvPr>
          <p:cNvSpPr/>
          <p:nvPr/>
        </p:nvSpPr>
        <p:spPr>
          <a:xfrm>
            <a:off x="5138057" y="3988318"/>
            <a:ext cx="2452914" cy="19676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a:extLst>
              <a:ext uri="{FF2B5EF4-FFF2-40B4-BE49-F238E27FC236}">
                <a16:creationId xmlns:a16="http://schemas.microsoft.com/office/drawing/2014/main" id="{93EA6104-1BC2-4F7F-B7E4-9BD9D5FBDAAB}"/>
              </a:ext>
            </a:extLst>
          </p:cNvPr>
          <p:cNvSpPr/>
          <p:nvPr/>
        </p:nvSpPr>
        <p:spPr>
          <a:xfrm>
            <a:off x="10043884" y="3988318"/>
            <a:ext cx="2148117" cy="19676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275F0958-3615-4E39-BE0E-A27EDC455F7E}"/>
              </a:ext>
            </a:extLst>
          </p:cNvPr>
          <p:cNvSpPr/>
          <p:nvPr/>
        </p:nvSpPr>
        <p:spPr>
          <a:xfrm>
            <a:off x="5585506" y="4524343"/>
            <a:ext cx="1558016" cy="895630"/>
          </a:xfrm>
          <a:prstGeom prst="rect">
            <a:avLst/>
          </a:prstGeom>
        </p:spPr>
        <p:txBody>
          <a:bodyPr wrap="square">
            <a:spAutoFit/>
          </a:bodyPr>
          <a:lstStyle/>
          <a:p>
            <a:pPr algn="ctr">
              <a:lnSpc>
                <a:spcPts val="1600"/>
              </a:lnSpc>
            </a:pPr>
            <a:r>
              <a:rPr lang="en-US" sz="1000" dirty="0">
                <a:solidFill>
                  <a:schemeClr val="bg1"/>
                </a:solidFill>
                <a:latin typeface="Montserrat" panose="00000500000000000000" pitchFamily="50" charset="0"/>
                <a:ea typeface="PT Sans" panose="020B0503020203020204" pitchFamily="34" charset="0"/>
                <a:cs typeface="Open Sans Condensed Light" panose="020B0306030504020204" pitchFamily="34" charset="0"/>
                <a:sym typeface="Montserrat-Regular" charset="0"/>
              </a:rPr>
              <a:t>This letterhead image of professional using simple lorem alignments.</a:t>
            </a:r>
          </a:p>
        </p:txBody>
      </p:sp>
      <p:sp>
        <p:nvSpPr>
          <p:cNvPr id="47" name="Rectangle 46">
            <a:extLst>
              <a:ext uri="{FF2B5EF4-FFF2-40B4-BE49-F238E27FC236}">
                <a16:creationId xmlns:a16="http://schemas.microsoft.com/office/drawing/2014/main" id="{F2DDE9F7-1A25-4571-856D-474D7A31DE80}"/>
              </a:ext>
            </a:extLst>
          </p:cNvPr>
          <p:cNvSpPr/>
          <p:nvPr/>
        </p:nvSpPr>
        <p:spPr>
          <a:xfrm>
            <a:off x="7886022" y="2389707"/>
            <a:ext cx="1558016" cy="895630"/>
          </a:xfrm>
          <a:prstGeom prst="rect">
            <a:avLst/>
          </a:prstGeom>
        </p:spPr>
        <p:txBody>
          <a:bodyPr wrap="square">
            <a:spAutoFit/>
          </a:bodyPr>
          <a:lstStyle/>
          <a:p>
            <a:pPr algn="ctr">
              <a:lnSpc>
                <a:spcPts val="1600"/>
              </a:lnSpc>
            </a:pPr>
            <a:r>
              <a:rPr lang="en-US" sz="1000" dirty="0">
                <a:solidFill>
                  <a:schemeClr val="bg1"/>
                </a:solidFill>
                <a:latin typeface="Montserrat" panose="00000500000000000000" pitchFamily="50" charset="0"/>
                <a:ea typeface="PT Sans" panose="020B0503020203020204" pitchFamily="34" charset="0"/>
                <a:cs typeface="Open Sans Condensed Light" panose="020B0306030504020204" pitchFamily="34" charset="0"/>
                <a:sym typeface="Montserrat-Regular" charset="0"/>
              </a:rPr>
              <a:t>This letterhead image of professional using simple lorem alignments.</a:t>
            </a:r>
          </a:p>
        </p:txBody>
      </p:sp>
      <p:sp>
        <p:nvSpPr>
          <p:cNvPr id="51" name="Rectangle 50">
            <a:extLst>
              <a:ext uri="{FF2B5EF4-FFF2-40B4-BE49-F238E27FC236}">
                <a16:creationId xmlns:a16="http://schemas.microsoft.com/office/drawing/2014/main" id="{19AE679F-62F4-4C99-AA49-7B331848555B}"/>
              </a:ext>
            </a:extLst>
          </p:cNvPr>
          <p:cNvSpPr/>
          <p:nvPr/>
        </p:nvSpPr>
        <p:spPr>
          <a:xfrm>
            <a:off x="0" y="1851821"/>
            <a:ext cx="2985181" cy="19676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3B369878-CB4E-4222-A156-8089683862C3}"/>
              </a:ext>
            </a:extLst>
          </p:cNvPr>
          <p:cNvGrpSpPr/>
          <p:nvPr/>
        </p:nvGrpSpPr>
        <p:grpSpPr>
          <a:xfrm>
            <a:off x="2989940" y="1851821"/>
            <a:ext cx="2148116" cy="1971403"/>
            <a:chOff x="2948260" y="1851821"/>
            <a:chExt cx="2148116" cy="1971403"/>
          </a:xfrm>
        </p:grpSpPr>
        <p:sp>
          <p:nvSpPr>
            <p:cNvPr id="52" name="Rectangle 51">
              <a:extLst>
                <a:ext uri="{FF2B5EF4-FFF2-40B4-BE49-F238E27FC236}">
                  <a16:creationId xmlns:a16="http://schemas.microsoft.com/office/drawing/2014/main" id="{FBCF1989-12B2-412F-BDD7-866E26A49324}"/>
                </a:ext>
              </a:extLst>
            </p:cNvPr>
            <p:cNvSpPr/>
            <p:nvPr/>
          </p:nvSpPr>
          <p:spPr>
            <a:xfrm>
              <a:off x="2948260" y="1851821"/>
              <a:ext cx="2148116" cy="19714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a:extLst>
                <a:ext uri="{FF2B5EF4-FFF2-40B4-BE49-F238E27FC236}">
                  <a16:creationId xmlns:a16="http://schemas.microsoft.com/office/drawing/2014/main" id="{1A8B04E8-54C0-4F75-B60F-EF0FDBD06188}"/>
                </a:ext>
              </a:extLst>
            </p:cNvPr>
            <p:cNvSpPr/>
            <p:nvPr/>
          </p:nvSpPr>
          <p:spPr>
            <a:xfrm>
              <a:off x="3243310" y="2389707"/>
              <a:ext cx="1558016" cy="895630"/>
            </a:xfrm>
            <a:prstGeom prst="rect">
              <a:avLst/>
            </a:prstGeom>
          </p:spPr>
          <p:txBody>
            <a:bodyPr wrap="square">
              <a:spAutoFit/>
            </a:bodyPr>
            <a:lstStyle/>
            <a:p>
              <a:pPr algn="ctr">
                <a:lnSpc>
                  <a:spcPts val="1600"/>
                </a:lnSpc>
              </a:pPr>
              <a:r>
                <a:rPr lang="en-US" sz="1000" dirty="0">
                  <a:solidFill>
                    <a:schemeClr val="bg1"/>
                  </a:solidFill>
                  <a:latin typeface="Montserrat" panose="00000500000000000000" pitchFamily="50" charset="0"/>
                  <a:ea typeface="PT Sans" panose="020B0503020203020204" pitchFamily="34" charset="0"/>
                  <a:cs typeface="Open Sans Condensed Light" panose="020B0306030504020204" pitchFamily="34" charset="0"/>
                  <a:sym typeface="Montserrat-Regular" charset="0"/>
                </a:rPr>
                <a:t>This letterhead image of professional using simple lorem alignments.</a:t>
              </a:r>
            </a:p>
          </p:txBody>
        </p:sp>
      </p:grpSp>
      <p:pic>
        <p:nvPicPr>
          <p:cNvPr id="27" name="Picture Placeholder 26">
            <a:extLst>
              <a:ext uri="{FF2B5EF4-FFF2-40B4-BE49-F238E27FC236}">
                <a16:creationId xmlns:a16="http://schemas.microsoft.com/office/drawing/2014/main" id="{D9F6A31A-708D-4ECE-B2CF-047D03D1ABB8}"/>
              </a:ext>
            </a:extLst>
          </p:cNvPr>
          <p:cNvPicPr>
            <a:picLocks noGrp="1" noChangeAspect="1"/>
          </p:cNvPicPr>
          <p:nvPr>
            <p:ph type="pic" sz="quarter" idx="16"/>
          </p:nvPr>
        </p:nvPicPr>
        <p:blipFill>
          <a:blip r:embed="rId7">
            <a:extLst>
              <a:ext uri="{BEBA8EAE-BF5A-486C-A8C5-ECC9F3942E4B}">
                <a14:imgProps xmlns:a14="http://schemas.microsoft.com/office/drawing/2010/main">
                  <a14:imgLayer r:embed="rId8">
                    <a14:imgEffect>
                      <a14:saturation sat="0"/>
                    </a14:imgEffect>
                  </a14:imgLayer>
                </a14:imgProps>
              </a:ext>
            </a:extLst>
          </a:blip>
          <a:srcRect l="4516" r="4516"/>
          <a:stretch>
            <a:fillRect/>
          </a:stretch>
        </p:blipFill>
        <p:spPr/>
      </p:pic>
      <p:pic>
        <p:nvPicPr>
          <p:cNvPr id="82" name="Picture Placeholder 81">
            <a:extLst>
              <a:ext uri="{FF2B5EF4-FFF2-40B4-BE49-F238E27FC236}">
                <a16:creationId xmlns:a16="http://schemas.microsoft.com/office/drawing/2014/main" id="{C7401F6C-845E-4233-97EC-6EE107E8A188}"/>
              </a:ext>
            </a:extLst>
          </p:cNvPr>
          <p:cNvPicPr>
            <a:picLocks noGrp="1" noChangeAspect="1"/>
          </p:cNvPicPr>
          <p:nvPr>
            <p:ph type="pic" sz="quarter" idx="13"/>
          </p:nvPr>
        </p:nvPicPr>
        <p:blipFill>
          <a:blip r:embed="rId9">
            <a:extLst>
              <a:ext uri="{BEBA8EAE-BF5A-486C-A8C5-ECC9F3942E4B}">
                <a14:imgProps xmlns:a14="http://schemas.microsoft.com/office/drawing/2010/main">
                  <a14:imgLayer r:embed="rId10">
                    <a14:imgEffect>
                      <a14:saturation sat="0"/>
                    </a14:imgEffect>
                  </a14:imgLayer>
                </a14:imgProps>
              </a:ext>
            </a:extLst>
          </a:blip>
          <a:srcRect l="8468" r="8468"/>
          <a:stretch>
            <a:fillRect/>
          </a:stretch>
        </p:blipFill>
        <p:spPr/>
      </p:pic>
    </p:spTree>
    <p:extLst>
      <p:ext uri="{BB962C8B-B14F-4D97-AF65-F5344CB8AC3E}">
        <p14:creationId xmlns:p14="http://schemas.microsoft.com/office/powerpoint/2010/main" val="132417374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B8F7B8DF-64DC-4941-91C4-15F578F227A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4">
            <a:extLst>
              <a:ext uri="{FF2B5EF4-FFF2-40B4-BE49-F238E27FC236}">
                <a16:creationId xmlns:a16="http://schemas.microsoft.com/office/drawing/2014/main" id="{CD07B616-CF31-423F-B036-2D6D4B29ED15}"/>
              </a:ext>
            </a:extLst>
          </p:cNvPr>
          <p:cNvSpPr>
            <a:spLocks noGrp="1"/>
          </p:cNvSpPr>
          <p:nvPr>
            <p:ph type="sldNum" sz="quarter" idx="11"/>
          </p:nvPr>
        </p:nvSpPr>
        <p:spPr/>
        <p:txBody>
          <a:bodyPr/>
          <a:lstStyle/>
          <a:p>
            <a:fld id="{24DE6E60-BC42-428C-9E35-157D8C1638FB}" type="slidenum">
              <a:rPr lang="en-US" smtClean="0"/>
              <a:pPr/>
              <a:t>14</a:t>
            </a:fld>
            <a:endParaRPr lang="en-US" dirty="0"/>
          </a:p>
        </p:txBody>
      </p:sp>
      <p:pic>
        <p:nvPicPr>
          <p:cNvPr id="23" name="Picture Placeholder 22">
            <a:extLst>
              <a:ext uri="{FF2B5EF4-FFF2-40B4-BE49-F238E27FC236}">
                <a16:creationId xmlns:a16="http://schemas.microsoft.com/office/drawing/2014/main" id="{C90F0A9E-7151-48AD-903C-80E0DE31B2A6}"/>
              </a:ext>
            </a:extLst>
          </p:cNvPr>
          <p:cNvPicPr>
            <a:picLocks noGrp="1" noChangeAspect="1"/>
          </p:cNvPicPr>
          <p:nvPr>
            <p:ph type="pic" sz="quarter" idx="12"/>
          </p:nvPr>
        </p:nvPicPr>
        <p:blipFill>
          <a:blip r:embed="rId3"/>
          <a:srcRect l="4380" r="4380"/>
          <a:stretch>
            <a:fillRect/>
          </a:stretch>
        </p:blipFill>
        <p:spPr/>
      </p:pic>
      <p:pic>
        <p:nvPicPr>
          <p:cNvPr id="25" name="Picture Placeholder 24">
            <a:extLst>
              <a:ext uri="{FF2B5EF4-FFF2-40B4-BE49-F238E27FC236}">
                <a16:creationId xmlns:a16="http://schemas.microsoft.com/office/drawing/2014/main" id="{71C51742-3553-4117-A6DD-9E764F023C30}"/>
              </a:ext>
            </a:extLst>
          </p:cNvPr>
          <p:cNvPicPr>
            <a:picLocks noGrp="1" noChangeAspect="1"/>
          </p:cNvPicPr>
          <p:nvPr>
            <p:ph type="pic" sz="quarter" idx="13"/>
          </p:nvPr>
        </p:nvPicPr>
        <p:blipFill>
          <a:blip r:embed="rId4">
            <a:extLst>
              <a:ext uri="{BEBA8EAE-BF5A-486C-A8C5-ECC9F3942E4B}">
                <a14:imgProps xmlns:a14="http://schemas.microsoft.com/office/drawing/2010/main">
                  <a14:imgLayer r:embed="rId5">
                    <a14:imgEffect>
                      <a14:saturation sat="0"/>
                    </a14:imgEffect>
                  </a14:imgLayer>
                </a14:imgProps>
              </a:ext>
            </a:extLst>
          </a:blip>
          <a:srcRect t="21915" b="21915"/>
          <a:stretch>
            <a:fillRect/>
          </a:stretch>
        </p:blipFill>
        <p:spPr/>
      </p:pic>
      <p:pic>
        <p:nvPicPr>
          <p:cNvPr id="17" name="Picture Placeholder 16">
            <a:extLst>
              <a:ext uri="{FF2B5EF4-FFF2-40B4-BE49-F238E27FC236}">
                <a16:creationId xmlns:a16="http://schemas.microsoft.com/office/drawing/2014/main" id="{07B9B21F-B824-4D5E-BF30-EFB48006F5D2}"/>
              </a:ext>
            </a:extLst>
          </p:cNvPr>
          <p:cNvPicPr>
            <a:picLocks noGrp="1" noChangeAspect="1"/>
          </p:cNvPicPr>
          <p:nvPr>
            <p:ph type="pic" sz="quarter" idx="14"/>
          </p:nvPr>
        </p:nvPicPr>
        <p:blipFill>
          <a:blip r:embed="rId6">
            <a:extLst>
              <a:ext uri="{BEBA8EAE-BF5A-486C-A8C5-ECC9F3942E4B}">
                <a14:imgProps xmlns:a14="http://schemas.microsoft.com/office/drawing/2010/main">
                  <a14:imgLayer r:embed="rId7">
                    <a14:imgEffect>
                      <a14:saturation sat="0"/>
                    </a14:imgEffect>
                  </a14:imgLayer>
                </a14:imgProps>
              </a:ext>
            </a:extLst>
          </a:blip>
          <a:srcRect l="13930" r="13930"/>
          <a:stretch>
            <a:fillRect/>
          </a:stretch>
        </p:blipFill>
        <p:spPr/>
      </p:pic>
      <p:pic>
        <p:nvPicPr>
          <p:cNvPr id="21" name="Picture Placeholder 20">
            <a:extLst>
              <a:ext uri="{FF2B5EF4-FFF2-40B4-BE49-F238E27FC236}">
                <a16:creationId xmlns:a16="http://schemas.microsoft.com/office/drawing/2014/main" id="{1FC33135-3BFD-48A8-A1AB-2C4BC4740CFC}"/>
              </a:ext>
            </a:extLst>
          </p:cNvPr>
          <p:cNvPicPr>
            <a:picLocks noGrp="1" noChangeAspect="1"/>
          </p:cNvPicPr>
          <p:nvPr>
            <p:ph type="pic" sz="quarter" idx="15"/>
          </p:nvPr>
        </p:nvPicPr>
        <p:blipFill>
          <a:blip r:embed="rId8">
            <a:extLst>
              <a:ext uri="{BEBA8EAE-BF5A-486C-A8C5-ECC9F3942E4B}">
                <a14:imgProps xmlns:a14="http://schemas.microsoft.com/office/drawing/2010/main">
                  <a14:imgLayer r:embed="rId9">
                    <a14:imgEffect>
                      <a14:saturation sat="0"/>
                    </a14:imgEffect>
                  </a14:imgLayer>
                </a14:imgProps>
              </a:ext>
            </a:extLst>
          </a:blip>
          <a:srcRect l="13851" r="13851"/>
          <a:stretch>
            <a:fillRect/>
          </a:stretch>
        </p:blipFill>
        <p:spPr/>
      </p:pic>
      <p:sp>
        <p:nvSpPr>
          <p:cNvPr id="172" name="Rectangle 171">
            <a:extLst>
              <a:ext uri="{FF2B5EF4-FFF2-40B4-BE49-F238E27FC236}">
                <a16:creationId xmlns:a16="http://schemas.microsoft.com/office/drawing/2014/main" id="{FBA4FFF4-1A79-455E-AFAF-18A5576D8A30}"/>
              </a:ext>
            </a:extLst>
          </p:cNvPr>
          <p:cNvSpPr/>
          <p:nvPr/>
        </p:nvSpPr>
        <p:spPr>
          <a:xfrm>
            <a:off x="6006679" y="4090749"/>
            <a:ext cx="3089241" cy="18167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204" name="TextBox 24">
            <a:extLst>
              <a:ext uri="{FF2B5EF4-FFF2-40B4-BE49-F238E27FC236}">
                <a16:creationId xmlns:a16="http://schemas.microsoft.com/office/drawing/2014/main" id="{FE96CF54-A62D-458F-AECD-1328541A13E9}"/>
              </a:ext>
            </a:extLst>
          </p:cNvPr>
          <p:cNvSpPr txBox="1"/>
          <p:nvPr/>
        </p:nvSpPr>
        <p:spPr>
          <a:xfrm>
            <a:off x="6018734" y="4490246"/>
            <a:ext cx="2798582" cy="331694"/>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ts val="1800"/>
              </a:lnSpc>
            </a:pPr>
            <a:r>
              <a:rPr lang="en-US" sz="20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ROSE JACKY</a:t>
            </a:r>
          </a:p>
        </p:txBody>
      </p:sp>
      <p:cxnSp>
        <p:nvCxnSpPr>
          <p:cNvPr id="205" name="Straight Connector 204">
            <a:extLst>
              <a:ext uri="{FF2B5EF4-FFF2-40B4-BE49-F238E27FC236}">
                <a16:creationId xmlns:a16="http://schemas.microsoft.com/office/drawing/2014/main" id="{4C3E7014-E8D0-40BD-988A-5E77FC2E714B}"/>
              </a:ext>
            </a:extLst>
          </p:cNvPr>
          <p:cNvCxnSpPr/>
          <p:nvPr/>
        </p:nvCxnSpPr>
        <p:spPr>
          <a:xfrm>
            <a:off x="8274360" y="5156816"/>
            <a:ext cx="350874" cy="0"/>
          </a:xfrm>
          <a:prstGeom prst="line">
            <a:avLst/>
          </a:prstGeom>
          <a:ln w="63500">
            <a:solidFill>
              <a:srgbClr val="FFFFFF"/>
            </a:solidFill>
          </a:ln>
        </p:spPr>
        <p:style>
          <a:lnRef idx="1">
            <a:schemeClr val="accent1"/>
          </a:lnRef>
          <a:fillRef idx="0">
            <a:schemeClr val="accent1"/>
          </a:fillRef>
          <a:effectRef idx="0">
            <a:schemeClr val="accent1"/>
          </a:effectRef>
          <a:fontRef idx="minor">
            <a:schemeClr val="tx1"/>
          </a:fontRef>
        </p:style>
      </p:cxnSp>
      <p:sp>
        <p:nvSpPr>
          <p:cNvPr id="206" name="TextBox 23">
            <a:extLst>
              <a:ext uri="{FF2B5EF4-FFF2-40B4-BE49-F238E27FC236}">
                <a16:creationId xmlns:a16="http://schemas.microsoft.com/office/drawing/2014/main" id="{1091FA0F-E582-4C93-8B46-F6D3B49D21D5}"/>
              </a:ext>
            </a:extLst>
          </p:cNvPr>
          <p:cNvSpPr txBox="1"/>
          <p:nvPr/>
        </p:nvSpPr>
        <p:spPr>
          <a:xfrm>
            <a:off x="6336355" y="5223123"/>
            <a:ext cx="2480961" cy="369332"/>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i="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Lorem</a:t>
            </a:r>
            <a:r>
              <a:rPr lang="en-US" sz="900" i="1"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900" i="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Ipsum</a:t>
            </a:r>
            <a:r>
              <a:rPr lang="en-US" sz="900" i="1" dirty="0">
                <a:solidFill>
                  <a:srgbClr val="FFFFFF"/>
                </a:solidFill>
                <a:latin typeface="Open Sans" panose="020B0606030504020204" pitchFamily="34" charset="0"/>
                <a:ea typeface="Open Sans" panose="020B0606030504020204" pitchFamily="34" charset="0"/>
                <a:cs typeface="Open Sans" panose="020B0606030504020204" pitchFamily="34" charset="0"/>
              </a:rPr>
              <a:t> simply dummy text of  printing and typeset industry</a:t>
            </a:r>
          </a:p>
        </p:txBody>
      </p:sp>
      <p:sp>
        <p:nvSpPr>
          <p:cNvPr id="207" name="TextBox 25">
            <a:extLst>
              <a:ext uri="{FF2B5EF4-FFF2-40B4-BE49-F238E27FC236}">
                <a16:creationId xmlns:a16="http://schemas.microsoft.com/office/drawing/2014/main" id="{FD541710-BAA5-420A-A07E-D022D37BDFAD}"/>
              </a:ext>
            </a:extLst>
          </p:cNvPr>
          <p:cNvSpPr txBox="1"/>
          <p:nvPr/>
        </p:nvSpPr>
        <p:spPr>
          <a:xfrm>
            <a:off x="6489388" y="4735012"/>
            <a:ext cx="2327928" cy="284693"/>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ts val="1500"/>
              </a:lnSpc>
            </a:pPr>
            <a:r>
              <a:rPr lang="en-US" sz="12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POST TITLE</a:t>
            </a:r>
          </a:p>
        </p:txBody>
      </p:sp>
      <p:sp>
        <p:nvSpPr>
          <p:cNvPr id="170" name="Rectangle 169">
            <a:extLst>
              <a:ext uri="{FF2B5EF4-FFF2-40B4-BE49-F238E27FC236}">
                <a16:creationId xmlns:a16="http://schemas.microsoft.com/office/drawing/2014/main" id="{62117076-AABC-4D9F-B475-1E04A07434EF}"/>
              </a:ext>
            </a:extLst>
          </p:cNvPr>
          <p:cNvSpPr/>
          <p:nvPr/>
        </p:nvSpPr>
        <p:spPr>
          <a:xfrm>
            <a:off x="7974643" y="2070563"/>
            <a:ext cx="3089241" cy="181676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1" name="Group 10">
            <a:extLst>
              <a:ext uri="{FF2B5EF4-FFF2-40B4-BE49-F238E27FC236}">
                <a16:creationId xmlns:a16="http://schemas.microsoft.com/office/drawing/2014/main" id="{63C7D20B-9299-4B55-A7B2-FBEA22B02121}"/>
              </a:ext>
            </a:extLst>
          </p:cNvPr>
          <p:cNvGrpSpPr/>
          <p:nvPr/>
        </p:nvGrpSpPr>
        <p:grpSpPr>
          <a:xfrm>
            <a:off x="8294847" y="2460672"/>
            <a:ext cx="2798582" cy="1102209"/>
            <a:chOff x="9387571" y="2665130"/>
            <a:chExt cx="2798582" cy="1102209"/>
          </a:xfrm>
        </p:grpSpPr>
        <p:sp>
          <p:nvSpPr>
            <p:cNvPr id="195" name="TextBox 24">
              <a:extLst>
                <a:ext uri="{FF2B5EF4-FFF2-40B4-BE49-F238E27FC236}">
                  <a16:creationId xmlns:a16="http://schemas.microsoft.com/office/drawing/2014/main" id="{503A3A12-ED39-4AE0-B9C1-1914D07E6E04}"/>
                </a:ext>
              </a:extLst>
            </p:cNvPr>
            <p:cNvSpPr txBox="1"/>
            <p:nvPr/>
          </p:nvSpPr>
          <p:spPr>
            <a:xfrm>
              <a:off x="9387571" y="2665130"/>
              <a:ext cx="2798582" cy="331694"/>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800"/>
                </a:lnSpc>
              </a:pPr>
              <a:r>
                <a:rPr lang="en-US" sz="20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JOHN SMITH</a:t>
              </a:r>
            </a:p>
          </p:txBody>
        </p:sp>
        <p:sp>
          <p:nvSpPr>
            <p:cNvPr id="194" name="TextBox 23">
              <a:extLst>
                <a:ext uri="{FF2B5EF4-FFF2-40B4-BE49-F238E27FC236}">
                  <a16:creationId xmlns:a16="http://schemas.microsoft.com/office/drawing/2014/main" id="{922AC2E2-AEB0-4743-A3C6-3A6634A47EC2}"/>
                </a:ext>
              </a:extLst>
            </p:cNvPr>
            <p:cNvSpPr txBox="1"/>
            <p:nvPr/>
          </p:nvSpPr>
          <p:spPr>
            <a:xfrm>
              <a:off x="9387571" y="3398007"/>
              <a:ext cx="2480961" cy="369332"/>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i="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Lorem</a:t>
              </a:r>
              <a:r>
                <a:rPr lang="en-US" sz="900" i="1"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900" i="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Ipsum</a:t>
              </a:r>
              <a:r>
                <a:rPr lang="en-US" sz="900" i="1" dirty="0">
                  <a:solidFill>
                    <a:srgbClr val="FFFFFF"/>
                  </a:solidFill>
                  <a:latin typeface="Open Sans" panose="020B0606030504020204" pitchFamily="34" charset="0"/>
                  <a:ea typeface="Open Sans" panose="020B0606030504020204" pitchFamily="34" charset="0"/>
                  <a:cs typeface="Open Sans" panose="020B0606030504020204" pitchFamily="34" charset="0"/>
                </a:rPr>
                <a:t> simply dummy text of  printing and typeset industry</a:t>
              </a:r>
            </a:p>
          </p:txBody>
        </p:sp>
        <p:sp>
          <p:nvSpPr>
            <p:cNvPr id="196" name="TextBox 25">
              <a:extLst>
                <a:ext uri="{FF2B5EF4-FFF2-40B4-BE49-F238E27FC236}">
                  <a16:creationId xmlns:a16="http://schemas.microsoft.com/office/drawing/2014/main" id="{8788F97C-E431-47E5-90DA-E6B250463691}"/>
                </a:ext>
              </a:extLst>
            </p:cNvPr>
            <p:cNvSpPr txBox="1"/>
            <p:nvPr/>
          </p:nvSpPr>
          <p:spPr>
            <a:xfrm>
              <a:off x="9387571" y="2909896"/>
              <a:ext cx="2327928" cy="284693"/>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en-US" sz="12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POST TITLE</a:t>
              </a:r>
            </a:p>
          </p:txBody>
        </p:sp>
      </p:grpSp>
      <p:cxnSp>
        <p:nvCxnSpPr>
          <p:cNvPr id="191" name="Straight Connector 190">
            <a:extLst>
              <a:ext uri="{FF2B5EF4-FFF2-40B4-BE49-F238E27FC236}">
                <a16:creationId xmlns:a16="http://schemas.microsoft.com/office/drawing/2014/main" id="{B4998042-849B-421B-83E6-2F541F238BC7}"/>
              </a:ext>
            </a:extLst>
          </p:cNvPr>
          <p:cNvCxnSpPr/>
          <p:nvPr/>
        </p:nvCxnSpPr>
        <p:spPr>
          <a:xfrm>
            <a:off x="8398016" y="3072835"/>
            <a:ext cx="350874" cy="0"/>
          </a:xfrm>
          <a:prstGeom prst="line">
            <a:avLst/>
          </a:prstGeom>
          <a:ln w="63500">
            <a:solidFill>
              <a:srgbClr val="FFFFFF"/>
            </a:solidFill>
          </a:ln>
        </p:spPr>
        <p:style>
          <a:lnRef idx="1">
            <a:schemeClr val="accent1"/>
          </a:lnRef>
          <a:fillRef idx="0">
            <a:schemeClr val="accent1"/>
          </a:fillRef>
          <a:effectRef idx="0">
            <a:schemeClr val="accent1"/>
          </a:effectRef>
          <a:fontRef idx="minor">
            <a:schemeClr val="tx1"/>
          </a:fontRef>
        </p:style>
      </p:cxnSp>
      <p:sp>
        <p:nvSpPr>
          <p:cNvPr id="36" name="Picture Placeholder 5">
            <a:extLst>
              <a:ext uri="{FF2B5EF4-FFF2-40B4-BE49-F238E27FC236}">
                <a16:creationId xmlns:a16="http://schemas.microsoft.com/office/drawing/2014/main" id="{AD41DF2E-9D42-4846-BA02-BCD42C4C1D88}"/>
              </a:ext>
            </a:extLst>
          </p:cNvPr>
          <p:cNvSpPr txBox="1">
            <a:spLocks/>
          </p:cNvSpPr>
          <p:nvPr/>
        </p:nvSpPr>
        <p:spPr>
          <a:xfrm>
            <a:off x="6018109" y="2070564"/>
            <a:ext cx="1963480" cy="1816768"/>
          </a:xfrm>
          <a:prstGeom prst="rect">
            <a:avLst/>
          </a:prstGeom>
        </p:spPr>
      </p:sp>
      <p:sp>
        <p:nvSpPr>
          <p:cNvPr id="22" name="Title 20">
            <a:extLst>
              <a:ext uri="{FF2B5EF4-FFF2-40B4-BE49-F238E27FC236}">
                <a16:creationId xmlns:a16="http://schemas.microsoft.com/office/drawing/2014/main" id="{09A99384-C8ED-4948-ADAD-552DEB302DE1}"/>
              </a:ext>
            </a:extLst>
          </p:cNvPr>
          <p:cNvSpPr txBox="1">
            <a:spLocks/>
          </p:cNvSpPr>
          <p:nvPr/>
        </p:nvSpPr>
        <p:spPr>
          <a:xfrm>
            <a:off x="3676572" y="569619"/>
            <a:ext cx="4753775" cy="27854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Creative :</a:t>
            </a:r>
            <a:r>
              <a:rPr lang="en-US" sz="3200" b="1" dirty="0">
                <a:latin typeface="Open Sans" panose="020B0606030504020204" pitchFamily="34" charset="0"/>
                <a:ea typeface="Open Sans" panose="020B0606030504020204" pitchFamily="34" charset="0"/>
                <a:cs typeface="Open Sans" panose="020B0606030504020204" pitchFamily="34" charset="0"/>
              </a:rPr>
              <a:t> </a:t>
            </a:r>
            <a:r>
              <a:rPr lang="en-US" sz="3200" b="1" dirty="0" err="1">
                <a:latin typeface="Open Sans" panose="020B0606030504020204" pitchFamily="34" charset="0"/>
                <a:ea typeface="Open Sans" panose="020B0606030504020204" pitchFamily="34" charset="0"/>
                <a:cs typeface="Open Sans" panose="020B0606030504020204" pitchFamily="34" charset="0"/>
              </a:rPr>
              <a:t>Portfolilo</a:t>
            </a:r>
            <a:endParaRPr lang="en-US" sz="32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24" name="Subtitle 22">
            <a:extLst>
              <a:ext uri="{FF2B5EF4-FFF2-40B4-BE49-F238E27FC236}">
                <a16:creationId xmlns:a16="http://schemas.microsoft.com/office/drawing/2014/main" id="{A17CA20E-8380-41DD-BB16-397E8FAFA4D0}"/>
              </a:ext>
            </a:extLst>
          </p:cNvPr>
          <p:cNvSpPr txBox="1">
            <a:spLocks/>
          </p:cNvSpPr>
          <p:nvPr/>
        </p:nvSpPr>
        <p:spPr>
          <a:xfrm>
            <a:off x="1149761" y="1047634"/>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ea typeface="Open Sans" panose="020B0606030504020204" pitchFamily="34" charset="0"/>
                <a:cs typeface="Open Sans" panose="020B0606030504020204" pitchFamily="34" charset="0"/>
              </a:rPr>
              <a:t>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 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a:t>
            </a:r>
          </a:p>
        </p:txBody>
      </p:sp>
    </p:spTree>
    <p:extLst>
      <p:ext uri="{BB962C8B-B14F-4D97-AF65-F5344CB8AC3E}">
        <p14:creationId xmlns:p14="http://schemas.microsoft.com/office/powerpoint/2010/main" val="42547986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Footer Placeholder 5">
            <a:extLst>
              <a:ext uri="{FF2B5EF4-FFF2-40B4-BE49-F238E27FC236}">
                <a16:creationId xmlns:a16="http://schemas.microsoft.com/office/drawing/2014/main" id="{28693BB5-67B4-4961-AFDD-1ED0918F8340}"/>
              </a:ext>
            </a:extLst>
          </p:cNvPr>
          <p:cNvSpPr txBox="1">
            <a:spLocks/>
          </p:cNvSpPr>
          <p:nvPr/>
        </p:nvSpPr>
        <p:spPr>
          <a:xfrm>
            <a:off x="2314683" y="6315406"/>
            <a:ext cx="2083145" cy="365125"/>
          </a:xfrm>
          <a:prstGeom prst="rect">
            <a:avLst/>
          </a:prstGeom>
        </p:spPr>
        <p:txBody>
          <a:bodyPr/>
          <a:lstStyle>
            <a:lvl1pPr marL="0" indent="0" algn="ctr" defTabSz="914400" rtl="0" eaLnBrk="1" latinLnBrk="0" hangingPunct="1">
              <a:lnSpc>
                <a:spcPct val="90000"/>
              </a:lnSpc>
              <a:spcBef>
                <a:spcPts val="1000"/>
              </a:spcBef>
              <a:buFontTx/>
              <a:buNone/>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Open Sans" panose="020B0606030504020204" pitchFamily="34" charset="0"/>
                <a:ea typeface="Open Sans" panose="020B0606030504020204" pitchFamily="34" charset="0"/>
                <a:cs typeface="Open Sans" panose="020B0606030504020204" pitchFamily="34" charset="0"/>
              </a:rPr>
              <a:t>www.yourdomain.com</a:t>
            </a:r>
          </a:p>
        </p:txBody>
      </p:sp>
      <p:sp>
        <p:nvSpPr>
          <p:cNvPr id="28" name="Rectangle 27">
            <a:extLst>
              <a:ext uri="{FF2B5EF4-FFF2-40B4-BE49-F238E27FC236}">
                <a16:creationId xmlns:a16="http://schemas.microsoft.com/office/drawing/2014/main" id="{AC89D577-B1D9-408A-8A49-7A7CB7291F3E}"/>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CD07B616-CF31-423F-B036-2D6D4B29ED15}"/>
              </a:ext>
            </a:extLst>
          </p:cNvPr>
          <p:cNvSpPr>
            <a:spLocks noGrp="1"/>
          </p:cNvSpPr>
          <p:nvPr>
            <p:ph type="sldNum" sz="quarter" idx="11"/>
          </p:nvPr>
        </p:nvSpPr>
        <p:spPr/>
        <p:txBody>
          <a:bodyPr/>
          <a:lstStyle/>
          <a:p>
            <a:fld id="{24DE6E60-BC42-428C-9E35-157D8C1638FB}" type="slidenum">
              <a:rPr lang="en-US" smtClean="0">
                <a:solidFill>
                  <a:schemeClr val="accent3"/>
                </a:solidFill>
              </a:rPr>
              <a:pPr/>
              <a:t>15</a:t>
            </a:fld>
            <a:endParaRPr lang="en-US" dirty="0">
              <a:solidFill>
                <a:schemeClr val="accent3"/>
              </a:solidFill>
            </a:endParaRPr>
          </a:p>
        </p:txBody>
      </p:sp>
      <p:pic>
        <p:nvPicPr>
          <p:cNvPr id="23" name="Picture Placeholder 22">
            <a:extLst>
              <a:ext uri="{FF2B5EF4-FFF2-40B4-BE49-F238E27FC236}">
                <a16:creationId xmlns:a16="http://schemas.microsoft.com/office/drawing/2014/main" id="{38A74EF9-926A-4A2F-88C6-B756D65EB3F5}"/>
              </a:ext>
            </a:extLst>
          </p:cNvPr>
          <p:cNvPicPr>
            <a:picLocks noGrp="1" noChangeAspect="1"/>
          </p:cNvPicPr>
          <p:nvPr>
            <p:ph type="pic" sz="quarter" idx="14"/>
          </p:nvPr>
        </p:nvPicPr>
        <p:blipFill>
          <a:blip r:embed="rId3"/>
          <a:srcRect l="16719" r="16719"/>
          <a:stretch>
            <a:fillRect/>
          </a:stretch>
        </p:blipFill>
        <p:spPr/>
      </p:pic>
      <p:sp>
        <p:nvSpPr>
          <p:cNvPr id="35" name="Rectangle 20">
            <a:extLst>
              <a:ext uri="{FF2B5EF4-FFF2-40B4-BE49-F238E27FC236}">
                <a16:creationId xmlns:a16="http://schemas.microsoft.com/office/drawing/2014/main" id="{C19682D5-4489-4099-8969-F112B31890D5}"/>
              </a:ext>
            </a:extLst>
          </p:cNvPr>
          <p:cNvSpPr>
            <a:spLocks/>
          </p:cNvSpPr>
          <p:nvPr/>
        </p:nvSpPr>
        <p:spPr bwMode="auto">
          <a:xfrm>
            <a:off x="1694358" y="5110761"/>
            <a:ext cx="1851950" cy="59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600"/>
              </a:lnSpc>
            </a:pPr>
            <a:r>
              <a:rPr lang="en-US" sz="1000" dirty="0">
                <a:solidFill>
                  <a:schemeClr val="tx1">
                    <a:lumMod val="50000"/>
                    <a:lumOff val="50000"/>
                  </a:schemeClr>
                </a:solidFill>
                <a:latin typeface="Montserrat" panose="00000500000000000000" pitchFamily="50" charset="0"/>
                <a:ea typeface="Lato" charset="0"/>
                <a:cs typeface="Lato" charset="0"/>
                <a:sym typeface="Montserrat-Regular" charset="0"/>
              </a:rPr>
              <a:t>This letterhead design is meant  to project an image of profession.</a:t>
            </a:r>
          </a:p>
        </p:txBody>
      </p:sp>
      <p:sp>
        <p:nvSpPr>
          <p:cNvPr id="40" name="Rectangle 20">
            <a:extLst>
              <a:ext uri="{FF2B5EF4-FFF2-40B4-BE49-F238E27FC236}">
                <a16:creationId xmlns:a16="http://schemas.microsoft.com/office/drawing/2014/main" id="{FD945D7E-1A12-46A0-8A51-EAC4DD8B1892}"/>
              </a:ext>
            </a:extLst>
          </p:cNvPr>
          <p:cNvSpPr>
            <a:spLocks/>
          </p:cNvSpPr>
          <p:nvPr/>
        </p:nvSpPr>
        <p:spPr bwMode="auto">
          <a:xfrm>
            <a:off x="4992586" y="5110761"/>
            <a:ext cx="1851950" cy="59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600"/>
              </a:lnSpc>
            </a:pPr>
            <a:r>
              <a:rPr lang="en-US" sz="1000" dirty="0">
                <a:solidFill>
                  <a:schemeClr val="tx1">
                    <a:lumMod val="50000"/>
                    <a:lumOff val="50000"/>
                  </a:schemeClr>
                </a:solidFill>
                <a:latin typeface="Montserrat" panose="00000500000000000000" pitchFamily="50" charset="0"/>
                <a:ea typeface="Lato" charset="0"/>
                <a:cs typeface="Lato" charset="0"/>
                <a:sym typeface="Montserrat-Regular" charset="0"/>
              </a:rPr>
              <a:t>This letterhead design is meant  to project an image of profession.</a:t>
            </a:r>
          </a:p>
        </p:txBody>
      </p:sp>
      <p:pic>
        <p:nvPicPr>
          <p:cNvPr id="227" name="Picture Placeholder 226">
            <a:extLst>
              <a:ext uri="{FF2B5EF4-FFF2-40B4-BE49-F238E27FC236}">
                <a16:creationId xmlns:a16="http://schemas.microsoft.com/office/drawing/2014/main" id="{5F7CDBA2-4793-4A83-AF3D-F0163321A56A}"/>
              </a:ext>
            </a:extLst>
          </p:cNvPr>
          <p:cNvPicPr>
            <a:picLocks noGrp="1" noChangeAspect="1"/>
          </p:cNvPicPr>
          <p:nvPr>
            <p:ph type="pic" sz="quarter" idx="13"/>
          </p:nvPr>
        </p:nvPicPr>
        <p:blipFill>
          <a:blip r:embed="rId4">
            <a:extLst>
              <a:ext uri="{BEBA8EAE-BF5A-486C-A8C5-ECC9F3942E4B}">
                <a14:imgProps xmlns:a14="http://schemas.microsoft.com/office/drawing/2010/main">
                  <a14:imgLayer r:embed="rId5">
                    <a14:imgEffect>
                      <a14:saturation sat="0"/>
                    </a14:imgEffect>
                  </a14:imgLayer>
                </a14:imgProps>
              </a:ext>
            </a:extLst>
          </a:blip>
          <a:srcRect l="16797" r="16797"/>
          <a:stretch>
            <a:fillRect/>
          </a:stretch>
        </p:blipFill>
        <p:spPr/>
      </p:pic>
      <p:sp>
        <p:nvSpPr>
          <p:cNvPr id="54" name="Oval 53">
            <a:extLst>
              <a:ext uri="{FF2B5EF4-FFF2-40B4-BE49-F238E27FC236}">
                <a16:creationId xmlns:a16="http://schemas.microsoft.com/office/drawing/2014/main" id="{06C25F0D-4314-46E8-B2A8-1D1D497E1687}"/>
              </a:ext>
            </a:extLst>
          </p:cNvPr>
          <p:cNvSpPr/>
          <p:nvPr/>
        </p:nvSpPr>
        <p:spPr bwMode="auto">
          <a:xfrm>
            <a:off x="4681996" y="3737753"/>
            <a:ext cx="1049444" cy="1049444"/>
          </a:xfrm>
          <a:prstGeom prst="ellipse">
            <a:avLst/>
          </a:prstGeom>
          <a:solidFill>
            <a:schemeClr val="bg2">
              <a:lumMod val="2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pic>
        <p:nvPicPr>
          <p:cNvPr id="229" name="Picture Placeholder 228">
            <a:extLst>
              <a:ext uri="{FF2B5EF4-FFF2-40B4-BE49-F238E27FC236}">
                <a16:creationId xmlns:a16="http://schemas.microsoft.com/office/drawing/2014/main" id="{F7D01A47-0B49-43FE-AC8A-37B778A37F87}"/>
              </a:ext>
            </a:extLst>
          </p:cNvPr>
          <p:cNvPicPr>
            <a:picLocks noGrp="1" noChangeAspect="1"/>
          </p:cNvPicPr>
          <p:nvPr>
            <p:ph type="pic" sz="quarter" idx="12"/>
          </p:nvPr>
        </p:nvPicPr>
        <p:blipFill>
          <a:blip r:embed="rId6"/>
          <a:srcRect l="32969" r="32969"/>
          <a:stretch>
            <a:fillRect/>
          </a:stretch>
        </p:blipFill>
        <p:spPr/>
      </p:pic>
      <p:sp>
        <p:nvSpPr>
          <p:cNvPr id="55" name="Rectangle 6">
            <a:extLst>
              <a:ext uri="{FF2B5EF4-FFF2-40B4-BE49-F238E27FC236}">
                <a16:creationId xmlns:a16="http://schemas.microsoft.com/office/drawing/2014/main" id="{D4E94EA7-5BC7-41A6-8CBD-5A16AA0B0BED}"/>
              </a:ext>
            </a:extLst>
          </p:cNvPr>
          <p:cNvSpPr>
            <a:spLocks/>
          </p:cNvSpPr>
          <p:nvPr/>
        </p:nvSpPr>
        <p:spPr bwMode="auto">
          <a:xfrm>
            <a:off x="4857961" y="3801685"/>
            <a:ext cx="697514" cy="921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3200" b="1" dirty="0">
                <a:solidFill>
                  <a:srgbClr val="FFFFFF"/>
                </a:solidFill>
                <a:latin typeface="Montserrat" panose="00000500000000000000" pitchFamily="50" charset="0"/>
                <a:ea typeface="Lato" charset="0"/>
                <a:cs typeface="Lato" charset="0"/>
                <a:sym typeface="Montserrat-Bold" charset="0"/>
              </a:rPr>
              <a:t>2</a:t>
            </a:r>
          </a:p>
        </p:txBody>
      </p:sp>
      <p:sp>
        <p:nvSpPr>
          <p:cNvPr id="36" name="Oval 35">
            <a:extLst>
              <a:ext uri="{FF2B5EF4-FFF2-40B4-BE49-F238E27FC236}">
                <a16:creationId xmlns:a16="http://schemas.microsoft.com/office/drawing/2014/main" id="{623EB6CE-0922-4EB1-B9EF-534828B0953F}"/>
              </a:ext>
            </a:extLst>
          </p:cNvPr>
          <p:cNvSpPr/>
          <p:nvPr/>
        </p:nvSpPr>
        <p:spPr bwMode="auto">
          <a:xfrm>
            <a:off x="1383768" y="3737753"/>
            <a:ext cx="1049444" cy="1049444"/>
          </a:xfrm>
          <a:prstGeom prst="ellipse">
            <a:avLst/>
          </a:prstGeom>
          <a:solidFill>
            <a:schemeClr val="bg2">
              <a:lumMod val="5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7" name="Rectangle 6">
            <a:extLst>
              <a:ext uri="{FF2B5EF4-FFF2-40B4-BE49-F238E27FC236}">
                <a16:creationId xmlns:a16="http://schemas.microsoft.com/office/drawing/2014/main" id="{B3A53C2E-54D3-464F-85C7-20A0B3EE3EA0}"/>
              </a:ext>
            </a:extLst>
          </p:cNvPr>
          <p:cNvSpPr>
            <a:spLocks/>
          </p:cNvSpPr>
          <p:nvPr/>
        </p:nvSpPr>
        <p:spPr bwMode="auto">
          <a:xfrm>
            <a:off x="1559733" y="3801685"/>
            <a:ext cx="697514" cy="921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3200" b="1" dirty="0">
                <a:solidFill>
                  <a:srgbClr val="FFFFFF"/>
                </a:solidFill>
                <a:latin typeface="Montserrat" panose="00000500000000000000" pitchFamily="50" charset="0"/>
                <a:ea typeface="Lato" charset="0"/>
                <a:cs typeface="Lato" charset="0"/>
                <a:sym typeface="Montserrat-Bold" charset="0"/>
              </a:rPr>
              <a:t>1</a:t>
            </a:r>
          </a:p>
        </p:txBody>
      </p:sp>
      <p:sp>
        <p:nvSpPr>
          <p:cNvPr id="57" name="Oval 56">
            <a:extLst>
              <a:ext uri="{FF2B5EF4-FFF2-40B4-BE49-F238E27FC236}">
                <a16:creationId xmlns:a16="http://schemas.microsoft.com/office/drawing/2014/main" id="{706E9730-3146-49CC-BBAA-B2B1317E2D84}"/>
              </a:ext>
            </a:extLst>
          </p:cNvPr>
          <p:cNvSpPr/>
          <p:nvPr/>
        </p:nvSpPr>
        <p:spPr bwMode="auto">
          <a:xfrm>
            <a:off x="7980224" y="3737753"/>
            <a:ext cx="1049444" cy="1049444"/>
          </a:xfrm>
          <a:prstGeom prst="ellipse">
            <a:avLst/>
          </a:prstGeom>
          <a:solidFill>
            <a:schemeClr val="accent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8" name="Rectangle 6">
            <a:extLst>
              <a:ext uri="{FF2B5EF4-FFF2-40B4-BE49-F238E27FC236}">
                <a16:creationId xmlns:a16="http://schemas.microsoft.com/office/drawing/2014/main" id="{1DE4C5E0-877D-4948-A7E4-8990F0ACCA38}"/>
              </a:ext>
            </a:extLst>
          </p:cNvPr>
          <p:cNvSpPr>
            <a:spLocks/>
          </p:cNvSpPr>
          <p:nvPr/>
        </p:nvSpPr>
        <p:spPr bwMode="auto">
          <a:xfrm>
            <a:off x="8156189" y="3801685"/>
            <a:ext cx="697514" cy="921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3200" b="1" dirty="0">
                <a:solidFill>
                  <a:srgbClr val="FFFFFF"/>
                </a:solidFill>
                <a:latin typeface="Montserrat" panose="00000500000000000000" pitchFamily="50" charset="0"/>
                <a:ea typeface="Lato" charset="0"/>
                <a:cs typeface="Lato" charset="0"/>
                <a:sym typeface="Montserrat-Bold" charset="0"/>
              </a:rPr>
              <a:t>3</a:t>
            </a:r>
          </a:p>
        </p:txBody>
      </p:sp>
      <p:sp>
        <p:nvSpPr>
          <p:cNvPr id="45" name="Rectangle 20">
            <a:extLst>
              <a:ext uri="{FF2B5EF4-FFF2-40B4-BE49-F238E27FC236}">
                <a16:creationId xmlns:a16="http://schemas.microsoft.com/office/drawing/2014/main" id="{F29A5104-0F4D-4498-A61C-9B2FCE30E19C}"/>
              </a:ext>
            </a:extLst>
          </p:cNvPr>
          <p:cNvSpPr>
            <a:spLocks/>
          </p:cNvSpPr>
          <p:nvPr/>
        </p:nvSpPr>
        <p:spPr bwMode="auto">
          <a:xfrm>
            <a:off x="8290814" y="5110761"/>
            <a:ext cx="1851950" cy="59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600"/>
              </a:lnSpc>
            </a:pPr>
            <a:r>
              <a:rPr lang="en-US" sz="1000" dirty="0">
                <a:solidFill>
                  <a:schemeClr val="tx1">
                    <a:lumMod val="50000"/>
                    <a:lumOff val="50000"/>
                  </a:schemeClr>
                </a:solidFill>
                <a:latin typeface="Montserrat" panose="00000500000000000000" pitchFamily="50" charset="0"/>
                <a:ea typeface="Lato" charset="0"/>
                <a:cs typeface="Lato" charset="0"/>
                <a:sym typeface="Montserrat-Regular" charset="0"/>
              </a:rPr>
              <a:t>This letterhead design is meant  to project an image of profession.</a:t>
            </a:r>
          </a:p>
        </p:txBody>
      </p:sp>
      <p:sp>
        <p:nvSpPr>
          <p:cNvPr id="48" name="Title 20">
            <a:extLst>
              <a:ext uri="{FF2B5EF4-FFF2-40B4-BE49-F238E27FC236}">
                <a16:creationId xmlns:a16="http://schemas.microsoft.com/office/drawing/2014/main" id="{EB58AA67-7335-4CD4-A5A0-D55E57DCA151}"/>
              </a:ext>
            </a:extLst>
          </p:cNvPr>
          <p:cNvSpPr txBox="1">
            <a:spLocks/>
          </p:cNvSpPr>
          <p:nvPr/>
        </p:nvSpPr>
        <p:spPr>
          <a:xfrm>
            <a:off x="3676572" y="513347"/>
            <a:ext cx="4753775" cy="27854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Creative :</a:t>
            </a:r>
            <a:r>
              <a:rPr lang="en-US" sz="3200" b="1" dirty="0">
                <a:latin typeface="Open Sans" panose="020B0606030504020204" pitchFamily="34" charset="0"/>
                <a:ea typeface="Open Sans" panose="020B0606030504020204" pitchFamily="34" charset="0"/>
                <a:cs typeface="Open Sans" panose="020B0606030504020204" pitchFamily="34" charset="0"/>
              </a:rPr>
              <a:t> </a:t>
            </a:r>
            <a:r>
              <a:rPr lang="en-US" sz="3200" b="1" dirty="0" err="1">
                <a:latin typeface="Open Sans" panose="020B0606030504020204" pitchFamily="34" charset="0"/>
                <a:ea typeface="Open Sans" panose="020B0606030504020204" pitchFamily="34" charset="0"/>
                <a:cs typeface="Open Sans" panose="020B0606030504020204" pitchFamily="34" charset="0"/>
              </a:rPr>
              <a:t>Portfolilo</a:t>
            </a:r>
            <a:endParaRPr lang="en-US" sz="32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49" name="Subtitle 22">
            <a:extLst>
              <a:ext uri="{FF2B5EF4-FFF2-40B4-BE49-F238E27FC236}">
                <a16:creationId xmlns:a16="http://schemas.microsoft.com/office/drawing/2014/main" id="{B9AF6DFC-9EDF-41A5-B416-53476E6BF44E}"/>
              </a:ext>
            </a:extLst>
          </p:cNvPr>
          <p:cNvSpPr txBox="1">
            <a:spLocks/>
          </p:cNvSpPr>
          <p:nvPr/>
        </p:nvSpPr>
        <p:spPr>
          <a:xfrm>
            <a:off x="1149761" y="1047634"/>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ea typeface="Open Sans" panose="020B0606030504020204" pitchFamily="34" charset="0"/>
                <a:cs typeface="Open Sans" panose="020B0606030504020204" pitchFamily="34" charset="0"/>
              </a:rPr>
              <a:t>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 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a:t>
            </a:r>
          </a:p>
        </p:txBody>
      </p:sp>
    </p:spTree>
    <p:extLst>
      <p:ext uri="{BB962C8B-B14F-4D97-AF65-F5344CB8AC3E}">
        <p14:creationId xmlns:p14="http://schemas.microsoft.com/office/powerpoint/2010/main" val="26624415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Rectangle 156">
            <a:extLst>
              <a:ext uri="{FF2B5EF4-FFF2-40B4-BE49-F238E27FC236}">
                <a16:creationId xmlns:a16="http://schemas.microsoft.com/office/drawing/2014/main" id="{2EBC8634-8929-47D6-AD1D-4AFF5D8A42A7}"/>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Placeholder 4">
            <a:extLst>
              <a:ext uri="{FF2B5EF4-FFF2-40B4-BE49-F238E27FC236}">
                <a16:creationId xmlns:a16="http://schemas.microsoft.com/office/drawing/2014/main" id="{F19815D9-55AB-44A0-A92D-7B2FFF7158B5}"/>
              </a:ext>
            </a:extLst>
          </p:cNvPr>
          <p:cNvPicPr>
            <a:picLocks noGrp="1" noChangeAspect="1"/>
          </p:cNvPicPr>
          <p:nvPr>
            <p:ph type="pic" sz="quarter" idx="10"/>
          </p:nvPr>
        </p:nvPicPr>
        <p:blipFill>
          <a:blip r:embed="rId3"/>
          <a:srcRect t="7843" b="7843"/>
          <a:stretch>
            <a:fillRect/>
          </a:stretch>
        </p:blipFill>
        <p:spPr/>
      </p:pic>
      <p:sp>
        <p:nvSpPr>
          <p:cNvPr id="70" name="Rectangle 69">
            <a:extLst>
              <a:ext uri="{FF2B5EF4-FFF2-40B4-BE49-F238E27FC236}">
                <a16:creationId xmlns:a16="http://schemas.microsoft.com/office/drawing/2014/main" id="{22496D41-665F-4CAE-9A4B-89637F1D1567}"/>
              </a:ext>
            </a:extLst>
          </p:cNvPr>
          <p:cNvSpPr/>
          <p:nvPr/>
        </p:nvSpPr>
        <p:spPr>
          <a:xfrm>
            <a:off x="0" y="6350"/>
            <a:ext cx="12192000" cy="6858000"/>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alpha val="67000"/>
                </a:schemeClr>
              </a:solidFill>
            </a:endParaRPr>
          </a:p>
        </p:txBody>
      </p:sp>
      <p:sp>
        <p:nvSpPr>
          <p:cNvPr id="15" name="Title 20">
            <a:extLst>
              <a:ext uri="{FF2B5EF4-FFF2-40B4-BE49-F238E27FC236}">
                <a16:creationId xmlns:a16="http://schemas.microsoft.com/office/drawing/2014/main" id="{C57E2388-8FED-4BE7-9ED5-983E6979A9FA}"/>
              </a:ext>
            </a:extLst>
          </p:cNvPr>
          <p:cNvSpPr txBox="1">
            <a:spLocks/>
          </p:cNvSpPr>
          <p:nvPr/>
        </p:nvSpPr>
        <p:spPr>
          <a:xfrm>
            <a:off x="4770206" y="333531"/>
            <a:ext cx="2727873" cy="59608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Project </a:t>
            </a:r>
            <a:r>
              <a:rPr lang="en-US"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Timeline</a:t>
            </a:r>
          </a:p>
        </p:txBody>
      </p:sp>
      <p:sp>
        <p:nvSpPr>
          <p:cNvPr id="16" name="Subtitle 22">
            <a:extLst>
              <a:ext uri="{FF2B5EF4-FFF2-40B4-BE49-F238E27FC236}">
                <a16:creationId xmlns:a16="http://schemas.microsoft.com/office/drawing/2014/main" id="{F9169B52-40C5-4C38-BA5E-AE7B1C46AA83}"/>
              </a:ext>
            </a:extLst>
          </p:cNvPr>
          <p:cNvSpPr txBox="1">
            <a:spLocks/>
          </p:cNvSpPr>
          <p:nvPr/>
        </p:nvSpPr>
        <p:spPr>
          <a:xfrm>
            <a:off x="1136509" y="853750"/>
            <a:ext cx="9807396" cy="2015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agam</a:t>
            </a:r>
            <a:r>
              <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rPr>
              <a:t> facer </a:t>
            </a:r>
            <a:r>
              <a:rPr lang="en-US" dirty="0" err="1">
                <a:solidFill>
                  <a:schemeClr val="bg1"/>
                </a:solidFill>
                <a:latin typeface="Open Sans" panose="020B0606030504020204" pitchFamily="34" charset="0"/>
                <a:ea typeface="Open Sans" panose="020B0606030504020204" pitchFamily="34" charset="0"/>
                <a:cs typeface="Open Sans" panose="020B0606030504020204" pitchFamily="34" charset="0"/>
              </a:rPr>
              <a:t>modo</a:t>
            </a:r>
            <a:r>
              <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rPr>
              <a:t> data lorem ipsum dolor sit </a:t>
            </a:r>
            <a:r>
              <a:rPr lang="en-US"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agam</a:t>
            </a:r>
            <a:r>
              <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rPr>
              <a:t> facer </a:t>
            </a:r>
            <a:r>
              <a:rPr lang="en-US" dirty="0" err="1">
                <a:solidFill>
                  <a:schemeClr val="bg1"/>
                </a:solidFill>
                <a:latin typeface="Open Sans" panose="020B0606030504020204" pitchFamily="34" charset="0"/>
                <a:ea typeface="Open Sans" panose="020B0606030504020204" pitchFamily="34" charset="0"/>
                <a:cs typeface="Open Sans" panose="020B0606030504020204" pitchFamily="34" charset="0"/>
              </a:rPr>
              <a:t>modo</a:t>
            </a:r>
            <a:r>
              <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rPr>
              <a:t> data</a:t>
            </a:r>
          </a:p>
        </p:txBody>
      </p:sp>
      <p:cxnSp>
        <p:nvCxnSpPr>
          <p:cNvPr id="21" name="Straight Connector 20">
            <a:extLst>
              <a:ext uri="{FF2B5EF4-FFF2-40B4-BE49-F238E27FC236}">
                <a16:creationId xmlns:a16="http://schemas.microsoft.com/office/drawing/2014/main" id="{0F59E8D2-88D4-4147-B83B-1AFD331B3074}"/>
              </a:ext>
            </a:extLst>
          </p:cNvPr>
          <p:cNvCxnSpPr>
            <a:cxnSpLocks/>
            <a:endCxn id="70" idx="2"/>
          </p:cNvCxnSpPr>
          <p:nvPr/>
        </p:nvCxnSpPr>
        <p:spPr>
          <a:xfrm>
            <a:off x="6096000" y="2679865"/>
            <a:ext cx="0" cy="418448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id="{D9571FDF-5370-49B5-AA7E-F69F060683F5}"/>
              </a:ext>
            </a:extLst>
          </p:cNvPr>
          <p:cNvSpPr/>
          <p:nvPr/>
        </p:nvSpPr>
        <p:spPr>
          <a:xfrm>
            <a:off x="5580212" y="1641941"/>
            <a:ext cx="1031576" cy="10315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utoShape 62">
            <a:extLst>
              <a:ext uri="{FF2B5EF4-FFF2-40B4-BE49-F238E27FC236}">
                <a16:creationId xmlns:a16="http://schemas.microsoft.com/office/drawing/2014/main" id="{C30D6EA5-BAE1-4E02-AF1B-1FE59B6C30D1}"/>
              </a:ext>
            </a:extLst>
          </p:cNvPr>
          <p:cNvSpPr>
            <a:spLocks/>
          </p:cNvSpPr>
          <p:nvPr/>
        </p:nvSpPr>
        <p:spPr bwMode="auto">
          <a:xfrm>
            <a:off x="5899533" y="1961261"/>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tx1">
              <a:lumMod val="50000"/>
              <a:lumOff val="50000"/>
              <a:alpha val="89804"/>
            </a:schemeClr>
          </a:solidFill>
          <a:ln>
            <a:noFill/>
          </a:ln>
        </p:spPr>
        <p:txBody>
          <a:bodyPr lIns="0" tIns="0" rIns="0" bIns="0"/>
          <a:lstStyle/>
          <a:p>
            <a:endParaRPr lang="en-US" dirty="0"/>
          </a:p>
        </p:txBody>
      </p:sp>
      <p:sp>
        <p:nvSpPr>
          <p:cNvPr id="24" name="Oval 23">
            <a:extLst>
              <a:ext uri="{FF2B5EF4-FFF2-40B4-BE49-F238E27FC236}">
                <a16:creationId xmlns:a16="http://schemas.microsoft.com/office/drawing/2014/main" id="{819197A4-EA62-4852-B34E-F93072969E9F}"/>
              </a:ext>
            </a:extLst>
          </p:cNvPr>
          <p:cNvSpPr/>
          <p:nvPr/>
        </p:nvSpPr>
        <p:spPr>
          <a:xfrm>
            <a:off x="5580212" y="4181187"/>
            <a:ext cx="1031576" cy="10315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a:extLst>
              <a:ext uri="{FF2B5EF4-FFF2-40B4-BE49-F238E27FC236}">
                <a16:creationId xmlns:a16="http://schemas.microsoft.com/office/drawing/2014/main" id="{104895BB-4FBD-4BCB-8D0D-9AA8F447AB69}"/>
              </a:ext>
            </a:extLst>
          </p:cNvPr>
          <p:cNvGrpSpPr/>
          <p:nvPr/>
        </p:nvGrpSpPr>
        <p:grpSpPr>
          <a:xfrm>
            <a:off x="6833979" y="1671750"/>
            <a:ext cx="3014751" cy="971956"/>
            <a:chOff x="6849578" y="1694731"/>
            <a:chExt cx="3014751" cy="971956"/>
          </a:xfrm>
        </p:grpSpPr>
        <p:sp>
          <p:nvSpPr>
            <p:cNvPr id="27" name="Rectangle 17">
              <a:extLst>
                <a:ext uri="{FF2B5EF4-FFF2-40B4-BE49-F238E27FC236}">
                  <a16:creationId xmlns:a16="http://schemas.microsoft.com/office/drawing/2014/main" id="{AC6E96E3-F53B-48EF-83B0-C585F22A7A86}"/>
                </a:ext>
              </a:extLst>
            </p:cNvPr>
            <p:cNvSpPr>
              <a:spLocks/>
            </p:cNvSpPr>
            <p:nvPr/>
          </p:nvSpPr>
          <p:spPr bwMode="auto">
            <a:xfrm>
              <a:off x="6931106" y="2252783"/>
              <a:ext cx="2933223" cy="41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1000" dirty="0">
                  <a:solidFill>
                    <a:schemeClr val="bg1"/>
                  </a:solidFill>
                  <a:latin typeface="Open Sans "/>
                  <a:ea typeface="Roboto Slab" pitchFamily="2" charset="0"/>
                  <a:cs typeface="Open Sans Condensed Light" panose="020B0306030504020204" pitchFamily="34" charset="0"/>
                  <a:sym typeface="Montserrat-Regular" charset="0"/>
                </a:rPr>
                <a:t>This letterhead design is meant to lorem project an professionalism lorem ipsum text.</a:t>
              </a:r>
            </a:p>
          </p:txBody>
        </p:sp>
        <p:sp>
          <p:nvSpPr>
            <p:cNvPr id="28" name="Rectangle 17">
              <a:extLst>
                <a:ext uri="{FF2B5EF4-FFF2-40B4-BE49-F238E27FC236}">
                  <a16:creationId xmlns:a16="http://schemas.microsoft.com/office/drawing/2014/main" id="{866407B5-1743-4611-9350-BEE76E28BD58}"/>
                </a:ext>
              </a:extLst>
            </p:cNvPr>
            <p:cNvSpPr>
              <a:spLocks/>
            </p:cNvSpPr>
            <p:nvPr/>
          </p:nvSpPr>
          <p:spPr bwMode="auto">
            <a:xfrm>
              <a:off x="6931107" y="2017896"/>
              <a:ext cx="1027160" cy="278295"/>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000"/>
                </a:lnSpc>
              </a:pPr>
              <a:r>
                <a:rPr lang="en-US" sz="1400" b="1" dirty="0">
                  <a:solidFill>
                    <a:schemeClr val="bg1"/>
                  </a:solidFill>
                  <a:latin typeface="Open Sans "/>
                  <a:ea typeface="Roboto Slab" pitchFamily="2" charset="0"/>
                  <a:cs typeface="Open Sans Condensed" panose="020B0806030504020204" pitchFamily="34" charset="0"/>
                  <a:sym typeface="Montserrat-Regular" charset="0"/>
                </a:rPr>
                <a:t>BEGINNING</a:t>
              </a:r>
            </a:p>
          </p:txBody>
        </p:sp>
        <p:sp>
          <p:nvSpPr>
            <p:cNvPr id="29" name="TextBox 28">
              <a:extLst>
                <a:ext uri="{FF2B5EF4-FFF2-40B4-BE49-F238E27FC236}">
                  <a16:creationId xmlns:a16="http://schemas.microsoft.com/office/drawing/2014/main" id="{66E4321C-76F5-4EA9-B7BF-22ED60E1765A}"/>
                </a:ext>
              </a:extLst>
            </p:cNvPr>
            <p:cNvSpPr txBox="1"/>
            <p:nvPr/>
          </p:nvSpPr>
          <p:spPr>
            <a:xfrm>
              <a:off x="6849578" y="1694731"/>
              <a:ext cx="713450" cy="323165"/>
            </a:xfrm>
            <a:prstGeom prst="rect">
              <a:avLst/>
            </a:prstGeom>
            <a:noFill/>
          </p:spPr>
          <p:txBody>
            <a:bodyPr wrap="square" rtlCol="0">
              <a:spAutoFit/>
            </a:bodyPr>
            <a:lstStyle/>
            <a:p>
              <a:r>
                <a:rPr lang="en-US" sz="1500" b="1" dirty="0">
                  <a:solidFill>
                    <a:schemeClr val="bg1"/>
                  </a:solidFill>
                  <a:latin typeface="Open Sans "/>
                  <a:ea typeface="Roboto Slab" pitchFamily="2" charset="0"/>
                </a:rPr>
                <a:t>1986</a:t>
              </a:r>
            </a:p>
          </p:txBody>
        </p:sp>
      </p:grpSp>
      <p:sp>
        <p:nvSpPr>
          <p:cNvPr id="30" name="AutoShape 9">
            <a:extLst>
              <a:ext uri="{FF2B5EF4-FFF2-40B4-BE49-F238E27FC236}">
                <a16:creationId xmlns:a16="http://schemas.microsoft.com/office/drawing/2014/main" id="{1EC17C7A-6BDD-4B35-8B50-4216A80B4FCB}"/>
              </a:ext>
            </a:extLst>
          </p:cNvPr>
          <p:cNvSpPr>
            <a:spLocks/>
          </p:cNvSpPr>
          <p:nvPr/>
        </p:nvSpPr>
        <p:spPr bwMode="auto">
          <a:xfrm>
            <a:off x="5860546" y="4451618"/>
            <a:ext cx="470909" cy="490713"/>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3"/>
          </a:solidFill>
          <a:ln>
            <a:noFill/>
          </a:ln>
        </p:spPr>
        <p:txBody>
          <a:bodyPr lIns="0" tIns="0" rIns="0" bIns="0"/>
          <a:lstStyle/>
          <a:p>
            <a:endParaRPr lang="en-US"/>
          </a:p>
        </p:txBody>
      </p:sp>
      <p:sp>
        <p:nvSpPr>
          <p:cNvPr id="35" name="Oval 34">
            <a:extLst>
              <a:ext uri="{FF2B5EF4-FFF2-40B4-BE49-F238E27FC236}">
                <a16:creationId xmlns:a16="http://schemas.microsoft.com/office/drawing/2014/main" id="{D763DC94-70A2-497E-A952-BB11E39007A9}"/>
              </a:ext>
            </a:extLst>
          </p:cNvPr>
          <p:cNvSpPr/>
          <p:nvPr/>
        </p:nvSpPr>
        <p:spPr>
          <a:xfrm>
            <a:off x="5580214" y="2915490"/>
            <a:ext cx="1031576" cy="10315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11">
            <a:extLst>
              <a:ext uri="{FF2B5EF4-FFF2-40B4-BE49-F238E27FC236}">
                <a16:creationId xmlns:a16="http://schemas.microsoft.com/office/drawing/2014/main" id="{0868BE8B-E885-403A-89F2-7C5786A63BD0}"/>
              </a:ext>
            </a:extLst>
          </p:cNvPr>
          <p:cNvSpPr>
            <a:spLocks/>
          </p:cNvSpPr>
          <p:nvPr/>
        </p:nvSpPr>
        <p:spPr bwMode="auto">
          <a:xfrm>
            <a:off x="5879991" y="3253841"/>
            <a:ext cx="432020" cy="354873"/>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tx1">
              <a:lumMod val="65000"/>
              <a:lumOff val="35000"/>
            </a:schemeClr>
          </a:solidFill>
          <a:ln>
            <a:noFill/>
          </a:ln>
        </p:spPr>
        <p:txBody>
          <a:bodyPr wrap="square" lIns="0" tIns="0" rIns="0" bIns="0">
            <a:noAutofit/>
          </a:bodyPr>
          <a:lstStyle/>
          <a:p>
            <a:endParaRPr lang="en-US"/>
          </a:p>
        </p:txBody>
      </p:sp>
      <p:grpSp>
        <p:nvGrpSpPr>
          <p:cNvPr id="41" name="Group 40">
            <a:extLst>
              <a:ext uri="{FF2B5EF4-FFF2-40B4-BE49-F238E27FC236}">
                <a16:creationId xmlns:a16="http://schemas.microsoft.com/office/drawing/2014/main" id="{34E37509-C8C2-4B38-8FBE-246107FBF266}"/>
              </a:ext>
            </a:extLst>
          </p:cNvPr>
          <p:cNvGrpSpPr/>
          <p:nvPr/>
        </p:nvGrpSpPr>
        <p:grpSpPr>
          <a:xfrm>
            <a:off x="2329709" y="5480342"/>
            <a:ext cx="3119569" cy="971956"/>
            <a:chOff x="2074944" y="1821144"/>
            <a:chExt cx="3119569" cy="971956"/>
          </a:xfrm>
        </p:grpSpPr>
        <p:sp>
          <p:nvSpPr>
            <p:cNvPr id="42" name="Rectangle 17">
              <a:extLst>
                <a:ext uri="{FF2B5EF4-FFF2-40B4-BE49-F238E27FC236}">
                  <a16:creationId xmlns:a16="http://schemas.microsoft.com/office/drawing/2014/main" id="{07258AA9-ABCB-4094-8645-98044074092F}"/>
                </a:ext>
              </a:extLst>
            </p:cNvPr>
            <p:cNvSpPr>
              <a:spLocks/>
            </p:cNvSpPr>
            <p:nvPr/>
          </p:nvSpPr>
          <p:spPr bwMode="auto">
            <a:xfrm>
              <a:off x="2074944" y="2379196"/>
              <a:ext cx="2933223" cy="41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1200"/>
                </a:lnSpc>
              </a:pPr>
              <a:r>
                <a:rPr lang="en-US" sz="1000" dirty="0">
                  <a:solidFill>
                    <a:schemeClr val="bg1"/>
                  </a:solidFill>
                  <a:latin typeface="Open Sans "/>
                  <a:ea typeface="Roboto Slab" pitchFamily="2" charset="0"/>
                  <a:cs typeface="Open Sans Condensed Light" panose="020B0306030504020204" pitchFamily="34" charset="0"/>
                  <a:sym typeface="Montserrat-Regular" charset="0"/>
                </a:rPr>
                <a:t>This letterhead design is meant to lorem project an professionalism lorem ipsum text</a:t>
              </a:r>
            </a:p>
          </p:txBody>
        </p:sp>
        <p:sp>
          <p:nvSpPr>
            <p:cNvPr id="43" name="Rectangle 17">
              <a:extLst>
                <a:ext uri="{FF2B5EF4-FFF2-40B4-BE49-F238E27FC236}">
                  <a16:creationId xmlns:a16="http://schemas.microsoft.com/office/drawing/2014/main" id="{59F7DBFE-CB98-4C14-926B-CBF3F2B91856}"/>
                </a:ext>
              </a:extLst>
            </p:cNvPr>
            <p:cNvSpPr>
              <a:spLocks/>
            </p:cNvSpPr>
            <p:nvPr/>
          </p:nvSpPr>
          <p:spPr bwMode="auto">
            <a:xfrm>
              <a:off x="3457221" y="2144309"/>
              <a:ext cx="1737292" cy="234887"/>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400" b="1" dirty="0">
                  <a:solidFill>
                    <a:schemeClr val="bg1"/>
                  </a:solidFill>
                  <a:latin typeface="Open Sans "/>
                  <a:ea typeface="Roboto Slab" pitchFamily="2" charset="0"/>
                  <a:cs typeface="Open Sans Condensed" panose="020B0806030504020204" pitchFamily="34" charset="0"/>
                  <a:sym typeface="Montserrat-Regular" charset="0"/>
                </a:rPr>
                <a:t>WON CC AWARD</a:t>
              </a:r>
            </a:p>
          </p:txBody>
        </p:sp>
        <p:sp>
          <p:nvSpPr>
            <p:cNvPr id="44" name="TextBox 43">
              <a:extLst>
                <a:ext uri="{FF2B5EF4-FFF2-40B4-BE49-F238E27FC236}">
                  <a16:creationId xmlns:a16="http://schemas.microsoft.com/office/drawing/2014/main" id="{8D54F899-B6CE-495A-B538-4340E656B2D5}"/>
                </a:ext>
              </a:extLst>
            </p:cNvPr>
            <p:cNvSpPr txBox="1"/>
            <p:nvPr/>
          </p:nvSpPr>
          <p:spPr>
            <a:xfrm>
              <a:off x="4304535" y="1821144"/>
              <a:ext cx="818465" cy="323165"/>
            </a:xfrm>
            <a:prstGeom prst="rect">
              <a:avLst/>
            </a:prstGeom>
            <a:noFill/>
          </p:spPr>
          <p:txBody>
            <a:bodyPr wrap="square" rtlCol="0">
              <a:spAutoFit/>
            </a:bodyPr>
            <a:lstStyle/>
            <a:p>
              <a:pPr algn="r"/>
              <a:r>
                <a:rPr lang="en-US" sz="1500" b="1" dirty="0">
                  <a:solidFill>
                    <a:schemeClr val="bg1"/>
                  </a:solidFill>
                  <a:latin typeface="Open Sans "/>
                  <a:ea typeface="Roboto Slab" pitchFamily="2" charset="0"/>
                </a:rPr>
                <a:t>2015</a:t>
              </a:r>
            </a:p>
          </p:txBody>
        </p:sp>
      </p:grpSp>
      <p:sp>
        <p:nvSpPr>
          <p:cNvPr id="45" name="Oval 44">
            <a:extLst>
              <a:ext uri="{FF2B5EF4-FFF2-40B4-BE49-F238E27FC236}">
                <a16:creationId xmlns:a16="http://schemas.microsoft.com/office/drawing/2014/main" id="{05347D32-ABA0-4D59-B3D5-140CFB6FFFB7}"/>
              </a:ext>
            </a:extLst>
          </p:cNvPr>
          <p:cNvSpPr/>
          <p:nvPr/>
        </p:nvSpPr>
        <p:spPr>
          <a:xfrm>
            <a:off x="5580214" y="5458577"/>
            <a:ext cx="1031576" cy="10315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AutoShape 23">
            <a:extLst>
              <a:ext uri="{FF2B5EF4-FFF2-40B4-BE49-F238E27FC236}">
                <a16:creationId xmlns:a16="http://schemas.microsoft.com/office/drawing/2014/main" id="{F3673AF9-CC38-4B42-BD76-EDB5E60542CE}"/>
              </a:ext>
            </a:extLst>
          </p:cNvPr>
          <p:cNvSpPr>
            <a:spLocks/>
          </p:cNvSpPr>
          <p:nvPr/>
        </p:nvSpPr>
        <p:spPr bwMode="auto">
          <a:xfrm>
            <a:off x="5904890" y="5750728"/>
            <a:ext cx="382220" cy="443886"/>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accent3">
              <a:lumMod val="75000"/>
            </a:schemeClr>
          </a:solidFill>
          <a:ln>
            <a:noFill/>
          </a:ln>
        </p:spPr>
        <p:txBody>
          <a:bodyPr lIns="0" tIns="0" rIns="0" bIns="0"/>
          <a:lstStyle/>
          <a:p>
            <a:endParaRPr lang="en-US"/>
          </a:p>
        </p:txBody>
      </p:sp>
      <p:grpSp>
        <p:nvGrpSpPr>
          <p:cNvPr id="57" name="Group 56">
            <a:extLst>
              <a:ext uri="{FF2B5EF4-FFF2-40B4-BE49-F238E27FC236}">
                <a16:creationId xmlns:a16="http://schemas.microsoft.com/office/drawing/2014/main" id="{CC8CEA9D-15CD-490B-9F94-93A2981E2B7F}"/>
              </a:ext>
            </a:extLst>
          </p:cNvPr>
          <p:cNvGrpSpPr/>
          <p:nvPr/>
        </p:nvGrpSpPr>
        <p:grpSpPr>
          <a:xfrm>
            <a:off x="2329709" y="2945299"/>
            <a:ext cx="3119569" cy="971956"/>
            <a:chOff x="2074944" y="1821144"/>
            <a:chExt cx="3119569" cy="971956"/>
          </a:xfrm>
        </p:grpSpPr>
        <p:sp>
          <p:nvSpPr>
            <p:cNvPr id="58" name="Rectangle 17">
              <a:extLst>
                <a:ext uri="{FF2B5EF4-FFF2-40B4-BE49-F238E27FC236}">
                  <a16:creationId xmlns:a16="http://schemas.microsoft.com/office/drawing/2014/main" id="{1F7FB055-96BF-45A6-A484-62D49A1076FA}"/>
                </a:ext>
              </a:extLst>
            </p:cNvPr>
            <p:cNvSpPr>
              <a:spLocks/>
            </p:cNvSpPr>
            <p:nvPr/>
          </p:nvSpPr>
          <p:spPr bwMode="auto">
            <a:xfrm>
              <a:off x="2074944" y="2379196"/>
              <a:ext cx="2933223" cy="41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1200"/>
                </a:lnSpc>
              </a:pPr>
              <a:r>
                <a:rPr lang="en-US" sz="1000" dirty="0">
                  <a:solidFill>
                    <a:schemeClr val="bg1"/>
                  </a:solidFill>
                  <a:latin typeface="Open Sans "/>
                  <a:ea typeface="Roboto Slab" pitchFamily="2" charset="0"/>
                  <a:cs typeface="Open Sans Condensed Light" panose="020B0306030504020204" pitchFamily="34" charset="0"/>
                  <a:sym typeface="Montserrat-Regular" charset="0"/>
                </a:rPr>
                <a:t>This letterhead design is meant to lorem project an professionalism lorem ipsum text</a:t>
              </a:r>
            </a:p>
          </p:txBody>
        </p:sp>
        <p:sp>
          <p:nvSpPr>
            <p:cNvPr id="59" name="Rectangle 17">
              <a:extLst>
                <a:ext uri="{FF2B5EF4-FFF2-40B4-BE49-F238E27FC236}">
                  <a16:creationId xmlns:a16="http://schemas.microsoft.com/office/drawing/2014/main" id="{CB5BF2BC-97F1-4037-ACFD-F26D3C5C9922}"/>
                </a:ext>
              </a:extLst>
            </p:cNvPr>
            <p:cNvSpPr>
              <a:spLocks/>
            </p:cNvSpPr>
            <p:nvPr/>
          </p:nvSpPr>
          <p:spPr bwMode="auto">
            <a:xfrm>
              <a:off x="3457221" y="2144309"/>
              <a:ext cx="1737292" cy="234887"/>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400" b="1" dirty="0">
                  <a:solidFill>
                    <a:schemeClr val="bg1"/>
                  </a:solidFill>
                  <a:latin typeface="Open Sans "/>
                  <a:ea typeface="Roboto Slab" pitchFamily="2" charset="0"/>
                  <a:cs typeface="Open Sans Condensed" panose="020B0806030504020204" pitchFamily="34" charset="0"/>
                  <a:sym typeface="Montserrat-Regular" charset="0"/>
                </a:rPr>
                <a:t>WON CC AWARD</a:t>
              </a:r>
            </a:p>
          </p:txBody>
        </p:sp>
        <p:sp>
          <p:nvSpPr>
            <p:cNvPr id="60" name="TextBox 59">
              <a:extLst>
                <a:ext uri="{FF2B5EF4-FFF2-40B4-BE49-F238E27FC236}">
                  <a16:creationId xmlns:a16="http://schemas.microsoft.com/office/drawing/2014/main" id="{E8FF18F8-0EC6-4739-8FE4-A8DA1AAEE7CD}"/>
                </a:ext>
              </a:extLst>
            </p:cNvPr>
            <p:cNvSpPr txBox="1"/>
            <p:nvPr/>
          </p:nvSpPr>
          <p:spPr>
            <a:xfrm>
              <a:off x="4304535" y="1821144"/>
              <a:ext cx="818465" cy="323165"/>
            </a:xfrm>
            <a:prstGeom prst="rect">
              <a:avLst/>
            </a:prstGeom>
            <a:noFill/>
          </p:spPr>
          <p:txBody>
            <a:bodyPr wrap="square" rtlCol="0">
              <a:spAutoFit/>
            </a:bodyPr>
            <a:lstStyle/>
            <a:p>
              <a:pPr algn="r"/>
              <a:r>
                <a:rPr lang="en-US" sz="1500" b="1" dirty="0">
                  <a:solidFill>
                    <a:schemeClr val="bg1"/>
                  </a:solidFill>
                  <a:latin typeface="Open Sans "/>
                  <a:ea typeface="Roboto Slab" pitchFamily="2" charset="0"/>
                </a:rPr>
                <a:t>2015</a:t>
              </a:r>
            </a:p>
          </p:txBody>
        </p:sp>
      </p:grpSp>
      <p:grpSp>
        <p:nvGrpSpPr>
          <p:cNvPr id="61" name="Group 60">
            <a:extLst>
              <a:ext uri="{FF2B5EF4-FFF2-40B4-BE49-F238E27FC236}">
                <a16:creationId xmlns:a16="http://schemas.microsoft.com/office/drawing/2014/main" id="{BE6C05F2-9FF2-4CCA-A4E9-B8BFB4C043A2}"/>
              </a:ext>
            </a:extLst>
          </p:cNvPr>
          <p:cNvGrpSpPr/>
          <p:nvPr/>
        </p:nvGrpSpPr>
        <p:grpSpPr>
          <a:xfrm>
            <a:off x="6833979" y="4210996"/>
            <a:ext cx="3014751" cy="971956"/>
            <a:chOff x="6849578" y="1694731"/>
            <a:chExt cx="3014751" cy="971956"/>
          </a:xfrm>
        </p:grpSpPr>
        <p:sp>
          <p:nvSpPr>
            <p:cNvPr id="62" name="Rectangle 17">
              <a:extLst>
                <a:ext uri="{FF2B5EF4-FFF2-40B4-BE49-F238E27FC236}">
                  <a16:creationId xmlns:a16="http://schemas.microsoft.com/office/drawing/2014/main" id="{8BC367C7-4A98-4B58-A349-D3801EA4C7EA}"/>
                </a:ext>
              </a:extLst>
            </p:cNvPr>
            <p:cNvSpPr>
              <a:spLocks/>
            </p:cNvSpPr>
            <p:nvPr/>
          </p:nvSpPr>
          <p:spPr bwMode="auto">
            <a:xfrm>
              <a:off x="6931106" y="2252783"/>
              <a:ext cx="2933223" cy="41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1000" dirty="0">
                  <a:solidFill>
                    <a:schemeClr val="bg1"/>
                  </a:solidFill>
                  <a:latin typeface="Open Sans "/>
                  <a:ea typeface="Roboto Slab" pitchFamily="2" charset="0"/>
                  <a:cs typeface="Open Sans Condensed Light" panose="020B0306030504020204" pitchFamily="34" charset="0"/>
                  <a:sym typeface="Montserrat-Regular" charset="0"/>
                </a:rPr>
                <a:t>This letterhead design is meant to lorem project an professionalism lorem ipsum text.</a:t>
              </a:r>
            </a:p>
          </p:txBody>
        </p:sp>
        <p:sp>
          <p:nvSpPr>
            <p:cNvPr id="63" name="Rectangle 17">
              <a:extLst>
                <a:ext uri="{FF2B5EF4-FFF2-40B4-BE49-F238E27FC236}">
                  <a16:creationId xmlns:a16="http://schemas.microsoft.com/office/drawing/2014/main" id="{8A59FF1D-C2EC-451C-981B-16BEC1B3B621}"/>
                </a:ext>
              </a:extLst>
            </p:cNvPr>
            <p:cNvSpPr>
              <a:spLocks/>
            </p:cNvSpPr>
            <p:nvPr/>
          </p:nvSpPr>
          <p:spPr bwMode="auto">
            <a:xfrm>
              <a:off x="6931107" y="2017896"/>
              <a:ext cx="1027160" cy="278295"/>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000"/>
                </a:lnSpc>
              </a:pPr>
              <a:r>
                <a:rPr lang="en-US" sz="1400" b="1" dirty="0">
                  <a:solidFill>
                    <a:schemeClr val="bg1"/>
                  </a:solidFill>
                  <a:latin typeface="Open Sans "/>
                  <a:ea typeface="Roboto Slab" pitchFamily="2" charset="0"/>
                  <a:cs typeface="Open Sans Condensed" panose="020B0806030504020204" pitchFamily="34" charset="0"/>
                  <a:sym typeface="Montserrat-Regular" charset="0"/>
                </a:rPr>
                <a:t>BEGINNING</a:t>
              </a:r>
            </a:p>
          </p:txBody>
        </p:sp>
        <p:sp>
          <p:nvSpPr>
            <p:cNvPr id="64" name="TextBox 63">
              <a:extLst>
                <a:ext uri="{FF2B5EF4-FFF2-40B4-BE49-F238E27FC236}">
                  <a16:creationId xmlns:a16="http://schemas.microsoft.com/office/drawing/2014/main" id="{5398ABA0-638A-4A84-9CDE-BFFBAA22B1E2}"/>
                </a:ext>
              </a:extLst>
            </p:cNvPr>
            <p:cNvSpPr txBox="1"/>
            <p:nvPr/>
          </p:nvSpPr>
          <p:spPr>
            <a:xfrm>
              <a:off x="6849578" y="1694731"/>
              <a:ext cx="713450" cy="323165"/>
            </a:xfrm>
            <a:prstGeom prst="rect">
              <a:avLst/>
            </a:prstGeom>
            <a:noFill/>
          </p:spPr>
          <p:txBody>
            <a:bodyPr wrap="square" rtlCol="0">
              <a:spAutoFit/>
            </a:bodyPr>
            <a:lstStyle/>
            <a:p>
              <a:r>
                <a:rPr lang="en-US" sz="1500" b="1" dirty="0">
                  <a:solidFill>
                    <a:schemeClr val="bg1"/>
                  </a:solidFill>
                  <a:latin typeface="Open Sans "/>
                  <a:ea typeface="Roboto Slab" pitchFamily="2" charset="0"/>
                </a:rPr>
                <a:t>1986</a:t>
              </a:r>
            </a:p>
          </p:txBody>
        </p:sp>
      </p:grpSp>
    </p:spTree>
    <p:extLst>
      <p:ext uri="{BB962C8B-B14F-4D97-AF65-F5344CB8AC3E}">
        <p14:creationId xmlns:p14="http://schemas.microsoft.com/office/powerpoint/2010/main" val="6859484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0FD81966-F360-4B0D-8D26-875364CF168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utoShape 3">
            <a:extLst>
              <a:ext uri="{FF2B5EF4-FFF2-40B4-BE49-F238E27FC236}">
                <a16:creationId xmlns:a16="http://schemas.microsoft.com/office/drawing/2014/main" id="{34705923-A450-4288-B9F8-067D125896E8}"/>
              </a:ext>
            </a:extLst>
          </p:cNvPr>
          <p:cNvSpPr>
            <a:spLocks noChangeAspect="1" noChangeArrowheads="1" noTextEdit="1"/>
          </p:cNvSpPr>
          <p:nvPr/>
        </p:nvSpPr>
        <p:spPr bwMode="auto">
          <a:xfrm>
            <a:off x="1493838" y="1447800"/>
            <a:ext cx="9204325"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Title 20">
            <a:extLst>
              <a:ext uri="{FF2B5EF4-FFF2-40B4-BE49-F238E27FC236}">
                <a16:creationId xmlns:a16="http://schemas.microsoft.com/office/drawing/2014/main" id="{0D297B0C-6172-42EA-8DA5-23602373B041}"/>
              </a:ext>
            </a:extLst>
          </p:cNvPr>
          <p:cNvSpPr txBox="1">
            <a:spLocks/>
          </p:cNvSpPr>
          <p:nvPr/>
        </p:nvSpPr>
        <p:spPr>
          <a:xfrm>
            <a:off x="3444455" y="428940"/>
            <a:ext cx="5218009" cy="49860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Project</a:t>
            </a:r>
            <a:r>
              <a:rPr lang="en-US" sz="3200" b="1" dirty="0">
                <a:latin typeface="Open Sans" panose="020B0606030504020204" pitchFamily="34" charset="0"/>
                <a:ea typeface="Open Sans" panose="020B0606030504020204" pitchFamily="34" charset="0"/>
                <a:cs typeface="Open Sans" panose="020B0606030504020204" pitchFamily="34" charset="0"/>
              </a:rPr>
              <a:t> </a:t>
            </a:r>
            <a:r>
              <a:rPr lang="en-US" sz="3200" b="1" dirty="0">
                <a:ea typeface="Open Sans" panose="020B0606030504020204" pitchFamily="34" charset="0"/>
                <a:cs typeface="Open Sans" panose="020B0606030504020204" pitchFamily="34" charset="0"/>
              </a:rPr>
              <a:t>Infographic</a:t>
            </a:r>
          </a:p>
        </p:txBody>
      </p:sp>
      <p:sp>
        <p:nvSpPr>
          <p:cNvPr id="49" name="Subtitle 22">
            <a:extLst>
              <a:ext uri="{FF2B5EF4-FFF2-40B4-BE49-F238E27FC236}">
                <a16:creationId xmlns:a16="http://schemas.microsoft.com/office/drawing/2014/main" id="{6A945FBC-DE86-4768-B168-8ABA8AB97D5A}"/>
              </a:ext>
            </a:extLst>
          </p:cNvPr>
          <p:cNvSpPr txBox="1">
            <a:spLocks/>
          </p:cNvSpPr>
          <p:nvPr/>
        </p:nvSpPr>
        <p:spPr>
          <a:xfrm>
            <a:off x="1149761" y="963226"/>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ea typeface="Open Sans" panose="020B0606030504020204" pitchFamily="34" charset="0"/>
                <a:cs typeface="Open Sans" panose="020B0606030504020204" pitchFamily="34" charset="0"/>
              </a:rPr>
              <a:t>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 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a:t>
            </a:r>
          </a:p>
        </p:txBody>
      </p:sp>
      <p:sp>
        <p:nvSpPr>
          <p:cNvPr id="51" name="Slide Number Placeholder 4">
            <a:extLst>
              <a:ext uri="{FF2B5EF4-FFF2-40B4-BE49-F238E27FC236}">
                <a16:creationId xmlns:a16="http://schemas.microsoft.com/office/drawing/2014/main" id="{AEBD5293-AECC-442D-BA0F-29B33148211A}"/>
              </a:ext>
            </a:extLst>
          </p:cNvPr>
          <p:cNvSpPr>
            <a:spLocks noGrp="1"/>
          </p:cNvSpPr>
          <p:nvPr>
            <p:ph type="sldNum" sz="quarter" idx="11"/>
          </p:nvPr>
        </p:nvSpPr>
        <p:spPr>
          <a:xfrm>
            <a:off x="11024467" y="6299024"/>
            <a:ext cx="394648" cy="365125"/>
          </a:xfrm>
        </p:spPr>
        <p:txBody>
          <a:bodyPr/>
          <a:lstStyle/>
          <a:p>
            <a:fld id="{24DE6E60-BC42-428C-9E35-157D8C1638FB}" type="slidenum">
              <a:rPr lang="en-US" smtClean="0"/>
              <a:pPr/>
              <a:t>17</a:t>
            </a:fld>
            <a:endParaRPr lang="en-US" dirty="0"/>
          </a:p>
        </p:txBody>
      </p:sp>
      <p:grpSp>
        <p:nvGrpSpPr>
          <p:cNvPr id="54" name="Group 53">
            <a:extLst>
              <a:ext uri="{FF2B5EF4-FFF2-40B4-BE49-F238E27FC236}">
                <a16:creationId xmlns:a16="http://schemas.microsoft.com/office/drawing/2014/main" id="{AA694B4C-421A-48D0-9FD1-5BC9A4E5FE67}"/>
              </a:ext>
            </a:extLst>
          </p:cNvPr>
          <p:cNvGrpSpPr/>
          <p:nvPr/>
        </p:nvGrpSpPr>
        <p:grpSpPr>
          <a:xfrm>
            <a:off x="838200" y="2022419"/>
            <a:ext cx="4933950" cy="4027892"/>
            <a:chOff x="838200" y="1783265"/>
            <a:chExt cx="4933950" cy="4027892"/>
          </a:xfrm>
        </p:grpSpPr>
        <p:sp>
          <p:nvSpPr>
            <p:cNvPr id="55" name="Rectangle 54">
              <a:extLst>
                <a:ext uri="{FF2B5EF4-FFF2-40B4-BE49-F238E27FC236}">
                  <a16:creationId xmlns:a16="http://schemas.microsoft.com/office/drawing/2014/main" id="{6DE25889-571D-412F-9793-DD3B41F412C8}"/>
                </a:ext>
              </a:extLst>
            </p:cNvPr>
            <p:cNvSpPr/>
            <p:nvPr/>
          </p:nvSpPr>
          <p:spPr>
            <a:xfrm>
              <a:off x="838200" y="1783265"/>
              <a:ext cx="4933950" cy="4027892"/>
            </a:xfrm>
            <a:prstGeom prst="rect">
              <a:avLst/>
            </a:prstGeom>
            <a:solidFill>
              <a:schemeClr val="bg1">
                <a:lumMod val="75000"/>
                <a:alpha val="1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6" name="Group 55">
              <a:extLst>
                <a:ext uri="{FF2B5EF4-FFF2-40B4-BE49-F238E27FC236}">
                  <a16:creationId xmlns:a16="http://schemas.microsoft.com/office/drawing/2014/main" id="{D53D2B94-738C-489B-90E4-4FD32DDCB503}"/>
                </a:ext>
              </a:extLst>
            </p:cNvPr>
            <p:cNvGrpSpPr/>
            <p:nvPr/>
          </p:nvGrpSpPr>
          <p:grpSpPr>
            <a:xfrm>
              <a:off x="1273175" y="2215343"/>
              <a:ext cx="4064000" cy="3163737"/>
              <a:chOff x="1158875" y="2264230"/>
              <a:chExt cx="4064000" cy="3163737"/>
            </a:xfrm>
          </p:grpSpPr>
          <p:graphicFrame>
            <p:nvGraphicFramePr>
              <p:cNvPr id="57" name="Chart 56">
                <a:extLst>
                  <a:ext uri="{FF2B5EF4-FFF2-40B4-BE49-F238E27FC236}">
                    <a16:creationId xmlns:a16="http://schemas.microsoft.com/office/drawing/2014/main" id="{673833CB-FEB0-4DAA-A07F-80282AAE5143}"/>
                  </a:ext>
                </a:extLst>
              </p:cNvPr>
              <p:cNvGraphicFramePr/>
              <p:nvPr>
                <p:extLst>
                  <p:ext uri="{D42A27DB-BD31-4B8C-83A1-F6EECF244321}">
                    <p14:modId xmlns:p14="http://schemas.microsoft.com/office/powerpoint/2010/main" val="290368224"/>
                  </p:ext>
                </p:extLst>
              </p:nvPr>
            </p:nvGraphicFramePr>
            <p:xfrm>
              <a:off x="1158875" y="2264230"/>
              <a:ext cx="4064000" cy="3163737"/>
            </p:xfrm>
            <a:graphic>
              <a:graphicData uri="http://schemas.openxmlformats.org/drawingml/2006/chart">
                <c:chart xmlns:c="http://schemas.openxmlformats.org/drawingml/2006/chart" xmlns:r="http://schemas.openxmlformats.org/officeDocument/2006/relationships" r:id="rId3"/>
              </a:graphicData>
            </a:graphic>
          </p:graphicFrame>
          <p:cxnSp>
            <p:nvCxnSpPr>
              <p:cNvPr id="58" name="Straight Connector 57">
                <a:extLst>
                  <a:ext uri="{FF2B5EF4-FFF2-40B4-BE49-F238E27FC236}">
                    <a16:creationId xmlns:a16="http://schemas.microsoft.com/office/drawing/2014/main" id="{632BA504-035F-4606-93FC-417D71E3625D}"/>
                  </a:ext>
                </a:extLst>
              </p:cNvPr>
              <p:cNvCxnSpPr>
                <a:cxnSpLocks/>
              </p:cNvCxnSpPr>
              <p:nvPr/>
            </p:nvCxnSpPr>
            <p:spPr>
              <a:xfrm>
                <a:off x="1734501" y="2397920"/>
                <a:ext cx="0" cy="2311867"/>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3" name="Group 2">
            <a:extLst>
              <a:ext uri="{FF2B5EF4-FFF2-40B4-BE49-F238E27FC236}">
                <a16:creationId xmlns:a16="http://schemas.microsoft.com/office/drawing/2014/main" id="{3E85CE03-FD38-418A-B144-B905FA918DDB}"/>
              </a:ext>
            </a:extLst>
          </p:cNvPr>
          <p:cNvGrpSpPr/>
          <p:nvPr/>
        </p:nvGrpSpPr>
        <p:grpSpPr>
          <a:xfrm>
            <a:off x="6437482" y="2199110"/>
            <a:ext cx="3960908" cy="3674511"/>
            <a:chOff x="6437482" y="1940430"/>
            <a:chExt cx="3960908" cy="3674511"/>
          </a:xfrm>
        </p:grpSpPr>
        <p:sp>
          <p:nvSpPr>
            <p:cNvPr id="59" name="TextBox 58">
              <a:extLst>
                <a:ext uri="{FF2B5EF4-FFF2-40B4-BE49-F238E27FC236}">
                  <a16:creationId xmlns:a16="http://schemas.microsoft.com/office/drawing/2014/main" id="{CFFBF098-FA4E-4E90-B383-F2784A7C4BD6}"/>
                </a:ext>
              </a:extLst>
            </p:cNvPr>
            <p:cNvSpPr txBox="1"/>
            <p:nvPr/>
          </p:nvSpPr>
          <p:spPr>
            <a:xfrm>
              <a:off x="6437482" y="1940430"/>
              <a:ext cx="3960908" cy="1169551"/>
            </a:xfrm>
            <a:prstGeom prst="rect">
              <a:avLst/>
            </a:prstGeom>
            <a:noFill/>
          </p:spPr>
          <p:txBody>
            <a:bodyPr wrap="square" rtlCol="0">
              <a:spAutoFit/>
            </a:bodyPr>
            <a:lstStyle/>
            <a:p>
              <a:r>
                <a:rPr lang="en-US" sz="3500" b="1" dirty="0">
                  <a:solidFill>
                    <a:schemeClr val="tx1">
                      <a:lumMod val="65000"/>
                      <a:lumOff val="35000"/>
                    </a:schemeClr>
                  </a:solidFill>
                  <a:latin typeface="Montserrat" panose="00000500000000000000" pitchFamily="50" charset="0"/>
                </a:rPr>
                <a:t>AWESOME</a:t>
              </a:r>
            </a:p>
            <a:p>
              <a:r>
                <a:rPr lang="en-US" sz="3500" b="1" dirty="0">
                  <a:solidFill>
                    <a:schemeClr val="accent3"/>
                  </a:solidFill>
                  <a:latin typeface="Montserrat" panose="00000500000000000000" pitchFamily="50" charset="0"/>
                </a:rPr>
                <a:t>HEADLINE TEXT</a:t>
              </a:r>
            </a:p>
          </p:txBody>
        </p:sp>
        <p:grpSp>
          <p:nvGrpSpPr>
            <p:cNvPr id="60" name="Group 59">
              <a:extLst>
                <a:ext uri="{FF2B5EF4-FFF2-40B4-BE49-F238E27FC236}">
                  <a16:creationId xmlns:a16="http://schemas.microsoft.com/office/drawing/2014/main" id="{2AE06EC9-5629-4539-BCB4-8FC9800215D6}"/>
                </a:ext>
              </a:extLst>
            </p:cNvPr>
            <p:cNvGrpSpPr/>
            <p:nvPr/>
          </p:nvGrpSpPr>
          <p:grpSpPr>
            <a:xfrm>
              <a:off x="6539080" y="3556139"/>
              <a:ext cx="3728684" cy="469642"/>
              <a:chOff x="6539080" y="3483569"/>
              <a:chExt cx="3728684" cy="469642"/>
            </a:xfrm>
          </p:grpSpPr>
          <p:sp>
            <p:nvSpPr>
              <p:cNvPr id="61" name="Rectangle 21">
                <a:extLst>
                  <a:ext uri="{FF2B5EF4-FFF2-40B4-BE49-F238E27FC236}">
                    <a16:creationId xmlns:a16="http://schemas.microsoft.com/office/drawing/2014/main" id="{E260AA2D-2CFB-4F61-B159-A0C5D0E652FD}"/>
                  </a:ext>
                </a:extLst>
              </p:cNvPr>
              <p:cNvSpPr>
                <a:spLocks/>
              </p:cNvSpPr>
              <p:nvPr/>
            </p:nvSpPr>
            <p:spPr bwMode="auto">
              <a:xfrm>
                <a:off x="7265325" y="3530986"/>
                <a:ext cx="3002439"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800"/>
                  </a:lnSpc>
                </a:pPr>
                <a:r>
                  <a:rPr lang="en-US" sz="1200" dirty="0">
                    <a:solidFill>
                      <a:schemeClr val="tx1">
                        <a:lumMod val="50000"/>
                        <a:lumOff val="50000"/>
                      </a:schemeClr>
                    </a:solidFill>
                    <a:latin typeface="Montserrat" panose="00000500000000000000" pitchFamily="50" charset="0"/>
                    <a:ea typeface="Lato" charset="0"/>
                    <a:cs typeface="Lato" charset="0"/>
                    <a:sym typeface="Montserrat-Regular" charset="0"/>
                  </a:rPr>
                  <a:t>Design is meant to project an image of profession and reliability.</a:t>
                </a:r>
              </a:p>
            </p:txBody>
          </p:sp>
          <p:grpSp>
            <p:nvGrpSpPr>
              <p:cNvPr id="62" name="Group 61">
                <a:extLst>
                  <a:ext uri="{FF2B5EF4-FFF2-40B4-BE49-F238E27FC236}">
                    <a16:creationId xmlns:a16="http://schemas.microsoft.com/office/drawing/2014/main" id="{286771E7-95FC-4EA3-9305-82A09EF382D7}"/>
                  </a:ext>
                </a:extLst>
              </p:cNvPr>
              <p:cNvGrpSpPr/>
              <p:nvPr/>
            </p:nvGrpSpPr>
            <p:grpSpPr>
              <a:xfrm>
                <a:off x="6539080" y="3483569"/>
                <a:ext cx="469642" cy="469642"/>
                <a:chOff x="6770631" y="3483569"/>
                <a:chExt cx="469642" cy="469642"/>
              </a:xfrm>
            </p:grpSpPr>
            <p:sp>
              <p:nvSpPr>
                <p:cNvPr id="65" name="Oval 64">
                  <a:extLst>
                    <a:ext uri="{FF2B5EF4-FFF2-40B4-BE49-F238E27FC236}">
                      <a16:creationId xmlns:a16="http://schemas.microsoft.com/office/drawing/2014/main" id="{5AE1E4EA-0C1B-4D5D-B314-BF70D2ADA74C}"/>
                    </a:ext>
                  </a:extLst>
                </p:cNvPr>
                <p:cNvSpPr/>
                <p:nvPr/>
              </p:nvSpPr>
              <p:spPr bwMode="auto">
                <a:xfrm>
                  <a:off x="6770631" y="3483569"/>
                  <a:ext cx="469642" cy="469642"/>
                </a:xfrm>
                <a:prstGeom prst="ellipse">
                  <a:avLst/>
                </a:prstGeom>
                <a:solidFill>
                  <a:schemeClr val="tx1">
                    <a:lumMod val="50000"/>
                    <a:lumOff val="5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p:txBody>
            </p:sp>
            <p:sp>
              <p:nvSpPr>
                <p:cNvPr id="66" name="Rectangle 21">
                  <a:extLst>
                    <a:ext uri="{FF2B5EF4-FFF2-40B4-BE49-F238E27FC236}">
                      <a16:creationId xmlns:a16="http://schemas.microsoft.com/office/drawing/2014/main" id="{E85C25CD-0EAE-4F6E-B244-C9AF18B55000}"/>
                    </a:ext>
                  </a:extLst>
                </p:cNvPr>
                <p:cNvSpPr>
                  <a:spLocks/>
                </p:cNvSpPr>
                <p:nvPr/>
              </p:nvSpPr>
              <p:spPr bwMode="auto">
                <a:xfrm>
                  <a:off x="6868292" y="3530986"/>
                  <a:ext cx="274320"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10000"/>
                    </a:lnSpc>
                  </a:pPr>
                  <a:r>
                    <a:rPr lang="en-US" sz="1500" b="1" dirty="0">
                      <a:solidFill>
                        <a:srgbClr val="FFFFFF"/>
                      </a:solidFill>
                      <a:latin typeface="Montserrat" panose="00000500000000000000" pitchFamily="50" charset="0"/>
                      <a:ea typeface="Lato" charset="0"/>
                      <a:cs typeface="Lato" charset="0"/>
                      <a:sym typeface="Montserrat-Regular" charset="0"/>
                    </a:rPr>
                    <a:t>1</a:t>
                  </a:r>
                </a:p>
              </p:txBody>
            </p:sp>
          </p:grpSp>
        </p:grpSp>
        <p:grpSp>
          <p:nvGrpSpPr>
            <p:cNvPr id="67" name="Group 66">
              <a:extLst>
                <a:ext uri="{FF2B5EF4-FFF2-40B4-BE49-F238E27FC236}">
                  <a16:creationId xmlns:a16="http://schemas.microsoft.com/office/drawing/2014/main" id="{05AF11BE-63CC-4CFE-8C98-B66DCCBAB47F}"/>
                </a:ext>
              </a:extLst>
            </p:cNvPr>
            <p:cNvGrpSpPr/>
            <p:nvPr/>
          </p:nvGrpSpPr>
          <p:grpSpPr>
            <a:xfrm>
              <a:off x="6539080" y="4350719"/>
              <a:ext cx="3728684" cy="469642"/>
              <a:chOff x="6539080" y="3483569"/>
              <a:chExt cx="3728684" cy="469642"/>
            </a:xfrm>
          </p:grpSpPr>
          <p:sp>
            <p:nvSpPr>
              <p:cNvPr id="68" name="Rectangle 21">
                <a:extLst>
                  <a:ext uri="{FF2B5EF4-FFF2-40B4-BE49-F238E27FC236}">
                    <a16:creationId xmlns:a16="http://schemas.microsoft.com/office/drawing/2014/main" id="{DC502B48-30F0-4292-88A2-3A02CABE8F94}"/>
                  </a:ext>
                </a:extLst>
              </p:cNvPr>
              <p:cNvSpPr>
                <a:spLocks/>
              </p:cNvSpPr>
              <p:nvPr/>
            </p:nvSpPr>
            <p:spPr bwMode="auto">
              <a:xfrm>
                <a:off x="7265325" y="3530986"/>
                <a:ext cx="3002439"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800"/>
                  </a:lnSpc>
                </a:pPr>
                <a:r>
                  <a:rPr lang="en-US" sz="1200" dirty="0">
                    <a:solidFill>
                      <a:schemeClr val="tx1">
                        <a:lumMod val="50000"/>
                        <a:lumOff val="50000"/>
                      </a:schemeClr>
                    </a:solidFill>
                    <a:latin typeface="Montserrat" panose="00000500000000000000" pitchFamily="50" charset="0"/>
                    <a:ea typeface="Lato" charset="0"/>
                    <a:cs typeface="Lato" charset="0"/>
                    <a:sym typeface="Montserrat-Regular" charset="0"/>
                  </a:rPr>
                  <a:t>Design is meant to project an image of profession and reliability.</a:t>
                </a:r>
              </a:p>
            </p:txBody>
          </p:sp>
          <p:grpSp>
            <p:nvGrpSpPr>
              <p:cNvPr id="69" name="Group 68">
                <a:extLst>
                  <a:ext uri="{FF2B5EF4-FFF2-40B4-BE49-F238E27FC236}">
                    <a16:creationId xmlns:a16="http://schemas.microsoft.com/office/drawing/2014/main" id="{237C67B3-BEFD-4690-A8D9-24A5D2479F6B}"/>
                  </a:ext>
                </a:extLst>
              </p:cNvPr>
              <p:cNvGrpSpPr/>
              <p:nvPr/>
            </p:nvGrpSpPr>
            <p:grpSpPr>
              <a:xfrm>
                <a:off x="6539080" y="3483569"/>
                <a:ext cx="469642" cy="469642"/>
                <a:chOff x="6770631" y="3483569"/>
                <a:chExt cx="469642" cy="469642"/>
              </a:xfrm>
            </p:grpSpPr>
            <p:sp>
              <p:nvSpPr>
                <p:cNvPr id="70" name="Oval 69">
                  <a:extLst>
                    <a:ext uri="{FF2B5EF4-FFF2-40B4-BE49-F238E27FC236}">
                      <a16:creationId xmlns:a16="http://schemas.microsoft.com/office/drawing/2014/main" id="{A49FA3CD-0315-4AD4-80A8-8D90CF410106}"/>
                    </a:ext>
                  </a:extLst>
                </p:cNvPr>
                <p:cNvSpPr/>
                <p:nvPr/>
              </p:nvSpPr>
              <p:spPr bwMode="auto">
                <a:xfrm>
                  <a:off x="6770631" y="3483569"/>
                  <a:ext cx="469642" cy="469642"/>
                </a:xfrm>
                <a:prstGeom prst="ellipse">
                  <a:avLst/>
                </a:prstGeom>
                <a:solidFill>
                  <a:schemeClr val="tx1">
                    <a:lumMod val="75000"/>
                    <a:lumOff val="2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chemeClr val="tx1"/>
                    </a:solidFill>
                    <a:effectLst/>
                    <a:latin typeface="Gill Sans" charset="0"/>
                    <a:ea typeface="ヒラギノ角ゴ ProN W3" charset="0"/>
                    <a:cs typeface="ヒラギノ角ゴ ProN W3" charset="0"/>
                    <a:sym typeface="Gill Sans" charset="0"/>
                  </a:endParaRPr>
                </a:p>
              </p:txBody>
            </p:sp>
            <p:sp>
              <p:nvSpPr>
                <p:cNvPr id="71" name="Rectangle 21">
                  <a:extLst>
                    <a:ext uri="{FF2B5EF4-FFF2-40B4-BE49-F238E27FC236}">
                      <a16:creationId xmlns:a16="http://schemas.microsoft.com/office/drawing/2014/main" id="{5D206912-05F7-4870-A6F0-2762C6CA092C}"/>
                    </a:ext>
                  </a:extLst>
                </p:cNvPr>
                <p:cNvSpPr>
                  <a:spLocks/>
                </p:cNvSpPr>
                <p:nvPr/>
              </p:nvSpPr>
              <p:spPr bwMode="auto">
                <a:xfrm>
                  <a:off x="6868292" y="3530986"/>
                  <a:ext cx="274320"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10000"/>
                    </a:lnSpc>
                  </a:pPr>
                  <a:r>
                    <a:rPr lang="en-US" sz="1500" b="1" dirty="0">
                      <a:solidFill>
                        <a:srgbClr val="FFFFFF"/>
                      </a:solidFill>
                      <a:latin typeface="Montserrat" panose="00000500000000000000" pitchFamily="50" charset="0"/>
                      <a:ea typeface="Lato" charset="0"/>
                      <a:cs typeface="Lato" charset="0"/>
                      <a:sym typeface="Montserrat-Regular" charset="0"/>
                    </a:rPr>
                    <a:t>2</a:t>
                  </a:r>
                </a:p>
              </p:txBody>
            </p:sp>
          </p:grpSp>
        </p:grpSp>
        <p:grpSp>
          <p:nvGrpSpPr>
            <p:cNvPr id="72" name="Group 71">
              <a:extLst>
                <a:ext uri="{FF2B5EF4-FFF2-40B4-BE49-F238E27FC236}">
                  <a16:creationId xmlns:a16="http://schemas.microsoft.com/office/drawing/2014/main" id="{F3C6315D-37C5-4E2B-9A65-4B7A8E245F5E}"/>
                </a:ext>
              </a:extLst>
            </p:cNvPr>
            <p:cNvGrpSpPr/>
            <p:nvPr/>
          </p:nvGrpSpPr>
          <p:grpSpPr>
            <a:xfrm>
              <a:off x="6539080" y="5145299"/>
              <a:ext cx="3728684" cy="469642"/>
              <a:chOff x="6539080" y="3483569"/>
              <a:chExt cx="3728684" cy="469642"/>
            </a:xfrm>
          </p:grpSpPr>
          <p:sp>
            <p:nvSpPr>
              <p:cNvPr id="73" name="Rectangle 21">
                <a:extLst>
                  <a:ext uri="{FF2B5EF4-FFF2-40B4-BE49-F238E27FC236}">
                    <a16:creationId xmlns:a16="http://schemas.microsoft.com/office/drawing/2014/main" id="{D730E99A-22F0-4D8E-8123-AFFA92372DC4}"/>
                  </a:ext>
                </a:extLst>
              </p:cNvPr>
              <p:cNvSpPr>
                <a:spLocks/>
              </p:cNvSpPr>
              <p:nvPr/>
            </p:nvSpPr>
            <p:spPr bwMode="auto">
              <a:xfrm>
                <a:off x="7265325" y="3530986"/>
                <a:ext cx="3002439"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800"/>
                  </a:lnSpc>
                </a:pPr>
                <a:r>
                  <a:rPr lang="en-US" sz="1200" dirty="0">
                    <a:solidFill>
                      <a:schemeClr val="tx1">
                        <a:lumMod val="50000"/>
                        <a:lumOff val="50000"/>
                      </a:schemeClr>
                    </a:solidFill>
                    <a:latin typeface="Montserrat" panose="00000500000000000000" pitchFamily="50" charset="0"/>
                    <a:ea typeface="Lato" charset="0"/>
                    <a:cs typeface="Lato" charset="0"/>
                    <a:sym typeface="Montserrat-Regular" charset="0"/>
                  </a:rPr>
                  <a:t>Design is meant to project an image of profession and reliability.</a:t>
                </a:r>
              </a:p>
            </p:txBody>
          </p:sp>
          <p:grpSp>
            <p:nvGrpSpPr>
              <p:cNvPr id="74" name="Group 73">
                <a:extLst>
                  <a:ext uri="{FF2B5EF4-FFF2-40B4-BE49-F238E27FC236}">
                    <a16:creationId xmlns:a16="http://schemas.microsoft.com/office/drawing/2014/main" id="{4D882B87-8CAA-4894-9E86-50323E9FD08B}"/>
                  </a:ext>
                </a:extLst>
              </p:cNvPr>
              <p:cNvGrpSpPr/>
              <p:nvPr/>
            </p:nvGrpSpPr>
            <p:grpSpPr>
              <a:xfrm>
                <a:off x="6539080" y="3483569"/>
                <a:ext cx="469642" cy="469642"/>
                <a:chOff x="6770631" y="3483569"/>
                <a:chExt cx="469642" cy="469642"/>
              </a:xfrm>
            </p:grpSpPr>
            <p:sp>
              <p:nvSpPr>
                <p:cNvPr id="75" name="Oval 74">
                  <a:extLst>
                    <a:ext uri="{FF2B5EF4-FFF2-40B4-BE49-F238E27FC236}">
                      <a16:creationId xmlns:a16="http://schemas.microsoft.com/office/drawing/2014/main" id="{EE573F17-6C0B-4634-9CE8-101C724ED9C0}"/>
                    </a:ext>
                  </a:extLst>
                </p:cNvPr>
                <p:cNvSpPr/>
                <p:nvPr/>
              </p:nvSpPr>
              <p:spPr bwMode="auto">
                <a:xfrm>
                  <a:off x="6770631" y="3483569"/>
                  <a:ext cx="469642" cy="469642"/>
                </a:xfrm>
                <a:prstGeom prst="ellipse">
                  <a:avLst/>
                </a:prstGeom>
                <a:solidFill>
                  <a:schemeClr val="accent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chemeClr val="tx1"/>
                    </a:solidFill>
                    <a:effectLst/>
                    <a:latin typeface="Gill Sans" charset="0"/>
                    <a:ea typeface="ヒラギノ角ゴ ProN W3" charset="0"/>
                    <a:cs typeface="ヒラギノ角ゴ ProN W3" charset="0"/>
                    <a:sym typeface="Gill Sans" charset="0"/>
                  </a:endParaRPr>
                </a:p>
              </p:txBody>
            </p:sp>
            <p:sp>
              <p:nvSpPr>
                <p:cNvPr id="76" name="Rectangle 21">
                  <a:extLst>
                    <a:ext uri="{FF2B5EF4-FFF2-40B4-BE49-F238E27FC236}">
                      <a16:creationId xmlns:a16="http://schemas.microsoft.com/office/drawing/2014/main" id="{DBD2ABD1-D4FE-4AA8-96D4-A230FA0B1B65}"/>
                    </a:ext>
                  </a:extLst>
                </p:cNvPr>
                <p:cNvSpPr>
                  <a:spLocks/>
                </p:cNvSpPr>
                <p:nvPr/>
              </p:nvSpPr>
              <p:spPr bwMode="auto">
                <a:xfrm>
                  <a:off x="6868292" y="3530986"/>
                  <a:ext cx="274320"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10000"/>
                    </a:lnSpc>
                  </a:pPr>
                  <a:r>
                    <a:rPr lang="en-US" sz="1500" b="1" dirty="0">
                      <a:solidFill>
                        <a:srgbClr val="FFFFFF"/>
                      </a:solidFill>
                      <a:latin typeface="Montserrat" panose="00000500000000000000" pitchFamily="50" charset="0"/>
                      <a:ea typeface="Lato" charset="0"/>
                      <a:cs typeface="Lato" charset="0"/>
                      <a:sym typeface="Montserrat-Regular" charset="0"/>
                    </a:rPr>
                    <a:t>3</a:t>
                  </a:r>
                </a:p>
              </p:txBody>
            </p:sp>
          </p:grpSp>
        </p:grpSp>
      </p:grpSp>
    </p:spTree>
    <p:extLst>
      <p:ext uri="{BB962C8B-B14F-4D97-AF65-F5344CB8AC3E}">
        <p14:creationId xmlns:p14="http://schemas.microsoft.com/office/powerpoint/2010/main" val="123271819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0FD81966-F360-4B0D-8D26-875364CF168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utoShape 3">
            <a:extLst>
              <a:ext uri="{FF2B5EF4-FFF2-40B4-BE49-F238E27FC236}">
                <a16:creationId xmlns:a16="http://schemas.microsoft.com/office/drawing/2014/main" id="{34705923-A450-4288-B9F8-067D125896E8}"/>
              </a:ext>
            </a:extLst>
          </p:cNvPr>
          <p:cNvSpPr>
            <a:spLocks noChangeAspect="1" noChangeArrowheads="1" noTextEdit="1"/>
          </p:cNvSpPr>
          <p:nvPr/>
        </p:nvSpPr>
        <p:spPr bwMode="auto">
          <a:xfrm>
            <a:off x="1493838" y="1447800"/>
            <a:ext cx="9204325"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5">
            <a:extLst>
              <a:ext uri="{FF2B5EF4-FFF2-40B4-BE49-F238E27FC236}">
                <a16:creationId xmlns:a16="http://schemas.microsoft.com/office/drawing/2014/main" id="{A098906E-73D4-4474-B0C1-D593C972CA14}"/>
              </a:ext>
            </a:extLst>
          </p:cNvPr>
          <p:cNvSpPr>
            <a:spLocks noEditPoints="1"/>
          </p:cNvSpPr>
          <p:nvPr/>
        </p:nvSpPr>
        <p:spPr bwMode="auto">
          <a:xfrm>
            <a:off x="8691563" y="2651125"/>
            <a:ext cx="674688" cy="673100"/>
          </a:xfrm>
          <a:custGeom>
            <a:avLst/>
            <a:gdLst>
              <a:gd name="T0" fmla="*/ 269 w 269"/>
              <a:gd name="T1" fmla="*/ 134 h 269"/>
              <a:gd name="T2" fmla="*/ 233 w 269"/>
              <a:gd name="T3" fmla="*/ 42 h 269"/>
              <a:gd name="T4" fmla="*/ 137 w 269"/>
              <a:gd name="T5" fmla="*/ 0 h 269"/>
              <a:gd name="T6" fmla="*/ 133 w 269"/>
              <a:gd name="T7" fmla="*/ 0 h 269"/>
              <a:gd name="T8" fmla="*/ 37 w 269"/>
              <a:gd name="T9" fmla="*/ 42 h 269"/>
              <a:gd name="T10" fmla="*/ 37 w 269"/>
              <a:gd name="T11" fmla="*/ 42 h 269"/>
              <a:gd name="T12" fmla="*/ 34 w 269"/>
              <a:gd name="T13" fmla="*/ 223 h 269"/>
              <a:gd name="T14" fmla="*/ 35 w 269"/>
              <a:gd name="T15" fmla="*/ 224 h 269"/>
              <a:gd name="T16" fmla="*/ 133 w 269"/>
              <a:gd name="T17" fmla="*/ 269 h 269"/>
              <a:gd name="T18" fmla="*/ 137 w 269"/>
              <a:gd name="T19" fmla="*/ 269 h 269"/>
              <a:gd name="T20" fmla="*/ 140 w 269"/>
              <a:gd name="T21" fmla="*/ 268 h 269"/>
              <a:gd name="T22" fmla="*/ 235 w 269"/>
              <a:gd name="T23" fmla="*/ 223 h 269"/>
              <a:gd name="T24" fmla="*/ 10 w 269"/>
              <a:gd name="T25" fmla="*/ 139 h 269"/>
              <a:gd name="T26" fmla="*/ 77 w 269"/>
              <a:gd name="T27" fmla="*/ 195 h 269"/>
              <a:gd name="T28" fmla="*/ 10 w 269"/>
              <a:gd name="T29" fmla="*/ 139 h 269"/>
              <a:gd name="T30" fmla="*/ 78 w 269"/>
              <a:gd name="T31" fmla="*/ 69 h 269"/>
              <a:gd name="T32" fmla="*/ 10 w 269"/>
              <a:gd name="T33" fmla="*/ 130 h 269"/>
              <a:gd name="T34" fmla="*/ 260 w 269"/>
              <a:gd name="T35" fmla="*/ 130 h 269"/>
              <a:gd name="T36" fmla="*/ 192 w 269"/>
              <a:gd name="T37" fmla="*/ 69 h 269"/>
              <a:gd name="T38" fmla="*/ 260 w 269"/>
              <a:gd name="T39" fmla="*/ 130 h 269"/>
              <a:gd name="T40" fmla="*/ 91 w 269"/>
              <a:gd name="T41" fmla="*/ 63 h 269"/>
              <a:gd name="T42" fmla="*/ 130 w 269"/>
              <a:gd name="T43" fmla="*/ 69 h 269"/>
              <a:gd name="T44" fmla="*/ 130 w 269"/>
              <a:gd name="T45" fmla="*/ 130 h 269"/>
              <a:gd name="T46" fmla="*/ 87 w 269"/>
              <a:gd name="T47" fmla="*/ 72 h 269"/>
              <a:gd name="T48" fmla="*/ 140 w 269"/>
              <a:gd name="T49" fmla="*/ 78 h 269"/>
              <a:gd name="T50" fmla="*/ 195 w 269"/>
              <a:gd name="T51" fmla="*/ 130 h 269"/>
              <a:gd name="T52" fmla="*/ 140 w 269"/>
              <a:gd name="T53" fmla="*/ 78 h 269"/>
              <a:gd name="T54" fmla="*/ 140 w 269"/>
              <a:gd name="T55" fmla="*/ 12 h 269"/>
              <a:gd name="T56" fmla="*/ 140 w 269"/>
              <a:gd name="T57" fmla="*/ 69 h 269"/>
              <a:gd name="T58" fmla="*/ 151 w 269"/>
              <a:gd name="T59" fmla="*/ 10 h 269"/>
              <a:gd name="T60" fmla="*/ 188 w 269"/>
              <a:gd name="T61" fmla="*/ 60 h 269"/>
              <a:gd name="T62" fmla="*/ 48 w 269"/>
              <a:gd name="T63" fmla="*/ 44 h 269"/>
              <a:gd name="T64" fmla="*/ 82 w 269"/>
              <a:gd name="T65" fmla="*/ 60 h 269"/>
              <a:gd name="T66" fmla="*/ 130 w 269"/>
              <a:gd name="T67" fmla="*/ 139 h 269"/>
              <a:gd name="T68" fmla="*/ 85 w 269"/>
              <a:gd name="T69" fmla="*/ 192 h 269"/>
              <a:gd name="T70" fmla="*/ 130 w 269"/>
              <a:gd name="T71" fmla="*/ 195 h 269"/>
              <a:gd name="T72" fmla="*/ 89 w 269"/>
              <a:gd name="T73" fmla="*/ 201 h 269"/>
              <a:gd name="T74" fmla="*/ 140 w 269"/>
              <a:gd name="T75" fmla="*/ 256 h 269"/>
              <a:gd name="T76" fmla="*/ 181 w 269"/>
              <a:gd name="T77" fmla="*/ 201 h 269"/>
              <a:gd name="T78" fmla="*/ 140 w 269"/>
              <a:gd name="T79" fmla="*/ 185 h 269"/>
              <a:gd name="T80" fmla="*/ 195 w 269"/>
              <a:gd name="T81" fmla="*/ 139 h 269"/>
              <a:gd name="T82" fmla="*/ 140 w 269"/>
              <a:gd name="T83" fmla="*/ 185 h 269"/>
              <a:gd name="T84" fmla="*/ 260 w 269"/>
              <a:gd name="T85" fmla="*/ 139 h 269"/>
              <a:gd name="T86" fmla="*/ 193 w 269"/>
              <a:gd name="T87" fmla="*/ 195 h 269"/>
              <a:gd name="T88" fmla="*/ 45 w 269"/>
              <a:gd name="T89" fmla="*/ 222 h 269"/>
              <a:gd name="T90" fmla="*/ 119 w 269"/>
              <a:gd name="T91" fmla="*/ 258 h 269"/>
              <a:gd name="T92" fmla="*/ 151 w 269"/>
              <a:gd name="T93" fmla="*/ 258 h 269"/>
              <a:gd name="T94" fmla="*/ 224 w 269"/>
              <a:gd name="T95" fmla="*/ 22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9" h="269">
                <a:moveTo>
                  <a:pt x="235" y="223"/>
                </a:moveTo>
                <a:cubicBezTo>
                  <a:pt x="256" y="200"/>
                  <a:pt x="269" y="168"/>
                  <a:pt x="269" y="134"/>
                </a:cubicBezTo>
                <a:cubicBezTo>
                  <a:pt x="269" y="99"/>
                  <a:pt x="255" y="66"/>
                  <a:pt x="233" y="42"/>
                </a:cubicBezTo>
                <a:cubicBezTo>
                  <a:pt x="233" y="42"/>
                  <a:pt x="233" y="42"/>
                  <a:pt x="233" y="42"/>
                </a:cubicBezTo>
                <a:cubicBezTo>
                  <a:pt x="209" y="17"/>
                  <a:pt x="176" y="1"/>
                  <a:pt x="140" y="0"/>
                </a:cubicBezTo>
                <a:cubicBezTo>
                  <a:pt x="137" y="0"/>
                  <a:pt x="137" y="0"/>
                  <a:pt x="137" y="0"/>
                </a:cubicBezTo>
                <a:cubicBezTo>
                  <a:pt x="136" y="0"/>
                  <a:pt x="136" y="0"/>
                  <a:pt x="135" y="0"/>
                </a:cubicBezTo>
                <a:cubicBezTo>
                  <a:pt x="134" y="0"/>
                  <a:pt x="134" y="0"/>
                  <a:pt x="133" y="0"/>
                </a:cubicBezTo>
                <a:cubicBezTo>
                  <a:pt x="130" y="0"/>
                  <a:pt x="130" y="0"/>
                  <a:pt x="130" y="0"/>
                </a:cubicBezTo>
                <a:cubicBezTo>
                  <a:pt x="94" y="1"/>
                  <a:pt x="61" y="17"/>
                  <a:pt x="37" y="42"/>
                </a:cubicBezTo>
                <a:cubicBezTo>
                  <a:pt x="37" y="42"/>
                  <a:pt x="37" y="42"/>
                  <a:pt x="37" y="42"/>
                </a:cubicBezTo>
                <a:cubicBezTo>
                  <a:pt x="37" y="42"/>
                  <a:pt x="37" y="42"/>
                  <a:pt x="37" y="42"/>
                </a:cubicBezTo>
                <a:cubicBezTo>
                  <a:pt x="14" y="66"/>
                  <a:pt x="0" y="99"/>
                  <a:pt x="0" y="134"/>
                </a:cubicBezTo>
                <a:cubicBezTo>
                  <a:pt x="0" y="168"/>
                  <a:pt x="13" y="200"/>
                  <a:pt x="34" y="223"/>
                </a:cubicBezTo>
                <a:cubicBezTo>
                  <a:pt x="34" y="223"/>
                  <a:pt x="34" y="223"/>
                  <a:pt x="34" y="223"/>
                </a:cubicBezTo>
                <a:cubicBezTo>
                  <a:pt x="35" y="224"/>
                  <a:pt x="35" y="224"/>
                  <a:pt x="35" y="224"/>
                </a:cubicBezTo>
                <a:cubicBezTo>
                  <a:pt x="58" y="250"/>
                  <a:pt x="92" y="267"/>
                  <a:pt x="130" y="268"/>
                </a:cubicBezTo>
                <a:cubicBezTo>
                  <a:pt x="133" y="269"/>
                  <a:pt x="133" y="269"/>
                  <a:pt x="133" y="269"/>
                </a:cubicBezTo>
                <a:cubicBezTo>
                  <a:pt x="134" y="269"/>
                  <a:pt x="134" y="269"/>
                  <a:pt x="135" y="269"/>
                </a:cubicBezTo>
                <a:cubicBezTo>
                  <a:pt x="136" y="269"/>
                  <a:pt x="136" y="269"/>
                  <a:pt x="137" y="269"/>
                </a:cubicBezTo>
                <a:cubicBezTo>
                  <a:pt x="140" y="268"/>
                  <a:pt x="140" y="268"/>
                  <a:pt x="140" y="268"/>
                </a:cubicBezTo>
                <a:cubicBezTo>
                  <a:pt x="140" y="268"/>
                  <a:pt x="140" y="268"/>
                  <a:pt x="140" y="268"/>
                </a:cubicBezTo>
                <a:cubicBezTo>
                  <a:pt x="177" y="267"/>
                  <a:pt x="211" y="250"/>
                  <a:pt x="235" y="224"/>
                </a:cubicBezTo>
                <a:cubicBezTo>
                  <a:pt x="235" y="224"/>
                  <a:pt x="235" y="223"/>
                  <a:pt x="235" y="223"/>
                </a:cubicBezTo>
                <a:cubicBezTo>
                  <a:pt x="235" y="223"/>
                  <a:pt x="235" y="223"/>
                  <a:pt x="235" y="223"/>
                </a:cubicBezTo>
                <a:moveTo>
                  <a:pt x="10" y="139"/>
                </a:moveTo>
                <a:cubicBezTo>
                  <a:pt x="65" y="139"/>
                  <a:pt x="65" y="139"/>
                  <a:pt x="65" y="139"/>
                </a:cubicBezTo>
                <a:cubicBezTo>
                  <a:pt x="66" y="158"/>
                  <a:pt x="70" y="178"/>
                  <a:pt x="77" y="195"/>
                </a:cubicBezTo>
                <a:cubicBezTo>
                  <a:pt x="63" y="200"/>
                  <a:pt x="51" y="207"/>
                  <a:pt x="39" y="215"/>
                </a:cubicBezTo>
                <a:cubicBezTo>
                  <a:pt x="22" y="194"/>
                  <a:pt x="11" y="168"/>
                  <a:pt x="10" y="139"/>
                </a:cubicBezTo>
                <a:moveTo>
                  <a:pt x="42" y="51"/>
                </a:moveTo>
                <a:cubicBezTo>
                  <a:pt x="53" y="58"/>
                  <a:pt x="65" y="64"/>
                  <a:pt x="78" y="69"/>
                </a:cubicBezTo>
                <a:cubicBezTo>
                  <a:pt x="70" y="88"/>
                  <a:pt x="66" y="108"/>
                  <a:pt x="65" y="130"/>
                </a:cubicBezTo>
                <a:cubicBezTo>
                  <a:pt x="10" y="130"/>
                  <a:pt x="10" y="130"/>
                  <a:pt x="10" y="130"/>
                </a:cubicBezTo>
                <a:cubicBezTo>
                  <a:pt x="11" y="99"/>
                  <a:pt x="23" y="72"/>
                  <a:pt x="42" y="51"/>
                </a:cubicBezTo>
                <a:moveTo>
                  <a:pt x="260" y="130"/>
                </a:moveTo>
                <a:cubicBezTo>
                  <a:pt x="204" y="130"/>
                  <a:pt x="204" y="130"/>
                  <a:pt x="204" y="130"/>
                </a:cubicBezTo>
                <a:cubicBezTo>
                  <a:pt x="204" y="108"/>
                  <a:pt x="199" y="88"/>
                  <a:pt x="192" y="69"/>
                </a:cubicBezTo>
                <a:cubicBezTo>
                  <a:pt x="204" y="64"/>
                  <a:pt x="217" y="58"/>
                  <a:pt x="228" y="51"/>
                </a:cubicBezTo>
                <a:cubicBezTo>
                  <a:pt x="247" y="72"/>
                  <a:pt x="259" y="99"/>
                  <a:pt x="260" y="130"/>
                </a:cubicBezTo>
                <a:moveTo>
                  <a:pt x="130" y="69"/>
                </a:moveTo>
                <a:cubicBezTo>
                  <a:pt x="117" y="69"/>
                  <a:pt x="104" y="67"/>
                  <a:pt x="91" y="63"/>
                </a:cubicBezTo>
                <a:cubicBezTo>
                  <a:pt x="100" y="44"/>
                  <a:pt x="114" y="27"/>
                  <a:pt x="130" y="12"/>
                </a:cubicBezTo>
                <a:lnTo>
                  <a:pt x="130" y="69"/>
                </a:lnTo>
                <a:close/>
                <a:moveTo>
                  <a:pt x="130" y="78"/>
                </a:moveTo>
                <a:cubicBezTo>
                  <a:pt x="130" y="130"/>
                  <a:pt x="130" y="130"/>
                  <a:pt x="130" y="130"/>
                </a:cubicBezTo>
                <a:cubicBezTo>
                  <a:pt x="75" y="130"/>
                  <a:pt x="75" y="130"/>
                  <a:pt x="75" y="130"/>
                </a:cubicBezTo>
                <a:cubicBezTo>
                  <a:pt x="75" y="109"/>
                  <a:pt x="80" y="90"/>
                  <a:pt x="87" y="72"/>
                </a:cubicBezTo>
                <a:cubicBezTo>
                  <a:pt x="101" y="76"/>
                  <a:pt x="115" y="78"/>
                  <a:pt x="130" y="78"/>
                </a:cubicBezTo>
                <a:moveTo>
                  <a:pt x="140" y="78"/>
                </a:moveTo>
                <a:cubicBezTo>
                  <a:pt x="154" y="78"/>
                  <a:pt x="169" y="76"/>
                  <a:pt x="183" y="72"/>
                </a:cubicBezTo>
                <a:cubicBezTo>
                  <a:pt x="190" y="90"/>
                  <a:pt x="194" y="109"/>
                  <a:pt x="195" y="130"/>
                </a:cubicBezTo>
                <a:cubicBezTo>
                  <a:pt x="140" y="130"/>
                  <a:pt x="140" y="130"/>
                  <a:pt x="140" y="130"/>
                </a:cubicBezTo>
                <a:lnTo>
                  <a:pt x="140" y="78"/>
                </a:lnTo>
                <a:close/>
                <a:moveTo>
                  <a:pt x="140" y="69"/>
                </a:moveTo>
                <a:cubicBezTo>
                  <a:pt x="140" y="12"/>
                  <a:pt x="140" y="12"/>
                  <a:pt x="140" y="12"/>
                </a:cubicBezTo>
                <a:cubicBezTo>
                  <a:pt x="156" y="27"/>
                  <a:pt x="169" y="44"/>
                  <a:pt x="179" y="63"/>
                </a:cubicBezTo>
                <a:cubicBezTo>
                  <a:pt x="166" y="67"/>
                  <a:pt x="153" y="69"/>
                  <a:pt x="140" y="69"/>
                </a:cubicBezTo>
                <a:moveTo>
                  <a:pt x="188" y="60"/>
                </a:moveTo>
                <a:cubicBezTo>
                  <a:pt x="179" y="42"/>
                  <a:pt x="166" y="25"/>
                  <a:pt x="151" y="10"/>
                </a:cubicBezTo>
                <a:cubicBezTo>
                  <a:pt x="178" y="14"/>
                  <a:pt x="203" y="26"/>
                  <a:pt x="222" y="44"/>
                </a:cubicBezTo>
                <a:cubicBezTo>
                  <a:pt x="211" y="51"/>
                  <a:pt x="200" y="56"/>
                  <a:pt x="188" y="60"/>
                </a:cubicBezTo>
                <a:moveTo>
                  <a:pt x="82" y="60"/>
                </a:moveTo>
                <a:cubicBezTo>
                  <a:pt x="70" y="56"/>
                  <a:pt x="59" y="51"/>
                  <a:pt x="48" y="44"/>
                </a:cubicBezTo>
                <a:cubicBezTo>
                  <a:pt x="67" y="26"/>
                  <a:pt x="91" y="14"/>
                  <a:pt x="119" y="10"/>
                </a:cubicBezTo>
                <a:cubicBezTo>
                  <a:pt x="103" y="25"/>
                  <a:pt x="91" y="42"/>
                  <a:pt x="82" y="60"/>
                </a:cubicBezTo>
                <a:moveTo>
                  <a:pt x="75" y="139"/>
                </a:moveTo>
                <a:cubicBezTo>
                  <a:pt x="130" y="139"/>
                  <a:pt x="130" y="139"/>
                  <a:pt x="130" y="139"/>
                </a:cubicBezTo>
                <a:cubicBezTo>
                  <a:pt x="130" y="185"/>
                  <a:pt x="130" y="185"/>
                  <a:pt x="130" y="185"/>
                </a:cubicBezTo>
                <a:cubicBezTo>
                  <a:pt x="115" y="186"/>
                  <a:pt x="100" y="188"/>
                  <a:pt x="85" y="192"/>
                </a:cubicBezTo>
                <a:cubicBezTo>
                  <a:pt x="79" y="176"/>
                  <a:pt x="75" y="157"/>
                  <a:pt x="75" y="139"/>
                </a:cubicBezTo>
                <a:moveTo>
                  <a:pt x="130" y="195"/>
                </a:moveTo>
                <a:cubicBezTo>
                  <a:pt x="130" y="256"/>
                  <a:pt x="130" y="256"/>
                  <a:pt x="130" y="256"/>
                </a:cubicBezTo>
                <a:cubicBezTo>
                  <a:pt x="112" y="241"/>
                  <a:pt x="99" y="222"/>
                  <a:pt x="89" y="201"/>
                </a:cubicBezTo>
                <a:cubicBezTo>
                  <a:pt x="102" y="197"/>
                  <a:pt x="116" y="195"/>
                  <a:pt x="130" y="195"/>
                </a:cubicBezTo>
                <a:moveTo>
                  <a:pt x="140" y="256"/>
                </a:moveTo>
                <a:cubicBezTo>
                  <a:pt x="140" y="195"/>
                  <a:pt x="140" y="195"/>
                  <a:pt x="140" y="195"/>
                </a:cubicBezTo>
                <a:cubicBezTo>
                  <a:pt x="154" y="195"/>
                  <a:pt x="167" y="197"/>
                  <a:pt x="181" y="201"/>
                </a:cubicBezTo>
                <a:cubicBezTo>
                  <a:pt x="171" y="222"/>
                  <a:pt x="157" y="241"/>
                  <a:pt x="140" y="256"/>
                </a:cubicBezTo>
                <a:moveTo>
                  <a:pt x="140" y="185"/>
                </a:moveTo>
                <a:cubicBezTo>
                  <a:pt x="140" y="139"/>
                  <a:pt x="140" y="139"/>
                  <a:pt x="140" y="139"/>
                </a:cubicBezTo>
                <a:cubicBezTo>
                  <a:pt x="195" y="139"/>
                  <a:pt x="195" y="139"/>
                  <a:pt x="195" y="139"/>
                </a:cubicBezTo>
                <a:cubicBezTo>
                  <a:pt x="194" y="157"/>
                  <a:pt x="191" y="176"/>
                  <a:pt x="184" y="193"/>
                </a:cubicBezTo>
                <a:cubicBezTo>
                  <a:pt x="170" y="188"/>
                  <a:pt x="155" y="186"/>
                  <a:pt x="140" y="185"/>
                </a:cubicBezTo>
                <a:moveTo>
                  <a:pt x="204" y="139"/>
                </a:moveTo>
                <a:cubicBezTo>
                  <a:pt x="260" y="139"/>
                  <a:pt x="260" y="139"/>
                  <a:pt x="260" y="139"/>
                </a:cubicBezTo>
                <a:cubicBezTo>
                  <a:pt x="259" y="168"/>
                  <a:pt x="248" y="194"/>
                  <a:pt x="231" y="215"/>
                </a:cubicBezTo>
                <a:cubicBezTo>
                  <a:pt x="219" y="207"/>
                  <a:pt x="206" y="200"/>
                  <a:pt x="193" y="195"/>
                </a:cubicBezTo>
                <a:cubicBezTo>
                  <a:pt x="200" y="178"/>
                  <a:pt x="204" y="158"/>
                  <a:pt x="204" y="139"/>
                </a:cubicBezTo>
                <a:moveTo>
                  <a:pt x="45" y="222"/>
                </a:moveTo>
                <a:cubicBezTo>
                  <a:pt x="56" y="214"/>
                  <a:pt x="68" y="208"/>
                  <a:pt x="80" y="204"/>
                </a:cubicBezTo>
                <a:cubicBezTo>
                  <a:pt x="89" y="224"/>
                  <a:pt x="102" y="243"/>
                  <a:pt x="119" y="258"/>
                </a:cubicBezTo>
                <a:cubicBezTo>
                  <a:pt x="90" y="254"/>
                  <a:pt x="65" y="241"/>
                  <a:pt x="45" y="222"/>
                </a:cubicBezTo>
                <a:moveTo>
                  <a:pt x="151" y="258"/>
                </a:moveTo>
                <a:cubicBezTo>
                  <a:pt x="168" y="243"/>
                  <a:pt x="181" y="224"/>
                  <a:pt x="190" y="204"/>
                </a:cubicBezTo>
                <a:cubicBezTo>
                  <a:pt x="202" y="208"/>
                  <a:pt x="213" y="214"/>
                  <a:pt x="224" y="222"/>
                </a:cubicBezTo>
                <a:cubicBezTo>
                  <a:pt x="205" y="241"/>
                  <a:pt x="180" y="254"/>
                  <a:pt x="151" y="258"/>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D68B3B58-7CF2-4376-91BC-04E16B7CD204}"/>
              </a:ext>
            </a:extLst>
          </p:cNvPr>
          <p:cNvSpPr>
            <a:spLocks noEditPoints="1"/>
          </p:cNvSpPr>
          <p:nvPr/>
        </p:nvSpPr>
        <p:spPr bwMode="auto">
          <a:xfrm>
            <a:off x="5451476" y="2625725"/>
            <a:ext cx="700088" cy="700088"/>
          </a:xfrm>
          <a:custGeom>
            <a:avLst/>
            <a:gdLst>
              <a:gd name="T0" fmla="*/ 230 w 280"/>
              <a:gd name="T1" fmla="*/ 103 h 280"/>
              <a:gd name="T2" fmla="*/ 255 w 280"/>
              <a:gd name="T3" fmla="*/ 63 h 280"/>
              <a:gd name="T4" fmla="*/ 206 w 280"/>
              <a:gd name="T5" fmla="*/ 30 h 280"/>
              <a:gd name="T6" fmla="*/ 171 w 280"/>
              <a:gd name="T7" fmla="*/ 41 h 280"/>
              <a:gd name="T8" fmla="*/ 123 w 280"/>
              <a:gd name="T9" fmla="*/ 0 h 280"/>
              <a:gd name="T10" fmla="*/ 102 w 280"/>
              <a:gd name="T11" fmla="*/ 50 h 280"/>
              <a:gd name="T12" fmla="*/ 53 w 280"/>
              <a:gd name="T13" fmla="*/ 30 h 280"/>
              <a:gd name="T14" fmla="*/ 29 w 280"/>
              <a:gd name="T15" fmla="*/ 74 h 280"/>
              <a:gd name="T16" fmla="*/ 40 w 280"/>
              <a:gd name="T17" fmla="*/ 109 h 280"/>
              <a:gd name="T18" fmla="*/ 0 w 280"/>
              <a:gd name="T19" fmla="*/ 157 h 280"/>
              <a:gd name="T20" fmla="*/ 50 w 280"/>
              <a:gd name="T21" fmla="*/ 178 h 280"/>
              <a:gd name="T22" fmla="*/ 25 w 280"/>
              <a:gd name="T23" fmla="*/ 217 h 280"/>
              <a:gd name="T24" fmla="*/ 73 w 280"/>
              <a:gd name="T25" fmla="*/ 251 h 280"/>
              <a:gd name="T26" fmla="*/ 109 w 280"/>
              <a:gd name="T27" fmla="*/ 240 h 280"/>
              <a:gd name="T28" fmla="*/ 156 w 280"/>
              <a:gd name="T29" fmla="*/ 280 h 280"/>
              <a:gd name="T30" fmla="*/ 177 w 280"/>
              <a:gd name="T31" fmla="*/ 231 h 280"/>
              <a:gd name="T32" fmla="*/ 227 w 280"/>
              <a:gd name="T33" fmla="*/ 251 h 280"/>
              <a:gd name="T34" fmla="*/ 250 w 280"/>
              <a:gd name="T35" fmla="*/ 207 h 280"/>
              <a:gd name="T36" fmla="*/ 239 w 280"/>
              <a:gd name="T37" fmla="*/ 172 h 280"/>
              <a:gd name="T38" fmla="*/ 280 w 280"/>
              <a:gd name="T39" fmla="*/ 124 h 280"/>
              <a:gd name="T40" fmla="*/ 265 w 280"/>
              <a:gd name="T41" fmla="*/ 161 h 280"/>
              <a:gd name="T42" fmla="*/ 225 w 280"/>
              <a:gd name="T43" fmla="*/ 196 h 280"/>
              <a:gd name="T44" fmla="*/ 220 w 280"/>
              <a:gd name="T45" fmla="*/ 244 h 280"/>
              <a:gd name="T46" fmla="*/ 173 w 280"/>
              <a:gd name="T47" fmla="*/ 221 h 280"/>
              <a:gd name="T48" fmla="*/ 156 w 280"/>
              <a:gd name="T49" fmla="*/ 270 h 280"/>
              <a:gd name="T50" fmla="*/ 119 w 280"/>
              <a:gd name="T51" fmla="*/ 240 h 280"/>
              <a:gd name="T52" fmla="*/ 84 w 280"/>
              <a:gd name="T53" fmla="*/ 225 h 280"/>
              <a:gd name="T54" fmla="*/ 36 w 280"/>
              <a:gd name="T55" fmla="*/ 220 h 280"/>
              <a:gd name="T56" fmla="*/ 59 w 280"/>
              <a:gd name="T57" fmla="*/ 174 h 280"/>
              <a:gd name="T58" fmla="*/ 10 w 280"/>
              <a:gd name="T59" fmla="*/ 157 h 280"/>
              <a:gd name="T60" fmla="*/ 40 w 280"/>
              <a:gd name="T61" fmla="*/ 120 h 280"/>
              <a:gd name="T62" fmla="*/ 36 w 280"/>
              <a:gd name="T63" fmla="*/ 66 h 280"/>
              <a:gd name="T64" fmla="*/ 66 w 280"/>
              <a:gd name="T65" fmla="*/ 37 h 280"/>
              <a:gd name="T66" fmla="*/ 119 w 280"/>
              <a:gd name="T67" fmla="*/ 41 h 280"/>
              <a:gd name="T68" fmla="*/ 156 w 280"/>
              <a:gd name="T69" fmla="*/ 11 h 280"/>
              <a:gd name="T70" fmla="*/ 173 w 280"/>
              <a:gd name="T71" fmla="*/ 60 h 280"/>
              <a:gd name="T72" fmla="*/ 220 w 280"/>
              <a:gd name="T73" fmla="*/ 37 h 280"/>
              <a:gd name="T74" fmla="*/ 225 w 280"/>
              <a:gd name="T75" fmla="*/ 85 h 280"/>
              <a:gd name="T76" fmla="*/ 265 w 280"/>
              <a:gd name="T77" fmla="*/ 120 h 280"/>
              <a:gd name="T78" fmla="*/ 140 w 280"/>
              <a:gd name="T79" fmla="*/ 94 h 280"/>
              <a:gd name="T80" fmla="*/ 186 w 280"/>
              <a:gd name="T81" fmla="*/ 140 h 280"/>
              <a:gd name="T82" fmla="*/ 103 w 280"/>
              <a:gd name="T83" fmla="*/ 140 h 280"/>
              <a:gd name="T84" fmla="*/ 140 w 280"/>
              <a:gd name="T85" fmla="*/ 17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0" h="280">
                <a:moveTo>
                  <a:pt x="265" y="109"/>
                </a:moveTo>
                <a:cubicBezTo>
                  <a:pt x="239" y="109"/>
                  <a:pt x="239" y="109"/>
                  <a:pt x="239" y="109"/>
                </a:cubicBezTo>
                <a:cubicBezTo>
                  <a:pt x="235" y="109"/>
                  <a:pt x="231" y="107"/>
                  <a:pt x="230" y="103"/>
                </a:cubicBezTo>
                <a:cubicBezTo>
                  <a:pt x="228" y="99"/>
                  <a:pt x="229" y="95"/>
                  <a:pt x="232" y="92"/>
                </a:cubicBezTo>
                <a:cubicBezTo>
                  <a:pt x="250" y="74"/>
                  <a:pt x="250" y="74"/>
                  <a:pt x="250" y="74"/>
                </a:cubicBezTo>
                <a:cubicBezTo>
                  <a:pt x="253" y="71"/>
                  <a:pt x="255" y="67"/>
                  <a:pt x="255" y="63"/>
                </a:cubicBezTo>
                <a:cubicBezTo>
                  <a:pt x="255" y="60"/>
                  <a:pt x="253" y="56"/>
                  <a:pt x="250" y="53"/>
                </a:cubicBezTo>
                <a:cubicBezTo>
                  <a:pt x="227" y="30"/>
                  <a:pt x="227" y="30"/>
                  <a:pt x="227" y="30"/>
                </a:cubicBezTo>
                <a:cubicBezTo>
                  <a:pt x="221" y="24"/>
                  <a:pt x="212" y="24"/>
                  <a:pt x="206" y="30"/>
                </a:cubicBezTo>
                <a:cubicBezTo>
                  <a:pt x="188" y="48"/>
                  <a:pt x="188" y="48"/>
                  <a:pt x="188" y="48"/>
                </a:cubicBezTo>
                <a:cubicBezTo>
                  <a:pt x="185" y="51"/>
                  <a:pt x="181" y="52"/>
                  <a:pt x="177" y="50"/>
                </a:cubicBezTo>
                <a:cubicBezTo>
                  <a:pt x="173" y="49"/>
                  <a:pt x="171" y="45"/>
                  <a:pt x="171" y="41"/>
                </a:cubicBezTo>
                <a:cubicBezTo>
                  <a:pt x="171" y="15"/>
                  <a:pt x="171" y="15"/>
                  <a:pt x="171" y="15"/>
                </a:cubicBezTo>
                <a:cubicBezTo>
                  <a:pt x="171" y="7"/>
                  <a:pt x="164" y="0"/>
                  <a:pt x="156" y="0"/>
                </a:cubicBezTo>
                <a:cubicBezTo>
                  <a:pt x="123" y="0"/>
                  <a:pt x="123" y="0"/>
                  <a:pt x="123" y="0"/>
                </a:cubicBezTo>
                <a:cubicBezTo>
                  <a:pt x="115" y="0"/>
                  <a:pt x="109" y="7"/>
                  <a:pt x="109" y="15"/>
                </a:cubicBezTo>
                <a:cubicBezTo>
                  <a:pt x="109" y="41"/>
                  <a:pt x="109" y="41"/>
                  <a:pt x="109" y="41"/>
                </a:cubicBezTo>
                <a:cubicBezTo>
                  <a:pt x="109" y="45"/>
                  <a:pt x="106" y="49"/>
                  <a:pt x="102" y="50"/>
                </a:cubicBezTo>
                <a:cubicBezTo>
                  <a:pt x="98" y="52"/>
                  <a:pt x="94" y="51"/>
                  <a:pt x="91" y="48"/>
                </a:cubicBezTo>
                <a:cubicBezTo>
                  <a:pt x="73" y="30"/>
                  <a:pt x="73" y="30"/>
                  <a:pt x="73" y="30"/>
                </a:cubicBezTo>
                <a:cubicBezTo>
                  <a:pt x="67" y="24"/>
                  <a:pt x="58" y="24"/>
                  <a:pt x="53" y="30"/>
                </a:cubicBezTo>
                <a:cubicBezTo>
                  <a:pt x="29" y="53"/>
                  <a:pt x="29" y="53"/>
                  <a:pt x="29" y="53"/>
                </a:cubicBezTo>
                <a:cubicBezTo>
                  <a:pt x="26" y="56"/>
                  <a:pt x="25" y="60"/>
                  <a:pt x="25" y="63"/>
                </a:cubicBezTo>
                <a:cubicBezTo>
                  <a:pt x="25" y="67"/>
                  <a:pt x="26" y="71"/>
                  <a:pt x="29" y="74"/>
                </a:cubicBezTo>
                <a:cubicBezTo>
                  <a:pt x="47" y="92"/>
                  <a:pt x="47" y="92"/>
                  <a:pt x="47" y="92"/>
                </a:cubicBezTo>
                <a:cubicBezTo>
                  <a:pt x="50" y="95"/>
                  <a:pt x="51" y="99"/>
                  <a:pt x="50" y="103"/>
                </a:cubicBezTo>
                <a:cubicBezTo>
                  <a:pt x="48" y="107"/>
                  <a:pt x="45" y="109"/>
                  <a:pt x="40" y="109"/>
                </a:cubicBezTo>
                <a:cubicBezTo>
                  <a:pt x="14" y="109"/>
                  <a:pt x="14" y="109"/>
                  <a:pt x="14" y="109"/>
                </a:cubicBezTo>
                <a:cubicBezTo>
                  <a:pt x="6" y="109"/>
                  <a:pt x="0" y="116"/>
                  <a:pt x="0" y="124"/>
                </a:cubicBezTo>
                <a:cubicBezTo>
                  <a:pt x="0" y="157"/>
                  <a:pt x="0" y="157"/>
                  <a:pt x="0" y="157"/>
                </a:cubicBezTo>
                <a:cubicBezTo>
                  <a:pt x="0" y="165"/>
                  <a:pt x="6" y="172"/>
                  <a:pt x="14" y="172"/>
                </a:cubicBezTo>
                <a:cubicBezTo>
                  <a:pt x="40" y="172"/>
                  <a:pt x="40" y="172"/>
                  <a:pt x="40" y="172"/>
                </a:cubicBezTo>
                <a:cubicBezTo>
                  <a:pt x="45" y="172"/>
                  <a:pt x="48" y="174"/>
                  <a:pt x="50" y="178"/>
                </a:cubicBezTo>
                <a:cubicBezTo>
                  <a:pt x="51" y="182"/>
                  <a:pt x="50" y="186"/>
                  <a:pt x="47" y="189"/>
                </a:cubicBezTo>
                <a:cubicBezTo>
                  <a:pt x="29" y="207"/>
                  <a:pt x="29" y="207"/>
                  <a:pt x="29" y="207"/>
                </a:cubicBezTo>
                <a:cubicBezTo>
                  <a:pt x="26" y="210"/>
                  <a:pt x="25" y="214"/>
                  <a:pt x="25" y="217"/>
                </a:cubicBezTo>
                <a:cubicBezTo>
                  <a:pt x="25" y="221"/>
                  <a:pt x="26" y="225"/>
                  <a:pt x="29" y="228"/>
                </a:cubicBezTo>
                <a:cubicBezTo>
                  <a:pt x="53" y="251"/>
                  <a:pt x="53" y="251"/>
                  <a:pt x="53" y="251"/>
                </a:cubicBezTo>
                <a:cubicBezTo>
                  <a:pt x="58" y="257"/>
                  <a:pt x="67" y="257"/>
                  <a:pt x="73" y="251"/>
                </a:cubicBezTo>
                <a:cubicBezTo>
                  <a:pt x="91" y="233"/>
                  <a:pt x="91" y="233"/>
                  <a:pt x="91" y="233"/>
                </a:cubicBezTo>
                <a:cubicBezTo>
                  <a:pt x="94" y="230"/>
                  <a:pt x="98" y="229"/>
                  <a:pt x="102" y="231"/>
                </a:cubicBezTo>
                <a:cubicBezTo>
                  <a:pt x="106" y="232"/>
                  <a:pt x="109" y="236"/>
                  <a:pt x="109" y="240"/>
                </a:cubicBezTo>
                <a:cubicBezTo>
                  <a:pt x="109" y="266"/>
                  <a:pt x="109" y="266"/>
                  <a:pt x="109" y="266"/>
                </a:cubicBezTo>
                <a:cubicBezTo>
                  <a:pt x="109" y="274"/>
                  <a:pt x="115" y="280"/>
                  <a:pt x="123" y="280"/>
                </a:cubicBezTo>
                <a:cubicBezTo>
                  <a:pt x="156" y="280"/>
                  <a:pt x="156" y="280"/>
                  <a:pt x="156" y="280"/>
                </a:cubicBezTo>
                <a:cubicBezTo>
                  <a:pt x="164" y="280"/>
                  <a:pt x="171" y="274"/>
                  <a:pt x="171" y="266"/>
                </a:cubicBezTo>
                <a:cubicBezTo>
                  <a:pt x="171" y="240"/>
                  <a:pt x="171" y="240"/>
                  <a:pt x="171" y="240"/>
                </a:cubicBezTo>
                <a:cubicBezTo>
                  <a:pt x="171" y="236"/>
                  <a:pt x="173" y="232"/>
                  <a:pt x="177" y="231"/>
                </a:cubicBezTo>
                <a:cubicBezTo>
                  <a:pt x="181" y="229"/>
                  <a:pt x="185" y="230"/>
                  <a:pt x="188" y="233"/>
                </a:cubicBezTo>
                <a:cubicBezTo>
                  <a:pt x="206" y="251"/>
                  <a:pt x="206" y="251"/>
                  <a:pt x="206" y="251"/>
                </a:cubicBezTo>
                <a:cubicBezTo>
                  <a:pt x="212" y="257"/>
                  <a:pt x="221" y="257"/>
                  <a:pt x="227" y="251"/>
                </a:cubicBezTo>
                <a:cubicBezTo>
                  <a:pt x="250" y="228"/>
                  <a:pt x="250" y="228"/>
                  <a:pt x="250" y="228"/>
                </a:cubicBezTo>
                <a:cubicBezTo>
                  <a:pt x="253" y="225"/>
                  <a:pt x="255" y="221"/>
                  <a:pt x="255" y="217"/>
                </a:cubicBezTo>
                <a:cubicBezTo>
                  <a:pt x="255" y="214"/>
                  <a:pt x="253" y="210"/>
                  <a:pt x="250" y="207"/>
                </a:cubicBezTo>
                <a:cubicBezTo>
                  <a:pt x="232" y="189"/>
                  <a:pt x="232" y="189"/>
                  <a:pt x="232" y="189"/>
                </a:cubicBezTo>
                <a:cubicBezTo>
                  <a:pt x="229" y="186"/>
                  <a:pt x="228" y="182"/>
                  <a:pt x="230" y="178"/>
                </a:cubicBezTo>
                <a:cubicBezTo>
                  <a:pt x="231" y="174"/>
                  <a:pt x="235" y="172"/>
                  <a:pt x="239" y="172"/>
                </a:cubicBezTo>
                <a:cubicBezTo>
                  <a:pt x="265" y="172"/>
                  <a:pt x="265" y="172"/>
                  <a:pt x="265" y="172"/>
                </a:cubicBezTo>
                <a:cubicBezTo>
                  <a:pt x="273" y="172"/>
                  <a:pt x="280" y="165"/>
                  <a:pt x="280" y="157"/>
                </a:cubicBezTo>
                <a:cubicBezTo>
                  <a:pt x="280" y="124"/>
                  <a:pt x="280" y="124"/>
                  <a:pt x="280" y="124"/>
                </a:cubicBezTo>
                <a:cubicBezTo>
                  <a:pt x="280" y="116"/>
                  <a:pt x="273" y="109"/>
                  <a:pt x="265" y="109"/>
                </a:cubicBezTo>
                <a:moveTo>
                  <a:pt x="269" y="157"/>
                </a:moveTo>
                <a:cubicBezTo>
                  <a:pt x="269" y="159"/>
                  <a:pt x="268" y="161"/>
                  <a:pt x="265" y="161"/>
                </a:cubicBezTo>
                <a:cubicBezTo>
                  <a:pt x="239" y="161"/>
                  <a:pt x="239" y="161"/>
                  <a:pt x="239" y="161"/>
                </a:cubicBezTo>
                <a:cubicBezTo>
                  <a:pt x="231" y="161"/>
                  <a:pt x="223" y="166"/>
                  <a:pt x="220" y="174"/>
                </a:cubicBezTo>
                <a:cubicBezTo>
                  <a:pt x="217" y="182"/>
                  <a:pt x="219" y="190"/>
                  <a:pt x="225" y="196"/>
                </a:cubicBezTo>
                <a:cubicBezTo>
                  <a:pt x="243" y="215"/>
                  <a:pt x="243" y="215"/>
                  <a:pt x="243" y="215"/>
                </a:cubicBezTo>
                <a:cubicBezTo>
                  <a:pt x="245" y="216"/>
                  <a:pt x="245" y="219"/>
                  <a:pt x="243" y="220"/>
                </a:cubicBezTo>
                <a:cubicBezTo>
                  <a:pt x="220" y="244"/>
                  <a:pt x="220" y="244"/>
                  <a:pt x="220" y="244"/>
                </a:cubicBezTo>
                <a:cubicBezTo>
                  <a:pt x="218" y="245"/>
                  <a:pt x="215" y="246"/>
                  <a:pt x="214" y="244"/>
                </a:cubicBezTo>
                <a:cubicBezTo>
                  <a:pt x="195" y="225"/>
                  <a:pt x="195" y="225"/>
                  <a:pt x="195" y="225"/>
                </a:cubicBezTo>
                <a:cubicBezTo>
                  <a:pt x="189" y="219"/>
                  <a:pt x="181" y="218"/>
                  <a:pt x="173" y="221"/>
                </a:cubicBezTo>
                <a:cubicBezTo>
                  <a:pt x="165" y="224"/>
                  <a:pt x="160" y="231"/>
                  <a:pt x="160" y="240"/>
                </a:cubicBezTo>
                <a:cubicBezTo>
                  <a:pt x="160" y="266"/>
                  <a:pt x="160" y="266"/>
                  <a:pt x="160" y="266"/>
                </a:cubicBezTo>
                <a:cubicBezTo>
                  <a:pt x="160" y="268"/>
                  <a:pt x="159" y="270"/>
                  <a:pt x="156" y="270"/>
                </a:cubicBezTo>
                <a:cubicBezTo>
                  <a:pt x="123" y="270"/>
                  <a:pt x="123" y="270"/>
                  <a:pt x="123" y="270"/>
                </a:cubicBezTo>
                <a:cubicBezTo>
                  <a:pt x="121" y="270"/>
                  <a:pt x="119" y="268"/>
                  <a:pt x="119" y="266"/>
                </a:cubicBezTo>
                <a:cubicBezTo>
                  <a:pt x="119" y="240"/>
                  <a:pt x="119" y="240"/>
                  <a:pt x="119" y="240"/>
                </a:cubicBezTo>
                <a:cubicBezTo>
                  <a:pt x="119" y="231"/>
                  <a:pt x="114" y="224"/>
                  <a:pt x="106" y="221"/>
                </a:cubicBezTo>
                <a:cubicBezTo>
                  <a:pt x="104" y="220"/>
                  <a:pt x="101" y="219"/>
                  <a:pt x="98" y="219"/>
                </a:cubicBezTo>
                <a:cubicBezTo>
                  <a:pt x="93" y="219"/>
                  <a:pt x="88" y="221"/>
                  <a:pt x="84" y="225"/>
                </a:cubicBezTo>
                <a:cubicBezTo>
                  <a:pt x="66" y="244"/>
                  <a:pt x="66" y="244"/>
                  <a:pt x="66" y="244"/>
                </a:cubicBezTo>
                <a:cubicBezTo>
                  <a:pt x="64" y="246"/>
                  <a:pt x="61" y="245"/>
                  <a:pt x="60" y="244"/>
                </a:cubicBezTo>
                <a:cubicBezTo>
                  <a:pt x="36" y="220"/>
                  <a:pt x="36" y="220"/>
                  <a:pt x="36" y="220"/>
                </a:cubicBezTo>
                <a:cubicBezTo>
                  <a:pt x="35" y="219"/>
                  <a:pt x="35" y="216"/>
                  <a:pt x="36" y="215"/>
                </a:cubicBezTo>
                <a:cubicBezTo>
                  <a:pt x="55" y="196"/>
                  <a:pt x="55" y="196"/>
                  <a:pt x="55" y="196"/>
                </a:cubicBezTo>
                <a:cubicBezTo>
                  <a:pt x="61" y="190"/>
                  <a:pt x="62" y="182"/>
                  <a:pt x="59" y="174"/>
                </a:cubicBezTo>
                <a:cubicBezTo>
                  <a:pt x="56" y="166"/>
                  <a:pt x="49" y="161"/>
                  <a:pt x="40" y="161"/>
                </a:cubicBezTo>
                <a:cubicBezTo>
                  <a:pt x="14" y="161"/>
                  <a:pt x="14" y="161"/>
                  <a:pt x="14" y="161"/>
                </a:cubicBezTo>
                <a:cubicBezTo>
                  <a:pt x="12" y="161"/>
                  <a:pt x="10" y="159"/>
                  <a:pt x="10" y="157"/>
                </a:cubicBezTo>
                <a:cubicBezTo>
                  <a:pt x="10" y="124"/>
                  <a:pt x="10" y="124"/>
                  <a:pt x="10" y="124"/>
                </a:cubicBezTo>
                <a:cubicBezTo>
                  <a:pt x="10" y="122"/>
                  <a:pt x="12" y="120"/>
                  <a:pt x="14" y="120"/>
                </a:cubicBezTo>
                <a:cubicBezTo>
                  <a:pt x="40" y="120"/>
                  <a:pt x="40" y="120"/>
                  <a:pt x="40" y="120"/>
                </a:cubicBezTo>
                <a:cubicBezTo>
                  <a:pt x="49" y="120"/>
                  <a:pt x="56" y="115"/>
                  <a:pt x="59" y="107"/>
                </a:cubicBezTo>
                <a:cubicBezTo>
                  <a:pt x="62" y="99"/>
                  <a:pt x="61" y="91"/>
                  <a:pt x="55" y="85"/>
                </a:cubicBezTo>
                <a:cubicBezTo>
                  <a:pt x="36" y="66"/>
                  <a:pt x="36" y="66"/>
                  <a:pt x="36" y="66"/>
                </a:cubicBezTo>
                <a:cubicBezTo>
                  <a:pt x="35" y="65"/>
                  <a:pt x="35" y="62"/>
                  <a:pt x="36" y="61"/>
                </a:cubicBezTo>
                <a:cubicBezTo>
                  <a:pt x="60" y="37"/>
                  <a:pt x="60" y="37"/>
                  <a:pt x="60" y="37"/>
                </a:cubicBezTo>
                <a:cubicBezTo>
                  <a:pt x="61" y="35"/>
                  <a:pt x="64" y="35"/>
                  <a:pt x="66" y="37"/>
                </a:cubicBezTo>
                <a:cubicBezTo>
                  <a:pt x="84" y="55"/>
                  <a:pt x="84" y="55"/>
                  <a:pt x="84" y="55"/>
                </a:cubicBezTo>
                <a:cubicBezTo>
                  <a:pt x="90" y="61"/>
                  <a:pt x="99" y="63"/>
                  <a:pt x="106" y="60"/>
                </a:cubicBezTo>
                <a:cubicBezTo>
                  <a:pt x="114" y="57"/>
                  <a:pt x="119" y="49"/>
                  <a:pt x="119" y="41"/>
                </a:cubicBezTo>
                <a:cubicBezTo>
                  <a:pt x="119" y="15"/>
                  <a:pt x="119" y="15"/>
                  <a:pt x="119" y="15"/>
                </a:cubicBezTo>
                <a:cubicBezTo>
                  <a:pt x="119" y="13"/>
                  <a:pt x="121" y="11"/>
                  <a:pt x="123" y="11"/>
                </a:cubicBezTo>
                <a:cubicBezTo>
                  <a:pt x="156" y="11"/>
                  <a:pt x="156" y="11"/>
                  <a:pt x="156" y="11"/>
                </a:cubicBezTo>
                <a:cubicBezTo>
                  <a:pt x="159" y="11"/>
                  <a:pt x="160" y="13"/>
                  <a:pt x="160" y="15"/>
                </a:cubicBezTo>
                <a:cubicBezTo>
                  <a:pt x="160" y="41"/>
                  <a:pt x="160" y="41"/>
                  <a:pt x="160" y="41"/>
                </a:cubicBezTo>
                <a:cubicBezTo>
                  <a:pt x="160" y="49"/>
                  <a:pt x="165" y="57"/>
                  <a:pt x="173" y="60"/>
                </a:cubicBezTo>
                <a:cubicBezTo>
                  <a:pt x="181" y="63"/>
                  <a:pt x="189" y="61"/>
                  <a:pt x="195" y="56"/>
                </a:cubicBezTo>
                <a:cubicBezTo>
                  <a:pt x="214" y="37"/>
                  <a:pt x="214" y="37"/>
                  <a:pt x="214" y="37"/>
                </a:cubicBezTo>
                <a:cubicBezTo>
                  <a:pt x="215" y="35"/>
                  <a:pt x="218" y="35"/>
                  <a:pt x="220" y="37"/>
                </a:cubicBezTo>
                <a:cubicBezTo>
                  <a:pt x="243" y="61"/>
                  <a:pt x="243" y="61"/>
                  <a:pt x="243" y="61"/>
                </a:cubicBezTo>
                <a:cubicBezTo>
                  <a:pt x="245" y="62"/>
                  <a:pt x="245" y="65"/>
                  <a:pt x="243" y="66"/>
                </a:cubicBezTo>
                <a:cubicBezTo>
                  <a:pt x="225" y="85"/>
                  <a:pt x="225" y="85"/>
                  <a:pt x="225" y="85"/>
                </a:cubicBezTo>
                <a:cubicBezTo>
                  <a:pt x="219" y="91"/>
                  <a:pt x="217" y="99"/>
                  <a:pt x="220" y="107"/>
                </a:cubicBezTo>
                <a:cubicBezTo>
                  <a:pt x="223" y="115"/>
                  <a:pt x="231" y="120"/>
                  <a:pt x="239" y="120"/>
                </a:cubicBezTo>
                <a:cubicBezTo>
                  <a:pt x="265" y="120"/>
                  <a:pt x="265" y="120"/>
                  <a:pt x="265" y="120"/>
                </a:cubicBezTo>
                <a:cubicBezTo>
                  <a:pt x="268" y="120"/>
                  <a:pt x="269" y="122"/>
                  <a:pt x="269" y="124"/>
                </a:cubicBezTo>
                <a:lnTo>
                  <a:pt x="269" y="157"/>
                </a:lnTo>
                <a:close/>
                <a:moveTo>
                  <a:pt x="140" y="94"/>
                </a:moveTo>
                <a:cubicBezTo>
                  <a:pt x="114" y="94"/>
                  <a:pt x="93" y="115"/>
                  <a:pt x="93" y="140"/>
                </a:cubicBezTo>
                <a:cubicBezTo>
                  <a:pt x="93" y="166"/>
                  <a:pt x="114" y="187"/>
                  <a:pt x="140" y="187"/>
                </a:cubicBezTo>
                <a:cubicBezTo>
                  <a:pt x="165" y="187"/>
                  <a:pt x="186" y="166"/>
                  <a:pt x="186" y="140"/>
                </a:cubicBezTo>
                <a:cubicBezTo>
                  <a:pt x="186" y="115"/>
                  <a:pt x="165" y="94"/>
                  <a:pt x="140" y="94"/>
                </a:cubicBezTo>
                <a:moveTo>
                  <a:pt x="140" y="177"/>
                </a:moveTo>
                <a:cubicBezTo>
                  <a:pt x="120" y="177"/>
                  <a:pt x="103" y="160"/>
                  <a:pt x="103" y="140"/>
                </a:cubicBezTo>
                <a:cubicBezTo>
                  <a:pt x="103" y="120"/>
                  <a:pt x="120" y="104"/>
                  <a:pt x="140" y="104"/>
                </a:cubicBezTo>
                <a:cubicBezTo>
                  <a:pt x="160" y="104"/>
                  <a:pt x="176" y="120"/>
                  <a:pt x="176" y="140"/>
                </a:cubicBezTo>
                <a:cubicBezTo>
                  <a:pt x="176" y="160"/>
                  <a:pt x="160" y="177"/>
                  <a:pt x="140" y="177"/>
                </a:cubicBezTo>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7">
            <a:extLst>
              <a:ext uri="{FF2B5EF4-FFF2-40B4-BE49-F238E27FC236}">
                <a16:creationId xmlns:a16="http://schemas.microsoft.com/office/drawing/2014/main" id="{4AD99684-BF8E-49E3-A398-5A52228C0F6A}"/>
              </a:ext>
            </a:extLst>
          </p:cNvPr>
          <p:cNvSpPr>
            <a:spLocks/>
          </p:cNvSpPr>
          <p:nvPr/>
        </p:nvSpPr>
        <p:spPr bwMode="auto">
          <a:xfrm>
            <a:off x="1497013" y="1917700"/>
            <a:ext cx="2152650" cy="2151063"/>
          </a:xfrm>
          <a:custGeom>
            <a:avLst/>
            <a:gdLst>
              <a:gd name="T0" fmla="*/ 430 w 860"/>
              <a:gd name="T1" fmla="*/ 860 h 860"/>
              <a:gd name="T2" fmla="*/ 0 w 860"/>
              <a:gd name="T3" fmla="*/ 430 h 860"/>
              <a:gd name="T4" fmla="*/ 430 w 860"/>
              <a:gd name="T5" fmla="*/ 0 h 860"/>
              <a:gd name="T6" fmla="*/ 430 w 860"/>
              <a:gd name="T7" fmla="*/ 100 h 860"/>
              <a:gd name="T8" fmla="*/ 100 w 860"/>
              <a:gd name="T9" fmla="*/ 430 h 860"/>
              <a:gd name="T10" fmla="*/ 430 w 860"/>
              <a:gd name="T11" fmla="*/ 760 h 860"/>
              <a:gd name="T12" fmla="*/ 760 w 860"/>
              <a:gd name="T13" fmla="*/ 430 h 860"/>
              <a:gd name="T14" fmla="*/ 860 w 860"/>
              <a:gd name="T15" fmla="*/ 430 h 860"/>
              <a:gd name="T16" fmla="*/ 430 w 860"/>
              <a:gd name="T17" fmla="*/ 860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0" h="860">
                <a:moveTo>
                  <a:pt x="430" y="860"/>
                </a:moveTo>
                <a:cubicBezTo>
                  <a:pt x="193" y="860"/>
                  <a:pt x="0" y="668"/>
                  <a:pt x="0" y="430"/>
                </a:cubicBezTo>
                <a:cubicBezTo>
                  <a:pt x="0" y="193"/>
                  <a:pt x="193" y="0"/>
                  <a:pt x="430" y="0"/>
                </a:cubicBezTo>
                <a:cubicBezTo>
                  <a:pt x="430" y="100"/>
                  <a:pt x="430" y="100"/>
                  <a:pt x="430" y="100"/>
                </a:cubicBezTo>
                <a:cubicBezTo>
                  <a:pt x="248" y="100"/>
                  <a:pt x="100" y="248"/>
                  <a:pt x="100" y="430"/>
                </a:cubicBezTo>
                <a:cubicBezTo>
                  <a:pt x="100" y="612"/>
                  <a:pt x="248" y="760"/>
                  <a:pt x="430" y="760"/>
                </a:cubicBezTo>
                <a:cubicBezTo>
                  <a:pt x="612" y="760"/>
                  <a:pt x="760" y="612"/>
                  <a:pt x="760" y="430"/>
                </a:cubicBezTo>
                <a:cubicBezTo>
                  <a:pt x="860" y="430"/>
                  <a:pt x="860" y="430"/>
                  <a:pt x="860" y="430"/>
                </a:cubicBezTo>
                <a:cubicBezTo>
                  <a:pt x="860" y="668"/>
                  <a:pt x="667" y="860"/>
                  <a:pt x="430" y="860"/>
                </a:cubicBezTo>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4" name="Freeform 8">
            <a:extLst>
              <a:ext uri="{FF2B5EF4-FFF2-40B4-BE49-F238E27FC236}">
                <a16:creationId xmlns:a16="http://schemas.microsoft.com/office/drawing/2014/main" id="{6133A197-2AC3-4323-B0CB-2561C9D4B7C6}"/>
              </a:ext>
            </a:extLst>
          </p:cNvPr>
          <p:cNvSpPr>
            <a:spLocks/>
          </p:cNvSpPr>
          <p:nvPr/>
        </p:nvSpPr>
        <p:spPr bwMode="auto">
          <a:xfrm>
            <a:off x="7948613" y="2208213"/>
            <a:ext cx="2152650" cy="1860550"/>
          </a:xfrm>
          <a:custGeom>
            <a:avLst/>
            <a:gdLst>
              <a:gd name="T0" fmla="*/ 430 w 860"/>
              <a:gd name="T1" fmla="*/ 744 h 744"/>
              <a:gd name="T2" fmla="*/ 0 w 860"/>
              <a:gd name="T3" fmla="*/ 314 h 744"/>
              <a:gd name="T4" fmla="*/ 136 w 860"/>
              <a:gd name="T5" fmla="*/ 0 h 744"/>
              <a:gd name="T6" fmla="*/ 205 w 860"/>
              <a:gd name="T7" fmla="*/ 73 h 744"/>
              <a:gd name="T8" fmla="*/ 100 w 860"/>
              <a:gd name="T9" fmla="*/ 314 h 744"/>
              <a:gd name="T10" fmla="*/ 430 w 860"/>
              <a:gd name="T11" fmla="*/ 644 h 744"/>
              <a:gd name="T12" fmla="*/ 760 w 860"/>
              <a:gd name="T13" fmla="*/ 314 h 744"/>
              <a:gd name="T14" fmla="*/ 860 w 860"/>
              <a:gd name="T15" fmla="*/ 314 h 744"/>
              <a:gd name="T16" fmla="*/ 430 w 860"/>
              <a:gd name="T17" fmla="*/ 744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0" h="744">
                <a:moveTo>
                  <a:pt x="430" y="744"/>
                </a:moveTo>
                <a:cubicBezTo>
                  <a:pt x="193" y="744"/>
                  <a:pt x="0" y="552"/>
                  <a:pt x="0" y="314"/>
                </a:cubicBezTo>
                <a:cubicBezTo>
                  <a:pt x="0" y="196"/>
                  <a:pt x="50" y="81"/>
                  <a:pt x="136" y="0"/>
                </a:cubicBezTo>
                <a:cubicBezTo>
                  <a:pt x="205" y="73"/>
                  <a:pt x="205" y="73"/>
                  <a:pt x="205" y="73"/>
                </a:cubicBezTo>
                <a:cubicBezTo>
                  <a:pt x="137" y="136"/>
                  <a:pt x="100" y="222"/>
                  <a:pt x="100" y="314"/>
                </a:cubicBezTo>
                <a:cubicBezTo>
                  <a:pt x="100" y="496"/>
                  <a:pt x="248" y="644"/>
                  <a:pt x="430" y="644"/>
                </a:cubicBezTo>
                <a:cubicBezTo>
                  <a:pt x="612" y="644"/>
                  <a:pt x="760" y="496"/>
                  <a:pt x="760" y="314"/>
                </a:cubicBezTo>
                <a:cubicBezTo>
                  <a:pt x="860" y="314"/>
                  <a:pt x="860" y="314"/>
                  <a:pt x="860" y="314"/>
                </a:cubicBezTo>
                <a:cubicBezTo>
                  <a:pt x="860" y="552"/>
                  <a:pt x="667" y="744"/>
                  <a:pt x="430" y="744"/>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25" name="Freeform 9">
            <a:extLst>
              <a:ext uri="{FF2B5EF4-FFF2-40B4-BE49-F238E27FC236}">
                <a16:creationId xmlns:a16="http://schemas.microsoft.com/office/drawing/2014/main" id="{C362E4E6-ABD9-49E8-8CBE-EB8096682355}"/>
              </a:ext>
            </a:extLst>
          </p:cNvPr>
          <p:cNvSpPr>
            <a:spLocks/>
          </p:cNvSpPr>
          <p:nvPr/>
        </p:nvSpPr>
        <p:spPr bwMode="auto">
          <a:xfrm>
            <a:off x="4722813" y="1917700"/>
            <a:ext cx="2152650" cy="2151063"/>
          </a:xfrm>
          <a:custGeom>
            <a:avLst/>
            <a:gdLst>
              <a:gd name="T0" fmla="*/ 430 w 860"/>
              <a:gd name="T1" fmla="*/ 860 h 860"/>
              <a:gd name="T2" fmla="*/ 0 w 860"/>
              <a:gd name="T3" fmla="*/ 430 h 860"/>
              <a:gd name="T4" fmla="*/ 430 w 860"/>
              <a:gd name="T5" fmla="*/ 0 h 860"/>
              <a:gd name="T6" fmla="*/ 794 w 860"/>
              <a:gd name="T7" fmla="*/ 201 h 860"/>
              <a:gd name="T8" fmla="*/ 709 w 860"/>
              <a:gd name="T9" fmla="*/ 254 h 860"/>
              <a:gd name="T10" fmla="*/ 430 w 860"/>
              <a:gd name="T11" fmla="*/ 100 h 860"/>
              <a:gd name="T12" fmla="*/ 100 w 860"/>
              <a:gd name="T13" fmla="*/ 430 h 860"/>
              <a:gd name="T14" fmla="*/ 430 w 860"/>
              <a:gd name="T15" fmla="*/ 760 h 860"/>
              <a:gd name="T16" fmla="*/ 760 w 860"/>
              <a:gd name="T17" fmla="*/ 430 h 860"/>
              <a:gd name="T18" fmla="*/ 860 w 860"/>
              <a:gd name="T19" fmla="*/ 430 h 860"/>
              <a:gd name="T20" fmla="*/ 430 w 860"/>
              <a:gd name="T21" fmla="*/ 860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0" h="860">
                <a:moveTo>
                  <a:pt x="430" y="860"/>
                </a:moveTo>
                <a:cubicBezTo>
                  <a:pt x="193" y="860"/>
                  <a:pt x="0" y="668"/>
                  <a:pt x="0" y="430"/>
                </a:cubicBezTo>
                <a:cubicBezTo>
                  <a:pt x="0" y="193"/>
                  <a:pt x="193" y="0"/>
                  <a:pt x="430" y="0"/>
                </a:cubicBezTo>
                <a:cubicBezTo>
                  <a:pt x="578" y="0"/>
                  <a:pt x="714" y="75"/>
                  <a:pt x="794" y="201"/>
                </a:cubicBezTo>
                <a:cubicBezTo>
                  <a:pt x="709" y="254"/>
                  <a:pt x="709" y="254"/>
                  <a:pt x="709" y="254"/>
                </a:cubicBezTo>
                <a:cubicBezTo>
                  <a:pt x="648" y="158"/>
                  <a:pt x="544" y="100"/>
                  <a:pt x="430" y="100"/>
                </a:cubicBezTo>
                <a:cubicBezTo>
                  <a:pt x="248" y="100"/>
                  <a:pt x="100" y="248"/>
                  <a:pt x="100" y="430"/>
                </a:cubicBezTo>
                <a:cubicBezTo>
                  <a:pt x="100" y="612"/>
                  <a:pt x="248" y="760"/>
                  <a:pt x="430" y="760"/>
                </a:cubicBezTo>
                <a:cubicBezTo>
                  <a:pt x="612" y="760"/>
                  <a:pt x="760" y="612"/>
                  <a:pt x="760" y="430"/>
                </a:cubicBezTo>
                <a:cubicBezTo>
                  <a:pt x="860" y="430"/>
                  <a:pt x="860" y="430"/>
                  <a:pt x="860" y="430"/>
                </a:cubicBezTo>
                <a:cubicBezTo>
                  <a:pt x="860" y="668"/>
                  <a:pt x="667" y="860"/>
                  <a:pt x="430" y="860"/>
                </a:cubicBezTo>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6" name="Freeform 10">
            <a:extLst>
              <a:ext uri="{FF2B5EF4-FFF2-40B4-BE49-F238E27FC236}">
                <a16:creationId xmlns:a16="http://schemas.microsoft.com/office/drawing/2014/main" id="{30499214-3836-46EB-A48F-D4E9B60E8339}"/>
              </a:ext>
            </a:extLst>
          </p:cNvPr>
          <p:cNvSpPr>
            <a:spLocks noEditPoints="1"/>
          </p:cNvSpPr>
          <p:nvPr/>
        </p:nvSpPr>
        <p:spPr bwMode="auto">
          <a:xfrm>
            <a:off x="2252663" y="2590800"/>
            <a:ext cx="676275" cy="677863"/>
          </a:xfrm>
          <a:custGeom>
            <a:avLst/>
            <a:gdLst>
              <a:gd name="T0" fmla="*/ 265 w 270"/>
              <a:gd name="T1" fmla="*/ 18 h 271"/>
              <a:gd name="T2" fmla="*/ 252 w 270"/>
              <a:gd name="T3" fmla="*/ 6 h 271"/>
              <a:gd name="T4" fmla="*/ 233 w 270"/>
              <a:gd name="T5" fmla="*/ 6 h 271"/>
              <a:gd name="T6" fmla="*/ 219 w 270"/>
              <a:gd name="T7" fmla="*/ 20 h 271"/>
              <a:gd name="T8" fmla="*/ 0 w 270"/>
              <a:gd name="T9" fmla="*/ 20 h 271"/>
              <a:gd name="T10" fmla="*/ 0 w 270"/>
              <a:gd name="T11" fmla="*/ 271 h 271"/>
              <a:gd name="T12" fmla="*/ 251 w 270"/>
              <a:gd name="T13" fmla="*/ 271 h 271"/>
              <a:gd name="T14" fmla="*/ 251 w 270"/>
              <a:gd name="T15" fmla="*/ 51 h 271"/>
              <a:gd name="T16" fmla="*/ 252 w 270"/>
              <a:gd name="T17" fmla="*/ 50 h 271"/>
              <a:gd name="T18" fmla="*/ 265 w 270"/>
              <a:gd name="T19" fmla="*/ 37 h 271"/>
              <a:gd name="T20" fmla="*/ 265 w 270"/>
              <a:gd name="T21" fmla="*/ 18 h 271"/>
              <a:gd name="T22" fmla="*/ 90 w 270"/>
              <a:gd name="T23" fmla="*/ 166 h 271"/>
              <a:gd name="T24" fmla="*/ 104 w 270"/>
              <a:gd name="T25" fmla="*/ 181 h 271"/>
              <a:gd name="T26" fmla="*/ 84 w 270"/>
              <a:gd name="T27" fmla="*/ 186 h 271"/>
              <a:gd name="T28" fmla="*/ 90 w 270"/>
              <a:gd name="T29" fmla="*/ 166 h 271"/>
              <a:gd name="T30" fmla="*/ 233 w 270"/>
              <a:gd name="T31" fmla="*/ 56 h 271"/>
              <a:gd name="T32" fmla="*/ 214 w 270"/>
              <a:gd name="T33" fmla="*/ 37 h 271"/>
              <a:gd name="T34" fmla="*/ 220 w 270"/>
              <a:gd name="T35" fmla="*/ 31 h 271"/>
              <a:gd name="T36" fmla="*/ 239 w 270"/>
              <a:gd name="T37" fmla="*/ 50 h 271"/>
              <a:gd name="T38" fmla="*/ 233 w 270"/>
              <a:gd name="T39" fmla="*/ 56 h 271"/>
              <a:gd name="T40" fmla="*/ 227 w 270"/>
              <a:gd name="T41" fmla="*/ 63 h 271"/>
              <a:gd name="T42" fmla="*/ 113 w 270"/>
              <a:gd name="T43" fmla="*/ 177 h 271"/>
              <a:gd name="T44" fmla="*/ 94 w 270"/>
              <a:gd name="T45" fmla="*/ 158 h 271"/>
              <a:gd name="T46" fmla="*/ 208 w 270"/>
              <a:gd name="T47" fmla="*/ 44 h 271"/>
              <a:gd name="T48" fmla="*/ 227 w 270"/>
              <a:gd name="T49" fmla="*/ 63 h 271"/>
              <a:gd name="T50" fmla="*/ 242 w 270"/>
              <a:gd name="T51" fmla="*/ 60 h 271"/>
              <a:gd name="T52" fmla="*/ 242 w 270"/>
              <a:gd name="T53" fmla="*/ 262 h 271"/>
              <a:gd name="T54" fmla="*/ 9 w 270"/>
              <a:gd name="T55" fmla="*/ 262 h 271"/>
              <a:gd name="T56" fmla="*/ 9 w 270"/>
              <a:gd name="T57" fmla="*/ 29 h 271"/>
              <a:gd name="T58" fmla="*/ 210 w 270"/>
              <a:gd name="T59" fmla="*/ 29 h 271"/>
              <a:gd name="T60" fmla="*/ 84 w 270"/>
              <a:gd name="T61" fmla="*/ 155 h 271"/>
              <a:gd name="T62" fmla="*/ 83 w 270"/>
              <a:gd name="T63" fmla="*/ 155 h 271"/>
              <a:gd name="T64" fmla="*/ 74 w 270"/>
              <a:gd name="T65" fmla="*/ 190 h 271"/>
              <a:gd name="T66" fmla="*/ 68 w 270"/>
              <a:gd name="T67" fmla="*/ 196 h 271"/>
              <a:gd name="T68" fmla="*/ 68 w 270"/>
              <a:gd name="T69" fmla="*/ 202 h 271"/>
              <a:gd name="T70" fmla="*/ 71 w 270"/>
              <a:gd name="T71" fmla="*/ 203 h 271"/>
              <a:gd name="T72" fmla="*/ 75 w 270"/>
              <a:gd name="T73" fmla="*/ 202 h 271"/>
              <a:gd name="T74" fmla="*/ 80 w 270"/>
              <a:gd name="T75" fmla="*/ 197 h 271"/>
              <a:gd name="T76" fmla="*/ 115 w 270"/>
              <a:gd name="T77" fmla="*/ 187 h 271"/>
              <a:gd name="T78" fmla="*/ 235 w 270"/>
              <a:gd name="T79" fmla="*/ 67 h 271"/>
              <a:gd name="T80" fmla="*/ 242 w 270"/>
              <a:gd name="T81" fmla="*/ 60 h 271"/>
              <a:gd name="T82" fmla="*/ 258 w 270"/>
              <a:gd name="T83" fmla="*/ 31 h 271"/>
              <a:gd name="T84" fmla="*/ 246 w 270"/>
              <a:gd name="T85" fmla="*/ 44 h 271"/>
              <a:gd name="T86" fmla="*/ 227 w 270"/>
              <a:gd name="T87" fmla="*/ 25 h 271"/>
              <a:gd name="T88" fmla="*/ 239 w 270"/>
              <a:gd name="T89" fmla="*/ 12 h 271"/>
              <a:gd name="T90" fmla="*/ 246 w 270"/>
              <a:gd name="T91" fmla="*/ 12 h 271"/>
              <a:gd name="T92" fmla="*/ 258 w 270"/>
              <a:gd name="T93" fmla="*/ 25 h 271"/>
              <a:gd name="T94" fmla="*/ 258 w 270"/>
              <a:gd name="T95" fmla="*/ 3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0" h="271">
                <a:moveTo>
                  <a:pt x="265" y="18"/>
                </a:moveTo>
                <a:cubicBezTo>
                  <a:pt x="252" y="6"/>
                  <a:pt x="252" y="6"/>
                  <a:pt x="252" y="6"/>
                </a:cubicBezTo>
                <a:cubicBezTo>
                  <a:pt x="247" y="0"/>
                  <a:pt x="238" y="0"/>
                  <a:pt x="233" y="6"/>
                </a:cubicBezTo>
                <a:cubicBezTo>
                  <a:pt x="219" y="20"/>
                  <a:pt x="219" y="20"/>
                  <a:pt x="219" y="20"/>
                </a:cubicBezTo>
                <a:cubicBezTo>
                  <a:pt x="0" y="20"/>
                  <a:pt x="0" y="20"/>
                  <a:pt x="0" y="20"/>
                </a:cubicBezTo>
                <a:cubicBezTo>
                  <a:pt x="0" y="271"/>
                  <a:pt x="0" y="271"/>
                  <a:pt x="0" y="271"/>
                </a:cubicBezTo>
                <a:cubicBezTo>
                  <a:pt x="251" y="271"/>
                  <a:pt x="251" y="271"/>
                  <a:pt x="251" y="271"/>
                </a:cubicBezTo>
                <a:cubicBezTo>
                  <a:pt x="251" y="51"/>
                  <a:pt x="251" y="51"/>
                  <a:pt x="251" y="51"/>
                </a:cubicBezTo>
                <a:cubicBezTo>
                  <a:pt x="252" y="50"/>
                  <a:pt x="252" y="50"/>
                  <a:pt x="252" y="50"/>
                </a:cubicBezTo>
                <a:cubicBezTo>
                  <a:pt x="265" y="37"/>
                  <a:pt x="265" y="37"/>
                  <a:pt x="265" y="37"/>
                </a:cubicBezTo>
                <a:cubicBezTo>
                  <a:pt x="270" y="32"/>
                  <a:pt x="270" y="24"/>
                  <a:pt x="265" y="18"/>
                </a:cubicBezTo>
                <a:moveTo>
                  <a:pt x="90" y="166"/>
                </a:moveTo>
                <a:cubicBezTo>
                  <a:pt x="104" y="181"/>
                  <a:pt x="104" y="181"/>
                  <a:pt x="104" y="181"/>
                </a:cubicBezTo>
                <a:cubicBezTo>
                  <a:pt x="84" y="186"/>
                  <a:pt x="84" y="186"/>
                  <a:pt x="84" y="186"/>
                </a:cubicBezTo>
                <a:lnTo>
                  <a:pt x="90" y="166"/>
                </a:lnTo>
                <a:close/>
                <a:moveTo>
                  <a:pt x="233" y="56"/>
                </a:moveTo>
                <a:cubicBezTo>
                  <a:pt x="214" y="37"/>
                  <a:pt x="214" y="37"/>
                  <a:pt x="214" y="37"/>
                </a:cubicBezTo>
                <a:cubicBezTo>
                  <a:pt x="220" y="31"/>
                  <a:pt x="220" y="31"/>
                  <a:pt x="220" y="31"/>
                </a:cubicBezTo>
                <a:cubicBezTo>
                  <a:pt x="239" y="50"/>
                  <a:pt x="239" y="50"/>
                  <a:pt x="239" y="50"/>
                </a:cubicBezTo>
                <a:lnTo>
                  <a:pt x="233"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2"/>
                  <a:pt x="242" y="262"/>
                  <a:pt x="242" y="262"/>
                </a:cubicBezTo>
                <a:cubicBezTo>
                  <a:pt x="9" y="262"/>
                  <a:pt x="9" y="262"/>
                  <a:pt x="9" y="262"/>
                </a:cubicBezTo>
                <a:cubicBezTo>
                  <a:pt x="9" y="29"/>
                  <a:pt x="9" y="29"/>
                  <a:pt x="9" y="29"/>
                </a:cubicBezTo>
                <a:cubicBezTo>
                  <a:pt x="210" y="29"/>
                  <a:pt x="210" y="29"/>
                  <a:pt x="210" y="29"/>
                </a:cubicBezTo>
                <a:cubicBezTo>
                  <a:pt x="84" y="155"/>
                  <a:pt x="84" y="155"/>
                  <a:pt x="84" y="155"/>
                </a:cubicBezTo>
                <a:cubicBezTo>
                  <a:pt x="83" y="155"/>
                  <a:pt x="83" y="155"/>
                  <a:pt x="83" y="155"/>
                </a:cubicBezTo>
                <a:cubicBezTo>
                  <a:pt x="74" y="190"/>
                  <a:pt x="74" y="190"/>
                  <a:pt x="74" y="190"/>
                </a:cubicBezTo>
                <a:cubicBezTo>
                  <a:pt x="68" y="196"/>
                  <a:pt x="68" y="196"/>
                  <a:pt x="68" y="196"/>
                </a:cubicBezTo>
                <a:cubicBezTo>
                  <a:pt x="67" y="198"/>
                  <a:pt x="67" y="200"/>
                  <a:pt x="68" y="202"/>
                </a:cubicBezTo>
                <a:cubicBezTo>
                  <a:pt x="69" y="203"/>
                  <a:pt x="70" y="203"/>
                  <a:pt x="71" y="203"/>
                </a:cubicBezTo>
                <a:cubicBezTo>
                  <a:pt x="73" y="203"/>
                  <a:pt x="74" y="203"/>
                  <a:pt x="75" y="202"/>
                </a:cubicBezTo>
                <a:cubicBezTo>
                  <a:pt x="80" y="197"/>
                  <a:pt x="80" y="197"/>
                  <a:pt x="80" y="197"/>
                </a:cubicBezTo>
                <a:cubicBezTo>
                  <a:pt x="115" y="187"/>
                  <a:pt x="115" y="187"/>
                  <a:pt x="115" y="187"/>
                </a:cubicBezTo>
                <a:cubicBezTo>
                  <a:pt x="235" y="67"/>
                  <a:pt x="235" y="67"/>
                  <a:pt x="235" y="67"/>
                </a:cubicBezTo>
                <a:lnTo>
                  <a:pt x="242" y="60"/>
                </a:lnTo>
                <a:close/>
                <a:moveTo>
                  <a:pt x="258" y="31"/>
                </a:moveTo>
                <a:cubicBezTo>
                  <a:pt x="246" y="44"/>
                  <a:pt x="246" y="44"/>
                  <a:pt x="246" y="44"/>
                </a:cubicBezTo>
                <a:cubicBezTo>
                  <a:pt x="227" y="25"/>
                  <a:pt x="227" y="25"/>
                  <a:pt x="227" y="25"/>
                </a:cubicBezTo>
                <a:cubicBezTo>
                  <a:pt x="239" y="12"/>
                  <a:pt x="239" y="12"/>
                  <a:pt x="239" y="12"/>
                </a:cubicBezTo>
                <a:cubicBezTo>
                  <a:pt x="241" y="10"/>
                  <a:pt x="244" y="10"/>
                  <a:pt x="246" y="12"/>
                </a:cubicBezTo>
                <a:cubicBezTo>
                  <a:pt x="258" y="25"/>
                  <a:pt x="258" y="25"/>
                  <a:pt x="258" y="25"/>
                </a:cubicBezTo>
                <a:cubicBezTo>
                  <a:pt x="260" y="27"/>
                  <a:pt x="260" y="29"/>
                  <a:pt x="258" y="31"/>
                </a:cubicBezTo>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8" name="Freeform 22">
            <a:extLst>
              <a:ext uri="{FF2B5EF4-FFF2-40B4-BE49-F238E27FC236}">
                <a16:creationId xmlns:a16="http://schemas.microsoft.com/office/drawing/2014/main" id="{D618EF9F-3CBC-4B75-ACD3-42876F85752A}"/>
              </a:ext>
            </a:extLst>
          </p:cNvPr>
          <p:cNvSpPr>
            <a:spLocks/>
          </p:cNvSpPr>
          <p:nvPr/>
        </p:nvSpPr>
        <p:spPr bwMode="auto">
          <a:xfrm>
            <a:off x="6038851" y="5896583"/>
            <a:ext cx="1503363" cy="450850"/>
          </a:xfrm>
          <a:custGeom>
            <a:avLst/>
            <a:gdLst>
              <a:gd name="T0" fmla="*/ 600 w 600"/>
              <a:gd name="T1" fmla="*/ 158 h 180"/>
              <a:gd name="T2" fmla="*/ 578 w 600"/>
              <a:gd name="T3" fmla="*/ 180 h 180"/>
              <a:gd name="T4" fmla="*/ 21 w 600"/>
              <a:gd name="T5" fmla="*/ 180 h 180"/>
              <a:gd name="T6" fmla="*/ 0 w 600"/>
              <a:gd name="T7" fmla="*/ 158 h 180"/>
              <a:gd name="T8" fmla="*/ 0 w 600"/>
              <a:gd name="T9" fmla="*/ 21 h 180"/>
              <a:gd name="T10" fmla="*/ 21 w 600"/>
              <a:gd name="T11" fmla="*/ 0 h 180"/>
              <a:gd name="T12" fmla="*/ 578 w 600"/>
              <a:gd name="T13" fmla="*/ 0 h 180"/>
              <a:gd name="T14" fmla="*/ 600 w 600"/>
              <a:gd name="T15" fmla="*/ 21 h 180"/>
              <a:gd name="T16" fmla="*/ 600 w 600"/>
              <a:gd name="T17"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0" h="180">
                <a:moveTo>
                  <a:pt x="600" y="158"/>
                </a:moveTo>
                <a:cubicBezTo>
                  <a:pt x="600" y="170"/>
                  <a:pt x="590" y="180"/>
                  <a:pt x="578" y="180"/>
                </a:cubicBezTo>
                <a:cubicBezTo>
                  <a:pt x="21" y="180"/>
                  <a:pt x="21" y="180"/>
                  <a:pt x="21" y="180"/>
                </a:cubicBezTo>
                <a:cubicBezTo>
                  <a:pt x="9" y="180"/>
                  <a:pt x="0" y="170"/>
                  <a:pt x="0" y="158"/>
                </a:cubicBezTo>
                <a:cubicBezTo>
                  <a:pt x="0" y="21"/>
                  <a:pt x="0" y="21"/>
                  <a:pt x="0" y="21"/>
                </a:cubicBezTo>
                <a:cubicBezTo>
                  <a:pt x="0" y="9"/>
                  <a:pt x="9" y="0"/>
                  <a:pt x="21" y="0"/>
                </a:cubicBezTo>
                <a:cubicBezTo>
                  <a:pt x="578" y="0"/>
                  <a:pt x="578" y="0"/>
                  <a:pt x="578" y="0"/>
                </a:cubicBezTo>
                <a:cubicBezTo>
                  <a:pt x="590" y="0"/>
                  <a:pt x="600" y="9"/>
                  <a:pt x="600" y="21"/>
                </a:cubicBezTo>
                <a:lnTo>
                  <a:pt x="600" y="15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39" name="Freeform 23">
            <a:extLst>
              <a:ext uri="{FF2B5EF4-FFF2-40B4-BE49-F238E27FC236}">
                <a16:creationId xmlns:a16="http://schemas.microsoft.com/office/drawing/2014/main" id="{4301D112-E063-4108-B2FC-ACF1FD0B7FB3}"/>
              </a:ext>
            </a:extLst>
          </p:cNvPr>
          <p:cNvSpPr>
            <a:spLocks/>
          </p:cNvSpPr>
          <p:nvPr/>
        </p:nvSpPr>
        <p:spPr bwMode="auto">
          <a:xfrm>
            <a:off x="3983038" y="5896583"/>
            <a:ext cx="1503363" cy="450850"/>
          </a:xfrm>
          <a:custGeom>
            <a:avLst/>
            <a:gdLst>
              <a:gd name="T0" fmla="*/ 600 w 600"/>
              <a:gd name="T1" fmla="*/ 158 h 180"/>
              <a:gd name="T2" fmla="*/ 579 w 600"/>
              <a:gd name="T3" fmla="*/ 180 h 180"/>
              <a:gd name="T4" fmla="*/ 22 w 600"/>
              <a:gd name="T5" fmla="*/ 180 h 180"/>
              <a:gd name="T6" fmla="*/ 0 w 600"/>
              <a:gd name="T7" fmla="*/ 158 h 180"/>
              <a:gd name="T8" fmla="*/ 0 w 600"/>
              <a:gd name="T9" fmla="*/ 21 h 180"/>
              <a:gd name="T10" fmla="*/ 22 w 600"/>
              <a:gd name="T11" fmla="*/ 0 h 180"/>
              <a:gd name="T12" fmla="*/ 579 w 600"/>
              <a:gd name="T13" fmla="*/ 0 h 180"/>
              <a:gd name="T14" fmla="*/ 600 w 600"/>
              <a:gd name="T15" fmla="*/ 21 h 180"/>
              <a:gd name="T16" fmla="*/ 600 w 600"/>
              <a:gd name="T17"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0" h="180">
                <a:moveTo>
                  <a:pt x="600" y="158"/>
                </a:moveTo>
                <a:cubicBezTo>
                  <a:pt x="600" y="170"/>
                  <a:pt x="591" y="180"/>
                  <a:pt x="579" y="180"/>
                </a:cubicBezTo>
                <a:cubicBezTo>
                  <a:pt x="22" y="180"/>
                  <a:pt x="22" y="180"/>
                  <a:pt x="22" y="180"/>
                </a:cubicBezTo>
                <a:cubicBezTo>
                  <a:pt x="10" y="180"/>
                  <a:pt x="0" y="170"/>
                  <a:pt x="0" y="158"/>
                </a:cubicBezTo>
                <a:cubicBezTo>
                  <a:pt x="0" y="21"/>
                  <a:pt x="0" y="21"/>
                  <a:pt x="0" y="21"/>
                </a:cubicBezTo>
                <a:cubicBezTo>
                  <a:pt x="0" y="9"/>
                  <a:pt x="10" y="0"/>
                  <a:pt x="22" y="0"/>
                </a:cubicBezTo>
                <a:cubicBezTo>
                  <a:pt x="579" y="0"/>
                  <a:pt x="579" y="0"/>
                  <a:pt x="579" y="0"/>
                </a:cubicBezTo>
                <a:cubicBezTo>
                  <a:pt x="591" y="0"/>
                  <a:pt x="600" y="9"/>
                  <a:pt x="600" y="21"/>
                </a:cubicBezTo>
                <a:lnTo>
                  <a:pt x="600" y="158"/>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240" name="TextBox 239">
            <a:extLst>
              <a:ext uri="{FF2B5EF4-FFF2-40B4-BE49-F238E27FC236}">
                <a16:creationId xmlns:a16="http://schemas.microsoft.com/office/drawing/2014/main" id="{98EABC17-247B-44A3-80CE-A44C01C54D60}"/>
              </a:ext>
            </a:extLst>
          </p:cNvPr>
          <p:cNvSpPr txBox="1"/>
          <p:nvPr/>
        </p:nvSpPr>
        <p:spPr>
          <a:xfrm>
            <a:off x="2566989" y="1581151"/>
            <a:ext cx="512761" cy="276999"/>
          </a:xfrm>
          <a:prstGeom prst="rect">
            <a:avLst/>
          </a:prstGeom>
          <a:noFill/>
        </p:spPr>
        <p:txBody>
          <a:bodyPr wrap="square" rtlCol="0">
            <a:spAutoFit/>
          </a:bodyPr>
          <a:lstStyle/>
          <a:p>
            <a:r>
              <a:rPr lang="en-US" sz="1200" dirty="0">
                <a:solidFill>
                  <a:schemeClr val="tx1">
                    <a:lumMod val="50000"/>
                    <a:lumOff val="50000"/>
                  </a:schemeClr>
                </a:solidFill>
                <a:latin typeface="Open Sans Semibold" panose="020B0706030804020204" pitchFamily="34" charset="0"/>
                <a:ea typeface="Open Sans Semibold" panose="020B0706030804020204" pitchFamily="34" charset="0"/>
                <a:cs typeface="Open Sans Semibold" panose="020B0706030804020204" pitchFamily="34" charset="0"/>
              </a:rPr>
              <a:t>75%</a:t>
            </a:r>
          </a:p>
        </p:txBody>
      </p:sp>
      <p:sp>
        <p:nvSpPr>
          <p:cNvPr id="63" name="TextBox 62">
            <a:extLst>
              <a:ext uri="{FF2B5EF4-FFF2-40B4-BE49-F238E27FC236}">
                <a16:creationId xmlns:a16="http://schemas.microsoft.com/office/drawing/2014/main" id="{62BDC215-92C4-4701-8181-467D23356C12}"/>
              </a:ext>
            </a:extLst>
          </p:cNvPr>
          <p:cNvSpPr txBox="1"/>
          <p:nvPr/>
        </p:nvSpPr>
        <p:spPr>
          <a:xfrm>
            <a:off x="6477003" y="2487225"/>
            <a:ext cx="512761" cy="276999"/>
          </a:xfrm>
          <a:prstGeom prst="rect">
            <a:avLst/>
          </a:prstGeom>
          <a:noFill/>
        </p:spPr>
        <p:txBody>
          <a:bodyPr wrap="square" rtlCol="0">
            <a:spAutoFit/>
          </a:bodyPr>
          <a:lstStyle/>
          <a:p>
            <a:r>
              <a:rPr lang="en-US" sz="1200" dirty="0">
                <a:solidFill>
                  <a:schemeClr val="tx1">
                    <a:lumMod val="65000"/>
                    <a:lumOff val="3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90%</a:t>
            </a:r>
          </a:p>
        </p:txBody>
      </p:sp>
      <p:sp>
        <p:nvSpPr>
          <p:cNvPr id="64" name="TextBox 63">
            <a:extLst>
              <a:ext uri="{FF2B5EF4-FFF2-40B4-BE49-F238E27FC236}">
                <a16:creationId xmlns:a16="http://schemas.microsoft.com/office/drawing/2014/main" id="{1E1A2364-5626-4777-A4DF-77F20ADEA553}"/>
              </a:ext>
            </a:extLst>
          </p:cNvPr>
          <p:cNvSpPr txBox="1"/>
          <p:nvPr/>
        </p:nvSpPr>
        <p:spPr>
          <a:xfrm>
            <a:off x="8316913" y="2049075"/>
            <a:ext cx="512761" cy="276999"/>
          </a:xfrm>
          <a:prstGeom prst="rect">
            <a:avLst/>
          </a:prstGeom>
          <a:noFill/>
        </p:spPr>
        <p:txBody>
          <a:bodyPr wrap="square" rtlCol="0">
            <a:spAutoFit/>
          </a:bodyPr>
          <a:lstStyle/>
          <a:p>
            <a:r>
              <a:rPr lang="en-US" sz="1200" dirty="0">
                <a:solidFill>
                  <a:schemeClr val="accent3"/>
                </a:solidFill>
                <a:latin typeface="Open Sans Semibold" panose="020B0706030804020204" pitchFamily="34" charset="0"/>
                <a:ea typeface="Open Sans Semibold" panose="020B0706030804020204" pitchFamily="34" charset="0"/>
                <a:cs typeface="Open Sans Semibold" panose="020B0706030804020204" pitchFamily="34" charset="0"/>
              </a:rPr>
              <a:t>63%</a:t>
            </a:r>
          </a:p>
        </p:txBody>
      </p:sp>
      <p:sp>
        <p:nvSpPr>
          <p:cNvPr id="85" name="TextBox 84">
            <a:extLst>
              <a:ext uri="{FF2B5EF4-FFF2-40B4-BE49-F238E27FC236}">
                <a16:creationId xmlns:a16="http://schemas.microsoft.com/office/drawing/2014/main" id="{42AB6049-DEEA-4120-9F42-5BDCCCF15E9C}"/>
              </a:ext>
            </a:extLst>
          </p:cNvPr>
          <p:cNvSpPr txBox="1"/>
          <p:nvPr/>
        </p:nvSpPr>
        <p:spPr>
          <a:xfrm>
            <a:off x="4071144" y="6011531"/>
            <a:ext cx="1311752" cy="261610"/>
          </a:xfrm>
          <a:prstGeom prst="rect">
            <a:avLst/>
          </a:prstGeom>
          <a:noFill/>
        </p:spPr>
        <p:txBody>
          <a:bodyPr wrap="square" rtlCol="0">
            <a:spAutoFit/>
          </a:bodyPr>
          <a:lstStyle/>
          <a:p>
            <a:pPr algn="ct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Download CSV</a:t>
            </a:r>
          </a:p>
        </p:txBody>
      </p:sp>
      <p:sp>
        <p:nvSpPr>
          <p:cNvPr id="86" name="TextBox 85">
            <a:extLst>
              <a:ext uri="{FF2B5EF4-FFF2-40B4-BE49-F238E27FC236}">
                <a16:creationId xmlns:a16="http://schemas.microsoft.com/office/drawing/2014/main" id="{6FDC6AA5-C724-4812-B64C-0F2E2383A8DB}"/>
              </a:ext>
            </a:extLst>
          </p:cNvPr>
          <p:cNvSpPr txBox="1"/>
          <p:nvPr/>
        </p:nvSpPr>
        <p:spPr>
          <a:xfrm>
            <a:off x="6134142" y="6011531"/>
            <a:ext cx="1311752" cy="261610"/>
          </a:xfrm>
          <a:prstGeom prst="rect">
            <a:avLst/>
          </a:prstGeom>
          <a:noFill/>
        </p:spPr>
        <p:txBody>
          <a:bodyPr wrap="square" rtlCol="0">
            <a:spAutoFit/>
          </a:bodyPr>
          <a:lstStyle/>
          <a:p>
            <a:pPr algn="ct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Download PDF</a:t>
            </a:r>
          </a:p>
        </p:txBody>
      </p:sp>
      <p:sp>
        <p:nvSpPr>
          <p:cNvPr id="87" name="TextBox 86">
            <a:extLst>
              <a:ext uri="{FF2B5EF4-FFF2-40B4-BE49-F238E27FC236}">
                <a16:creationId xmlns:a16="http://schemas.microsoft.com/office/drawing/2014/main" id="{DA4E1D72-9F62-4114-81AC-336D76E1021B}"/>
              </a:ext>
            </a:extLst>
          </p:cNvPr>
          <p:cNvSpPr txBox="1"/>
          <p:nvPr/>
        </p:nvSpPr>
        <p:spPr>
          <a:xfrm flipH="1">
            <a:off x="5586255" y="6010093"/>
            <a:ext cx="328770" cy="261610"/>
          </a:xfrm>
          <a:prstGeom prst="rect">
            <a:avLst/>
          </a:prstGeom>
          <a:noFill/>
        </p:spPr>
        <p:txBody>
          <a:bodyPr wrap="square" rtlCol="0">
            <a:spAutoFit/>
          </a:bodyPr>
          <a:lstStyle/>
          <a:p>
            <a:pPr algn="ct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or</a:t>
            </a:r>
          </a:p>
        </p:txBody>
      </p:sp>
      <p:sp>
        <p:nvSpPr>
          <p:cNvPr id="48" name="Title 20">
            <a:extLst>
              <a:ext uri="{FF2B5EF4-FFF2-40B4-BE49-F238E27FC236}">
                <a16:creationId xmlns:a16="http://schemas.microsoft.com/office/drawing/2014/main" id="{0D297B0C-6172-42EA-8DA5-23602373B041}"/>
              </a:ext>
            </a:extLst>
          </p:cNvPr>
          <p:cNvSpPr txBox="1">
            <a:spLocks/>
          </p:cNvSpPr>
          <p:nvPr/>
        </p:nvSpPr>
        <p:spPr>
          <a:xfrm>
            <a:off x="3444455" y="428940"/>
            <a:ext cx="5218009" cy="49860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Project</a:t>
            </a:r>
            <a:r>
              <a:rPr lang="en-US" sz="3200" b="1" dirty="0">
                <a:latin typeface="Open Sans" panose="020B0606030504020204" pitchFamily="34" charset="0"/>
                <a:ea typeface="Open Sans" panose="020B0606030504020204" pitchFamily="34" charset="0"/>
                <a:cs typeface="Open Sans" panose="020B0606030504020204" pitchFamily="34" charset="0"/>
              </a:rPr>
              <a:t> </a:t>
            </a:r>
            <a:r>
              <a:rPr lang="en-US" sz="3200" b="1" dirty="0">
                <a:ea typeface="Open Sans" panose="020B0606030504020204" pitchFamily="34" charset="0"/>
                <a:cs typeface="Open Sans" panose="020B0606030504020204" pitchFamily="34" charset="0"/>
              </a:rPr>
              <a:t>Infographic</a:t>
            </a:r>
          </a:p>
        </p:txBody>
      </p:sp>
      <p:sp>
        <p:nvSpPr>
          <p:cNvPr id="49" name="Subtitle 22">
            <a:extLst>
              <a:ext uri="{FF2B5EF4-FFF2-40B4-BE49-F238E27FC236}">
                <a16:creationId xmlns:a16="http://schemas.microsoft.com/office/drawing/2014/main" id="{6A945FBC-DE86-4768-B168-8ABA8AB97D5A}"/>
              </a:ext>
            </a:extLst>
          </p:cNvPr>
          <p:cNvSpPr txBox="1">
            <a:spLocks/>
          </p:cNvSpPr>
          <p:nvPr/>
        </p:nvSpPr>
        <p:spPr>
          <a:xfrm>
            <a:off x="1149761" y="963226"/>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ea typeface="Open Sans" panose="020B0606030504020204" pitchFamily="34" charset="0"/>
                <a:cs typeface="Open Sans" panose="020B0606030504020204" pitchFamily="34" charset="0"/>
              </a:rPr>
              <a:t>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 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a:t>
            </a:r>
          </a:p>
        </p:txBody>
      </p:sp>
      <p:sp>
        <p:nvSpPr>
          <p:cNvPr id="50" name="Rectangle 9">
            <a:extLst>
              <a:ext uri="{FF2B5EF4-FFF2-40B4-BE49-F238E27FC236}">
                <a16:creationId xmlns:a16="http://schemas.microsoft.com/office/drawing/2014/main" id="{53D278A4-2624-4F39-B989-6642538405BC}"/>
              </a:ext>
            </a:extLst>
          </p:cNvPr>
          <p:cNvSpPr>
            <a:spLocks/>
          </p:cNvSpPr>
          <p:nvPr/>
        </p:nvSpPr>
        <p:spPr bwMode="auto">
          <a:xfrm>
            <a:off x="838200" y="4716284"/>
            <a:ext cx="10515600" cy="646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tx1">
                    <a:lumMod val="50000"/>
                    <a:lumOff val="50000"/>
                  </a:schemeClr>
                </a:solidFill>
                <a:latin typeface="Montserrat" panose="00000500000000000000" pitchFamily="50" charset="0"/>
                <a:ea typeface="PT Sans" panose="020B0503020203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 created a very of the layout design is meant to the project an image and the best alignments we have created a very of the layout design is meant to the project an image and the best ipsum and the best popularity then your </a:t>
            </a:r>
            <a:r>
              <a:rPr lang="en-US" sz="1000" dirty="0" err="1">
                <a:solidFill>
                  <a:schemeClr val="tx1">
                    <a:lumMod val="50000"/>
                    <a:lumOff val="50000"/>
                  </a:schemeClr>
                </a:solidFill>
                <a:latin typeface="Montserrat" panose="00000500000000000000" pitchFamily="50" charset="0"/>
                <a:ea typeface="PT Sans" panose="020B0503020203020204" pitchFamily="34" charset="0"/>
                <a:cs typeface="Open Sans Condensed Light" panose="020B0306030504020204" pitchFamily="34" charset="0"/>
                <a:sym typeface="Montserrat-Regular" charset="0"/>
              </a:rPr>
              <a:t>powerpoint</a:t>
            </a:r>
            <a:r>
              <a:rPr lang="en-US" sz="1000" dirty="0">
                <a:solidFill>
                  <a:schemeClr val="tx1">
                    <a:lumMod val="50000"/>
                    <a:lumOff val="50000"/>
                  </a:schemeClr>
                </a:solidFill>
                <a:latin typeface="Montserrat" panose="00000500000000000000" pitchFamily="50" charset="0"/>
                <a:ea typeface="PT Sans" panose="020B0503020203020204" pitchFamily="34" charset="0"/>
                <a:cs typeface="Open Sans Condensed Light" panose="020B0306030504020204" pitchFamily="34" charset="0"/>
                <a:sym typeface="Montserrat-Regular" charset="0"/>
              </a:rPr>
              <a:t>.</a:t>
            </a:r>
          </a:p>
        </p:txBody>
      </p:sp>
      <p:sp>
        <p:nvSpPr>
          <p:cNvPr id="51" name="Slide Number Placeholder 4">
            <a:extLst>
              <a:ext uri="{FF2B5EF4-FFF2-40B4-BE49-F238E27FC236}">
                <a16:creationId xmlns:a16="http://schemas.microsoft.com/office/drawing/2014/main" id="{AEBD5293-AECC-442D-BA0F-29B33148211A}"/>
              </a:ext>
            </a:extLst>
          </p:cNvPr>
          <p:cNvSpPr>
            <a:spLocks noGrp="1"/>
          </p:cNvSpPr>
          <p:nvPr>
            <p:ph type="sldNum" sz="quarter" idx="11"/>
          </p:nvPr>
        </p:nvSpPr>
        <p:spPr>
          <a:xfrm>
            <a:off x="11024467" y="6299024"/>
            <a:ext cx="394648" cy="365125"/>
          </a:xfrm>
        </p:spPr>
        <p:txBody>
          <a:bodyPr/>
          <a:lstStyle/>
          <a:p>
            <a:fld id="{24DE6E60-BC42-428C-9E35-157D8C1638FB}" type="slidenum">
              <a:rPr lang="en-US" smtClean="0"/>
              <a:pPr/>
              <a:t>18</a:t>
            </a:fld>
            <a:endParaRPr lang="en-US" dirty="0"/>
          </a:p>
        </p:txBody>
      </p:sp>
    </p:spTree>
    <p:extLst>
      <p:ext uri="{BB962C8B-B14F-4D97-AF65-F5344CB8AC3E}">
        <p14:creationId xmlns:p14="http://schemas.microsoft.com/office/powerpoint/2010/main" val="244912528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a:extLst>
              <a:ext uri="{FF2B5EF4-FFF2-40B4-BE49-F238E27FC236}">
                <a16:creationId xmlns:a16="http://schemas.microsoft.com/office/drawing/2014/main" id="{EE1F6943-610B-4D8F-91EF-EBD920C5C43B}"/>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icture Placeholder 42">
            <a:extLst>
              <a:ext uri="{FF2B5EF4-FFF2-40B4-BE49-F238E27FC236}">
                <a16:creationId xmlns:a16="http://schemas.microsoft.com/office/drawing/2014/main" id="{F08E9C36-27C6-45D6-B896-BDB390E3A63C}"/>
              </a:ext>
            </a:extLst>
          </p:cNvPr>
          <p:cNvPicPr>
            <a:picLocks noGrp="1" noChangeAspect="1"/>
          </p:cNvPicPr>
          <p:nvPr>
            <p:ph type="pic" sz="quarter" idx="12"/>
          </p:nvPr>
        </p:nvPicPr>
        <p:blipFill>
          <a:blip r:embed="rId3"/>
          <a:srcRect l="32960" r="32960"/>
          <a:stretch>
            <a:fillRect/>
          </a:stretch>
        </p:blipFill>
        <p:spPr/>
      </p:pic>
      <p:sp>
        <p:nvSpPr>
          <p:cNvPr id="37" name="Oval 36">
            <a:extLst>
              <a:ext uri="{FF2B5EF4-FFF2-40B4-BE49-F238E27FC236}">
                <a16:creationId xmlns:a16="http://schemas.microsoft.com/office/drawing/2014/main" id="{F82F2F87-0EA8-4709-B32E-EDB199A8CE7E}"/>
              </a:ext>
            </a:extLst>
          </p:cNvPr>
          <p:cNvSpPr/>
          <p:nvPr/>
        </p:nvSpPr>
        <p:spPr>
          <a:xfrm>
            <a:off x="1686840" y="1639646"/>
            <a:ext cx="3297416" cy="3297416"/>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CD07B616-CF31-423F-B036-2D6D4B29ED15}"/>
              </a:ext>
            </a:extLst>
          </p:cNvPr>
          <p:cNvSpPr>
            <a:spLocks noGrp="1"/>
          </p:cNvSpPr>
          <p:nvPr>
            <p:ph type="sldNum" sz="quarter" idx="11"/>
          </p:nvPr>
        </p:nvSpPr>
        <p:spPr/>
        <p:txBody>
          <a:bodyPr/>
          <a:lstStyle/>
          <a:p>
            <a:fld id="{24DE6E60-BC42-428C-9E35-157D8C1638FB}" type="slidenum">
              <a:rPr lang="en-US" smtClean="0"/>
              <a:pPr/>
              <a:t>19</a:t>
            </a:fld>
            <a:endParaRPr lang="en-US" dirty="0"/>
          </a:p>
        </p:txBody>
      </p:sp>
      <p:sp>
        <p:nvSpPr>
          <p:cNvPr id="72" name="Title 20">
            <a:extLst>
              <a:ext uri="{FF2B5EF4-FFF2-40B4-BE49-F238E27FC236}">
                <a16:creationId xmlns:a16="http://schemas.microsoft.com/office/drawing/2014/main" id="{E99786A0-30F1-4BA8-9F8C-33B4194D2256}"/>
              </a:ext>
            </a:extLst>
          </p:cNvPr>
          <p:cNvSpPr txBox="1">
            <a:spLocks/>
          </p:cNvSpPr>
          <p:nvPr/>
        </p:nvSpPr>
        <p:spPr>
          <a:xfrm>
            <a:off x="3444455" y="372668"/>
            <a:ext cx="5218009" cy="49860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Project</a:t>
            </a:r>
            <a:r>
              <a:rPr lang="en-US" sz="3200" b="1" dirty="0">
                <a:latin typeface="Open Sans" panose="020B0606030504020204" pitchFamily="34" charset="0"/>
                <a:ea typeface="Open Sans" panose="020B0606030504020204" pitchFamily="34" charset="0"/>
                <a:cs typeface="Open Sans" panose="020B0606030504020204" pitchFamily="34" charset="0"/>
              </a:rPr>
              <a:t> </a:t>
            </a:r>
            <a:r>
              <a:rPr lang="en-US" sz="3200" b="1" dirty="0">
                <a:ea typeface="Open Sans" panose="020B0606030504020204" pitchFamily="34" charset="0"/>
                <a:cs typeface="Open Sans" panose="020B0606030504020204" pitchFamily="34" charset="0"/>
              </a:rPr>
              <a:t>Infographic</a:t>
            </a:r>
          </a:p>
        </p:txBody>
      </p:sp>
      <p:sp>
        <p:nvSpPr>
          <p:cNvPr id="73" name="Subtitle 22">
            <a:extLst>
              <a:ext uri="{FF2B5EF4-FFF2-40B4-BE49-F238E27FC236}">
                <a16:creationId xmlns:a16="http://schemas.microsoft.com/office/drawing/2014/main" id="{6DF1EFF7-FEC7-48AC-811F-093F1EC5F747}"/>
              </a:ext>
            </a:extLst>
          </p:cNvPr>
          <p:cNvSpPr txBox="1">
            <a:spLocks/>
          </p:cNvSpPr>
          <p:nvPr/>
        </p:nvSpPr>
        <p:spPr>
          <a:xfrm>
            <a:off x="1149761" y="906954"/>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ea typeface="Open Sans" panose="020B0606030504020204" pitchFamily="34" charset="0"/>
                <a:cs typeface="Open Sans" panose="020B0606030504020204" pitchFamily="34" charset="0"/>
              </a:rPr>
              <a:t>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 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a:t>
            </a:r>
          </a:p>
        </p:txBody>
      </p:sp>
      <p:grpSp>
        <p:nvGrpSpPr>
          <p:cNvPr id="40" name="Group 39">
            <a:extLst>
              <a:ext uri="{FF2B5EF4-FFF2-40B4-BE49-F238E27FC236}">
                <a16:creationId xmlns:a16="http://schemas.microsoft.com/office/drawing/2014/main" id="{4AD93448-9052-4D64-9812-99154C8DED3B}"/>
              </a:ext>
            </a:extLst>
          </p:cNvPr>
          <p:cNvGrpSpPr/>
          <p:nvPr/>
        </p:nvGrpSpPr>
        <p:grpSpPr>
          <a:xfrm>
            <a:off x="5750940" y="1906203"/>
            <a:ext cx="4661544" cy="2772887"/>
            <a:chOff x="5750940" y="1906203"/>
            <a:chExt cx="4661544" cy="2772887"/>
          </a:xfrm>
        </p:grpSpPr>
        <p:sp>
          <p:nvSpPr>
            <p:cNvPr id="20" name="Rectangle 5">
              <a:extLst>
                <a:ext uri="{FF2B5EF4-FFF2-40B4-BE49-F238E27FC236}">
                  <a16:creationId xmlns:a16="http://schemas.microsoft.com/office/drawing/2014/main" id="{D2202337-DE2B-416C-99EA-F4AA478CCAA9}"/>
                </a:ext>
              </a:extLst>
            </p:cNvPr>
            <p:cNvSpPr>
              <a:spLocks noChangeArrowheads="1"/>
            </p:cNvSpPr>
            <p:nvPr/>
          </p:nvSpPr>
          <p:spPr bwMode="auto">
            <a:xfrm>
              <a:off x="5750940" y="2219548"/>
              <a:ext cx="4661544" cy="31334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6">
              <a:extLst>
                <a:ext uri="{FF2B5EF4-FFF2-40B4-BE49-F238E27FC236}">
                  <a16:creationId xmlns:a16="http://schemas.microsoft.com/office/drawing/2014/main" id="{EE3B03C6-A231-433B-A758-FC4B97CD450F}"/>
                </a:ext>
              </a:extLst>
            </p:cNvPr>
            <p:cNvSpPr>
              <a:spLocks noChangeArrowheads="1"/>
            </p:cNvSpPr>
            <p:nvPr/>
          </p:nvSpPr>
          <p:spPr bwMode="auto">
            <a:xfrm>
              <a:off x="5750940" y="2219548"/>
              <a:ext cx="2622655" cy="313345"/>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Rectangle 7">
              <a:extLst>
                <a:ext uri="{FF2B5EF4-FFF2-40B4-BE49-F238E27FC236}">
                  <a16:creationId xmlns:a16="http://schemas.microsoft.com/office/drawing/2014/main" id="{0A168D02-8BBD-4585-AC6E-0D9BA9DEB521}"/>
                </a:ext>
              </a:extLst>
            </p:cNvPr>
            <p:cNvSpPr>
              <a:spLocks noChangeArrowheads="1"/>
            </p:cNvSpPr>
            <p:nvPr/>
          </p:nvSpPr>
          <p:spPr bwMode="auto">
            <a:xfrm>
              <a:off x="5750940" y="3618868"/>
              <a:ext cx="4661544" cy="30905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8">
              <a:extLst>
                <a:ext uri="{FF2B5EF4-FFF2-40B4-BE49-F238E27FC236}">
                  <a16:creationId xmlns:a16="http://schemas.microsoft.com/office/drawing/2014/main" id="{5984194B-47D4-40C4-86C4-D85F33097BC3}"/>
                </a:ext>
              </a:extLst>
            </p:cNvPr>
            <p:cNvSpPr>
              <a:spLocks noChangeArrowheads="1"/>
            </p:cNvSpPr>
            <p:nvPr/>
          </p:nvSpPr>
          <p:spPr bwMode="auto">
            <a:xfrm>
              <a:off x="5750940" y="3618868"/>
              <a:ext cx="3433918" cy="309052"/>
            </a:xfrm>
            <a:prstGeom prst="rect">
              <a:avLst/>
            </a:pr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Rectangle 9">
              <a:extLst>
                <a:ext uri="{FF2B5EF4-FFF2-40B4-BE49-F238E27FC236}">
                  <a16:creationId xmlns:a16="http://schemas.microsoft.com/office/drawing/2014/main" id="{7021D49E-3759-4CDB-9B52-F66761CB3AFD}"/>
                </a:ext>
              </a:extLst>
            </p:cNvPr>
            <p:cNvSpPr>
              <a:spLocks noChangeArrowheads="1"/>
            </p:cNvSpPr>
            <p:nvPr/>
          </p:nvSpPr>
          <p:spPr bwMode="auto">
            <a:xfrm>
              <a:off x="5750940" y="2927793"/>
              <a:ext cx="4661544" cy="31763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0">
              <a:extLst>
                <a:ext uri="{FF2B5EF4-FFF2-40B4-BE49-F238E27FC236}">
                  <a16:creationId xmlns:a16="http://schemas.microsoft.com/office/drawing/2014/main" id="{0C199C23-0AB8-424D-B2E9-CB866E7ECE47}"/>
                </a:ext>
              </a:extLst>
            </p:cNvPr>
            <p:cNvSpPr>
              <a:spLocks noChangeArrowheads="1"/>
            </p:cNvSpPr>
            <p:nvPr/>
          </p:nvSpPr>
          <p:spPr bwMode="auto">
            <a:xfrm>
              <a:off x="5750940" y="2927793"/>
              <a:ext cx="1313474" cy="317637"/>
            </a:xfrm>
            <a:prstGeom prst="rect">
              <a:avLst/>
            </a:pr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Rectangle 11">
              <a:extLst>
                <a:ext uri="{FF2B5EF4-FFF2-40B4-BE49-F238E27FC236}">
                  <a16:creationId xmlns:a16="http://schemas.microsoft.com/office/drawing/2014/main" id="{CF7E4410-F154-4495-94F2-7D64CB267421}"/>
                </a:ext>
              </a:extLst>
            </p:cNvPr>
            <p:cNvSpPr>
              <a:spLocks noChangeArrowheads="1"/>
            </p:cNvSpPr>
            <p:nvPr/>
          </p:nvSpPr>
          <p:spPr bwMode="auto">
            <a:xfrm>
              <a:off x="5750940" y="4365745"/>
              <a:ext cx="4661544" cy="31334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12">
              <a:extLst>
                <a:ext uri="{FF2B5EF4-FFF2-40B4-BE49-F238E27FC236}">
                  <a16:creationId xmlns:a16="http://schemas.microsoft.com/office/drawing/2014/main" id="{6DC6396B-3CBF-4563-BFEB-E50A9D73B4C3}"/>
                </a:ext>
              </a:extLst>
            </p:cNvPr>
            <p:cNvSpPr>
              <a:spLocks noChangeArrowheads="1"/>
            </p:cNvSpPr>
            <p:nvPr/>
          </p:nvSpPr>
          <p:spPr bwMode="auto">
            <a:xfrm>
              <a:off x="5750940" y="4365745"/>
              <a:ext cx="1832854" cy="313345"/>
            </a:xfrm>
            <a:prstGeom prst="rect">
              <a:avLst/>
            </a:prstGeom>
            <a:solidFill>
              <a:schemeClr val="tx1">
                <a:lumMod val="85000"/>
                <a:lumOff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3">
              <a:extLst>
                <a:ext uri="{FF2B5EF4-FFF2-40B4-BE49-F238E27FC236}">
                  <a16:creationId xmlns:a16="http://schemas.microsoft.com/office/drawing/2014/main" id="{8D5DA54E-9F4B-4EC6-9F99-B920C7FEE99B}"/>
                </a:ext>
              </a:extLst>
            </p:cNvPr>
            <p:cNvSpPr>
              <a:spLocks/>
            </p:cNvSpPr>
            <p:nvPr/>
          </p:nvSpPr>
          <p:spPr bwMode="auto">
            <a:xfrm>
              <a:off x="8184729" y="1906203"/>
              <a:ext cx="334807" cy="240374"/>
            </a:xfrm>
            <a:custGeom>
              <a:avLst/>
              <a:gdLst>
                <a:gd name="T0" fmla="*/ 40 w 78"/>
                <a:gd name="T1" fmla="*/ 56 h 56"/>
                <a:gd name="T2" fmla="*/ 19 w 78"/>
                <a:gd name="T3" fmla="*/ 27 h 56"/>
                <a:gd name="T4" fmla="*/ 0 w 78"/>
                <a:gd name="T5" fmla="*/ 0 h 56"/>
                <a:gd name="T6" fmla="*/ 38 w 78"/>
                <a:gd name="T7" fmla="*/ 0 h 56"/>
                <a:gd name="T8" fmla="*/ 78 w 78"/>
                <a:gd name="T9" fmla="*/ 0 h 56"/>
                <a:gd name="T10" fmla="*/ 59 w 78"/>
                <a:gd name="T11" fmla="*/ 27 h 56"/>
                <a:gd name="T12" fmla="*/ 40 w 78"/>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78" h="56">
                  <a:moveTo>
                    <a:pt x="40" y="56"/>
                  </a:moveTo>
                  <a:lnTo>
                    <a:pt x="19" y="27"/>
                  </a:lnTo>
                  <a:lnTo>
                    <a:pt x="0" y="0"/>
                  </a:lnTo>
                  <a:lnTo>
                    <a:pt x="38" y="0"/>
                  </a:lnTo>
                  <a:lnTo>
                    <a:pt x="78" y="0"/>
                  </a:lnTo>
                  <a:lnTo>
                    <a:pt x="59" y="27"/>
                  </a:lnTo>
                  <a:lnTo>
                    <a:pt x="40" y="5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5">
              <a:extLst>
                <a:ext uri="{FF2B5EF4-FFF2-40B4-BE49-F238E27FC236}">
                  <a16:creationId xmlns:a16="http://schemas.microsoft.com/office/drawing/2014/main" id="{635D53B9-E964-4F99-813A-DF27C210F4DD}"/>
                </a:ext>
              </a:extLst>
            </p:cNvPr>
            <p:cNvSpPr>
              <a:spLocks/>
            </p:cNvSpPr>
            <p:nvPr/>
          </p:nvSpPr>
          <p:spPr bwMode="auto">
            <a:xfrm>
              <a:off x="6901302" y="2661664"/>
              <a:ext cx="330515" cy="240374"/>
            </a:xfrm>
            <a:custGeom>
              <a:avLst/>
              <a:gdLst>
                <a:gd name="T0" fmla="*/ 38 w 77"/>
                <a:gd name="T1" fmla="*/ 56 h 56"/>
                <a:gd name="T2" fmla="*/ 19 w 77"/>
                <a:gd name="T3" fmla="*/ 27 h 56"/>
                <a:gd name="T4" fmla="*/ 0 w 77"/>
                <a:gd name="T5" fmla="*/ 0 h 56"/>
                <a:gd name="T6" fmla="*/ 38 w 77"/>
                <a:gd name="T7" fmla="*/ 0 h 56"/>
                <a:gd name="T8" fmla="*/ 77 w 77"/>
                <a:gd name="T9" fmla="*/ 0 h 56"/>
                <a:gd name="T10" fmla="*/ 57 w 77"/>
                <a:gd name="T11" fmla="*/ 27 h 56"/>
                <a:gd name="T12" fmla="*/ 38 w 77"/>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77" h="56">
                  <a:moveTo>
                    <a:pt x="38" y="56"/>
                  </a:moveTo>
                  <a:lnTo>
                    <a:pt x="19" y="27"/>
                  </a:lnTo>
                  <a:lnTo>
                    <a:pt x="0" y="0"/>
                  </a:lnTo>
                  <a:lnTo>
                    <a:pt x="38" y="0"/>
                  </a:lnTo>
                  <a:lnTo>
                    <a:pt x="77" y="0"/>
                  </a:lnTo>
                  <a:lnTo>
                    <a:pt x="57" y="27"/>
                  </a:lnTo>
                  <a:lnTo>
                    <a:pt x="38" y="56"/>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7">
              <a:extLst>
                <a:ext uri="{FF2B5EF4-FFF2-40B4-BE49-F238E27FC236}">
                  <a16:creationId xmlns:a16="http://schemas.microsoft.com/office/drawing/2014/main" id="{FDBC9A22-7E47-43FA-9021-8177F672F914}"/>
                </a:ext>
              </a:extLst>
            </p:cNvPr>
            <p:cNvSpPr>
              <a:spLocks/>
            </p:cNvSpPr>
            <p:nvPr/>
          </p:nvSpPr>
          <p:spPr bwMode="auto">
            <a:xfrm>
              <a:off x="9021747" y="3305524"/>
              <a:ext cx="330515" cy="236082"/>
            </a:xfrm>
            <a:custGeom>
              <a:avLst/>
              <a:gdLst>
                <a:gd name="T0" fmla="*/ 38 w 77"/>
                <a:gd name="T1" fmla="*/ 55 h 55"/>
                <a:gd name="T2" fmla="*/ 19 w 77"/>
                <a:gd name="T3" fmla="*/ 29 h 55"/>
                <a:gd name="T4" fmla="*/ 0 w 77"/>
                <a:gd name="T5" fmla="*/ 0 h 55"/>
                <a:gd name="T6" fmla="*/ 38 w 77"/>
                <a:gd name="T7" fmla="*/ 0 h 55"/>
                <a:gd name="T8" fmla="*/ 77 w 77"/>
                <a:gd name="T9" fmla="*/ 0 h 55"/>
                <a:gd name="T10" fmla="*/ 58 w 77"/>
                <a:gd name="T11" fmla="*/ 29 h 55"/>
                <a:gd name="T12" fmla="*/ 38 w 77"/>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77" h="55">
                  <a:moveTo>
                    <a:pt x="38" y="55"/>
                  </a:moveTo>
                  <a:lnTo>
                    <a:pt x="19" y="29"/>
                  </a:lnTo>
                  <a:lnTo>
                    <a:pt x="0" y="0"/>
                  </a:lnTo>
                  <a:lnTo>
                    <a:pt x="38" y="0"/>
                  </a:lnTo>
                  <a:lnTo>
                    <a:pt x="77" y="0"/>
                  </a:lnTo>
                  <a:lnTo>
                    <a:pt x="58" y="29"/>
                  </a:lnTo>
                  <a:lnTo>
                    <a:pt x="38" y="55"/>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9">
              <a:extLst>
                <a:ext uri="{FF2B5EF4-FFF2-40B4-BE49-F238E27FC236}">
                  <a16:creationId xmlns:a16="http://schemas.microsoft.com/office/drawing/2014/main" id="{692FF234-5FBC-4B0A-B4CB-FD4306711588}"/>
                </a:ext>
              </a:extLst>
            </p:cNvPr>
            <p:cNvSpPr>
              <a:spLocks/>
            </p:cNvSpPr>
            <p:nvPr/>
          </p:nvSpPr>
          <p:spPr bwMode="auto">
            <a:xfrm>
              <a:off x="7420683" y="4052400"/>
              <a:ext cx="334807" cy="240374"/>
            </a:xfrm>
            <a:custGeom>
              <a:avLst/>
              <a:gdLst>
                <a:gd name="T0" fmla="*/ 40 w 78"/>
                <a:gd name="T1" fmla="*/ 56 h 56"/>
                <a:gd name="T2" fmla="*/ 21 w 78"/>
                <a:gd name="T3" fmla="*/ 27 h 56"/>
                <a:gd name="T4" fmla="*/ 0 w 78"/>
                <a:gd name="T5" fmla="*/ 0 h 56"/>
                <a:gd name="T6" fmla="*/ 38 w 78"/>
                <a:gd name="T7" fmla="*/ 0 h 56"/>
                <a:gd name="T8" fmla="*/ 78 w 78"/>
                <a:gd name="T9" fmla="*/ 0 h 56"/>
                <a:gd name="T10" fmla="*/ 59 w 78"/>
                <a:gd name="T11" fmla="*/ 27 h 56"/>
                <a:gd name="T12" fmla="*/ 40 w 78"/>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78" h="56">
                  <a:moveTo>
                    <a:pt x="40" y="56"/>
                  </a:moveTo>
                  <a:lnTo>
                    <a:pt x="21" y="27"/>
                  </a:lnTo>
                  <a:lnTo>
                    <a:pt x="0" y="0"/>
                  </a:lnTo>
                  <a:lnTo>
                    <a:pt x="38" y="0"/>
                  </a:lnTo>
                  <a:lnTo>
                    <a:pt x="78" y="0"/>
                  </a:lnTo>
                  <a:lnTo>
                    <a:pt x="59" y="27"/>
                  </a:lnTo>
                  <a:lnTo>
                    <a:pt x="40" y="56"/>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7" name="Rectangle 9">
            <a:extLst>
              <a:ext uri="{FF2B5EF4-FFF2-40B4-BE49-F238E27FC236}">
                <a16:creationId xmlns:a16="http://schemas.microsoft.com/office/drawing/2014/main" id="{5BD01979-2DD1-4F00-A32E-37CE039A4CC4}"/>
              </a:ext>
            </a:extLst>
          </p:cNvPr>
          <p:cNvSpPr>
            <a:spLocks/>
          </p:cNvSpPr>
          <p:nvPr/>
        </p:nvSpPr>
        <p:spPr bwMode="auto">
          <a:xfrm>
            <a:off x="838200" y="5574408"/>
            <a:ext cx="10515600" cy="646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tx1">
                    <a:lumMod val="50000"/>
                    <a:lumOff val="50000"/>
                  </a:schemeClr>
                </a:solidFill>
                <a:latin typeface="Montserrat" panose="00000500000000000000" pitchFamily="50" charset="0"/>
                <a:ea typeface="PT Sans" panose="020B0503020203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 created a very of the layout design is meant to the project an image and the best alignments we have created a very of the layout design is meant to the project an image and the best ipsum and the best popularity then your </a:t>
            </a:r>
            <a:r>
              <a:rPr lang="en-US" sz="1000" dirty="0" err="1">
                <a:solidFill>
                  <a:schemeClr val="tx1">
                    <a:lumMod val="50000"/>
                    <a:lumOff val="50000"/>
                  </a:schemeClr>
                </a:solidFill>
                <a:latin typeface="Montserrat" panose="00000500000000000000" pitchFamily="50" charset="0"/>
                <a:ea typeface="PT Sans" panose="020B0503020203020204" pitchFamily="34" charset="0"/>
                <a:cs typeface="Open Sans Condensed Light" panose="020B0306030504020204" pitchFamily="34" charset="0"/>
                <a:sym typeface="Montserrat-Regular" charset="0"/>
              </a:rPr>
              <a:t>powerpoint</a:t>
            </a:r>
            <a:r>
              <a:rPr lang="en-US" sz="1000" dirty="0">
                <a:solidFill>
                  <a:schemeClr val="tx1">
                    <a:lumMod val="50000"/>
                    <a:lumOff val="50000"/>
                  </a:schemeClr>
                </a:solidFill>
                <a:latin typeface="Montserrat" panose="00000500000000000000" pitchFamily="50" charset="0"/>
                <a:ea typeface="PT Sans" panose="020B0503020203020204" pitchFamily="34" charset="0"/>
                <a:cs typeface="Open Sans Condensed Light" panose="020B0306030504020204" pitchFamily="34" charset="0"/>
                <a:sym typeface="Montserrat-Regular" charset="0"/>
              </a:rPr>
              <a:t>.</a:t>
            </a:r>
          </a:p>
        </p:txBody>
      </p:sp>
      <p:sp>
        <p:nvSpPr>
          <p:cNvPr id="82" name="TextBox 81">
            <a:extLst>
              <a:ext uri="{FF2B5EF4-FFF2-40B4-BE49-F238E27FC236}">
                <a16:creationId xmlns:a16="http://schemas.microsoft.com/office/drawing/2014/main" id="{9F0F7815-3917-4EE5-8031-35DA644BBBDF}"/>
              </a:ext>
            </a:extLst>
          </p:cNvPr>
          <p:cNvSpPr txBox="1"/>
          <p:nvPr/>
        </p:nvSpPr>
        <p:spPr>
          <a:xfrm>
            <a:off x="5760357" y="2228270"/>
            <a:ext cx="640443" cy="276999"/>
          </a:xfrm>
          <a:prstGeom prst="rect">
            <a:avLst/>
          </a:prstGeom>
          <a:noFill/>
        </p:spPr>
        <p:txBody>
          <a:bodyPr wrap="square" rtlCol="0">
            <a:spAutoFit/>
          </a:bodyPr>
          <a:lstStyle/>
          <a:p>
            <a:r>
              <a:rPr lang="en-US" sz="1200"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75%</a:t>
            </a:r>
          </a:p>
        </p:txBody>
      </p:sp>
      <p:sp>
        <p:nvSpPr>
          <p:cNvPr id="84" name="TextBox 83">
            <a:extLst>
              <a:ext uri="{FF2B5EF4-FFF2-40B4-BE49-F238E27FC236}">
                <a16:creationId xmlns:a16="http://schemas.microsoft.com/office/drawing/2014/main" id="{64933E6B-F765-46AA-B07B-132C52BC432A}"/>
              </a:ext>
            </a:extLst>
          </p:cNvPr>
          <p:cNvSpPr txBox="1"/>
          <p:nvPr/>
        </p:nvSpPr>
        <p:spPr>
          <a:xfrm>
            <a:off x="5760357" y="2948111"/>
            <a:ext cx="640443" cy="276999"/>
          </a:xfrm>
          <a:prstGeom prst="rect">
            <a:avLst/>
          </a:prstGeom>
          <a:noFill/>
        </p:spPr>
        <p:txBody>
          <a:bodyPr wrap="square" rtlCol="0">
            <a:spAutoFit/>
          </a:bodyPr>
          <a:lstStyle/>
          <a:p>
            <a:r>
              <a:rPr lang="en-US" sz="1200"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90%</a:t>
            </a:r>
          </a:p>
        </p:txBody>
      </p:sp>
      <p:sp>
        <p:nvSpPr>
          <p:cNvPr id="97" name="TextBox 96">
            <a:extLst>
              <a:ext uri="{FF2B5EF4-FFF2-40B4-BE49-F238E27FC236}">
                <a16:creationId xmlns:a16="http://schemas.microsoft.com/office/drawing/2014/main" id="{6E671C9F-23E2-4A9F-971D-AB9BC3E565D2}"/>
              </a:ext>
            </a:extLst>
          </p:cNvPr>
          <p:cNvSpPr txBox="1"/>
          <p:nvPr/>
        </p:nvSpPr>
        <p:spPr>
          <a:xfrm>
            <a:off x="5760357" y="3621092"/>
            <a:ext cx="640443" cy="276999"/>
          </a:xfrm>
          <a:prstGeom prst="rect">
            <a:avLst/>
          </a:prstGeom>
          <a:noFill/>
        </p:spPr>
        <p:txBody>
          <a:bodyPr wrap="square" rtlCol="0">
            <a:spAutoFit/>
          </a:bodyPr>
          <a:lstStyle/>
          <a:p>
            <a:r>
              <a:rPr lang="en-US" sz="1200"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63%</a:t>
            </a:r>
          </a:p>
        </p:txBody>
      </p:sp>
      <p:sp>
        <p:nvSpPr>
          <p:cNvPr id="98" name="TextBox 97">
            <a:extLst>
              <a:ext uri="{FF2B5EF4-FFF2-40B4-BE49-F238E27FC236}">
                <a16:creationId xmlns:a16="http://schemas.microsoft.com/office/drawing/2014/main" id="{4084DF85-4B03-42EF-8BC1-57125BF801F0}"/>
              </a:ext>
            </a:extLst>
          </p:cNvPr>
          <p:cNvSpPr txBox="1"/>
          <p:nvPr/>
        </p:nvSpPr>
        <p:spPr>
          <a:xfrm>
            <a:off x="5760357" y="4377870"/>
            <a:ext cx="640443" cy="276999"/>
          </a:xfrm>
          <a:prstGeom prst="rect">
            <a:avLst/>
          </a:prstGeom>
          <a:noFill/>
        </p:spPr>
        <p:txBody>
          <a:bodyPr wrap="square" rtlCol="0">
            <a:spAutoFit/>
          </a:bodyPr>
          <a:lstStyle/>
          <a:p>
            <a:r>
              <a:rPr lang="en-US" sz="1200"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65%</a:t>
            </a:r>
          </a:p>
        </p:txBody>
      </p:sp>
    </p:spTree>
    <p:extLst>
      <p:ext uri="{BB962C8B-B14F-4D97-AF65-F5344CB8AC3E}">
        <p14:creationId xmlns:p14="http://schemas.microsoft.com/office/powerpoint/2010/main" val="23175538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F00ED05-1653-4AFB-9B5F-6578D5FE283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Picture Placeholder 43">
            <a:extLst>
              <a:ext uri="{FF2B5EF4-FFF2-40B4-BE49-F238E27FC236}">
                <a16:creationId xmlns:a16="http://schemas.microsoft.com/office/drawing/2014/main" id="{7A6008DD-A8C7-4615-9208-D5960F53D3BE}"/>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0"/>
                    </a14:imgEffect>
                  </a14:imgLayer>
                </a14:imgProps>
              </a:ext>
            </a:extLst>
          </a:blip>
          <a:srcRect l="16018" r="16018"/>
          <a:stretch>
            <a:fillRect/>
          </a:stretch>
        </p:blipFill>
        <p:spPr>
          <a:xfrm>
            <a:off x="7351713" y="2483121"/>
            <a:ext cx="1581150" cy="1550987"/>
          </a:xfrm>
        </p:spPr>
      </p:pic>
      <p:sp>
        <p:nvSpPr>
          <p:cNvPr id="5" name="Slide Number Placeholder 4">
            <a:extLst>
              <a:ext uri="{FF2B5EF4-FFF2-40B4-BE49-F238E27FC236}">
                <a16:creationId xmlns:a16="http://schemas.microsoft.com/office/drawing/2014/main" id="{CD07B616-CF31-423F-B036-2D6D4B29ED15}"/>
              </a:ext>
            </a:extLst>
          </p:cNvPr>
          <p:cNvSpPr>
            <a:spLocks noGrp="1"/>
          </p:cNvSpPr>
          <p:nvPr>
            <p:ph type="sldNum" sz="quarter" idx="11"/>
          </p:nvPr>
        </p:nvSpPr>
        <p:spPr/>
        <p:txBody>
          <a:bodyPr/>
          <a:lstStyle/>
          <a:p>
            <a:fld id="{24DE6E60-BC42-428C-9E35-157D8C1638FB}" type="slidenum">
              <a:rPr lang="en-US" smtClean="0">
                <a:solidFill>
                  <a:schemeClr val="accent3"/>
                </a:solidFill>
              </a:rPr>
              <a:pPr/>
              <a:t>2</a:t>
            </a:fld>
            <a:endParaRPr lang="en-US" dirty="0">
              <a:solidFill>
                <a:schemeClr val="accent3"/>
              </a:solidFill>
            </a:endParaRPr>
          </a:p>
        </p:txBody>
      </p:sp>
      <p:sp>
        <p:nvSpPr>
          <p:cNvPr id="2" name="Rectangle 1">
            <a:extLst>
              <a:ext uri="{FF2B5EF4-FFF2-40B4-BE49-F238E27FC236}">
                <a16:creationId xmlns:a16="http://schemas.microsoft.com/office/drawing/2014/main" id="{F418FD7A-5755-47FC-83C9-E865A262C85E}"/>
              </a:ext>
            </a:extLst>
          </p:cNvPr>
          <p:cNvSpPr/>
          <p:nvPr/>
        </p:nvSpPr>
        <p:spPr>
          <a:xfrm>
            <a:off x="0" y="0"/>
            <a:ext cx="12192000" cy="192495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Placeholder 45">
            <a:extLst>
              <a:ext uri="{FF2B5EF4-FFF2-40B4-BE49-F238E27FC236}">
                <a16:creationId xmlns:a16="http://schemas.microsoft.com/office/drawing/2014/main" id="{C505F526-11BF-4B6F-A29B-BBA46FC73DF7}"/>
              </a:ext>
            </a:extLst>
          </p:cNvPr>
          <p:cNvPicPr>
            <a:picLocks noGrp="1" noChangeAspect="1"/>
          </p:cNvPicPr>
          <p:nvPr>
            <p:ph type="pic" sz="quarter" idx="14"/>
          </p:nvPr>
        </p:nvPicPr>
        <p:blipFill>
          <a:blip r:embed="rId5">
            <a:extLst>
              <a:ext uri="{BEBA8EAE-BF5A-486C-A8C5-ECC9F3942E4B}">
                <a14:imgProps xmlns:a14="http://schemas.microsoft.com/office/drawing/2010/main">
                  <a14:imgLayer r:embed="rId6">
                    <a14:imgEffect>
                      <a14:saturation sat="0"/>
                    </a14:imgEffect>
                  </a14:imgLayer>
                </a14:imgProps>
              </a:ext>
            </a:extLst>
          </a:blip>
          <a:srcRect l="15939" r="15939"/>
          <a:stretch>
            <a:fillRect/>
          </a:stretch>
        </p:blipFill>
        <p:spPr>
          <a:xfrm>
            <a:off x="9358315" y="2482572"/>
            <a:ext cx="1582059" cy="1551345"/>
          </a:xfrm>
        </p:spPr>
      </p:pic>
      <p:sp>
        <p:nvSpPr>
          <p:cNvPr id="12" name="Title 1">
            <a:extLst>
              <a:ext uri="{FF2B5EF4-FFF2-40B4-BE49-F238E27FC236}">
                <a16:creationId xmlns:a16="http://schemas.microsoft.com/office/drawing/2014/main" id="{DBF65072-EFE7-4464-8623-B409F87D1697}"/>
              </a:ext>
            </a:extLst>
          </p:cNvPr>
          <p:cNvSpPr txBox="1">
            <a:spLocks/>
          </p:cNvSpPr>
          <p:nvPr/>
        </p:nvSpPr>
        <p:spPr>
          <a:xfrm>
            <a:off x="838200" y="48101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b="1" dirty="0">
                <a:solidFill>
                  <a:schemeClr val="bg1"/>
                </a:solidFill>
                <a:latin typeface="Montserrat Light" panose="00000400000000000000" pitchFamily="50" charset="0"/>
              </a:rPr>
              <a:t>Welcome</a:t>
            </a:r>
            <a:r>
              <a:rPr lang="en-US" b="1" dirty="0">
                <a:solidFill>
                  <a:schemeClr val="bg1"/>
                </a:solidFill>
              </a:rPr>
              <a:t> Message</a:t>
            </a:r>
            <a:endParaRPr lang="en-US" dirty="0">
              <a:solidFill>
                <a:schemeClr val="bg1"/>
              </a:solidFill>
            </a:endParaRPr>
          </a:p>
        </p:txBody>
      </p:sp>
      <p:sp>
        <p:nvSpPr>
          <p:cNvPr id="13" name="Subtitle 3">
            <a:extLst>
              <a:ext uri="{FF2B5EF4-FFF2-40B4-BE49-F238E27FC236}">
                <a16:creationId xmlns:a16="http://schemas.microsoft.com/office/drawing/2014/main" id="{93ED0512-79FF-4565-9FF2-383DFD370FCD}"/>
              </a:ext>
            </a:extLst>
          </p:cNvPr>
          <p:cNvSpPr txBox="1">
            <a:spLocks/>
          </p:cNvSpPr>
          <p:nvPr/>
        </p:nvSpPr>
        <p:spPr>
          <a:xfrm>
            <a:off x="838200" y="1135063"/>
            <a:ext cx="10515600" cy="2444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a:solidFill>
                  <a:schemeClr val="bg1"/>
                </a:solidFill>
              </a:rPr>
              <a:t>Lorem ipsum dolor sit </a:t>
            </a:r>
            <a:r>
              <a:rPr lang="en-US" dirty="0" err="1">
                <a:solidFill>
                  <a:schemeClr val="bg1"/>
                </a:solidFill>
              </a:rPr>
              <a:t>amet</a:t>
            </a:r>
            <a:r>
              <a:rPr lang="en-US" dirty="0">
                <a:solidFill>
                  <a:schemeClr val="bg1"/>
                </a:solidFill>
              </a:rPr>
              <a:t> </a:t>
            </a:r>
            <a:r>
              <a:rPr lang="en-US" dirty="0" err="1">
                <a:solidFill>
                  <a:schemeClr val="bg1"/>
                </a:solidFill>
              </a:rPr>
              <a:t>agam</a:t>
            </a:r>
            <a:r>
              <a:rPr lang="en-US" dirty="0">
                <a:solidFill>
                  <a:schemeClr val="bg1"/>
                </a:solidFill>
              </a:rPr>
              <a:t> facer </a:t>
            </a:r>
            <a:r>
              <a:rPr lang="en-US" dirty="0" err="1">
                <a:solidFill>
                  <a:schemeClr val="bg1"/>
                </a:solidFill>
              </a:rPr>
              <a:t>modo</a:t>
            </a:r>
            <a:r>
              <a:rPr lang="en-US" dirty="0">
                <a:solidFill>
                  <a:schemeClr val="bg1"/>
                </a:solidFill>
              </a:rPr>
              <a:t> data lorem ipsum dolor sit </a:t>
            </a:r>
            <a:r>
              <a:rPr lang="en-US" dirty="0" err="1">
                <a:solidFill>
                  <a:schemeClr val="bg1"/>
                </a:solidFill>
              </a:rPr>
              <a:t>amet</a:t>
            </a:r>
            <a:r>
              <a:rPr lang="en-US" dirty="0">
                <a:solidFill>
                  <a:schemeClr val="bg1"/>
                </a:solidFill>
              </a:rPr>
              <a:t> </a:t>
            </a:r>
            <a:r>
              <a:rPr lang="en-US" dirty="0" err="1">
                <a:solidFill>
                  <a:schemeClr val="bg1"/>
                </a:solidFill>
              </a:rPr>
              <a:t>agam</a:t>
            </a:r>
            <a:r>
              <a:rPr lang="en-US" dirty="0">
                <a:solidFill>
                  <a:schemeClr val="bg1"/>
                </a:solidFill>
              </a:rPr>
              <a:t> facer </a:t>
            </a:r>
            <a:r>
              <a:rPr lang="en-US" dirty="0" err="1">
                <a:solidFill>
                  <a:schemeClr val="bg1"/>
                </a:solidFill>
              </a:rPr>
              <a:t>modo</a:t>
            </a:r>
            <a:r>
              <a:rPr lang="en-US" dirty="0">
                <a:solidFill>
                  <a:schemeClr val="bg1"/>
                </a:solidFill>
              </a:rPr>
              <a:t> data</a:t>
            </a:r>
          </a:p>
        </p:txBody>
      </p:sp>
      <p:sp>
        <p:nvSpPr>
          <p:cNvPr id="21" name="Rectangle 20">
            <a:extLst>
              <a:ext uri="{FF2B5EF4-FFF2-40B4-BE49-F238E27FC236}">
                <a16:creationId xmlns:a16="http://schemas.microsoft.com/office/drawing/2014/main" id="{79F3F1C8-F83C-4F8C-BF35-B6B84219E9FF}"/>
              </a:ext>
            </a:extLst>
          </p:cNvPr>
          <p:cNvSpPr/>
          <p:nvPr/>
        </p:nvSpPr>
        <p:spPr>
          <a:xfrm>
            <a:off x="1071724" y="2403062"/>
            <a:ext cx="2939484" cy="1924951"/>
          </a:xfrm>
          <a:prstGeom prst="rect">
            <a:avLst/>
          </a:prstGeom>
        </p:spPr>
        <p:txBody>
          <a:bodyPr wrap="square">
            <a:spAutoFit/>
          </a:bodyPr>
          <a:lstStyle/>
          <a:p>
            <a:pPr>
              <a:lnSpc>
                <a:spcPts val="1600"/>
              </a:lnSpc>
            </a:pPr>
            <a:r>
              <a:rPr lang="en-US" sz="1100" dirty="0">
                <a:solidFill>
                  <a:schemeClr val="tx1">
                    <a:lumMod val="65000"/>
                    <a:lumOff val="35000"/>
                  </a:schemeClr>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is not simply random text. It has roots in a piece of classical Latin literature from 45 BC, making it over 2000 years old. Richard McClintock, a Latin professor at Hampden-Sydney</a:t>
            </a:r>
          </a:p>
          <a:p>
            <a:pPr>
              <a:lnSpc>
                <a:spcPts val="1600"/>
              </a:lnSpc>
            </a:pPr>
            <a:endParaRPr lang="en-US" sz="1100" dirty="0">
              <a:solidFill>
                <a:schemeClr val="tx1">
                  <a:lumMod val="65000"/>
                  <a:lumOff val="35000"/>
                </a:schemeClr>
              </a:solidFill>
              <a:latin typeface="Montserrat Light" panose="00000400000000000000" pitchFamily="50" charset="0"/>
              <a:ea typeface="Open Sans" panose="020B0606030504020204" pitchFamily="34" charset="0"/>
              <a:cs typeface="Open Sans" panose="020B0606030504020204" pitchFamily="34" charset="0"/>
            </a:endParaRPr>
          </a:p>
          <a:p>
            <a:pPr>
              <a:lnSpc>
                <a:spcPts val="1600"/>
              </a:lnSpc>
            </a:pPr>
            <a:r>
              <a:rPr lang="en-US" sz="1100" dirty="0">
                <a:solidFill>
                  <a:schemeClr val="tx1">
                    <a:lumMod val="65000"/>
                    <a:lumOff val="35000"/>
                  </a:schemeClr>
                </a:solidFill>
                <a:latin typeface="Montserrat Light" panose="00000400000000000000" pitchFamily="50" charset="0"/>
                <a:ea typeface="Open Sans" panose="020B0606030504020204" pitchFamily="34" charset="0"/>
                <a:cs typeface="Open Sans" panose="020B0606030504020204" pitchFamily="34" charset="0"/>
              </a:rPr>
              <a:t>College in Virginia, looked up one of the more obscure Latin words, </a:t>
            </a:r>
            <a:r>
              <a:rPr lang="en-US" sz="1100" dirty="0" err="1">
                <a:solidFill>
                  <a:schemeClr val="tx1">
                    <a:lumMod val="65000"/>
                    <a:lumOff val="35000"/>
                  </a:schemeClr>
                </a:solidFill>
                <a:latin typeface="Montserrat Light" panose="00000400000000000000" pitchFamily="50" charset="0"/>
                <a:ea typeface="Open Sans" panose="020B0606030504020204" pitchFamily="34" charset="0"/>
                <a:cs typeface="Open Sans" panose="020B0606030504020204" pitchFamily="34" charset="0"/>
              </a:rPr>
              <a:t>consectetur</a:t>
            </a:r>
            <a:r>
              <a:rPr lang="en-US" sz="1100" dirty="0">
                <a:solidFill>
                  <a:schemeClr val="tx1">
                    <a:lumMod val="65000"/>
                    <a:lumOff val="35000"/>
                  </a:schemeClr>
                </a:solidFill>
                <a:latin typeface="Montserrat Light" panose="00000400000000000000" pitchFamily="50" charset="0"/>
                <a:ea typeface="Open Sans" panose="020B0606030504020204" pitchFamily="34" charset="0"/>
                <a:cs typeface="Open Sans" panose="020B0606030504020204" pitchFamily="34" charset="0"/>
              </a:rPr>
              <a:t>,</a:t>
            </a:r>
          </a:p>
        </p:txBody>
      </p:sp>
      <p:sp>
        <p:nvSpPr>
          <p:cNvPr id="22" name="TextBox 21">
            <a:extLst>
              <a:ext uri="{FF2B5EF4-FFF2-40B4-BE49-F238E27FC236}">
                <a16:creationId xmlns:a16="http://schemas.microsoft.com/office/drawing/2014/main" id="{BA1D1C07-3D0E-456D-8E5C-2C883E6313D7}"/>
              </a:ext>
            </a:extLst>
          </p:cNvPr>
          <p:cNvSpPr txBox="1"/>
          <p:nvPr/>
        </p:nvSpPr>
        <p:spPr>
          <a:xfrm>
            <a:off x="1071724" y="4641092"/>
            <a:ext cx="2249714" cy="584775"/>
          </a:xfrm>
          <a:prstGeom prst="rect">
            <a:avLst/>
          </a:prstGeom>
          <a:noFill/>
        </p:spPr>
        <p:txBody>
          <a:bodyPr wrap="square" rtlCol="0">
            <a:spAutoFit/>
          </a:bodyPr>
          <a:lstStyle/>
          <a:p>
            <a:r>
              <a:rPr lang="en-US" sz="2000" b="1" dirty="0">
                <a:solidFill>
                  <a:schemeClr val="accent3"/>
                </a:solidFill>
                <a:latin typeface="Montserrat" panose="00000500000000000000" pitchFamily="50" charset="0"/>
                <a:ea typeface="Open Sans Extrabold" panose="020B0906030804020204" pitchFamily="34" charset="0"/>
                <a:cs typeface="Open Sans Extrabold" panose="020B0906030804020204" pitchFamily="34" charset="0"/>
              </a:rPr>
              <a:t>MICHAELJOHN</a:t>
            </a:r>
          </a:p>
          <a:p>
            <a:r>
              <a:rPr lang="en-US" sz="1200" dirty="0">
                <a:solidFill>
                  <a:schemeClr val="tx1">
                    <a:lumMod val="50000"/>
                    <a:lumOff val="50000"/>
                  </a:schemeClr>
                </a:solidFill>
                <a:latin typeface="Montserrat Light" panose="00000400000000000000" pitchFamily="50" charset="0"/>
                <a:ea typeface="Open Sans Semibold" panose="020B0706030804020204" pitchFamily="34" charset="0"/>
                <a:cs typeface="Open Sans Semibold" panose="020B0706030804020204" pitchFamily="34" charset="0"/>
              </a:rPr>
              <a:t>CREATIVE DIRECTOR</a:t>
            </a:r>
          </a:p>
        </p:txBody>
      </p:sp>
      <p:sp>
        <p:nvSpPr>
          <p:cNvPr id="23" name="Freeform 21">
            <a:extLst>
              <a:ext uri="{FF2B5EF4-FFF2-40B4-BE49-F238E27FC236}">
                <a16:creationId xmlns:a16="http://schemas.microsoft.com/office/drawing/2014/main" id="{2665DBA4-D02A-4D94-8C12-39D3A81AC22E}"/>
              </a:ext>
            </a:extLst>
          </p:cNvPr>
          <p:cNvSpPr/>
          <p:nvPr/>
        </p:nvSpPr>
        <p:spPr>
          <a:xfrm>
            <a:off x="1071724" y="5673110"/>
            <a:ext cx="865826" cy="426010"/>
          </a:xfrm>
          <a:custGeom>
            <a:avLst/>
            <a:gdLst>
              <a:gd name="connsiteX0" fmla="*/ 578224 w 2541684"/>
              <a:gd name="connsiteY0" fmla="*/ 107576 h 1250576"/>
              <a:gd name="connsiteX1" fmla="*/ 551330 w 2541684"/>
              <a:gd name="connsiteY1" fmla="*/ 349623 h 1250576"/>
              <a:gd name="connsiteX2" fmla="*/ 564777 w 2541684"/>
              <a:gd name="connsiteY2" fmla="*/ 726141 h 1250576"/>
              <a:gd name="connsiteX3" fmla="*/ 578224 w 2541684"/>
              <a:gd name="connsiteY3" fmla="*/ 968188 h 1250576"/>
              <a:gd name="connsiteX4" fmla="*/ 618565 w 2541684"/>
              <a:gd name="connsiteY4" fmla="*/ 1250576 h 1250576"/>
              <a:gd name="connsiteX5" fmla="*/ 658906 w 2541684"/>
              <a:gd name="connsiteY5" fmla="*/ 1210235 h 1250576"/>
              <a:gd name="connsiteX6" fmla="*/ 699248 w 2541684"/>
              <a:gd name="connsiteY6" fmla="*/ 1102658 h 1250576"/>
              <a:gd name="connsiteX7" fmla="*/ 753036 w 2541684"/>
              <a:gd name="connsiteY7" fmla="*/ 954741 h 1250576"/>
              <a:gd name="connsiteX8" fmla="*/ 779930 w 2541684"/>
              <a:gd name="connsiteY8" fmla="*/ 672352 h 1250576"/>
              <a:gd name="connsiteX9" fmla="*/ 806824 w 2541684"/>
              <a:gd name="connsiteY9" fmla="*/ 470647 h 1250576"/>
              <a:gd name="connsiteX10" fmla="*/ 847165 w 2541684"/>
              <a:gd name="connsiteY10" fmla="*/ 833717 h 1250576"/>
              <a:gd name="connsiteX11" fmla="*/ 887506 w 2541684"/>
              <a:gd name="connsiteY11" fmla="*/ 860611 h 1250576"/>
              <a:gd name="connsiteX12" fmla="*/ 968189 w 2541684"/>
              <a:gd name="connsiteY12" fmla="*/ 779929 h 1250576"/>
              <a:gd name="connsiteX13" fmla="*/ 981636 w 2541684"/>
              <a:gd name="connsiteY13" fmla="*/ 739588 h 1250576"/>
              <a:gd name="connsiteX14" fmla="*/ 1021977 w 2541684"/>
              <a:gd name="connsiteY14" fmla="*/ 739588 h 1250576"/>
              <a:gd name="connsiteX15" fmla="*/ 1035424 w 2541684"/>
              <a:gd name="connsiteY15" fmla="*/ 874058 h 1250576"/>
              <a:gd name="connsiteX16" fmla="*/ 1048871 w 2541684"/>
              <a:gd name="connsiteY16" fmla="*/ 914400 h 1250576"/>
              <a:gd name="connsiteX17" fmla="*/ 1075765 w 2541684"/>
              <a:gd name="connsiteY17" fmla="*/ 874058 h 1250576"/>
              <a:gd name="connsiteX18" fmla="*/ 1102659 w 2541684"/>
              <a:gd name="connsiteY18" fmla="*/ 820270 h 1250576"/>
              <a:gd name="connsiteX19" fmla="*/ 1143000 w 2541684"/>
              <a:gd name="connsiteY19" fmla="*/ 658905 h 1250576"/>
              <a:gd name="connsiteX20" fmla="*/ 1196789 w 2541684"/>
              <a:gd name="connsiteY20" fmla="*/ 551329 h 1250576"/>
              <a:gd name="connsiteX21" fmla="*/ 1290918 w 2541684"/>
              <a:gd name="connsiteY21" fmla="*/ 322729 h 1250576"/>
              <a:gd name="connsiteX22" fmla="*/ 1277471 w 2541684"/>
              <a:gd name="connsiteY22" fmla="*/ 282388 h 1250576"/>
              <a:gd name="connsiteX23" fmla="*/ 1156448 w 2541684"/>
              <a:gd name="connsiteY23" fmla="*/ 363070 h 1250576"/>
              <a:gd name="connsiteX24" fmla="*/ 1102659 w 2541684"/>
              <a:gd name="connsiteY24" fmla="*/ 470647 h 1250576"/>
              <a:gd name="connsiteX25" fmla="*/ 1183342 w 2541684"/>
              <a:gd name="connsiteY25" fmla="*/ 658905 h 1250576"/>
              <a:gd name="connsiteX26" fmla="*/ 1290918 w 2541684"/>
              <a:gd name="connsiteY26" fmla="*/ 632011 h 1250576"/>
              <a:gd name="connsiteX27" fmla="*/ 1344706 w 2541684"/>
              <a:gd name="connsiteY27" fmla="*/ 591670 h 1250576"/>
              <a:gd name="connsiteX28" fmla="*/ 1385048 w 2541684"/>
              <a:gd name="connsiteY28" fmla="*/ 551329 h 1250576"/>
              <a:gd name="connsiteX29" fmla="*/ 1210236 w 2541684"/>
              <a:gd name="connsiteY29" fmla="*/ 591670 h 1250576"/>
              <a:gd name="connsiteX30" fmla="*/ 1223683 w 2541684"/>
              <a:gd name="connsiteY30" fmla="*/ 551329 h 1250576"/>
              <a:gd name="connsiteX31" fmla="*/ 1277471 w 2541684"/>
              <a:gd name="connsiteY31" fmla="*/ 578223 h 1250576"/>
              <a:gd name="connsiteX32" fmla="*/ 1304365 w 2541684"/>
              <a:gd name="connsiteY32" fmla="*/ 632011 h 1250576"/>
              <a:gd name="connsiteX33" fmla="*/ 1371600 w 2541684"/>
              <a:gd name="connsiteY33" fmla="*/ 726141 h 1250576"/>
              <a:gd name="connsiteX34" fmla="*/ 1438836 w 2541684"/>
              <a:gd name="connsiteY34" fmla="*/ 591670 h 1250576"/>
              <a:gd name="connsiteX35" fmla="*/ 1425389 w 2541684"/>
              <a:gd name="connsiteY35" fmla="*/ 954741 h 1250576"/>
              <a:gd name="connsiteX36" fmla="*/ 1290918 w 2541684"/>
              <a:gd name="connsiteY36" fmla="*/ 941294 h 1250576"/>
              <a:gd name="connsiteX37" fmla="*/ 0 w 2541684"/>
              <a:gd name="connsiteY37" fmla="*/ 914400 h 1250576"/>
              <a:gd name="connsiteX38" fmla="*/ 497542 w 2541684"/>
              <a:gd name="connsiteY38" fmla="*/ 860611 h 1250576"/>
              <a:gd name="connsiteX39" fmla="*/ 1734671 w 2541684"/>
              <a:gd name="connsiteY39" fmla="*/ 605117 h 1250576"/>
              <a:gd name="connsiteX40" fmla="*/ 2218765 w 2541684"/>
              <a:gd name="connsiteY40" fmla="*/ 416858 h 1250576"/>
              <a:gd name="connsiteX41" fmla="*/ 2272553 w 2541684"/>
              <a:gd name="connsiteY41" fmla="*/ 389964 h 1250576"/>
              <a:gd name="connsiteX42" fmla="*/ 2393577 w 2541684"/>
              <a:gd name="connsiteY42" fmla="*/ 242047 h 1250576"/>
              <a:gd name="connsiteX43" fmla="*/ 2433918 w 2541684"/>
              <a:gd name="connsiteY43" fmla="*/ 201705 h 1250576"/>
              <a:gd name="connsiteX44" fmla="*/ 2487706 w 2541684"/>
              <a:gd name="connsiteY44" fmla="*/ 121023 h 1250576"/>
              <a:gd name="connsiteX45" fmla="*/ 2528048 w 2541684"/>
              <a:gd name="connsiteY45" fmla="*/ 67235 h 1250576"/>
              <a:gd name="connsiteX46" fmla="*/ 2541495 w 2541684"/>
              <a:gd name="connsiteY46" fmla="*/ 0 h 1250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541684" h="1250576">
                <a:moveTo>
                  <a:pt x="578224" y="107576"/>
                </a:moveTo>
                <a:cubicBezTo>
                  <a:pt x="572862" y="150475"/>
                  <a:pt x="551330" y="315536"/>
                  <a:pt x="551330" y="349623"/>
                </a:cubicBezTo>
                <a:cubicBezTo>
                  <a:pt x="551330" y="475209"/>
                  <a:pt x="559322" y="600674"/>
                  <a:pt x="564777" y="726141"/>
                </a:cubicBezTo>
                <a:cubicBezTo>
                  <a:pt x="568287" y="806871"/>
                  <a:pt x="570908" y="887713"/>
                  <a:pt x="578224" y="968188"/>
                </a:cubicBezTo>
                <a:cubicBezTo>
                  <a:pt x="587373" y="1068831"/>
                  <a:pt x="602548" y="1154473"/>
                  <a:pt x="618565" y="1250576"/>
                </a:cubicBezTo>
                <a:cubicBezTo>
                  <a:pt x="632012" y="1237129"/>
                  <a:pt x="648827" y="1226361"/>
                  <a:pt x="658906" y="1210235"/>
                </a:cubicBezTo>
                <a:cubicBezTo>
                  <a:pt x="675145" y="1184252"/>
                  <a:pt x="687515" y="1133946"/>
                  <a:pt x="699248" y="1102658"/>
                </a:cubicBezTo>
                <a:cubicBezTo>
                  <a:pt x="755375" y="952989"/>
                  <a:pt x="696542" y="1124224"/>
                  <a:pt x="753036" y="954741"/>
                </a:cubicBezTo>
                <a:cubicBezTo>
                  <a:pt x="776239" y="769114"/>
                  <a:pt x="759657" y="915635"/>
                  <a:pt x="779930" y="672352"/>
                </a:cubicBezTo>
                <a:cubicBezTo>
                  <a:pt x="793160" y="513590"/>
                  <a:pt x="782075" y="569644"/>
                  <a:pt x="806824" y="470647"/>
                </a:cubicBezTo>
                <a:cubicBezTo>
                  <a:pt x="808399" y="508444"/>
                  <a:pt x="762430" y="748982"/>
                  <a:pt x="847165" y="833717"/>
                </a:cubicBezTo>
                <a:cubicBezTo>
                  <a:pt x="858593" y="845145"/>
                  <a:pt x="874059" y="851646"/>
                  <a:pt x="887506" y="860611"/>
                </a:cubicBezTo>
                <a:cubicBezTo>
                  <a:pt x="932618" y="830537"/>
                  <a:pt x="937396" y="833817"/>
                  <a:pt x="968189" y="779929"/>
                </a:cubicBezTo>
                <a:cubicBezTo>
                  <a:pt x="975221" y="767622"/>
                  <a:pt x="981636" y="725414"/>
                  <a:pt x="981636" y="739588"/>
                </a:cubicBezTo>
                <a:cubicBezTo>
                  <a:pt x="981636" y="798378"/>
                  <a:pt x="928234" y="833331"/>
                  <a:pt x="1021977" y="739588"/>
                </a:cubicBezTo>
                <a:cubicBezTo>
                  <a:pt x="1026459" y="784411"/>
                  <a:pt x="1028574" y="829535"/>
                  <a:pt x="1035424" y="874058"/>
                </a:cubicBezTo>
                <a:cubicBezTo>
                  <a:pt x="1037579" y="888068"/>
                  <a:pt x="1034696" y="914400"/>
                  <a:pt x="1048871" y="914400"/>
                </a:cubicBezTo>
                <a:cubicBezTo>
                  <a:pt x="1065033" y="914400"/>
                  <a:pt x="1067747" y="888090"/>
                  <a:pt x="1075765" y="874058"/>
                </a:cubicBezTo>
                <a:cubicBezTo>
                  <a:pt x="1085710" y="856653"/>
                  <a:pt x="1093694" y="838199"/>
                  <a:pt x="1102659" y="820270"/>
                </a:cubicBezTo>
                <a:cubicBezTo>
                  <a:pt x="1113212" y="767507"/>
                  <a:pt x="1123097" y="708662"/>
                  <a:pt x="1143000" y="658905"/>
                </a:cubicBezTo>
                <a:cubicBezTo>
                  <a:pt x="1157890" y="621681"/>
                  <a:pt x="1179626" y="587561"/>
                  <a:pt x="1196789" y="551329"/>
                </a:cubicBezTo>
                <a:cubicBezTo>
                  <a:pt x="1267856" y="401299"/>
                  <a:pt x="1251031" y="442389"/>
                  <a:pt x="1290918" y="322729"/>
                </a:cubicBezTo>
                <a:cubicBezTo>
                  <a:pt x="1286436" y="309282"/>
                  <a:pt x="1291645" y="282388"/>
                  <a:pt x="1277471" y="282388"/>
                </a:cubicBezTo>
                <a:cubicBezTo>
                  <a:pt x="1246282" y="282388"/>
                  <a:pt x="1175991" y="332360"/>
                  <a:pt x="1156448" y="363070"/>
                </a:cubicBezTo>
                <a:cubicBezTo>
                  <a:pt x="1134924" y="396894"/>
                  <a:pt x="1102659" y="470647"/>
                  <a:pt x="1102659" y="470647"/>
                </a:cubicBezTo>
                <a:cubicBezTo>
                  <a:pt x="1107726" y="498517"/>
                  <a:pt x="1101016" y="652045"/>
                  <a:pt x="1183342" y="658905"/>
                </a:cubicBezTo>
                <a:cubicBezTo>
                  <a:pt x="1220177" y="661975"/>
                  <a:pt x="1255059" y="640976"/>
                  <a:pt x="1290918" y="632011"/>
                </a:cubicBezTo>
                <a:cubicBezTo>
                  <a:pt x="1308847" y="618564"/>
                  <a:pt x="1327690" y="606255"/>
                  <a:pt x="1344706" y="591670"/>
                </a:cubicBezTo>
                <a:cubicBezTo>
                  <a:pt x="1359145" y="579294"/>
                  <a:pt x="1403806" y="554455"/>
                  <a:pt x="1385048" y="551329"/>
                </a:cubicBezTo>
                <a:cubicBezTo>
                  <a:pt x="1375776" y="549784"/>
                  <a:pt x="1246071" y="582711"/>
                  <a:pt x="1210236" y="591670"/>
                </a:cubicBezTo>
                <a:cubicBezTo>
                  <a:pt x="1214718" y="578223"/>
                  <a:pt x="1209784" y="554109"/>
                  <a:pt x="1223683" y="551329"/>
                </a:cubicBezTo>
                <a:cubicBezTo>
                  <a:pt x="1243339" y="547398"/>
                  <a:pt x="1263297" y="564049"/>
                  <a:pt x="1277471" y="578223"/>
                </a:cubicBezTo>
                <a:cubicBezTo>
                  <a:pt x="1291645" y="592397"/>
                  <a:pt x="1294420" y="614607"/>
                  <a:pt x="1304365" y="632011"/>
                </a:cubicBezTo>
                <a:cubicBezTo>
                  <a:pt x="1320094" y="659537"/>
                  <a:pt x="1354286" y="703055"/>
                  <a:pt x="1371600" y="726141"/>
                </a:cubicBezTo>
                <a:cubicBezTo>
                  <a:pt x="1435641" y="630081"/>
                  <a:pt x="1417550" y="676816"/>
                  <a:pt x="1438836" y="591670"/>
                </a:cubicBezTo>
                <a:cubicBezTo>
                  <a:pt x="1434354" y="712694"/>
                  <a:pt x="1472577" y="843206"/>
                  <a:pt x="1425389" y="954741"/>
                </a:cubicBezTo>
                <a:cubicBezTo>
                  <a:pt x="1407837" y="996228"/>
                  <a:pt x="1335947" y="942568"/>
                  <a:pt x="1290918" y="941294"/>
                </a:cubicBezTo>
                <a:lnTo>
                  <a:pt x="0" y="914400"/>
                </a:lnTo>
                <a:cubicBezTo>
                  <a:pt x="165847" y="896470"/>
                  <a:pt x="332449" y="884506"/>
                  <a:pt x="497542" y="860611"/>
                </a:cubicBezTo>
                <a:cubicBezTo>
                  <a:pt x="838296" y="811291"/>
                  <a:pt x="1429470" y="685232"/>
                  <a:pt x="1734671" y="605117"/>
                </a:cubicBezTo>
                <a:cubicBezTo>
                  <a:pt x="2076920" y="515277"/>
                  <a:pt x="2009596" y="529489"/>
                  <a:pt x="2218765" y="416858"/>
                </a:cubicBezTo>
                <a:cubicBezTo>
                  <a:pt x="2236415" y="407354"/>
                  <a:pt x="2256241" y="401615"/>
                  <a:pt x="2272553" y="389964"/>
                </a:cubicBezTo>
                <a:cubicBezTo>
                  <a:pt x="2318141" y="357402"/>
                  <a:pt x="2363826" y="271799"/>
                  <a:pt x="2393577" y="242047"/>
                </a:cubicBezTo>
                <a:cubicBezTo>
                  <a:pt x="2407024" y="228600"/>
                  <a:pt x="2422243" y="216716"/>
                  <a:pt x="2433918" y="201705"/>
                </a:cubicBezTo>
                <a:cubicBezTo>
                  <a:pt x="2453762" y="176191"/>
                  <a:pt x="2469170" y="147503"/>
                  <a:pt x="2487706" y="121023"/>
                </a:cubicBezTo>
                <a:cubicBezTo>
                  <a:pt x="2500558" y="102663"/>
                  <a:pt x="2514601" y="85164"/>
                  <a:pt x="2528048" y="67235"/>
                </a:cubicBezTo>
                <a:cubicBezTo>
                  <a:pt x="2544330" y="18389"/>
                  <a:pt x="2541495" y="41068"/>
                  <a:pt x="2541495" y="0"/>
                </a:cubicBezTo>
              </a:path>
            </a:pathLst>
          </a:custGeom>
          <a:noFill/>
          <a:ln w="4445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24" name="Rectangle 23">
            <a:extLst>
              <a:ext uri="{FF2B5EF4-FFF2-40B4-BE49-F238E27FC236}">
                <a16:creationId xmlns:a16="http://schemas.microsoft.com/office/drawing/2014/main" id="{E5AAB04C-360D-42AB-96F6-27F06273C8BD}"/>
              </a:ext>
            </a:extLst>
          </p:cNvPr>
          <p:cNvSpPr/>
          <p:nvPr/>
        </p:nvSpPr>
        <p:spPr>
          <a:xfrm>
            <a:off x="5237798" y="4337880"/>
            <a:ext cx="6075300" cy="1528624"/>
          </a:xfrm>
          <a:prstGeom prst="rect">
            <a:avLst/>
          </a:prstGeom>
        </p:spPr>
        <p:txBody>
          <a:bodyPr wrap="square">
            <a:spAutoFit/>
          </a:bodyPr>
          <a:lstStyle/>
          <a:p>
            <a:pPr>
              <a:lnSpc>
                <a:spcPts val="1600"/>
              </a:lnSpc>
            </a:pPr>
            <a:r>
              <a:rPr lang="en-US" sz="1100" dirty="0">
                <a:solidFill>
                  <a:schemeClr val="tx1">
                    <a:lumMod val="65000"/>
                    <a:lumOff val="35000"/>
                  </a:schemeClr>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is not simply random text. It has roots in a piece of classical Latin literature from 45 BC, making it over 2000 years old. Richard McClintock, a Latin professor at Hampden-Sydney</a:t>
            </a:r>
          </a:p>
          <a:p>
            <a:pPr>
              <a:lnSpc>
                <a:spcPts val="1600"/>
              </a:lnSpc>
            </a:pPr>
            <a:endParaRPr lang="en-US" sz="1100" dirty="0">
              <a:solidFill>
                <a:schemeClr val="tx1">
                  <a:lumMod val="65000"/>
                  <a:lumOff val="35000"/>
                </a:schemeClr>
              </a:solidFill>
              <a:latin typeface="Montserrat Light" panose="00000400000000000000" pitchFamily="50" charset="0"/>
              <a:ea typeface="Open Sans" panose="020B0606030504020204" pitchFamily="34" charset="0"/>
              <a:cs typeface="Open Sans" panose="020B0606030504020204" pitchFamily="34" charset="0"/>
            </a:endParaRPr>
          </a:p>
          <a:p>
            <a:pPr>
              <a:lnSpc>
                <a:spcPts val="1600"/>
              </a:lnSpc>
            </a:pPr>
            <a:r>
              <a:rPr lang="en-US" sz="1100" dirty="0">
                <a:solidFill>
                  <a:schemeClr val="tx1">
                    <a:lumMod val="65000"/>
                    <a:lumOff val="35000"/>
                  </a:schemeClr>
                </a:solidFill>
                <a:latin typeface="Montserrat Light" panose="00000400000000000000" pitchFamily="50" charset="0"/>
                <a:ea typeface="Open Sans" panose="020B0606030504020204" pitchFamily="34" charset="0"/>
                <a:cs typeface="Open Sans" panose="020B0606030504020204" pitchFamily="34" charset="0"/>
              </a:rPr>
              <a:t>College in Virginia, looked up one of the more obscure Latin words, </a:t>
            </a:r>
            <a:r>
              <a:rPr lang="en-US" sz="1100" dirty="0" err="1">
                <a:solidFill>
                  <a:schemeClr val="tx1">
                    <a:lumMod val="65000"/>
                    <a:lumOff val="35000"/>
                  </a:schemeClr>
                </a:solidFill>
                <a:latin typeface="Montserrat Light" panose="00000400000000000000" pitchFamily="50" charset="0"/>
                <a:ea typeface="Open Sans" panose="020B0606030504020204" pitchFamily="34" charset="0"/>
                <a:cs typeface="Open Sans" panose="020B0606030504020204" pitchFamily="34" charset="0"/>
              </a:rPr>
              <a:t>consectetur</a:t>
            </a:r>
            <a:r>
              <a:rPr lang="en-US" sz="1100" dirty="0">
                <a:solidFill>
                  <a:schemeClr val="tx1">
                    <a:lumMod val="65000"/>
                    <a:lumOff val="35000"/>
                  </a:schemeClr>
                </a:solidFill>
                <a:latin typeface="Montserrat Light" panose="00000400000000000000" pitchFamily="50" charset="0"/>
                <a:ea typeface="Open Sans" panose="020B0606030504020204" pitchFamily="34" charset="0"/>
                <a:cs typeface="Open Sans" panose="020B0606030504020204" pitchFamily="34" charset="0"/>
              </a:rPr>
              <a:t>, of </a:t>
            </a:r>
            <a:r>
              <a:rPr lang="en-US" sz="1100" dirty="0" err="1">
                <a:solidFill>
                  <a:schemeClr val="tx1">
                    <a:lumMod val="65000"/>
                    <a:lumOff val="35000"/>
                  </a:schemeClr>
                </a:solidFill>
                <a:latin typeface="Montserrat Light" panose="00000400000000000000" pitchFamily="50" charset="0"/>
                <a:ea typeface="Open Sans" panose="020B0606030504020204" pitchFamily="34" charset="0"/>
                <a:cs typeface="Open Sans" panose="020B0606030504020204" pitchFamily="34" charset="0"/>
              </a:rPr>
              <a:t>classial</a:t>
            </a:r>
            <a:endParaRPr lang="en-US" sz="1100" dirty="0">
              <a:solidFill>
                <a:schemeClr val="tx1">
                  <a:lumMod val="65000"/>
                  <a:lumOff val="35000"/>
                </a:schemeClr>
              </a:solidFill>
              <a:latin typeface="Montserrat Light" panose="00000400000000000000" pitchFamily="50" charset="0"/>
              <a:ea typeface="Open Sans" panose="020B0606030504020204" pitchFamily="34" charset="0"/>
              <a:cs typeface="Open Sans" panose="020B0606030504020204" pitchFamily="34" charset="0"/>
            </a:endParaRPr>
          </a:p>
          <a:p>
            <a:pPr>
              <a:lnSpc>
                <a:spcPts val="1600"/>
              </a:lnSpc>
            </a:pPr>
            <a:r>
              <a:rPr lang="en-US" sz="1100" dirty="0">
                <a:solidFill>
                  <a:schemeClr val="tx1">
                    <a:lumMod val="65000"/>
                    <a:lumOff val="35000"/>
                  </a:schemeClr>
                </a:solidFill>
                <a:latin typeface="Montserrat Light" panose="00000400000000000000" pitchFamily="50" charset="0"/>
                <a:ea typeface="Open Sans" panose="020B0606030504020204" pitchFamily="34" charset="0"/>
                <a:cs typeface="Open Sans" panose="020B0606030504020204" pitchFamily="34" charset="0"/>
              </a:rPr>
              <a:t>Making it over 2000 years old. Richard</a:t>
            </a:r>
          </a:p>
        </p:txBody>
      </p:sp>
      <p:pic>
        <p:nvPicPr>
          <p:cNvPr id="42" name="Picture Placeholder 41">
            <a:extLst>
              <a:ext uri="{FF2B5EF4-FFF2-40B4-BE49-F238E27FC236}">
                <a16:creationId xmlns:a16="http://schemas.microsoft.com/office/drawing/2014/main" id="{5CDCDF91-8A0A-427D-A279-AD66A3368974}"/>
              </a:ext>
            </a:extLst>
          </p:cNvPr>
          <p:cNvPicPr>
            <a:picLocks noGrp="1" noChangeAspect="1"/>
          </p:cNvPicPr>
          <p:nvPr>
            <p:ph type="pic" sz="quarter" idx="12"/>
          </p:nvPr>
        </p:nvPicPr>
        <p:blipFill>
          <a:blip r:embed="rId7">
            <a:extLst>
              <a:ext uri="{BEBA8EAE-BF5A-486C-A8C5-ECC9F3942E4B}">
                <a14:imgProps xmlns:a14="http://schemas.microsoft.com/office/drawing/2010/main">
                  <a14:imgLayer r:embed="rId8">
                    <a14:imgEffect>
                      <a14:saturation sat="0"/>
                    </a14:imgEffect>
                  </a14:imgLayer>
                </a14:imgProps>
              </a:ext>
            </a:extLst>
          </a:blip>
          <a:srcRect t="16950" b="16950"/>
          <a:stretch>
            <a:fillRect/>
          </a:stretch>
        </p:blipFill>
        <p:spPr>
          <a:xfrm>
            <a:off x="5343814" y="2482572"/>
            <a:ext cx="1582059" cy="1551345"/>
          </a:xfrm>
        </p:spPr>
      </p:pic>
    </p:spTree>
    <p:extLst>
      <p:ext uri="{BB962C8B-B14F-4D97-AF65-F5344CB8AC3E}">
        <p14:creationId xmlns:p14="http://schemas.microsoft.com/office/powerpoint/2010/main" val="225239147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0FD81966-F360-4B0D-8D26-875364CF168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itle 9">
            <a:extLst>
              <a:ext uri="{FF2B5EF4-FFF2-40B4-BE49-F238E27FC236}">
                <a16:creationId xmlns:a16="http://schemas.microsoft.com/office/drawing/2014/main" id="{A50D7D7B-B37E-4465-BB7B-29165D1E4CD3}"/>
              </a:ext>
            </a:extLst>
          </p:cNvPr>
          <p:cNvSpPr txBox="1">
            <a:spLocks/>
          </p:cNvSpPr>
          <p:nvPr/>
        </p:nvSpPr>
        <p:spPr>
          <a:xfrm>
            <a:off x="838200" y="378027"/>
            <a:ext cx="10515600" cy="680223"/>
          </a:xfrm>
          <a:prstGeom prst="rect">
            <a:avLst/>
          </a:prstGeom>
        </p:spPr>
        <p:txBody>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b="1" dirty="0">
                <a:solidFill>
                  <a:schemeClr val="tx2"/>
                </a:solidFill>
              </a:rPr>
              <a:t>Infographic</a:t>
            </a:r>
          </a:p>
        </p:txBody>
      </p:sp>
      <p:sp>
        <p:nvSpPr>
          <p:cNvPr id="41" name="Text Placeholder 10">
            <a:extLst>
              <a:ext uri="{FF2B5EF4-FFF2-40B4-BE49-F238E27FC236}">
                <a16:creationId xmlns:a16="http://schemas.microsoft.com/office/drawing/2014/main" id="{DB141416-808F-411C-836D-83D616C9E22F}"/>
              </a:ext>
            </a:extLst>
          </p:cNvPr>
          <p:cNvSpPr txBox="1">
            <a:spLocks/>
          </p:cNvSpPr>
          <p:nvPr/>
        </p:nvSpPr>
        <p:spPr>
          <a:xfrm>
            <a:off x="838200" y="962048"/>
            <a:ext cx="10515600" cy="279400"/>
          </a:xfrm>
          <a:prstGeom prst="rect">
            <a:avLst/>
          </a:prstGeom>
        </p:spPr>
        <p:txBody>
          <a:bodyPr/>
          <a:lstStyle>
            <a:lvl1pPr marL="0" indent="0" algn="ctr" defTabSz="914400" rtl="0" eaLnBrk="1" latinLnBrk="0" hangingPunct="1">
              <a:lnSpc>
                <a:spcPct val="90000"/>
              </a:lnSpc>
              <a:spcBef>
                <a:spcPts val="1000"/>
              </a:spcBef>
              <a:buFontTx/>
              <a:buNone/>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dirty="0">
                <a:solidFill>
                  <a:schemeClr val="tx1">
                    <a:lumMod val="50000"/>
                    <a:lumOff val="50000"/>
                  </a:schemeClr>
                </a:solidFill>
              </a:rPr>
              <a:t>Lorem ipsum dolor sit </a:t>
            </a:r>
            <a:r>
              <a:rPr lang="en-US" sz="1300" dirty="0" err="1">
                <a:solidFill>
                  <a:schemeClr val="tx1">
                    <a:lumMod val="50000"/>
                    <a:lumOff val="50000"/>
                  </a:schemeClr>
                </a:solidFill>
              </a:rPr>
              <a:t>amet</a:t>
            </a:r>
            <a:r>
              <a:rPr lang="en-US" sz="1300" dirty="0">
                <a:solidFill>
                  <a:schemeClr val="tx1">
                    <a:lumMod val="50000"/>
                    <a:lumOff val="50000"/>
                  </a:schemeClr>
                </a:solidFill>
              </a:rPr>
              <a:t> </a:t>
            </a:r>
            <a:r>
              <a:rPr lang="en-US" sz="1300" dirty="0" err="1">
                <a:solidFill>
                  <a:schemeClr val="tx1">
                    <a:lumMod val="50000"/>
                    <a:lumOff val="50000"/>
                  </a:schemeClr>
                </a:solidFill>
              </a:rPr>
              <a:t>agam</a:t>
            </a:r>
            <a:r>
              <a:rPr lang="en-US" sz="1300" dirty="0">
                <a:solidFill>
                  <a:schemeClr val="tx1">
                    <a:lumMod val="50000"/>
                    <a:lumOff val="50000"/>
                  </a:schemeClr>
                </a:solidFill>
              </a:rPr>
              <a:t> facer </a:t>
            </a:r>
            <a:r>
              <a:rPr lang="en-US" sz="1300" dirty="0" err="1">
                <a:solidFill>
                  <a:schemeClr val="tx1">
                    <a:lumMod val="50000"/>
                    <a:lumOff val="50000"/>
                  </a:schemeClr>
                </a:solidFill>
              </a:rPr>
              <a:t>modo</a:t>
            </a:r>
            <a:r>
              <a:rPr lang="en-US" sz="1300" dirty="0">
                <a:solidFill>
                  <a:schemeClr val="tx1">
                    <a:lumMod val="50000"/>
                    <a:lumOff val="50000"/>
                  </a:schemeClr>
                </a:solidFill>
              </a:rPr>
              <a:t> data lorem ipsum dolor sit </a:t>
            </a:r>
            <a:r>
              <a:rPr lang="en-US" sz="1300" dirty="0" err="1">
                <a:solidFill>
                  <a:schemeClr val="tx1">
                    <a:lumMod val="50000"/>
                    <a:lumOff val="50000"/>
                  </a:schemeClr>
                </a:solidFill>
              </a:rPr>
              <a:t>amet</a:t>
            </a:r>
            <a:r>
              <a:rPr lang="en-US" sz="1300" dirty="0">
                <a:solidFill>
                  <a:schemeClr val="tx1">
                    <a:lumMod val="50000"/>
                    <a:lumOff val="50000"/>
                  </a:schemeClr>
                </a:solidFill>
              </a:rPr>
              <a:t> </a:t>
            </a:r>
            <a:r>
              <a:rPr lang="en-US" sz="1300" dirty="0" err="1">
                <a:solidFill>
                  <a:schemeClr val="tx1">
                    <a:lumMod val="50000"/>
                    <a:lumOff val="50000"/>
                  </a:schemeClr>
                </a:solidFill>
              </a:rPr>
              <a:t>agam</a:t>
            </a:r>
            <a:r>
              <a:rPr lang="en-US" sz="1300" dirty="0">
                <a:solidFill>
                  <a:schemeClr val="tx1">
                    <a:lumMod val="50000"/>
                    <a:lumOff val="50000"/>
                  </a:schemeClr>
                </a:solidFill>
              </a:rPr>
              <a:t> facer </a:t>
            </a:r>
            <a:r>
              <a:rPr lang="en-US" sz="1300" dirty="0" err="1">
                <a:solidFill>
                  <a:schemeClr val="tx1">
                    <a:lumMod val="50000"/>
                    <a:lumOff val="50000"/>
                  </a:schemeClr>
                </a:solidFill>
              </a:rPr>
              <a:t>modo</a:t>
            </a:r>
            <a:r>
              <a:rPr lang="en-US" sz="1300" dirty="0">
                <a:solidFill>
                  <a:schemeClr val="tx1">
                    <a:lumMod val="50000"/>
                    <a:lumOff val="50000"/>
                  </a:schemeClr>
                </a:solidFill>
              </a:rPr>
              <a:t> data</a:t>
            </a:r>
          </a:p>
        </p:txBody>
      </p:sp>
      <p:sp>
        <p:nvSpPr>
          <p:cNvPr id="66" name="Rectangle 7">
            <a:extLst>
              <a:ext uri="{FF2B5EF4-FFF2-40B4-BE49-F238E27FC236}">
                <a16:creationId xmlns:a16="http://schemas.microsoft.com/office/drawing/2014/main" id="{2B4892D3-27D2-4AA0-A78B-28A989963994}"/>
              </a:ext>
            </a:extLst>
          </p:cNvPr>
          <p:cNvSpPr>
            <a:spLocks/>
          </p:cNvSpPr>
          <p:nvPr/>
        </p:nvSpPr>
        <p:spPr bwMode="auto">
          <a:xfrm>
            <a:off x="7832718" y="3107702"/>
            <a:ext cx="3183085" cy="2133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30000"/>
              </a:lnSpc>
            </a:pPr>
            <a:r>
              <a:rPr lang="en-US" sz="1100" dirty="0">
                <a:solidFill>
                  <a:schemeClr val="tx1">
                    <a:alpha val="50000"/>
                  </a:schemeClr>
                </a:solidFill>
                <a:latin typeface="Montserrat Light" panose="00000400000000000000" pitchFamily="50" charset="0"/>
                <a:ea typeface="Lato" charset="0"/>
                <a:cs typeface="Lato" charset="0"/>
                <a:sym typeface="Montserrat-Regular" charset="0"/>
              </a:rPr>
              <a:t>This letterhead design is meant to project an image of professionalism and reliability. By using simple alignments we have created a very spacious feeling. The simplicity suggests strength and the spaciousness contributes to the aesthetics of the layout. These basic qualities along with the (Your Company) colors.</a:t>
            </a:r>
          </a:p>
        </p:txBody>
      </p:sp>
      <p:sp>
        <p:nvSpPr>
          <p:cNvPr id="67" name="Rectangle 12">
            <a:extLst>
              <a:ext uri="{FF2B5EF4-FFF2-40B4-BE49-F238E27FC236}">
                <a16:creationId xmlns:a16="http://schemas.microsoft.com/office/drawing/2014/main" id="{C5839B4D-F192-4375-A74B-A818217B7969}"/>
              </a:ext>
            </a:extLst>
          </p:cNvPr>
          <p:cNvSpPr>
            <a:spLocks/>
          </p:cNvSpPr>
          <p:nvPr/>
        </p:nvSpPr>
        <p:spPr bwMode="auto">
          <a:xfrm>
            <a:off x="7831673" y="2075419"/>
            <a:ext cx="3184131" cy="768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sz="2500" b="1" spc="300" dirty="0">
                <a:solidFill>
                  <a:schemeClr val="tx1">
                    <a:lumMod val="75000"/>
                    <a:lumOff val="25000"/>
                  </a:schemeClr>
                </a:solidFill>
                <a:latin typeface="Montserrat" panose="00000500000000000000" pitchFamily="50" charset="0"/>
                <a:ea typeface="Lato Black" charset="0"/>
                <a:cs typeface="Lato Black" charset="0"/>
                <a:sym typeface="Montserrat-Bold" charset="0"/>
              </a:rPr>
              <a:t>AWESOME</a:t>
            </a:r>
            <a:r>
              <a:rPr lang="en-US" sz="2500" b="1" spc="300" dirty="0">
                <a:solidFill>
                  <a:schemeClr val="tx1"/>
                </a:solidFill>
                <a:latin typeface="Montserrat" panose="00000500000000000000" pitchFamily="50" charset="0"/>
                <a:ea typeface="Lato Black" charset="0"/>
                <a:cs typeface="Lato Black" charset="0"/>
                <a:sym typeface="Montserrat-Bold" charset="0"/>
              </a:rPr>
              <a:t> </a:t>
            </a:r>
            <a:r>
              <a:rPr lang="en-US" sz="2500" b="1" spc="300" dirty="0">
                <a:solidFill>
                  <a:schemeClr val="accent3"/>
                </a:solidFill>
                <a:latin typeface="Montserrat" panose="00000500000000000000" pitchFamily="50" charset="0"/>
                <a:ea typeface="Lato Black" charset="0"/>
                <a:cs typeface="Lato Black" charset="0"/>
                <a:sym typeface="Montserrat-Bold" charset="0"/>
              </a:rPr>
              <a:t>HEADLINE TEXT</a:t>
            </a:r>
          </a:p>
        </p:txBody>
      </p:sp>
      <p:grpSp>
        <p:nvGrpSpPr>
          <p:cNvPr id="44" name="Group 43">
            <a:extLst>
              <a:ext uri="{FF2B5EF4-FFF2-40B4-BE49-F238E27FC236}">
                <a16:creationId xmlns:a16="http://schemas.microsoft.com/office/drawing/2014/main" id="{DDB3AE5A-F6E9-4E56-9A47-921A268A2BC7}"/>
              </a:ext>
            </a:extLst>
          </p:cNvPr>
          <p:cNvGrpSpPr/>
          <p:nvPr/>
        </p:nvGrpSpPr>
        <p:grpSpPr>
          <a:xfrm>
            <a:off x="1176197" y="1732638"/>
            <a:ext cx="6191573" cy="3332135"/>
            <a:chOff x="1158593" y="1634717"/>
            <a:chExt cx="6191573" cy="3332135"/>
          </a:xfrm>
        </p:grpSpPr>
        <p:graphicFrame>
          <p:nvGraphicFramePr>
            <p:cNvPr id="45" name="Object 2">
              <a:extLst>
                <a:ext uri="{FF2B5EF4-FFF2-40B4-BE49-F238E27FC236}">
                  <a16:creationId xmlns:a16="http://schemas.microsoft.com/office/drawing/2014/main" id="{9590583A-6CB7-484D-9EE0-A8F996160A6B}"/>
                </a:ext>
              </a:extLst>
            </p:cNvPr>
            <p:cNvGraphicFramePr>
              <a:graphicFrameLocks/>
            </p:cNvGraphicFramePr>
            <p:nvPr>
              <p:extLst>
                <p:ext uri="{D42A27DB-BD31-4B8C-83A1-F6EECF244321}">
                  <p14:modId xmlns:p14="http://schemas.microsoft.com/office/powerpoint/2010/main" val="2070294181"/>
                </p:ext>
              </p:extLst>
            </p:nvPr>
          </p:nvGraphicFramePr>
          <p:xfrm>
            <a:off x="1158593" y="1634717"/>
            <a:ext cx="6191573" cy="3285641"/>
          </p:xfrm>
          <a:graphic>
            <a:graphicData uri="http://schemas.openxmlformats.org/drawingml/2006/chart">
              <c:chart xmlns:c="http://schemas.openxmlformats.org/drawingml/2006/chart" xmlns:r="http://schemas.openxmlformats.org/officeDocument/2006/relationships" r:id="rId3"/>
            </a:graphicData>
          </a:graphic>
        </p:graphicFrame>
        <p:sp>
          <p:nvSpPr>
            <p:cNvPr id="46" name="Rectangle 45">
              <a:extLst>
                <a:ext uri="{FF2B5EF4-FFF2-40B4-BE49-F238E27FC236}">
                  <a16:creationId xmlns:a16="http://schemas.microsoft.com/office/drawing/2014/main" id="{4B1E9125-4E9E-42E9-BD09-58A473AFF041}"/>
                </a:ext>
              </a:extLst>
            </p:cNvPr>
            <p:cNvSpPr/>
            <p:nvPr/>
          </p:nvSpPr>
          <p:spPr bwMode="auto">
            <a:xfrm>
              <a:off x="1852888" y="4608831"/>
              <a:ext cx="5303549" cy="358021"/>
            </a:xfrm>
            <a:prstGeom prst="rect">
              <a:avLst/>
            </a:prstGeom>
            <a:solidFill>
              <a:schemeClr val="tx1">
                <a:alpha val="6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7" name="Rectangle 46">
              <a:extLst>
                <a:ext uri="{FF2B5EF4-FFF2-40B4-BE49-F238E27FC236}">
                  <a16:creationId xmlns:a16="http://schemas.microsoft.com/office/drawing/2014/main" id="{B810A7B5-80AC-4932-B95D-1E0D39B5B048}"/>
                </a:ext>
              </a:extLst>
            </p:cNvPr>
            <p:cNvSpPr/>
            <p:nvPr/>
          </p:nvSpPr>
          <p:spPr bwMode="auto">
            <a:xfrm>
              <a:off x="2219243" y="4720768"/>
              <a:ext cx="132720" cy="132720"/>
            </a:xfrm>
            <a:prstGeom prst="rect">
              <a:avLst/>
            </a:prstGeom>
            <a:solidFill>
              <a:schemeClr val="accent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8" name="Rectangle 17">
              <a:extLst>
                <a:ext uri="{FF2B5EF4-FFF2-40B4-BE49-F238E27FC236}">
                  <a16:creationId xmlns:a16="http://schemas.microsoft.com/office/drawing/2014/main" id="{154C1B6E-B75E-4116-85FA-0C27E916AA14}"/>
                </a:ext>
              </a:extLst>
            </p:cNvPr>
            <p:cNvSpPr>
              <a:spLocks/>
            </p:cNvSpPr>
            <p:nvPr/>
          </p:nvSpPr>
          <p:spPr bwMode="auto">
            <a:xfrm>
              <a:off x="2432454" y="4693167"/>
              <a:ext cx="678926" cy="16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700" dirty="0">
                  <a:solidFill>
                    <a:schemeClr val="tx1"/>
                  </a:solidFill>
                  <a:latin typeface="Montserrat" panose="00000500000000000000" pitchFamily="50" charset="0"/>
                  <a:ea typeface="Lato" charset="0"/>
                  <a:cs typeface="Lato" charset="0"/>
                  <a:sym typeface="Montserrat-Regular" charset="0"/>
                </a:rPr>
                <a:t>This letterhead</a:t>
              </a:r>
            </a:p>
          </p:txBody>
        </p:sp>
        <p:sp>
          <p:nvSpPr>
            <p:cNvPr id="49" name="Rectangle 48">
              <a:extLst>
                <a:ext uri="{FF2B5EF4-FFF2-40B4-BE49-F238E27FC236}">
                  <a16:creationId xmlns:a16="http://schemas.microsoft.com/office/drawing/2014/main" id="{3FA53BA0-44ED-48AF-A992-8CF81205951A}"/>
                </a:ext>
              </a:extLst>
            </p:cNvPr>
            <p:cNvSpPr/>
            <p:nvPr/>
          </p:nvSpPr>
          <p:spPr bwMode="auto">
            <a:xfrm>
              <a:off x="3490103" y="4720768"/>
              <a:ext cx="132720" cy="132720"/>
            </a:xfrm>
            <a:prstGeom prst="rect">
              <a:avLst/>
            </a:prstGeom>
            <a:solidFill>
              <a:schemeClr val="accent3">
                <a:lumMod val="7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0" name="Rectangle 17">
              <a:extLst>
                <a:ext uri="{FF2B5EF4-FFF2-40B4-BE49-F238E27FC236}">
                  <a16:creationId xmlns:a16="http://schemas.microsoft.com/office/drawing/2014/main" id="{F2E5A118-140E-4F4F-9076-C8A94391C983}"/>
                </a:ext>
              </a:extLst>
            </p:cNvPr>
            <p:cNvSpPr>
              <a:spLocks/>
            </p:cNvSpPr>
            <p:nvPr/>
          </p:nvSpPr>
          <p:spPr bwMode="auto">
            <a:xfrm>
              <a:off x="3703314" y="4693167"/>
              <a:ext cx="678926" cy="16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700">
                  <a:solidFill>
                    <a:schemeClr val="tx1"/>
                  </a:solidFill>
                  <a:latin typeface="Montserrat" panose="00000500000000000000" pitchFamily="50" charset="0"/>
                  <a:ea typeface="Lato" charset="0"/>
                  <a:cs typeface="Lato" charset="0"/>
                  <a:sym typeface="Montserrat-Regular" charset="0"/>
                </a:rPr>
                <a:t>This letterhead</a:t>
              </a:r>
              <a:endParaRPr lang="en-US" sz="700" dirty="0">
                <a:solidFill>
                  <a:schemeClr val="tx1"/>
                </a:solidFill>
                <a:latin typeface="Montserrat" panose="00000500000000000000" pitchFamily="50" charset="0"/>
                <a:ea typeface="Lato" charset="0"/>
                <a:cs typeface="Lato" charset="0"/>
                <a:sym typeface="Montserrat-Regular" charset="0"/>
              </a:endParaRPr>
            </a:p>
          </p:txBody>
        </p:sp>
        <p:sp>
          <p:nvSpPr>
            <p:cNvPr id="51" name="Rectangle 50">
              <a:extLst>
                <a:ext uri="{FF2B5EF4-FFF2-40B4-BE49-F238E27FC236}">
                  <a16:creationId xmlns:a16="http://schemas.microsoft.com/office/drawing/2014/main" id="{A0D394AE-7693-4098-93D8-2B554BB87D84}"/>
                </a:ext>
              </a:extLst>
            </p:cNvPr>
            <p:cNvSpPr/>
            <p:nvPr/>
          </p:nvSpPr>
          <p:spPr bwMode="auto">
            <a:xfrm>
              <a:off x="4763449" y="4720768"/>
              <a:ext cx="132720" cy="132720"/>
            </a:xfrm>
            <a:prstGeom prst="rect">
              <a:avLst/>
            </a:prstGeom>
            <a:solidFill>
              <a:schemeClr val="accent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2" name="Rectangle 17">
              <a:extLst>
                <a:ext uri="{FF2B5EF4-FFF2-40B4-BE49-F238E27FC236}">
                  <a16:creationId xmlns:a16="http://schemas.microsoft.com/office/drawing/2014/main" id="{FF06175B-C59C-46BF-A9CC-0E2F8D285939}"/>
                </a:ext>
              </a:extLst>
            </p:cNvPr>
            <p:cNvSpPr>
              <a:spLocks/>
            </p:cNvSpPr>
            <p:nvPr/>
          </p:nvSpPr>
          <p:spPr bwMode="auto">
            <a:xfrm>
              <a:off x="4976660" y="4693167"/>
              <a:ext cx="678926" cy="16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700" dirty="0">
                  <a:solidFill>
                    <a:schemeClr val="tx1"/>
                  </a:solidFill>
                  <a:latin typeface="Montserrat" panose="00000500000000000000" pitchFamily="50" charset="0"/>
                  <a:ea typeface="Lato" charset="0"/>
                  <a:cs typeface="Lato" charset="0"/>
                  <a:sym typeface="Montserrat-Regular" charset="0"/>
                </a:rPr>
                <a:t>This letterhead</a:t>
              </a:r>
            </a:p>
          </p:txBody>
        </p:sp>
        <p:sp>
          <p:nvSpPr>
            <p:cNvPr id="53" name="Rectangle 52">
              <a:extLst>
                <a:ext uri="{FF2B5EF4-FFF2-40B4-BE49-F238E27FC236}">
                  <a16:creationId xmlns:a16="http://schemas.microsoft.com/office/drawing/2014/main" id="{AD80D126-74F2-409B-9930-C56454B45A51}"/>
                </a:ext>
              </a:extLst>
            </p:cNvPr>
            <p:cNvSpPr/>
            <p:nvPr/>
          </p:nvSpPr>
          <p:spPr bwMode="auto">
            <a:xfrm>
              <a:off x="6036795" y="4720768"/>
              <a:ext cx="132720" cy="132720"/>
            </a:xfrm>
            <a:prstGeom prst="rect">
              <a:avLst/>
            </a:prstGeom>
            <a:solidFill>
              <a:schemeClr val="accent3">
                <a:lumMod val="7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4" name="Rectangle 17">
              <a:extLst>
                <a:ext uri="{FF2B5EF4-FFF2-40B4-BE49-F238E27FC236}">
                  <a16:creationId xmlns:a16="http://schemas.microsoft.com/office/drawing/2014/main" id="{E9E850B7-1302-427A-998C-7C32E77D726F}"/>
                </a:ext>
              </a:extLst>
            </p:cNvPr>
            <p:cNvSpPr>
              <a:spLocks/>
            </p:cNvSpPr>
            <p:nvPr/>
          </p:nvSpPr>
          <p:spPr bwMode="auto">
            <a:xfrm>
              <a:off x="6250006" y="4693167"/>
              <a:ext cx="678926" cy="16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700">
                  <a:solidFill>
                    <a:schemeClr val="tx1"/>
                  </a:solidFill>
                  <a:latin typeface="Montserrat" panose="00000500000000000000" pitchFamily="50" charset="0"/>
                  <a:ea typeface="Lato" charset="0"/>
                  <a:cs typeface="Lato" charset="0"/>
                  <a:sym typeface="Montserrat-Regular" charset="0"/>
                </a:rPr>
                <a:t>This letterhead</a:t>
              </a:r>
              <a:endParaRPr lang="en-US" sz="700" dirty="0">
                <a:solidFill>
                  <a:schemeClr val="tx1"/>
                </a:solidFill>
                <a:latin typeface="Montserrat" panose="00000500000000000000" pitchFamily="50" charset="0"/>
                <a:ea typeface="Lato" charset="0"/>
                <a:cs typeface="Lato" charset="0"/>
                <a:sym typeface="Montserrat-Regular" charset="0"/>
              </a:endParaRPr>
            </a:p>
          </p:txBody>
        </p:sp>
        <p:sp>
          <p:nvSpPr>
            <p:cNvPr id="56" name="Rectangle 21">
              <a:extLst>
                <a:ext uri="{FF2B5EF4-FFF2-40B4-BE49-F238E27FC236}">
                  <a16:creationId xmlns:a16="http://schemas.microsoft.com/office/drawing/2014/main" id="{9CF08A9F-F294-4CF9-9E29-241933BC6676}"/>
                </a:ext>
              </a:extLst>
            </p:cNvPr>
            <p:cNvSpPr>
              <a:spLocks/>
            </p:cNvSpPr>
            <p:nvPr/>
          </p:nvSpPr>
          <p:spPr bwMode="auto">
            <a:xfrm>
              <a:off x="2258966" y="4043769"/>
              <a:ext cx="340969" cy="24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000" dirty="0">
                  <a:solidFill>
                    <a:srgbClr val="FFFFFF"/>
                  </a:solidFill>
                  <a:latin typeface="Montserrat" panose="00000500000000000000" pitchFamily="50" charset="0"/>
                  <a:ea typeface="Lato" charset="0"/>
                  <a:cs typeface="Lato" charset="0"/>
                  <a:sym typeface="Montserrat-Regular" charset="0"/>
                </a:rPr>
                <a:t>10%</a:t>
              </a:r>
            </a:p>
          </p:txBody>
        </p:sp>
        <p:sp>
          <p:nvSpPr>
            <p:cNvPr id="57" name="Rectangle 21">
              <a:extLst>
                <a:ext uri="{FF2B5EF4-FFF2-40B4-BE49-F238E27FC236}">
                  <a16:creationId xmlns:a16="http://schemas.microsoft.com/office/drawing/2014/main" id="{CA9DDFFC-F042-4906-9112-8B3C63B802FE}"/>
                </a:ext>
              </a:extLst>
            </p:cNvPr>
            <p:cNvSpPr>
              <a:spLocks/>
            </p:cNvSpPr>
            <p:nvPr/>
          </p:nvSpPr>
          <p:spPr bwMode="auto">
            <a:xfrm>
              <a:off x="2785909" y="4043769"/>
              <a:ext cx="340969" cy="24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000" dirty="0">
                  <a:solidFill>
                    <a:srgbClr val="FFFFFF"/>
                  </a:solidFill>
                  <a:latin typeface="Montserrat" panose="00000500000000000000" pitchFamily="50" charset="0"/>
                  <a:ea typeface="Lato" charset="0"/>
                  <a:cs typeface="Lato" charset="0"/>
                  <a:sym typeface="Montserrat-Regular" charset="0"/>
                </a:rPr>
                <a:t>35%</a:t>
              </a:r>
            </a:p>
          </p:txBody>
        </p:sp>
        <p:sp>
          <p:nvSpPr>
            <p:cNvPr id="58" name="Rectangle 21">
              <a:extLst>
                <a:ext uri="{FF2B5EF4-FFF2-40B4-BE49-F238E27FC236}">
                  <a16:creationId xmlns:a16="http://schemas.microsoft.com/office/drawing/2014/main" id="{128C4FD3-14AE-413E-9E91-06D1A81AD8F0}"/>
                </a:ext>
              </a:extLst>
            </p:cNvPr>
            <p:cNvSpPr>
              <a:spLocks/>
            </p:cNvSpPr>
            <p:nvPr/>
          </p:nvSpPr>
          <p:spPr bwMode="auto">
            <a:xfrm>
              <a:off x="3529827" y="4043769"/>
              <a:ext cx="340969" cy="24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000" dirty="0">
                  <a:solidFill>
                    <a:srgbClr val="FFFFFF"/>
                  </a:solidFill>
                  <a:latin typeface="Montserrat" panose="00000500000000000000" pitchFamily="50" charset="0"/>
                  <a:ea typeface="Lato" charset="0"/>
                  <a:cs typeface="Lato" charset="0"/>
                  <a:sym typeface="Montserrat-Regular" charset="0"/>
                </a:rPr>
                <a:t>16%</a:t>
              </a:r>
            </a:p>
          </p:txBody>
        </p:sp>
        <p:sp>
          <p:nvSpPr>
            <p:cNvPr id="59" name="Rectangle 21">
              <a:extLst>
                <a:ext uri="{FF2B5EF4-FFF2-40B4-BE49-F238E27FC236}">
                  <a16:creationId xmlns:a16="http://schemas.microsoft.com/office/drawing/2014/main" id="{B056BAAE-01BE-4B5A-BA0B-A352A404DB6C}"/>
                </a:ext>
              </a:extLst>
            </p:cNvPr>
            <p:cNvSpPr>
              <a:spLocks/>
            </p:cNvSpPr>
            <p:nvPr/>
          </p:nvSpPr>
          <p:spPr bwMode="auto">
            <a:xfrm>
              <a:off x="4056770" y="4043769"/>
              <a:ext cx="340969" cy="24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000" dirty="0">
                  <a:solidFill>
                    <a:srgbClr val="FFFFFF"/>
                  </a:solidFill>
                  <a:latin typeface="Montserrat" panose="00000500000000000000" pitchFamily="50" charset="0"/>
                  <a:ea typeface="Lato" charset="0"/>
                  <a:cs typeface="Lato" charset="0"/>
                  <a:sym typeface="Montserrat-Regular" charset="0"/>
                </a:rPr>
                <a:t>28%</a:t>
              </a:r>
            </a:p>
          </p:txBody>
        </p:sp>
        <p:sp>
          <p:nvSpPr>
            <p:cNvPr id="60" name="Rectangle 21">
              <a:extLst>
                <a:ext uri="{FF2B5EF4-FFF2-40B4-BE49-F238E27FC236}">
                  <a16:creationId xmlns:a16="http://schemas.microsoft.com/office/drawing/2014/main" id="{5496A8BD-7163-4281-9D35-B939BBC21D22}"/>
                </a:ext>
              </a:extLst>
            </p:cNvPr>
            <p:cNvSpPr>
              <a:spLocks/>
            </p:cNvSpPr>
            <p:nvPr/>
          </p:nvSpPr>
          <p:spPr bwMode="auto">
            <a:xfrm>
              <a:off x="4823935" y="4043769"/>
              <a:ext cx="340969" cy="24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000" dirty="0">
                  <a:solidFill>
                    <a:srgbClr val="FFFFFF"/>
                  </a:solidFill>
                  <a:latin typeface="Montserrat" panose="00000500000000000000" pitchFamily="50" charset="0"/>
                  <a:ea typeface="Lato" charset="0"/>
                  <a:cs typeface="Lato" charset="0"/>
                  <a:sym typeface="Montserrat-Regular" charset="0"/>
                </a:rPr>
                <a:t>30%</a:t>
              </a:r>
            </a:p>
          </p:txBody>
        </p:sp>
        <p:sp>
          <p:nvSpPr>
            <p:cNvPr id="61" name="Rectangle 21">
              <a:extLst>
                <a:ext uri="{FF2B5EF4-FFF2-40B4-BE49-F238E27FC236}">
                  <a16:creationId xmlns:a16="http://schemas.microsoft.com/office/drawing/2014/main" id="{DD62B963-E85D-44C3-87C3-691472500B6C}"/>
                </a:ext>
              </a:extLst>
            </p:cNvPr>
            <p:cNvSpPr>
              <a:spLocks/>
            </p:cNvSpPr>
            <p:nvPr/>
          </p:nvSpPr>
          <p:spPr bwMode="auto">
            <a:xfrm>
              <a:off x="5350878" y="4043769"/>
              <a:ext cx="340969" cy="24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000" dirty="0">
                  <a:solidFill>
                    <a:srgbClr val="FFFFFF"/>
                  </a:solidFill>
                  <a:latin typeface="Montserrat" panose="00000500000000000000" pitchFamily="50" charset="0"/>
                  <a:ea typeface="Lato" charset="0"/>
                  <a:cs typeface="Lato" charset="0"/>
                  <a:sym typeface="Montserrat-Regular" charset="0"/>
                </a:rPr>
                <a:t>41%</a:t>
              </a:r>
            </a:p>
          </p:txBody>
        </p:sp>
        <p:sp>
          <p:nvSpPr>
            <p:cNvPr id="62" name="Rectangle 21">
              <a:extLst>
                <a:ext uri="{FF2B5EF4-FFF2-40B4-BE49-F238E27FC236}">
                  <a16:creationId xmlns:a16="http://schemas.microsoft.com/office/drawing/2014/main" id="{BB0D87EC-F4E1-4E65-B235-E032AE33C88F}"/>
                </a:ext>
              </a:extLst>
            </p:cNvPr>
            <p:cNvSpPr>
              <a:spLocks/>
            </p:cNvSpPr>
            <p:nvPr/>
          </p:nvSpPr>
          <p:spPr bwMode="auto">
            <a:xfrm>
              <a:off x="6087046" y="4043769"/>
              <a:ext cx="340969" cy="24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000" dirty="0">
                  <a:solidFill>
                    <a:srgbClr val="FFFFFF"/>
                  </a:solidFill>
                  <a:latin typeface="Montserrat" panose="00000500000000000000" pitchFamily="50" charset="0"/>
                  <a:ea typeface="Lato" charset="0"/>
                  <a:cs typeface="Lato" charset="0"/>
                  <a:sym typeface="Montserrat-Regular" charset="0"/>
                </a:rPr>
                <a:t>62%</a:t>
              </a:r>
            </a:p>
          </p:txBody>
        </p:sp>
        <p:sp>
          <p:nvSpPr>
            <p:cNvPr id="63" name="Rectangle 21">
              <a:extLst>
                <a:ext uri="{FF2B5EF4-FFF2-40B4-BE49-F238E27FC236}">
                  <a16:creationId xmlns:a16="http://schemas.microsoft.com/office/drawing/2014/main" id="{2397B60A-6A46-4AE2-96A8-8BED7D66F6F2}"/>
                </a:ext>
              </a:extLst>
            </p:cNvPr>
            <p:cNvSpPr>
              <a:spLocks/>
            </p:cNvSpPr>
            <p:nvPr/>
          </p:nvSpPr>
          <p:spPr bwMode="auto">
            <a:xfrm>
              <a:off x="6613989" y="4043769"/>
              <a:ext cx="340969" cy="24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000" dirty="0">
                  <a:solidFill>
                    <a:srgbClr val="FFFFFF"/>
                  </a:solidFill>
                  <a:latin typeface="Montserrat" panose="00000500000000000000" pitchFamily="50" charset="0"/>
                  <a:ea typeface="Lato" charset="0"/>
                  <a:cs typeface="Lato" charset="0"/>
                  <a:sym typeface="Montserrat-Regular" charset="0"/>
                </a:rPr>
                <a:t>38%</a:t>
              </a:r>
            </a:p>
          </p:txBody>
        </p:sp>
      </p:grpSp>
      <p:sp>
        <p:nvSpPr>
          <p:cNvPr id="68" name="Rectangle 67">
            <a:extLst>
              <a:ext uri="{FF2B5EF4-FFF2-40B4-BE49-F238E27FC236}">
                <a16:creationId xmlns:a16="http://schemas.microsoft.com/office/drawing/2014/main" id="{44133135-F502-46CC-9EAD-0733AB9F270D}"/>
              </a:ext>
            </a:extLst>
          </p:cNvPr>
          <p:cNvSpPr/>
          <p:nvPr/>
        </p:nvSpPr>
        <p:spPr>
          <a:xfrm>
            <a:off x="1234333" y="5445187"/>
            <a:ext cx="6075300" cy="707886"/>
          </a:xfrm>
          <a:prstGeom prst="rect">
            <a:avLst/>
          </a:prstGeom>
        </p:spPr>
        <p:txBody>
          <a:bodyPr wrap="square">
            <a:spAutoFit/>
          </a:bodyPr>
          <a:lstStyle/>
          <a:p>
            <a:pPr>
              <a:lnSpc>
                <a:spcPts val="1600"/>
              </a:lnSpc>
            </a:pPr>
            <a:r>
              <a:rPr lang="en-US" sz="1100" dirty="0">
                <a:solidFill>
                  <a:schemeClr val="tx1">
                    <a:alpha val="50000"/>
                  </a:schemeClr>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is not simply random text. It has roots in a piece of classical Latin literature from 45 BC, making it over 2000 years old. Richard McClintock, a Latin professor at Hampden-Sydney</a:t>
            </a:r>
          </a:p>
        </p:txBody>
      </p:sp>
      <p:sp>
        <p:nvSpPr>
          <p:cNvPr id="70" name="Rectangle 7">
            <a:extLst>
              <a:ext uri="{FF2B5EF4-FFF2-40B4-BE49-F238E27FC236}">
                <a16:creationId xmlns:a16="http://schemas.microsoft.com/office/drawing/2014/main" id="{D6F7AD13-FF9C-4824-96E9-9BDE1B571150}"/>
              </a:ext>
            </a:extLst>
          </p:cNvPr>
          <p:cNvSpPr>
            <a:spLocks/>
          </p:cNvSpPr>
          <p:nvPr/>
        </p:nvSpPr>
        <p:spPr bwMode="auto">
          <a:xfrm>
            <a:off x="7832718" y="5245100"/>
            <a:ext cx="3183085" cy="963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30000"/>
              </a:lnSpc>
            </a:pPr>
            <a:r>
              <a:rPr lang="en-US" sz="1100" dirty="0">
                <a:solidFill>
                  <a:schemeClr val="tx1">
                    <a:lumMod val="75000"/>
                    <a:lumOff val="25000"/>
                  </a:schemeClr>
                </a:solidFill>
                <a:latin typeface="Montserrat Light" panose="00000400000000000000" pitchFamily="50" charset="0"/>
                <a:ea typeface="Lato" charset="0"/>
                <a:cs typeface="Lato" charset="0"/>
                <a:sym typeface="Montserrat-Regular" charset="0"/>
              </a:rPr>
              <a:t>This letterhead design is meant to project an image of professionalism and reliability. By using simple alignments we have created a</a:t>
            </a:r>
          </a:p>
        </p:txBody>
      </p:sp>
      <p:sp>
        <p:nvSpPr>
          <p:cNvPr id="71" name="Slide Number Placeholder 4">
            <a:extLst>
              <a:ext uri="{FF2B5EF4-FFF2-40B4-BE49-F238E27FC236}">
                <a16:creationId xmlns:a16="http://schemas.microsoft.com/office/drawing/2014/main" id="{4DF2FE65-953F-4C44-B8BA-45036FAEF7EB}"/>
              </a:ext>
            </a:extLst>
          </p:cNvPr>
          <p:cNvSpPr>
            <a:spLocks noGrp="1"/>
          </p:cNvSpPr>
          <p:nvPr>
            <p:ph type="sldNum" sz="quarter" idx="11"/>
          </p:nvPr>
        </p:nvSpPr>
        <p:spPr>
          <a:xfrm>
            <a:off x="11024467" y="6299024"/>
            <a:ext cx="394648" cy="365125"/>
          </a:xfrm>
        </p:spPr>
        <p:txBody>
          <a:bodyPr/>
          <a:lstStyle/>
          <a:p>
            <a:fld id="{24DE6E60-BC42-428C-9E35-157D8C1638FB}" type="slidenum">
              <a:rPr lang="en-US" smtClean="0"/>
              <a:pPr/>
              <a:t>20</a:t>
            </a:fld>
            <a:endParaRPr lang="en-US" dirty="0"/>
          </a:p>
        </p:txBody>
      </p:sp>
    </p:spTree>
    <p:extLst>
      <p:ext uri="{BB962C8B-B14F-4D97-AF65-F5344CB8AC3E}">
        <p14:creationId xmlns:p14="http://schemas.microsoft.com/office/powerpoint/2010/main" val="99550534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 name="Rectangle 351">
            <a:extLst>
              <a:ext uri="{FF2B5EF4-FFF2-40B4-BE49-F238E27FC236}">
                <a16:creationId xmlns:a16="http://schemas.microsoft.com/office/drawing/2014/main" id="{4B91A9DD-AEE7-4E14-875B-1D0A6B027918}"/>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CD07B616-CF31-423F-B036-2D6D4B29ED15}"/>
              </a:ext>
            </a:extLst>
          </p:cNvPr>
          <p:cNvSpPr>
            <a:spLocks noGrp="1"/>
          </p:cNvSpPr>
          <p:nvPr>
            <p:ph type="sldNum" sz="quarter" idx="11"/>
          </p:nvPr>
        </p:nvSpPr>
        <p:spPr/>
        <p:txBody>
          <a:bodyPr/>
          <a:lstStyle/>
          <a:p>
            <a:fld id="{24DE6E60-BC42-428C-9E35-157D8C1638FB}" type="slidenum">
              <a:rPr lang="en-US" smtClean="0"/>
              <a:pPr/>
              <a:t>21</a:t>
            </a:fld>
            <a:endParaRPr lang="en-US" dirty="0"/>
          </a:p>
        </p:txBody>
      </p:sp>
      <p:sp>
        <p:nvSpPr>
          <p:cNvPr id="50" name="Oval 49">
            <a:extLst>
              <a:ext uri="{FF2B5EF4-FFF2-40B4-BE49-F238E27FC236}">
                <a16:creationId xmlns:a16="http://schemas.microsoft.com/office/drawing/2014/main" id="{9A2CCB76-0618-43CB-BA99-86BD245D3036}"/>
              </a:ext>
            </a:extLst>
          </p:cNvPr>
          <p:cNvSpPr/>
          <p:nvPr/>
        </p:nvSpPr>
        <p:spPr>
          <a:xfrm>
            <a:off x="6398685" y="1577114"/>
            <a:ext cx="1062314" cy="106231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AutoShape 62">
            <a:extLst>
              <a:ext uri="{FF2B5EF4-FFF2-40B4-BE49-F238E27FC236}">
                <a16:creationId xmlns:a16="http://schemas.microsoft.com/office/drawing/2014/main" id="{597EAA3E-AF24-4C6A-ACE5-04CB6BC34CAD}"/>
              </a:ext>
            </a:extLst>
          </p:cNvPr>
          <p:cNvSpPr>
            <a:spLocks/>
          </p:cNvSpPr>
          <p:nvPr/>
        </p:nvSpPr>
        <p:spPr bwMode="auto">
          <a:xfrm>
            <a:off x="6727521" y="1905948"/>
            <a:ext cx="404644" cy="404644"/>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solidFill>
          <a:ln>
            <a:noFill/>
          </a:ln>
        </p:spPr>
        <p:txBody>
          <a:bodyPr lIns="0" tIns="0" rIns="0" bIns="0"/>
          <a:lstStyle/>
          <a:p>
            <a:endParaRPr lang="en-US" dirty="0"/>
          </a:p>
        </p:txBody>
      </p:sp>
      <p:sp>
        <p:nvSpPr>
          <p:cNvPr id="52" name="Oval 51">
            <a:extLst>
              <a:ext uri="{FF2B5EF4-FFF2-40B4-BE49-F238E27FC236}">
                <a16:creationId xmlns:a16="http://schemas.microsoft.com/office/drawing/2014/main" id="{82A65DB0-7A53-48B0-AE4A-11F476978D39}"/>
              </a:ext>
            </a:extLst>
          </p:cNvPr>
          <p:cNvSpPr/>
          <p:nvPr/>
        </p:nvSpPr>
        <p:spPr>
          <a:xfrm>
            <a:off x="6398685" y="4524996"/>
            <a:ext cx="1062314" cy="106231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17">
            <a:extLst>
              <a:ext uri="{FF2B5EF4-FFF2-40B4-BE49-F238E27FC236}">
                <a16:creationId xmlns:a16="http://schemas.microsoft.com/office/drawing/2014/main" id="{57117CFB-6B0D-4CD9-9664-63580A7CF0C3}"/>
              </a:ext>
            </a:extLst>
          </p:cNvPr>
          <p:cNvSpPr>
            <a:spLocks/>
          </p:cNvSpPr>
          <p:nvPr/>
        </p:nvSpPr>
        <p:spPr bwMode="auto">
          <a:xfrm>
            <a:off x="7713026" y="2182490"/>
            <a:ext cx="3020622" cy="42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1000" dirty="0">
                <a:solidFill>
                  <a:schemeClr val="tx1">
                    <a:lumMod val="65000"/>
                    <a:lumOff val="35000"/>
                  </a:schemeClr>
                </a:solidFill>
                <a:latin typeface="Open Sans "/>
                <a:ea typeface="Roboto Slab" pitchFamily="2" charset="0"/>
                <a:cs typeface="Open Sans Condensed Light" panose="020B0306030504020204" pitchFamily="34" charset="0"/>
                <a:sym typeface="Montserrat-Regular" charset="0"/>
              </a:rPr>
              <a:t>This letterhead design is meant to lorem project an professionalism lorem ipsum text.</a:t>
            </a:r>
          </a:p>
        </p:txBody>
      </p:sp>
      <p:sp>
        <p:nvSpPr>
          <p:cNvPr id="55" name="Rectangle 17">
            <a:extLst>
              <a:ext uri="{FF2B5EF4-FFF2-40B4-BE49-F238E27FC236}">
                <a16:creationId xmlns:a16="http://schemas.microsoft.com/office/drawing/2014/main" id="{93B7FD87-4056-4C4A-BBF6-E47E4BDF7906}"/>
              </a:ext>
            </a:extLst>
          </p:cNvPr>
          <p:cNvSpPr>
            <a:spLocks/>
          </p:cNvSpPr>
          <p:nvPr/>
        </p:nvSpPr>
        <p:spPr bwMode="auto">
          <a:xfrm>
            <a:off x="7713027" y="1940606"/>
            <a:ext cx="1057766" cy="286588"/>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000"/>
              </a:lnSpc>
            </a:pPr>
            <a:r>
              <a:rPr lang="en-US" sz="1400" b="1" dirty="0">
                <a:solidFill>
                  <a:schemeClr val="tx1">
                    <a:lumMod val="50000"/>
                    <a:lumOff val="50000"/>
                  </a:schemeClr>
                </a:solidFill>
                <a:latin typeface="Open Sans "/>
                <a:ea typeface="Roboto Slab" pitchFamily="2" charset="0"/>
                <a:cs typeface="Open Sans Condensed" panose="020B0806030504020204" pitchFamily="34" charset="0"/>
                <a:sym typeface="Montserrat-Regular" charset="0"/>
              </a:rPr>
              <a:t>BEGINNING</a:t>
            </a:r>
          </a:p>
        </p:txBody>
      </p:sp>
      <p:sp>
        <p:nvSpPr>
          <p:cNvPr id="56" name="TextBox 55">
            <a:extLst>
              <a:ext uri="{FF2B5EF4-FFF2-40B4-BE49-F238E27FC236}">
                <a16:creationId xmlns:a16="http://schemas.microsoft.com/office/drawing/2014/main" id="{0879703E-F030-4E3E-9A73-A452B3438353}"/>
              </a:ext>
            </a:extLst>
          </p:cNvPr>
          <p:cNvSpPr txBox="1"/>
          <p:nvPr/>
        </p:nvSpPr>
        <p:spPr>
          <a:xfrm>
            <a:off x="7629069" y="1607813"/>
            <a:ext cx="734708" cy="323165"/>
          </a:xfrm>
          <a:prstGeom prst="rect">
            <a:avLst/>
          </a:prstGeom>
          <a:noFill/>
        </p:spPr>
        <p:txBody>
          <a:bodyPr wrap="square" rtlCol="0">
            <a:spAutoFit/>
          </a:bodyPr>
          <a:lstStyle/>
          <a:p>
            <a:r>
              <a:rPr lang="en-US" sz="1500" b="1" dirty="0">
                <a:solidFill>
                  <a:schemeClr val="tx1">
                    <a:lumMod val="50000"/>
                    <a:lumOff val="50000"/>
                  </a:schemeClr>
                </a:solidFill>
                <a:latin typeface="Open Sans "/>
                <a:ea typeface="Roboto Slab" pitchFamily="2" charset="0"/>
              </a:rPr>
              <a:t>1986</a:t>
            </a:r>
          </a:p>
        </p:txBody>
      </p:sp>
      <p:sp>
        <p:nvSpPr>
          <p:cNvPr id="57" name="AutoShape 9">
            <a:extLst>
              <a:ext uri="{FF2B5EF4-FFF2-40B4-BE49-F238E27FC236}">
                <a16:creationId xmlns:a16="http://schemas.microsoft.com/office/drawing/2014/main" id="{AA3CFB17-5A1E-4D3B-B2FD-24B432217A27}"/>
              </a:ext>
            </a:extLst>
          </p:cNvPr>
          <p:cNvSpPr>
            <a:spLocks/>
          </p:cNvSpPr>
          <p:nvPr/>
        </p:nvSpPr>
        <p:spPr bwMode="auto">
          <a:xfrm>
            <a:off x="6687372" y="4803484"/>
            <a:ext cx="484941" cy="50533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a:p>
        </p:txBody>
      </p:sp>
      <p:sp>
        <p:nvSpPr>
          <p:cNvPr id="58" name="Oval 57">
            <a:extLst>
              <a:ext uri="{FF2B5EF4-FFF2-40B4-BE49-F238E27FC236}">
                <a16:creationId xmlns:a16="http://schemas.microsoft.com/office/drawing/2014/main" id="{F7B6D682-80B5-4BCC-BA10-CEB16F43120B}"/>
              </a:ext>
            </a:extLst>
          </p:cNvPr>
          <p:cNvSpPr/>
          <p:nvPr/>
        </p:nvSpPr>
        <p:spPr>
          <a:xfrm>
            <a:off x="6398687" y="3054731"/>
            <a:ext cx="1062314" cy="106231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11">
            <a:extLst>
              <a:ext uri="{FF2B5EF4-FFF2-40B4-BE49-F238E27FC236}">
                <a16:creationId xmlns:a16="http://schemas.microsoft.com/office/drawing/2014/main" id="{20D060AF-2489-4D52-AB63-C54CE3E4B005}"/>
              </a:ext>
            </a:extLst>
          </p:cNvPr>
          <p:cNvSpPr>
            <a:spLocks/>
          </p:cNvSpPr>
          <p:nvPr/>
        </p:nvSpPr>
        <p:spPr bwMode="auto">
          <a:xfrm>
            <a:off x="6707396" y="3403162"/>
            <a:ext cx="444893" cy="365447"/>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p>
            <a:endParaRPr lang="en-US"/>
          </a:p>
        </p:txBody>
      </p:sp>
      <p:sp>
        <p:nvSpPr>
          <p:cNvPr id="72" name="TextBox 71">
            <a:extLst>
              <a:ext uri="{FF2B5EF4-FFF2-40B4-BE49-F238E27FC236}">
                <a16:creationId xmlns:a16="http://schemas.microsoft.com/office/drawing/2014/main" id="{8A739DDD-694F-4A9D-AABE-D1E8B89420B7}"/>
              </a:ext>
            </a:extLst>
          </p:cNvPr>
          <p:cNvSpPr txBox="1"/>
          <p:nvPr/>
        </p:nvSpPr>
        <p:spPr>
          <a:xfrm>
            <a:off x="7550599" y="3117554"/>
            <a:ext cx="734708" cy="323165"/>
          </a:xfrm>
          <a:prstGeom prst="rect">
            <a:avLst/>
          </a:prstGeom>
          <a:noFill/>
        </p:spPr>
        <p:txBody>
          <a:bodyPr wrap="square" rtlCol="0">
            <a:spAutoFit/>
          </a:bodyPr>
          <a:lstStyle/>
          <a:p>
            <a:r>
              <a:rPr lang="en-US" sz="1500" b="1" dirty="0">
                <a:solidFill>
                  <a:schemeClr val="tx1">
                    <a:lumMod val="75000"/>
                    <a:lumOff val="25000"/>
                  </a:schemeClr>
                </a:solidFill>
                <a:latin typeface="Open Sans "/>
                <a:ea typeface="Roboto Slab" pitchFamily="2" charset="0"/>
              </a:rPr>
              <a:t>1986</a:t>
            </a:r>
          </a:p>
        </p:txBody>
      </p:sp>
      <p:sp>
        <p:nvSpPr>
          <p:cNvPr id="61" name="Rectangle 17">
            <a:extLst>
              <a:ext uri="{FF2B5EF4-FFF2-40B4-BE49-F238E27FC236}">
                <a16:creationId xmlns:a16="http://schemas.microsoft.com/office/drawing/2014/main" id="{19E383CA-2B91-40C2-B530-7BC1382970A0}"/>
              </a:ext>
            </a:extLst>
          </p:cNvPr>
          <p:cNvSpPr>
            <a:spLocks/>
          </p:cNvSpPr>
          <p:nvPr/>
        </p:nvSpPr>
        <p:spPr bwMode="auto">
          <a:xfrm>
            <a:off x="7629069" y="3633985"/>
            <a:ext cx="3020623" cy="426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1000" dirty="0">
                <a:solidFill>
                  <a:schemeClr val="tx1">
                    <a:lumMod val="65000"/>
                    <a:lumOff val="35000"/>
                  </a:schemeClr>
                </a:solidFill>
                <a:latin typeface="Open Sans "/>
                <a:ea typeface="Roboto Slab" pitchFamily="2" charset="0"/>
                <a:cs typeface="Open Sans Condensed Light" panose="020B0306030504020204" pitchFamily="34" charset="0"/>
                <a:sym typeface="Montserrat-Regular" charset="0"/>
              </a:rPr>
              <a:t>This letterhead design is meant to lorem project an professionalism lorem ipsum text</a:t>
            </a:r>
          </a:p>
        </p:txBody>
      </p:sp>
      <p:sp>
        <p:nvSpPr>
          <p:cNvPr id="62" name="Rectangle 17">
            <a:extLst>
              <a:ext uri="{FF2B5EF4-FFF2-40B4-BE49-F238E27FC236}">
                <a16:creationId xmlns:a16="http://schemas.microsoft.com/office/drawing/2014/main" id="{F228D7EA-6BA8-4B14-888A-A645E3990E7C}"/>
              </a:ext>
            </a:extLst>
          </p:cNvPr>
          <p:cNvSpPr>
            <a:spLocks/>
          </p:cNvSpPr>
          <p:nvPr/>
        </p:nvSpPr>
        <p:spPr bwMode="auto">
          <a:xfrm>
            <a:off x="7629069" y="3422468"/>
            <a:ext cx="1789057" cy="241886"/>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000"/>
              </a:lnSpc>
            </a:pPr>
            <a:r>
              <a:rPr lang="en-US" sz="1400" b="1" dirty="0">
                <a:solidFill>
                  <a:schemeClr val="tx1">
                    <a:lumMod val="75000"/>
                    <a:lumOff val="25000"/>
                  </a:schemeClr>
                </a:solidFill>
                <a:latin typeface="Open Sans "/>
                <a:ea typeface="Roboto Slab" pitchFamily="2" charset="0"/>
                <a:cs typeface="Open Sans Condensed" panose="020B0806030504020204" pitchFamily="34" charset="0"/>
                <a:sym typeface="Montserrat-Regular" charset="0"/>
              </a:rPr>
              <a:t>WON CC AWARD</a:t>
            </a:r>
          </a:p>
        </p:txBody>
      </p:sp>
      <p:sp>
        <p:nvSpPr>
          <p:cNvPr id="65" name="Rectangle 17">
            <a:extLst>
              <a:ext uri="{FF2B5EF4-FFF2-40B4-BE49-F238E27FC236}">
                <a16:creationId xmlns:a16="http://schemas.microsoft.com/office/drawing/2014/main" id="{1C12337F-BC29-4B01-88A9-B37194257938}"/>
              </a:ext>
            </a:extLst>
          </p:cNvPr>
          <p:cNvSpPr>
            <a:spLocks/>
          </p:cNvSpPr>
          <p:nvPr/>
        </p:nvSpPr>
        <p:spPr bwMode="auto">
          <a:xfrm>
            <a:off x="7713026" y="5130372"/>
            <a:ext cx="3020623" cy="42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1000" dirty="0">
                <a:solidFill>
                  <a:schemeClr val="tx1">
                    <a:lumMod val="65000"/>
                    <a:lumOff val="35000"/>
                  </a:schemeClr>
                </a:solidFill>
                <a:latin typeface="Open Sans "/>
                <a:ea typeface="Roboto Slab" pitchFamily="2" charset="0"/>
                <a:cs typeface="Open Sans Condensed Light" panose="020B0306030504020204" pitchFamily="34" charset="0"/>
                <a:sym typeface="Montserrat-Regular" charset="0"/>
              </a:rPr>
              <a:t>This letterhead design is meant to lorem project an professionalism lorem ipsum text.</a:t>
            </a:r>
          </a:p>
        </p:txBody>
      </p:sp>
      <p:sp>
        <p:nvSpPr>
          <p:cNvPr id="67" name="Rectangle 17">
            <a:extLst>
              <a:ext uri="{FF2B5EF4-FFF2-40B4-BE49-F238E27FC236}">
                <a16:creationId xmlns:a16="http://schemas.microsoft.com/office/drawing/2014/main" id="{0F310E4C-D4E3-4480-8E5B-F67C05B8F4FB}"/>
              </a:ext>
            </a:extLst>
          </p:cNvPr>
          <p:cNvSpPr>
            <a:spLocks/>
          </p:cNvSpPr>
          <p:nvPr/>
        </p:nvSpPr>
        <p:spPr bwMode="auto">
          <a:xfrm>
            <a:off x="7713027" y="4888487"/>
            <a:ext cx="1057766" cy="286588"/>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000"/>
              </a:lnSpc>
            </a:pPr>
            <a:r>
              <a:rPr lang="en-US" sz="1400" b="1" dirty="0">
                <a:solidFill>
                  <a:schemeClr val="accent3"/>
                </a:solidFill>
                <a:latin typeface="Open Sans "/>
                <a:ea typeface="Roboto Slab" pitchFamily="2" charset="0"/>
                <a:cs typeface="Open Sans Condensed" panose="020B0806030504020204" pitchFamily="34" charset="0"/>
                <a:sym typeface="Montserrat-Regular" charset="0"/>
              </a:rPr>
              <a:t>BEGINNING</a:t>
            </a:r>
          </a:p>
        </p:txBody>
      </p:sp>
      <p:sp>
        <p:nvSpPr>
          <p:cNvPr id="68" name="TextBox 67">
            <a:extLst>
              <a:ext uri="{FF2B5EF4-FFF2-40B4-BE49-F238E27FC236}">
                <a16:creationId xmlns:a16="http://schemas.microsoft.com/office/drawing/2014/main" id="{1EA71CE0-D744-4E65-8ECD-F9B508D50565}"/>
              </a:ext>
            </a:extLst>
          </p:cNvPr>
          <p:cNvSpPr txBox="1"/>
          <p:nvPr/>
        </p:nvSpPr>
        <p:spPr>
          <a:xfrm>
            <a:off x="7629069" y="4555693"/>
            <a:ext cx="734708" cy="323165"/>
          </a:xfrm>
          <a:prstGeom prst="rect">
            <a:avLst/>
          </a:prstGeom>
          <a:noFill/>
        </p:spPr>
        <p:txBody>
          <a:bodyPr wrap="square" rtlCol="0">
            <a:spAutoFit/>
          </a:bodyPr>
          <a:lstStyle/>
          <a:p>
            <a:r>
              <a:rPr lang="en-US" sz="1500" b="1" dirty="0">
                <a:solidFill>
                  <a:schemeClr val="accent3"/>
                </a:solidFill>
                <a:latin typeface="Open Sans "/>
                <a:ea typeface="Roboto Slab" pitchFamily="2" charset="0"/>
              </a:rPr>
              <a:t>1986</a:t>
            </a:r>
          </a:p>
        </p:txBody>
      </p:sp>
      <p:sp>
        <p:nvSpPr>
          <p:cNvPr id="116" name="Title 20">
            <a:extLst>
              <a:ext uri="{FF2B5EF4-FFF2-40B4-BE49-F238E27FC236}">
                <a16:creationId xmlns:a16="http://schemas.microsoft.com/office/drawing/2014/main" id="{EACC8D95-F785-4AAC-BEBF-8FFF210F8AF5}"/>
              </a:ext>
            </a:extLst>
          </p:cNvPr>
          <p:cNvSpPr txBox="1">
            <a:spLocks/>
          </p:cNvSpPr>
          <p:nvPr/>
        </p:nvSpPr>
        <p:spPr>
          <a:xfrm>
            <a:off x="4770206" y="249123"/>
            <a:ext cx="2858863" cy="520219"/>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2400" dirty="0">
                <a:latin typeface="Open Sans" panose="020B0606030504020204" pitchFamily="34" charset="0"/>
                <a:ea typeface="Open Sans" panose="020B0606030504020204" pitchFamily="34" charset="0"/>
                <a:cs typeface="Open Sans" panose="020B0606030504020204" pitchFamily="34" charset="0"/>
              </a:rPr>
              <a:t>Infographic : </a:t>
            </a:r>
            <a:r>
              <a:rPr lang="en-US" sz="2400" b="1" dirty="0">
                <a:latin typeface="Open Sans" panose="020B0606030504020204" pitchFamily="34" charset="0"/>
                <a:ea typeface="Open Sans" panose="020B0606030504020204" pitchFamily="34" charset="0"/>
                <a:cs typeface="Open Sans" panose="020B0606030504020204" pitchFamily="34" charset="0"/>
              </a:rPr>
              <a:t>Layer 3</a:t>
            </a:r>
          </a:p>
        </p:txBody>
      </p:sp>
      <p:sp>
        <p:nvSpPr>
          <p:cNvPr id="119" name="Subtitle 22">
            <a:extLst>
              <a:ext uri="{FF2B5EF4-FFF2-40B4-BE49-F238E27FC236}">
                <a16:creationId xmlns:a16="http://schemas.microsoft.com/office/drawing/2014/main" id="{EDDB8FB2-948E-4880-91D9-0F4FE8281FBD}"/>
              </a:ext>
            </a:extLst>
          </p:cNvPr>
          <p:cNvSpPr txBox="1">
            <a:spLocks/>
          </p:cNvSpPr>
          <p:nvPr/>
        </p:nvSpPr>
        <p:spPr>
          <a:xfrm>
            <a:off x="1136509" y="705841"/>
            <a:ext cx="9807396" cy="31273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a:latin typeface="Open Sans" panose="020B0606030504020204" pitchFamily="34" charset="0"/>
                <a:ea typeface="Open Sans" panose="020B0606030504020204" pitchFamily="34" charset="0"/>
                <a:cs typeface="Open Sans" panose="020B0606030504020204" pitchFamily="34" charset="0"/>
              </a:rPr>
              <a:t>Lorem ipsum dolor sit </a:t>
            </a:r>
            <a:r>
              <a:rPr lang="en-US" dirty="0" err="1">
                <a:latin typeface="Open Sans" panose="020B0606030504020204" pitchFamily="34" charset="0"/>
                <a:ea typeface="Open Sans" panose="020B0606030504020204" pitchFamily="34" charset="0"/>
                <a:cs typeface="Open Sans" panose="020B0606030504020204" pitchFamily="34" charset="0"/>
              </a:rPr>
              <a:t>amet</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agam</a:t>
            </a:r>
            <a:r>
              <a:rPr lang="en-US" dirty="0">
                <a:latin typeface="Open Sans" panose="020B0606030504020204" pitchFamily="34" charset="0"/>
                <a:ea typeface="Open Sans" panose="020B0606030504020204" pitchFamily="34" charset="0"/>
                <a:cs typeface="Open Sans" panose="020B0606030504020204" pitchFamily="34" charset="0"/>
              </a:rPr>
              <a:t> facer </a:t>
            </a:r>
            <a:r>
              <a:rPr lang="en-US" dirty="0" err="1">
                <a:latin typeface="Open Sans" panose="020B0606030504020204" pitchFamily="34" charset="0"/>
                <a:ea typeface="Open Sans" panose="020B0606030504020204" pitchFamily="34" charset="0"/>
                <a:cs typeface="Open Sans" panose="020B0606030504020204" pitchFamily="34" charset="0"/>
              </a:rPr>
              <a:t>modo</a:t>
            </a:r>
            <a:r>
              <a:rPr lang="en-US" dirty="0">
                <a:latin typeface="Open Sans" panose="020B0606030504020204" pitchFamily="34" charset="0"/>
                <a:ea typeface="Open Sans" panose="020B0606030504020204" pitchFamily="34" charset="0"/>
                <a:cs typeface="Open Sans" panose="020B0606030504020204" pitchFamily="34" charset="0"/>
              </a:rPr>
              <a:t> data lorem ipsum dolor sit </a:t>
            </a:r>
            <a:r>
              <a:rPr lang="en-US" dirty="0" err="1">
                <a:latin typeface="Open Sans" panose="020B0606030504020204" pitchFamily="34" charset="0"/>
                <a:ea typeface="Open Sans" panose="020B0606030504020204" pitchFamily="34" charset="0"/>
                <a:cs typeface="Open Sans" panose="020B0606030504020204" pitchFamily="34" charset="0"/>
              </a:rPr>
              <a:t>amet</a:t>
            </a:r>
            <a:endParaRPr lang="en-US" dirty="0">
              <a:latin typeface="Open Sans" panose="020B0606030504020204" pitchFamily="34" charset="0"/>
              <a:ea typeface="Open Sans" panose="020B0606030504020204" pitchFamily="34" charset="0"/>
              <a:cs typeface="Open Sans" panose="020B0606030504020204" pitchFamily="34" charset="0"/>
            </a:endParaRPr>
          </a:p>
        </p:txBody>
      </p:sp>
      <p:grpSp>
        <p:nvGrpSpPr>
          <p:cNvPr id="2" name="Group 1">
            <a:extLst>
              <a:ext uri="{FF2B5EF4-FFF2-40B4-BE49-F238E27FC236}">
                <a16:creationId xmlns:a16="http://schemas.microsoft.com/office/drawing/2014/main" id="{9E05E108-7E42-495E-BA64-0ABD850CEC38}"/>
              </a:ext>
            </a:extLst>
          </p:cNvPr>
          <p:cNvGrpSpPr/>
          <p:nvPr/>
        </p:nvGrpSpPr>
        <p:grpSpPr>
          <a:xfrm>
            <a:off x="974725" y="1716104"/>
            <a:ext cx="4414838" cy="3732213"/>
            <a:chOff x="974725" y="1542662"/>
            <a:chExt cx="4414838" cy="3732213"/>
          </a:xfrm>
        </p:grpSpPr>
        <p:sp>
          <p:nvSpPr>
            <p:cNvPr id="42" name="Freeform 221">
              <a:extLst>
                <a:ext uri="{FF2B5EF4-FFF2-40B4-BE49-F238E27FC236}">
                  <a16:creationId xmlns:a16="http://schemas.microsoft.com/office/drawing/2014/main" id="{53907EB4-1ADC-4319-8F2B-0B2E85C4C945}"/>
                </a:ext>
              </a:extLst>
            </p:cNvPr>
            <p:cNvSpPr>
              <a:spLocks/>
            </p:cNvSpPr>
            <p:nvPr/>
          </p:nvSpPr>
          <p:spPr bwMode="auto">
            <a:xfrm>
              <a:off x="3222625" y="1542662"/>
              <a:ext cx="1492250" cy="1250950"/>
            </a:xfrm>
            <a:custGeom>
              <a:avLst/>
              <a:gdLst>
                <a:gd name="T0" fmla="*/ 690 w 690"/>
                <a:gd name="T1" fmla="*/ 286 h 580"/>
                <a:gd name="T2" fmla="*/ 0 w 690"/>
                <a:gd name="T3" fmla="*/ 0 h 580"/>
                <a:gd name="T4" fmla="*/ 0 w 690"/>
                <a:gd name="T5" fmla="*/ 415 h 580"/>
                <a:gd name="T6" fmla="*/ 396 w 690"/>
                <a:gd name="T7" fmla="*/ 580 h 580"/>
                <a:gd name="T8" fmla="*/ 690 w 690"/>
                <a:gd name="T9" fmla="*/ 286 h 580"/>
              </a:gdLst>
              <a:ahLst/>
              <a:cxnLst>
                <a:cxn ang="0">
                  <a:pos x="T0" y="T1"/>
                </a:cxn>
                <a:cxn ang="0">
                  <a:pos x="T2" y="T3"/>
                </a:cxn>
                <a:cxn ang="0">
                  <a:pos x="T4" y="T5"/>
                </a:cxn>
                <a:cxn ang="0">
                  <a:pos x="T6" y="T7"/>
                </a:cxn>
                <a:cxn ang="0">
                  <a:pos x="T8" y="T9"/>
                </a:cxn>
              </a:cxnLst>
              <a:rect l="0" t="0" r="r" b="b"/>
              <a:pathLst>
                <a:path w="690" h="580">
                  <a:moveTo>
                    <a:pt x="690" y="286"/>
                  </a:moveTo>
                  <a:cubicBezTo>
                    <a:pt x="497" y="100"/>
                    <a:pt x="249" y="5"/>
                    <a:pt x="0" y="0"/>
                  </a:cubicBezTo>
                  <a:cubicBezTo>
                    <a:pt x="0" y="415"/>
                    <a:pt x="0" y="415"/>
                    <a:pt x="0" y="415"/>
                  </a:cubicBezTo>
                  <a:cubicBezTo>
                    <a:pt x="143" y="420"/>
                    <a:pt x="285" y="474"/>
                    <a:pt x="396" y="580"/>
                  </a:cubicBezTo>
                  <a:lnTo>
                    <a:pt x="690" y="286"/>
                  </a:lnTo>
                  <a:close/>
                </a:path>
              </a:pathLst>
            </a:custGeom>
            <a:solidFill>
              <a:srgbClr val="64D1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Rectangle 128">
              <a:extLst>
                <a:ext uri="{FF2B5EF4-FFF2-40B4-BE49-F238E27FC236}">
                  <a16:creationId xmlns:a16="http://schemas.microsoft.com/office/drawing/2014/main" id="{D1395B1D-98C8-46A1-84CE-4C25F5B2CA98}"/>
                </a:ext>
              </a:extLst>
            </p:cNvPr>
            <p:cNvSpPr/>
            <p:nvPr/>
          </p:nvSpPr>
          <p:spPr>
            <a:xfrm rot="341049">
              <a:off x="3433129" y="1903838"/>
              <a:ext cx="918841" cy="523220"/>
            </a:xfrm>
            <a:prstGeom prst="rect">
              <a:avLst/>
            </a:prstGeom>
          </p:spPr>
          <p:txBody>
            <a:bodyPr wrap="none">
              <a:spAutoFit/>
            </a:bodyPr>
            <a:lstStyle/>
            <a:p>
              <a:pPr algn="ct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75%</a:t>
              </a:r>
            </a:p>
          </p:txBody>
        </p:sp>
        <p:grpSp>
          <p:nvGrpSpPr>
            <p:cNvPr id="26" name="Group 205">
              <a:extLst>
                <a:ext uri="{FF2B5EF4-FFF2-40B4-BE49-F238E27FC236}">
                  <a16:creationId xmlns:a16="http://schemas.microsoft.com/office/drawing/2014/main" id="{09F365D0-F0D3-495B-9051-0B3C9569DEA8}"/>
                </a:ext>
              </a:extLst>
            </p:cNvPr>
            <p:cNvGrpSpPr>
              <a:grpSpLocks/>
            </p:cNvGrpSpPr>
            <p:nvPr/>
          </p:nvGrpSpPr>
          <p:grpSpPr bwMode="auto">
            <a:xfrm>
              <a:off x="2463800" y="3188900"/>
              <a:ext cx="1554163" cy="1198563"/>
              <a:chOff x="1504" y="1929"/>
              <a:chExt cx="979" cy="755"/>
            </a:xfrm>
          </p:grpSpPr>
          <p:sp>
            <p:nvSpPr>
              <p:cNvPr id="23798" name="Freeform 5">
                <a:extLst>
                  <a:ext uri="{FF2B5EF4-FFF2-40B4-BE49-F238E27FC236}">
                    <a16:creationId xmlns:a16="http://schemas.microsoft.com/office/drawing/2014/main" id="{55FCDF14-F8BA-47AF-93FB-DF4D8FEAC6D6}"/>
                  </a:ext>
                </a:extLst>
              </p:cNvPr>
              <p:cNvSpPr>
                <a:spLocks/>
              </p:cNvSpPr>
              <p:nvPr/>
            </p:nvSpPr>
            <p:spPr bwMode="auto">
              <a:xfrm>
                <a:off x="2230" y="2585"/>
                <a:ext cx="253" cy="31"/>
              </a:xfrm>
              <a:custGeom>
                <a:avLst/>
                <a:gdLst>
                  <a:gd name="T0" fmla="*/ 150 w 186"/>
                  <a:gd name="T1" fmla="*/ 0 h 23"/>
                  <a:gd name="T2" fmla="*/ 150 w 186"/>
                  <a:gd name="T3" fmla="*/ 0 h 23"/>
                  <a:gd name="T4" fmla="*/ 184 w 186"/>
                  <a:gd name="T5" fmla="*/ 9 h 23"/>
                  <a:gd name="T6" fmla="*/ 51 w 186"/>
                  <a:gd name="T7" fmla="*/ 22 h 23"/>
                  <a:gd name="T8" fmla="*/ 0 w 186"/>
                  <a:gd name="T9" fmla="*/ 22 h 23"/>
                  <a:gd name="T10" fmla="*/ 0 w 186"/>
                  <a:gd name="T11" fmla="*/ 22 h 23"/>
                  <a:gd name="T12" fmla="*/ 51 w 186"/>
                  <a:gd name="T13" fmla="*/ 23 h 23"/>
                  <a:gd name="T14" fmla="*/ 186 w 186"/>
                  <a:gd name="T15" fmla="*/ 9 h 23"/>
                  <a:gd name="T16" fmla="*/ 150 w 186"/>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23">
                    <a:moveTo>
                      <a:pt x="150" y="0"/>
                    </a:moveTo>
                    <a:cubicBezTo>
                      <a:pt x="150" y="0"/>
                      <a:pt x="150" y="0"/>
                      <a:pt x="150" y="0"/>
                    </a:cubicBezTo>
                    <a:cubicBezTo>
                      <a:pt x="171" y="3"/>
                      <a:pt x="184" y="6"/>
                      <a:pt x="184" y="9"/>
                    </a:cubicBezTo>
                    <a:cubicBezTo>
                      <a:pt x="184" y="17"/>
                      <a:pt x="124" y="22"/>
                      <a:pt x="51" y="22"/>
                    </a:cubicBezTo>
                    <a:cubicBezTo>
                      <a:pt x="33" y="22"/>
                      <a:pt x="16" y="22"/>
                      <a:pt x="0" y="22"/>
                    </a:cubicBezTo>
                    <a:cubicBezTo>
                      <a:pt x="0" y="22"/>
                      <a:pt x="0" y="22"/>
                      <a:pt x="0" y="22"/>
                    </a:cubicBezTo>
                    <a:cubicBezTo>
                      <a:pt x="16" y="22"/>
                      <a:pt x="33" y="23"/>
                      <a:pt x="51" y="23"/>
                    </a:cubicBezTo>
                    <a:cubicBezTo>
                      <a:pt x="126" y="23"/>
                      <a:pt x="186" y="17"/>
                      <a:pt x="186" y="9"/>
                    </a:cubicBezTo>
                    <a:cubicBezTo>
                      <a:pt x="186" y="6"/>
                      <a:pt x="173" y="2"/>
                      <a:pt x="15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99" name="Freeform 6">
                <a:extLst>
                  <a:ext uri="{FF2B5EF4-FFF2-40B4-BE49-F238E27FC236}">
                    <a16:creationId xmlns:a16="http://schemas.microsoft.com/office/drawing/2014/main" id="{2F53D57C-8F9B-4AFB-B216-46E47A389608}"/>
                  </a:ext>
                </a:extLst>
              </p:cNvPr>
              <p:cNvSpPr>
                <a:spLocks/>
              </p:cNvSpPr>
              <p:nvPr/>
            </p:nvSpPr>
            <p:spPr bwMode="auto">
              <a:xfrm>
                <a:off x="2230" y="2585"/>
                <a:ext cx="251" cy="30"/>
              </a:xfrm>
              <a:custGeom>
                <a:avLst/>
                <a:gdLst>
                  <a:gd name="T0" fmla="*/ 150 w 184"/>
                  <a:gd name="T1" fmla="*/ 0 h 22"/>
                  <a:gd name="T2" fmla="*/ 150 w 184"/>
                  <a:gd name="T3" fmla="*/ 1 h 22"/>
                  <a:gd name="T4" fmla="*/ 181 w 184"/>
                  <a:gd name="T5" fmla="*/ 9 h 22"/>
                  <a:gd name="T6" fmla="*/ 51 w 184"/>
                  <a:gd name="T7" fmla="*/ 22 h 22"/>
                  <a:gd name="T8" fmla="*/ 0 w 184"/>
                  <a:gd name="T9" fmla="*/ 21 h 22"/>
                  <a:gd name="T10" fmla="*/ 0 w 184"/>
                  <a:gd name="T11" fmla="*/ 22 h 22"/>
                  <a:gd name="T12" fmla="*/ 51 w 184"/>
                  <a:gd name="T13" fmla="*/ 22 h 22"/>
                  <a:gd name="T14" fmla="*/ 184 w 184"/>
                  <a:gd name="T15" fmla="*/ 9 h 22"/>
                  <a:gd name="T16" fmla="*/ 150 w 184"/>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22">
                    <a:moveTo>
                      <a:pt x="150" y="0"/>
                    </a:moveTo>
                    <a:cubicBezTo>
                      <a:pt x="150" y="0"/>
                      <a:pt x="150" y="1"/>
                      <a:pt x="150" y="1"/>
                    </a:cubicBezTo>
                    <a:cubicBezTo>
                      <a:pt x="169" y="3"/>
                      <a:pt x="181" y="6"/>
                      <a:pt x="181" y="9"/>
                    </a:cubicBezTo>
                    <a:cubicBezTo>
                      <a:pt x="181" y="16"/>
                      <a:pt x="123" y="22"/>
                      <a:pt x="51" y="22"/>
                    </a:cubicBezTo>
                    <a:cubicBezTo>
                      <a:pt x="33" y="22"/>
                      <a:pt x="16" y="22"/>
                      <a:pt x="0" y="21"/>
                    </a:cubicBezTo>
                    <a:cubicBezTo>
                      <a:pt x="0" y="22"/>
                      <a:pt x="0" y="22"/>
                      <a:pt x="0" y="22"/>
                    </a:cubicBezTo>
                    <a:cubicBezTo>
                      <a:pt x="16" y="22"/>
                      <a:pt x="33" y="22"/>
                      <a:pt x="51" y="22"/>
                    </a:cubicBezTo>
                    <a:cubicBezTo>
                      <a:pt x="124" y="22"/>
                      <a:pt x="184" y="17"/>
                      <a:pt x="184" y="9"/>
                    </a:cubicBezTo>
                    <a:cubicBezTo>
                      <a:pt x="184" y="6"/>
                      <a:pt x="171" y="3"/>
                      <a:pt x="150"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00" name="Freeform 7">
                <a:extLst>
                  <a:ext uri="{FF2B5EF4-FFF2-40B4-BE49-F238E27FC236}">
                    <a16:creationId xmlns:a16="http://schemas.microsoft.com/office/drawing/2014/main" id="{0EDDAD73-AE75-434E-9495-546BB386ABA5}"/>
                  </a:ext>
                </a:extLst>
              </p:cNvPr>
              <p:cNvSpPr>
                <a:spLocks/>
              </p:cNvSpPr>
              <p:nvPr/>
            </p:nvSpPr>
            <p:spPr bwMode="auto">
              <a:xfrm>
                <a:off x="2230" y="2586"/>
                <a:ext cx="247" cy="29"/>
              </a:xfrm>
              <a:custGeom>
                <a:avLst/>
                <a:gdLst>
                  <a:gd name="T0" fmla="*/ 150 w 181"/>
                  <a:gd name="T1" fmla="*/ 0 h 21"/>
                  <a:gd name="T2" fmla="*/ 150 w 181"/>
                  <a:gd name="T3" fmla="*/ 0 h 21"/>
                  <a:gd name="T4" fmla="*/ 178 w 181"/>
                  <a:gd name="T5" fmla="*/ 8 h 21"/>
                  <a:gd name="T6" fmla="*/ 51 w 181"/>
                  <a:gd name="T7" fmla="*/ 21 h 21"/>
                  <a:gd name="T8" fmla="*/ 0 w 181"/>
                  <a:gd name="T9" fmla="*/ 20 h 21"/>
                  <a:gd name="T10" fmla="*/ 0 w 181"/>
                  <a:gd name="T11" fmla="*/ 20 h 21"/>
                  <a:gd name="T12" fmla="*/ 51 w 181"/>
                  <a:gd name="T13" fmla="*/ 21 h 21"/>
                  <a:gd name="T14" fmla="*/ 181 w 181"/>
                  <a:gd name="T15" fmla="*/ 8 h 21"/>
                  <a:gd name="T16" fmla="*/ 150 w 181"/>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1" h="21">
                    <a:moveTo>
                      <a:pt x="150" y="0"/>
                    </a:moveTo>
                    <a:cubicBezTo>
                      <a:pt x="150" y="0"/>
                      <a:pt x="150" y="0"/>
                      <a:pt x="150" y="0"/>
                    </a:cubicBezTo>
                    <a:cubicBezTo>
                      <a:pt x="167" y="2"/>
                      <a:pt x="178" y="5"/>
                      <a:pt x="178" y="8"/>
                    </a:cubicBezTo>
                    <a:cubicBezTo>
                      <a:pt x="178" y="15"/>
                      <a:pt x="121" y="21"/>
                      <a:pt x="51" y="21"/>
                    </a:cubicBezTo>
                    <a:cubicBezTo>
                      <a:pt x="33" y="21"/>
                      <a:pt x="16" y="21"/>
                      <a:pt x="0" y="20"/>
                    </a:cubicBezTo>
                    <a:cubicBezTo>
                      <a:pt x="0" y="20"/>
                      <a:pt x="0" y="20"/>
                      <a:pt x="0" y="20"/>
                    </a:cubicBezTo>
                    <a:cubicBezTo>
                      <a:pt x="16" y="21"/>
                      <a:pt x="33" y="21"/>
                      <a:pt x="51" y="21"/>
                    </a:cubicBezTo>
                    <a:cubicBezTo>
                      <a:pt x="123" y="21"/>
                      <a:pt x="181" y="15"/>
                      <a:pt x="181" y="8"/>
                    </a:cubicBezTo>
                    <a:cubicBezTo>
                      <a:pt x="181" y="5"/>
                      <a:pt x="169" y="2"/>
                      <a:pt x="150"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01" name="Freeform 8">
                <a:extLst>
                  <a:ext uri="{FF2B5EF4-FFF2-40B4-BE49-F238E27FC236}">
                    <a16:creationId xmlns:a16="http://schemas.microsoft.com/office/drawing/2014/main" id="{06B7FF54-83E9-452D-940C-CB873D8F9DC9}"/>
                  </a:ext>
                </a:extLst>
              </p:cNvPr>
              <p:cNvSpPr>
                <a:spLocks/>
              </p:cNvSpPr>
              <p:nvPr/>
            </p:nvSpPr>
            <p:spPr bwMode="auto">
              <a:xfrm>
                <a:off x="2230" y="2586"/>
                <a:ext cx="242" cy="29"/>
              </a:xfrm>
              <a:custGeom>
                <a:avLst/>
                <a:gdLst>
                  <a:gd name="T0" fmla="*/ 150 w 178"/>
                  <a:gd name="T1" fmla="*/ 0 h 21"/>
                  <a:gd name="T2" fmla="*/ 150 w 178"/>
                  <a:gd name="T3" fmla="*/ 1 h 21"/>
                  <a:gd name="T4" fmla="*/ 175 w 178"/>
                  <a:gd name="T5" fmla="*/ 8 h 21"/>
                  <a:gd name="T6" fmla="*/ 51 w 178"/>
                  <a:gd name="T7" fmla="*/ 21 h 21"/>
                  <a:gd name="T8" fmla="*/ 0 w 178"/>
                  <a:gd name="T9" fmla="*/ 20 h 21"/>
                  <a:gd name="T10" fmla="*/ 0 w 178"/>
                  <a:gd name="T11" fmla="*/ 20 h 21"/>
                  <a:gd name="T12" fmla="*/ 51 w 178"/>
                  <a:gd name="T13" fmla="*/ 21 h 21"/>
                  <a:gd name="T14" fmla="*/ 178 w 178"/>
                  <a:gd name="T15" fmla="*/ 8 h 21"/>
                  <a:gd name="T16" fmla="*/ 150 w 178"/>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 h="21">
                    <a:moveTo>
                      <a:pt x="150" y="0"/>
                    </a:moveTo>
                    <a:cubicBezTo>
                      <a:pt x="150" y="0"/>
                      <a:pt x="150" y="0"/>
                      <a:pt x="150" y="1"/>
                    </a:cubicBezTo>
                    <a:cubicBezTo>
                      <a:pt x="166" y="3"/>
                      <a:pt x="175" y="5"/>
                      <a:pt x="175" y="8"/>
                    </a:cubicBezTo>
                    <a:cubicBezTo>
                      <a:pt x="175" y="15"/>
                      <a:pt x="120" y="21"/>
                      <a:pt x="51" y="21"/>
                    </a:cubicBezTo>
                    <a:cubicBezTo>
                      <a:pt x="33" y="21"/>
                      <a:pt x="16" y="20"/>
                      <a:pt x="0" y="20"/>
                    </a:cubicBezTo>
                    <a:cubicBezTo>
                      <a:pt x="0" y="20"/>
                      <a:pt x="0" y="20"/>
                      <a:pt x="0" y="20"/>
                    </a:cubicBezTo>
                    <a:cubicBezTo>
                      <a:pt x="16" y="21"/>
                      <a:pt x="33" y="21"/>
                      <a:pt x="51" y="21"/>
                    </a:cubicBezTo>
                    <a:cubicBezTo>
                      <a:pt x="121" y="21"/>
                      <a:pt x="178" y="15"/>
                      <a:pt x="178" y="8"/>
                    </a:cubicBezTo>
                    <a:cubicBezTo>
                      <a:pt x="178" y="5"/>
                      <a:pt x="167" y="2"/>
                      <a:pt x="150" y="0"/>
                    </a:cubicBezTo>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02" name="Freeform 9">
                <a:extLst>
                  <a:ext uri="{FF2B5EF4-FFF2-40B4-BE49-F238E27FC236}">
                    <a16:creationId xmlns:a16="http://schemas.microsoft.com/office/drawing/2014/main" id="{D88CBB53-802B-47BD-93DA-3012DC9421ED}"/>
                  </a:ext>
                </a:extLst>
              </p:cNvPr>
              <p:cNvSpPr>
                <a:spLocks/>
              </p:cNvSpPr>
              <p:nvPr/>
            </p:nvSpPr>
            <p:spPr bwMode="auto">
              <a:xfrm>
                <a:off x="2230" y="2588"/>
                <a:ext cx="238" cy="27"/>
              </a:xfrm>
              <a:custGeom>
                <a:avLst/>
                <a:gdLst>
                  <a:gd name="T0" fmla="*/ 150 w 175"/>
                  <a:gd name="T1" fmla="*/ 0 h 20"/>
                  <a:gd name="T2" fmla="*/ 150 w 175"/>
                  <a:gd name="T3" fmla="*/ 0 h 20"/>
                  <a:gd name="T4" fmla="*/ 172 w 175"/>
                  <a:gd name="T5" fmla="*/ 7 h 20"/>
                  <a:gd name="T6" fmla="*/ 51 w 175"/>
                  <a:gd name="T7" fmla="*/ 19 h 20"/>
                  <a:gd name="T8" fmla="*/ 0 w 175"/>
                  <a:gd name="T9" fmla="*/ 18 h 20"/>
                  <a:gd name="T10" fmla="*/ 0 w 175"/>
                  <a:gd name="T11" fmla="*/ 19 h 20"/>
                  <a:gd name="T12" fmla="*/ 51 w 175"/>
                  <a:gd name="T13" fmla="*/ 20 h 20"/>
                  <a:gd name="T14" fmla="*/ 175 w 175"/>
                  <a:gd name="T15" fmla="*/ 7 h 20"/>
                  <a:gd name="T16" fmla="*/ 150 w 175"/>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20">
                    <a:moveTo>
                      <a:pt x="150" y="0"/>
                    </a:moveTo>
                    <a:cubicBezTo>
                      <a:pt x="150" y="0"/>
                      <a:pt x="150" y="0"/>
                      <a:pt x="150" y="0"/>
                    </a:cubicBezTo>
                    <a:cubicBezTo>
                      <a:pt x="164" y="2"/>
                      <a:pt x="172" y="4"/>
                      <a:pt x="172" y="7"/>
                    </a:cubicBezTo>
                    <a:cubicBezTo>
                      <a:pt x="172" y="14"/>
                      <a:pt x="118" y="19"/>
                      <a:pt x="51" y="19"/>
                    </a:cubicBezTo>
                    <a:cubicBezTo>
                      <a:pt x="33" y="19"/>
                      <a:pt x="16" y="19"/>
                      <a:pt x="0" y="18"/>
                    </a:cubicBezTo>
                    <a:cubicBezTo>
                      <a:pt x="0" y="19"/>
                      <a:pt x="0" y="19"/>
                      <a:pt x="0" y="19"/>
                    </a:cubicBezTo>
                    <a:cubicBezTo>
                      <a:pt x="16" y="19"/>
                      <a:pt x="33" y="20"/>
                      <a:pt x="51" y="20"/>
                    </a:cubicBezTo>
                    <a:cubicBezTo>
                      <a:pt x="120" y="20"/>
                      <a:pt x="175" y="14"/>
                      <a:pt x="175" y="7"/>
                    </a:cubicBezTo>
                    <a:cubicBezTo>
                      <a:pt x="175" y="4"/>
                      <a:pt x="166" y="2"/>
                      <a:pt x="150"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03" name="Freeform 10">
                <a:extLst>
                  <a:ext uri="{FF2B5EF4-FFF2-40B4-BE49-F238E27FC236}">
                    <a16:creationId xmlns:a16="http://schemas.microsoft.com/office/drawing/2014/main" id="{FC292AFB-5A75-4B5D-A4AE-1ECA8668B19F}"/>
                  </a:ext>
                </a:extLst>
              </p:cNvPr>
              <p:cNvSpPr>
                <a:spLocks/>
              </p:cNvSpPr>
              <p:nvPr/>
            </p:nvSpPr>
            <p:spPr bwMode="auto">
              <a:xfrm>
                <a:off x="2230" y="2588"/>
                <a:ext cx="234" cy="26"/>
              </a:xfrm>
              <a:custGeom>
                <a:avLst/>
                <a:gdLst>
                  <a:gd name="T0" fmla="*/ 150 w 172"/>
                  <a:gd name="T1" fmla="*/ 0 h 19"/>
                  <a:gd name="T2" fmla="*/ 149 w 172"/>
                  <a:gd name="T3" fmla="*/ 0 h 19"/>
                  <a:gd name="T4" fmla="*/ 170 w 172"/>
                  <a:gd name="T5" fmla="*/ 7 h 19"/>
                  <a:gd name="T6" fmla="*/ 51 w 172"/>
                  <a:gd name="T7" fmla="*/ 19 h 19"/>
                  <a:gd name="T8" fmla="*/ 0 w 172"/>
                  <a:gd name="T9" fmla="*/ 18 h 19"/>
                  <a:gd name="T10" fmla="*/ 0 w 172"/>
                  <a:gd name="T11" fmla="*/ 18 h 19"/>
                  <a:gd name="T12" fmla="*/ 51 w 172"/>
                  <a:gd name="T13" fmla="*/ 19 h 19"/>
                  <a:gd name="T14" fmla="*/ 172 w 172"/>
                  <a:gd name="T15" fmla="*/ 7 h 19"/>
                  <a:gd name="T16" fmla="*/ 150 w 172"/>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9">
                    <a:moveTo>
                      <a:pt x="150" y="0"/>
                    </a:moveTo>
                    <a:cubicBezTo>
                      <a:pt x="149" y="0"/>
                      <a:pt x="149" y="0"/>
                      <a:pt x="149" y="0"/>
                    </a:cubicBezTo>
                    <a:cubicBezTo>
                      <a:pt x="162" y="2"/>
                      <a:pt x="170" y="5"/>
                      <a:pt x="170" y="7"/>
                    </a:cubicBezTo>
                    <a:cubicBezTo>
                      <a:pt x="170" y="14"/>
                      <a:pt x="116" y="19"/>
                      <a:pt x="51" y="19"/>
                    </a:cubicBezTo>
                    <a:cubicBezTo>
                      <a:pt x="33" y="19"/>
                      <a:pt x="16" y="19"/>
                      <a:pt x="0" y="18"/>
                    </a:cubicBezTo>
                    <a:cubicBezTo>
                      <a:pt x="0" y="18"/>
                      <a:pt x="0" y="18"/>
                      <a:pt x="0" y="18"/>
                    </a:cubicBezTo>
                    <a:cubicBezTo>
                      <a:pt x="16" y="19"/>
                      <a:pt x="33" y="19"/>
                      <a:pt x="51" y="19"/>
                    </a:cubicBezTo>
                    <a:cubicBezTo>
                      <a:pt x="118" y="19"/>
                      <a:pt x="172" y="14"/>
                      <a:pt x="172" y="7"/>
                    </a:cubicBezTo>
                    <a:cubicBezTo>
                      <a:pt x="172" y="4"/>
                      <a:pt x="164" y="2"/>
                      <a:pt x="150" y="0"/>
                    </a:cubicBezTo>
                  </a:path>
                </a:pathLst>
              </a:custGeom>
              <a:solidFill>
                <a:srgbClr val="E7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04" name="Freeform 11">
                <a:extLst>
                  <a:ext uri="{FF2B5EF4-FFF2-40B4-BE49-F238E27FC236}">
                    <a16:creationId xmlns:a16="http://schemas.microsoft.com/office/drawing/2014/main" id="{3218DC6E-7F68-4182-BE69-549D03F52060}"/>
                  </a:ext>
                </a:extLst>
              </p:cNvPr>
              <p:cNvSpPr>
                <a:spLocks/>
              </p:cNvSpPr>
              <p:nvPr/>
            </p:nvSpPr>
            <p:spPr bwMode="auto">
              <a:xfrm>
                <a:off x="2230" y="2588"/>
                <a:ext cx="232" cy="26"/>
              </a:xfrm>
              <a:custGeom>
                <a:avLst/>
                <a:gdLst>
                  <a:gd name="T0" fmla="*/ 149 w 170"/>
                  <a:gd name="T1" fmla="*/ 0 h 19"/>
                  <a:gd name="T2" fmla="*/ 149 w 170"/>
                  <a:gd name="T3" fmla="*/ 1 h 19"/>
                  <a:gd name="T4" fmla="*/ 167 w 170"/>
                  <a:gd name="T5" fmla="*/ 7 h 19"/>
                  <a:gd name="T6" fmla="*/ 51 w 170"/>
                  <a:gd name="T7" fmla="*/ 19 h 19"/>
                  <a:gd name="T8" fmla="*/ 0 w 170"/>
                  <a:gd name="T9" fmla="*/ 18 h 19"/>
                  <a:gd name="T10" fmla="*/ 0 w 170"/>
                  <a:gd name="T11" fmla="*/ 18 h 19"/>
                  <a:gd name="T12" fmla="*/ 51 w 170"/>
                  <a:gd name="T13" fmla="*/ 19 h 19"/>
                  <a:gd name="T14" fmla="*/ 170 w 170"/>
                  <a:gd name="T15" fmla="*/ 7 h 19"/>
                  <a:gd name="T16" fmla="*/ 149 w 170"/>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19">
                    <a:moveTo>
                      <a:pt x="149" y="0"/>
                    </a:moveTo>
                    <a:cubicBezTo>
                      <a:pt x="149" y="1"/>
                      <a:pt x="149" y="1"/>
                      <a:pt x="149" y="1"/>
                    </a:cubicBezTo>
                    <a:cubicBezTo>
                      <a:pt x="160" y="3"/>
                      <a:pt x="167" y="5"/>
                      <a:pt x="167" y="7"/>
                    </a:cubicBezTo>
                    <a:cubicBezTo>
                      <a:pt x="167" y="14"/>
                      <a:pt x="115" y="19"/>
                      <a:pt x="51" y="19"/>
                    </a:cubicBezTo>
                    <a:cubicBezTo>
                      <a:pt x="33" y="19"/>
                      <a:pt x="16" y="18"/>
                      <a:pt x="0" y="18"/>
                    </a:cubicBezTo>
                    <a:cubicBezTo>
                      <a:pt x="0" y="18"/>
                      <a:pt x="0" y="18"/>
                      <a:pt x="0" y="18"/>
                    </a:cubicBezTo>
                    <a:cubicBezTo>
                      <a:pt x="16" y="19"/>
                      <a:pt x="33" y="19"/>
                      <a:pt x="51" y="19"/>
                    </a:cubicBezTo>
                    <a:cubicBezTo>
                      <a:pt x="116" y="19"/>
                      <a:pt x="170" y="14"/>
                      <a:pt x="170" y="7"/>
                    </a:cubicBezTo>
                    <a:cubicBezTo>
                      <a:pt x="170" y="5"/>
                      <a:pt x="162" y="2"/>
                      <a:pt x="149"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05" name="Freeform 12">
                <a:extLst>
                  <a:ext uri="{FF2B5EF4-FFF2-40B4-BE49-F238E27FC236}">
                    <a16:creationId xmlns:a16="http://schemas.microsoft.com/office/drawing/2014/main" id="{C8FE64E0-B931-4C71-9302-A75F6A3E7F86}"/>
                  </a:ext>
                </a:extLst>
              </p:cNvPr>
              <p:cNvSpPr>
                <a:spLocks/>
              </p:cNvSpPr>
              <p:nvPr/>
            </p:nvSpPr>
            <p:spPr bwMode="auto">
              <a:xfrm>
                <a:off x="2230" y="2589"/>
                <a:ext cx="227" cy="25"/>
              </a:xfrm>
              <a:custGeom>
                <a:avLst/>
                <a:gdLst>
                  <a:gd name="T0" fmla="*/ 149 w 167"/>
                  <a:gd name="T1" fmla="*/ 0 h 18"/>
                  <a:gd name="T2" fmla="*/ 149 w 167"/>
                  <a:gd name="T3" fmla="*/ 0 h 18"/>
                  <a:gd name="T4" fmla="*/ 164 w 167"/>
                  <a:gd name="T5" fmla="*/ 6 h 18"/>
                  <a:gd name="T6" fmla="*/ 51 w 167"/>
                  <a:gd name="T7" fmla="*/ 18 h 18"/>
                  <a:gd name="T8" fmla="*/ 0 w 167"/>
                  <a:gd name="T9" fmla="*/ 16 h 18"/>
                  <a:gd name="T10" fmla="*/ 0 w 167"/>
                  <a:gd name="T11" fmla="*/ 17 h 18"/>
                  <a:gd name="T12" fmla="*/ 51 w 167"/>
                  <a:gd name="T13" fmla="*/ 18 h 18"/>
                  <a:gd name="T14" fmla="*/ 167 w 167"/>
                  <a:gd name="T15" fmla="*/ 6 h 18"/>
                  <a:gd name="T16" fmla="*/ 149 w 16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18">
                    <a:moveTo>
                      <a:pt x="149" y="0"/>
                    </a:moveTo>
                    <a:cubicBezTo>
                      <a:pt x="149" y="0"/>
                      <a:pt x="149" y="0"/>
                      <a:pt x="149" y="0"/>
                    </a:cubicBezTo>
                    <a:cubicBezTo>
                      <a:pt x="159" y="2"/>
                      <a:pt x="164" y="4"/>
                      <a:pt x="164" y="6"/>
                    </a:cubicBezTo>
                    <a:cubicBezTo>
                      <a:pt x="164" y="12"/>
                      <a:pt x="113" y="18"/>
                      <a:pt x="51" y="18"/>
                    </a:cubicBezTo>
                    <a:cubicBezTo>
                      <a:pt x="33" y="18"/>
                      <a:pt x="16" y="17"/>
                      <a:pt x="0" y="16"/>
                    </a:cubicBezTo>
                    <a:cubicBezTo>
                      <a:pt x="0" y="17"/>
                      <a:pt x="0" y="17"/>
                      <a:pt x="0" y="17"/>
                    </a:cubicBezTo>
                    <a:cubicBezTo>
                      <a:pt x="16" y="17"/>
                      <a:pt x="33" y="18"/>
                      <a:pt x="51" y="18"/>
                    </a:cubicBezTo>
                    <a:cubicBezTo>
                      <a:pt x="115" y="18"/>
                      <a:pt x="167" y="13"/>
                      <a:pt x="167" y="6"/>
                    </a:cubicBezTo>
                    <a:cubicBezTo>
                      <a:pt x="167" y="4"/>
                      <a:pt x="160" y="2"/>
                      <a:pt x="149" y="0"/>
                    </a:cubicBezTo>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06" name="Freeform 13">
                <a:extLst>
                  <a:ext uri="{FF2B5EF4-FFF2-40B4-BE49-F238E27FC236}">
                    <a16:creationId xmlns:a16="http://schemas.microsoft.com/office/drawing/2014/main" id="{E195018D-90F3-48E1-BCE9-E400DC6EC83B}"/>
                  </a:ext>
                </a:extLst>
              </p:cNvPr>
              <p:cNvSpPr>
                <a:spLocks/>
              </p:cNvSpPr>
              <p:nvPr/>
            </p:nvSpPr>
            <p:spPr bwMode="auto">
              <a:xfrm>
                <a:off x="2230" y="2589"/>
                <a:ext cx="223" cy="25"/>
              </a:xfrm>
              <a:custGeom>
                <a:avLst/>
                <a:gdLst>
                  <a:gd name="T0" fmla="*/ 149 w 164"/>
                  <a:gd name="T1" fmla="*/ 0 h 18"/>
                  <a:gd name="T2" fmla="*/ 148 w 164"/>
                  <a:gd name="T3" fmla="*/ 1 h 18"/>
                  <a:gd name="T4" fmla="*/ 161 w 164"/>
                  <a:gd name="T5" fmla="*/ 6 h 18"/>
                  <a:gd name="T6" fmla="*/ 51 w 164"/>
                  <a:gd name="T7" fmla="*/ 17 h 18"/>
                  <a:gd name="T8" fmla="*/ 0 w 164"/>
                  <a:gd name="T9" fmla="*/ 16 h 18"/>
                  <a:gd name="T10" fmla="*/ 0 w 164"/>
                  <a:gd name="T11" fmla="*/ 16 h 18"/>
                  <a:gd name="T12" fmla="*/ 51 w 164"/>
                  <a:gd name="T13" fmla="*/ 18 h 18"/>
                  <a:gd name="T14" fmla="*/ 164 w 164"/>
                  <a:gd name="T15" fmla="*/ 6 h 18"/>
                  <a:gd name="T16" fmla="*/ 149 w 16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8">
                    <a:moveTo>
                      <a:pt x="149" y="0"/>
                    </a:moveTo>
                    <a:cubicBezTo>
                      <a:pt x="149" y="1"/>
                      <a:pt x="149" y="1"/>
                      <a:pt x="148" y="1"/>
                    </a:cubicBezTo>
                    <a:cubicBezTo>
                      <a:pt x="157" y="2"/>
                      <a:pt x="161" y="4"/>
                      <a:pt x="161" y="6"/>
                    </a:cubicBezTo>
                    <a:cubicBezTo>
                      <a:pt x="161" y="12"/>
                      <a:pt x="112" y="17"/>
                      <a:pt x="51" y="17"/>
                    </a:cubicBezTo>
                    <a:cubicBezTo>
                      <a:pt x="33" y="17"/>
                      <a:pt x="16" y="17"/>
                      <a:pt x="0" y="16"/>
                    </a:cubicBezTo>
                    <a:cubicBezTo>
                      <a:pt x="0" y="16"/>
                      <a:pt x="0" y="16"/>
                      <a:pt x="0" y="16"/>
                    </a:cubicBezTo>
                    <a:cubicBezTo>
                      <a:pt x="16" y="17"/>
                      <a:pt x="33" y="18"/>
                      <a:pt x="51" y="18"/>
                    </a:cubicBezTo>
                    <a:cubicBezTo>
                      <a:pt x="113" y="18"/>
                      <a:pt x="164" y="12"/>
                      <a:pt x="164" y="6"/>
                    </a:cubicBezTo>
                    <a:cubicBezTo>
                      <a:pt x="164" y="4"/>
                      <a:pt x="159" y="2"/>
                      <a:pt x="149" y="0"/>
                    </a:cubicBezTo>
                  </a:path>
                </a:pathLst>
              </a:custGeom>
              <a:solidFill>
                <a:srgbClr val="D8D7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07" name="Freeform 14">
                <a:extLst>
                  <a:ext uri="{FF2B5EF4-FFF2-40B4-BE49-F238E27FC236}">
                    <a16:creationId xmlns:a16="http://schemas.microsoft.com/office/drawing/2014/main" id="{C59FBDEC-0F3F-416A-99AF-9C9DE5124132}"/>
                  </a:ext>
                </a:extLst>
              </p:cNvPr>
              <p:cNvSpPr>
                <a:spLocks/>
              </p:cNvSpPr>
              <p:nvPr/>
            </p:nvSpPr>
            <p:spPr bwMode="auto">
              <a:xfrm>
                <a:off x="2230" y="2591"/>
                <a:ext cx="219" cy="21"/>
              </a:xfrm>
              <a:custGeom>
                <a:avLst/>
                <a:gdLst>
                  <a:gd name="T0" fmla="*/ 148 w 161"/>
                  <a:gd name="T1" fmla="*/ 0 h 16"/>
                  <a:gd name="T2" fmla="*/ 148 w 161"/>
                  <a:gd name="T3" fmla="*/ 0 h 16"/>
                  <a:gd name="T4" fmla="*/ 159 w 161"/>
                  <a:gd name="T5" fmla="*/ 5 h 16"/>
                  <a:gd name="T6" fmla="*/ 51 w 161"/>
                  <a:gd name="T7" fmla="*/ 16 h 16"/>
                  <a:gd name="T8" fmla="*/ 0 w 161"/>
                  <a:gd name="T9" fmla="*/ 15 h 16"/>
                  <a:gd name="T10" fmla="*/ 0 w 161"/>
                  <a:gd name="T11" fmla="*/ 15 h 16"/>
                  <a:gd name="T12" fmla="*/ 51 w 161"/>
                  <a:gd name="T13" fmla="*/ 16 h 16"/>
                  <a:gd name="T14" fmla="*/ 161 w 161"/>
                  <a:gd name="T15" fmla="*/ 5 h 16"/>
                  <a:gd name="T16" fmla="*/ 148 w 161"/>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6">
                    <a:moveTo>
                      <a:pt x="148" y="0"/>
                    </a:moveTo>
                    <a:cubicBezTo>
                      <a:pt x="148" y="0"/>
                      <a:pt x="148" y="0"/>
                      <a:pt x="148" y="0"/>
                    </a:cubicBezTo>
                    <a:cubicBezTo>
                      <a:pt x="155" y="2"/>
                      <a:pt x="159" y="3"/>
                      <a:pt x="159" y="5"/>
                    </a:cubicBezTo>
                    <a:cubicBezTo>
                      <a:pt x="159" y="11"/>
                      <a:pt x="110" y="16"/>
                      <a:pt x="51" y="16"/>
                    </a:cubicBezTo>
                    <a:cubicBezTo>
                      <a:pt x="33" y="16"/>
                      <a:pt x="15" y="16"/>
                      <a:pt x="0" y="15"/>
                    </a:cubicBezTo>
                    <a:cubicBezTo>
                      <a:pt x="0" y="15"/>
                      <a:pt x="0" y="15"/>
                      <a:pt x="0" y="15"/>
                    </a:cubicBezTo>
                    <a:cubicBezTo>
                      <a:pt x="16" y="16"/>
                      <a:pt x="33" y="16"/>
                      <a:pt x="51" y="16"/>
                    </a:cubicBezTo>
                    <a:cubicBezTo>
                      <a:pt x="112" y="16"/>
                      <a:pt x="161" y="11"/>
                      <a:pt x="161" y="5"/>
                    </a:cubicBezTo>
                    <a:cubicBezTo>
                      <a:pt x="161" y="3"/>
                      <a:pt x="157" y="1"/>
                      <a:pt x="148" y="0"/>
                    </a:cubicBezTo>
                  </a:path>
                </a:pathLst>
              </a:custGeom>
              <a:solidFill>
                <a:srgbClr val="D3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08" name="Freeform 15">
                <a:extLst>
                  <a:ext uri="{FF2B5EF4-FFF2-40B4-BE49-F238E27FC236}">
                    <a16:creationId xmlns:a16="http://schemas.microsoft.com/office/drawing/2014/main" id="{B80A78AF-FEC9-4F61-BAC6-442F7D58AE16}"/>
                  </a:ext>
                </a:extLst>
              </p:cNvPr>
              <p:cNvSpPr>
                <a:spLocks/>
              </p:cNvSpPr>
              <p:nvPr/>
            </p:nvSpPr>
            <p:spPr bwMode="auto">
              <a:xfrm>
                <a:off x="2230" y="2591"/>
                <a:ext cx="217" cy="21"/>
              </a:xfrm>
              <a:custGeom>
                <a:avLst/>
                <a:gdLst>
                  <a:gd name="T0" fmla="*/ 148 w 159"/>
                  <a:gd name="T1" fmla="*/ 0 h 16"/>
                  <a:gd name="T2" fmla="*/ 148 w 159"/>
                  <a:gd name="T3" fmla="*/ 1 h 16"/>
                  <a:gd name="T4" fmla="*/ 156 w 159"/>
                  <a:gd name="T5" fmla="*/ 5 h 16"/>
                  <a:gd name="T6" fmla="*/ 51 w 159"/>
                  <a:gd name="T7" fmla="*/ 16 h 16"/>
                  <a:gd name="T8" fmla="*/ 0 w 159"/>
                  <a:gd name="T9" fmla="*/ 14 h 16"/>
                  <a:gd name="T10" fmla="*/ 0 w 159"/>
                  <a:gd name="T11" fmla="*/ 15 h 16"/>
                  <a:gd name="T12" fmla="*/ 51 w 159"/>
                  <a:gd name="T13" fmla="*/ 16 h 16"/>
                  <a:gd name="T14" fmla="*/ 159 w 159"/>
                  <a:gd name="T15" fmla="*/ 5 h 16"/>
                  <a:gd name="T16" fmla="*/ 148 w 15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16">
                    <a:moveTo>
                      <a:pt x="148" y="0"/>
                    </a:moveTo>
                    <a:cubicBezTo>
                      <a:pt x="148" y="1"/>
                      <a:pt x="148" y="1"/>
                      <a:pt x="148" y="1"/>
                    </a:cubicBezTo>
                    <a:cubicBezTo>
                      <a:pt x="153" y="2"/>
                      <a:pt x="156" y="4"/>
                      <a:pt x="156" y="5"/>
                    </a:cubicBezTo>
                    <a:cubicBezTo>
                      <a:pt x="156" y="11"/>
                      <a:pt x="109" y="16"/>
                      <a:pt x="51" y="16"/>
                    </a:cubicBezTo>
                    <a:cubicBezTo>
                      <a:pt x="33" y="16"/>
                      <a:pt x="15" y="15"/>
                      <a:pt x="0" y="14"/>
                    </a:cubicBezTo>
                    <a:cubicBezTo>
                      <a:pt x="0" y="15"/>
                      <a:pt x="0" y="15"/>
                      <a:pt x="0" y="15"/>
                    </a:cubicBezTo>
                    <a:cubicBezTo>
                      <a:pt x="15" y="16"/>
                      <a:pt x="33" y="16"/>
                      <a:pt x="51" y="16"/>
                    </a:cubicBezTo>
                    <a:cubicBezTo>
                      <a:pt x="110" y="16"/>
                      <a:pt x="159" y="11"/>
                      <a:pt x="159" y="5"/>
                    </a:cubicBezTo>
                    <a:cubicBezTo>
                      <a:pt x="159" y="3"/>
                      <a:pt x="155" y="2"/>
                      <a:pt x="148"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09" name="Freeform 16">
                <a:extLst>
                  <a:ext uri="{FF2B5EF4-FFF2-40B4-BE49-F238E27FC236}">
                    <a16:creationId xmlns:a16="http://schemas.microsoft.com/office/drawing/2014/main" id="{DF0A6F71-6710-4861-B287-F796BBB53C47}"/>
                  </a:ext>
                </a:extLst>
              </p:cNvPr>
              <p:cNvSpPr>
                <a:spLocks/>
              </p:cNvSpPr>
              <p:nvPr/>
            </p:nvSpPr>
            <p:spPr bwMode="auto">
              <a:xfrm>
                <a:off x="2230" y="2592"/>
                <a:ext cx="212" cy="20"/>
              </a:xfrm>
              <a:custGeom>
                <a:avLst/>
                <a:gdLst>
                  <a:gd name="T0" fmla="*/ 148 w 156"/>
                  <a:gd name="T1" fmla="*/ 0 h 15"/>
                  <a:gd name="T2" fmla="*/ 147 w 156"/>
                  <a:gd name="T3" fmla="*/ 1 h 15"/>
                  <a:gd name="T4" fmla="*/ 153 w 156"/>
                  <a:gd name="T5" fmla="*/ 4 h 15"/>
                  <a:gd name="T6" fmla="*/ 51 w 156"/>
                  <a:gd name="T7" fmla="*/ 14 h 15"/>
                  <a:gd name="T8" fmla="*/ 0 w 156"/>
                  <a:gd name="T9" fmla="*/ 13 h 15"/>
                  <a:gd name="T10" fmla="*/ 0 w 156"/>
                  <a:gd name="T11" fmla="*/ 13 h 15"/>
                  <a:gd name="T12" fmla="*/ 51 w 156"/>
                  <a:gd name="T13" fmla="*/ 15 h 15"/>
                  <a:gd name="T14" fmla="*/ 156 w 156"/>
                  <a:gd name="T15" fmla="*/ 4 h 15"/>
                  <a:gd name="T16" fmla="*/ 148 w 156"/>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15">
                    <a:moveTo>
                      <a:pt x="148" y="0"/>
                    </a:moveTo>
                    <a:cubicBezTo>
                      <a:pt x="148" y="0"/>
                      <a:pt x="147" y="0"/>
                      <a:pt x="147" y="1"/>
                    </a:cubicBezTo>
                    <a:cubicBezTo>
                      <a:pt x="151" y="2"/>
                      <a:pt x="153" y="3"/>
                      <a:pt x="153" y="4"/>
                    </a:cubicBezTo>
                    <a:cubicBezTo>
                      <a:pt x="153" y="10"/>
                      <a:pt x="107" y="14"/>
                      <a:pt x="51" y="14"/>
                    </a:cubicBezTo>
                    <a:cubicBezTo>
                      <a:pt x="32" y="14"/>
                      <a:pt x="15" y="14"/>
                      <a:pt x="0" y="13"/>
                    </a:cubicBezTo>
                    <a:cubicBezTo>
                      <a:pt x="0" y="13"/>
                      <a:pt x="0" y="13"/>
                      <a:pt x="0" y="13"/>
                    </a:cubicBezTo>
                    <a:cubicBezTo>
                      <a:pt x="15" y="14"/>
                      <a:pt x="33" y="15"/>
                      <a:pt x="51" y="15"/>
                    </a:cubicBezTo>
                    <a:cubicBezTo>
                      <a:pt x="109" y="15"/>
                      <a:pt x="156" y="10"/>
                      <a:pt x="156" y="4"/>
                    </a:cubicBezTo>
                    <a:cubicBezTo>
                      <a:pt x="156" y="3"/>
                      <a:pt x="153" y="1"/>
                      <a:pt x="148" y="0"/>
                    </a:cubicBezTo>
                  </a:path>
                </a:pathLst>
              </a:custGeom>
              <a:solidFill>
                <a:srgbClr val="CA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10" name="Freeform 17">
                <a:extLst>
                  <a:ext uri="{FF2B5EF4-FFF2-40B4-BE49-F238E27FC236}">
                    <a16:creationId xmlns:a16="http://schemas.microsoft.com/office/drawing/2014/main" id="{E6CCDEAC-E253-49BC-BF6B-759433B5795B}"/>
                  </a:ext>
                </a:extLst>
              </p:cNvPr>
              <p:cNvSpPr>
                <a:spLocks/>
              </p:cNvSpPr>
              <p:nvPr/>
            </p:nvSpPr>
            <p:spPr bwMode="auto">
              <a:xfrm>
                <a:off x="2230" y="2593"/>
                <a:ext cx="208" cy="18"/>
              </a:xfrm>
              <a:custGeom>
                <a:avLst/>
                <a:gdLst>
                  <a:gd name="T0" fmla="*/ 147 w 153"/>
                  <a:gd name="T1" fmla="*/ 0 h 13"/>
                  <a:gd name="T2" fmla="*/ 146 w 153"/>
                  <a:gd name="T3" fmla="*/ 0 h 13"/>
                  <a:gd name="T4" fmla="*/ 150 w 153"/>
                  <a:gd name="T5" fmla="*/ 3 h 13"/>
                  <a:gd name="T6" fmla="*/ 51 w 153"/>
                  <a:gd name="T7" fmla="*/ 13 h 13"/>
                  <a:gd name="T8" fmla="*/ 0 w 153"/>
                  <a:gd name="T9" fmla="*/ 12 h 13"/>
                  <a:gd name="T10" fmla="*/ 0 w 153"/>
                  <a:gd name="T11" fmla="*/ 12 h 13"/>
                  <a:gd name="T12" fmla="*/ 51 w 153"/>
                  <a:gd name="T13" fmla="*/ 13 h 13"/>
                  <a:gd name="T14" fmla="*/ 153 w 153"/>
                  <a:gd name="T15" fmla="*/ 3 h 13"/>
                  <a:gd name="T16" fmla="*/ 147 w 15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3">
                    <a:moveTo>
                      <a:pt x="147" y="0"/>
                    </a:moveTo>
                    <a:cubicBezTo>
                      <a:pt x="147" y="0"/>
                      <a:pt x="147" y="0"/>
                      <a:pt x="146" y="0"/>
                    </a:cubicBezTo>
                    <a:cubicBezTo>
                      <a:pt x="149" y="1"/>
                      <a:pt x="150" y="2"/>
                      <a:pt x="150" y="3"/>
                    </a:cubicBezTo>
                    <a:cubicBezTo>
                      <a:pt x="150" y="9"/>
                      <a:pt x="106" y="13"/>
                      <a:pt x="51" y="13"/>
                    </a:cubicBezTo>
                    <a:cubicBezTo>
                      <a:pt x="32" y="13"/>
                      <a:pt x="15" y="13"/>
                      <a:pt x="0" y="12"/>
                    </a:cubicBezTo>
                    <a:cubicBezTo>
                      <a:pt x="0" y="12"/>
                      <a:pt x="0" y="12"/>
                      <a:pt x="0" y="12"/>
                    </a:cubicBezTo>
                    <a:cubicBezTo>
                      <a:pt x="15" y="13"/>
                      <a:pt x="32" y="13"/>
                      <a:pt x="51" y="13"/>
                    </a:cubicBezTo>
                    <a:cubicBezTo>
                      <a:pt x="107" y="13"/>
                      <a:pt x="153" y="9"/>
                      <a:pt x="153" y="3"/>
                    </a:cubicBezTo>
                    <a:cubicBezTo>
                      <a:pt x="153" y="2"/>
                      <a:pt x="151" y="1"/>
                      <a:pt x="147" y="0"/>
                    </a:cubicBezTo>
                  </a:path>
                </a:pathLst>
              </a:custGeom>
              <a:solidFill>
                <a:srgbClr val="C4C3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11" name="Freeform 18">
                <a:extLst>
                  <a:ext uri="{FF2B5EF4-FFF2-40B4-BE49-F238E27FC236}">
                    <a16:creationId xmlns:a16="http://schemas.microsoft.com/office/drawing/2014/main" id="{2D999FBA-92D3-4623-86C2-06384504BF49}"/>
                  </a:ext>
                </a:extLst>
              </p:cNvPr>
              <p:cNvSpPr>
                <a:spLocks/>
              </p:cNvSpPr>
              <p:nvPr/>
            </p:nvSpPr>
            <p:spPr bwMode="auto">
              <a:xfrm>
                <a:off x="2230" y="2593"/>
                <a:ext cx="204" cy="18"/>
              </a:xfrm>
              <a:custGeom>
                <a:avLst/>
                <a:gdLst>
                  <a:gd name="T0" fmla="*/ 146 w 150"/>
                  <a:gd name="T1" fmla="*/ 0 h 13"/>
                  <a:gd name="T2" fmla="*/ 146 w 150"/>
                  <a:gd name="T3" fmla="*/ 1 h 13"/>
                  <a:gd name="T4" fmla="*/ 147 w 150"/>
                  <a:gd name="T5" fmla="*/ 3 h 13"/>
                  <a:gd name="T6" fmla="*/ 51 w 150"/>
                  <a:gd name="T7" fmla="*/ 13 h 13"/>
                  <a:gd name="T8" fmla="*/ 0 w 150"/>
                  <a:gd name="T9" fmla="*/ 11 h 13"/>
                  <a:gd name="T10" fmla="*/ 0 w 150"/>
                  <a:gd name="T11" fmla="*/ 12 h 13"/>
                  <a:gd name="T12" fmla="*/ 51 w 150"/>
                  <a:gd name="T13" fmla="*/ 13 h 13"/>
                  <a:gd name="T14" fmla="*/ 150 w 150"/>
                  <a:gd name="T15" fmla="*/ 3 h 13"/>
                  <a:gd name="T16" fmla="*/ 146 w 150"/>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13">
                    <a:moveTo>
                      <a:pt x="146" y="0"/>
                    </a:moveTo>
                    <a:cubicBezTo>
                      <a:pt x="146" y="1"/>
                      <a:pt x="146" y="1"/>
                      <a:pt x="146" y="1"/>
                    </a:cubicBezTo>
                    <a:cubicBezTo>
                      <a:pt x="147" y="2"/>
                      <a:pt x="147" y="2"/>
                      <a:pt x="147" y="3"/>
                    </a:cubicBezTo>
                    <a:cubicBezTo>
                      <a:pt x="147" y="8"/>
                      <a:pt x="104" y="13"/>
                      <a:pt x="51" y="13"/>
                    </a:cubicBezTo>
                    <a:cubicBezTo>
                      <a:pt x="32" y="13"/>
                      <a:pt x="15" y="12"/>
                      <a:pt x="0" y="11"/>
                    </a:cubicBezTo>
                    <a:cubicBezTo>
                      <a:pt x="0" y="12"/>
                      <a:pt x="0" y="12"/>
                      <a:pt x="0" y="12"/>
                    </a:cubicBezTo>
                    <a:cubicBezTo>
                      <a:pt x="15" y="13"/>
                      <a:pt x="32" y="13"/>
                      <a:pt x="51" y="13"/>
                    </a:cubicBezTo>
                    <a:cubicBezTo>
                      <a:pt x="106" y="13"/>
                      <a:pt x="150" y="9"/>
                      <a:pt x="150" y="3"/>
                    </a:cubicBezTo>
                    <a:cubicBezTo>
                      <a:pt x="150" y="2"/>
                      <a:pt x="149" y="1"/>
                      <a:pt x="146" y="0"/>
                    </a:cubicBezTo>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12" name="Freeform 19">
                <a:extLst>
                  <a:ext uri="{FF2B5EF4-FFF2-40B4-BE49-F238E27FC236}">
                    <a16:creationId xmlns:a16="http://schemas.microsoft.com/office/drawing/2014/main" id="{A445058C-1981-46E9-8221-E6941A65D205}"/>
                  </a:ext>
                </a:extLst>
              </p:cNvPr>
              <p:cNvSpPr>
                <a:spLocks/>
              </p:cNvSpPr>
              <p:nvPr/>
            </p:nvSpPr>
            <p:spPr bwMode="auto">
              <a:xfrm>
                <a:off x="2230" y="2595"/>
                <a:ext cx="200" cy="16"/>
              </a:xfrm>
              <a:custGeom>
                <a:avLst/>
                <a:gdLst>
                  <a:gd name="T0" fmla="*/ 146 w 147"/>
                  <a:gd name="T1" fmla="*/ 0 h 12"/>
                  <a:gd name="T2" fmla="*/ 144 w 147"/>
                  <a:gd name="T3" fmla="*/ 1 h 12"/>
                  <a:gd name="T4" fmla="*/ 145 w 147"/>
                  <a:gd name="T5" fmla="*/ 2 h 12"/>
                  <a:gd name="T6" fmla="*/ 51 w 147"/>
                  <a:gd name="T7" fmla="*/ 12 h 12"/>
                  <a:gd name="T8" fmla="*/ 0 w 147"/>
                  <a:gd name="T9" fmla="*/ 10 h 12"/>
                  <a:gd name="T10" fmla="*/ 0 w 147"/>
                  <a:gd name="T11" fmla="*/ 10 h 12"/>
                  <a:gd name="T12" fmla="*/ 51 w 147"/>
                  <a:gd name="T13" fmla="*/ 12 h 12"/>
                  <a:gd name="T14" fmla="*/ 147 w 147"/>
                  <a:gd name="T15" fmla="*/ 2 h 12"/>
                  <a:gd name="T16" fmla="*/ 146 w 147"/>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12">
                    <a:moveTo>
                      <a:pt x="146" y="0"/>
                    </a:moveTo>
                    <a:cubicBezTo>
                      <a:pt x="145" y="1"/>
                      <a:pt x="145" y="1"/>
                      <a:pt x="144" y="1"/>
                    </a:cubicBezTo>
                    <a:cubicBezTo>
                      <a:pt x="144" y="1"/>
                      <a:pt x="145" y="2"/>
                      <a:pt x="145" y="2"/>
                    </a:cubicBezTo>
                    <a:cubicBezTo>
                      <a:pt x="145" y="7"/>
                      <a:pt x="103" y="12"/>
                      <a:pt x="51" y="12"/>
                    </a:cubicBezTo>
                    <a:cubicBezTo>
                      <a:pt x="32" y="12"/>
                      <a:pt x="15" y="11"/>
                      <a:pt x="0" y="10"/>
                    </a:cubicBezTo>
                    <a:cubicBezTo>
                      <a:pt x="0" y="10"/>
                      <a:pt x="0" y="10"/>
                      <a:pt x="0" y="10"/>
                    </a:cubicBezTo>
                    <a:cubicBezTo>
                      <a:pt x="15" y="11"/>
                      <a:pt x="32" y="12"/>
                      <a:pt x="51" y="12"/>
                    </a:cubicBezTo>
                    <a:cubicBezTo>
                      <a:pt x="104" y="12"/>
                      <a:pt x="147" y="7"/>
                      <a:pt x="147" y="2"/>
                    </a:cubicBezTo>
                    <a:cubicBezTo>
                      <a:pt x="147" y="1"/>
                      <a:pt x="147" y="1"/>
                      <a:pt x="146" y="0"/>
                    </a:cubicBezTo>
                  </a:path>
                </a:pathLst>
              </a:custGeom>
              <a:solidFill>
                <a:srgbClr val="BB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13" name="Freeform 20">
                <a:extLst>
                  <a:ext uri="{FF2B5EF4-FFF2-40B4-BE49-F238E27FC236}">
                    <a16:creationId xmlns:a16="http://schemas.microsoft.com/office/drawing/2014/main" id="{7187DF36-FB75-478D-856F-0F495E20E4DB}"/>
                  </a:ext>
                </a:extLst>
              </p:cNvPr>
              <p:cNvSpPr>
                <a:spLocks/>
              </p:cNvSpPr>
              <p:nvPr/>
            </p:nvSpPr>
            <p:spPr bwMode="auto">
              <a:xfrm>
                <a:off x="2230" y="2596"/>
                <a:ext cx="198" cy="15"/>
              </a:xfrm>
              <a:custGeom>
                <a:avLst/>
                <a:gdLst>
                  <a:gd name="T0" fmla="*/ 144 w 145"/>
                  <a:gd name="T1" fmla="*/ 0 h 11"/>
                  <a:gd name="T2" fmla="*/ 142 w 145"/>
                  <a:gd name="T3" fmla="*/ 1 h 11"/>
                  <a:gd name="T4" fmla="*/ 51 w 145"/>
                  <a:gd name="T5" fmla="*/ 10 h 11"/>
                  <a:gd name="T6" fmla="*/ 0 w 145"/>
                  <a:gd name="T7" fmla="*/ 9 h 11"/>
                  <a:gd name="T8" fmla="*/ 0 w 145"/>
                  <a:gd name="T9" fmla="*/ 9 h 11"/>
                  <a:gd name="T10" fmla="*/ 51 w 145"/>
                  <a:gd name="T11" fmla="*/ 11 h 11"/>
                  <a:gd name="T12" fmla="*/ 145 w 145"/>
                  <a:gd name="T13" fmla="*/ 1 h 11"/>
                  <a:gd name="T14" fmla="*/ 144 w 145"/>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11">
                    <a:moveTo>
                      <a:pt x="144" y="0"/>
                    </a:moveTo>
                    <a:cubicBezTo>
                      <a:pt x="143" y="1"/>
                      <a:pt x="143" y="1"/>
                      <a:pt x="142" y="1"/>
                    </a:cubicBezTo>
                    <a:cubicBezTo>
                      <a:pt x="141" y="6"/>
                      <a:pt x="100" y="10"/>
                      <a:pt x="51" y="10"/>
                    </a:cubicBezTo>
                    <a:cubicBezTo>
                      <a:pt x="32" y="10"/>
                      <a:pt x="15" y="10"/>
                      <a:pt x="0" y="9"/>
                    </a:cubicBezTo>
                    <a:cubicBezTo>
                      <a:pt x="0" y="9"/>
                      <a:pt x="0" y="9"/>
                      <a:pt x="0" y="9"/>
                    </a:cubicBezTo>
                    <a:cubicBezTo>
                      <a:pt x="15" y="10"/>
                      <a:pt x="32" y="11"/>
                      <a:pt x="51" y="11"/>
                    </a:cubicBezTo>
                    <a:cubicBezTo>
                      <a:pt x="103" y="11"/>
                      <a:pt x="145" y="6"/>
                      <a:pt x="145" y="1"/>
                    </a:cubicBezTo>
                    <a:cubicBezTo>
                      <a:pt x="145" y="1"/>
                      <a:pt x="144" y="0"/>
                      <a:pt x="144" y="0"/>
                    </a:cubicBezTo>
                  </a:path>
                </a:pathLst>
              </a:custGeom>
              <a:solidFill>
                <a:srgbClr val="B6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14" name="Freeform 21">
                <a:extLst>
                  <a:ext uri="{FF2B5EF4-FFF2-40B4-BE49-F238E27FC236}">
                    <a16:creationId xmlns:a16="http://schemas.microsoft.com/office/drawing/2014/main" id="{204F539E-AB9A-41AF-B15F-80A451A5D849}"/>
                  </a:ext>
                </a:extLst>
              </p:cNvPr>
              <p:cNvSpPr>
                <a:spLocks/>
              </p:cNvSpPr>
              <p:nvPr/>
            </p:nvSpPr>
            <p:spPr bwMode="auto">
              <a:xfrm>
                <a:off x="2230" y="2597"/>
                <a:ext cx="193" cy="13"/>
              </a:xfrm>
              <a:custGeom>
                <a:avLst/>
                <a:gdLst>
                  <a:gd name="T0" fmla="*/ 142 w 142"/>
                  <a:gd name="T1" fmla="*/ 0 h 9"/>
                  <a:gd name="T2" fmla="*/ 139 w 142"/>
                  <a:gd name="T3" fmla="*/ 1 h 9"/>
                  <a:gd name="T4" fmla="*/ 51 w 142"/>
                  <a:gd name="T5" fmla="*/ 9 h 9"/>
                  <a:gd name="T6" fmla="*/ 0 w 142"/>
                  <a:gd name="T7" fmla="*/ 7 h 9"/>
                  <a:gd name="T8" fmla="*/ 0 w 142"/>
                  <a:gd name="T9" fmla="*/ 8 h 9"/>
                  <a:gd name="T10" fmla="*/ 51 w 142"/>
                  <a:gd name="T11" fmla="*/ 9 h 9"/>
                  <a:gd name="T12" fmla="*/ 142 w 142"/>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42" h="9">
                    <a:moveTo>
                      <a:pt x="142" y="0"/>
                    </a:moveTo>
                    <a:cubicBezTo>
                      <a:pt x="141" y="1"/>
                      <a:pt x="140" y="1"/>
                      <a:pt x="139" y="1"/>
                    </a:cubicBezTo>
                    <a:cubicBezTo>
                      <a:pt x="134" y="5"/>
                      <a:pt x="97" y="9"/>
                      <a:pt x="51" y="9"/>
                    </a:cubicBezTo>
                    <a:cubicBezTo>
                      <a:pt x="32" y="9"/>
                      <a:pt x="15" y="8"/>
                      <a:pt x="0" y="7"/>
                    </a:cubicBezTo>
                    <a:cubicBezTo>
                      <a:pt x="0" y="8"/>
                      <a:pt x="0" y="8"/>
                      <a:pt x="0" y="8"/>
                    </a:cubicBezTo>
                    <a:cubicBezTo>
                      <a:pt x="15" y="9"/>
                      <a:pt x="32" y="9"/>
                      <a:pt x="51" y="9"/>
                    </a:cubicBezTo>
                    <a:cubicBezTo>
                      <a:pt x="100" y="9"/>
                      <a:pt x="141" y="5"/>
                      <a:pt x="142" y="0"/>
                    </a:cubicBezTo>
                  </a:path>
                </a:pathLst>
              </a:custGeom>
              <a:solidFill>
                <a:srgbClr val="B1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15" name="Freeform 22">
                <a:extLst>
                  <a:ext uri="{FF2B5EF4-FFF2-40B4-BE49-F238E27FC236}">
                    <a16:creationId xmlns:a16="http://schemas.microsoft.com/office/drawing/2014/main" id="{AF52C837-7A6A-495A-9A97-CD7F5CA3C846}"/>
                  </a:ext>
                </a:extLst>
              </p:cNvPr>
              <p:cNvSpPr>
                <a:spLocks/>
              </p:cNvSpPr>
              <p:nvPr/>
            </p:nvSpPr>
            <p:spPr bwMode="auto">
              <a:xfrm>
                <a:off x="2230" y="2599"/>
                <a:ext cx="189" cy="11"/>
              </a:xfrm>
              <a:custGeom>
                <a:avLst/>
                <a:gdLst>
                  <a:gd name="T0" fmla="*/ 139 w 139"/>
                  <a:gd name="T1" fmla="*/ 0 h 8"/>
                  <a:gd name="T2" fmla="*/ 137 w 139"/>
                  <a:gd name="T3" fmla="*/ 0 h 8"/>
                  <a:gd name="T4" fmla="*/ 136 w 139"/>
                  <a:gd name="T5" fmla="*/ 0 h 8"/>
                  <a:gd name="T6" fmla="*/ 51 w 139"/>
                  <a:gd name="T7" fmla="*/ 8 h 8"/>
                  <a:gd name="T8" fmla="*/ 0 w 139"/>
                  <a:gd name="T9" fmla="*/ 6 h 8"/>
                  <a:gd name="T10" fmla="*/ 0 w 139"/>
                  <a:gd name="T11" fmla="*/ 6 h 8"/>
                  <a:gd name="T12" fmla="*/ 51 w 139"/>
                  <a:gd name="T13" fmla="*/ 8 h 8"/>
                  <a:gd name="T14" fmla="*/ 139 w 139"/>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 h="8">
                    <a:moveTo>
                      <a:pt x="139" y="0"/>
                    </a:moveTo>
                    <a:cubicBezTo>
                      <a:pt x="138" y="0"/>
                      <a:pt x="138" y="0"/>
                      <a:pt x="137" y="0"/>
                    </a:cubicBezTo>
                    <a:cubicBezTo>
                      <a:pt x="136" y="0"/>
                      <a:pt x="136" y="0"/>
                      <a:pt x="136" y="0"/>
                    </a:cubicBezTo>
                    <a:cubicBezTo>
                      <a:pt x="131" y="4"/>
                      <a:pt x="95" y="8"/>
                      <a:pt x="51" y="8"/>
                    </a:cubicBezTo>
                    <a:cubicBezTo>
                      <a:pt x="32" y="8"/>
                      <a:pt x="15" y="7"/>
                      <a:pt x="0" y="6"/>
                    </a:cubicBezTo>
                    <a:cubicBezTo>
                      <a:pt x="0" y="6"/>
                      <a:pt x="0" y="6"/>
                      <a:pt x="0" y="6"/>
                    </a:cubicBezTo>
                    <a:cubicBezTo>
                      <a:pt x="15" y="7"/>
                      <a:pt x="32" y="8"/>
                      <a:pt x="51" y="8"/>
                    </a:cubicBezTo>
                    <a:cubicBezTo>
                      <a:pt x="97" y="8"/>
                      <a:pt x="134" y="4"/>
                      <a:pt x="139" y="0"/>
                    </a:cubicBezTo>
                  </a:path>
                </a:pathLst>
              </a:custGeom>
              <a:solidFill>
                <a:srgbClr val="AC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16" name="Freeform 23">
                <a:extLst>
                  <a:ext uri="{FF2B5EF4-FFF2-40B4-BE49-F238E27FC236}">
                    <a16:creationId xmlns:a16="http://schemas.microsoft.com/office/drawing/2014/main" id="{6BE7F4B5-EE4E-429B-B74B-3C21ABB970D8}"/>
                  </a:ext>
                </a:extLst>
              </p:cNvPr>
              <p:cNvSpPr>
                <a:spLocks/>
              </p:cNvSpPr>
              <p:nvPr/>
            </p:nvSpPr>
            <p:spPr bwMode="auto">
              <a:xfrm>
                <a:off x="2230" y="2599"/>
                <a:ext cx="185" cy="11"/>
              </a:xfrm>
              <a:custGeom>
                <a:avLst/>
                <a:gdLst>
                  <a:gd name="T0" fmla="*/ 136 w 136"/>
                  <a:gd name="T1" fmla="*/ 0 h 8"/>
                  <a:gd name="T2" fmla="*/ 133 w 136"/>
                  <a:gd name="T3" fmla="*/ 0 h 8"/>
                  <a:gd name="T4" fmla="*/ 51 w 136"/>
                  <a:gd name="T5" fmla="*/ 7 h 8"/>
                  <a:gd name="T6" fmla="*/ 0 w 136"/>
                  <a:gd name="T7" fmla="*/ 6 h 8"/>
                  <a:gd name="T8" fmla="*/ 0 w 136"/>
                  <a:gd name="T9" fmla="*/ 6 h 8"/>
                  <a:gd name="T10" fmla="*/ 51 w 136"/>
                  <a:gd name="T11" fmla="*/ 8 h 8"/>
                  <a:gd name="T12" fmla="*/ 136 w 13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6" h="8">
                    <a:moveTo>
                      <a:pt x="136" y="0"/>
                    </a:moveTo>
                    <a:cubicBezTo>
                      <a:pt x="133" y="0"/>
                      <a:pt x="133" y="0"/>
                      <a:pt x="133" y="0"/>
                    </a:cubicBezTo>
                    <a:cubicBezTo>
                      <a:pt x="128" y="4"/>
                      <a:pt x="93" y="7"/>
                      <a:pt x="51" y="7"/>
                    </a:cubicBezTo>
                    <a:cubicBezTo>
                      <a:pt x="32" y="7"/>
                      <a:pt x="14" y="7"/>
                      <a:pt x="0" y="6"/>
                    </a:cubicBezTo>
                    <a:cubicBezTo>
                      <a:pt x="0" y="6"/>
                      <a:pt x="0" y="6"/>
                      <a:pt x="0" y="6"/>
                    </a:cubicBezTo>
                    <a:cubicBezTo>
                      <a:pt x="15" y="7"/>
                      <a:pt x="32" y="8"/>
                      <a:pt x="51" y="8"/>
                    </a:cubicBezTo>
                    <a:cubicBezTo>
                      <a:pt x="95" y="8"/>
                      <a:pt x="131" y="4"/>
                      <a:pt x="136" y="0"/>
                    </a:cubicBezTo>
                  </a:path>
                </a:pathLst>
              </a:custGeom>
              <a:solidFill>
                <a:srgbClr val="A7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17" name="Freeform 24">
                <a:extLst>
                  <a:ext uri="{FF2B5EF4-FFF2-40B4-BE49-F238E27FC236}">
                    <a16:creationId xmlns:a16="http://schemas.microsoft.com/office/drawing/2014/main" id="{88BF56B6-B942-48CB-860E-7A2E47426001}"/>
                  </a:ext>
                </a:extLst>
              </p:cNvPr>
              <p:cNvSpPr>
                <a:spLocks/>
              </p:cNvSpPr>
              <p:nvPr/>
            </p:nvSpPr>
            <p:spPr bwMode="auto">
              <a:xfrm>
                <a:off x="2230" y="2599"/>
                <a:ext cx="181" cy="9"/>
              </a:xfrm>
              <a:custGeom>
                <a:avLst/>
                <a:gdLst>
                  <a:gd name="T0" fmla="*/ 133 w 133"/>
                  <a:gd name="T1" fmla="*/ 0 h 7"/>
                  <a:gd name="T2" fmla="*/ 130 w 133"/>
                  <a:gd name="T3" fmla="*/ 0 h 7"/>
                  <a:gd name="T4" fmla="*/ 51 w 133"/>
                  <a:gd name="T5" fmla="*/ 7 h 7"/>
                  <a:gd name="T6" fmla="*/ 0 w 133"/>
                  <a:gd name="T7" fmla="*/ 5 h 7"/>
                  <a:gd name="T8" fmla="*/ 0 w 133"/>
                  <a:gd name="T9" fmla="*/ 6 h 7"/>
                  <a:gd name="T10" fmla="*/ 51 w 133"/>
                  <a:gd name="T11" fmla="*/ 7 h 7"/>
                  <a:gd name="T12" fmla="*/ 133 w 13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33" h="7">
                    <a:moveTo>
                      <a:pt x="133" y="0"/>
                    </a:moveTo>
                    <a:cubicBezTo>
                      <a:pt x="130" y="0"/>
                      <a:pt x="130" y="0"/>
                      <a:pt x="130" y="0"/>
                    </a:cubicBezTo>
                    <a:cubicBezTo>
                      <a:pt x="125" y="4"/>
                      <a:pt x="92" y="7"/>
                      <a:pt x="51" y="7"/>
                    </a:cubicBezTo>
                    <a:cubicBezTo>
                      <a:pt x="32" y="7"/>
                      <a:pt x="14" y="6"/>
                      <a:pt x="0" y="5"/>
                    </a:cubicBezTo>
                    <a:cubicBezTo>
                      <a:pt x="0" y="6"/>
                      <a:pt x="0" y="6"/>
                      <a:pt x="0" y="6"/>
                    </a:cubicBezTo>
                    <a:cubicBezTo>
                      <a:pt x="14" y="7"/>
                      <a:pt x="32" y="7"/>
                      <a:pt x="51" y="7"/>
                    </a:cubicBezTo>
                    <a:cubicBezTo>
                      <a:pt x="93" y="7"/>
                      <a:pt x="128" y="4"/>
                      <a:pt x="133" y="0"/>
                    </a:cubicBezTo>
                  </a:path>
                </a:pathLst>
              </a:custGeom>
              <a:solidFill>
                <a:srgbClr val="A3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18" name="Freeform 25">
                <a:extLst>
                  <a:ext uri="{FF2B5EF4-FFF2-40B4-BE49-F238E27FC236}">
                    <a16:creationId xmlns:a16="http://schemas.microsoft.com/office/drawing/2014/main" id="{0BD25D9D-B030-4D24-AA51-FC6B626FDA7C}"/>
                  </a:ext>
                </a:extLst>
              </p:cNvPr>
              <p:cNvSpPr>
                <a:spLocks/>
              </p:cNvSpPr>
              <p:nvPr/>
            </p:nvSpPr>
            <p:spPr bwMode="auto">
              <a:xfrm>
                <a:off x="2230" y="2599"/>
                <a:ext cx="177" cy="9"/>
              </a:xfrm>
              <a:custGeom>
                <a:avLst/>
                <a:gdLst>
                  <a:gd name="T0" fmla="*/ 130 w 130"/>
                  <a:gd name="T1" fmla="*/ 0 h 7"/>
                  <a:gd name="T2" fmla="*/ 127 w 130"/>
                  <a:gd name="T3" fmla="*/ 0 h 7"/>
                  <a:gd name="T4" fmla="*/ 51 w 130"/>
                  <a:gd name="T5" fmla="*/ 7 h 7"/>
                  <a:gd name="T6" fmla="*/ 0 w 130"/>
                  <a:gd name="T7" fmla="*/ 5 h 7"/>
                  <a:gd name="T8" fmla="*/ 0 w 130"/>
                  <a:gd name="T9" fmla="*/ 5 h 7"/>
                  <a:gd name="T10" fmla="*/ 51 w 130"/>
                  <a:gd name="T11" fmla="*/ 7 h 7"/>
                  <a:gd name="T12" fmla="*/ 130 w 1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30" h="7">
                    <a:moveTo>
                      <a:pt x="130" y="0"/>
                    </a:moveTo>
                    <a:cubicBezTo>
                      <a:pt x="127" y="0"/>
                      <a:pt x="127" y="0"/>
                      <a:pt x="127" y="0"/>
                    </a:cubicBezTo>
                    <a:cubicBezTo>
                      <a:pt x="123" y="4"/>
                      <a:pt x="90" y="7"/>
                      <a:pt x="51" y="7"/>
                    </a:cubicBezTo>
                    <a:cubicBezTo>
                      <a:pt x="32" y="7"/>
                      <a:pt x="14" y="6"/>
                      <a:pt x="0" y="5"/>
                    </a:cubicBezTo>
                    <a:cubicBezTo>
                      <a:pt x="0" y="5"/>
                      <a:pt x="0" y="5"/>
                      <a:pt x="0" y="5"/>
                    </a:cubicBezTo>
                    <a:cubicBezTo>
                      <a:pt x="14" y="6"/>
                      <a:pt x="32" y="7"/>
                      <a:pt x="51" y="7"/>
                    </a:cubicBezTo>
                    <a:cubicBezTo>
                      <a:pt x="92" y="7"/>
                      <a:pt x="125" y="4"/>
                      <a:pt x="130" y="0"/>
                    </a:cubicBezTo>
                  </a:path>
                </a:pathLst>
              </a:custGeom>
              <a:solidFill>
                <a:srgbClr val="9E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19" name="Freeform 26">
                <a:extLst>
                  <a:ext uri="{FF2B5EF4-FFF2-40B4-BE49-F238E27FC236}">
                    <a16:creationId xmlns:a16="http://schemas.microsoft.com/office/drawing/2014/main" id="{3A413A43-CDA1-4F9C-A159-B67A6181B125}"/>
                  </a:ext>
                </a:extLst>
              </p:cNvPr>
              <p:cNvSpPr>
                <a:spLocks/>
              </p:cNvSpPr>
              <p:nvPr/>
            </p:nvSpPr>
            <p:spPr bwMode="auto">
              <a:xfrm>
                <a:off x="2230" y="2599"/>
                <a:ext cx="173" cy="9"/>
              </a:xfrm>
              <a:custGeom>
                <a:avLst/>
                <a:gdLst>
                  <a:gd name="T0" fmla="*/ 127 w 127"/>
                  <a:gd name="T1" fmla="*/ 0 h 7"/>
                  <a:gd name="T2" fmla="*/ 124 w 127"/>
                  <a:gd name="T3" fmla="*/ 0 h 7"/>
                  <a:gd name="T4" fmla="*/ 51 w 127"/>
                  <a:gd name="T5" fmla="*/ 7 h 7"/>
                  <a:gd name="T6" fmla="*/ 0 w 127"/>
                  <a:gd name="T7" fmla="*/ 5 h 7"/>
                  <a:gd name="T8" fmla="*/ 0 w 127"/>
                  <a:gd name="T9" fmla="*/ 5 h 7"/>
                  <a:gd name="T10" fmla="*/ 51 w 127"/>
                  <a:gd name="T11" fmla="*/ 7 h 7"/>
                  <a:gd name="T12" fmla="*/ 127 w 127"/>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27" h="7">
                    <a:moveTo>
                      <a:pt x="127" y="0"/>
                    </a:moveTo>
                    <a:cubicBezTo>
                      <a:pt x="124" y="0"/>
                      <a:pt x="124" y="0"/>
                      <a:pt x="124" y="0"/>
                    </a:cubicBezTo>
                    <a:cubicBezTo>
                      <a:pt x="120" y="4"/>
                      <a:pt x="89" y="7"/>
                      <a:pt x="51" y="7"/>
                    </a:cubicBezTo>
                    <a:cubicBezTo>
                      <a:pt x="31" y="7"/>
                      <a:pt x="14" y="6"/>
                      <a:pt x="0" y="5"/>
                    </a:cubicBezTo>
                    <a:cubicBezTo>
                      <a:pt x="0" y="5"/>
                      <a:pt x="0" y="5"/>
                      <a:pt x="0" y="5"/>
                    </a:cubicBezTo>
                    <a:cubicBezTo>
                      <a:pt x="14" y="6"/>
                      <a:pt x="32" y="7"/>
                      <a:pt x="51" y="7"/>
                    </a:cubicBezTo>
                    <a:cubicBezTo>
                      <a:pt x="90" y="7"/>
                      <a:pt x="123" y="4"/>
                      <a:pt x="127" y="0"/>
                    </a:cubicBezTo>
                  </a:path>
                </a:pathLst>
              </a:custGeom>
              <a:solidFill>
                <a:srgbClr val="9997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20" name="Freeform 27">
                <a:extLst>
                  <a:ext uri="{FF2B5EF4-FFF2-40B4-BE49-F238E27FC236}">
                    <a16:creationId xmlns:a16="http://schemas.microsoft.com/office/drawing/2014/main" id="{3250D35A-C2B2-4EE9-ADDF-5ADF48354533}"/>
                  </a:ext>
                </a:extLst>
              </p:cNvPr>
              <p:cNvSpPr>
                <a:spLocks/>
              </p:cNvSpPr>
              <p:nvPr/>
            </p:nvSpPr>
            <p:spPr bwMode="auto">
              <a:xfrm>
                <a:off x="2230" y="2599"/>
                <a:ext cx="169" cy="9"/>
              </a:xfrm>
              <a:custGeom>
                <a:avLst/>
                <a:gdLst>
                  <a:gd name="T0" fmla="*/ 124 w 124"/>
                  <a:gd name="T1" fmla="*/ 0 h 7"/>
                  <a:gd name="T2" fmla="*/ 122 w 124"/>
                  <a:gd name="T3" fmla="*/ 0 h 7"/>
                  <a:gd name="T4" fmla="*/ 51 w 124"/>
                  <a:gd name="T5" fmla="*/ 6 h 7"/>
                  <a:gd name="T6" fmla="*/ 0 w 124"/>
                  <a:gd name="T7" fmla="*/ 4 h 7"/>
                  <a:gd name="T8" fmla="*/ 0 w 124"/>
                  <a:gd name="T9" fmla="*/ 5 h 7"/>
                  <a:gd name="T10" fmla="*/ 51 w 124"/>
                  <a:gd name="T11" fmla="*/ 7 h 7"/>
                  <a:gd name="T12" fmla="*/ 124 w 12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24" h="7">
                    <a:moveTo>
                      <a:pt x="124" y="0"/>
                    </a:moveTo>
                    <a:cubicBezTo>
                      <a:pt x="122" y="0"/>
                      <a:pt x="122" y="0"/>
                      <a:pt x="122" y="0"/>
                    </a:cubicBezTo>
                    <a:cubicBezTo>
                      <a:pt x="117" y="4"/>
                      <a:pt x="87" y="6"/>
                      <a:pt x="51" y="6"/>
                    </a:cubicBezTo>
                    <a:cubicBezTo>
                      <a:pt x="31" y="6"/>
                      <a:pt x="13" y="6"/>
                      <a:pt x="0" y="4"/>
                    </a:cubicBezTo>
                    <a:cubicBezTo>
                      <a:pt x="0" y="5"/>
                      <a:pt x="0" y="5"/>
                      <a:pt x="0" y="5"/>
                    </a:cubicBezTo>
                    <a:cubicBezTo>
                      <a:pt x="14" y="6"/>
                      <a:pt x="31" y="7"/>
                      <a:pt x="51" y="7"/>
                    </a:cubicBezTo>
                    <a:cubicBezTo>
                      <a:pt x="89" y="7"/>
                      <a:pt x="120" y="4"/>
                      <a:pt x="124" y="0"/>
                    </a:cubicBezTo>
                  </a:path>
                </a:pathLst>
              </a:custGeom>
              <a:solidFill>
                <a:srgbClr val="949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21" name="Freeform 28">
                <a:extLst>
                  <a:ext uri="{FF2B5EF4-FFF2-40B4-BE49-F238E27FC236}">
                    <a16:creationId xmlns:a16="http://schemas.microsoft.com/office/drawing/2014/main" id="{1F0D664F-0275-4A05-8D18-E2A676C320A7}"/>
                  </a:ext>
                </a:extLst>
              </p:cNvPr>
              <p:cNvSpPr>
                <a:spLocks/>
              </p:cNvSpPr>
              <p:nvPr/>
            </p:nvSpPr>
            <p:spPr bwMode="auto">
              <a:xfrm>
                <a:off x="2230" y="2599"/>
                <a:ext cx="166" cy="8"/>
              </a:xfrm>
              <a:custGeom>
                <a:avLst/>
                <a:gdLst>
                  <a:gd name="T0" fmla="*/ 122 w 122"/>
                  <a:gd name="T1" fmla="*/ 0 h 6"/>
                  <a:gd name="T2" fmla="*/ 119 w 122"/>
                  <a:gd name="T3" fmla="*/ 0 h 6"/>
                  <a:gd name="T4" fmla="*/ 51 w 122"/>
                  <a:gd name="T5" fmla="*/ 6 h 6"/>
                  <a:gd name="T6" fmla="*/ 0 w 122"/>
                  <a:gd name="T7" fmla="*/ 4 h 6"/>
                  <a:gd name="T8" fmla="*/ 0 w 122"/>
                  <a:gd name="T9" fmla="*/ 4 h 6"/>
                  <a:gd name="T10" fmla="*/ 51 w 122"/>
                  <a:gd name="T11" fmla="*/ 6 h 6"/>
                  <a:gd name="T12" fmla="*/ 122 w 12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22" h="6">
                    <a:moveTo>
                      <a:pt x="122" y="0"/>
                    </a:moveTo>
                    <a:cubicBezTo>
                      <a:pt x="119" y="0"/>
                      <a:pt x="119" y="0"/>
                      <a:pt x="119" y="0"/>
                    </a:cubicBezTo>
                    <a:cubicBezTo>
                      <a:pt x="114" y="3"/>
                      <a:pt x="86" y="6"/>
                      <a:pt x="51" y="6"/>
                    </a:cubicBezTo>
                    <a:cubicBezTo>
                      <a:pt x="31" y="6"/>
                      <a:pt x="13" y="5"/>
                      <a:pt x="0" y="4"/>
                    </a:cubicBezTo>
                    <a:cubicBezTo>
                      <a:pt x="0" y="4"/>
                      <a:pt x="0" y="4"/>
                      <a:pt x="0" y="4"/>
                    </a:cubicBezTo>
                    <a:cubicBezTo>
                      <a:pt x="13" y="6"/>
                      <a:pt x="31" y="6"/>
                      <a:pt x="51" y="6"/>
                    </a:cubicBezTo>
                    <a:cubicBezTo>
                      <a:pt x="87" y="6"/>
                      <a:pt x="117" y="4"/>
                      <a:pt x="122" y="0"/>
                    </a:cubicBezTo>
                  </a:path>
                </a:pathLst>
              </a:custGeom>
              <a:solidFill>
                <a:srgbClr val="8F8E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22" name="Freeform 29">
                <a:extLst>
                  <a:ext uri="{FF2B5EF4-FFF2-40B4-BE49-F238E27FC236}">
                    <a16:creationId xmlns:a16="http://schemas.microsoft.com/office/drawing/2014/main" id="{F3657252-E3F2-443B-A851-F2E90411485C}"/>
                  </a:ext>
                </a:extLst>
              </p:cNvPr>
              <p:cNvSpPr>
                <a:spLocks/>
              </p:cNvSpPr>
              <p:nvPr/>
            </p:nvSpPr>
            <p:spPr bwMode="auto">
              <a:xfrm>
                <a:off x="2230" y="2599"/>
                <a:ext cx="162" cy="8"/>
              </a:xfrm>
              <a:custGeom>
                <a:avLst/>
                <a:gdLst>
                  <a:gd name="T0" fmla="*/ 119 w 119"/>
                  <a:gd name="T1" fmla="*/ 0 h 6"/>
                  <a:gd name="T2" fmla="*/ 116 w 119"/>
                  <a:gd name="T3" fmla="*/ 0 h 6"/>
                  <a:gd name="T4" fmla="*/ 51 w 119"/>
                  <a:gd name="T5" fmla="*/ 6 h 6"/>
                  <a:gd name="T6" fmla="*/ 0 w 119"/>
                  <a:gd name="T7" fmla="*/ 3 h 6"/>
                  <a:gd name="T8" fmla="*/ 0 w 119"/>
                  <a:gd name="T9" fmla="*/ 4 h 6"/>
                  <a:gd name="T10" fmla="*/ 51 w 119"/>
                  <a:gd name="T11" fmla="*/ 6 h 6"/>
                  <a:gd name="T12" fmla="*/ 119 w 119"/>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9" h="6">
                    <a:moveTo>
                      <a:pt x="119" y="0"/>
                    </a:moveTo>
                    <a:cubicBezTo>
                      <a:pt x="116" y="0"/>
                      <a:pt x="116" y="0"/>
                      <a:pt x="116" y="0"/>
                    </a:cubicBezTo>
                    <a:cubicBezTo>
                      <a:pt x="112" y="3"/>
                      <a:pt x="84" y="6"/>
                      <a:pt x="51" y="6"/>
                    </a:cubicBezTo>
                    <a:cubicBezTo>
                      <a:pt x="31" y="6"/>
                      <a:pt x="13" y="5"/>
                      <a:pt x="0" y="3"/>
                    </a:cubicBezTo>
                    <a:cubicBezTo>
                      <a:pt x="0" y="4"/>
                      <a:pt x="0" y="4"/>
                      <a:pt x="0" y="4"/>
                    </a:cubicBezTo>
                    <a:cubicBezTo>
                      <a:pt x="13" y="5"/>
                      <a:pt x="31" y="6"/>
                      <a:pt x="51" y="6"/>
                    </a:cubicBezTo>
                    <a:cubicBezTo>
                      <a:pt x="86" y="6"/>
                      <a:pt x="114" y="3"/>
                      <a:pt x="119" y="0"/>
                    </a:cubicBezTo>
                  </a:path>
                </a:pathLst>
              </a:custGeom>
              <a:solidFill>
                <a:srgbClr val="8B8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23" name="Freeform 30">
                <a:extLst>
                  <a:ext uri="{FF2B5EF4-FFF2-40B4-BE49-F238E27FC236}">
                    <a16:creationId xmlns:a16="http://schemas.microsoft.com/office/drawing/2014/main" id="{5C2EED62-1C02-4C45-A680-4112D47883D2}"/>
                  </a:ext>
                </a:extLst>
              </p:cNvPr>
              <p:cNvSpPr>
                <a:spLocks/>
              </p:cNvSpPr>
              <p:nvPr/>
            </p:nvSpPr>
            <p:spPr bwMode="auto">
              <a:xfrm>
                <a:off x="2230" y="2599"/>
                <a:ext cx="158" cy="8"/>
              </a:xfrm>
              <a:custGeom>
                <a:avLst/>
                <a:gdLst>
                  <a:gd name="T0" fmla="*/ 116 w 116"/>
                  <a:gd name="T1" fmla="*/ 0 h 6"/>
                  <a:gd name="T2" fmla="*/ 113 w 116"/>
                  <a:gd name="T3" fmla="*/ 0 h 6"/>
                  <a:gd name="T4" fmla="*/ 51 w 116"/>
                  <a:gd name="T5" fmla="*/ 5 h 6"/>
                  <a:gd name="T6" fmla="*/ 0 w 116"/>
                  <a:gd name="T7" fmla="*/ 3 h 6"/>
                  <a:gd name="T8" fmla="*/ 0 w 116"/>
                  <a:gd name="T9" fmla="*/ 3 h 6"/>
                  <a:gd name="T10" fmla="*/ 51 w 116"/>
                  <a:gd name="T11" fmla="*/ 6 h 6"/>
                  <a:gd name="T12" fmla="*/ 116 w 11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6" h="6">
                    <a:moveTo>
                      <a:pt x="116" y="0"/>
                    </a:moveTo>
                    <a:cubicBezTo>
                      <a:pt x="113" y="0"/>
                      <a:pt x="113" y="0"/>
                      <a:pt x="113" y="0"/>
                    </a:cubicBezTo>
                    <a:cubicBezTo>
                      <a:pt x="109" y="3"/>
                      <a:pt x="82" y="5"/>
                      <a:pt x="51" y="5"/>
                    </a:cubicBezTo>
                    <a:cubicBezTo>
                      <a:pt x="30" y="5"/>
                      <a:pt x="12" y="4"/>
                      <a:pt x="0" y="3"/>
                    </a:cubicBezTo>
                    <a:cubicBezTo>
                      <a:pt x="0" y="3"/>
                      <a:pt x="0" y="3"/>
                      <a:pt x="0" y="3"/>
                    </a:cubicBezTo>
                    <a:cubicBezTo>
                      <a:pt x="13" y="5"/>
                      <a:pt x="31" y="6"/>
                      <a:pt x="51" y="6"/>
                    </a:cubicBezTo>
                    <a:cubicBezTo>
                      <a:pt x="84" y="6"/>
                      <a:pt x="112" y="3"/>
                      <a:pt x="116" y="0"/>
                    </a:cubicBezTo>
                  </a:path>
                </a:pathLst>
              </a:custGeom>
              <a:solidFill>
                <a:srgbClr val="86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24" name="Freeform 31">
                <a:extLst>
                  <a:ext uri="{FF2B5EF4-FFF2-40B4-BE49-F238E27FC236}">
                    <a16:creationId xmlns:a16="http://schemas.microsoft.com/office/drawing/2014/main" id="{ED1FD552-A357-4041-9226-5CF724323703}"/>
                  </a:ext>
                </a:extLst>
              </p:cNvPr>
              <p:cNvSpPr>
                <a:spLocks/>
              </p:cNvSpPr>
              <p:nvPr/>
            </p:nvSpPr>
            <p:spPr bwMode="auto">
              <a:xfrm>
                <a:off x="2230" y="2599"/>
                <a:ext cx="154" cy="7"/>
              </a:xfrm>
              <a:custGeom>
                <a:avLst/>
                <a:gdLst>
                  <a:gd name="T0" fmla="*/ 113 w 113"/>
                  <a:gd name="T1" fmla="*/ 0 h 5"/>
                  <a:gd name="T2" fmla="*/ 110 w 113"/>
                  <a:gd name="T3" fmla="*/ 0 h 5"/>
                  <a:gd name="T4" fmla="*/ 51 w 113"/>
                  <a:gd name="T5" fmla="*/ 5 h 5"/>
                  <a:gd name="T6" fmla="*/ 0 w 113"/>
                  <a:gd name="T7" fmla="*/ 2 h 5"/>
                  <a:gd name="T8" fmla="*/ 0 w 113"/>
                  <a:gd name="T9" fmla="*/ 3 h 5"/>
                  <a:gd name="T10" fmla="*/ 51 w 113"/>
                  <a:gd name="T11" fmla="*/ 5 h 5"/>
                  <a:gd name="T12" fmla="*/ 113 w 11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13" h="5">
                    <a:moveTo>
                      <a:pt x="113" y="0"/>
                    </a:moveTo>
                    <a:cubicBezTo>
                      <a:pt x="110" y="0"/>
                      <a:pt x="110" y="0"/>
                      <a:pt x="110" y="0"/>
                    </a:cubicBezTo>
                    <a:cubicBezTo>
                      <a:pt x="106" y="3"/>
                      <a:pt x="81" y="5"/>
                      <a:pt x="51" y="5"/>
                    </a:cubicBezTo>
                    <a:cubicBezTo>
                      <a:pt x="30" y="5"/>
                      <a:pt x="11" y="4"/>
                      <a:pt x="0" y="2"/>
                    </a:cubicBezTo>
                    <a:cubicBezTo>
                      <a:pt x="0" y="3"/>
                      <a:pt x="0" y="3"/>
                      <a:pt x="0" y="3"/>
                    </a:cubicBezTo>
                    <a:cubicBezTo>
                      <a:pt x="12" y="4"/>
                      <a:pt x="30" y="5"/>
                      <a:pt x="51" y="5"/>
                    </a:cubicBezTo>
                    <a:cubicBezTo>
                      <a:pt x="82" y="5"/>
                      <a:pt x="109" y="3"/>
                      <a:pt x="113" y="0"/>
                    </a:cubicBezTo>
                  </a:path>
                </a:pathLst>
              </a:custGeom>
              <a:solidFill>
                <a:srgbClr val="80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25" name="Freeform 32">
                <a:extLst>
                  <a:ext uri="{FF2B5EF4-FFF2-40B4-BE49-F238E27FC236}">
                    <a16:creationId xmlns:a16="http://schemas.microsoft.com/office/drawing/2014/main" id="{8EA67D18-9C7D-4E9A-9924-1B26AE2048C8}"/>
                  </a:ext>
                </a:extLst>
              </p:cNvPr>
              <p:cNvSpPr>
                <a:spLocks/>
              </p:cNvSpPr>
              <p:nvPr/>
            </p:nvSpPr>
            <p:spPr bwMode="auto">
              <a:xfrm>
                <a:off x="2230" y="2599"/>
                <a:ext cx="150" cy="7"/>
              </a:xfrm>
              <a:custGeom>
                <a:avLst/>
                <a:gdLst>
                  <a:gd name="T0" fmla="*/ 110 w 110"/>
                  <a:gd name="T1" fmla="*/ 0 h 5"/>
                  <a:gd name="T2" fmla="*/ 108 w 110"/>
                  <a:gd name="T3" fmla="*/ 0 h 5"/>
                  <a:gd name="T4" fmla="*/ 51 w 110"/>
                  <a:gd name="T5" fmla="*/ 5 h 5"/>
                  <a:gd name="T6" fmla="*/ 0 w 110"/>
                  <a:gd name="T7" fmla="*/ 2 h 5"/>
                  <a:gd name="T8" fmla="*/ 0 w 110"/>
                  <a:gd name="T9" fmla="*/ 2 h 5"/>
                  <a:gd name="T10" fmla="*/ 51 w 110"/>
                  <a:gd name="T11" fmla="*/ 5 h 5"/>
                  <a:gd name="T12" fmla="*/ 110 w 110"/>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10" h="5">
                    <a:moveTo>
                      <a:pt x="110" y="0"/>
                    </a:moveTo>
                    <a:cubicBezTo>
                      <a:pt x="108" y="0"/>
                      <a:pt x="108" y="0"/>
                      <a:pt x="108" y="0"/>
                    </a:cubicBezTo>
                    <a:cubicBezTo>
                      <a:pt x="103" y="3"/>
                      <a:pt x="79" y="5"/>
                      <a:pt x="51" y="5"/>
                    </a:cubicBezTo>
                    <a:cubicBezTo>
                      <a:pt x="29" y="5"/>
                      <a:pt x="10" y="4"/>
                      <a:pt x="0" y="2"/>
                    </a:cubicBezTo>
                    <a:cubicBezTo>
                      <a:pt x="0" y="2"/>
                      <a:pt x="0" y="2"/>
                      <a:pt x="0" y="2"/>
                    </a:cubicBezTo>
                    <a:cubicBezTo>
                      <a:pt x="11" y="4"/>
                      <a:pt x="30" y="5"/>
                      <a:pt x="51" y="5"/>
                    </a:cubicBezTo>
                    <a:cubicBezTo>
                      <a:pt x="81" y="5"/>
                      <a:pt x="106" y="3"/>
                      <a:pt x="110" y="0"/>
                    </a:cubicBezTo>
                  </a:path>
                </a:pathLst>
              </a:custGeom>
              <a:solidFill>
                <a:srgbClr val="7B79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26" name="Freeform 33">
                <a:extLst>
                  <a:ext uri="{FF2B5EF4-FFF2-40B4-BE49-F238E27FC236}">
                    <a16:creationId xmlns:a16="http://schemas.microsoft.com/office/drawing/2014/main" id="{876C0879-72FE-4DC3-954B-87015AA41A1E}"/>
                  </a:ext>
                </a:extLst>
              </p:cNvPr>
              <p:cNvSpPr>
                <a:spLocks/>
              </p:cNvSpPr>
              <p:nvPr/>
            </p:nvSpPr>
            <p:spPr bwMode="auto">
              <a:xfrm>
                <a:off x="2230" y="2599"/>
                <a:ext cx="147" cy="7"/>
              </a:xfrm>
              <a:custGeom>
                <a:avLst/>
                <a:gdLst>
                  <a:gd name="T0" fmla="*/ 108 w 108"/>
                  <a:gd name="T1" fmla="*/ 0 h 5"/>
                  <a:gd name="T2" fmla="*/ 105 w 108"/>
                  <a:gd name="T3" fmla="*/ 0 h 5"/>
                  <a:gd name="T4" fmla="*/ 51 w 108"/>
                  <a:gd name="T5" fmla="*/ 5 h 5"/>
                  <a:gd name="T6" fmla="*/ 0 w 108"/>
                  <a:gd name="T7" fmla="*/ 1 h 5"/>
                  <a:gd name="T8" fmla="*/ 0 w 108"/>
                  <a:gd name="T9" fmla="*/ 2 h 5"/>
                  <a:gd name="T10" fmla="*/ 51 w 108"/>
                  <a:gd name="T11" fmla="*/ 5 h 5"/>
                  <a:gd name="T12" fmla="*/ 108 w 10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08" h="5">
                    <a:moveTo>
                      <a:pt x="108" y="0"/>
                    </a:moveTo>
                    <a:cubicBezTo>
                      <a:pt x="105" y="0"/>
                      <a:pt x="105" y="0"/>
                      <a:pt x="105" y="0"/>
                    </a:cubicBezTo>
                    <a:cubicBezTo>
                      <a:pt x="100" y="3"/>
                      <a:pt x="78" y="5"/>
                      <a:pt x="51" y="5"/>
                    </a:cubicBezTo>
                    <a:cubicBezTo>
                      <a:pt x="28" y="5"/>
                      <a:pt x="9" y="3"/>
                      <a:pt x="0" y="1"/>
                    </a:cubicBezTo>
                    <a:cubicBezTo>
                      <a:pt x="0" y="2"/>
                      <a:pt x="0" y="2"/>
                      <a:pt x="0" y="2"/>
                    </a:cubicBezTo>
                    <a:cubicBezTo>
                      <a:pt x="10" y="4"/>
                      <a:pt x="29" y="5"/>
                      <a:pt x="51" y="5"/>
                    </a:cubicBezTo>
                    <a:cubicBezTo>
                      <a:pt x="79" y="5"/>
                      <a:pt x="103" y="3"/>
                      <a:pt x="108" y="0"/>
                    </a:cubicBezTo>
                  </a:path>
                </a:pathLst>
              </a:custGeom>
              <a:solidFill>
                <a:srgbClr val="77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27" name="Freeform 34">
                <a:extLst>
                  <a:ext uri="{FF2B5EF4-FFF2-40B4-BE49-F238E27FC236}">
                    <a16:creationId xmlns:a16="http://schemas.microsoft.com/office/drawing/2014/main" id="{F16FC247-555E-4506-999E-1C4F168FCAB8}"/>
                  </a:ext>
                </a:extLst>
              </p:cNvPr>
              <p:cNvSpPr>
                <a:spLocks/>
              </p:cNvSpPr>
              <p:nvPr/>
            </p:nvSpPr>
            <p:spPr bwMode="auto">
              <a:xfrm>
                <a:off x="2230" y="2599"/>
                <a:ext cx="143" cy="7"/>
              </a:xfrm>
              <a:custGeom>
                <a:avLst/>
                <a:gdLst>
                  <a:gd name="T0" fmla="*/ 105 w 105"/>
                  <a:gd name="T1" fmla="*/ 0 h 5"/>
                  <a:gd name="T2" fmla="*/ 102 w 105"/>
                  <a:gd name="T3" fmla="*/ 0 h 5"/>
                  <a:gd name="T4" fmla="*/ 51 w 105"/>
                  <a:gd name="T5" fmla="*/ 4 h 5"/>
                  <a:gd name="T6" fmla="*/ 0 w 105"/>
                  <a:gd name="T7" fmla="*/ 0 h 5"/>
                  <a:gd name="T8" fmla="*/ 0 w 105"/>
                  <a:gd name="T9" fmla="*/ 1 h 5"/>
                  <a:gd name="T10" fmla="*/ 51 w 105"/>
                  <a:gd name="T11" fmla="*/ 5 h 5"/>
                  <a:gd name="T12" fmla="*/ 105 w 10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05" h="5">
                    <a:moveTo>
                      <a:pt x="105" y="0"/>
                    </a:moveTo>
                    <a:cubicBezTo>
                      <a:pt x="102" y="0"/>
                      <a:pt x="102" y="0"/>
                      <a:pt x="102" y="0"/>
                    </a:cubicBezTo>
                    <a:cubicBezTo>
                      <a:pt x="98" y="3"/>
                      <a:pt x="76" y="4"/>
                      <a:pt x="51" y="4"/>
                    </a:cubicBezTo>
                    <a:cubicBezTo>
                      <a:pt x="27" y="4"/>
                      <a:pt x="6" y="3"/>
                      <a:pt x="0" y="0"/>
                    </a:cubicBezTo>
                    <a:cubicBezTo>
                      <a:pt x="0" y="1"/>
                      <a:pt x="0" y="1"/>
                      <a:pt x="0" y="1"/>
                    </a:cubicBezTo>
                    <a:cubicBezTo>
                      <a:pt x="9" y="3"/>
                      <a:pt x="28" y="5"/>
                      <a:pt x="51" y="5"/>
                    </a:cubicBezTo>
                    <a:cubicBezTo>
                      <a:pt x="78" y="5"/>
                      <a:pt x="100" y="3"/>
                      <a:pt x="105" y="0"/>
                    </a:cubicBezTo>
                  </a:path>
                </a:pathLst>
              </a:custGeom>
              <a:solidFill>
                <a:srgbClr val="73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28" name="Freeform 35">
                <a:extLst>
                  <a:ext uri="{FF2B5EF4-FFF2-40B4-BE49-F238E27FC236}">
                    <a16:creationId xmlns:a16="http://schemas.microsoft.com/office/drawing/2014/main" id="{F45DE2F9-ECDB-4F8D-A016-404460C88514}"/>
                  </a:ext>
                </a:extLst>
              </p:cNvPr>
              <p:cNvSpPr>
                <a:spLocks/>
              </p:cNvSpPr>
              <p:nvPr/>
            </p:nvSpPr>
            <p:spPr bwMode="auto">
              <a:xfrm>
                <a:off x="2230" y="2599"/>
                <a:ext cx="139" cy="5"/>
              </a:xfrm>
              <a:custGeom>
                <a:avLst/>
                <a:gdLst>
                  <a:gd name="T0" fmla="*/ 102 w 102"/>
                  <a:gd name="T1" fmla="*/ 0 h 4"/>
                  <a:gd name="T2" fmla="*/ 99 w 102"/>
                  <a:gd name="T3" fmla="*/ 0 h 4"/>
                  <a:gd name="T4" fmla="*/ 51 w 102"/>
                  <a:gd name="T5" fmla="*/ 4 h 4"/>
                  <a:gd name="T6" fmla="*/ 2 w 102"/>
                  <a:gd name="T7" fmla="*/ 0 h 4"/>
                  <a:gd name="T8" fmla="*/ 0 w 102"/>
                  <a:gd name="T9" fmla="*/ 0 h 4"/>
                  <a:gd name="T10" fmla="*/ 0 w 102"/>
                  <a:gd name="T11" fmla="*/ 0 h 4"/>
                  <a:gd name="T12" fmla="*/ 51 w 102"/>
                  <a:gd name="T13" fmla="*/ 4 h 4"/>
                  <a:gd name="T14" fmla="*/ 102 w 10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4">
                    <a:moveTo>
                      <a:pt x="102" y="0"/>
                    </a:moveTo>
                    <a:cubicBezTo>
                      <a:pt x="99" y="0"/>
                      <a:pt x="99" y="0"/>
                      <a:pt x="99" y="0"/>
                    </a:cubicBezTo>
                    <a:cubicBezTo>
                      <a:pt x="95" y="2"/>
                      <a:pt x="75" y="4"/>
                      <a:pt x="51" y="4"/>
                    </a:cubicBezTo>
                    <a:cubicBezTo>
                      <a:pt x="27" y="4"/>
                      <a:pt x="7" y="2"/>
                      <a:pt x="2" y="0"/>
                    </a:cubicBezTo>
                    <a:cubicBezTo>
                      <a:pt x="0" y="0"/>
                      <a:pt x="0" y="0"/>
                      <a:pt x="0" y="0"/>
                    </a:cubicBezTo>
                    <a:cubicBezTo>
                      <a:pt x="0" y="0"/>
                      <a:pt x="0" y="0"/>
                      <a:pt x="0" y="0"/>
                    </a:cubicBezTo>
                    <a:cubicBezTo>
                      <a:pt x="6" y="3"/>
                      <a:pt x="27" y="4"/>
                      <a:pt x="51" y="4"/>
                    </a:cubicBezTo>
                    <a:cubicBezTo>
                      <a:pt x="76" y="4"/>
                      <a:pt x="98" y="3"/>
                      <a:pt x="102" y="0"/>
                    </a:cubicBezTo>
                  </a:path>
                </a:pathLst>
              </a:custGeom>
              <a:solidFill>
                <a:srgbClr val="6D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29" name="Freeform 36">
                <a:extLst>
                  <a:ext uri="{FF2B5EF4-FFF2-40B4-BE49-F238E27FC236}">
                    <a16:creationId xmlns:a16="http://schemas.microsoft.com/office/drawing/2014/main" id="{AED4D7F4-5579-4C76-8AC1-F92D7D577222}"/>
                  </a:ext>
                </a:extLst>
              </p:cNvPr>
              <p:cNvSpPr>
                <a:spLocks/>
              </p:cNvSpPr>
              <p:nvPr/>
            </p:nvSpPr>
            <p:spPr bwMode="auto">
              <a:xfrm>
                <a:off x="2233" y="2599"/>
                <a:ext cx="132" cy="5"/>
              </a:xfrm>
              <a:custGeom>
                <a:avLst/>
                <a:gdLst>
                  <a:gd name="T0" fmla="*/ 97 w 97"/>
                  <a:gd name="T1" fmla="*/ 0 h 4"/>
                  <a:gd name="T2" fmla="*/ 94 w 97"/>
                  <a:gd name="T3" fmla="*/ 0 h 4"/>
                  <a:gd name="T4" fmla="*/ 49 w 97"/>
                  <a:gd name="T5" fmla="*/ 4 h 4"/>
                  <a:gd name="T6" fmla="*/ 3 w 97"/>
                  <a:gd name="T7" fmla="*/ 0 h 4"/>
                  <a:gd name="T8" fmla="*/ 0 w 97"/>
                  <a:gd name="T9" fmla="*/ 0 h 4"/>
                  <a:gd name="T10" fmla="*/ 49 w 97"/>
                  <a:gd name="T11" fmla="*/ 4 h 4"/>
                  <a:gd name="T12" fmla="*/ 97 w 9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7" h="4">
                    <a:moveTo>
                      <a:pt x="97" y="0"/>
                    </a:moveTo>
                    <a:cubicBezTo>
                      <a:pt x="94" y="0"/>
                      <a:pt x="94" y="0"/>
                      <a:pt x="94" y="0"/>
                    </a:cubicBezTo>
                    <a:cubicBezTo>
                      <a:pt x="90" y="2"/>
                      <a:pt x="71" y="4"/>
                      <a:pt x="49" y="4"/>
                    </a:cubicBezTo>
                    <a:cubicBezTo>
                      <a:pt x="26" y="4"/>
                      <a:pt x="8" y="2"/>
                      <a:pt x="3" y="0"/>
                    </a:cubicBezTo>
                    <a:cubicBezTo>
                      <a:pt x="0" y="0"/>
                      <a:pt x="0" y="0"/>
                      <a:pt x="0" y="0"/>
                    </a:cubicBezTo>
                    <a:cubicBezTo>
                      <a:pt x="5" y="2"/>
                      <a:pt x="25" y="4"/>
                      <a:pt x="49" y="4"/>
                    </a:cubicBezTo>
                    <a:cubicBezTo>
                      <a:pt x="73" y="4"/>
                      <a:pt x="93" y="2"/>
                      <a:pt x="97" y="0"/>
                    </a:cubicBezTo>
                  </a:path>
                </a:pathLst>
              </a:custGeom>
              <a:solidFill>
                <a:srgbClr val="68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0" name="Freeform 37">
                <a:extLst>
                  <a:ext uri="{FF2B5EF4-FFF2-40B4-BE49-F238E27FC236}">
                    <a16:creationId xmlns:a16="http://schemas.microsoft.com/office/drawing/2014/main" id="{AE093693-4CB7-4052-B080-9C4448D5C24F}"/>
                  </a:ext>
                </a:extLst>
              </p:cNvPr>
              <p:cNvSpPr>
                <a:spLocks/>
              </p:cNvSpPr>
              <p:nvPr/>
            </p:nvSpPr>
            <p:spPr bwMode="auto">
              <a:xfrm>
                <a:off x="2237" y="2599"/>
                <a:ext cx="124" cy="5"/>
              </a:xfrm>
              <a:custGeom>
                <a:avLst/>
                <a:gdLst>
                  <a:gd name="T0" fmla="*/ 91 w 91"/>
                  <a:gd name="T1" fmla="*/ 0 h 4"/>
                  <a:gd name="T2" fmla="*/ 88 w 91"/>
                  <a:gd name="T3" fmla="*/ 0 h 4"/>
                  <a:gd name="T4" fmla="*/ 46 w 91"/>
                  <a:gd name="T5" fmla="*/ 4 h 4"/>
                  <a:gd name="T6" fmla="*/ 3 w 91"/>
                  <a:gd name="T7" fmla="*/ 0 h 4"/>
                  <a:gd name="T8" fmla="*/ 0 w 91"/>
                  <a:gd name="T9" fmla="*/ 0 h 4"/>
                  <a:gd name="T10" fmla="*/ 46 w 91"/>
                  <a:gd name="T11" fmla="*/ 4 h 4"/>
                  <a:gd name="T12" fmla="*/ 91 w 91"/>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1" h="4">
                    <a:moveTo>
                      <a:pt x="91" y="0"/>
                    </a:moveTo>
                    <a:cubicBezTo>
                      <a:pt x="88" y="0"/>
                      <a:pt x="88" y="0"/>
                      <a:pt x="88" y="0"/>
                    </a:cubicBezTo>
                    <a:cubicBezTo>
                      <a:pt x="84" y="2"/>
                      <a:pt x="67" y="4"/>
                      <a:pt x="46" y="4"/>
                    </a:cubicBezTo>
                    <a:cubicBezTo>
                      <a:pt x="25" y="4"/>
                      <a:pt x="7" y="2"/>
                      <a:pt x="3" y="0"/>
                    </a:cubicBezTo>
                    <a:cubicBezTo>
                      <a:pt x="0" y="0"/>
                      <a:pt x="0" y="0"/>
                      <a:pt x="0" y="0"/>
                    </a:cubicBezTo>
                    <a:cubicBezTo>
                      <a:pt x="5" y="2"/>
                      <a:pt x="23" y="4"/>
                      <a:pt x="46" y="4"/>
                    </a:cubicBezTo>
                    <a:cubicBezTo>
                      <a:pt x="68" y="4"/>
                      <a:pt x="87" y="2"/>
                      <a:pt x="91" y="0"/>
                    </a:cubicBezTo>
                  </a:path>
                </a:pathLst>
              </a:custGeom>
              <a:solidFill>
                <a:srgbClr val="646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1" name="Freeform 38">
                <a:extLst>
                  <a:ext uri="{FF2B5EF4-FFF2-40B4-BE49-F238E27FC236}">
                    <a16:creationId xmlns:a16="http://schemas.microsoft.com/office/drawing/2014/main" id="{4F0F8AF5-494C-4629-B2F8-AE8D9C3F851A}"/>
                  </a:ext>
                </a:extLst>
              </p:cNvPr>
              <p:cNvSpPr>
                <a:spLocks/>
              </p:cNvSpPr>
              <p:nvPr/>
            </p:nvSpPr>
            <p:spPr bwMode="auto">
              <a:xfrm>
                <a:off x="2241" y="2599"/>
                <a:ext cx="116" cy="5"/>
              </a:xfrm>
              <a:custGeom>
                <a:avLst/>
                <a:gdLst>
                  <a:gd name="T0" fmla="*/ 85 w 85"/>
                  <a:gd name="T1" fmla="*/ 0 h 4"/>
                  <a:gd name="T2" fmla="*/ 83 w 85"/>
                  <a:gd name="T3" fmla="*/ 0 h 4"/>
                  <a:gd name="T4" fmla="*/ 43 w 85"/>
                  <a:gd name="T5" fmla="*/ 3 h 4"/>
                  <a:gd name="T6" fmla="*/ 3 w 85"/>
                  <a:gd name="T7" fmla="*/ 0 h 4"/>
                  <a:gd name="T8" fmla="*/ 0 w 85"/>
                  <a:gd name="T9" fmla="*/ 0 h 4"/>
                  <a:gd name="T10" fmla="*/ 43 w 85"/>
                  <a:gd name="T11" fmla="*/ 4 h 4"/>
                  <a:gd name="T12" fmla="*/ 85 w 8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5" h="4">
                    <a:moveTo>
                      <a:pt x="85" y="0"/>
                    </a:moveTo>
                    <a:cubicBezTo>
                      <a:pt x="83" y="0"/>
                      <a:pt x="83" y="0"/>
                      <a:pt x="83" y="0"/>
                    </a:cubicBezTo>
                    <a:cubicBezTo>
                      <a:pt x="78" y="2"/>
                      <a:pt x="62" y="3"/>
                      <a:pt x="43" y="3"/>
                    </a:cubicBezTo>
                    <a:cubicBezTo>
                      <a:pt x="23" y="3"/>
                      <a:pt x="7" y="2"/>
                      <a:pt x="3" y="0"/>
                    </a:cubicBezTo>
                    <a:cubicBezTo>
                      <a:pt x="0" y="0"/>
                      <a:pt x="0" y="0"/>
                      <a:pt x="0" y="0"/>
                    </a:cubicBezTo>
                    <a:cubicBezTo>
                      <a:pt x="4" y="2"/>
                      <a:pt x="22" y="4"/>
                      <a:pt x="43" y="4"/>
                    </a:cubicBezTo>
                    <a:cubicBezTo>
                      <a:pt x="64" y="4"/>
                      <a:pt x="81" y="2"/>
                      <a:pt x="85" y="0"/>
                    </a:cubicBezTo>
                  </a:path>
                </a:pathLst>
              </a:custGeom>
              <a:solidFill>
                <a:srgbClr val="5F5C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2" name="Freeform 39">
                <a:extLst>
                  <a:ext uri="{FF2B5EF4-FFF2-40B4-BE49-F238E27FC236}">
                    <a16:creationId xmlns:a16="http://schemas.microsoft.com/office/drawing/2014/main" id="{154F3561-04E7-4521-A37F-D017962C26AC}"/>
                  </a:ext>
                </a:extLst>
              </p:cNvPr>
              <p:cNvSpPr>
                <a:spLocks/>
              </p:cNvSpPr>
              <p:nvPr/>
            </p:nvSpPr>
            <p:spPr bwMode="auto">
              <a:xfrm>
                <a:off x="2245" y="2599"/>
                <a:ext cx="109" cy="4"/>
              </a:xfrm>
              <a:custGeom>
                <a:avLst/>
                <a:gdLst>
                  <a:gd name="T0" fmla="*/ 80 w 80"/>
                  <a:gd name="T1" fmla="*/ 0 h 3"/>
                  <a:gd name="T2" fmla="*/ 77 w 80"/>
                  <a:gd name="T3" fmla="*/ 0 h 3"/>
                  <a:gd name="T4" fmla="*/ 40 w 80"/>
                  <a:gd name="T5" fmla="*/ 3 h 3"/>
                  <a:gd name="T6" fmla="*/ 3 w 80"/>
                  <a:gd name="T7" fmla="*/ 0 h 3"/>
                  <a:gd name="T8" fmla="*/ 0 w 80"/>
                  <a:gd name="T9" fmla="*/ 0 h 3"/>
                  <a:gd name="T10" fmla="*/ 40 w 80"/>
                  <a:gd name="T11" fmla="*/ 3 h 3"/>
                  <a:gd name="T12" fmla="*/ 80 w 80"/>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0" h="3">
                    <a:moveTo>
                      <a:pt x="80" y="0"/>
                    </a:moveTo>
                    <a:cubicBezTo>
                      <a:pt x="77" y="0"/>
                      <a:pt x="77" y="0"/>
                      <a:pt x="77" y="0"/>
                    </a:cubicBezTo>
                    <a:cubicBezTo>
                      <a:pt x="72" y="2"/>
                      <a:pt x="58" y="3"/>
                      <a:pt x="40" y="3"/>
                    </a:cubicBezTo>
                    <a:cubicBezTo>
                      <a:pt x="22" y="3"/>
                      <a:pt x="7" y="2"/>
                      <a:pt x="3" y="0"/>
                    </a:cubicBezTo>
                    <a:cubicBezTo>
                      <a:pt x="0" y="0"/>
                      <a:pt x="0" y="0"/>
                      <a:pt x="0" y="0"/>
                    </a:cubicBezTo>
                    <a:cubicBezTo>
                      <a:pt x="4" y="2"/>
                      <a:pt x="20" y="3"/>
                      <a:pt x="40" y="3"/>
                    </a:cubicBezTo>
                    <a:cubicBezTo>
                      <a:pt x="59" y="3"/>
                      <a:pt x="75" y="2"/>
                      <a:pt x="80" y="0"/>
                    </a:cubicBezTo>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3" name="Freeform 40">
                <a:extLst>
                  <a:ext uri="{FF2B5EF4-FFF2-40B4-BE49-F238E27FC236}">
                    <a16:creationId xmlns:a16="http://schemas.microsoft.com/office/drawing/2014/main" id="{5ED88596-2246-4ACC-9E8B-2DA546CD9152}"/>
                  </a:ext>
                </a:extLst>
              </p:cNvPr>
              <p:cNvSpPr>
                <a:spLocks/>
              </p:cNvSpPr>
              <p:nvPr/>
            </p:nvSpPr>
            <p:spPr bwMode="auto">
              <a:xfrm>
                <a:off x="2249" y="2599"/>
                <a:ext cx="101" cy="4"/>
              </a:xfrm>
              <a:custGeom>
                <a:avLst/>
                <a:gdLst>
                  <a:gd name="T0" fmla="*/ 74 w 74"/>
                  <a:gd name="T1" fmla="*/ 0 h 3"/>
                  <a:gd name="T2" fmla="*/ 71 w 74"/>
                  <a:gd name="T3" fmla="*/ 0 h 3"/>
                  <a:gd name="T4" fmla="*/ 37 w 74"/>
                  <a:gd name="T5" fmla="*/ 3 h 3"/>
                  <a:gd name="T6" fmla="*/ 3 w 74"/>
                  <a:gd name="T7" fmla="*/ 0 h 3"/>
                  <a:gd name="T8" fmla="*/ 0 w 74"/>
                  <a:gd name="T9" fmla="*/ 0 h 3"/>
                  <a:gd name="T10" fmla="*/ 37 w 74"/>
                  <a:gd name="T11" fmla="*/ 3 h 3"/>
                  <a:gd name="T12" fmla="*/ 74 w 7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74" h="3">
                    <a:moveTo>
                      <a:pt x="74" y="0"/>
                    </a:moveTo>
                    <a:cubicBezTo>
                      <a:pt x="71" y="0"/>
                      <a:pt x="71" y="0"/>
                      <a:pt x="71" y="0"/>
                    </a:cubicBezTo>
                    <a:cubicBezTo>
                      <a:pt x="67" y="2"/>
                      <a:pt x="53" y="3"/>
                      <a:pt x="37" y="3"/>
                    </a:cubicBezTo>
                    <a:cubicBezTo>
                      <a:pt x="20" y="3"/>
                      <a:pt x="7" y="2"/>
                      <a:pt x="3" y="0"/>
                    </a:cubicBezTo>
                    <a:cubicBezTo>
                      <a:pt x="0" y="0"/>
                      <a:pt x="0" y="0"/>
                      <a:pt x="0" y="0"/>
                    </a:cubicBezTo>
                    <a:cubicBezTo>
                      <a:pt x="4" y="2"/>
                      <a:pt x="19" y="3"/>
                      <a:pt x="37" y="3"/>
                    </a:cubicBezTo>
                    <a:cubicBezTo>
                      <a:pt x="55" y="3"/>
                      <a:pt x="69" y="2"/>
                      <a:pt x="74" y="0"/>
                    </a:cubicBezTo>
                  </a:path>
                </a:pathLst>
              </a:custGeom>
              <a:solidFill>
                <a:srgbClr val="5452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4" name="Freeform 41">
                <a:extLst>
                  <a:ext uri="{FF2B5EF4-FFF2-40B4-BE49-F238E27FC236}">
                    <a16:creationId xmlns:a16="http://schemas.microsoft.com/office/drawing/2014/main" id="{CA955F3F-EB35-4E22-B331-1A8AFC205DC0}"/>
                  </a:ext>
                </a:extLst>
              </p:cNvPr>
              <p:cNvSpPr>
                <a:spLocks/>
              </p:cNvSpPr>
              <p:nvPr/>
            </p:nvSpPr>
            <p:spPr bwMode="auto">
              <a:xfrm>
                <a:off x="2253" y="2599"/>
                <a:ext cx="93" cy="4"/>
              </a:xfrm>
              <a:custGeom>
                <a:avLst/>
                <a:gdLst>
                  <a:gd name="T0" fmla="*/ 68 w 68"/>
                  <a:gd name="T1" fmla="*/ 0 h 3"/>
                  <a:gd name="T2" fmla="*/ 65 w 68"/>
                  <a:gd name="T3" fmla="*/ 0 h 3"/>
                  <a:gd name="T4" fmla="*/ 34 w 68"/>
                  <a:gd name="T5" fmla="*/ 2 h 3"/>
                  <a:gd name="T6" fmla="*/ 3 w 68"/>
                  <a:gd name="T7" fmla="*/ 0 h 3"/>
                  <a:gd name="T8" fmla="*/ 0 w 68"/>
                  <a:gd name="T9" fmla="*/ 0 h 3"/>
                  <a:gd name="T10" fmla="*/ 34 w 68"/>
                  <a:gd name="T11" fmla="*/ 3 h 3"/>
                  <a:gd name="T12" fmla="*/ 68 w 6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8" h="3">
                    <a:moveTo>
                      <a:pt x="68" y="0"/>
                    </a:moveTo>
                    <a:cubicBezTo>
                      <a:pt x="65" y="0"/>
                      <a:pt x="65" y="0"/>
                      <a:pt x="65" y="0"/>
                    </a:cubicBezTo>
                    <a:cubicBezTo>
                      <a:pt x="61" y="1"/>
                      <a:pt x="48" y="2"/>
                      <a:pt x="34" y="2"/>
                    </a:cubicBezTo>
                    <a:cubicBezTo>
                      <a:pt x="19" y="2"/>
                      <a:pt x="7" y="1"/>
                      <a:pt x="3" y="0"/>
                    </a:cubicBezTo>
                    <a:cubicBezTo>
                      <a:pt x="0" y="0"/>
                      <a:pt x="0" y="0"/>
                      <a:pt x="0" y="0"/>
                    </a:cubicBezTo>
                    <a:cubicBezTo>
                      <a:pt x="4" y="2"/>
                      <a:pt x="17" y="3"/>
                      <a:pt x="34" y="3"/>
                    </a:cubicBezTo>
                    <a:cubicBezTo>
                      <a:pt x="50" y="3"/>
                      <a:pt x="64" y="2"/>
                      <a:pt x="68" y="0"/>
                    </a:cubicBezTo>
                  </a:path>
                </a:pathLst>
              </a:custGeom>
              <a:solidFill>
                <a:srgbClr val="50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5" name="Freeform 42">
                <a:extLst>
                  <a:ext uri="{FF2B5EF4-FFF2-40B4-BE49-F238E27FC236}">
                    <a16:creationId xmlns:a16="http://schemas.microsoft.com/office/drawing/2014/main" id="{0232E3E3-7797-45BD-9EAA-4C6349FE21F4}"/>
                  </a:ext>
                </a:extLst>
              </p:cNvPr>
              <p:cNvSpPr>
                <a:spLocks/>
              </p:cNvSpPr>
              <p:nvPr/>
            </p:nvSpPr>
            <p:spPr bwMode="auto">
              <a:xfrm>
                <a:off x="2257" y="2599"/>
                <a:ext cx="85" cy="2"/>
              </a:xfrm>
              <a:custGeom>
                <a:avLst/>
                <a:gdLst>
                  <a:gd name="T0" fmla="*/ 62 w 62"/>
                  <a:gd name="T1" fmla="*/ 0 h 2"/>
                  <a:gd name="T2" fmla="*/ 59 w 62"/>
                  <a:gd name="T3" fmla="*/ 0 h 2"/>
                  <a:gd name="T4" fmla="*/ 31 w 62"/>
                  <a:gd name="T5" fmla="*/ 2 h 2"/>
                  <a:gd name="T6" fmla="*/ 3 w 62"/>
                  <a:gd name="T7" fmla="*/ 0 h 2"/>
                  <a:gd name="T8" fmla="*/ 0 w 62"/>
                  <a:gd name="T9" fmla="*/ 0 h 2"/>
                  <a:gd name="T10" fmla="*/ 31 w 62"/>
                  <a:gd name="T11" fmla="*/ 2 h 2"/>
                  <a:gd name="T12" fmla="*/ 62 w 6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62" h="2">
                    <a:moveTo>
                      <a:pt x="62" y="0"/>
                    </a:moveTo>
                    <a:cubicBezTo>
                      <a:pt x="59" y="0"/>
                      <a:pt x="59" y="0"/>
                      <a:pt x="59" y="0"/>
                    </a:cubicBezTo>
                    <a:cubicBezTo>
                      <a:pt x="55" y="1"/>
                      <a:pt x="44" y="2"/>
                      <a:pt x="31" y="2"/>
                    </a:cubicBezTo>
                    <a:cubicBezTo>
                      <a:pt x="18" y="2"/>
                      <a:pt x="6" y="1"/>
                      <a:pt x="3" y="0"/>
                    </a:cubicBezTo>
                    <a:cubicBezTo>
                      <a:pt x="0" y="0"/>
                      <a:pt x="0" y="0"/>
                      <a:pt x="0" y="0"/>
                    </a:cubicBezTo>
                    <a:cubicBezTo>
                      <a:pt x="4" y="1"/>
                      <a:pt x="16" y="2"/>
                      <a:pt x="31" y="2"/>
                    </a:cubicBezTo>
                    <a:cubicBezTo>
                      <a:pt x="45" y="2"/>
                      <a:pt x="58" y="1"/>
                      <a:pt x="62" y="0"/>
                    </a:cubicBezTo>
                  </a:path>
                </a:pathLst>
              </a:custGeom>
              <a:solidFill>
                <a:srgbClr val="4C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6" name="Freeform 43">
                <a:extLst>
                  <a:ext uri="{FF2B5EF4-FFF2-40B4-BE49-F238E27FC236}">
                    <a16:creationId xmlns:a16="http://schemas.microsoft.com/office/drawing/2014/main" id="{23601811-1D68-4A7D-AD1A-AC248371272B}"/>
                  </a:ext>
                </a:extLst>
              </p:cNvPr>
              <p:cNvSpPr>
                <a:spLocks/>
              </p:cNvSpPr>
              <p:nvPr/>
            </p:nvSpPr>
            <p:spPr bwMode="auto">
              <a:xfrm>
                <a:off x="2261" y="2599"/>
                <a:ext cx="77" cy="2"/>
              </a:xfrm>
              <a:custGeom>
                <a:avLst/>
                <a:gdLst>
                  <a:gd name="T0" fmla="*/ 56 w 56"/>
                  <a:gd name="T1" fmla="*/ 0 h 2"/>
                  <a:gd name="T2" fmla="*/ 53 w 56"/>
                  <a:gd name="T3" fmla="*/ 0 h 2"/>
                  <a:gd name="T4" fmla="*/ 28 w 56"/>
                  <a:gd name="T5" fmla="*/ 2 h 2"/>
                  <a:gd name="T6" fmla="*/ 2 w 56"/>
                  <a:gd name="T7" fmla="*/ 0 h 2"/>
                  <a:gd name="T8" fmla="*/ 0 w 56"/>
                  <a:gd name="T9" fmla="*/ 0 h 2"/>
                  <a:gd name="T10" fmla="*/ 28 w 56"/>
                  <a:gd name="T11" fmla="*/ 2 h 2"/>
                  <a:gd name="T12" fmla="*/ 56 w 56"/>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6" h="2">
                    <a:moveTo>
                      <a:pt x="56" y="0"/>
                    </a:moveTo>
                    <a:cubicBezTo>
                      <a:pt x="53" y="0"/>
                      <a:pt x="53" y="0"/>
                      <a:pt x="53" y="0"/>
                    </a:cubicBezTo>
                    <a:cubicBezTo>
                      <a:pt x="49" y="1"/>
                      <a:pt x="39" y="2"/>
                      <a:pt x="28" y="2"/>
                    </a:cubicBezTo>
                    <a:cubicBezTo>
                      <a:pt x="16" y="2"/>
                      <a:pt x="6" y="1"/>
                      <a:pt x="2" y="0"/>
                    </a:cubicBezTo>
                    <a:cubicBezTo>
                      <a:pt x="0" y="0"/>
                      <a:pt x="0" y="0"/>
                      <a:pt x="0" y="0"/>
                    </a:cubicBezTo>
                    <a:cubicBezTo>
                      <a:pt x="3" y="1"/>
                      <a:pt x="15" y="2"/>
                      <a:pt x="28" y="2"/>
                    </a:cubicBezTo>
                    <a:cubicBezTo>
                      <a:pt x="41" y="2"/>
                      <a:pt x="52" y="1"/>
                      <a:pt x="56" y="0"/>
                    </a:cubicBezTo>
                  </a:path>
                </a:pathLst>
              </a:custGeom>
              <a:solidFill>
                <a:srgbClr val="46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7" name="Freeform 44">
                <a:extLst>
                  <a:ext uri="{FF2B5EF4-FFF2-40B4-BE49-F238E27FC236}">
                    <a16:creationId xmlns:a16="http://schemas.microsoft.com/office/drawing/2014/main" id="{C60A066E-DDA0-4720-9E14-C7CB227B6D0D}"/>
                  </a:ext>
                </a:extLst>
              </p:cNvPr>
              <p:cNvSpPr>
                <a:spLocks/>
              </p:cNvSpPr>
              <p:nvPr/>
            </p:nvSpPr>
            <p:spPr bwMode="auto">
              <a:xfrm>
                <a:off x="2264" y="2599"/>
                <a:ext cx="70" cy="2"/>
              </a:xfrm>
              <a:custGeom>
                <a:avLst/>
                <a:gdLst>
                  <a:gd name="T0" fmla="*/ 51 w 51"/>
                  <a:gd name="T1" fmla="*/ 0 h 2"/>
                  <a:gd name="T2" fmla="*/ 48 w 51"/>
                  <a:gd name="T3" fmla="*/ 0 h 2"/>
                  <a:gd name="T4" fmla="*/ 26 w 51"/>
                  <a:gd name="T5" fmla="*/ 2 h 2"/>
                  <a:gd name="T6" fmla="*/ 4 w 51"/>
                  <a:gd name="T7" fmla="*/ 0 h 2"/>
                  <a:gd name="T8" fmla="*/ 0 w 51"/>
                  <a:gd name="T9" fmla="*/ 0 h 2"/>
                  <a:gd name="T10" fmla="*/ 26 w 51"/>
                  <a:gd name="T11" fmla="*/ 2 h 2"/>
                  <a:gd name="T12" fmla="*/ 51 w 5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1" h="2">
                    <a:moveTo>
                      <a:pt x="51" y="0"/>
                    </a:moveTo>
                    <a:cubicBezTo>
                      <a:pt x="48" y="0"/>
                      <a:pt x="48" y="0"/>
                      <a:pt x="48" y="0"/>
                    </a:cubicBezTo>
                    <a:cubicBezTo>
                      <a:pt x="44" y="1"/>
                      <a:pt x="36" y="2"/>
                      <a:pt x="26" y="2"/>
                    </a:cubicBezTo>
                    <a:cubicBezTo>
                      <a:pt x="16" y="2"/>
                      <a:pt x="7" y="1"/>
                      <a:pt x="4" y="0"/>
                    </a:cubicBezTo>
                    <a:cubicBezTo>
                      <a:pt x="0" y="0"/>
                      <a:pt x="0" y="0"/>
                      <a:pt x="0" y="0"/>
                    </a:cubicBezTo>
                    <a:cubicBezTo>
                      <a:pt x="4" y="1"/>
                      <a:pt x="14" y="2"/>
                      <a:pt x="26" y="2"/>
                    </a:cubicBezTo>
                    <a:cubicBezTo>
                      <a:pt x="37" y="2"/>
                      <a:pt x="47" y="1"/>
                      <a:pt x="51" y="0"/>
                    </a:cubicBezTo>
                  </a:path>
                </a:pathLst>
              </a:custGeom>
              <a:solidFill>
                <a:srgbClr val="41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8" name="Freeform 45">
                <a:extLst>
                  <a:ext uri="{FF2B5EF4-FFF2-40B4-BE49-F238E27FC236}">
                    <a16:creationId xmlns:a16="http://schemas.microsoft.com/office/drawing/2014/main" id="{738C53CE-0041-4719-BFDE-125DA0643A60}"/>
                  </a:ext>
                </a:extLst>
              </p:cNvPr>
              <p:cNvSpPr>
                <a:spLocks/>
              </p:cNvSpPr>
              <p:nvPr/>
            </p:nvSpPr>
            <p:spPr bwMode="auto">
              <a:xfrm>
                <a:off x="2270" y="2599"/>
                <a:ext cx="59" cy="2"/>
              </a:xfrm>
              <a:custGeom>
                <a:avLst/>
                <a:gdLst>
                  <a:gd name="T0" fmla="*/ 44 w 44"/>
                  <a:gd name="T1" fmla="*/ 0 h 2"/>
                  <a:gd name="T2" fmla="*/ 41 w 44"/>
                  <a:gd name="T3" fmla="*/ 0 h 2"/>
                  <a:gd name="T4" fmla="*/ 22 w 44"/>
                  <a:gd name="T5" fmla="*/ 1 h 2"/>
                  <a:gd name="T6" fmla="*/ 3 w 44"/>
                  <a:gd name="T7" fmla="*/ 0 h 2"/>
                  <a:gd name="T8" fmla="*/ 0 w 44"/>
                  <a:gd name="T9" fmla="*/ 0 h 2"/>
                  <a:gd name="T10" fmla="*/ 22 w 44"/>
                  <a:gd name="T11" fmla="*/ 2 h 2"/>
                  <a:gd name="T12" fmla="*/ 44 w 4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4" h="2">
                    <a:moveTo>
                      <a:pt x="44" y="0"/>
                    </a:moveTo>
                    <a:cubicBezTo>
                      <a:pt x="41" y="0"/>
                      <a:pt x="41" y="0"/>
                      <a:pt x="41" y="0"/>
                    </a:cubicBezTo>
                    <a:cubicBezTo>
                      <a:pt x="37" y="1"/>
                      <a:pt x="30" y="1"/>
                      <a:pt x="22" y="1"/>
                    </a:cubicBezTo>
                    <a:cubicBezTo>
                      <a:pt x="13" y="1"/>
                      <a:pt x="6" y="1"/>
                      <a:pt x="3" y="0"/>
                    </a:cubicBezTo>
                    <a:cubicBezTo>
                      <a:pt x="0" y="0"/>
                      <a:pt x="0" y="0"/>
                      <a:pt x="0" y="0"/>
                    </a:cubicBezTo>
                    <a:cubicBezTo>
                      <a:pt x="3" y="1"/>
                      <a:pt x="12" y="2"/>
                      <a:pt x="22" y="2"/>
                    </a:cubicBezTo>
                    <a:cubicBezTo>
                      <a:pt x="32" y="2"/>
                      <a:pt x="40" y="1"/>
                      <a:pt x="44" y="0"/>
                    </a:cubicBezTo>
                  </a:path>
                </a:pathLst>
              </a:custGeom>
              <a:solidFill>
                <a:srgbClr val="3C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9" name="Freeform 46">
                <a:extLst>
                  <a:ext uri="{FF2B5EF4-FFF2-40B4-BE49-F238E27FC236}">
                    <a16:creationId xmlns:a16="http://schemas.microsoft.com/office/drawing/2014/main" id="{90481D0A-A406-4FA4-903B-4D7624D81E9F}"/>
                  </a:ext>
                </a:extLst>
              </p:cNvPr>
              <p:cNvSpPr>
                <a:spLocks/>
              </p:cNvSpPr>
              <p:nvPr/>
            </p:nvSpPr>
            <p:spPr bwMode="auto">
              <a:xfrm>
                <a:off x="2274" y="2599"/>
                <a:ext cx="51" cy="1"/>
              </a:xfrm>
              <a:custGeom>
                <a:avLst/>
                <a:gdLst>
                  <a:gd name="T0" fmla="*/ 38 w 38"/>
                  <a:gd name="T1" fmla="*/ 0 h 1"/>
                  <a:gd name="T2" fmla="*/ 0 w 38"/>
                  <a:gd name="T3" fmla="*/ 0 h 1"/>
                  <a:gd name="T4" fmla="*/ 19 w 38"/>
                  <a:gd name="T5" fmla="*/ 1 h 1"/>
                  <a:gd name="T6" fmla="*/ 38 w 38"/>
                  <a:gd name="T7" fmla="*/ 0 h 1"/>
                </a:gdLst>
                <a:ahLst/>
                <a:cxnLst>
                  <a:cxn ang="0">
                    <a:pos x="T0" y="T1"/>
                  </a:cxn>
                  <a:cxn ang="0">
                    <a:pos x="T2" y="T3"/>
                  </a:cxn>
                  <a:cxn ang="0">
                    <a:pos x="T4" y="T5"/>
                  </a:cxn>
                  <a:cxn ang="0">
                    <a:pos x="T6" y="T7"/>
                  </a:cxn>
                </a:cxnLst>
                <a:rect l="0" t="0" r="r" b="b"/>
                <a:pathLst>
                  <a:path w="38" h="1">
                    <a:moveTo>
                      <a:pt x="38" y="0"/>
                    </a:moveTo>
                    <a:cubicBezTo>
                      <a:pt x="0" y="0"/>
                      <a:pt x="0" y="0"/>
                      <a:pt x="0" y="0"/>
                    </a:cubicBezTo>
                    <a:cubicBezTo>
                      <a:pt x="3" y="1"/>
                      <a:pt x="10" y="1"/>
                      <a:pt x="19" y="1"/>
                    </a:cubicBezTo>
                    <a:cubicBezTo>
                      <a:pt x="27" y="1"/>
                      <a:pt x="34" y="1"/>
                      <a:pt x="38" y="0"/>
                    </a:cubicBezTo>
                  </a:path>
                </a:pathLst>
              </a:custGeom>
              <a:solidFill>
                <a:srgbClr val="38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0" name="Freeform 47">
                <a:extLst>
                  <a:ext uri="{FF2B5EF4-FFF2-40B4-BE49-F238E27FC236}">
                    <a16:creationId xmlns:a16="http://schemas.microsoft.com/office/drawing/2014/main" id="{1F7E76E6-4B0E-4482-9CCA-135DA896F6F3}"/>
                  </a:ext>
                </a:extLst>
              </p:cNvPr>
              <p:cNvSpPr>
                <a:spLocks/>
              </p:cNvSpPr>
              <p:nvPr/>
            </p:nvSpPr>
            <p:spPr bwMode="auto">
              <a:xfrm>
                <a:off x="1606" y="2576"/>
                <a:ext cx="463" cy="24"/>
              </a:xfrm>
              <a:custGeom>
                <a:avLst/>
                <a:gdLst>
                  <a:gd name="T0" fmla="*/ 229 w 340"/>
                  <a:gd name="T1" fmla="*/ 0 h 18"/>
                  <a:gd name="T2" fmla="*/ 0 w 340"/>
                  <a:gd name="T3" fmla="*/ 9 h 18"/>
                  <a:gd name="T4" fmla="*/ 229 w 340"/>
                  <a:gd name="T5" fmla="*/ 18 h 18"/>
                  <a:gd name="T6" fmla="*/ 340 w 340"/>
                  <a:gd name="T7" fmla="*/ 17 h 18"/>
                  <a:gd name="T8" fmla="*/ 340 w 340"/>
                  <a:gd name="T9" fmla="*/ 17 h 18"/>
                  <a:gd name="T10" fmla="*/ 229 w 340"/>
                  <a:gd name="T11" fmla="*/ 18 h 18"/>
                  <a:gd name="T12" fmla="*/ 4 w 340"/>
                  <a:gd name="T13" fmla="*/ 9 h 18"/>
                  <a:gd name="T14" fmla="*/ 229 w 340"/>
                  <a:gd name="T15" fmla="*/ 0 h 18"/>
                  <a:gd name="T16" fmla="*/ 340 w 340"/>
                  <a:gd name="T17" fmla="*/ 1 h 18"/>
                  <a:gd name="T18" fmla="*/ 340 w 340"/>
                  <a:gd name="T19" fmla="*/ 1 h 18"/>
                  <a:gd name="T20" fmla="*/ 229 w 340"/>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0" h="18">
                    <a:moveTo>
                      <a:pt x="229" y="0"/>
                    </a:moveTo>
                    <a:cubicBezTo>
                      <a:pt x="102" y="0"/>
                      <a:pt x="0" y="4"/>
                      <a:pt x="0" y="9"/>
                    </a:cubicBezTo>
                    <a:cubicBezTo>
                      <a:pt x="0" y="14"/>
                      <a:pt x="102" y="18"/>
                      <a:pt x="229" y="18"/>
                    </a:cubicBezTo>
                    <a:cubicBezTo>
                      <a:pt x="269" y="18"/>
                      <a:pt x="307" y="18"/>
                      <a:pt x="340" y="17"/>
                    </a:cubicBezTo>
                    <a:cubicBezTo>
                      <a:pt x="340" y="17"/>
                      <a:pt x="340" y="17"/>
                      <a:pt x="340" y="17"/>
                    </a:cubicBezTo>
                    <a:cubicBezTo>
                      <a:pt x="308" y="18"/>
                      <a:pt x="269" y="18"/>
                      <a:pt x="229" y="18"/>
                    </a:cubicBezTo>
                    <a:cubicBezTo>
                      <a:pt x="105" y="18"/>
                      <a:pt x="4" y="14"/>
                      <a:pt x="4" y="9"/>
                    </a:cubicBezTo>
                    <a:cubicBezTo>
                      <a:pt x="4" y="4"/>
                      <a:pt x="105" y="0"/>
                      <a:pt x="229" y="0"/>
                    </a:cubicBezTo>
                    <a:cubicBezTo>
                      <a:pt x="269" y="0"/>
                      <a:pt x="308" y="1"/>
                      <a:pt x="340" y="1"/>
                    </a:cubicBezTo>
                    <a:cubicBezTo>
                      <a:pt x="340" y="1"/>
                      <a:pt x="340" y="1"/>
                      <a:pt x="340" y="1"/>
                    </a:cubicBezTo>
                    <a:cubicBezTo>
                      <a:pt x="307" y="0"/>
                      <a:pt x="269" y="0"/>
                      <a:pt x="22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1" name="Freeform 48">
                <a:extLst>
                  <a:ext uri="{FF2B5EF4-FFF2-40B4-BE49-F238E27FC236}">
                    <a16:creationId xmlns:a16="http://schemas.microsoft.com/office/drawing/2014/main" id="{992331E6-7D07-4786-8CC5-F7B003CA7E05}"/>
                  </a:ext>
                </a:extLst>
              </p:cNvPr>
              <p:cNvSpPr>
                <a:spLocks/>
              </p:cNvSpPr>
              <p:nvPr/>
            </p:nvSpPr>
            <p:spPr bwMode="auto">
              <a:xfrm>
                <a:off x="1612" y="2576"/>
                <a:ext cx="457" cy="24"/>
              </a:xfrm>
              <a:custGeom>
                <a:avLst/>
                <a:gdLst>
                  <a:gd name="T0" fmla="*/ 225 w 336"/>
                  <a:gd name="T1" fmla="*/ 0 h 18"/>
                  <a:gd name="T2" fmla="*/ 0 w 336"/>
                  <a:gd name="T3" fmla="*/ 9 h 18"/>
                  <a:gd name="T4" fmla="*/ 225 w 336"/>
                  <a:gd name="T5" fmla="*/ 18 h 18"/>
                  <a:gd name="T6" fmla="*/ 336 w 336"/>
                  <a:gd name="T7" fmla="*/ 17 h 18"/>
                  <a:gd name="T8" fmla="*/ 336 w 336"/>
                  <a:gd name="T9" fmla="*/ 17 h 18"/>
                  <a:gd name="T10" fmla="*/ 225 w 336"/>
                  <a:gd name="T11" fmla="*/ 18 h 18"/>
                  <a:gd name="T12" fmla="*/ 5 w 336"/>
                  <a:gd name="T13" fmla="*/ 9 h 18"/>
                  <a:gd name="T14" fmla="*/ 225 w 336"/>
                  <a:gd name="T15" fmla="*/ 0 h 18"/>
                  <a:gd name="T16" fmla="*/ 336 w 336"/>
                  <a:gd name="T17" fmla="*/ 2 h 18"/>
                  <a:gd name="T18" fmla="*/ 336 w 336"/>
                  <a:gd name="T19" fmla="*/ 1 h 18"/>
                  <a:gd name="T20" fmla="*/ 225 w 336"/>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18">
                    <a:moveTo>
                      <a:pt x="225" y="0"/>
                    </a:moveTo>
                    <a:cubicBezTo>
                      <a:pt x="101" y="0"/>
                      <a:pt x="0" y="4"/>
                      <a:pt x="0" y="9"/>
                    </a:cubicBezTo>
                    <a:cubicBezTo>
                      <a:pt x="0" y="14"/>
                      <a:pt x="101" y="18"/>
                      <a:pt x="225" y="18"/>
                    </a:cubicBezTo>
                    <a:cubicBezTo>
                      <a:pt x="265" y="18"/>
                      <a:pt x="304" y="18"/>
                      <a:pt x="336" y="17"/>
                    </a:cubicBezTo>
                    <a:cubicBezTo>
                      <a:pt x="336" y="17"/>
                      <a:pt x="336" y="17"/>
                      <a:pt x="336" y="17"/>
                    </a:cubicBezTo>
                    <a:cubicBezTo>
                      <a:pt x="304" y="18"/>
                      <a:pt x="265" y="18"/>
                      <a:pt x="225" y="18"/>
                    </a:cubicBezTo>
                    <a:cubicBezTo>
                      <a:pt x="103" y="18"/>
                      <a:pt x="5" y="14"/>
                      <a:pt x="5" y="9"/>
                    </a:cubicBezTo>
                    <a:cubicBezTo>
                      <a:pt x="5" y="4"/>
                      <a:pt x="103" y="0"/>
                      <a:pt x="225" y="0"/>
                    </a:cubicBezTo>
                    <a:cubicBezTo>
                      <a:pt x="265" y="0"/>
                      <a:pt x="304" y="1"/>
                      <a:pt x="336" y="2"/>
                    </a:cubicBezTo>
                    <a:cubicBezTo>
                      <a:pt x="336" y="1"/>
                      <a:pt x="336" y="1"/>
                      <a:pt x="336" y="1"/>
                    </a:cubicBezTo>
                    <a:cubicBezTo>
                      <a:pt x="304" y="1"/>
                      <a:pt x="265" y="0"/>
                      <a:pt x="225" y="0"/>
                    </a:cubicBezTo>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2" name="Freeform 49">
                <a:extLst>
                  <a:ext uri="{FF2B5EF4-FFF2-40B4-BE49-F238E27FC236}">
                    <a16:creationId xmlns:a16="http://schemas.microsoft.com/office/drawing/2014/main" id="{9B65CB25-2F4F-4606-85E5-8327F88076E9}"/>
                  </a:ext>
                </a:extLst>
              </p:cNvPr>
              <p:cNvSpPr>
                <a:spLocks/>
              </p:cNvSpPr>
              <p:nvPr/>
            </p:nvSpPr>
            <p:spPr bwMode="auto">
              <a:xfrm>
                <a:off x="1619" y="2576"/>
                <a:ext cx="450" cy="24"/>
              </a:xfrm>
              <a:custGeom>
                <a:avLst/>
                <a:gdLst>
                  <a:gd name="T0" fmla="*/ 220 w 331"/>
                  <a:gd name="T1" fmla="*/ 0 h 18"/>
                  <a:gd name="T2" fmla="*/ 0 w 331"/>
                  <a:gd name="T3" fmla="*/ 9 h 18"/>
                  <a:gd name="T4" fmla="*/ 220 w 331"/>
                  <a:gd name="T5" fmla="*/ 18 h 18"/>
                  <a:gd name="T6" fmla="*/ 331 w 331"/>
                  <a:gd name="T7" fmla="*/ 17 h 18"/>
                  <a:gd name="T8" fmla="*/ 331 w 331"/>
                  <a:gd name="T9" fmla="*/ 17 h 18"/>
                  <a:gd name="T10" fmla="*/ 220 w 331"/>
                  <a:gd name="T11" fmla="*/ 18 h 18"/>
                  <a:gd name="T12" fmla="*/ 5 w 331"/>
                  <a:gd name="T13" fmla="*/ 9 h 18"/>
                  <a:gd name="T14" fmla="*/ 220 w 331"/>
                  <a:gd name="T15" fmla="*/ 0 h 18"/>
                  <a:gd name="T16" fmla="*/ 331 w 331"/>
                  <a:gd name="T17" fmla="*/ 2 h 18"/>
                  <a:gd name="T18" fmla="*/ 331 w 331"/>
                  <a:gd name="T19" fmla="*/ 2 h 18"/>
                  <a:gd name="T20" fmla="*/ 220 w 331"/>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1" h="18">
                    <a:moveTo>
                      <a:pt x="220" y="0"/>
                    </a:moveTo>
                    <a:cubicBezTo>
                      <a:pt x="98" y="0"/>
                      <a:pt x="0" y="4"/>
                      <a:pt x="0" y="9"/>
                    </a:cubicBezTo>
                    <a:cubicBezTo>
                      <a:pt x="0" y="14"/>
                      <a:pt x="98" y="18"/>
                      <a:pt x="220" y="18"/>
                    </a:cubicBezTo>
                    <a:cubicBezTo>
                      <a:pt x="260" y="18"/>
                      <a:pt x="299" y="18"/>
                      <a:pt x="331" y="17"/>
                    </a:cubicBezTo>
                    <a:cubicBezTo>
                      <a:pt x="331" y="17"/>
                      <a:pt x="331" y="17"/>
                      <a:pt x="331" y="17"/>
                    </a:cubicBezTo>
                    <a:cubicBezTo>
                      <a:pt x="299" y="17"/>
                      <a:pt x="261" y="18"/>
                      <a:pt x="220" y="18"/>
                    </a:cubicBezTo>
                    <a:cubicBezTo>
                      <a:pt x="101" y="18"/>
                      <a:pt x="5" y="14"/>
                      <a:pt x="5" y="9"/>
                    </a:cubicBezTo>
                    <a:cubicBezTo>
                      <a:pt x="5" y="4"/>
                      <a:pt x="101" y="0"/>
                      <a:pt x="220" y="0"/>
                    </a:cubicBezTo>
                    <a:cubicBezTo>
                      <a:pt x="261" y="0"/>
                      <a:pt x="299" y="1"/>
                      <a:pt x="331" y="2"/>
                    </a:cubicBezTo>
                    <a:cubicBezTo>
                      <a:pt x="331" y="2"/>
                      <a:pt x="331" y="2"/>
                      <a:pt x="331" y="2"/>
                    </a:cubicBezTo>
                    <a:cubicBezTo>
                      <a:pt x="299" y="1"/>
                      <a:pt x="260" y="0"/>
                      <a:pt x="220"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3" name="Freeform 50">
                <a:extLst>
                  <a:ext uri="{FF2B5EF4-FFF2-40B4-BE49-F238E27FC236}">
                    <a16:creationId xmlns:a16="http://schemas.microsoft.com/office/drawing/2014/main" id="{02D9BE6D-699A-457F-8F7F-A97200587B77}"/>
                  </a:ext>
                </a:extLst>
              </p:cNvPr>
              <p:cNvSpPr>
                <a:spLocks/>
              </p:cNvSpPr>
              <p:nvPr/>
            </p:nvSpPr>
            <p:spPr bwMode="auto">
              <a:xfrm>
                <a:off x="1625" y="2576"/>
                <a:ext cx="444" cy="24"/>
              </a:xfrm>
              <a:custGeom>
                <a:avLst/>
                <a:gdLst>
                  <a:gd name="T0" fmla="*/ 215 w 326"/>
                  <a:gd name="T1" fmla="*/ 0 h 18"/>
                  <a:gd name="T2" fmla="*/ 0 w 326"/>
                  <a:gd name="T3" fmla="*/ 9 h 18"/>
                  <a:gd name="T4" fmla="*/ 215 w 326"/>
                  <a:gd name="T5" fmla="*/ 18 h 18"/>
                  <a:gd name="T6" fmla="*/ 326 w 326"/>
                  <a:gd name="T7" fmla="*/ 17 h 18"/>
                  <a:gd name="T8" fmla="*/ 326 w 326"/>
                  <a:gd name="T9" fmla="*/ 16 h 18"/>
                  <a:gd name="T10" fmla="*/ 215 w 326"/>
                  <a:gd name="T11" fmla="*/ 18 h 18"/>
                  <a:gd name="T12" fmla="*/ 5 w 326"/>
                  <a:gd name="T13" fmla="*/ 9 h 18"/>
                  <a:gd name="T14" fmla="*/ 215 w 326"/>
                  <a:gd name="T15" fmla="*/ 1 h 18"/>
                  <a:gd name="T16" fmla="*/ 326 w 326"/>
                  <a:gd name="T17" fmla="*/ 2 h 18"/>
                  <a:gd name="T18" fmla="*/ 326 w 326"/>
                  <a:gd name="T19" fmla="*/ 2 h 18"/>
                  <a:gd name="T20" fmla="*/ 215 w 326"/>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6" h="18">
                    <a:moveTo>
                      <a:pt x="215" y="0"/>
                    </a:moveTo>
                    <a:cubicBezTo>
                      <a:pt x="96" y="0"/>
                      <a:pt x="0" y="4"/>
                      <a:pt x="0" y="9"/>
                    </a:cubicBezTo>
                    <a:cubicBezTo>
                      <a:pt x="0" y="14"/>
                      <a:pt x="96" y="18"/>
                      <a:pt x="215" y="18"/>
                    </a:cubicBezTo>
                    <a:cubicBezTo>
                      <a:pt x="256" y="18"/>
                      <a:pt x="294" y="17"/>
                      <a:pt x="326" y="17"/>
                    </a:cubicBezTo>
                    <a:cubicBezTo>
                      <a:pt x="326" y="16"/>
                      <a:pt x="326" y="16"/>
                      <a:pt x="326" y="16"/>
                    </a:cubicBezTo>
                    <a:cubicBezTo>
                      <a:pt x="294" y="17"/>
                      <a:pt x="256" y="18"/>
                      <a:pt x="215" y="18"/>
                    </a:cubicBezTo>
                    <a:cubicBezTo>
                      <a:pt x="99" y="18"/>
                      <a:pt x="5" y="14"/>
                      <a:pt x="5" y="9"/>
                    </a:cubicBezTo>
                    <a:cubicBezTo>
                      <a:pt x="5" y="4"/>
                      <a:pt x="99" y="1"/>
                      <a:pt x="215" y="1"/>
                    </a:cubicBezTo>
                    <a:cubicBezTo>
                      <a:pt x="256" y="1"/>
                      <a:pt x="294" y="1"/>
                      <a:pt x="326" y="2"/>
                    </a:cubicBezTo>
                    <a:cubicBezTo>
                      <a:pt x="326" y="2"/>
                      <a:pt x="326" y="2"/>
                      <a:pt x="326" y="2"/>
                    </a:cubicBezTo>
                    <a:cubicBezTo>
                      <a:pt x="294" y="1"/>
                      <a:pt x="256" y="0"/>
                      <a:pt x="215"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4" name="Freeform 51">
                <a:extLst>
                  <a:ext uri="{FF2B5EF4-FFF2-40B4-BE49-F238E27FC236}">
                    <a16:creationId xmlns:a16="http://schemas.microsoft.com/office/drawing/2014/main" id="{7B98B4FA-C730-4C6E-8D75-5C2F9D375288}"/>
                  </a:ext>
                </a:extLst>
              </p:cNvPr>
              <p:cNvSpPr>
                <a:spLocks/>
              </p:cNvSpPr>
              <p:nvPr/>
            </p:nvSpPr>
            <p:spPr bwMode="auto">
              <a:xfrm>
                <a:off x="1632" y="2577"/>
                <a:ext cx="437" cy="23"/>
              </a:xfrm>
              <a:custGeom>
                <a:avLst/>
                <a:gdLst>
                  <a:gd name="T0" fmla="*/ 210 w 321"/>
                  <a:gd name="T1" fmla="*/ 0 h 17"/>
                  <a:gd name="T2" fmla="*/ 0 w 321"/>
                  <a:gd name="T3" fmla="*/ 8 h 17"/>
                  <a:gd name="T4" fmla="*/ 210 w 321"/>
                  <a:gd name="T5" fmla="*/ 17 h 17"/>
                  <a:gd name="T6" fmla="*/ 321 w 321"/>
                  <a:gd name="T7" fmla="*/ 15 h 17"/>
                  <a:gd name="T8" fmla="*/ 321 w 321"/>
                  <a:gd name="T9" fmla="*/ 15 h 17"/>
                  <a:gd name="T10" fmla="*/ 210 w 321"/>
                  <a:gd name="T11" fmla="*/ 17 h 17"/>
                  <a:gd name="T12" fmla="*/ 4 w 321"/>
                  <a:gd name="T13" fmla="*/ 8 h 17"/>
                  <a:gd name="T14" fmla="*/ 210 w 321"/>
                  <a:gd name="T15" fmla="*/ 0 h 17"/>
                  <a:gd name="T16" fmla="*/ 321 w 321"/>
                  <a:gd name="T17" fmla="*/ 1 h 17"/>
                  <a:gd name="T18" fmla="*/ 321 w 321"/>
                  <a:gd name="T19" fmla="*/ 1 h 17"/>
                  <a:gd name="T20" fmla="*/ 210 w 321"/>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7">
                    <a:moveTo>
                      <a:pt x="210" y="0"/>
                    </a:moveTo>
                    <a:cubicBezTo>
                      <a:pt x="94" y="0"/>
                      <a:pt x="0" y="3"/>
                      <a:pt x="0" y="8"/>
                    </a:cubicBezTo>
                    <a:cubicBezTo>
                      <a:pt x="0" y="13"/>
                      <a:pt x="94" y="17"/>
                      <a:pt x="210" y="17"/>
                    </a:cubicBezTo>
                    <a:cubicBezTo>
                      <a:pt x="251" y="17"/>
                      <a:pt x="289" y="16"/>
                      <a:pt x="321" y="15"/>
                    </a:cubicBezTo>
                    <a:cubicBezTo>
                      <a:pt x="321" y="15"/>
                      <a:pt x="321" y="15"/>
                      <a:pt x="321" y="15"/>
                    </a:cubicBezTo>
                    <a:cubicBezTo>
                      <a:pt x="289" y="16"/>
                      <a:pt x="251" y="17"/>
                      <a:pt x="210" y="17"/>
                    </a:cubicBezTo>
                    <a:cubicBezTo>
                      <a:pt x="96" y="17"/>
                      <a:pt x="4" y="13"/>
                      <a:pt x="4" y="8"/>
                    </a:cubicBezTo>
                    <a:cubicBezTo>
                      <a:pt x="4" y="4"/>
                      <a:pt x="96" y="0"/>
                      <a:pt x="210" y="0"/>
                    </a:cubicBezTo>
                    <a:cubicBezTo>
                      <a:pt x="251" y="0"/>
                      <a:pt x="289" y="0"/>
                      <a:pt x="321" y="1"/>
                    </a:cubicBezTo>
                    <a:cubicBezTo>
                      <a:pt x="321" y="1"/>
                      <a:pt x="321" y="1"/>
                      <a:pt x="321" y="1"/>
                    </a:cubicBezTo>
                    <a:cubicBezTo>
                      <a:pt x="289" y="0"/>
                      <a:pt x="251" y="0"/>
                      <a:pt x="210" y="0"/>
                    </a:cubicBezTo>
                  </a:path>
                </a:pathLst>
              </a:custGeom>
              <a:solidFill>
                <a:srgbClr val="EF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5" name="Freeform 52">
                <a:extLst>
                  <a:ext uri="{FF2B5EF4-FFF2-40B4-BE49-F238E27FC236}">
                    <a16:creationId xmlns:a16="http://schemas.microsoft.com/office/drawing/2014/main" id="{2EAF7860-54A4-49F4-B5D4-18CE6B0565A8}"/>
                  </a:ext>
                </a:extLst>
              </p:cNvPr>
              <p:cNvSpPr>
                <a:spLocks/>
              </p:cNvSpPr>
              <p:nvPr/>
            </p:nvSpPr>
            <p:spPr bwMode="auto">
              <a:xfrm>
                <a:off x="1638" y="2577"/>
                <a:ext cx="431" cy="23"/>
              </a:xfrm>
              <a:custGeom>
                <a:avLst/>
                <a:gdLst>
                  <a:gd name="T0" fmla="*/ 206 w 317"/>
                  <a:gd name="T1" fmla="*/ 0 h 17"/>
                  <a:gd name="T2" fmla="*/ 0 w 317"/>
                  <a:gd name="T3" fmla="*/ 8 h 17"/>
                  <a:gd name="T4" fmla="*/ 206 w 317"/>
                  <a:gd name="T5" fmla="*/ 17 h 17"/>
                  <a:gd name="T6" fmla="*/ 317 w 317"/>
                  <a:gd name="T7" fmla="*/ 15 h 17"/>
                  <a:gd name="T8" fmla="*/ 317 w 317"/>
                  <a:gd name="T9" fmla="*/ 15 h 17"/>
                  <a:gd name="T10" fmla="*/ 206 w 317"/>
                  <a:gd name="T11" fmla="*/ 16 h 17"/>
                  <a:gd name="T12" fmla="*/ 5 w 317"/>
                  <a:gd name="T13" fmla="*/ 8 h 17"/>
                  <a:gd name="T14" fmla="*/ 206 w 317"/>
                  <a:gd name="T15" fmla="*/ 0 h 17"/>
                  <a:gd name="T16" fmla="*/ 317 w 317"/>
                  <a:gd name="T17" fmla="*/ 1 h 17"/>
                  <a:gd name="T18" fmla="*/ 317 w 317"/>
                  <a:gd name="T19" fmla="*/ 1 h 17"/>
                  <a:gd name="T20" fmla="*/ 206 w 3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7" h="17">
                    <a:moveTo>
                      <a:pt x="206" y="0"/>
                    </a:moveTo>
                    <a:cubicBezTo>
                      <a:pt x="92" y="0"/>
                      <a:pt x="0" y="4"/>
                      <a:pt x="0" y="8"/>
                    </a:cubicBezTo>
                    <a:cubicBezTo>
                      <a:pt x="0" y="13"/>
                      <a:pt x="92" y="17"/>
                      <a:pt x="206" y="17"/>
                    </a:cubicBezTo>
                    <a:cubicBezTo>
                      <a:pt x="247" y="17"/>
                      <a:pt x="285" y="16"/>
                      <a:pt x="317" y="15"/>
                    </a:cubicBezTo>
                    <a:cubicBezTo>
                      <a:pt x="317" y="15"/>
                      <a:pt x="317" y="15"/>
                      <a:pt x="317" y="15"/>
                    </a:cubicBezTo>
                    <a:cubicBezTo>
                      <a:pt x="286" y="16"/>
                      <a:pt x="247" y="16"/>
                      <a:pt x="206" y="16"/>
                    </a:cubicBezTo>
                    <a:cubicBezTo>
                      <a:pt x="95" y="16"/>
                      <a:pt x="5" y="13"/>
                      <a:pt x="5" y="8"/>
                    </a:cubicBezTo>
                    <a:cubicBezTo>
                      <a:pt x="5" y="4"/>
                      <a:pt x="95" y="0"/>
                      <a:pt x="206" y="0"/>
                    </a:cubicBezTo>
                    <a:cubicBezTo>
                      <a:pt x="247" y="0"/>
                      <a:pt x="286" y="1"/>
                      <a:pt x="317" y="1"/>
                    </a:cubicBezTo>
                    <a:cubicBezTo>
                      <a:pt x="317" y="1"/>
                      <a:pt x="317" y="1"/>
                      <a:pt x="317" y="1"/>
                    </a:cubicBezTo>
                    <a:cubicBezTo>
                      <a:pt x="285" y="0"/>
                      <a:pt x="247" y="0"/>
                      <a:pt x="206"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6" name="Freeform 53">
                <a:extLst>
                  <a:ext uri="{FF2B5EF4-FFF2-40B4-BE49-F238E27FC236}">
                    <a16:creationId xmlns:a16="http://schemas.microsoft.com/office/drawing/2014/main" id="{61A087E0-D4F1-4551-B798-3879C53656D4}"/>
                  </a:ext>
                </a:extLst>
              </p:cNvPr>
              <p:cNvSpPr>
                <a:spLocks/>
              </p:cNvSpPr>
              <p:nvPr/>
            </p:nvSpPr>
            <p:spPr bwMode="auto">
              <a:xfrm>
                <a:off x="1645" y="2577"/>
                <a:ext cx="424" cy="22"/>
              </a:xfrm>
              <a:custGeom>
                <a:avLst/>
                <a:gdLst>
                  <a:gd name="T0" fmla="*/ 201 w 312"/>
                  <a:gd name="T1" fmla="*/ 0 h 16"/>
                  <a:gd name="T2" fmla="*/ 0 w 312"/>
                  <a:gd name="T3" fmla="*/ 8 h 16"/>
                  <a:gd name="T4" fmla="*/ 201 w 312"/>
                  <a:gd name="T5" fmla="*/ 16 h 16"/>
                  <a:gd name="T6" fmla="*/ 312 w 312"/>
                  <a:gd name="T7" fmla="*/ 15 h 16"/>
                  <a:gd name="T8" fmla="*/ 312 w 312"/>
                  <a:gd name="T9" fmla="*/ 15 h 16"/>
                  <a:gd name="T10" fmla="*/ 201 w 312"/>
                  <a:gd name="T11" fmla="*/ 16 h 16"/>
                  <a:gd name="T12" fmla="*/ 5 w 312"/>
                  <a:gd name="T13" fmla="*/ 8 h 16"/>
                  <a:gd name="T14" fmla="*/ 201 w 312"/>
                  <a:gd name="T15" fmla="*/ 0 h 16"/>
                  <a:gd name="T16" fmla="*/ 312 w 312"/>
                  <a:gd name="T17" fmla="*/ 2 h 16"/>
                  <a:gd name="T18" fmla="*/ 312 w 312"/>
                  <a:gd name="T19" fmla="*/ 1 h 16"/>
                  <a:gd name="T20" fmla="*/ 201 w 312"/>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16">
                    <a:moveTo>
                      <a:pt x="201" y="0"/>
                    </a:moveTo>
                    <a:cubicBezTo>
                      <a:pt x="90" y="0"/>
                      <a:pt x="0" y="4"/>
                      <a:pt x="0" y="8"/>
                    </a:cubicBezTo>
                    <a:cubicBezTo>
                      <a:pt x="0" y="13"/>
                      <a:pt x="90" y="16"/>
                      <a:pt x="201" y="16"/>
                    </a:cubicBezTo>
                    <a:cubicBezTo>
                      <a:pt x="242" y="16"/>
                      <a:pt x="281" y="16"/>
                      <a:pt x="312" y="15"/>
                    </a:cubicBezTo>
                    <a:cubicBezTo>
                      <a:pt x="312" y="15"/>
                      <a:pt x="312" y="15"/>
                      <a:pt x="312" y="15"/>
                    </a:cubicBezTo>
                    <a:cubicBezTo>
                      <a:pt x="281" y="16"/>
                      <a:pt x="242" y="16"/>
                      <a:pt x="201" y="16"/>
                    </a:cubicBezTo>
                    <a:cubicBezTo>
                      <a:pt x="92" y="16"/>
                      <a:pt x="5" y="13"/>
                      <a:pt x="5" y="8"/>
                    </a:cubicBezTo>
                    <a:cubicBezTo>
                      <a:pt x="5" y="4"/>
                      <a:pt x="92" y="0"/>
                      <a:pt x="201" y="0"/>
                    </a:cubicBezTo>
                    <a:cubicBezTo>
                      <a:pt x="242" y="0"/>
                      <a:pt x="281" y="1"/>
                      <a:pt x="312" y="2"/>
                    </a:cubicBezTo>
                    <a:cubicBezTo>
                      <a:pt x="312" y="1"/>
                      <a:pt x="312" y="1"/>
                      <a:pt x="312" y="1"/>
                    </a:cubicBezTo>
                    <a:cubicBezTo>
                      <a:pt x="281" y="1"/>
                      <a:pt x="242" y="0"/>
                      <a:pt x="201" y="0"/>
                    </a:cubicBezTo>
                  </a:path>
                </a:pathLst>
              </a:custGeom>
              <a:solidFill>
                <a:srgbClr val="E7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7" name="Freeform 54">
                <a:extLst>
                  <a:ext uri="{FF2B5EF4-FFF2-40B4-BE49-F238E27FC236}">
                    <a16:creationId xmlns:a16="http://schemas.microsoft.com/office/drawing/2014/main" id="{29BB1359-C0A5-4DB5-8A43-793EF892489C}"/>
                  </a:ext>
                </a:extLst>
              </p:cNvPr>
              <p:cNvSpPr>
                <a:spLocks/>
              </p:cNvSpPr>
              <p:nvPr/>
            </p:nvSpPr>
            <p:spPr bwMode="auto">
              <a:xfrm>
                <a:off x="1651" y="2577"/>
                <a:ext cx="418" cy="22"/>
              </a:xfrm>
              <a:custGeom>
                <a:avLst/>
                <a:gdLst>
                  <a:gd name="T0" fmla="*/ 196 w 307"/>
                  <a:gd name="T1" fmla="*/ 0 h 16"/>
                  <a:gd name="T2" fmla="*/ 0 w 307"/>
                  <a:gd name="T3" fmla="*/ 8 h 16"/>
                  <a:gd name="T4" fmla="*/ 196 w 307"/>
                  <a:gd name="T5" fmla="*/ 16 h 16"/>
                  <a:gd name="T6" fmla="*/ 307 w 307"/>
                  <a:gd name="T7" fmla="*/ 15 h 16"/>
                  <a:gd name="T8" fmla="*/ 307 w 307"/>
                  <a:gd name="T9" fmla="*/ 14 h 16"/>
                  <a:gd name="T10" fmla="*/ 196 w 307"/>
                  <a:gd name="T11" fmla="*/ 16 h 16"/>
                  <a:gd name="T12" fmla="*/ 4 w 307"/>
                  <a:gd name="T13" fmla="*/ 8 h 16"/>
                  <a:gd name="T14" fmla="*/ 196 w 307"/>
                  <a:gd name="T15" fmla="*/ 0 h 16"/>
                  <a:gd name="T16" fmla="*/ 307 w 307"/>
                  <a:gd name="T17" fmla="*/ 2 h 16"/>
                  <a:gd name="T18" fmla="*/ 307 w 307"/>
                  <a:gd name="T19" fmla="*/ 2 h 16"/>
                  <a:gd name="T20" fmla="*/ 196 w 307"/>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7" h="16">
                    <a:moveTo>
                      <a:pt x="196" y="0"/>
                    </a:moveTo>
                    <a:cubicBezTo>
                      <a:pt x="87" y="0"/>
                      <a:pt x="0" y="4"/>
                      <a:pt x="0" y="8"/>
                    </a:cubicBezTo>
                    <a:cubicBezTo>
                      <a:pt x="0" y="13"/>
                      <a:pt x="87" y="16"/>
                      <a:pt x="196" y="16"/>
                    </a:cubicBezTo>
                    <a:cubicBezTo>
                      <a:pt x="237" y="16"/>
                      <a:pt x="276" y="16"/>
                      <a:pt x="307" y="15"/>
                    </a:cubicBezTo>
                    <a:cubicBezTo>
                      <a:pt x="307" y="14"/>
                      <a:pt x="307" y="14"/>
                      <a:pt x="307" y="14"/>
                    </a:cubicBezTo>
                    <a:cubicBezTo>
                      <a:pt x="276" y="15"/>
                      <a:pt x="237" y="16"/>
                      <a:pt x="196" y="16"/>
                    </a:cubicBezTo>
                    <a:cubicBezTo>
                      <a:pt x="90" y="16"/>
                      <a:pt x="4" y="12"/>
                      <a:pt x="4" y="8"/>
                    </a:cubicBezTo>
                    <a:cubicBezTo>
                      <a:pt x="4" y="4"/>
                      <a:pt x="90" y="0"/>
                      <a:pt x="196" y="0"/>
                    </a:cubicBezTo>
                    <a:cubicBezTo>
                      <a:pt x="237" y="0"/>
                      <a:pt x="276" y="1"/>
                      <a:pt x="307" y="2"/>
                    </a:cubicBezTo>
                    <a:cubicBezTo>
                      <a:pt x="307" y="2"/>
                      <a:pt x="307" y="2"/>
                      <a:pt x="307" y="2"/>
                    </a:cubicBezTo>
                    <a:cubicBezTo>
                      <a:pt x="276" y="1"/>
                      <a:pt x="237" y="0"/>
                      <a:pt x="196"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8" name="Freeform 55">
                <a:extLst>
                  <a:ext uri="{FF2B5EF4-FFF2-40B4-BE49-F238E27FC236}">
                    <a16:creationId xmlns:a16="http://schemas.microsoft.com/office/drawing/2014/main" id="{9922B657-0357-4F0D-A9AA-983AA6868B29}"/>
                  </a:ext>
                </a:extLst>
              </p:cNvPr>
              <p:cNvSpPr>
                <a:spLocks/>
              </p:cNvSpPr>
              <p:nvPr/>
            </p:nvSpPr>
            <p:spPr bwMode="auto">
              <a:xfrm>
                <a:off x="1657" y="2577"/>
                <a:ext cx="412" cy="22"/>
              </a:xfrm>
              <a:custGeom>
                <a:avLst/>
                <a:gdLst>
                  <a:gd name="T0" fmla="*/ 192 w 303"/>
                  <a:gd name="T1" fmla="*/ 0 h 16"/>
                  <a:gd name="T2" fmla="*/ 0 w 303"/>
                  <a:gd name="T3" fmla="*/ 8 h 16"/>
                  <a:gd name="T4" fmla="*/ 192 w 303"/>
                  <a:gd name="T5" fmla="*/ 16 h 16"/>
                  <a:gd name="T6" fmla="*/ 303 w 303"/>
                  <a:gd name="T7" fmla="*/ 14 h 16"/>
                  <a:gd name="T8" fmla="*/ 303 w 303"/>
                  <a:gd name="T9" fmla="*/ 14 h 16"/>
                  <a:gd name="T10" fmla="*/ 192 w 303"/>
                  <a:gd name="T11" fmla="*/ 16 h 16"/>
                  <a:gd name="T12" fmla="*/ 5 w 303"/>
                  <a:gd name="T13" fmla="*/ 8 h 16"/>
                  <a:gd name="T14" fmla="*/ 192 w 303"/>
                  <a:gd name="T15" fmla="*/ 1 h 16"/>
                  <a:gd name="T16" fmla="*/ 303 w 303"/>
                  <a:gd name="T17" fmla="*/ 2 h 16"/>
                  <a:gd name="T18" fmla="*/ 303 w 303"/>
                  <a:gd name="T19" fmla="*/ 2 h 16"/>
                  <a:gd name="T20" fmla="*/ 192 w 303"/>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3" h="16">
                    <a:moveTo>
                      <a:pt x="192" y="0"/>
                    </a:moveTo>
                    <a:cubicBezTo>
                      <a:pt x="86" y="0"/>
                      <a:pt x="0" y="4"/>
                      <a:pt x="0" y="8"/>
                    </a:cubicBezTo>
                    <a:cubicBezTo>
                      <a:pt x="0" y="12"/>
                      <a:pt x="86" y="16"/>
                      <a:pt x="192" y="16"/>
                    </a:cubicBezTo>
                    <a:cubicBezTo>
                      <a:pt x="233" y="16"/>
                      <a:pt x="272" y="15"/>
                      <a:pt x="303" y="14"/>
                    </a:cubicBezTo>
                    <a:cubicBezTo>
                      <a:pt x="303" y="14"/>
                      <a:pt x="303" y="14"/>
                      <a:pt x="303" y="14"/>
                    </a:cubicBezTo>
                    <a:cubicBezTo>
                      <a:pt x="272" y="15"/>
                      <a:pt x="234" y="16"/>
                      <a:pt x="192" y="16"/>
                    </a:cubicBezTo>
                    <a:cubicBezTo>
                      <a:pt x="89" y="16"/>
                      <a:pt x="5" y="12"/>
                      <a:pt x="5" y="8"/>
                    </a:cubicBezTo>
                    <a:cubicBezTo>
                      <a:pt x="5" y="4"/>
                      <a:pt x="89" y="1"/>
                      <a:pt x="192" y="1"/>
                    </a:cubicBezTo>
                    <a:cubicBezTo>
                      <a:pt x="234" y="1"/>
                      <a:pt x="272" y="1"/>
                      <a:pt x="303" y="2"/>
                    </a:cubicBezTo>
                    <a:cubicBezTo>
                      <a:pt x="303" y="2"/>
                      <a:pt x="303" y="2"/>
                      <a:pt x="303" y="2"/>
                    </a:cubicBezTo>
                    <a:cubicBezTo>
                      <a:pt x="272" y="1"/>
                      <a:pt x="233" y="0"/>
                      <a:pt x="192" y="0"/>
                    </a:cubicBezTo>
                  </a:path>
                </a:pathLst>
              </a:custGeom>
              <a:solidFill>
                <a:srgbClr val="DF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9" name="Freeform 56">
                <a:extLst>
                  <a:ext uri="{FF2B5EF4-FFF2-40B4-BE49-F238E27FC236}">
                    <a16:creationId xmlns:a16="http://schemas.microsoft.com/office/drawing/2014/main" id="{77950FD8-241E-400C-B550-C0387AED0A19}"/>
                  </a:ext>
                </a:extLst>
              </p:cNvPr>
              <p:cNvSpPr>
                <a:spLocks/>
              </p:cNvSpPr>
              <p:nvPr/>
            </p:nvSpPr>
            <p:spPr bwMode="auto">
              <a:xfrm>
                <a:off x="1664" y="2578"/>
                <a:ext cx="405" cy="21"/>
              </a:xfrm>
              <a:custGeom>
                <a:avLst/>
                <a:gdLst>
                  <a:gd name="T0" fmla="*/ 187 w 298"/>
                  <a:gd name="T1" fmla="*/ 0 h 15"/>
                  <a:gd name="T2" fmla="*/ 0 w 298"/>
                  <a:gd name="T3" fmla="*/ 7 h 15"/>
                  <a:gd name="T4" fmla="*/ 187 w 298"/>
                  <a:gd name="T5" fmla="*/ 15 h 15"/>
                  <a:gd name="T6" fmla="*/ 298 w 298"/>
                  <a:gd name="T7" fmla="*/ 13 h 15"/>
                  <a:gd name="T8" fmla="*/ 298 w 298"/>
                  <a:gd name="T9" fmla="*/ 13 h 15"/>
                  <a:gd name="T10" fmla="*/ 187 w 298"/>
                  <a:gd name="T11" fmla="*/ 15 h 15"/>
                  <a:gd name="T12" fmla="*/ 5 w 298"/>
                  <a:gd name="T13" fmla="*/ 7 h 15"/>
                  <a:gd name="T14" fmla="*/ 187 w 298"/>
                  <a:gd name="T15" fmla="*/ 0 h 15"/>
                  <a:gd name="T16" fmla="*/ 298 w 298"/>
                  <a:gd name="T17" fmla="*/ 1 h 15"/>
                  <a:gd name="T18" fmla="*/ 298 w 298"/>
                  <a:gd name="T19" fmla="*/ 1 h 15"/>
                  <a:gd name="T20" fmla="*/ 187 w 298"/>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15">
                    <a:moveTo>
                      <a:pt x="187" y="0"/>
                    </a:moveTo>
                    <a:cubicBezTo>
                      <a:pt x="84" y="0"/>
                      <a:pt x="0" y="3"/>
                      <a:pt x="0" y="7"/>
                    </a:cubicBezTo>
                    <a:cubicBezTo>
                      <a:pt x="0" y="11"/>
                      <a:pt x="84" y="15"/>
                      <a:pt x="187" y="15"/>
                    </a:cubicBezTo>
                    <a:cubicBezTo>
                      <a:pt x="229" y="15"/>
                      <a:pt x="267" y="14"/>
                      <a:pt x="298" y="13"/>
                    </a:cubicBezTo>
                    <a:cubicBezTo>
                      <a:pt x="298" y="13"/>
                      <a:pt x="298" y="13"/>
                      <a:pt x="298" y="13"/>
                    </a:cubicBezTo>
                    <a:cubicBezTo>
                      <a:pt x="268" y="14"/>
                      <a:pt x="229" y="15"/>
                      <a:pt x="187" y="15"/>
                    </a:cubicBezTo>
                    <a:cubicBezTo>
                      <a:pt x="86" y="15"/>
                      <a:pt x="5" y="11"/>
                      <a:pt x="5" y="7"/>
                    </a:cubicBezTo>
                    <a:cubicBezTo>
                      <a:pt x="5" y="3"/>
                      <a:pt x="86" y="0"/>
                      <a:pt x="187" y="0"/>
                    </a:cubicBezTo>
                    <a:cubicBezTo>
                      <a:pt x="229" y="0"/>
                      <a:pt x="268" y="0"/>
                      <a:pt x="298" y="1"/>
                    </a:cubicBezTo>
                    <a:cubicBezTo>
                      <a:pt x="298" y="1"/>
                      <a:pt x="298" y="1"/>
                      <a:pt x="298" y="1"/>
                    </a:cubicBezTo>
                    <a:cubicBezTo>
                      <a:pt x="267" y="0"/>
                      <a:pt x="229" y="0"/>
                      <a:pt x="187" y="0"/>
                    </a:cubicBezTo>
                  </a:path>
                </a:pathLst>
              </a:custGeom>
              <a:solidFill>
                <a:srgbClr val="DB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50" name="Freeform 57">
                <a:extLst>
                  <a:ext uri="{FF2B5EF4-FFF2-40B4-BE49-F238E27FC236}">
                    <a16:creationId xmlns:a16="http://schemas.microsoft.com/office/drawing/2014/main" id="{C9B032F3-143F-42CB-B0DC-13A537E05ED3}"/>
                  </a:ext>
                </a:extLst>
              </p:cNvPr>
              <p:cNvSpPr>
                <a:spLocks/>
              </p:cNvSpPr>
              <p:nvPr/>
            </p:nvSpPr>
            <p:spPr bwMode="auto">
              <a:xfrm>
                <a:off x="1670" y="2578"/>
                <a:ext cx="399" cy="21"/>
              </a:xfrm>
              <a:custGeom>
                <a:avLst/>
                <a:gdLst>
                  <a:gd name="T0" fmla="*/ 182 w 293"/>
                  <a:gd name="T1" fmla="*/ 0 h 15"/>
                  <a:gd name="T2" fmla="*/ 0 w 293"/>
                  <a:gd name="T3" fmla="*/ 7 h 15"/>
                  <a:gd name="T4" fmla="*/ 182 w 293"/>
                  <a:gd name="T5" fmla="*/ 15 h 15"/>
                  <a:gd name="T6" fmla="*/ 293 w 293"/>
                  <a:gd name="T7" fmla="*/ 13 h 15"/>
                  <a:gd name="T8" fmla="*/ 293 w 293"/>
                  <a:gd name="T9" fmla="*/ 13 h 15"/>
                  <a:gd name="T10" fmla="*/ 182 w 293"/>
                  <a:gd name="T11" fmla="*/ 14 h 15"/>
                  <a:gd name="T12" fmla="*/ 4 w 293"/>
                  <a:gd name="T13" fmla="*/ 7 h 15"/>
                  <a:gd name="T14" fmla="*/ 182 w 293"/>
                  <a:gd name="T15" fmla="*/ 0 h 15"/>
                  <a:gd name="T16" fmla="*/ 293 w 293"/>
                  <a:gd name="T17" fmla="*/ 2 h 15"/>
                  <a:gd name="T18" fmla="*/ 293 w 293"/>
                  <a:gd name="T19" fmla="*/ 1 h 15"/>
                  <a:gd name="T20" fmla="*/ 182 w 293"/>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15">
                    <a:moveTo>
                      <a:pt x="182" y="0"/>
                    </a:moveTo>
                    <a:cubicBezTo>
                      <a:pt x="81" y="0"/>
                      <a:pt x="0" y="3"/>
                      <a:pt x="0" y="7"/>
                    </a:cubicBezTo>
                    <a:cubicBezTo>
                      <a:pt x="0" y="11"/>
                      <a:pt x="81" y="15"/>
                      <a:pt x="182" y="15"/>
                    </a:cubicBezTo>
                    <a:cubicBezTo>
                      <a:pt x="224" y="15"/>
                      <a:pt x="263" y="14"/>
                      <a:pt x="293" y="13"/>
                    </a:cubicBezTo>
                    <a:cubicBezTo>
                      <a:pt x="293" y="13"/>
                      <a:pt x="293" y="13"/>
                      <a:pt x="293" y="13"/>
                    </a:cubicBezTo>
                    <a:cubicBezTo>
                      <a:pt x="263" y="14"/>
                      <a:pt x="224" y="14"/>
                      <a:pt x="182" y="14"/>
                    </a:cubicBezTo>
                    <a:cubicBezTo>
                      <a:pt x="84" y="14"/>
                      <a:pt x="4" y="11"/>
                      <a:pt x="4" y="7"/>
                    </a:cubicBezTo>
                    <a:cubicBezTo>
                      <a:pt x="4" y="3"/>
                      <a:pt x="84" y="0"/>
                      <a:pt x="182" y="0"/>
                    </a:cubicBezTo>
                    <a:cubicBezTo>
                      <a:pt x="224" y="0"/>
                      <a:pt x="263" y="1"/>
                      <a:pt x="293" y="2"/>
                    </a:cubicBezTo>
                    <a:cubicBezTo>
                      <a:pt x="293" y="1"/>
                      <a:pt x="293" y="1"/>
                      <a:pt x="293" y="1"/>
                    </a:cubicBezTo>
                    <a:cubicBezTo>
                      <a:pt x="263" y="0"/>
                      <a:pt x="224" y="0"/>
                      <a:pt x="182" y="0"/>
                    </a:cubicBezTo>
                  </a:path>
                </a:pathLst>
              </a:custGeom>
              <a:solidFill>
                <a:srgbClr val="D7D7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51" name="Freeform 58">
                <a:extLst>
                  <a:ext uri="{FF2B5EF4-FFF2-40B4-BE49-F238E27FC236}">
                    <a16:creationId xmlns:a16="http://schemas.microsoft.com/office/drawing/2014/main" id="{9A498415-5F0B-4774-A023-A7300505C968}"/>
                  </a:ext>
                </a:extLst>
              </p:cNvPr>
              <p:cNvSpPr>
                <a:spLocks/>
              </p:cNvSpPr>
              <p:nvPr/>
            </p:nvSpPr>
            <p:spPr bwMode="auto">
              <a:xfrm>
                <a:off x="1676" y="2578"/>
                <a:ext cx="393" cy="19"/>
              </a:xfrm>
              <a:custGeom>
                <a:avLst/>
                <a:gdLst>
                  <a:gd name="T0" fmla="*/ 178 w 289"/>
                  <a:gd name="T1" fmla="*/ 0 h 14"/>
                  <a:gd name="T2" fmla="*/ 0 w 289"/>
                  <a:gd name="T3" fmla="*/ 7 h 14"/>
                  <a:gd name="T4" fmla="*/ 178 w 289"/>
                  <a:gd name="T5" fmla="*/ 14 h 14"/>
                  <a:gd name="T6" fmla="*/ 289 w 289"/>
                  <a:gd name="T7" fmla="*/ 13 h 14"/>
                  <a:gd name="T8" fmla="*/ 289 w 289"/>
                  <a:gd name="T9" fmla="*/ 12 h 14"/>
                  <a:gd name="T10" fmla="*/ 178 w 289"/>
                  <a:gd name="T11" fmla="*/ 14 h 14"/>
                  <a:gd name="T12" fmla="*/ 5 w 289"/>
                  <a:gd name="T13" fmla="*/ 7 h 14"/>
                  <a:gd name="T14" fmla="*/ 178 w 289"/>
                  <a:gd name="T15" fmla="*/ 0 h 14"/>
                  <a:gd name="T16" fmla="*/ 289 w 289"/>
                  <a:gd name="T17" fmla="*/ 2 h 14"/>
                  <a:gd name="T18" fmla="*/ 289 w 289"/>
                  <a:gd name="T19" fmla="*/ 2 h 14"/>
                  <a:gd name="T20" fmla="*/ 178 w 289"/>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9" h="14">
                    <a:moveTo>
                      <a:pt x="178" y="0"/>
                    </a:moveTo>
                    <a:cubicBezTo>
                      <a:pt x="80" y="0"/>
                      <a:pt x="0" y="3"/>
                      <a:pt x="0" y="7"/>
                    </a:cubicBezTo>
                    <a:cubicBezTo>
                      <a:pt x="0" y="11"/>
                      <a:pt x="80" y="14"/>
                      <a:pt x="178" y="14"/>
                    </a:cubicBezTo>
                    <a:cubicBezTo>
                      <a:pt x="220" y="14"/>
                      <a:pt x="259" y="14"/>
                      <a:pt x="289" y="13"/>
                    </a:cubicBezTo>
                    <a:cubicBezTo>
                      <a:pt x="289" y="12"/>
                      <a:pt x="289" y="12"/>
                      <a:pt x="289" y="12"/>
                    </a:cubicBezTo>
                    <a:cubicBezTo>
                      <a:pt x="259" y="14"/>
                      <a:pt x="220" y="14"/>
                      <a:pt x="178" y="14"/>
                    </a:cubicBezTo>
                    <a:cubicBezTo>
                      <a:pt x="82" y="14"/>
                      <a:pt x="5" y="11"/>
                      <a:pt x="5" y="7"/>
                    </a:cubicBezTo>
                    <a:cubicBezTo>
                      <a:pt x="5" y="3"/>
                      <a:pt x="82" y="0"/>
                      <a:pt x="178" y="0"/>
                    </a:cubicBezTo>
                    <a:cubicBezTo>
                      <a:pt x="220" y="0"/>
                      <a:pt x="259" y="1"/>
                      <a:pt x="289" y="2"/>
                    </a:cubicBezTo>
                    <a:cubicBezTo>
                      <a:pt x="289" y="2"/>
                      <a:pt x="289" y="2"/>
                      <a:pt x="289" y="2"/>
                    </a:cubicBezTo>
                    <a:cubicBezTo>
                      <a:pt x="259" y="1"/>
                      <a:pt x="220" y="0"/>
                      <a:pt x="178" y="0"/>
                    </a:cubicBezTo>
                  </a:path>
                </a:pathLst>
              </a:custGeom>
              <a:solidFill>
                <a:srgbClr val="D3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52" name="Freeform 59">
                <a:extLst>
                  <a:ext uri="{FF2B5EF4-FFF2-40B4-BE49-F238E27FC236}">
                    <a16:creationId xmlns:a16="http://schemas.microsoft.com/office/drawing/2014/main" id="{09C185DC-F792-4CFA-9C4B-CA2EB3528A54}"/>
                  </a:ext>
                </a:extLst>
              </p:cNvPr>
              <p:cNvSpPr>
                <a:spLocks/>
              </p:cNvSpPr>
              <p:nvPr/>
            </p:nvSpPr>
            <p:spPr bwMode="auto">
              <a:xfrm>
                <a:off x="1683" y="2578"/>
                <a:ext cx="386" cy="19"/>
              </a:xfrm>
              <a:custGeom>
                <a:avLst/>
                <a:gdLst>
                  <a:gd name="T0" fmla="*/ 173 w 284"/>
                  <a:gd name="T1" fmla="*/ 0 h 14"/>
                  <a:gd name="T2" fmla="*/ 0 w 284"/>
                  <a:gd name="T3" fmla="*/ 7 h 14"/>
                  <a:gd name="T4" fmla="*/ 173 w 284"/>
                  <a:gd name="T5" fmla="*/ 14 h 14"/>
                  <a:gd name="T6" fmla="*/ 284 w 284"/>
                  <a:gd name="T7" fmla="*/ 12 h 14"/>
                  <a:gd name="T8" fmla="*/ 284 w 284"/>
                  <a:gd name="T9" fmla="*/ 12 h 14"/>
                  <a:gd name="T10" fmla="*/ 173 w 284"/>
                  <a:gd name="T11" fmla="*/ 14 h 14"/>
                  <a:gd name="T12" fmla="*/ 5 w 284"/>
                  <a:gd name="T13" fmla="*/ 7 h 14"/>
                  <a:gd name="T14" fmla="*/ 173 w 284"/>
                  <a:gd name="T15" fmla="*/ 0 h 14"/>
                  <a:gd name="T16" fmla="*/ 284 w 284"/>
                  <a:gd name="T17" fmla="*/ 2 h 14"/>
                  <a:gd name="T18" fmla="*/ 284 w 284"/>
                  <a:gd name="T19" fmla="*/ 2 h 14"/>
                  <a:gd name="T20" fmla="*/ 173 w 284"/>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14">
                    <a:moveTo>
                      <a:pt x="173" y="0"/>
                    </a:moveTo>
                    <a:cubicBezTo>
                      <a:pt x="77" y="0"/>
                      <a:pt x="0" y="3"/>
                      <a:pt x="0" y="7"/>
                    </a:cubicBezTo>
                    <a:cubicBezTo>
                      <a:pt x="0" y="11"/>
                      <a:pt x="77" y="14"/>
                      <a:pt x="173" y="14"/>
                    </a:cubicBezTo>
                    <a:cubicBezTo>
                      <a:pt x="215" y="14"/>
                      <a:pt x="254" y="14"/>
                      <a:pt x="284" y="12"/>
                    </a:cubicBezTo>
                    <a:cubicBezTo>
                      <a:pt x="284" y="12"/>
                      <a:pt x="284" y="12"/>
                      <a:pt x="284" y="12"/>
                    </a:cubicBezTo>
                    <a:cubicBezTo>
                      <a:pt x="255" y="13"/>
                      <a:pt x="216" y="14"/>
                      <a:pt x="173" y="14"/>
                    </a:cubicBezTo>
                    <a:cubicBezTo>
                      <a:pt x="80" y="14"/>
                      <a:pt x="5" y="11"/>
                      <a:pt x="5" y="7"/>
                    </a:cubicBezTo>
                    <a:cubicBezTo>
                      <a:pt x="5" y="3"/>
                      <a:pt x="80" y="0"/>
                      <a:pt x="173" y="0"/>
                    </a:cubicBezTo>
                    <a:cubicBezTo>
                      <a:pt x="216" y="0"/>
                      <a:pt x="255" y="1"/>
                      <a:pt x="284" y="2"/>
                    </a:cubicBezTo>
                    <a:cubicBezTo>
                      <a:pt x="284" y="2"/>
                      <a:pt x="284" y="2"/>
                      <a:pt x="284" y="2"/>
                    </a:cubicBezTo>
                    <a:cubicBezTo>
                      <a:pt x="254" y="1"/>
                      <a:pt x="215" y="0"/>
                      <a:pt x="173"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53" name="Freeform 60">
                <a:extLst>
                  <a:ext uri="{FF2B5EF4-FFF2-40B4-BE49-F238E27FC236}">
                    <a16:creationId xmlns:a16="http://schemas.microsoft.com/office/drawing/2014/main" id="{AC3E1A7B-2FE0-429D-9C53-56EACABBC3BF}"/>
                  </a:ext>
                </a:extLst>
              </p:cNvPr>
              <p:cNvSpPr>
                <a:spLocks/>
              </p:cNvSpPr>
              <p:nvPr/>
            </p:nvSpPr>
            <p:spPr bwMode="auto">
              <a:xfrm>
                <a:off x="1689" y="2578"/>
                <a:ext cx="380" cy="19"/>
              </a:xfrm>
              <a:custGeom>
                <a:avLst/>
                <a:gdLst>
                  <a:gd name="T0" fmla="*/ 168 w 279"/>
                  <a:gd name="T1" fmla="*/ 0 h 14"/>
                  <a:gd name="T2" fmla="*/ 0 w 279"/>
                  <a:gd name="T3" fmla="*/ 7 h 14"/>
                  <a:gd name="T4" fmla="*/ 168 w 279"/>
                  <a:gd name="T5" fmla="*/ 14 h 14"/>
                  <a:gd name="T6" fmla="*/ 279 w 279"/>
                  <a:gd name="T7" fmla="*/ 12 h 14"/>
                  <a:gd name="T8" fmla="*/ 279 w 279"/>
                  <a:gd name="T9" fmla="*/ 12 h 14"/>
                  <a:gd name="T10" fmla="*/ 168 w 279"/>
                  <a:gd name="T11" fmla="*/ 14 h 14"/>
                  <a:gd name="T12" fmla="*/ 5 w 279"/>
                  <a:gd name="T13" fmla="*/ 7 h 14"/>
                  <a:gd name="T14" fmla="*/ 168 w 279"/>
                  <a:gd name="T15" fmla="*/ 1 h 14"/>
                  <a:gd name="T16" fmla="*/ 279 w 279"/>
                  <a:gd name="T17" fmla="*/ 2 h 14"/>
                  <a:gd name="T18" fmla="*/ 279 w 279"/>
                  <a:gd name="T19" fmla="*/ 2 h 14"/>
                  <a:gd name="T20" fmla="*/ 168 w 279"/>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9" h="14">
                    <a:moveTo>
                      <a:pt x="168" y="0"/>
                    </a:moveTo>
                    <a:cubicBezTo>
                      <a:pt x="75" y="0"/>
                      <a:pt x="0" y="3"/>
                      <a:pt x="0" y="7"/>
                    </a:cubicBezTo>
                    <a:cubicBezTo>
                      <a:pt x="0" y="11"/>
                      <a:pt x="75" y="14"/>
                      <a:pt x="168" y="14"/>
                    </a:cubicBezTo>
                    <a:cubicBezTo>
                      <a:pt x="211" y="14"/>
                      <a:pt x="250" y="13"/>
                      <a:pt x="279" y="12"/>
                    </a:cubicBezTo>
                    <a:cubicBezTo>
                      <a:pt x="279" y="12"/>
                      <a:pt x="279" y="12"/>
                      <a:pt x="279" y="12"/>
                    </a:cubicBezTo>
                    <a:cubicBezTo>
                      <a:pt x="250" y="13"/>
                      <a:pt x="211" y="14"/>
                      <a:pt x="168" y="14"/>
                    </a:cubicBezTo>
                    <a:cubicBezTo>
                      <a:pt x="78" y="14"/>
                      <a:pt x="5" y="11"/>
                      <a:pt x="5" y="7"/>
                    </a:cubicBezTo>
                    <a:cubicBezTo>
                      <a:pt x="5" y="4"/>
                      <a:pt x="78" y="1"/>
                      <a:pt x="168" y="1"/>
                    </a:cubicBezTo>
                    <a:cubicBezTo>
                      <a:pt x="211" y="1"/>
                      <a:pt x="250" y="1"/>
                      <a:pt x="279" y="2"/>
                    </a:cubicBezTo>
                    <a:cubicBezTo>
                      <a:pt x="279" y="2"/>
                      <a:pt x="279" y="2"/>
                      <a:pt x="279" y="2"/>
                    </a:cubicBezTo>
                    <a:cubicBezTo>
                      <a:pt x="250" y="1"/>
                      <a:pt x="211" y="0"/>
                      <a:pt x="168" y="0"/>
                    </a:cubicBezTo>
                  </a:path>
                </a:pathLst>
              </a:custGeom>
              <a:solidFill>
                <a:srgbClr val="CA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54" name="Freeform 61">
                <a:extLst>
                  <a:ext uri="{FF2B5EF4-FFF2-40B4-BE49-F238E27FC236}">
                    <a16:creationId xmlns:a16="http://schemas.microsoft.com/office/drawing/2014/main" id="{EDCA4A36-F6E0-4793-B2EB-7300CD13C7A1}"/>
                  </a:ext>
                </a:extLst>
              </p:cNvPr>
              <p:cNvSpPr>
                <a:spLocks/>
              </p:cNvSpPr>
              <p:nvPr/>
            </p:nvSpPr>
            <p:spPr bwMode="auto">
              <a:xfrm>
                <a:off x="1696" y="2580"/>
                <a:ext cx="373" cy="17"/>
              </a:xfrm>
              <a:custGeom>
                <a:avLst/>
                <a:gdLst>
                  <a:gd name="T0" fmla="*/ 163 w 274"/>
                  <a:gd name="T1" fmla="*/ 0 h 13"/>
                  <a:gd name="T2" fmla="*/ 0 w 274"/>
                  <a:gd name="T3" fmla="*/ 6 h 13"/>
                  <a:gd name="T4" fmla="*/ 163 w 274"/>
                  <a:gd name="T5" fmla="*/ 13 h 13"/>
                  <a:gd name="T6" fmla="*/ 274 w 274"/>
                  <a:gd name="T7" fmla="*/ 11 h 13"/>
                  <a:gd name="T8" fmla="*/ 274 w 274"/>
                  <a:gd name="T9" fmla="*/ 11 h 13"/>
                  <a:gd name="T10" fmla="*/ 163 w 274"/>
                  <a:gd name="T11" fmla="*/ 13 h 13"/>
                  <a:gd name="T12" fmla="*/ 4 w 274"/>
                  <a:gd name="T13" fmla="*/ 6 h 13"/>
                  <a:gd name="T14" fmla="*/ 163 w 274"/>
                  <a:gd name="T15" fmla="*/ 0 h 13"/>
                  <a:gd name="T16" fmla="*/ 274 w 274"/>
                  <a:gd name="T17" fmla="*/ 2 h 13"/>
                  <a:gd name="T18" fmla="*/ 274 w 274"/>
                  <a:gd name="T19" fmla="*/ 1 h 13"/>
                  <a:gd name="T20" fmla="*/ 163 w 274"/>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4" h="13">
                    <a:moveTo>
                      <a:pt x="163" y="0"/>
                    </a:moveTo>
                    <a:cubicBezTo>
                      <a:pt x="73" y="0"/>
                      <a:pt x="0" y="3"/>
                      <a:pt x="0" y="6"/>
                    </a:cubicBezTo>
                    <a:cubicBezTo>
                      <a:pt x="0" y="10"/>
                      <a:pt x="73" y="13"/>
                      <a:pt x="163" y="13"/>
                    </a:cubicBezTo>
                    <a:cubicBezTo>
                      <a:pt x="206" y="13"/>
                      <a:pt x="245" y="12"/>
                      <a:pt x="274" y="11"/>
                    </a:cubicBezTo>
                    <a:cubicBezTo>
                      <a:pt x="274" y="11"/>
                      <a:pt x="274" y="11"/>
                      <a:pt x="274" y="11"/>
                    </a:cubicBezTo>
                    <a:cubicBezTo>
                      <a:pt x="246" y="12"/>
                      <a:pt x="206" y="13"/>
                      <a:pt x="163" y="13"/>
                    </a:cubicBezTo>
                    <a:cubicBezTo>
                      <a:pt x="75" y="13"/>
                      <a:pt x="4" y="10"/>
                      <a:pt x="4" y="6"/>
                    </a:cubicBezTo>
                    <a:cubicBezTo>
                      <a:pt x="4" y="3"/>
                      <a:pt x="75" y="0"/>
                      <a:pt x="163" y="0"/>
                    </a:cubicBezTo>
                    <a:cubicBezTo>
                      <a:pt x="206" y="0"/>
                      <a:pt x="246" y="1"/>
                      <a:pt x="274" y="2"/>
                    </a:cubicBezTo>
                    <a:cubicBezTo>
                      <a:pt x="274" y="1"/>
                      <a:pt x="274" y="1"/>
                      <a:pt x="274" y="1"/>
                    </a:cubicBezTo>
                    <a:cubicBezTo>
                      <a:pt x="245" y="0"/>
                      <a:pt x="206" y="0"/>
                      <a:pt x="163" y="0"/>
                    </a:cubicBezTo>
                  </a:path>
                </a:pathLst>
              </a:custGeom>
              <a:solidFill>
                <a:srgbClr val="C7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55" name="Freeform 62">
                <a:extLst>
                  <a:ext uri="{FF2B5EF4-FFF2-40B4-BE49-F238E27FC236}">
                    <a16:creationId xmlns:a16="http://schemas.microsoft.com/office/drawing/2014/main" id="{97E17C2A-6C3A-48C9-AF38-1AFEDB43A0D0}"/>
                  </a:ext>
                </a:extLst>
              </p:cNvPr>
              <p:cNvSpPr>
                <a:spLocks/>
              </p:cNvSpPr>
              <p:nvPr/>
            </p:nvSpPr>
            <p:spPr bwMode="auto">
              <a:xfrm>
                <a:off x="1702" y="2580"/>
                <a:ext cx="367" cy="17"/>
              </a:xfrm>
              <a:custGeom>
                <a:avLst/>
                <a:gdLst>
                  <a:gd name="T0" fmla="*/ 159 w 270"/>
                  <a:gd name="T1" fmla="*/ 0 h 13"/>
                  <a:gd name="T2" fmla="*/ 0 w 270"/>
                  <a:gd name="T3" fmla="*/ 6 h 13"/>
                  <a:gd name="T4" fmla="*/ 159 w 270"/>
                  <a:gd name="T5" fmla="*/ 13 h 13"/>
                  <a:gd name="T6" fmla="*/ 270 w 270"/>
                  <a:gd name="T7" fmla="*/ 11 h 13"/>
                  <a:gd name="T8" fmla="*/ 270 w 270"/>
                  <a:gd name="T9" fmla="*/ 10 h 13"/>
                  <a:gd name="T10" fmla="*/ 159 w 270"/>
                  <a:gd name="T11" fmla="*/ 12 h 13"/>
                  <a:gd name="T12" fmla="*/ 5 w 270"/>
                  <a:gd name="T13" fmla="*/ 6 h 13"/>
                  <a:gd name="T14" fmla="*/ 159 w 270"/>
                  <a:gd name="T15" fmla="*/ 0 h 13"/>
                  <a:gd name="T16" fmla="*/ 270 w 270"/>
                  <a:gd name="T17" fmla="*/ 2 h 13"/>
                  <a:gd name="T18" fmla="*/ 270 w 270"/>
                  <a:gd name="T19" fmla="*/ 2 h 13"/>
                  <a:gd name="T20" fmla="*/ 159 w 27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0" h="13">
                    <a:moveTo>
                      <a:pt x="159" y="0"/>
                    </a:moveTo>
                    <a:cubicBezTo>
                      <a:pt x="71" y="0"/>
                      <a:pt x="0" y="3"/>
                      <a:pt x="0" y="6"/>
                    </a:cubicBezTo>
                    <a:cubicBezTo>
                      <a:pt x="0" y="10"/>
                      <a:pt x="71" y="13"/>
                      <a:pt x="159" y="13"/>
                    </a:cubicBezTo>
                    <a:cubicBezTo>
                      <a:pt x="202" y="13"/>
                      <a:pt x="242" y="12"/>
                      <a:pt x="270" y="11"/>
                    </a:cubicBezTo>
                    <a:cubicBezTo>
                      <a:pt x="270" y="10"/>
                      <a:pt x="270" y="10"/>
                      <a:pt x="270" y="10"/>
                    </a:cubicBezTo>
                    <a:cubicBezTo>
                      <a:pt x="242" y="12"/>
                      <a:pt x="203" y="12"/>
                      <a:pt x="159" y="12"/>
                    </a:cubicBezTo>
                    <a:cubicBezTo>
                      <a:pt x="74" y="12"/>
                      <a:pt x="5" y="10"/>
                      <a:pt x="5" y="6"/>
                    </a:cubicBezTo>
                    <a:cubicBezTo>
                      <a:pt x="5" y="3"/>
                      <a:pt x="74" y="0"/>
                      <a:pt x="159" y="0"/>
                    </a:cubicBezTo>
                    <a:cubicBezTo>
                      <a:pt x="203" y="0"/>
                      <a:pt x="242" y="1"/>
                      <a:pt x="270" y="2"/>
                    </a:cubicBezTo>
                    <a:cubicBezTo>
                      <a:pt x="270" y="2"/>
                      <a:pt x="270" y="2"/>
                      <a:pt x="270" y="2"/>
                    </a:cubicBezTo>
                    <a:cubicBezTo>
                      <a:pt x="242" y="1"/>
                      <a:pt x="202" y="0"/>
                      <a:pt x="159" y="0"/>
                    </a:cubicBezTo>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56" name="Freeform 63">
                <a:extLst>
                  <a:ext uri="{FF2B5EF4-FFF2-40B4-BE49-F238E27FC236}">
                    <a16:creationId xmlns:a16="http://schemas.microsoft.com/office/drawing/2014/main" id="{D878A3EC-E9A4-4518-8789-1CD1E00F94FB}"/>
                  </a:ext>
                </a:extLst>
              </p:cNvPr>
              <p:cNvSpPr>
                <a:spLocks/>
              </p:cNvSpPr>
              <p:nvPr/>
            </p:nvSpPr>
            <p:spPr bwMode="auto">
              <a:xfrm>
                <a:off x="1709" y="2580"/>
                <a:ext cx="360" cy="16"/>
              </a:xfrm>
              <a:custGeom>
                <a:avLst/>
                <a:gdLst>
                  <a:gd name="T0" fmla="*/ 154 w 265"/>
                  <a:gd name="T1" fmla="*/ 0 h 12"/>
                  <a:gd name="T2" fmla="*/ 0 w 265"/>
                  <a:gd name="T3" fmla="*/ 6 h 12"/>
                  <a:gd name="T4" fmla="*/ 154 w 265"/>
                  <a:gd name="T5" fmla="*/ 12 h 12"/>
                  <a:gd name="T6" fmla="*/ 265 w 265"/>
                  <a:gd name="T7" fmla="*/ 10 h 12"/>
                  <a:gd name="T8" fmla="*/ 265 w 265"/>
                  <a:gd name="T9" fmla="*/ 10 h 12"/>
                  <a:gd name="T10" fmla="*/ 154 w 265"/>
                  <a:gd name="T11" fmla="*/ 12 h 12"/>
                  <a:gd name="T12" fmla="*/ 5 w 265"/>
                  <a:gd name="T13" fmla="*/ 6 h 12"/>
                  <a:gd name="T14" fmla="*/ 154 w 265"/>
                  <a:gd name="T15" fmla="*/ 0 h 12"/>
                  <a:gd name="T16" fmla="*/ 265 w 265"/>
                  <a:gd name="T17" fmla="*/ 2 h 12"/>
                  <a:gd name="T18" fmla="*/ 265 w 265"/>
                  <a:gd name="T19" fmla="*/ 2 h 12"/>
                  <a:gd name="T20" fmla="*/ 154 w 265"/>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5" h="12">
                    <a:moveTo>
                      <a:pt x="154" y="0"/>
                    </a:moveTo>
                    <a:cubicBezTo>
                      <a:pt x="69" y="0"/>
                      <a:pt x="0" y="3"/>
                      <a:pt x="0" y="6"/>
                    </a:cubicBezTo>
                    <a:cubicBezTo>
                      <a:pt x="0" y="10"/>
                      <a:pt x="69" y="12"/>
                      <a:pt x="154" y="12"/>
                    </a:cubicBezTo>
                    <a:cubicBezTo>
                      <a:pt x="198" y="12"/>
                      <a:pt x="237" y="12"/>
                      <a:pt x="265" y="10"/>
                    </a:cubicBezTo>
                    <a:cubicBezTo>
                      <a:pt x="265" y="10"/>
                      <a:pt x="265" y="10"/>
                      <a:pt x="265" y="10"/>
                    </a:cubicBezTo>
                    <a:cubicBezTo>
                      <a:pt x="238" y="11"/>
                      <a:pt x="198" y="12"/>
                      <a:pt x="154" y="12"/>
                    </a:cubicBezTo>
                    <a:cubicBezTo>
                      <a:pt x="71" y="12"/>
                      <a:pt x="5" y="10"/>
                      <a:pt x="5" y="6"/>
                    </a:cubicBezTo>
                    <a:cubicBezTo>
                      <a:pt x="5" y="3"/>
                      <a:pt x="71" y="0"/>
                      <a:pt x="154" y="0"/>
                    </a:cubicBezTo>
                    <a:cubicBezTo>
                      <a:pt x="198" y="0"/>
                      <a:pt x="238" y="1"/>
                      <a:pt x="265" y="2"/>
                    </a:cubicBezTo>
                    <a:cubicBezTo>
                      <a:pt x="265" y="2"/>
                      <a:pt x="265" y="2"/>
                      <a:pt x="265" y="2"/>
                    </a:cubicBezTo>
                    <a:cubicBezTo>
                      <a:pt x="237" y="1"/>
                      <a:pt x="198" y="0"/>
                      <a:pt x="154" y="0"/>
                    </a:cubicBezTo>
                  </a:path>
                </a:pathLst>
              </a:custGeom>
              <a:solidFill>
                <a:srgbClr val="BE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57" name="Freeform 64">
                <a:extLst>
                  <a:ext uri="{FF2B5EF4-FFF2-40B4-BE49-F238E27FC236}">
                    <a16:creationId xmlns:a16="http://schemas.microsoft.com/office/drawing/2014/main" id="{13638A35-D769-4C85-933D-B74310F1F654}"/>
                  </a:ext>
                </a:extLst>
              </p:cNvPr>
              <p:cNvSpPr>
                <a:spLocks/>
              </p:cNvSpPr>
              <p:nvPr/>
            </p:nvSpPr>
            <p:spPr bwMode="auto">
              <a:xfrm>
                <a:off x="1715" y="2580"/>
                <a:ext cx="354" cy="16"/>
              </a:xfrm>
              <a:custGeom>
                <a:avLst/>
                <a:gdLst>
                  <a:gd name="T0" fmla="*/ 149 w 260"/>
                  <a:gd name="T1" fmla="*/ 0 h 12"/>
                  <a:gd name="T2" fmla="*/ 0 w 260"/>
                  <a:gd name="T3" fmla="*/ 6 h 12"/>
                  <a:gd name="T4" fmla="*/ 149 w 260"/>
                  <a:gd name="T5" fmla="*/ 12 h 12"/>
                  <a:gd name="T6" fmla="*/ 260 w 260"/>
                  <a:gd name="T7" fmla="*/ 10 h 12"/>
                  <a:gd name="T8" fmla="*/ 260 w 260"/>
                  <a:gd name="T9" fmla="*/ 10 h 12"/>
                  <a:gd name="T10" fmla="*/ 149 w 260"/>
                  <a:gd name="T11" fmla="*/ 12 h 12"/>
                  <a:gd name="T12" fmla="*/ 4 w 260"/>
                  <a:gd name="T13" fmla="*/ 6 h 12"/>
                  <a:gd name="T14" fmla="*/ 149 w 260"/>
                  <a:gd name="T15" fmla="*/ 0 h 12"/>
                  <a:gd name="T16" fmla="*/ 260 w 260"/>
                  <a:gd name="T17" fmla="*/ 3 h 12"/>
                  <a:gd name="T18" fmla="*/ 260 w 260"/>
                  <a:gd name="T19" fmla="*/ 2 h 12"/>
                  <a:gd name="T20" fmla="*/ 149 w 260"/>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12">
                    <a:moveTo>
                      <a:pt x="149" y="0"/>
                    </a:moveTo>
                    <a:cubicBezTo>
                      <a:pt x="66" y="0"/>
                      <a:pt x="0" y="3"/>
                      <a:pt x="0" y="6"/>
                    </a:cubicBezTo>
                    <a:cubicBezTo>
                      <a:pt x="0" y="10"/>
                      <a:pt x="66" y="12"/>
                      <a:pt x="149" y="12"/>
                    </a:cubicBezTo>
                    <a:cubicBezTo>
                      <a:pt x="193" y="12"/>
                      <a:pt x="233" y="11"/>
                      <a:pt x="260" y="10"/>
                    </a:cubicBezTo>
                    <a:cubicBezTo>
                      <a:pt x="260" y="10"/>
                      <a:pt x="260" y="10"/>
                      <a:pt x="260" y="10"/>
                    </a:cubicBezTo>
                    <a:cubicBezTo>
                      <a:pt x="234" y="11"/>
                      <a:pt x="194" y="12"/>
                      <a:pt x="149" y="12"/>
                    </a:cubicBezTo>
                    <a:cubicBezTo>
                      <a:pt x="69" y="12"/>
                      <a:pt x="4" y="9"/>
                      <a:pt x="4" y="6"/>
                    </a:cubicBezTo>
                    <a:cubicBezTo>
                      <a:pt x="4" y="3"/>
                      <a:pt x="69" y="0"/>
                      <a:pt x="149" y="0"/>
                    </a:cubicBezTo>
                    <a:cubicBezTo>
                      <a:pt x="194" y="0"/>
                      <a:pt x="234" y="1"/>
                      <a:pt x="260" y="3"/>
                    </a:cubicBezTo>
                    <a:cubicBezTo>
                      <a:pt x="260" y="2"/>
                      <a:pt x="260" y="2"/>
                      <a:pt x="260" y="2"/>
                    </a:cubicBezTo>
                    <a:cubicBezTo>
                      <a:pt x="233" y="1"/>
                      <a:pt x="193" y="0"/>
                      <a:pt x="149" y="0"/>
                    </a:cubicBezTo>
                  </a:path>
                </a:pathLst>
              </a:custGeom>
              <a:solidFill>
                <a:srgbClr val="BB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58" name="Freeform 65">
                <a:extLst>
                  <a:ext uri="{FF2B5EF4-FFF2-40B4-BE49-F238E27FC236}">
                    <a16:creationId xmlns:a16="http://schemas.microsoft.com/office/drawing/2014/main" id="{622D79CB-74FE-4BCB-BA0E-34AC866D7446}"/>
                  </a:ext>
                </a:extLst>
              </p:cNvPr>
              <p:cNvSpPr>
                <a:spLocks/>
              </p:cNvSpPr>
              <p:nvPr/>
            </p:nvSpPr>
            <p:spPr bwMode="auto">
              <a:xfrm>
                <a:off x="1721" y="2580"/>
                <a:ext cx="348" cy="16"/>
              </a:xfrm>
              <a:custGeom>
                <a:avLst/>
                <a:gdLst>
                  <a:gd name="T0" fmla="*/ 145 w 256"/>
                  <a:gd name="T1" fmla="*/ 0 h 12"/>
                  <a:gd name="T2" fmla="*/ 0 w 256"/>
                  <a:gd name="T3" fmla="*/ 6 h 12"/>
                  <a:gd name="T4" fmla="*/ 145 w 256"/>
                  <a:gd name="T5" fmla="*/ 12 h 12"/>
                  <a:gd name="T6" fmla="*/ 256 w 256"/>
                  <a:gd name="T7" fmla="*/ 10 h 12"/>
                  <a:gd name="T8" fmla="*/ 256 w 256"/>
                  <a:gd name="T9" fmla="*/ 10 h 12"/>
                  <a:gd name="T10" fmla="*/ 145 w 256"/>
                  <a:gd name="T11" fmla="*/ 12 h 12"/>
                  <a:gd name="T12" fmla="*/ 5 w 256"/>
                  <a:gd name="T13" fmla="*/ 6 h 12"/>
                  <a:gd name="T14" fmla="*/ 145 w 256"/>
                  <a:gd name="T15" fmla="*/ 1 h 12"/>
                  <a:gd name="T16" fmla="*/ 256 w 256"/>
                  <a:gd name="T17" fmla="*/ 3 h 12"/>
                  <a:gd name="T18" fmla="*/ 256 w 256"/>
                  <a:gd name="T19" fmla="*/ 3 h 12"/>
                  <a:gd name="T20" fmla="*/ 145 w 256"/>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6" h="12">
                    <a:moveTo>
                      <a:pt x="145" y="0"/>
                    </a:moveTo>
                    <a:cubicBezTo>
                      <a:pt x="65" y="0"/>
                      <a:pt x="0" y="3"/>
                      <a:pt x="0" y="6"/>
                    </a:cubicBezTo>
                    <a:cubicBezTo>
                      <a:pt x="0" y="9"/>
                      <a:pt x="65" y="12"/>
                      <a:pt x="145" y="12"/>
                    </a:cubicBezTo>
                    <a:cubicBezTo>
                      <a:pt x="190" y="12"/>
                      <a:pt x="230" y="11"/>
                      <a:pt x="256" y="10"/>
                    </a:cubicBezTo>
                    <a:cubicBezTo>
                      <a:pt x="256" y="10"/>
                      <a:pt x="256" y="10"/>
                      <a:pt x="256" y="10"/>
                    </a:cubicBezTo>
                    <a:cubicBezTo>
                      <a:pt x="231" y="11"/>
                      <a:pt x="190" y="12"/>
                      <a:pt x="145" y="12"/>
                    </a:cubicBezTo>
                    <a:cubicBezTo>
                      <a:pt x="68" y="12"/>
                      <a:pt x="5" y="9"/>
                      <a:pt x="5" y="6"/>
                    </a:cubicBezTo>
                    <a:cubicBezTo>
                      <a:pt x="5" y="3"/>
                      <a:pt x="68" y="1"/>
                      <a:pt x="145" y="1"/>
                    </a:cubicBezTo>
                    <a:cubicBezTo>
                      <a:pt x="190" y="1"/>
                      <a:pt x="231" y="1"/>
                      <a:pt x="256" y="3"/>
                    </a:cubicBezTo>
                    <a:cubicBezTo>
                      <a:pt x="256" y="3"/>
                      <a:pt x="256" y="3"/>
                      <a:pt x="256" y="3"/>
                    </a:cubicBezTo>
                    <a:cubicBezTo>
                      <a:pt x="230" y="1"/>
                      <a:pt x="190" y="0"/>
                      <a:pt x="145" y="0"/>
                    </a:cubicBezTo>
                  </a:path>
                </a:pathLst>
              </a:custGeom>
              <a:solidFill>
                <a:srgbClr val="B6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59" name="Freeform 66">
                <a:extLst>
                  <a:ext uri="{FF2B5EF4-FFF2-40B4-BE49-F238E27FC236}">
                    <a16:creationId xmlns:a16="http://schemas.microsoft.com/office/drawing/2014/main" id="{CCB27478-1F1D-48A8-B9FB-0BC5A4857583}"/>
                  </a:ext>
                </a:extLst>
              </p:cNvPr>
              <p:cNvSpPr>
                <a:spLocks/>
              </p:cNvSpPr>
              <p:nvPr/>
            </p:nvSpPr>
            <p:spPr bwMode="auto">
              <a:xfrm>
                <a:off x="1728" y="2581"/>
                <a:ext cx="341" cy="15"/>
              </a:xfrm>
              <a:custGeom>
                <a:avLst/>
                <a:gdLst>
                  <a:gd name="T0" fmla="*/ 140 w 251"/>
                  <a:gd name="T1" fmla="*/ 0 h 11"/>
                  <a:gd name="T2" fmla="*/ 0 w 251"/>
                  <a:gd name="T3" fmla="*/ 5 h 11"/>
                  <a:gd name="T4" fmla="*/ 140 w 251"/>
                  <a:gd name="T5" fmla="*/ 11 h 11"/>
                  <a:gd name="T6" fmla="*/ 251 w 251"/>
                  <a:gd name="T7" fmla="*/ 9 h 11"/>
                  <a:gd name="T8" fmla="*/ 251 w 251"/>
                  <a:gd name="T9" fmla="*/ 8 h 11"/>
                  <a:gd name="T10" fmla="*/ 140 w 251"/>
                  <a:gd name="T11" fmla="*/ 11 h 11"/>
                  <a:gd name="T12" fmla="*/ 5 w 251"/>
                  <a:gd name="T13" fmla="*/ 5 h 11"/>
                  <a:gd name="T14" fmla="*/ 140 w 251"/>
                  <a:gd name="T15" fmla="*/ 0 h 11"/>
                  <a:gd name="T16" fmla="*/ 251 w 251"/>
                  <a:gd name="T17" fmla="*/ 2 h 11"/>
                  <a:gd name="T18" fmla="*/ 251 w 251"/>
                  <a:gd name="T19" fmla="*/ 2 h 11"/>
                  <a:gd name="T20" fmla="*/ 140 w 251"/>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1" h="11">
                    <a:moveTo>
                      <a:pt x="140" y="0"/>
                    </a:moveTo>
                    <a:cubicBezTo>
                      <a:pt x="63" y="0"/>
                      <a:pt x="0" y="2"/>
                      <a:pt x="0" y="5"/>
                    </a:cubicBezTo>
                    <a:cubicBezTo>
                      <a:pt x="0" y="8"/>
                      <a:pt x="63" y="11"/>
                      <a:pt x="140" y="11"/>
                    </a:cubicBezTo>
                    <a:cubicBezTo>
                      <a:pt x="185" y="11"/>
                      <a:pt x="226" y="10"/>
                      <a:pt x="251" y="9"/>
                    </a:cubicBezTo>
                    <a:cubicBezTo>
                      <a:pt x="251" y="8"/>
                      <a:pt x="251" y="8"/>
                      <a:pt x="251" y="8"/>
                    </a:cubicBezTo>
                    <a:cubicBezTo>
                      <a:pt x="227" y="10"/>
                      <a:pt x="186" y="11"/>
                      <a:pt x="140" y="11"/>
                    </a:cubicBezTo>
                    <a:cubicBezTo>
                      <a:pt x="65" y="11"/>
                      <a:pt x="5" y="8"/>
                      <a:pt x="5" y="5"/>
                    </a:cubicBezTo>
                    <a:cubicBezTo>
                      <a:pt x="5" y="2"/>
                      <a:pt x="65" y="0"/>
                      <a:pt x="140" y="0"/>
                    </a:cubicBezTo>
                    <a:cubicBezTo>
                      <a:pt x="186" y="0"/>
                      <a:pt x="227" y="1"/>
                      <a:pt x="251" y="2"/>
                    </a:cubicBezTo>
                    <a:cubicBezTo>
                      <a:pt x="251" y="2"/>
                      <a:pt x="251" y="2"/>
                      <a:pt x="251" y="2"/>
                    </a:cubicBezTo>
                    <a:cubicBezTo>
                      <a:pt x="226" y="0"/>
                      <a:pt x="185" y="0"/>
                      <a:pt x="140" y="0"/>
                    </a:cubicBezTo>
                  </a:path>
                </a:pathLst>
              </a:custGeom>
              <a:solidFill>
                <a:srgbClr val="B3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60" name="Freeform 67">
                <a:extLst>
                  <a:ext uri="{FF2B5EF4-FFF2-40B4-BE49-F238E27FC236}">
                    <a16:creationId xmlns:a16="http://schemas.microsoft.com/office/drawing/2014/main" id="{38D090BF-E4D0-4CAF-9F46-355CD86A1459}"/>
                  </a:ext>
                </a:extLst>
              </p:cNvPr>
              <p:cNvSpPr>
                <a:spLocks/>
              </p:cNvSpPr>
              <p:nvPr/>
            </p:nvSpPr>
            <p:spPr bwMode="auto">
              <a:xfrm>
                <a:off x="1734" y="2581"/>
                <a:ext cx="335" cy="15"/>
              </a:xfrm>
              <a:custGeom>
                <a:avLst/>
                <a:gdLst>
                  <a:gd name="T0" fmla="*/ 135 w 246"/>
                  <a:gd name="T1" fmla="*/ 0 h 11"/>
                  <a:gd name="T2" fmla="*/ 0 w 246"/>
                  <a:gd name="T3" fmla="*/ 5 h 11"/>
                  <a:gd name="T4" fmla="*/ 135 w 246"/>
                  <a:gd name="T5" fmla="*/ 11 h 11"/>
                  <a:gd name="T6" fmla="*/ 246 w 246"/>
                  <a:gd name="T7" fmla="*/ 8 h 11"/>
                  <a:gd name="T8" fmla="*/ 246 w 246"/>
                  <a:gd name="T9" fmla="*/ 8 h 11"/>
                  <a:gd name="T10" fmla="*/ 135 w 246"/>
                  <a:gd name="T11" fmla="*/ 10 h 11"/>
                  <a:gd name="T12" fmla="*/ 5 w 246"/>
                  <a:gd name="T13" fmla="*/ 5 h 11"/>
                  <a:gd name="T14" fmla="*/ 135 w 246"/>
                  <a:gd name="T15" fmla="*/ 0 h 11"/>
                  <a:gd name="T16" fmla="*/ 246 w 246"/>
                  <a:gd name="T17" fmla="*/ 3 h 11"/>
                  <a:gd name="T18" fmla="*/ 246 w 246"/>
                  <a:gd name="T19" fmla="*/ 2 h 11"/>
                  <a:gd name="T20" fmla="*/ 135 w 246"/>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11">
                    <a:moveTo>
                      <a:pt x="135" y="0"/>
                    </a:moveTo>
                    <a:cubicBezTo>
                      <a:pt x="60" y="0"/>
                      <a:pt x="0" y="2"/>
                      <a:pt x="0" y="5"/>
                    </a:cubicBezTo>
                    <a:cubicBezTo>
                      <a:pt x="0" y="8"/>
                      <a:pt x="60" y="11"/>
                      <a:pt x="135" y="11"/>
                    </a:cubicBezTo>
                    <a:cubicBezTo>
                      <a:pt x="181" y="11"/>
                      <a:pt x="222" y="10"/>
                      <a:pt x="246" y="8"/>
                    </a:cubicBezTo>
                    <a:cubicBezTo>
                      <a:pt x="246" y="8"/>
                      <a:pt x="246" y="8"/>
                      <a:pt x="246" y="8"/>
                    </a:cubicBezTo>
                    <a:cubicBezTo>
                      <a:pt x="224" y="9"/>
                      <a:pt x="182" y="10"/>
                      <a:pt x="135" y="10"/>
                    </a:cubicBezTo>
                    <a:cubicBezTo>
                      <a:pt x="63" y="10"/>
                      <a:pt x="5" y="8"/>
                      <a:pt x="5" y="5"/>
                    </a:cubicBezTo>
                    <a:cubicBezTo>
                      <a:pt x="5" y="2"/>
                      <a:pt x="63" y="0"/>
                      <a:pt x="135" y="0"/>
                    </a:cubicBezTo>
                    <a:cubicBezTo>
                      <a:pt x="182" y="0"/>
                      <a:pt x="224" y="1"/>
                      <a:pt x="246" y="3"/>
                    </a:cubicBezTo>
                    <a:cubicBezTo>
                      <a:pt x="246" y="2"/>
                      <a:pt x="246" y="2"/>
                      <a:pt x="246" y="2"/>
                    </a:cubicBezTo>
                    <a:cubicBezTo>
                      <a:pt x="222" y="1"/>
                      <a:pt x="181" y="0"/>
                      <a:pt x="135" y="0"/>
                    </a:cubicBezTo>
                  </a:path>
                </a:pathLst>
              </a:custGeom>
              <a:solidFill>
                <a:srgbClr val="AEAD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61" name="Freeform 68">
                <a:extLst>
                  <a:ext uri="{FF2B5EF4-FFF2-40B4-BE49-F238E27FC236}">
                    <a16:creationId xmlns:a16="http://schemas.microsoft.com/office/drawing/2014/main" id="{04436AF4-47F4-4897-902B-34B9B45F5415}"/>
                  </a:ext>
                </a:extLst>
              </p:cNvPr>
              <p:cNvSpPr>
                <a:spLocks/>
              </p:cNvSpPr>
              <p:nvPr/>
            </p:nvSpPr>
            <p:spPr bwMode="auto">
              <a:xfrm>
                <a:off x="1741" y="2581"/>
                <a:ext cx="328" cy="14"/>
              </a:xfrm>
              <a:custGeom>
                <a:avLst/>
                <a:gdLst>
                  <a:gd name="T0" fmla="*/ 130 w 241"/>
                  <a:gd name="T1" fmla="*/ 0 h 10"/>
                  <a:gd name="T2" fmla="*/ 0 w 241"/>
                  <a:gd name="T3" fmla="*/ 5 h 10"/>
                  <a:gd name="T4" fmla="*/ 130 w 241"/>
                  <a:gd name="T5" fmla="*/ 10 h 10"/>
                  <a:gd name="T6" fmla="*/ 241 w 241"/>
                  <a:gd name="T7" fmla="*/ 8 h 10"/>
                  <a:gd name="T8" fmla="*/ 241 w 241"/>
                  <a:gd name="T9" fmla="*/ 7 h 10"/>
                  <a:gd name="T10" fmla="*/ 130 w 241"/>
                  <a:gd name="T11" fmla="*/ 10 h 10"/>
                  <a:gd name="T12" fmla="*/ 4 w 241"/>
                  <a:gd name="T13" fmla="*/ 5 h 10"/>
                  <a:gd name="T14" fmla="*/ 130 w 241"/>
                  <a:gd name="T15" fmla="*/ 0 h 10"/>
                  <a:gd name="T16" fmla="*/ 241 w 241"/>
                  <a:gd name="T17" fmla="*/ 3 h 10"/>
                  <a:gd name="T18" fmla="*/ 241 w 241"/>
                  <a:gd name="T19" fmla="*/ 3 h 10"/>
                  <a:gd name="T20" fmla="*/ 130 w 241"/>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10">
                    <a:moveTo>
                      <a:pt x="130" y="0"/>
                    </a:moveTo>
                    <a:cubicBezTo>
                      <a:pt x="58" y="0"/>
                      <a:pt x="0" y="2"/>
                      <a:pt x="0" y="5"/>
                    </a:cubicBezTo>
                    <a:cubicBezTo>
                      <a:pt x="0" y="8"/>
                      <a:pt x="58" y="10"/>
                      <a:pt x="130" y="10"/>
                    </a:cubicBezTo>
                    <a:cubicBezTo>
                      <a:pt x="177" y="10"/>
                      <a:pt x="219" y="9"/>
                      <a:pt x="241" y="8"/>
                    </a:cubicBezTo>
                    <a:cubicBezTo>
                      <a:pt x="241" y="7"/>
                      <a:pt x="241" y="7"/>
                      <a:pt x="241" y="7"/>
                    </a:cubicBezTo>
                    <a:cubicBezTo>
                      <a:pt x="221" y="9"/>
                      <a:pt x="178" y="10"/>
                      <a:pt x="130" y="10"/>
                    </a:cubicBezTo>
                    <a:cubicBezTo>
                      <a:pt x="60" y="10"/>
                      <a:pt x="4" y="8"/>
                      <a:pt x="4" y="5"/>
                    </a:cubicBezTo>
                    <a:cubicBezTo>
                      <a:pt x="4" y="2"/>
                      <a:pt x="60" y="0"/>
                      <a:pt x="130" y="0"/>
                    </a:cubicBezTo>
                    <a:cubicBezTo>
                      <a:pt x="178" y="0"/>
                      <a:pt x="221" y="1"/>
                      <a:pt x="241" y="3"/>
                    </a:cubicBezTo>
                    <a:cubicBezTo>
                      <a:pt x="241" y="3"/>
                      <a:pt x="241" y="3"/>
                      <a:pt x="241" y="3"/>
                    </a:cubicBezTo>
                    <a:cubicBezTo>
                      <a:pt x="219" y="1"/>
                      <a:pt x="177" y="0"/>
                      <a:pt x="130" y="0"/>
                    </a:cubicBezTo>
                  </a:path>
                </a:pathLst>
              </a:custGeom>
              <a:solidFill>
                <a:srgbClr val="AAA9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62" name="Freeform 69">
                <a:extLst>
                  <a:ext uri="{FF2B5EF4-FFF2-40B4-BE49-F238E27FC236}">
                    <a16:creationId xmlns:a16="http://schemas.microsoft.com/office/drawing/2014/main" id="{C52F3987-1609-49E7-B225-D035E3F1FEB2}"/>
                  </a:ext>
                </a:extLst>
              </p:cNvPr>
              <p:cNvSpPr>
                <a:spLocks/>
              </p:cNvSpPr>
              <p:nvPr/>
            </p:nvSpPr>
            <p:spPr bwMode="auto">
              <a:xfrm>
                <a:off x="1747" y="2581"/>
                <a:ext cx="322" cy="14"/>
              </a:xfrm>
              <a:custGeom>
                <a:avLst/>
                <a:gdLst>
                  <a:gd name="T0" fmla="*/ 126 w 237"/>
                  <a:gd name="T1" fmla="*/ 0 h 10"/>
                  <a:gd name="T2" fmla="*/ 0 w 237"/>
                  <a:gd name="T3" fmla="*/ 5 h 10"/>
                  <a:gd name="T4" fmla="*/ 126 w 237"/>
                  <a:gd name="T5" fmla="*/ 10 h 10"/>
                  <a:gd name="T6" fmla="*/ 237 w 237"/>
                  <a:gd name="T7" fmla="*/ 7 h 10"/>
                  <a:gd name="T8" fmla="*/ 237 w 237"/>
                  <a:gd name="T9" fmla="*/ 7 h 10"/>
                  <a:gd name="T10" fmla="*/ 126 w 237"/>
                  <a:gd name="T11" fmla="*/ 10 h 10"/>
                  <a:gd name="T12" fmla="*/ 5 w 237"/>
                  <a:gd name="T13" fmla="*/ 5 h 10"/>
                  <a:gd name="T14" fmla="*/ 126 w 237"/>
                  <a:gd name="T15" fmla="*/ 0 h 10"/>
                  <a:gd name="T16" fmla="*/ 237 w 237"/>
                  <a:gd name="T17" fmla="*/ 3 h 10"/>
                  <a:gd name="T18" fmla="*/ 237 w 237"/>
                  <a:gd name="T19" fmla="*/ 3 h 10"/>
                  <a:gd name="T20" fmla="*/ 126 w 237"/>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10">
                    <a:moveTo>
                      <a:pt x="126" y="0"/>
                    </a:moveTo>
                    <a:cubicBezTo>
                      <a:pt x="56" y="0"/>
                      <a:pt x="0" y="2"/>
                      <a:pt x="0" y="5"/>
                    </a:cubicBezTo>
                    <a:cubicBezTo>
                      <a:pt x="0" y="8"/>
                      <a:pt x="56" y="10"/>
                      <a:pt x="126" y="10"/>
                    </a:cubicBezTo>
                    <a:cubicBezTo>
                      <a:pt x="174" y="10"/>
                      <a:pt x="217" y="9"/>
                      <a:pt x="237" y="7"/>
                    </a:cubicBezTo>
                    <a:cubicBezTo>
                      <a:pt x="237" y="7"/>
                      <a:pt x="237" y="7"/>
                      <a:pt x="237" y="7"/>
                    </a:cubicBezTo>
                    <a:cubicBezTo>
                      <a:pt x="220" y="9"/>
                      <a:pt x="176" y="10"/>
                      <a:pt x="126" y="10"/>
                    </a:cubicBezTo>
                    <a:cubicBezTo>
                      <a:pt x="59" y="10"/>
                      <a:pt x="5" y="8"/>
                      <a:pt x="5" y="5"/>
                    </a:cubicBezTo>
                    <a:cubicBezTo>
                      <a:pt x="5" y="2"/>
                      <a:pt x="59" y="0"/>
                      <a:pt x="126" y="0"/>
                    </a:cubicBezTo>
                    <a:cubicBezTo>
                      <a:pt x="176" y="0"/>
                      <a:pt x="220" y="2"/>
                      <a:pt x="237" y="3"/>
                    </a:cubicBezTo>
                    <a:cubicBezTo>
                      <a:pt x="237" y="3"/>
                      <a:pt x="237" y="3"/>
                      <a:pt x="237" y="3"/>
                    </a:cubicBezTo>
                    <a:cubicBezTo>
                      <a:pt x="217" y="1"/>
                      <a:pt x="174" y="0"/>
                      <a:pt x="126" y="0"/>
                    </a:cubicBezTo>
                  </a:path>
                </a:pathLst>
              </a:custGeom>
              <a:solidFill>
                <a:srgbClr val="A6A5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63" name="Freeform 70">
                <a:extLst>
                  <a:ext uri="{FF2B5EF4-FFF2-40B4-BE49-F238E27FC236}">
                    <a16:creationId xmlns:a16="http://schemas.microsoft.com/office/drawing/2014/main" id="{0DD4BBC7-50DE-4527-A927-BB22005AAA36}"/>
                  </a:ext>
                </a:extLst>
              </p:cNvPr>
              <p:cNvSpPr>
                <a:spLocks/>
              </p:cNvSpPr>
              <p:nvPr/>
            </p:nvSpPr>
            <p:spPr bwMode="auto">
              <a:xfrm>
                <a:off x="1753" y="2581"/>
                <a:ext cx="316" cy="14"/>
              </a:xfrm>
              <a:custGeom>
                <a:avLst/>
                <a:gdLst>
                  <a:gd name="T0" fmla="*/ 121 w 232"/>
                  <a:gd name="T1" fmla="*/ 0 h 10"/>
                  <a:gd name="T2" fmla="*/ 0 w 232"/>
                  <a:gd name="T3" fmla="*/ 5 h 10"/>
                  <a:gd name="T4" fmla="*/ 121 w 232"/>
                  <a:gd name="T5" fmla="*/ 10 h 10"/>
                  <a:gd name="T6" fmla="*/ 232 w 232"/>
                  <a:gd name="T7" fmla="*/ 7 h 10"/>
                  <a:gd name="T8" fmla="*/ 232 w 232"/>
                  <a:gd name="T9" fmla="*/ 6 h 10"/>
                  <a:gd name="T10" fmla="*/ 121 w 232"/>
                  <a:gd name="T11" fmla="*/ 10 h 10"/>
                  <a:gd name="T12" fmla="*/ 5 w 232"/>
                  <a:gd name="T13" fmla="*/ 5 h 10"/>
                  <a:gd name="T14" fmla="*/ 121 w 232"/>
                  <a:gd name="T15" fmla="*/ 0 h 10"/>
                  <a:gd name="T16" fmla="*/ 232 w 232"/>
                  <a:gd name="T17" fmla="*/ 4 h 10"/>
                  <a:gd name="T18" fmla="*/ 232 w 232"/>
                  <a:gd name="T19" fmla="*/ 3 h 10"/>
                  <a:gd name="T20" fmla="*/ 121 w 232"/>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 h="10">
                    <a:moveTo>
                      <a:pt x="121" y="0"/>
                    </a:moveTo>
                    <a:cubicBezTo>
                      <a:pt x="54" y="0"/>
                      <a:pt x="0" y="2"/>
                      <a:pt x="0" y="5"/>
                    </a:cubicBezTo>
                    <a:cubicBezTo>
                      <a:pt x="0" y="8"/>
                      <a:pt x="54" y="10"/>
                      <a:pt x="121" y="10"/>
                    </a:cubicBezTo>
                    <a:cubicBezTo>
                      <a:pt x="171" y="10"/>
                      <a:pt x="215" y="9"/>
                      <a:pt x="232" y="7"/>
                    </a:cubicBezTo>
                    <a:cubicBezTo>
                      <a:pt x="232" y="6"/>
                      <a:pt x="232" y="6"/>
                      <a:pt x="232" y="6"/>
                    </a:cubicBezTo>
                    <a:cubicBezTo>
                      <a:pt x="219" y="8"/>
                      <a:pt x="174" y="10"/>
                      <a:pt x="121" y="10"/>
                    </a:cubicBezTo>
                    <a:cubicBezTo>
                      <a:pt x="57" y="10"/>
                      <a:pt x="5" y="8"/>
                      <a:pt x="5" y="5"/>
                    </a:cubicBezTo>
                    <a:cubicBezTo>
                      <a:pt x="5" y="3"/>
                      <a:pt x="57" y="0"/>
                      <a:pt x="121" y="0"/>
                    </a:cubicBezTo>
                    <a:cubicBezTo>
                      <a:pt x="174" y="0"/>
                      <a:pt x="219" y="2"/>
                      <a:pt x="232" y="4"/>
                    </a:cubicBezTo>
                    <a:cubicBezTo>
                      <a:pt x="232" y="3"/>
                      <a:pt x="232" y="3"/>
                      <a:pt x="232" y="3"/>
                    </a:cubicBezTo>
                    <a:cubicBezTo>
                      <a:pt x="215" y="2"/>
                      <a:pt x="171" y="0"/>
                      <a:pt x="121" y="0"/>
                    </a:cubicBezTo>
                  </a:path>
                </a:pathLst>
              </a:custGeom>
              <a:solidFill>
                <a:srgbClr val="A2A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64" name="Freeform 71">
                <a:extLst>
                  <a:ext uri="{FF2B5EF4-FFF2-40B4-BE49-F238E27FC236}">
                    <a16:creationId xmlns:a16="http://schemas.microsoft.com/office/drawing/2014/main" id="{F8E8C21A-C542-4E6C-AAED-1E002E095223}"/>
                  </a:ext>
                </a:extLst>
              </p:cNvPr>
              <p:cNvSpPr>
                <a:spLocks noEditPoints="1"/>
              </p:cNvSpPr>
              <p:nvPr/>
            </p:nvSpPr>
            <p:spPr bwMode="auto">
              <a:xfrm>
                <a:off x="1760" y="2581"/>
                <a:ext cx="309" cy="14"/>
              </a:xfrm>
              <a:custGeom>
                <a:avLst/>
                <a:gdLst>
                  <a:gd name="T0" fmla="*/ 116 w 227"/>
                  <a:gd name="T1" fmla="*/ 10 h 10"/>
                  <a:gd name="T2" fmla="*/ 4 w 227"/>
                  <a:gd name="T3" fmla="*/ 5 h 10"/>
                  <a:gd name="T4" fmla="*/ 116 w 227"/>
                  <a:gd name="T5" fmla="*/ 1 h 10"/>
                  <a:gd name="T6" fmla="*/ 227 w 227"/>
                  <a:gd name="T7" fmla="*/ 5 h 10"/>
                  <a:gd name="T8" fmla="*/ 116 w 227"/>
                  <a:gd name="T9" fmla="*/ 10 h 10"/>
                  <a:gd name="T10" fmla="*/ 116 w 227"/>
                  <a:gd name="T11" fmla="*/ 0 h 10"/>
                  <a:gd name="T12" fmla="*/ 0 w 227"/>
                  <a:gd name="T13" fmla="*/ 5 h 10"/>
                  <a:gd name="T14" fmla="*/ 116 w 227"/>
                  <a:gd name="T15" fmla="*/ 10 h 10"/>
                  <a:gd name="T16" fmla="*/ 227 w 227"/>
                  <a:gd name="T17" fmla="*/ 6 h 10"/>
                  <a:gd name="T18" fmla="*/ 227 w 227"/>
                  <a:gd name="T19" fmla="*/ 4 h 10"/>
                  <a:gd name="T20" fmla="*/ 116 w 227"/>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7" h="10">
                    <a:moveTo>
                      <a:pt x="116" y="10"/>
                    </a:moveTo>
                    <a:cubicBezTo>
                      <a:pt x="54" y="10"/>
                      <a:pt x="4" y="8"/>
                      <a:pt x="4" y="5"/>
                    </a:cubicBezTo>
                    <a:cubicBezTo>
                      <a:pt x="4" y="3"/>
                      <a:pt x="54" y="1"/>
                      <a:pt x="116" y="1"/>
                    </a:cubicBezTo>
                    <a:cubicBezTo>
                      <a:pt x="177" y="1"/>
                      <a:pt x="227" y="3"/>
                      <a:pt x="227" y="5"/>
                    </a:cubicBezTo>
                    <a:cubicBezTo>
                      <a:pt x="227" y="8"/>
                      <a:pt x="177" y="10"/>
                      <a:pt x="116" y="10"/>
                    </a:cubicBezTo>
                    <a:moveTo>
                      <a:pt x="116" y="0"/>
                    </a:moveTo>
                    <a:cubicBezTo>
                      <a:pt x="52" y="0"/>
                      <a:pt x="0" y="3"/>
                      <a:pt x="0" y="5"/>
                    </a:cubicBezTo>
                    <a:cubicBezTo>
                      <a:pt x="0" y="8"/>
                      <a:pt x="52" y="10"/>
                      <a:pt x="116" y="10"/>
                    </a:cubicBezTo>
                    <a:cubicBezTo>
                      <a:pt x="169" y="10"/>
                      <a:pt x="214" y="8"/>
                      <a:pt x="227" y="6"/>
                    </a:cubicBezTo>
                    <a:cubicBezTo>
                      <a:pt x="227" y="4"/>
                      <a:pt x="227" y="4"/>
                      <a:pt x="227" y="4"/>
                    </a:cubicBezTo>
                    <a:cubicBezTo>
                      <a:pt x="214" y="2"/>
                      <a:pt x="169" y="0"/>
                      <a:pt x="116" y="0"/>
                    </a:cubicBezTo>
                  </a:path>
                </a:pathLst>
              </a:custGeom>
              <a:solidFill>
                <a:srgbClr val="9E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65" name="Freeform 72">
                <a:extLst>
                  <a:ext uri="{FF2B5EF4-FFF2-40B4-BE49-F238E27FC236}">
                    <a16:creationId xmlns:a16="http://schemas.microsoft.com/office/drawing/2014/main" id="{79A8A411-04E3-483A-B804-24A3E3F4323A}"/>
                  </a:ext>
                </a:extLst>
              </p:cNvPr>
              <p:cNvSpPr>
                <a:spLocks noEditPoints="1"/>
              </p:cNvSpPr>
              <p:nvPr/>
            </p:nvSpPr>
            <p:spPr bwMode="auto">
              <a:xfrm>
                <a:off x="1766" y="2582"/>
                <a:ext cx="303" cy="13"/>
              </a:xfrm>
              <a:custGeom>
                <a:avLst/>
                <a:gdLst>
                  <a:gd name="T0" fmla="*/ 112 w 223"/>
                  <a:gd name="T1" fmla="*/ 9 h 9"/>
                  <a:gd name="T2" fmla="*/ 5 w 223"/>
                  <a:gd name="T3" fmla="*/ 4 h 9"/>
                  <a:gd name="T4" fmla="*/ 112 w 223"/>
                  <a:gd name="T5" fmla="*/ 0 h 9"/>
                  <a:gd name="T6" fmla="*/ 218 w 223"/>
                  <a:gd name="T7" fmla="*/ 4 h 9"/>
                  <a:gd name="T8" fmla="*/ 112 w 223"/>
                  <a:gd name="T9" fmla="*/ 9 h 9"/>
                  <a:gd name="T10" fmla="*/ 112 w 223"/>
                  <a:gd name="T11" fmla="*/ 0 h 9"/>
                  <a:gd name="T12" fmla="*/ 0 w 223"/>
                  <a:gd name="T13" fmla="*/ 4 h 9"/>
                  <a:gd name="T14" fmla="*/ 112 w 223"/>
                  <a:gd name="T15" fmla="*/ 9 h 9"/>
                  <a:gd name="T16" fmla="*/ 223 w 223"/>
                  <a:gd name="T17" fmla="*/ 4 h 9"/>
                  <a:gd name="T18" fmla="*/ 112 w 223"/>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9">
                    <a:moveTo>
                      <a:pt x="112" y="9"/>
                    </a:moveTo>
                    <a:cubicBezTo>
                      <a:pt x="53" y="9"/>
                      <a:pt x="5" y="7"/>
                      <a:pt x="5" y="4"/>
                    </a:cubicBezTo>
                    <a:cubicBezTo>
                      <a:pt x="5" y="2"/>
                      <a:pt x="53" y="0"/>
                      <a:pt x="112" y="0"/>
                    </a:cubicBezTo>
                    <a:cubicBezTo>
                      <a:pt x="170" y="0"/>
                      <a:pt x="218" y="2"/>
                      <a:pt x="218" y="4"/>
                    </a:cubicBezTo>
                    <a:cubicBezTo>
                      <a:pt x="218" y="7"/>
                      <a:pt x="170" y="9"/>
                      <a:pt x="112" y="9"/>
                    </a:cubicBezTo>
                    <a:moveTo>
                      <a:pt x="112" y="0"/>
                    </a:moveTo>
                    <a:cubicBezTo>
                      <a:pt x="50" y="0"/>
                      <a:pt x="0" y="2"/>
                      <a:pt x="0" y="4"/>
                    </a:cubicBezTo>
                    <a:cubicBezTo>
                      <a:pt x="0" y="7"/>
                      <a:pt x="50" y="9"/>
                      <a:pt x="112" y="9"/>
                    </a:cubicBezTo>
                    <a:cubicBezTo>
                      <a:pt x="173" y="9"/>
                      <a:pt x="223" y="7"/>
                      <a:pt x="223" y="4"/>
                    </a:cubicBezTo>
                    <a:cubicBezTo>
                      <a:pt x="223" y="2"/>
                      <a:pt x="173" y="0"/>
                      <a:pt x="112" y="0"/>
                    </a:cubicBezTo>
                  </a:path>
                </a:pathLst>
              </a:custGeom>
              <a:solidFill>
                <a:srgbClr val="9A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66" name="Freeform 73">
                <a:extLst>
                  <a:ext uri="{FF2B5EF4-FFF2-40B4-BE49-F238E27FC236}">
                    <a16:creationId xmlns:a16="http://schemas.microsoft.com/office/drawing/2014/main" id="{714BD142-49B2-4ED5-A54D-D73FB9D7CBF7}"/>
                  </a:ext>
                </a:extLst>
              </p:cNvPr>
              <p:cNvSpPr>
                <a:spLocks noEditPoints="1"/>
              </p:cNvSpPr>
              <p:nvPr/>
            </p:nvSpPr>
            <p:spPr bwMode="auto">
              <a:xfrm>
                <a:off x="1773" y="2582"/>
                <a:ext cx="290" cy="13"/>
              </a:xfrm>
              <a:custGeom>
                <a:avLst/>
                <a:gdLst>
                  <a:gd name="T0" fmla="*/ 107 w 213"/>
                  <a:gd name="T1" fmla="*/ 8 h 9"/>
                  <a:gd name="T2" fmla="*/ 5 w 213"/>
                  <a:gd name="T3" fmla="*/ 4 h 9"/>
                  <a:gd name="T4" fmla="*/ 107 w 213"/>
                  <a:gd name="T5" fmla="*/ 0 h 9"/>
                  <a:gd name="T6" fmla="*/ 208 w 213"/>
                  <a:gd name="T7" fmla="*/ 4 h 9"/>
                  <a:gd name="T8" fmla="*/ 107 w 213"/>
                  <a:gd name="T9" fmla="*/ 8 h 9"/>
                  <a:gd name="T10" fmla="*/ 107 w 213"/>
                  <a:gd name="T11" fmla="*/ 0 h 9"/>
                  <a:gd name="T12" fmla="*/ 0 w 213"/>
                  <a:gd name="T13" fmla="*/ 4 h 9"/>
                  <a:gd name="T14" fmla="*/ 107 w 213"/>
                  <a:gd name="T15" fmla="*/ 9 h 9"/>
                  <a:gd name="T16" fmla="*/ 213 w 213"/>
                  <a:gd name="T17" fmla="*/ 4 h 9"/>
                  <a:gd name="T18" fmla="*/ 107 w 213"/>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9">
                    <a:moveTo>
                      <a:pt x="107" y="8"/>
                    </a:moveTo>
                    <a:cubicBezTo>
                      <a:pt x="50" y="8"/>
                      <a:pt x="5" y="6"/>
                      <a:pt x="5" y="4"/>
                    </a:cubicBezTo>
                    <a:cubicBezTo>
                      <a:pt x="5" y="2"/>
                      <a:pt x="50" y="0"/>
                      <a:pt x="107" y="0"/>
                    </a:cubicBezTo>
                    <a:cubicBezTo>
                      <a:pt x="163" y="0"/>
                      <a:pt x="208" y="2"/>
                      <a:pt x="208" y="4"/>
                    </a:cubicBezTo>
                    <a:cubicBezTo>
                      <a:pt x="208" y="6"/>
                      <a:pt x="163" y="8"/>
                      <a:pt x="107" y="8"/>
                    </a:cubicBezTo>
                    <a:moveTo>
                      <a:pt x="107" y="0"/>
                    </a:moveTo>
                    <a:cubicBezTo>
                      <a:pt x="48" y="0"/>
                      <a:pt x="0" y="2"/>
                      <a:pt x="0" y="4"/>
                    </a:cubicBezTo>
                    <a:cubicBezTo>
                      <a:pt x="0" y="7"/>
                      <a:pt x="48" y="9"/>
                      <a:pt x="107" y="9"/>
                    </a:cubicBezTo>
                    <a:cubicBezTo>
                      <a:pt x="165" y="9"/>
                      <a:pt x="213" y="7"/>
                      <a:pt x="213" y="4"/>
                    </a:cubicBezTo>
                    <a:cubicBezTo>
                      <a:pt x="213" y="2"/>
                      <a:pt x="165" y="0"/>
                      <a:pt x="107" y="0"/>
                    </a:cubicBezTo>
                  </a:path>
                </a:pathLst>
              </a:custGeom>
              <a:solidFill>
                <a:srgbClr val="9695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67" name="Freeform 74">
                <a:extLst>
                  <a:ext uri="{FF2B5EF4-FFF2-40B4-BE49-F238E27FC236}">
                    <a16:creationId xmlns:a16="http://schemas.microsoft.com/office/drawing/2014/main" id="{09A669B8-E55C-4768-B272-EB1D46D59D24}"/>
                  </a:ext>
                </a:extLst>
              </p:cNvPr>
              <p:cNvSpPr>
                <a:spLocks noEditPoints="1"/>
              </p:cNvSpPr>
              <p:nvPr/>
            </p:nvSpPr>
            <p:spPr bwMode="auto">
              <a:xfrm>
                <a:off x="1779" y="2582"/>
                <a:ext cx="277" cy="11"/>
              </a:xfrm>
              <a:custGeom>
                <a:avLst/>
                <a:gdLst>
                  <a:gd name="T0" fmla="*/ 102 w 203"/>
                  <a:gd name="T1" fmla="*/ 8 h 8"/>
                  <a:gd name="T2" fmla="*/ 4 w 203"/>
                  <a:gd name="T3" fmla="*/ 4 h 8"/>
                  <a:gd name="T4" fmla="*/ 102 w 203"/>
                  <a:gd name="T5" fmla="*/ 0 h 8"/>
                  <a:gd name="T6" fmla="*/ 199 w 203"/>
                  <a:gd name="T7" fmla="*/ 4 h 8"/>
                  <a:gd name="T8" fmla="*/ 102 w 203"/>
                  <a:gd name="T9" fmla="*/ 8 h 8"/>
                  <a:gd name="T10" fmla="*/ 102 w 203"/>
                  <a:gd name="T11" fmla="*/ 0 h 8"/>
                  <a:gd name="T12" fmla="*/ 0 w 203"/>
                  <a:gd name="T13" fmla="*/ 4 h 8"/>
                  <a:gd name="T14" fmla="*/ 102 w 203"/>
                  <a:gd name="T15" fmla="*/ 8 h 8"/>
                  <a:gd name="T16" fmla="*/ 203 w 203"/>
                  <a:gd name="T17" fmla="*/ 4 h 8"/>
                  <a:gd name="T18" fmla="*/ 102 w 203"/>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8">
                    <a:moveTo>
                      <a:pt x="102" y="8"/>
                    </a:moveTo>
                    <a:cubicBezTo>
                      <a:pt x="48" y="8"/>
                      <a:pt x="4" y="6"/>
                      <a:pt x="4" y="4"/>
                    </a:cubicBezTo>
                    <a:cubicBezTo>
                      <a:pt x="4" y="2"/>
                      <a:pt x="48" y="0"/>
                      <a:pt x="102" y="0"/>
                    </a:cubicBezTo>
                    <a:cubicBezTo>
                      <a:pt x="155" y="0"/>
                      <a:pt x="199" y="2"/>
                      <a:pt x="199" y="4"/>
                    </a:cubicBezTo>
                    <a:cubicBezTo>
                      <a:pt x="199" y="6"/>
                      <a:pt x="155" y="8"/>
                      <a:pt x="102" y="8"/>
                    </a:cubicBezTo>
                    <a:moveTo>
                      <a:pt x="102" y="0"/>
                    </a:moveTo>
                    <a:cubicBezTo>
                      <a:pt x="45" y="0"/>
                      <a:pt x="0" y="2"/>
                      <a:pt x="0" y="4"/>
                    </a:cubicBezTo>
                    <a:cubicBezTo>
                      <a:pt x="0" y="6"/>
                      <a:pt x="45" y="8"/>
                      <a:pt x="102" y="8"/>
                    </a:cubicBezTo>
                    <a:cubicBezTo>
                      <a:pt x="158" y="8"/>
                      <a:pt x="203" y="6"/>
                      <a:pt x="203" y="4"/>
                    </a:cubicBezTo>
                    <a:cubicBezTo>
                      <a:pt x="203" y="2"/>
                      <a:pt x="158" y="0"/>
                      <a:pt x="102" y="0"/>
                    </a:cubicBezTo>
                  </a:path>
                </a:pathLst>
              </a:custGeom>
              <a:solidFill>
                <a:srgbClr val="9290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68" name="Freeform 75">
                <a:extLst>
                  <a:ext uri="{FF2B5EF4-FFF2-40B4-BE49-F238E27FC236}">
                    <a16:creationId xmlns:a16="http://schemas.microsoft.com/office/drawing/2014/main" id="{5EE62B23-7818-4C1B-AC61-7A0ECBF88D20}"/>
                  </a:ext>
                </a:extLst>
              </p:cNvPr>
              <p:cNvSpPr>
                <a:spLocks noEditPoints="1"/>
              </p:cNvSpPr>
              <p:nvPr/>
            </p:nvSpPr>
            <p:spPr bwMode="auto">
              <a:xfrm>
                <a:off x="1785" y="2582"/>
                <a:ext cx="265" cy="11"/>
              </a:xfrm>
              <a:custGeom>
                <a:avLst/>
                <a:gdLst>
                  <a:gd name="T0" fmla="*/ 98 w 195"/>
                  <a:gd name="T1" fmla="*/ 8 h 8"/>
                  <a:gd name="T2" fmla="*/ 5 w 195"/>
                  <a:gd name="T3" fmla="*/ 4 h 8"/>
                  <a:gd name="T4" fmla="*/ 98 w 195"/>
                  <a:gd name="T5" fmla="*/ 0 h 8"/>
                  <a:gd name="T6" fmla="*/ 190 w 195"/>
                  <a:gd name="T7" fmla="*/ 4 h 8"/>
                  <a:gd name="T8" fmla="*/ 98 w 195"/>
                  <a:gd name="T9" fmla="*/ 8 h 8"/>
                  <a:gd name="T10" fmla="*/ 98 w 195"/>
                  <a:gd name="T11" fmla="*/ 0 h 8"/>
                  <a:gd name="T12" fmla="*/ 0 w 195"/>
                  <a:gd name="T13" fmla="*/ 4 h 8"/>
                  <a:gd name="T14" fmla="*/ 98 w 195"/>
                  <a:gd name="T15" fmla="*/ 8 h 8"/>
                  <a:gd name="T16" fmla="*/ 195 w 195"/>
                  <a:gd name="T17" fmla="*/ 4 h 8"/>
                  <a:gd name="T18" fmla="*/ 98 w 195"/>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8">
                    <a:moveTo>
                      <a:pt x="98" y="8"/>
                    </a:moveTo>
                    <a:cubicBezTo>
                      <a:pt x="46" y="8"/>
                      <a:pt x="5" y="6"/>
                      <a:pt x="5" y="4"/>
                    </a:cubicBezTo>
                    <a:cubicBezTo>
                      <a:pt x="5" y="2"/>
                      <a:pt x="46" y="0"/>
                      <a:pt x="98" y="0"/>
                    </a:cubicBezTo>
                    <a:cubicBezTo>
                      <a:pt x="149" y="0"/>
                      <a:pt x="190" y="2"/>
                      <a:pt x="190" y="4"/>
                    </a:cubicBezTo>
                    <a:cubicBezTo>
                      <a:pt x="190" y="6"/>
                      <a:pt x="149" y="8"/>
                      <a:pt x="98" y="8"/>
                    </a:cubicBezTo>
                    <a:moveTo>
                      <a:pt x="98" y="0"/>
                    </a:moveTo>
                    <a:cubicBezTo>
                      <a:pt x="44" y="0"/>
                      <a:pt x="0" y="2"/>
                      <a:pt x="0" y="4"/>
                    </a:cubicBezTo>
                    <a:cubicBezTo>
                      <a:pt x="0" y="6"/>
                      <a:pt x="44" y="8"/>
                      <a:pt x="98" y="8"/>
                    </a:cubicBezTo>
                    <a:cubicBezTo>
                      <a:pt x="151" y="8"/>
                      <a:pt x="195" y="6"/>
                      <a:pt x="195" y="4"/>
                    </a:cubicBezTo>
                    <a:cubicBezTo>
                      <a:pt x="195" y="2"/>
                      <a:pt x="151" y="0"/>
                      <a:pt x="98" y="0"/>
                    </a:cubicBezTo>
                  </a:path>
                </a:pathLst>
              </a:custGeom>
              <a:solidFill>
                <a:srgbClr val="8E8D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69" name="Freeform 76">
                <a:extLst>
                  <a:ext uri="{FF2B5EF4-FFF2-40B4-BE49-F238E27FC236}">
                    <a16:creationId xmlns:a16="http://schemas.microsoft.com/office/drawing/2014/main" id="{9202BA01-973D-4A5E-952F-71CF5DAC306D}"/>
                  </a:ext>
                </a:extLst>
              </p:cNvPr>
              <p:cNvSpPr>
                <a:spLocks noEditPoints="1"/>
              </p:cNvSpPr>
              <p:nvPr/>
            </p:nvSpPr>
            <p:spPr bwMode="auto">
              <a:xfrm>
                <a:off x="1792" y="2582"/>
                <a:ext cx="251" cy="11"/>
              </a:xfrm>
              <a:custGeom>
                <a:avLst/>
                <a:gdLst>
                  <a:gd name="T0" fmla="*/ 93 w 185"/>
                  <a:gd name="T1" fmla="*/ 8 h 8"/>
                  <a:gd name="T2" fmla="*/ 5 w 185"/>
                  <a:gd name="T3" fmla="*/ 4 h 8"/>
                  <a:gd name="T4" fmla="*/ 93 w 185"/>
                  <a:gd name="T5" fmla="*/ 1 h 8"/>
                  <a:gd name="T6" fmla="*/ 180 w 185"/>
                  <a:gd name="T7" fmla="*/ 4 h 8"/>
                  <a:gd name="T8" fmla="*/ 93 w 185"/>
                  <a:gd name="T9" fmla="*/ 8 h 8"/>
                  <a:gd name="T10" fmla="*/ 93 w 185"/>
                  <a:gd name="T11" fmla="*/ 0 h 8"/>
                  <a:gd name="T12" fmla="*/ 0 w 185"/>
                  <a:gd name="T13" fmla="*/ 4 h 8"/>
                  <a:gd name="T14" fmla="*/ 93 w 185"/>
                  <a:gd name="T15" fmla="*/ 8 h 8"/>
                  <a:gd name="T16" fmla="*/ 185 w 185"/>
                  <a:gd name="T17" fmla="*/ 4 h 8"/>
                  <a:gd name="T18" fmla="*/ 93 w 185"/>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8">
                    <a:moveTo>
                      <a:pt x="93" y="8"/>
                    </a:moveTo>
                    <a:cubicBezTo>
                      <a:pt x="44" y="8"/>
                      <a:pt x="5" y="6"/>
                      <a:pt x="5" y="4"/>
                    </a:cubicBezTo>
                    <a:cubicBezTo>
                      <a:pt x="5" y="2"/>
                      <a:pt x="44" y="1"/>
                      <a:pt x="93" y="1"/>
                    </a:cubicBezTo>
                    <a:cubicBezTo>
                      <a:pt x="141" y="1"/>
                      <a:pt x="180" y="2"/>
                      <a:pt x="180" y="4"/>
                    </a:cubicBezTo>
                    <a:cubicBezTo>
                      <a:pt x="180" y="6"/>
                      <a:pt x="141" y="8"/>
                      <a:pt x="93" y="8"/>
                    </a:cubicBezTo>
                    <a:moveTo>
                      <a:pt x="93" y="0"/>
                    </a:moveTo>
                    <a:cubicBezTo>
                      <a:pt x="41" y="0"/>
                      <a:pt x="0" y="2"/>
                      <a:pt x="0" y="4"/>
                    </a:cubicBezTo>
                    <a:cubicBezTo>
                      <a:pt x="0" y="6"/>
                      <a:pt x="41" y="8"/>
                      <a:pt x="93" y="8"/>
                    </a:cubicBezTo>
                    <a:cubicBezTo>
                      <a:pt x="144" y="8"/>
                      <a:pt x="185" y="6"/>
                      <a:pt x="185" y="4"/>
                    </a:cubicBezTo>
                    <a:cubicBezTo>
                      <a:pt x="185" y="2"/>
                      <a:pt x="144" y="0"/>
                      <a:pt x="93" y="0"/>
                    </a:cubicBezTo>
                  </a:path>
                </a:pathLst>
              </a:custGeom>
              <a:solidFill>
                <a:srgbClr val="8A88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70" name="Freeform 77">
                <a:extLst>
                  <a:ext uri="{FF2B5EF4-FFF2-40B4-BE49-F238E27FC236}">
                    <a16:creationId xmlns:a16="http://schemas.microsoft.com/office/drawing/2014/main" id="{557003DE-76AA-4037-8DEE-BAF142AC9974}"/>
                  </a:ext>
                </a:extLst>
              </p:cNvPr>
              <p:cNvSpPr>
                <a:spLocks noEditPoints="1"/>
              </p:cNvSpPr>
              <p:nvPr/>
            </p:nvSpPr>
            <p:spPr bwMode="auto">
              <a:xfrm>
                <a:off x="1798" y="2584"/>
                <a:ext cx="239" cy="9"/>
              </a:xfrm>
              <a:custGeom>
                <a:avLst/>
                <a:gdLst>
                  <a:gd name="T0" fmla="*/ 88 w 175"/>
                  <a:gd name="T1" fmla="*/ 7 h 7"/>
                  <a:gd name="T2" fmla="*/ 5 w 175"/>
                  <a:gd name="T3" fmla="*/ 3 h 7"/>
                  <a:gd name="T4" fmla="*/ 88 w 175"/>
                  <a:gd name="T5" fmla="*/ 0 h 7"/>
                  <a:gd name="T6" fmla="*/ 170 w 175"/>
                  <a:gd name="T7" fmla="*/ 3 h 7"/>
                  <a:gd name="T8" fmla="*/ 88 w 175"/>
                  <a:gd name="T9" fmla="*/ 7 h 7"/>
                  <a:gd name="T10" fmla="*/ 88 w 175"/>
                  <a:gd name="T11" fmla="*/ 0 h 7"/>
                  <a:gd name="T12" fmla="*/ 0 w 175"/>
                  <a:gd name="T13" fmla="*/ 3 h 7"/>
                  <a:gd name="T14" fmla="*/ 88 w 175"/>
                  <a:gd name="T15" fmla="*/ 7 h 7"/>
                  <a:gd name="T16" fmla="*/ 175 w 175"/>
                  <a:gd name="T17" fmla="*/ 3 h 7"/>
                  <a:gd name="T18" fmla="*/ 88 w 175"/>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7">
                    <a:moveTo>
                      <a:pt x="88" y="7"/>
                    </a:moveTo>
                    <a:cubicBezTo>
                      <a:pt x="42" y="7"/>
                      <a:pt x="5" y="5"/>
                      <a:pt x="5" y="3"/>
                    </a:cubicBezTo>
                    <a:cubicBezTo>
                      <a:pt x="5" y="1"/>
                      <a:pt x="42" y="0"/>
                      <a:pt x="88" y="0"/>
                    </a:cubicBezTo>
                    <a:cubicBezTo>
                      <a:pt x="133" y="0"/>
                      <a:pt x="170" y="1"/>
                      <a:pt x="170" y="3"/>
                    </a:cubicBezTo>
                    <a:cubicBezTo>
                      <a:pt x="170" y="5"/>
                      <a:pt x="133" y="7"/>
                      <a:pt x="88" y="7"/>
                    </a:cubicBezTo>
                    <a:moveTo>
                      <a:pt x="88" y="0"/>
                    </a:moveTo>
                    <a:cubicBezTo>
                      <a:pt x="39" y="0"/>
                      <a:pt x="0" y="1"/>
                      <a:pt x="0" y="3"/>
                    </a:cubicBezTo>
                    <a:cubicBezTo>
                      <a:pt x="0" y="5"/>
                      <a:pt x="39" y="7"/>
                      <a:pt x="88" y="7"/>
                    </a:cubicBezTo>
                    <a:cubicBezTo>
                      <a:pt x="136" y="7"/>
                      <a:pt x="175" y="5"/>
                      <a:pt x="175" y="3"/>
                    </a:cubicBezTo>
                    <a:cubicBezTo>
                      <a:pt x="175" y="1"/>
                      <a:pt x="136" y="0"/>
                      <a:pt x="88" y="0"/>
                    </a:cubicBezTo>
                  </a:path>
                </a:pathLst>
              </a:custGeom>
              <a:solidFill>
                <a:srgbClr val="86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71" name="Freeform 78">
                <a:extLst>
                  <a:ext uri="{FF2B5EF4-FFF2-40B4-BE49-F238E27FC236}">
                    <a16:creationId xmlns:a16="http://schemas.microsoft.com/office/drawing/2014/main" id="{366D83C5-0D16-410C-A0F0-21973FC8D832}"/>
                  </a:ext>
                </a:extLst>
              </p:cNvPr>
              <p:cNvSpPr>
                <a:spLocks noEditPoints="1"/>
              </p:cNvSpPr>
              <p:nvPr/>
            </p:nvSpPr>
            <p:spPr bwMode="auto">
              <a:xfrm>
                <a:off x="1805" y="2584"/>
                <a:ext cx="225" cy="9"/>
              </a:xfrm>
              <a:custGeom>
                <a:avLst/>
                <a:gdLst>
                  <a:gd name="T0" fmla="*/ 83 w 165"/>
                  <a:gd name="T1" fmla="*/ 6 h 7"/>
                  <a:gd name="T2" fmla="*/ 4 w 165"/>
                  <a:gd name="T3" fmla="*/ 3 h 7"/>
                  <a:gd name="T4" fmla="*/ 83 w 165"/>
                  <a:gd name="T5" fmla="*/ 0 h 7"/>
                  <a:gd name="T6" fmla="*/ 161 w 165"/>
                  <a:gd name="T7" fmla="*/ 3 h 7"/>
                  <a:gd name="T8" fmla="*/ 83 w 165"/>
                  <a:gd name="T9" fmla="*/ 6 h 7"/>
                  <a:gd name="T10" fmla="*/ 83 w 165"/>
                  <a:gd name="T11" fmla="*/ 0 h 7"/>
                  <a:gd name="T12" fmla="*/ 0 w 165"/>
                  <a:gd name="T13" fmla="*/ 3 h 7"/>
                  <a:gd name="T14" fmla="*/ 83 w 165"/>
                  <a:gd name="T15" fmla="*/ 7 h 7"/>
                  <a:gd name="T16" fmla="*/ 165 w 165"/>
                  <a:gd name="T17" fmla="*/ 3 h 7"/>
                  <a:gd name="T18" fmla="*/ 83 w 165"/>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7">
                    <a:moveTo>
                      <a:pt x="83" y="6"/>
                    </a:moveTo>
                    <a:cubicBezTo>
                      <a:pt x="39" y="6"/>
                      <a:pt x="4" y="5"/>
                      <a:pt x="4" y="3"/>
                    </a:cubicBezTo>
                    <a:cubicBezTo>
                      <a:pt x="4" y="1"/>
                      <a:pt x="39" y="0"/>
                      <a:pt x="83" y="0"/>
                    </a:cubicBezTo>
                    <a:cubicBezTo>
                      <a:pt x="126" y="0"/>
                      <a:pt x="161" y="1"/>
                      <a:pt x="161" y="3"/>
                    </a:cubicBezTo>
                    <a:cubicBezTo>
                      <a:pt x="161" y="5"/>
                      <a:pt x="126" y="6"/>
                      <a:pt x="83" y="6"/>
                    </a:cubicBezTo>
                    <a:moveTo>
                      <a:pt x="83" y="0"/>
                    </a:moveTo>
                    <a:cubicBezTo>
                      <a:pt x="37" y="0"/>
                      <a:pt x="0" y="1"/>
                      <a:pt x="0" y="3"/>
                    </a:cubicBezTo>
                    <a:cubicBezTo>
                      <a:pt x="0" y="5"/>
                      <a:pt x="37" y="7"/>
                      <a:pt x="83" y="7"/>
                    </a:cubicBezTo>
                    <a:cubicBezTo>
                      <a:pt x="128" y="7"/>
                      <a:pt x="165" y="5"/>
                      <a:pt x="165" y="3"/>
                    </a:cubicBezTo>
                    <a:cubicBezTo>
                      <a:pt x="165" y="1"/>
                      <a:pt x="128" y="0"/>
                      <a:pt x="83" y="0"/>
                    </a:cubicBezTo>
                  </a:path>
                </a:pathLst>
              </a:custGeom>
              <a:solidFill>
                <a:srgbClr val="81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72" name="Freeform 79">
                <a:extLst>
                  <a:ext uri="{FF2B5EF4-FFF2-40B4-BE49-F238E27FC236}">
                    <a16:creationId xmlns:a16="http://schemas.microsoft.com/office/drawing/2014/main" id="{8F1F686B-570B-4BB6-AD2A-A3BF77DA1509}"/>
                  </a:ext>
                </a:extLst>
              </p:cNvPr>
              <p:cNvSpPr>
                <a:spLocks noEditPoints="1"/>
              </p:cNvSpPr>
              <p:nvPr/>
            </p:nvSpPr>
            <p:spPr bwMode="auto">
              <a:xfrm>
                <a:off x="1811" y="2584"/>
                <a:ext cx="213" cy="8"/>
              </a:xfrm>
              <a:custGeom>
                <a:avLst/>
                <a:gdLst>
                  <a:gd name="T0" fmla="*/ 79 w 157"/>
                  <a:gd name="T1" fmla="*/ 6 h 6"/>
                  <a:gd name="T2" fmla="*/ 5 w 157"/>
                  <a:gd name="T3" fmla="*/ 3 h 6"/>
                  <a:gd name="T4" fmla="*/ 79 w 157"/>
                  <a:gd name="T5" fmla="*/ 0 h 6"/>
                  <a:gd name="T6" fmla="*/ 152 w 157"/>
                  <a:gd name="T7" fmla="*/ 3 h 6"/>
                  <a:gd name="T8" fmla="*/ 79 w 157"/>
                  <a:gd name="T9" fmla="*/ 6 h 6"/>
                  <a:gd name="T10" fmla="*/ 79 w 157"/>
                  <a:gd name="T11" fmla="*/ 0 h 6"/>
                  <a:gd name="T12" fmla="*/ 0 w 157"/>
                  <a:gd name="T13" fmla="*/ 3 h 6"/>
                  <a:gd name="T14" fmla="*/ 79 w 157"/>
                  <a:gd name="T15" fmla="*/ 6 h 6"/>
                  <a:gd name="T16" fmla="*/ 157 w 157"/>
                  <a:gd name="T17" fmla="*/ 3 h 6"/>
                  <a:gd name="T18" fmla="*/ 79 w 157"/>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6">
                    <a:moveTo>
                      <a:pt x="79" y="6"/>
                    </a:moveTo>
                    <a:cubicBezTo>
                      <a:pt x="38" y="6"/>
                      <a:pt x="5" y="5"/>
                      <a:pt x="5" y="3"/>
                    </a:cubicBezTo>
                    <a:cubicBezTo>
                      <a:pt x="5" y="2"/>
                      <a:pt x="38" y="0"/>
                      <a:pt x="79" y="0"/>
                    </a:cubicBezTo>
                    <a:cubicBezTo>
                      <a:pt x="119" y="0"/>
                      <a:pt x="152" y="2"/>
                      <a:pt x="152" y="3"/>
                    </a:cubicBezTo>
                    <a:cubicBezTo>
                      <a:pt x="152" y="5"/>
                      <a:pt x="119" y="6"/>
                      <a:pt x="79" y="6"/>
                    </a:cubicBezTo>
                    <a:moveTo>
                      <a:pt x="79" y="0"/>
                    </a:moveTo>
                    <a:cubicBezTo>
                      <a:pt x="35" y="0"/>
                      <a:pt x="0" y="1"/>
                      <a:pt x="0" y="3"/>
                    </a:cubicBezTo>
                    <a:cubicBezTo>
                      <a:pt x="0" y="5"/>
                      <a:pt x="35" y="6"/>
                      <a:pt x="79" y="6"/>
                    </a:cubicBezTo>
                    <a:cubicBezTo>
                      <a:pt x="122" y="6"/>
                      <a:pt x="157" y="5"/>
                      <a:pt x="157" y="3"/>
                    </a:cubicBezTo>
                    <a:cubicBezTo>
                      <a:pt x="157" y="1"/>
                      <a:pt x="122" y="0"/>
                      <a:pt x="79" y="0"/>
                    </a:cubicBezTo>
                  </a:path>
                </a:pathLst>
              </a:custGeom>
              <a:solidFill>
                <a:srgbClr val="7E7C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73" name="Freeform 80">
                <a:extLst>
                  <a:ext uri="{FF2B5EF4-FFF2-40B4-BE49-F238E27FC236}">
                    <a16:creationId xmlns:a16="http://schemas.microsoft.com/office/drawing/2014/main" id="{E0A7BDF3-C0EC-4868-A1E6-1229EC2CFD9A}"/>
                  </a:ext>
                </a:extLst>
              </p:cNvPr>
              <p:cNvSpPr>
                <a:spLocks noEditPoints="1"/>
              </p:cNvSpPr>
              <p:nvPr/>
            </p:nvSpPr>
            <p:spPr bwMode="auto">
              <a:xfrm>
                <a:off x="1817" y="2584"/>
                <a:ext cx="201" cy="8"/>
              </a:xfrm>
              <a:custGeom>
                <a:avLst/>
                <a:gdLst>
                  <a:gd name="T0" fmla="*/ 74 w 147"/>
                  <a:gd name="T1" fmla="*/ 6 h 6"/>
                  <a:gd name="T2" fmla="*/ 5 w 147"/>
                  <a:gd name="T3" fmla="*/ 3 h 6"/>
                  <a:gd name="T4" fmla="*/ 74 w 147"/>
                  <a:gd name="T5" fmla="*/ 0 h 6"/>
                  <a:gd name="T6" fmla="*/ 142 w 147"/>
                  <a:gd name="T7" fmla="*/ 3 h 6"/>
                  <a:gd name="T8" fmla="*/ 74 w 147"/>
                  <a:gd name="T9" fmla="*/ 6 h 6"/>
                  <a:gd name="T10" fmla="*/ 74 w 147"/>
                  <a:gd name="T11" fmla="*/ 0 h 6"/>
                  <a:gd name="T12" fmla="*/ 0 w 147"/>
                  <a:gd name="T13" fmla="*/ 3 h 6"/>
                  <a:gd name="T14" fmla="*/ 74 w 147"/>
                  <a:gd name="T15" fmla="*/ 6 h 6"/>
                  <a:gd name="T16" fmla="*/ 147 w 147"/>
                  <a:gd name="T17" fmla="*/ 3 h 6"/>
                  <a:gd name="T18" fmla="*/ 74 w 147"/>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7" h="6">
                    <a:moveTo>
                      <a:pt x="74" y="6"/>
                    </a:moveTo>
                    <a:cubicBezTo>
                      <a:pt x="35" y="6"/>
                      <a:pt x="5" y="5"/>
                      <a:pt x="5" y="3"/>
                    </a:cubicBezTo>
                    <a:cubicBezTo>
                      <a:pt x="5" y="2"/>
                      <a:pt x="35" y="0"/>
                      <a:pt x="74" y="0"/>
                    </a:cubicBezTo>
                    <a:cubicBezTo>
                      <a:pt x="112" y="0"/>
                      <a:pt x="142" y="2"/>
                      <a:pt x="142" y="3"/>
                    </a:cubicBezTo>
                    <a:cubicBezTo>
                      <a:pt x="142" y="5"/>
                      <a:pt x="112" y="6"/>
                      <a:pt x="74" y="6"/>
                    </a:cubicBezTo>
                    <a:moveTo>
                      <a:pt x="74" y="0"/>
                    </a:moveTo>
                    <a:cubicBezTo>
                      <a:pt x="33" y="0"/>
                      <a:pt x="0" y="2"/>
                      <a:pt x="0" y="3"/>
                    </a:cubicBezTo>
                    <a:cubicBezTo>
                      <a:pt x="0" y="5"/>
                      <a:pt x="33" y="6"/>
                      <a:pt x="74" y="6"/>
                    </a:cubicBezTo>
                    <a:cubicBezTo>
                      <a:pt x="114" y="6"/>
                      <a:pt x="147" y="5"/>
                      <a:pt x="147" y="3"/>
                    </a:cubicBezTo>
                    <a:cubicBezTo>
                      <a:pt x="147" y="2"/>
                      <a:pt x="114" y="0"/>
                      <a:pt x="74" y="0"/>
                    </a:cubicBezTo>
                  </a:path>
                </a:pathLst>
              </a:custGeom>
              <a:solidFill>
                <a:srgbClr val="7A78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74" name="Freeform 81">
                <a:extLst>
                  <a:ext uri="{FF2B5EF4-FFF2-40B4-BE49-F238E27FC236}">
                    <a16:creationId xmlns:a16="http://schemas.microsoft.com/office/drawing/2014/main" id="{5E355C4A-BF81-49BA-A219-15C94D731D15}"/>
                  </a:ext>
                </a:extLst>
              </p:cNvPr>
              <p:cNvSpPr>
                <a:spLocks noEditPoints="1"/>
              </p:cNvSpPr>
              <p:nvPr/>
            </p:nvSpPr>
            <p:spPr bwMode="auto">
              <a:xfrm>
                <a:off x="1824" y="2584"/>
                <a:ext cx="187" cy="8"/>
              </a:xfrm>
              <a:custGeom>
                <a:avLst/>
                <a:gdLst>
                  <a:gd name="T0" fmla="*/ 69 w 137"/>
                  <a:gd name="T1" fmla="*/ 6 h 6"/>
                  <a:gd name="T2" fmla="*/ 4 w 137"/>
                  <a:gd name="T3" fmla="*/ 3 h 6"/>
                  <a:gd name="T4" fmla="*/ 69 w 137"/>
                  <a:gd name="T5" fmla="*/ 1 h 6"/>
                  <a:gd name="T6" fmla="*/ 133 w 137"/>
                  <a:gd name="T7" fmla="*/ 3 h 6"/>
                  <a:gd name="T8" fmla="*/ 69 w 137"/>
                  <a:gd name="T9" fmla="*/ 6 h 6"/>
                  <a:gd name="T10" fmla="*/ 69 w 137"/>
                  <a:gd name="T11" fmla="*/ 0 h 6"/>
                  <a:gd name="T12" fmla="*/ 0 w 137"/>
                  <a:gd name="T13" fmla="*/ 3 h 6"/>
                  <a:gd name="T14" fmla="*/ 69 w 137"/>
                  <a:gd name="T15" fmla="*/ 6 h 6"/>
                  <a:gd name="T16" fmla="*/ 137 w 137"/>
                  <a:gd name="T17" fmla="*/ 3 h 6"/>
                  <a:gd name="T18" fmla="*/ 69 w 137"/>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6">
                    <a:moveTo>
                      <a:pt x="69" y="6"/>
                    </a:moveTo>
                    <a:cubicBezTo>
                      <a:pt x="33" y="6"/>
                      <a:pt x="4" y="5"/>
                      <a:pt x="4" y="3"/>
                    </a:cubicBezTo>
                    <a:cubicBezTo>
                      <a:pt x="4" y="2"/>
                      <a:pt x="33" y="1"/>
                      <a:pt x="69" y="1"/>
                    </a:cubicBezTo>
                    <a:cubicBezTo>
                      <a:pt x="104" y="1"/>
                      <a:pt x="133" y="2"/>
                      <a:pt x="133" y="3"/>
                    </a:cubicBezTo>
                    <a:cubicBezTo>
                      <a:pt x="133" y="5"/>
                      <a:pt x="104" y="6"/>
                      <a:pt x="69" y="6"/>
                    </a:cubicBezTo>
                    <a:moveTo>
                      <a:pt x="69" y="0"/>
                    </a:moveTo>
                    <a:cubicBezTo>
                      <a:pt x="30" y="0"/>
                      <a:pt x="0" y="2"/>
                      <a:pt x="0" y="3"/>
                    </a:cubicBezTo>
                    <a:cubicBezTo>
                      <a:pt x="0" y="5"/>
                      <a:pt x="30" y="6"/>
                      <a:pt x="69" y="6"/>
                    </a:cubicBezTo>
                    <a:cubicBezTo>
                      <a:pt x="107" y="6"/>
                      <a:pt x="137" y="5"/>
                      <a:pt x="137" y="3"/>
                    </a:cubicBezTo>
                    <a:cubicBezTo>
                      <a:pt x="137" y="2"/>
                      <a:pt x="107" y="0"/>
                      <a:pt x="69" y="0"/>
                    </a:cubicBezTo>
                  </a:path>
                </a:pathLst>
              </a:custGeom>
              <a:solidFill>
                <a:srgbClr val="7674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75" name="Freeform 82">
                <a:extLst>
                  <a:ext uri="{FF2B5EF4-FFF2-40B4-BE49-F238E27FC236}">
                    <a16:creationId xmlns:a16="http://schemas.microsoft.com/office/drawing/2014/main" id="{061D7CB1-1624-42BA-8C3A-0A6F2A6CD9C8}"/>
                  </a:ext>
                </a:extLst>
              </p:cNvPr>
              <p:cNvSpPr>
                <a:spLocks noEditPoints="1"/>
              </p:cNvSpPr>
              <p:nvPr/>
            </p:nvSpPr>
            <p:spPr bwMode="auto">
              <a:xfrm>
                <a:off x="1830" y="2585"/>
                <a:ext cx="175" cy="7"/>
              </a:xfrm>
              <a:custGeom>
                <a:avLst/>
                <a:gdLst>
                  <a:gd name="T0" fmla="*/ 65 w 129"/>
                  <a:gd name="T1" fmla="*/ 5 h 5"/>
                  <a:gd name="T2" fmla="*/ 5 w 129"/>
                  <a:gd name="T3" fmla="*/ 2 h 5"/>
                  <a:gd name="T4" fmla="*/ 65 w 129"/>
                  <a:gd name="T5" fmla="*/ 0 h 5"/>
                  <a:gd name="T6" fmla="*/ 124 w 129"/>
                  <a:gd name="T7" fmla="*/ 2 h 5"/>
                  <a:gd name="T8" fmla="*/ 65 w 129"/>
                  <a:gd name="T9" fmla="*/ 5 h 5"/>
                  <a:gd name="T10" fmla="*/ 65 w 129"/>
                  <a:gd name="T11" fmla="*/ 0 h 5"/>
                  <a:gd name="T12" fmla="*/ 0 w 129"/>
                  <a:gd name="T13" fmla="*/ 2 h 5"/>
                  <a:gd name="T14" fmla="*/ 65 w 129"/>
                  <a:gd name="T15" fmla="*/ 5 h 5"/>
                  <a:gd name="T16" fmla="*/ 129 w 129"/>
                  <a:gd name="T17" fmla="*/ 2 h 5"/>
                  <a:gd name="T18" fmla="*/ 65 w 129"/>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
                    <a:moveTo>
                      <a:pt x="65" y="5"/>
                    </a:moveTo>
                    <a:cubicBezTo>
                      <a:pt x="32" y="5"/>
                      <a:pt x="5" y="4"/>
                      <a:pt x="5" y="2"/>
                    </a:cubicBezTo>
                    <a:cubicBezTo>
                      <a:pt x="5" y="1"/>
                      <a:pt x="32" y="0"/>
                      <a:pt x="65" y="0"/>
                    </a:cubicBezTo>
                    <a:cubicBezTo>
                      <a:pt x="97" y="0"/>
                      <a:pt x="124" y="1"/>
                      <a:pt x="124" y="2"/>
                    </a:cubicBezTo>
                    <a:cubicBezTo>
                      <a:pt x="124" y="4"/>
                      <a:pt x="97" y="5"/>
                      <a:pt x="65" y="5"/>
                    </a:cubicBezTo>
                    <a:moveTo>
                      <a:pt x="65" y="0"/>
                    </a:moveTo>
                    <a:cubicBezTo>
                      <a:pt x="29" y="0"/>
                      <a:pt x="0" y="1"/>
                      <a:pt x="0" y="2"/>
                    </a:cubicBezTo>
                    <a:cubicBezTo>
                      <a:pt x="0" y="4"/>
                      <a:pt x="29" y="5"/>
                      <a:pt x="65" y="5"/>
                    </a:cubicBezTo>
                    <a:cubicBezTo>
                      <a:pt x="100" y="5"/>
                      <a:pt x="129" y="4"/>
                      <a:pt x="129" y="2"/>
                    </a:cubicBezTo>
                    <a:cubicBezTo>
                      <a:pt x="129" y="1"/>
                      <a:pt x="100" y="0"/>
                      <a:pt x="65" y="0"/>
                    </a:cubicBezTo>
                  </a:path>
                </a:pathLst>
              </a:custGeom>
              <a:solidFill>
                <a:srgbClr val="7270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76" name="Freeform 83">
                <a:extLst>
                  <a:ext uri="{FF2B5EF4-FFF2-40B4-BE49-F238E27FC236}">
                    <a16:creationId xmlns:a16="http://schemas.microsoft.com/office/drawing/2014/main" id="{92FE17C5-7A61-431B-A6E9-986110016A6C}"/>
                  </a:ext>
                </a:extLst>
              </p:cNvPr>
              <p:cNvSpPr>
                <a:spLocks noEditPoints="1"/>
              </p:cNvSpPr>
              <p:nvPr/>
            </p:nvSpPr>
            <p:spPr bwMode="auto">
              <a:xfrm>
                <a:off x="1837" y="2585"/>
                <a:ext cx="162" cy="7"/>
              </a:xfrm>
              <a:custGeom>
                <a:avLst/>
                <a:gdLst>
                  <a:gd name="T0" fmla="*/ 60 w 119"/>
                  <a:gd name="T1" fmla="*/ 4 h 5"/>
                  <a:gd name="T2" fmla="*/ 5 w 119"/>
                  <a:gd name="T3" fmla="*/ 2 h 5"/>
                  <a:gd name="T4" fmla="*/ 60 w 119"/>
                  <a:gd name="T5" fmla="*/ 0 h 5"/>
                  <a:gd name="T6" fmla="*/ 114 w 119"/>
                  <a:gd name="T7" fmla="*/ 2 h 5"/>
                  <a:gd name="T8" fmla="*/ 60 w 119"/>
                  <a:gd name="T9" fmla="*/ 4 h 5"/>
                  <a:gd name="T10" fmla="*/ 60 w 119"/>
                  <a:gd name="T11" fmla="*/ 0 h 5"/>
                  <a:gd name="T12" fmla="*/ 0 w 119"/>
                  <a:gd name="T13" fmla="*/ 2 h 5"/>
                  <a:gd name="T14" fmla="*/ 60 w 119"/>
                  <a:gd name="T15" fmla="*/ 5 h 5"/>
                  <a:gd name="T16" fmla="*/ 119 w 119"/>
                  <a:gd name="T17" fmla="*/ 2 h 5"/>
                  <a:gd name="T18" fmla="*/ 60 w 119"/>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5">
                    <a:moveTo>
                      <a:pt x="60" y="4"/>
                    </a:moveTo>
                    <a:cubicBezTo>
                      <a:pt x="29" y="4"/>
                      <a:pt x="5" y="3"/>
                      <a:pt x="5" y="2"/>
                    </a:cubicBezTo>
                    <a:cubicBezTo>
                      <a:pt x="5" y="1"/>
                      <a:pt x="29" y="0"/>
                      <a:pt x="60" y="0"/>
                    </a:cubicBezTo>
                    <a:cubicBezTo>
                      <a:pt x="90" y="0"/>
                      <a:pt x="114" y="1"/>
                      <a:pt x="114" y="2"/>
                    </a:cubicBezTo>
                    <a:cubicBezTo>
                      <a:pt x="114" y="3"/>
                      <a:pt x="90" y="4"/>
                      <a:pt x="60" y="4"/>
                    </a:cubicBezTo>
                    <a:moveTo>
                      <a:pt x="60" y="0"/>
                    </a:moveTo>
                    <a:cubicBezTo>
                      <a:pt x="27" y="0"/>
                      <a:pt x="0" y="1"/>
                      <a:pt x="0" y="2"/>
                    </a:cubicBezTo>
                    <a:cubicBezTo>
                      <a:pt x="0" y="4"/>
                      <a:pt x="27" y="5"/>
                      <a:pt x="60" y="5"/>
                    </a:cubicBezTo>
                    <a:cubicBezTo>
                      <a:pt x="92" y="5"/>
                      <a:pt x="119" y="4"/>
                      <a:pt x="119" y="2"/>
                    </a:cubicBezTo>
                    <a:cubicBezTo>
                      <a:pt x="119" y="1"/>
                      <a:pt x="92" y="0"/>
                      <a:pt x="60" y="0"/>
                    </a:cubicBezTo>
                  </a:path>
                </a:pathLst>
              </a:custGeom>
              <a:solidFill>
                <a:srgbClr val="6D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77" name="Freeform 84">
                <a:extLst>
                  <a:ext uri="{FF2B5EF4-FFF2-40B4-BE49-F238E27FC236}">
                    <a16:creationId xmlns:a16="http://schemas.microsoft.com/office/drawing/2014/main" id="{AA0F1BCA-A60D-461E-9BA7-6B6638E431EA}"/>
                  </a:ext>
                </a:extLst>
              </p:cNvPr>
              <p:cNvSpPr>
                <a:spLocks noEditPoints="1"/>
              </p:cNvSpPr>
              <p:nvPr/>
            </p:nvSpPr>
            <p:spPr bwMode="auto">
              <a:xfrm>
                <a:off x="1843" y="2585"/>
                <a:ext cx="149" cy="6"/>
              </a:xfrm>
              <a:custGeom>
                <a:avLst/>
                <a:gdLst>
                  <a:gd name="T0" fmla="*/ 55 w 109"/>
                  <a:gd name="T1" fmla="*/ 4 h 4"/>
                  <a:gd name="T2" fmla="*/ 4 w 109"/>
                  <a:gd name="T3" fmla="*/ 2 h 4"/>
                  <a:gd name="T4" fmla="*/ 55 w 109"/>
                  <a:gd name="T5" fmla="*/ 0 h 4"/>
                  <a:gd name="T6" fmla="*/ 105 w 109"/>
                  <a:gd name="T7" fmla="*/ 2 h 4"/>
                  <a:gd name="T8" fmla="*/ 55 w 109"/>
                  <a:gd name="T9" fmla="*/ 4 h 4"/>
                  <a:gd name="T10" fmla="*/ 55 w 109"/>
                  <a:gd name="T11" fmla="*/ 0 h 4"/>
                  <a:gd name="T12" fmla="*/ 0 w 109"/>
                  <a:gd name="T13" fmla="*/ 2 h 4"/>
                  <a:gd name="T14" fmla="*/ 55 w 109"/>
                  <a:gd name="T15" fmla="*/ 4 h 4"/>
                  <a:gd name="T16" fmla="*/ 109 w 109"/>
                  <a:gd name="T17" fmla="*/ 2 h 4"/>
                  <a:gd name="T18" fmla="*/ 55 w 109"/>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4">
                    <a:moveTo>
                      <a:pt x="55" y="4"/>
                    </a:moveTo>
                    <a:cubicBezTo>
                      <a:pt x="27" y="4"/>
                      <a:pt x="4" y="3"/>
                      <a:pt x="4" y="2"/>
                    </a:cubicBezTo>
                    <a:cubicBezTo>
                      <a:pt x="4" y="1"/>
                      <a:pt x="27" y="0"/>
                      <a:pt x="55" y="0"/>
                    </a:cubicBezTo>
                    <a:cubicBezTo>
                      <a:pt x="82" y="0"/>
                      <a:pt x="105" y="1"/>
                      <a:pt x="105" y="2"/>
                    </a:cubicBezTo>
                    <a:cubicBezTo>
                      <a:pt x="105" y="3"/>
                      <a:pt x="82" y="4"/>
                      <a:pt x="55" y="4"/>
                    </a:cubicBezTo>
                    <a:moveTo>
                      <a:pt x="55" y="0"/>
                    </a:moveTo>
                    <a:cubicBezTo>
                      <a:pt x="24" y="0"/>
                      <a:pt x="0" y="1"/>
                      <a:pt x="0" y="2"/>
                    </a:cubicBezTo>
                    <a:cubicBezTo>
                      <a:pt x="0" y="3"/>
                      <a:pt x="24" y="4"/>
                      <a:pt x="55" y="4"/>
                    </a:cubicBezTo>
                    <a:cubicBezTo>
                      <a:pt x="85" y="4"/>
                      <a:pt x="109" y="3"/>
                      <a:pt x="109" y="2"/>
                    </a:cubicBezTo>
                    <a:cubicBezTo>
                      <a:pt x="109" y="1"/>
                      <a:pt x="85" y="0"/>
                      <a:pt x="55" y="0"/>
                    </a:cubicBezTo>
                  </a:path>
                </a:pathLst>
              </a:custGeom>
              <a:solidFill>
                <a:srgbClr val="6A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78" name="Freeform 85">
                <a:extLst>
                  <a:ext uri="{FF2B5EF4-FFF2-40B4-BE49-F238E27FC236}">
                    <a16:creationId xmlns:a16="http://schemas.microsoft.com/office/drawing/2014/main" id="{A647340D-7902-415D-B73F-3F1BA0D45307}"/>
                  </a:ext>
                </a:extLst>
              </p:cNvPr>
              <p:cNvSpPr>
                <a:spLocks noEditPoints="1"/>
              </p:cNvSpPr>
              <p:nvPr/>
            </p:nvSpPr>
            <p:spPr bwMode="auto">
              <a:xfrm>
                <a:off x="1849" y="2585"/>
                <a:ext cx="137" cy="6"/>
              </a:xfrm>
              <a:custGeom>
                <a:avLst/>
                <a:gdLst>
                  <a:gd name="T0" fmla="*/ 51 w 101"/>
                  <a:gd name="T1" fmla="*/ 4 h 4"/>
                  <a:gd name="T2" fmla="*/ 5 w 101"/>
                  <a:gd name="T3" fmla="*/ 2 h 4"/>
                  <a:gd name="T4" fmla="*/ 51 w 101"/>
                  <a:gd name="T5" fmla="*/ 0 h 4"/>
                  <a:gd name="T6" fmla="*/ 96 w 101"/>
                  <a:gd name="T7" fmla="*/ 2 h 4"/>
                  <a:gd name="T8" fmla="*/ 51 w 101"/>
                  <a:gd name="T9" fmla="*/ 4 h 4"/>
                  <a:gd name="T10" fmla="*/ 51 w 101"/>
                  <a:gd name="T11" fmla="*/ 0 h 4"/>
                  <a:gd name="T12" fmla="*/ 0 w 101"/>
                  <a:gd name="T13" fmla="*/ 2 h 4"/>
                  <a:gd name="T14" fmla="*/ 51 w 101"/>
                  <a:gd name="T15" fmla="*/ 4 h 4"/>
                  <a:gd name="T16" fmla="*/ 101 w 101"/>
                  <a:gd name="T17" fmla="*/ 2 h 4"/>
                  <a:gd name="T18" fmla="*/ 51 w 101"/>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4">
                    <a:moveTo>
                      <a:pt x="51" y="4"/>
                    </a:moveTo>
                    <a:cubicBezTo>
                      <a:pt x="25" y="4"/>
                      <a:pt x="5" y="3"/>
                      <a:pt x="5" y="2"/>
                    </a:cubicBezTo>
                    <a:cubicBezTo>
                      <a:pt x="5" y="1"/>
                      <a:pt x="25" y="0"/>
                      <a:pt x="51" y="0"/>
                    </a:cubicBezTo>
                    <a:cubicBezTo>
                      <a:pt x="76" y="0"/>
                      <a:pt x="96" y="1"/>
                      <a:pt x="96" y="2"/>
                    </a:cubicBezTo>
                    <a:cubicBezTo>
                      <a:pt x="96" y="3"/>
                      <a:pt x="76" y="4"/>
                      <a:pt x="51" y="4"/>
                    </a:cubicBezTo>
                    <a:moveTo>
                      <a:pt x="51" y="0"/>
                    </a:moveTo>
                    <a:cubicBezTo>
                      <a:pt x="23" y="0"/>
                      <a:pt x="0" y="1"/>
                      <a:pt x="0" y="2"/>
                    </a:cubicBezTo>
                    <a:cubicBezTo>
                      <a:pt x="0" y="3"/>
                      <a:pt x="23" y="4"/>
                      <a:pt x="51" y="4"/>
                    </a:cubicBezTo>
                    <a:cubicBezTo>
                      <a:pt x="78" y="4"/>
                      <a:pt x="101" y="3"/>
                      <a:pt x="101" y="2"/>
                    </a:cubicBezTo>
                    <a:cubicBezTo>
                      <a:pt x="101" y="1"/>
                      <a:pt x="78" y="0"/>
                      <a:pt x="51" y="0"/>
                    </a:cubicBezTo>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79" name="Freeform 86">
                <a:extLst>
                  <a:ext uri="{FF2B5EF4-FFF2-40B4-BE49-F238E27FC236}">
                    <a16:creationId xmlns:a16="http://schemas.microsoft.com/office/drawing/2014/main" id="{B883AC49-C3AB-4F23-8F12-746D13B34632}"/>
                  </a:ext>
                </a:extLst>
              </p:cNvPr>
              <p:cNvSpPr>
                <a:spLocks noEditPoints="1"/>
              </p:cNvSpPr>
              <p:nvPr/>
            </p:nvSpPr>
            <p:spPr bwMode="auto">
              <a:xfrm>
                <a:off x="1856" y="2585"/>
                <a:ext cx="123" cy="6"/>
              </a:xfrm>
              <a:custGeom>
                <a:avLst/>
                <a:gdLst>
                  <a:gd name="T0" fmla="*/ 46 w 91"/>
                  <a:gd name="T1" fmla="*/ 4 h 4"/>
                  <a:gd name="T2" fmla="*/ 5 w 91"/>
                  <a:gd name="T3" fmla="*/ 2 h 4"/>
                  <a:gd name="T4" fmla="*/ 46 w 91"/>
                  <a:gd name="T5" fmla="*/ 1 h 4"/>
                  <a:gd name="T6" fmla="*/ 86 w 91"/>
                  <a:gd name="T7" fmla="*/ 2 h 4"/>
                  <a:gd name="T8" fmla="*/ 46 w 91"/>
                  <a:gd name="T9" fmla="*/ 4 h 4"/>
                  <a:gd name="T10" fmla="*/ 46 w 91"/>
                  <a:gd name="T11" fmla="*/ 0 h 4"/>
                  <a:gd name="T12" fmla="*/ 0 w 91"/>
                  <a:gd name="T13" fmla="*/ 2 h 4"/>
                  <a:gd name="T14" fmla="*/ 46 w 91"/>
                  <a:gd name="T15" fmla="*/ 4 h 4"/>
                  <a:gd name="T16" fmla="*/ 91 w 91"/>
                  <a:gd name="T17" fmla="*/ 2 h 4"/>
                  <a:gd name="T18" fmla="*/ 46 w 91"/>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4">
                    <a:moveTo>
                      <a:pt x="46" y="4"/>
                    </a:moveTo>
                    <a:cubicBezTo>
                      <a:pt x="23" y="4"/>
                      <a:pt x="5" y="3"/>
                      <a:pt x="5" y="2"/>
                    </a:cubicBezTo>
                    <a:cubicBezTo>
                      <a:pt x="5" y="1"/>
                      <a:pt x="23" y="1"/>
                      <a:pt x="46" y="1"/>
                    </a:cubicBezTo>
                    <a:cubicBezTo>
                      <a:pt x="68" y="1"/>
                      <a:pt x="86" y="1"/>
                      <a:pt x="86" y="2"/>
                    </a:cubicBezTo>
                    <a:cubicBezTo>
                      <a:pt x="86" y="3"/>
                      <a:pt x="68" y="4"/>
                      <a:pt x="46" y="4"/>
                    </a:cubicBezTo>
                    <a:moveTo>
                      <a:pt x="46" y="0"/>
                    </a:moveTo>
                    <a:cubicBezTo>
                      <a:pt x="20" y="0"/>
                      <a:pt x="0" y="1"/>
                      <a:pt x="0" y="2"/>
                    </a:cubicBezTo>
                    <a:cubicBezTo>
                      <a:pt x="0" y="3"/>
                      <a:pt x="20" y="4"/>
                      <a:pt x="46" y="4"/>
                    </a:cubicBezTo>
                    <a:cubicBezTo>
                      <a:pt x="71" y="4"/>
                      <a:pt x="91" y="3"/>
                      <a:pt x="91" y="2"/>
                    </a:cubicBezTo>
                    <a:cubicBezTo>
                      <a:pt x="91" y="1"/>
                      <a:pt x="71" y="0"/>
                      <a:pt x="46" y="0"/>
                    </a:cubicBezTo>
                  </a:path>
                </a:pathLst>
              </a:custGeom>
              <a:solidFill>
                <a:srgbClr val="615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80" name="Freeform 87">
                <a:extLst>
                  <a:ext uri="{FF2B5EF4-FFF2-40B4-BE49-F238E27FC236}">
                    <a16:creationId xmlns:a16="http://schemas.microsoft.com/office/drawing/2014/main" id="{5A9F02E1-6C2B-4BE5-A960-6DFBC82B8202}"/>
                  </a:ext>
                </a:extLst>
              </p:cNvPr>
              <p:cNvSpPr>
                <a:spLocks noEditPoints="1"/>
              </p:cNvSpPr>
              <p:nvPr/>
            </p:nvSpPr>
            <p:spPr bwMode="auto">
              <a:xfrm>
                <a:off x="1862" y="2586"/>
                <a:ext cx="111" cy="5"/>
              </a:xfrm>
              <a:custGeom>
                <a:avLst/>
                <a:gdLst>
                  <a:gd name="T0" fmla="*/ 41 w 81"/>
                  <a:gd name="T1" fmla="*/ 3 h 3"/>
                  <a:gd name="T2" fmla="*/ 5 w 81"/>
                  <a:gd name="T3" fmla="*/ 1 h 3"/>
                  <a:gd name="T4" fmla="*/ 41 w 81"/>
                  <a:gd name="T5" fmla="*/ 0 h 3"/>
                  <a:gd name="T6" fmla="*/ 76 w 81"/>
                  <a:gd name="T7" fmla="*/ 1 h 3"/>
                  <a:gd name="T8" fmla="*/ 41 w 81"/>
                  <a:gd name="T9" fmla="*/ 3 h 3"/>
                  <a:gd name="T10" fmla="*/ 41 w 81"/>
                  <a:gd name="T11" fmla="*/ 0 h 3"/>
                  <a:gd name="T12" fmla="*/ 0 w 81"/>
                  <a:gd name="T13" fmla="*/ 1 h 3"/>
                  <a:gd name="T14" fmla="*/ 41 w 81"/>
                  <a:gd name="T15" fmla="*/ 3 h 3"/>
                  <a:gd name="T16" fmla="*/ 81 w 81"/>
                  <a:gd name="T17" fmla="*/ 1 h 3"/>
                  <a:gd name="T18" fmla="*/ 41 w 81"/>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
                    <a:moveTo>
                      <a:pt x="41" y="3"/>
                    </a:moveTo>
                    <a:cubicBezTo>
                      <a:pt x="21" y="3"/>
                      <a:pt x="5" y="2"/>
                      <a:pt x="5" y="1"/>
                    </a:cubicBezTo>
                    <a:cubicBezTo>
                      <a:pt x="5" y="0"/>
                      <a:pt x="21" y="0"/>
                      <a:pt x="41" y="0"/>
                    </a:cubicBezTo>
                    <a:cubicBezTo>
                      <a:pt x="60" y="0"/>
                      <a:pt x="76" y="0"/>
                      <a:pt x="76" y="1"/>
                    </a:cubicBezTo>
                    <a:cubicBezTo>
                      <a:pt x="76" y="2"/>
                      <a:pt x="60" y="3"/>
                      <a:pt x="41" y="3"/>
                    </a:cubicBezTo>
                    <a:moveTo>
                      <a:pt x="41" y="0"/>
                    </a:moveTo>
                    <a:cubicBezTo>
                      <a:pt x="18" y="0"/>
                      <a:pt x="0" y="0"/>
                      <a:pt x="0" y="1"/>
                    </a:cubicBezTo>
                    <a:cubicBezTo>
                      <a:pt x="0" y="2"/>
                      <a:pt x="18" y="3"/>
                      <a:pt x="41" y="3"/>
                    </a:cubicBezTo>
                    <a:cubicBezTo>
                      <a:pt x="63" y="3"/>
                      <a:pt x="81" y="2"/>
                      <a:pt x="81" y="1"/>
                    </a:cubicBezTo>
                    <a:cubicBezTo>
                      <a:pt x="81" y="0"/>
                      <a:pt x="63" y="0"/>
                      <a:pt x="41" y="0"/>
                    </a:cubicBezTo>
                  </a:path>
                </a:pathLst>
              </a:custGeom>
              <a:solidFill>
                <a:srgbClr val="5D5B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81" name="Oval 88">
                <a:extLst>
                  <a:ext uri="{FF2B5EF4-FFF2-40B4-BE49-F238E27FC236}">
                    <a16:creationId xmlns:a16="http://schemas.microsoft.com/office/drawing/2014/main" id="{9547EDCC-600E-493C-8EC7-BACD6E75E089}"/>
                  </a:ext>
                </a:extLst>
              </p:cNvPr>
              <p:cNvSpPr>
                <a:spLocks noChangeArrowheads="1"/>
              </p:cNvSpPr>
              <p:nvPr/>
            </p:nvSpPr>
            <p:spPr bwMode="auto">
              <a:xfrm>
                <a:off x="1869" y="2586"/>
                <a:ext cx="97" cy="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82" name="Freeform 89">
                <a:extLst>
                  <a:ext uri="{FF2B5EF4-FFF2-40B4-BE49-F238E27FC236}">
                    <a16:creationId xmlns:a16="http://schemas.microsoft.com/office/drawing/2014/main" id="{44CDF2ED-1A6E-4982-8CA9-A34B4F7A55DB}"/>
                  </a:ext>
                </a:extLst>
              </p:cNvPr>
              <p:cNvSpPr>
                <a:spLocks/>
              </p:cNvSpPr>
              <p:nvPr/>
            </p:nvSpPr>
            <p:spPr bwMode="auto">
              <a:xfrm>
                <a:off x="1802" y="2423"/>
                <a:ext cx="218" cy="147"/>
              </a:xfrm>
              <a:custGeom>
                <a:avLst/>
                <a:gdLst>
                  <a:gd name="T0" fmla="*/ 218 w 218"/>
                  <a:gd name="T1" fmla="*/ 147 h 147"/>
                  <a:gd name="T2" fmla="*/ 0 w 218"/>
                  <a:gd name="T3" fmla="*/ 147 h 147"/>
                  <a:gd name="T4" fmla="*/ 32 w 218"/>
                  <a:gd name="T5" fmla="*/ 0 h 147"/>
                  <a:gd name="T6" fmla="*/ 187 w 218"/>
                  <a:gd name="T7" fmla="*/ 0 h 147"/>
                  <a:gd name="T8" fmla="*/ 218 w 218"/>
                  <a:gd name="T9" fmla="*/ 147 h 147"/>
                </a:gdLst>
                <a:ahLst/>
                <a:cxnLst>
                  <a:cxn ang="0">
                    <a:pos x="T0" y="T1"/>
                  </a:cxn>
                  <a:cxn ang="0">
                    <a:pos x="T2" y="T3"/>
                  </a:cxn>
                  <a:cxn ang="0">
                    <a:pos x="T4" y="T5"/>
                  </a:cxn>
                  <a:cxn ang="0">
                    <a:pos x="T6" y="T7"/>
                  </a:cxn>
                  <a:cxn ang="0">
                    <a:pos x="T8" y="T9"/>
                  </a:cxn>
                </a:cxnLst>
                <a:rect l="0" t="0" r="r" b="b"/>
                <a:pathLst>
                  <a:path w="218" h="147">
                    <a:moveTo>
                      <a:pt x="218" y="147"/>
                    </a:moveTo>
                    <a:lnTo>
                      <a:pt x="0" y="147"/>
                    </a:lnTo>
                    <a:lnTo>
                      <a:pt x="32" y="0"/>
                    </a:lnTo>
                    <a:lnTo>
                      <a:pt x="187" y="0"/>
                    </a:lnTo>
                    <a:lnTo>
                      <a:pt x="218" y="147"/>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83" name="Freeform 90">
                <a:extLst>
                  <a:ext uri="{FF2B5EF4-FFF2-40B4-BE49-F238E27FC236}">
                    <a16:creationId xmlns:a16="http://schemas.microsoft.com/office/drawing/2014/main" id="{42B312C1-FE8A-4F67-BFB0-DF86FA8363B2}"/>
                  </a:ext>
                </a:extLst>
              </p:cNvPr>
              <p:cNvSpPr>
                <a:spLocks/>
              </p:cNvSpPr>
              <p:nvPr/>
            </p:nvSpPr>
            <p:spPr bwMode="auto">
              <a:xfrm>
                <a:off x="1816" y="2423"/>
                <a:ext cx="191" cy="83"/>
              </a:xfrm>
              <a:custGeom>
                <a:avLst/>
                <a:gdLst>
                  <a:gd name="T0" fmla="*/ 191 w 191"/>
                  <a:gd name="T1" fmla="*/ 83 h 83"/>
                  <a:gd name="T2" fmla="*/ 173 w 191"/>
                  <a:gd name="T3" fmla="*/ 0 h 83"/>
                  <a:gd name="T4" fmla="*/ 18 w 191"/>
                  <a:gd name="T5" fmla="*/ 0 h 83"/>
                  <a:gd name="T6" fmla="*/ 0 w 191"/>
                  <a:gd name="T7" fmla="*/ 83 h 83"/>
                  <a:gd name="T8" fmla="*/ 191 w 191"/>
                  <a:gd name="T9" fmla="*/ 83 h 83"/>
                </a:gdLst>
                <a:ahLst/>
                <a:cxnLst>
                  <a:cxn ang="0">
                    <a:pos x="T0" y="T1"/>
                  </a:cxn>
                  <a:cxn ang="0">
                    <a:pos x="T2" y="T3"/>
                  </a:cxn>
                  <a:cxn ang="0">
                    <a:pos x="T4" y="T5"/>
                  </a:cxn>
                  <a:cxn ang="0">
                    <a:pos x="T6" y="T7"/>
                  </a:cxn>
                  <a:cxn ang="0">
                    <a:pos x="T8" y="T9"/>
                  </a:cxn>
                </a:cxnLst>
                <a:rect l="0" t="0" r="r" b="b"/>
                <a:pathLst>
                  <a:path w="191" h="83">
                    <a:moveTo>
                      <a:pt x="191" y="83"/>
                    </a:moveTo>
                    <a:lnTo>
                      <a:pt x="173" y="0"/>
                    </a:lnTo>
                    <a:lnTo>
                      <a:pt x="18" y="0"/>
                    </a:lnTo>
                    <a:lnTo>
                      <a:pt x="0" y="83"/>
                    </a:lnTo>
                    <a:lnTo>
                      <a:pt x="191" y="83"/>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84" name="Freeform 91">
                <a:extLst>
                  <a:ext uri="{FF2B5EF4-FFF2-40B4-BE49-F238E27FC236}">
                    <a16:creationId xmlns:a16="http://schemas.microsoft.com/office/drawing/2014/main" id="{AC3D5247-6106-4C09-B087-86037A14BE72}"/>
                  </a:ext>
                </a:extLst>
              </p:cNvPr>
              <p:cNvSpPr>
                <a:spLocks/>
              </p:cNvSpPr>
              <p:nvPr/>
            </p:nvSpPr>
            <p:spPr bwMode="auto">
              <a:xfrm>
                <a:off x="1738" y="2565"/>
                <a:ext cx="346" cy="21"/>
              </a:xfrm>
              <a:custGeom>
                <a:avLst/>
                <a:gdLst>
                  <a:gd name="T0" fmla="*/ 240 w 254"/>
                  <a:gd name="T1" fmla="*/ 16 h 16"/>
                  <a:gd name="T2" fmla="*/ 14 w 254"/>
                  <a:gd name="T3" fmla="*/ 16 h 16"/>
                  <a:gd name="T4" fmla="*/ 0 w 254"/>
                  <a:gd name="T5" fmla="*/ 0 h 16"/>
                  <a:gd name="T6" fmla="*/ 254 w 254"/>
                  <a:gd name="T7" fmla="*/ 0 h 16"/>
                  <a:gd name="T8" fmla="*/ 240 w 254"/>
                  <a:gd name="T9" fmla="*/ 16 h 16"/>
                </a:gdLst>
                <a:ahLst/>
                <a:cxnLst>
                  <a:cxn ang="0">
                    <a:pos x="T0" y="T1"/>
                  </a:cxn>
                  <a:cxn ang="0">
                    <a:pos x="T2" y="T3"/>
                  </a:cxn>
                  <a:cxn ang="0">
                    <a:pos x="T4" y="T5"/>
                  </a:cxn>
                  <a:cxn ang="0">
                    <a:pos x="T6" y="T7"/>
                  </a:cxn>
                  <a:cxn ang="0">
                    <a:pos x="T8" y="T9"/>
                  </a:cxn>
                </a:cxnLst>
                <a:rect l="0" t="0" r="r" b="b"/>
                <a:pathLst>
                  <a:path w="254" h="16">
                    <a:moveTo>
                      <a:pt x="240" y="16"/>
                    </a:moveTo>
                    <a:cubicBezTo>
                      <a:pt x="14" y="16"/>
                      <a:pt x="14" y="16"/>
                      <a:pt x="14" y="16"/>
                    </a:cubicBezTo>
                    <a:cubicBezTo>
                      <a:pt x="2" y="16"/>
                      <a:pt x="0" y="0"/>
                      <a:pt x="0" y="0"/>
                    </a:cubicBezTo>
                    <a:cubicBezTo>
                      <a:pt x="254" y="0"/>
                      <a:pt x="254" y="0"/>
                      <a:pt x="254" y="0"/>
                    </a:cubicBezTo>
                    <a:cubicBezTo>
                      <a:pt x="254" y="0"/>
                      <a:pt x="252" y="16"/>
                      <a:pt x="240" y="16"/>
                    </a:cubicBezTo>
                    <a:close/>
                  </a:path>
                </a:pathLst>
              </a:custGeom>
              <a:solidFill>
                <a:srgbClr val="E6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85" name="Freeform 92">
                <a:extLst>
                  <a:ext uri="{FF2B5EF4-FFF2-40B4-BE49-F238E27FC236}">
                    <a16:creationId xmlns:a16="http://schemas.microsoft.com/office/drawing/2014/main" id="{CACDC80F-7FB8-48D0-87E2-FAF9A5ACEA44}"/>
                  </a:ext>
                </a:extLst>
              </p:cNvPr>
              <p:cNvSpPr>
                <a:spLocks/>
              </p:cNvSpPr>
              <p:nvPr/>
            </p:nvSpPr>
            <p:spPr bwMode="auto">
              <a:xfrm>
                <a:off x="1504" y="1929"/>
                <a:ext cx="815" cy="501"/>
              </a:xfrm>
              <a:custGeom>
                <a:avLst/>
                <a:gdLst>
                  <a:gd name="T0" fmla="*/ 598 w 598"/>
                  <a:gd name="T1" fmla="*/ 343 h 369"/>
                  <a:gd name="T2" fmla="*/ 571 w 598"/>
                  <a:gd name="T3" fmla="*/ 369 h 369"/>
                  <a:gd name="T4" fmla="*/ 27 w 598"/>
                  <a:gd name="T5" fmla="*/ 369 h 369"/>
                  <a:gd name="T6" fmla="*/ 0 w 598"/>
                  <a:gd name="T7" fmla="*/ 343 h 369"/>
                  <a:gd name="T8" fmla="*/ 0 w 598"/>
                  <a:gd name="T9" fmla="*/ 26 h 369"/>
                  <a:gd name="T10" fmla="*/ 27 w 598"/>
                  <a:gd name="T11" fmla="*/ 0 h 369"/>
                  <a:gd name="T12" fmla="*/ 571 w 598"/>
                  <a:gd name="T13" fmla="*/ 0 h 369"/>
                  <a:gd name="T14" fmla="*/ 598 w 598"/>
                  <a:gd name="T15" fmla="*/ 26 h 369"/>
                  <a:gd name="T16" fmla="*/ 598 w 598"/>
                  <a:gd name="T17" fmla="*/ 34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8" h="369">
                    <a:moveTo>
                      <a:pt x="598" y="343"/>
                    </a:moveTo>
                    <a:cubicBezTo>
                      <a:pt x="598" y="357"/>
                      <a:pt x="586" y="369"/>
                      <a:pt x="571" y="369"/>
                    </a:cubicBezTo>
                    <a:cubicBezTo>
                      <a:pt x="27" y="369"/>
                      <a:pt x="27" y="369"/>
                      <a:pt x="27" y="369"/>
                    </a:cubicBezTo>
                    <a:cubicBezTo>
                      <a:pt x="12" y="369"/>
                      <a:pt x="0" y="357"/>
                      <a:pt x="0" y="343"/>
                    </a:cubicBezTo>
                    <a:cubicBezTo>
                      <a:pt x="0" y="26"/>
                      <a:pt x="0" y="26"/>
                      <a:pt x="0" y="26"/>
                    </a:cubicBezTo>
                    <a:cubicBezTo>
                      <a:pt x="0" y="12"/>
                      <a:pt x="12" y="0"/>
                      <a:pt x="27" y="0"/>
                    </a:cubicBezTo>
                    <a:cubicBezTo>
                      <a:pt x="571" y="0"/>
                      <a:pt x="571" y="0"/>
                      <a:pt x="571" y="0"/>
                    </a:cubicBezTo>
                    <a:cubicBezTo>
                      <a:pt x="586" y="0"/>
                      <a:pt x="598" y="12"/>
                      <a:pt x="598" y="26"/>
                    </a:cubicBezTo>
                    <a:cubicBezTo>
                      <a:pt x="598" y="343"/>
                      <a:pt x="598" y="343"/>
                      <a:pt x="598" y="343"/>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86" name="Freeform 93">
                <a:extLst>
                  <a:ext uri="{FF2B5EF4-FFF2-40B4-BE49-F238E27FC236}">
                    <a16:creationId xmlns:a16="http://schemas.microsoft.com/office/drawing/2014/main" id="{75C32397-2C7A-4182-8BCA-D324213F2690}"/>
                  </a:ext>
                </a:extLst>
              </p:cNvPr>
              <p:cNvSpPr>
                <a:spLocks/>
              </p:cNvSpPr>
              <p:nvPr/>
            </p:nvSpPr>
            <p:spPr bwMode="auto">
              <a:xfrm>
                <a:off x="1504" y="2385"/>
                <a:ext cx="815" cy="106"/>
              </a:xfrm>
              <a:custGeom>
                <a:avLst/>
                <a:gdLst>
                  <a:gd name="T0" fmla="*/ 0 w 598"/>
                  <a:gd name="T1" fmla="*/ 0 h 78"/>
                  <a:gd name="T2" fmla="*/ 0 w 598"/>
                  <a:gd name="T3" fmla="*/ 52 h 78"/>
                  <a:gd name="T4" fmla="*/ 27 w 598"/>
                  <a:gd name="T5" fmla="*/ 78 h 78"/>
                  <a:gd name="T6" fmla="*/ 571 w 598"/>
                  <a:gd name="T7" fmla="*/ 78 h 78"/>
                  <a:gd name="T8" fmla="*/ 598 w 598"/>
                  <a:gd name="T9" fmla="*/ 52 h 78"/>
                  <a:gd name="T10" fmla="*/ 598 w 598"/>
                  <a:gd name="T11" fmla="*/ 0 h 78"/>
                  <a:gd name="T12" fmla="*/ 0 w 598"/>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598" h="78">
                    <a:moveTo>
                      <a:pt x="0" y="0"/>
                    </a:moveTo>
                    <a:cubicBezTo>
                      <a:pt x="0" y="52"/>
                      <a:pt x="0" y="52"/>
                      <a:pt x="0" y="52"/>
                    </a:cubicBezTo>
                    <a:cubicBezTo>
                      <a:pt x="0" y="66"/>
                      <a:pt x="12" y="78"/>
                      <a:pt x="27" y="78"/>
                    </a:cubicBezTo>
                    <a:cubicBezTo>
                      <a:pt x="571" y="78"/>
                      <a:pt x="571" y="78"/>
                      <a:pt x="571" y="78"/>
                    </a:cubicBezTo>
                    <a:cubicBezTo>
                      <a:pt x="586" y="78"/>
                      <a:pt x="598" y="66"/>
                      <a:pt x="598" y="52"/>
                    </a:cubicBezTo>
                    <a:cubicBezTo>
                      <a:pt x="598" y="0"/>
                      <a:pt x="598" y="0"/>
                      <a:pt x="598" y="0"/>
                    </a:cubicBezTo>
                    <a:cubicBezTo>
                      <a:pt x="0" y="0"/>
                      <a:pt x="0" y="0"/>
                      <a:pt x="0" y="0"/>
                    </a:cubicBezTo>
                  </a:path>
                </a:pathLst>
              </a:custGeom>
              <a:solidFill>
                <a:srgbClr val="E6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87" name="Rectangle 94">
                <a:extLst>
                  <a:ext uri="{FF2B5EF4-FFF2-40B4-BE49-F238E27FC236}">
                    <a16:creationId xmlns:a16="http://schemas.microsoft.com/office/drawing/2014/main" id="{3F47BB97-BB7E-431E-A032-50FF98D9BC6D}"/>
                  </a:ext>
                </a:extLst>
              </p:cNvPr>
              <p:cNvSpPr>
                <a:spLocks noChangeArrowheads="1"/>
              </p:cNvSpPr>
              <p:nvPr/>
            </p:nvSpPr>
            <p:spPr bwMode="auto">
              <a:xfrm>
                <a:off x="1530" y="1963"/>
                <a:ext cx="761" cy="390"/>
              </a:xfrm>
              <a:prstGeom prst="rect">
                <a:avLst/>
              </a:prstGeom>
              <a:solidFill>
                <a:srgbClr val="F0F1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88" name="Rectangle 95">
                <a:extLst>
                  <a:ext uri="{FF2B5EF4-FFF2-40B4-BE49-F238E27FC236}">
                    <a16:creationId xmlns:a16="http://schemas.microsoft.com/office/drawing/2014/main" id="{B8AD3955-A919-4C7A-9B6F-471707B65302}"/>
                  </a:ext>
                </a:extLst>
              </p:cNvPr>
              <p:cNvSpPr>
                <a:spLocks noChangeArrowheads="1"/>
              </p:cNvSpPr>
              <p:nvPr/>
            </p:nvSpPr>
            <p:spPr bwMode="auto">
              <a:xfrm>
                <a:off x="1530" y="1963"/>
                <a:ext cx="761"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89" name="Oval 96">
                <a:extLst>
                  <a:ext uri="{FF2B5EF4-FFF2-40B4-BE49-F238E27FC236}">
                    <a16:creationId xmlns:a16="http://schemas.microsoft.com/office/drawing/2014/main" id="{39A956AF-4B50-45CA-BA99-E45DB095F2B0}"/>
                  </a:ext>
                </a:extLst>
              </p:cNvPr>
              <p:cNvSpPr>
                <a:spLocks noChangeArrowheads="1"/>
              </p:cNvSpPr>
              <p:nvPr/>
            </p:nvSpPr>
            <p:spPr bwMode="auto">
              <a:xfrm>
                <a:off x="1886" y="2410"/>
                <a:ext cx="51" cy="53"/>
              </a:xfrm>
              <a:prstGeom prst="ellipse">
                <a:avLst/>
              </a:prstGeom>
              <a:solidFill>
                <a:srgbClr val="9295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90" name="Rectangle 97">
                <a:extLst>
                  <a:ext uri="{FF2B5EF4-FFF2-40B4-BE49-F238E27FC236}">
                    <a16:creationId xmlns:a16="http://schemas.microsoft.com/office/drawing/2014/main" id="{CFB49FDF-862F-467B-97FB-9EB6A309F945}"/>
                  </a:ext>
                </a:extLst>
              </p:cNvPr>
              <p:cNvSpPr>
                <a:spLocks noChangeArrowheads="1"/>
              </p:cNvSpPr>
              <p:nvPr/>
            </p:nvSpPr>
            <p:spPr bwMode="auto">
              <a:xfrm>
                <a:off x="1632" y="1982"/>
                <a:ext cx="166" cy="35"/>
              </a:xfrm>
              <a:prstGeom prst="rect">
                <a:avLst/>
              </a:prstGeom>
              <a:solidFill>
                <a:srgbClr val="914E9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91" name="Rectangle 98">
                <a:extLst>
                  <a:ext uri="{FF2B5EF4-FFF2-40B4-BE49-F238E27FC236}">
                    <a16:creationId xmlns:a16="http://schemas.microsoft.com/office/drawing/2014/main" id="{E83CD147-612A-41BF-AD94-AA79A5898BDA}"/>
                  </a:ext>
                </a:extLst>
              </p:cNvPr>
              <p:cNvSpPr>
                <a:spLocks noChangeArrowheads="1"/>
              </p:cNvSpPr>
              <p:nvPr/>
            </p:nvSpPr>
            <p:spPr bwMode="auto">
              <a:xfrm>
                <a:off x="1632" y="1982"/>
                <a:ext cx="166" cy="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92" name="Rectangle 99">
                <a:extLst>
                  <a:ext uri="{FF2B5EF4-FFF2-40B4-BE49-F238E27FC236}">
                    <a16:creationId xmlns:a16="http://schemas.microsoft.com/office/drawing/2014/main" id="{7672A45A-F0F5-4768-91C5-B4F8999EDE0E}"/>
                  </a:ext>
                </a:extLst>
              </p:cNvPr>
              <p:cNvSpPr>
                <a:spLocks noChangeArrowheads="1"/>
              </p:cNvSpPr>
              <p:nvPr/>
            </p:nvSpPr>
            <p:spPr bwMode="auto">
              <a:xfrm>
                <a:off x="1828" y="1982"/>
                <a:ext cx="363" cy="35"/>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93" name="Rectangle 100">
                <a:extLst>
                  <a:ext uri="{FF2B5EF4-FFF2-40B4-BE49-F238E27FC236}">
                    <a16:creationId xmlns:a16="http://schemas.microsoft.com/office/drawing/2014/main" id="{E291639C-1C92-4AC0-A547-C02853465D4D}"/>
                  </a:ext>
                </a:extLst>
              </p:cNvPr>
              <p:cNvSpPr>
                <a:spLocks noChangeArrowheads="1"/>
              </p:cNvSpPr>
              <p:nvPr/>
            </p:nvSpPr>
            <p:spPr bwMode="auto">
              <a:xfrm>
                <a:off x="1828" y="1982"/>
                <a:ext cx="363" cy="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94" name="Rectangle 101">
                <a:extLst>
                  <a:ext uri="{FF2B5EF4-FFF2-40B4-BE49-F238E27FC236}">
                    <a16:creationId xmlns:a16="http://schemas.microsoft.com/office/drawing/2014/main" id="{3E0582CC-B508-4956-98E4-701691E32F94}"/>
                  </a:ext>
                </a:extLst>
              </p:cNvPr>
              <p:cNvSpPr>
                <a:spLocks noChangeArrowheads="1"/>
              </p:cNvSpPr>
              <p:nvPr/>
            </p:nvSpPr>
            <p:spPr bwMode="auto">
              <a:xfrm>
                <a:off x="1632" y="2033"/>
                <a:ext cx="559" cy="101"/>
              </a:xfrm>
              <a:prstGeom prst="rect">
                <a:avLst/>
              </a:prstGeom>
              <a:solidFill>
                <a:srgbClr val="29A9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95" name="Rectangle 102">
                <a:extLst>
                  <a:ext uri="{FF2B5EF4-FFF2-40B4-BE49-F238E27FC236}">
                    <a16:creationId xmlns:a16="http://schemas.microsoft.com/office/drawing/2014/main" id="{7BCFE541-8013-4F8D-86E3-30CC08C4813E}"/>
                  </a:ext>
                </a:extLst>
              </p:cNvPr>
              <p:cNvSpPr>
                <a:spLocks noChangeArrowheads="1"/>
              </p:cNvSpPr>
              <p:nvPr/>
            </p:nvSpPr>
            <p:spPr bwMode="auto">
              <a:xfrm>
                <a:off x="1632" y="2033"/>
                <a:ext cx="559"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96" name="Rectangle 103">
                <a:extLst>
                  <a:ext uri="{FF2B5EF4-FFF2-40B4-BE49-F238E27FC236}">
                    <a16:creationId xmlns:a16="http://schemas.microsoft.com/office/drawing/2014/main" id="{5C824559-2F43-41D5-ACA0-3D3E72650ADE}"/>
                  </a:ext>
                </a:extLst>
              </p:cNvPr>
              <p:cNvSpPr>
                <a:spLocks noChangeArrowheads="1"/>
              </p:cNvSpPr>
              <p:nvPr/>
            </p:nvSpPr>
            <p:spPr bwMode="auto">
              <a:xfrm>
                <a:off x="1632" y="2154"/>
                <a:ext cx="166" cy="102"/>
              </a:xfrm>
              <a:prstGeom prst="rect">
                <a:avLst/>
              </a:prstGeom>
              <a:solidFill>
                <a:srgbClr val="F693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97" name="Rectangle 104">
                <a:extLst>
                  <a:ext uri="{FF2B5EF4-FFF2-40B4-BE49-F238E27FC236}">
                    <a16:creationId xmlns:a16="http://schemas.microsoft.com/office/drawing/2014/main" id="{A4AD44E4-4519-4C62-A3C0-4AE30F621824}"/>
                  </a:ext>
                </a:extLst>
              </p:cNvPr>
              <p:cNvSpPr>
                <a:spLocks noChangeArrowheads="1"/>
              </p:cNvSpPr>
              <p:nvPr/>
            </p:nvSpPr>
            <p:spPr bwMode="auto">
              <a:xfrm>
                <a:off x="1828" y="2154"/>
                <a:ext cx="166" cy="102"/>
              </a:xfrm>
              <a:prstGeom prst="rect">
                <a:avLst/>
              </a:prstGeom>
              <a:solidFill>
                <a:srgbClr val="D340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98" name="Rectangle 105">
                <a:extLst>
                  <a:ext uri="{FF2B5EF4-FFF2-40B4-BE49-F238E27FC236}">
                    <a16:creationId xmlns:a16="http://schemas.microsoft.com/office/drawing/2014/main" id="{688116A1-45E3-45FC-A141-2D37DEC5E6B1}"/>
                  </a:ext>
                </a:extLst>
              </p:cNvPr>
              <p:cNvSpPr>
                <a:spLocks noChangeArrowheads="1"/>
              </p:cNvSpPr>
              <p:nvPr/>
            </p:nvSpPr>
            <p:spPr bwMode="auto">
              <a:xfrm>
                <a:off x="1828" y="2154"/>
                <a:ext cx="166"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99" name="Rectangle 106">
                <a:extLst>
                  <a:ext uri="{FF2B5EF4-FFF2-40B4-BE49-F238E27FC236}">
                    <a16:creationId xmlns:a16="http://schemas.microsoft.com/office/drawing/2014/main" id="{1EC74E0B-34D4-4E06-9413-FC0E7E925B51}"/>
                  </a:ext>
                </a:extLst>
              </p:cNvPr>
              <p:cNvSpPr>
                <a:spLocks noChangeArrowheads="1"/>
              </p:cNvSpPr>
              <p:nvPr/>
            </p:nvSpPr>
            <p:spPr bwMode="auto">
              <a:xfrm>
                <a:off x="2024" y="2154"/>
                <a:ext cx="167" cy="102"/>
              </a:xfrm>
              <a:prstGeom prst="rect">
                <a:avLst/>
              </a:prstGeom>
              <a:solidFill>
                <a:srgbClr val="8BC5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00" name="Rectangle 107">
                <a:extLst>
                  <a:ext uri="{FF2B5EF4-FFF2-40B4-BE49-F238E27FC236}">
                    <a16:creationId xmlns:a16="http://schemas.microsoft.com/office/drawing/2014/main" id="{9FF32D37-81D9-4F60-8A0A-FFEF86EB49B3}"/>
                  </a:ext>
                </a:extLst>
              </p:cNvPr>
              <p:cNvSpPr>
                <a:spLocks noChangeArrowheads="1"/>
              </p:cNvSpPr>
              <p:nvPr/>
            </p:nvSpPr>
            <p:spPr bwMode="auto">
              <a:xfrm>
                <a:off x="2024" y="2154"/>
                <a:ext cx="167"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01" name="Rectangle 108">
                <a:extLst>
                  <a:ext uri="{FF2B5EF4-FFF2-40B4-BE49-F238E27FC236}">
                    <a16:creationId xmlns:a16="http://schemas.microsoft.com/office/drawing/2014/main" id="{F1AFF5F5-04DE-4452-BC67-18552DF8F654}"/>
                  </a:ext>
                </a:extLst>
              </p:cNvPr>
              <p:cNvSpPr>
                <a:spLocks noChangeArrowheads="1"/>
              </p:cNvSpPr>
              <p:nvPr/>
            </p:nvSpPr>
            <p:spPr bwMode="auto">
              <a:xfrm>
                <a:off x="1632" y="2271"/>
                <a:ext cx="166" cy="15"/>
              </a:xfrm>
              <a:prstGeom prst="rect">
                <a:avLst/>
              </a:prstGeom>
              <a:solidFill>
                <a:srgbClr val="9295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02" name="Rectangle 109">
                <a:extLst>
                  <a:ext uri="{FF2B5EF4-FFF2-40B4-BE49-F238E27FC236}">
                    <a16:creationId xmlns:a16="http://schemas.microsoft.com/office/drawing/2014/main" id="{A1171442-FE48-4EB5-9F31-2202E44D46E1}"/>
                  </a:ext>
                </a:extLst>
              </p:cNvPr>
              <p:cNvSpPr>
                <a:spLocks noChangeArrowheads="1"/>
              </p:cNvSpPr>
              <p:nvPr/>
            </p:nvSpPr>
            <p:spPr bwMode="auto">
              <a:xfrm>
                <a:off x="1632" y="2297"/>
                <a:ext cx="166" cy="14"/>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03" name="Rectangle 110">
                <a:extLst>
                  <a:ext uri="{FF2B5EF4-FFF2-40B4-BE49-F238E27FC236}">
                    <a16:creationId xmlns:a16="http://schemas.microsoft.com/office/drawing/2014/main" id="{B8B3D935-29FB-465C-8B4F-FB7C848D31AD}"/>
                  </a:ext>
                </a:extLst>
              </p:cNvPr>
              <p:cNvSpPr>
                <a:spLocks noChangeArrowheads="1"/>
              </p:cNvSpPr>
              <p:nvPr/>
            </p:nvSpPr>
            <p:spPr bwMode="auto">
              <a:xfrm>
                <a:off x="1632" y="2323"/>
                <a:ext cx="166" cy="13"/>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04" name="Rectangle 111">
                <a:extLst>
                  <a:ext uri="{FF2B5EF4-FFF2-40B4-BE49-F238E27FC236}">
                    <a16:creationId xmlns:a16="http://schemas.microsoft.com/office/drawing/2014/main" id="{8C5BFB05-7160-4664-98DF-ED99B154074A}"/>
                  </a:ext>
                </a:extLst>
              </p:cNvPr>
              <p:cNvSpPr>
                <a:spLocks noChangeArrowheads="1"/>
              </p:cNvSpPr>
              <p:nvPr/>
            </p:nvSpPr>
            <p:spPr bwMode="auto">
              <a:xfrm>
                <a:off x="1828" y="2271"/>
                <a:ext cx="166" cy="15"/>
              </a:xfrm>
              <a:prstGeom prst="rect">
                <a:avLst/>
              </a:prstGeom>
              <a:solidFill>
                <a:srgbClr val="9295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05" name="Rectangle 112">
                <a:extLst>
                  <a:ext uri="{FF2B5EF4-FFF2-40B4-BE49-F238E27FC236}">
                    <a16:creationId xmlns:a16="http://schemas.microsoft.com/office/drawing/2014/main" id="{B653B12B-B9CF-4469-B090-7BC630FE3B86}"/>
                  </a:ext>
                </a:extLst>
              </p:cNvPr>
              <p:cNvSpPr>
                <a:spLocks noChangeArrowheads="1"/>
              </p:cNvSpPr>
              <p:nvPr/>
            </p:nvSpPr>
            <p:spPr bwMode="auto">
              <a:xfrm>
                <a:off x="1828" y="2271"/>
                <a:ext cx="166" cy="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06" name="Rectangle 113">
                <a:extLst>
                  <a:ext uri="{FF2B5EF4-FFF2-40B4-BE49-F238E27FC236}">
                    <a16:creationId xmlns:a16="http://schemas.microsoft.com/office/drawing/2014/main" id="{C56AE7BC-00C6-49E7-BE54-A14EA8237E34}"/>
                  </a:ext>
                </a:extLst>
              </p:cNvPr>
              <p:cNvSpPr>
                <a:spLocks noChangeArrowheads="1"/>
              </p:cNvSpPr>
              <p:nvPr/>
            </p:nvSpPr>
            <p:spPr bwMode="auto">
              <a:xfrm>
                <a:off x="1828" y="2297"/>
                <a:ext cx="166" cy="14"/>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07" name="Rectangle 114">
                <a:extLst>
                  <a:ext uri="{FF2B5EF4-FFF2-40B4-BE49-F238E27FC236}">
                    <a16:creationId xmlns:a16="http://schemas.microsoft.com/office/drawing/2014/main" id="{03C7E0F9-4150-4F96-9ED5-9C450FAFA5F9}"/>
                  </a:ext>
                </a:extLst>
              </p:cNvPr>
              <p:cNvSpPr>
                <a:spLocks noChangeArrowheads="1"/>
              </p:cNvSpPr>
              <p:nvPr/>
            </p:nvSpPr>
            <p:spPr bwMode="auto">
              <a:xfrm>
                <a:off x="1828" y="2297"/>
                <a:ext cx="166" cy="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08" name="Rectangle 115">
                <a:extLst>
                  <a:ext uri="{FF2B5EF4-FFF2-40B4-BE49-F238E27FC236}">
                    <a16:creationId xmlns:a16="http://schemas.microsoft.com/office/drawing/2014/main" id="{3C48FE4C-C0EC-43E9-8B70-F76878802A42}"/>
                  </a:ext>
                </a:extLst>
              </p:cNvPr>
              <p:cNvSpPr>
                <a:spLocks noChangeArrowheads="1"/>
              </p:cNvSpPr>
              <p:nvPr/>
            </p:nvSpPr>
            <p:spPr bwMode="auto">
              <a:xfrm>
                <a:off x="1828" y="2323"/>
                <a:ext cx="166" cy="13"/>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09" name="Rectangle 116">
                <a:extLst>
                  <a:ext uri="{FF2B5EF4-FFF2-40B4-BE49-F238E27FC236}">
                    <a16:creationId xmlns:a16="http://schemas.microsoft.com/office/drawing/2014/main" id="{681097A1-0E37-41C2-8D79-FCA6505B35BB}"/>
                  </a:ext>
                </a:extLst>
              </p:cNvPr>
              <p:cNvSpPr>
                <a:spLocks noChangeArrowheads="1"/>
              </p:cNvSpPr>
              <p:nvPr/>
            </p:nvSpPr>
            <p:spPr bwMode="auto">
              <a:xfrm>
                <a:off x="2024" y="2271"/>
                <a:ext cx="167" cy="15"/>
              </a:xfrm>
              <a:prstGeom prst="rect">
                <a:avLst/>
              </a:prstGeom>
              <a:solidFill>
                <a:srgbClr val="9295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10" name="Rectangle 117">
                <a:extLst>
                  <a:ext uri="{FF2B5EF4-FFF2-40B4-BE49-F238E27FC236}">
                    <a16:creationId xmlns:a16="http://schemas.microsoft.com/office/drawing/2014/main" id="{9F0938D3-5292-41EA-855D-3C216D57A02D}"/>
                  </a:ext>
                </a:extLst>
              </p:cNvPr>
              <p:cNvSpPr>
                <a:spLocks noChangeArrowheads="1"/>
              </p:cNvSpPr>
              <p:nvPr/>
            </p:nvSpPr>
            <p:spPr bwMode="auto">
              <a:xfrm>
                <a:off x="2024" y="2271"/>
                <a:ext cx="167" cy="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11" name="Rectangle 118">
                <a:extLst>
                  <a:ext uri="{FF2B5EF4-FFF2-40B4-BE49-F238E27FC236}">
                    <a16:creationId xmlns:a16="http://schemas.microsoft.com/office/drawing/2014/main" id="{732AB1E1-E043-4C06-8231-4AC8A540F42B}"/>
                  </a:ext>
                </a:extLst>
              </p:cNvPr>
              <p:cNvSpPr>
                <a:spLocks noChangeArrowheads="1"/>
              </p:cNvSpPr>
              <p:nvPr/>
            </p:nvSpPr>
            <p:spPr bwMode="auto">
              <a:xfrm>
                <a:off x="2024" y="2297"/>
                <a:ext cx="167" cy="14"/>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12" name="Rectangle 119">
                <a:extLst>
                  <a:ext uri="{FF2B5EF4-FFF2-40B4-BE49-F238E27FC236}">
                    <a16:creationId xmlns:a16="http://schemas.microsoft.com/office/drawing/2014/main" id="{7614B48D-10CB-40A6-BA83-D81AFA16DCF5}"/>
                  </a:ext>
                </a:extLst>
              </p:cNvPr>
              <p:cNvSpPr>
                <a:spLocks noChangeArrowheads="1"/>
              </p:cNvSpPr>
              <p:nvPr/>
            </p:nvSpPr>
            <p:spPr bwMode="auto">
              <a:xfrm>
                <a:off x="2024" y="2297"/>
                <a:ext cx="167" cy="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13" name="Rectangle 120">
                <a:extLst>
                  <a:ext uri="{FF2B5EF4-FFF2-40B4-BE49-F238E27FC236}">
                    <a16:creationId xmlns:a16="http://schemas.microsoft.com/office/drawing/2014/main" id="{1C35F467-856A-4A75-AE69-A87F1C37A84B}"/>
                  </a:ext>
                </a:extLst>
              </p:cNvPr>
              <p:cNvSpPr>
                <a:spLocks noChangeArrowheads="1"/>
              </p:cNvSpPr>
              <p:nvPr/>
            </p:nvSpPr>
            <p:spPr bwMode="auto">
              <a:xfrm>
                <a:off x="2024" y="2323"/>
                <a:ext cx="167" cy="13"/>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14" name="Rectangle 121">
                <a:extLst>
                  <a:ext uri="{FF2B5EF4-FFF2-40B4-BE49-F238E27FC236}">
                    <a16:creationId xmlns:a16="http://schemas.microsoft.com/office/drawing/2014/main" id="{4CA327A1-709C-4292-B7D9-EE75932F1DD5}"/>
                  </a:ext>
                </a:extLst>
              </p:cNvPr>
              <p:cNvSpPr>
                <a:spLocks noChangeArrowheads="1"/>
              </p:cNvSpPr>
              <p:nvPr/>
            </p:nvSpPr>
            <p:spPr bwMode="auto">
              <a:xfrm>
                <a:off x="2024" y="2323"/>
                <a:ext cx="167" cy="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15" name="Freeform 122">
                <a:extLst>
                  <a:ext uri="{FF2B5EF4-FFF2-40B4-BE49-F238E27FC236}">
                    <a16:creationId xmlns:a16="http://schemas.microsoft.com/office/drawing/2014/main" id="{5FA8D7C4-E9C8-4D8F-8772-29DA9DB79DF0}"/>
                  </a:ext>
                </a:extLst>
              </p:cNvPr>
              <p:cNvSpPr>
                <a:spLocks noEditPoints="1"/>
              </p:cNvSpPr>
              <p:nvPr/>
            </p:nvSpPr>
            <p:spPr bwMode="auto">
              <a:xfrm>
                <a:off x="1767" y="1929"/>
                <a:ext cx="552" cy="456"/>
              </a:xfrm>
              <a:custGeom>
                <a:avLst/>
                <a:gdLst>
                  <a:gd name="T0" fmla="*/ 287 w 405"/>
                  <a:gd name="T1" fmla="*/ 312 h 336"/>
                  <a:gd name="T2" fmla="*/ 188 w 405"/>
                  <a:gd name="T3" fmla="*/ 312 h 336"/>
                  <a:gd name="T4" fmla="*/ 203 w 405"/>
                  <a:gd name="T5" fmla="*/ 336 h 336"/>
                  <a:gd name="T6" fmla="*/ 287 w 405"/>
                  <a:gd name="T7" fmla="*/ 336 h 336"/>
                  <a:gd name="T8" fmla="*/ 287 w 405"/>
                  <a:gd name="T9" fmla="*/ 312 h 336"/>
                  <a:gd name="T10" fmla="*/ 378 w 405"/>
                  <a:gd name="T11" fmla="*/ 0 h 336"/>
                  <a:gd name="T12" fmla="*/ 0 w 405"/>
                  <a:gd name="T13" fmla="*/ 0 h 336"/>
                  <a:gd name="T14" fmla="*/ 15 w 405"/>
                  <a:gd name="T15" fmla="*/ 25 h 336"/>
                  <a:gd name="T16" fmla="*/ 385 w 405"/>
                  <a:gd name="T17" fmla="*/ 25 h 336"/>
                  <a:gd name="T18" fmla="*/ 385 w 405"/>
                  <a:gd name="T19" fmla="*/ 202 h 336"/>
                  <a:gd name="T20" fmla="*/ 405 w 405"/>
                  <a:gd name="T21" fmla="*/ 202 h 336"/>
                  <a:gd name="T22" fmla="*/ 405 w 405"/>
                  <a:gd name="T23" fmla="*/ 27 h 336"/>
                  <a:gd name="T24" fmla="*/ 378 w 405"/>
                  <a:gd name="T25"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5" h="336">
                    <a:moveTo>
                      <a:pt x="287" y="312"/>
                    </a:moveTo>
                    <a:cubicBezTo>
                      <a:pt x="188" y="312"/>
                      <a:pt x="188" y="312"/>
                      <a:pt x="188" y="312"/>
                    </a:cubicBezTo>
                    <a:cubicBezTo>
                      <a:pt x="203" y="336"/>
                      <a:pt x="203" y="336"/>
                      <a:pt x="203" y="336"/>
                    </a:cubicBezTo>
                    <a:cubicBezTo>
                      <a:pt x="287" y="336"/>
                      <a:pt x="287" y="336"/>
                      <a:pt x="287" y="336"/>
                    </a:cubicBezTo>
                    <a:cubicBezTo>
                      <a:pt x="287" y="312"/>
                      <a:pt x="287" y="312"/>
                      <a:pt x="287" y="312"/>
                    </a:cubicBezTo>
                    <a:moveTo>
                      <a:pt x="378" y="0"/>
                    </a:moveTo>
                    <a:cubicBezTo>
                      <a:pt x="0" y="0"/>
                      <a:pt x="0" y="0"/>
                      <a:pt x="0" y="0"/>
                    </a:cubicBezTo>
                    <a:cubicBezTo>
                      <a:pt x="15" y="25"/>
                      <a:pt x="15" y="25"/>
                      <a:pt x="15" y="25"/>
                    </a:cubicBezTo>
                    <a:cubicBezTo>
                      <a:pt x="385" y="25"/>
                      <a:pt x="385" y="25"/>
                      <a:pt x="385" y="25"/>
                    </a:cubicBezTo>
                    <a:cubicBezTo>
                      <a:pt x="385" y="202"/>
                      <a:pt x="385" y="202"/>
                      <a:pt x="385" y="202"/>
                    </a:cubicBezTo>
                    <a:cubicBezTo>
                      <a:pt x="405" y="202"/>
                      <a:pt x="405" y="202"/>
                      <a:pt x="405" y="202"/>
                    </a:cubicBezTo>
                    <a:cubicBezTo>
                      <a:pt x="405" y="27"/>
                      <a:pt x="405" y="27"/>
                      <a:pt x="405" y="27"/>
                    </a:cubicBezTo>
                    <a:cubicBezTo>
                      <a:pt x="405" y="12"/>
                      <a:pt x="393" y="0"/>
                      <a:pt x="378" y="0"/>
                    </a:cubicBezTo>
                  </a:path>
                </a:pathLst>
              </a:custGeom>
              <a:solidFill>
                <a:srgbClr val="65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16" name="Freeform 123">
                <a:extLst>
                  <a:ext uri="{FF2B5EF4-FFF2-40B4-BE49-F238E27FC236}">
                    <a16:creationId xmlns:a16="http://schemas.microsoft.com/office/drawing/2014/main" id="{31155F5C-D1C7-4DBA-B709-BC4DAB88AA5E}"/>
                  </a:ext>
                </a:extLst>
              </p:cNvPr>
              <p:cNvSpPr>
                <a:spLocks/>
              </p:cNvSpPr>
              <p:nvPr/>
            </p:nvSpPr>
            <p:spPr bwMode="auto">
              <a:xfrm>
                <a:off x="2043" y="2385"/>
                <a:ext cx="115" cy="45"/>
              </a:xfrm>
              <a:custGeom>
                <a:avLst/>
                <a:gdLst>
                  <a:gd name="T0" fmla="*/ 84 w 84"/>
                  <a:gd name="T1" fmla="*/ 0 h 33"/>
                  <a:gd name="T2" fmla="*/ 0 w 84"/>
                  <a:gd name="T3" fmla="*/ 0 h 33"/>
                  <a:gd name="T4" fmla="*/ 19 w 84"/>
                  <a:gd name="T5" fmla="*/ 33 h 33"/>
                  <a:gd name="T6" fmla="*/ 19 w 84"/>
                  <a:gd name="T7" fmla="*/ 28 h 33"/>
                  <a:gd name="T8" fmla="*/ 20 w 84"/>
                  <a:gd name="T9" fmla="*/ 23 h 33"/>
                  <a:gd name="T10" fmla="*/ 20 w 84"/>
                  <a:gd name="T11" fmla="*/ 23 h 33"/>
                  <a:gd name="T12" fmla="*/ 31 w 84"/>
                  <a:gd name="T13" fmla="*/ 16 h 33"/>
                  <a:gd name="T14" fmla="*/ 84 w 84"/>
                  <a:gd name="T15" fmla="*/ 16 h 33"/>
                  <a:gd name="T16" fmla="*/ 84 w 84"/>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33">
                    <a:moveTo>
                      <a:pt x="84" y="0"/>
                    </a:moveTo>
                    <a:cubicBezTo>
                      <a:pt x="0" y="0"/>
                      <a:pt x="0" y="0"/>
                      <a:pt x="0" y="0"/>
                    </a:cubicBezTo>
                    <a:cubicBezTo>
                      <a:pt x="19" y="33"/>
                      <a:pt x="19" y="33"/>
                      <a:pt x="19" y="33"/>
                    </a:cubicBezTo>
                    <a:cubicBezTo>
                      <a:pt x="19" y="28"/>
                      <a:pt x="19" y="28"/>
                      <a:pt x="19" y="28"/>
                    </a:cubicBezTo>
                    <a:cubicBezTo>
                      <a:pt x="19" y="26"/>
                      <a:pt x="20" y="24"/>
                      <a:pt x="20" y="23"/>
                    </a:cubicBezTo>
                    <a:cubicBezTo>
                      <a:pt x="20" y="23"/>
                      <a:pt x="20" y="23"/>
                      <a:pt x="20" y="23"/>
                    </a:cubicBezTo>
                    <a:cubicBezTo>
                      <a:pt x="22" y="19"/>
                      <a:pt x="26" y="16"/>
                      <a:pt x="31" y="16"/>
                    </a:cubicBezTo>
                    <a:cubicBezTo>
                      <a:pt x="84" y="16"/>
                      <a:pt x="84" y="16"/>
                      <a:pt x="84" y="16"/>
                    </a:cubicBezTo>
                    <a:cubicBezTo>
                      <a:pt x="84" y="0"/>
                      <a:pt x="84" y="0"/>
                      <a:pt x="84" y="0"/>
                    </a:cubicBezTo>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17" name="Freeform 124">
                <a:extLst>
                  <a:ext uri="{FF2B5EF4-FFF2-40B4-BE49-F238E27FC236}">
                    <a16:creationId xmlns:a16="http://schemas.microsoft.com/office/drawing/2014/main" id="{8BF52B44-D440-446B-A639-C61D7CA1B47E}"/>
                  </a:ext>
                </a:extLst>
              </p:cNvPr>
              <p:cNvSpPr>
                <a:spLocks noEditPoints="1"/>
              </p:cNvSpPr>
              <p:nvPr/>
            </p:nvSpPr>
            <p:spPr bwMode="auto">
              <a:xfrm>
                <a:off x="1787" y="1963"/>
                <a:ext cx="504" cy="390"/>
              </a:xfrm>
              <a:custGeom>
                <a:avLst/>
                <a:gdLst>
                  <a:gd name="T0" fmla="*/ 41 w 504"/>
                  <a:gd name="T1" fmla="*/ 54 h 390"/>
                  <a:gd name="T2" fmla="*/ 41 w 504"/>
                  <a:gd name="T3" fmla="*/ 19 h 390"/>
                  <a:gd name="T4" fmla="*/ 404 w 504"/>
                  <a:gd name="T5" fmla="*/ 19 h 390"/>
                  <a:gd name="T6" fmla="*/ 404 w 504"/>
                  <a:gd name="T7" fmla="*/ 54 h 390"/>
                  <a:gd name="T8" fmla="*/ 41 w 504"/>
                  <a:gd name="T9" fmla="*/ 54 h 390"/>
                  <a:gd name="T10" fmla="*/ 504 w 504"/>
                  <a:gd name="T11" fmla="*/ 0 h 390"/>
                  <a:gd name="T12" fmla="*/ 0 w 504"/>
                  <a:gd name="T13" fmla="*/ 0 h 390"/>
                  <a:gd name="T14" fmla="*/ 44 w 504"/>
                  <a:gd name="T15" fmla="*/ 70 h 390"/>
                  <a:gd name="T16" fmla="*/ 404 w 504"/>
                  <a:gd name="T17" fmla="*/ 70 h 390"/>
                  <a:gd name="T18" fmla="*/ 404 w 504"/>
                  <a:gd name="T19" fmla="*/ 171 h 390"/>
                  <a:gd name="T20" fmla="*/ 104 w 504"/>
                  <a:gd name="T21" fmla="*/ 171 h 390"/>
                  <a:gd name="T22" fmla="*/ 116 w 504"/>
                  <a:gd name="T23" fmla="*/ 191 h 390"/>
                  <a:gd name="T24" fmla="*/ 207 w 504"/>
                  <a:gd name="T25" fmla="*/ 191 h 390"/>
                  <a:gd name="T26" fmla="*/ 207 w 504"/>
                  <a:gd name="T27" fmla="*/ 293 h 390"/>
                  <a:gd name="T28" fmla="*/ 178 w 504"/>
                  <a:gd name="T29" fmla="*/ 293 h 390"/>
                  <a:gd name="T30" fmla="*/ 187 w 504"/>
                  <a:gd name="T31" fmla="*/ 308 h 390"/>
                  <a:gd name="T32" fmla="*/ 207 w 504"/>
                  <a:gd name="T33" fmla="*/ 308 h 390"/>
                  <a:gd name="T34" fmla="*/ 207 w 504"/>
                  <a:gd name="T35" fmla="*/ 323 h 390"/>
                  <a:gd name="T36" fmla="*/ 197 w 504"/>
                  <a:gd name="T37" fmla="*/ 323 h 390"/>
                  <a:gd name="T38" fmla="*/ 202 w 504"/>
                  <a:gd name="T39" fmla="*/ 334 h 390"/>
                  <a:gd name="T40" fmla="*/ 207 w 504"/>
                  <a:gd name="T41" fmla="*/ 334 h 390"/>
                  <a:gd name="T42" fmla="*/ 207 w 504"/>
                  <a:gd name="T43" fmla="*/ 341 h 390"/>
                  <a:gd name="T44" fmla="*/ 236 w 504"/>
                  <a:gd name="T45" fmla="*/ 390 h 390"/>
                  <a:gd name="T46" fmla="*/ 371 w 504"/>
                  <a:gd name="T47" fmla="*/ 390 h 390"/>
                  <a:gd name="T48" fmla="*/ 371 w 504"/>
                  <a:gd name="T49" fmla="*/ 373 h 390"/>
                  <a:gd name="T50" fmla="*/ 237 w 504"/>
                  <a:gd name="T51" fmla="*/ 373 h 390"/>
                  <a:gd name="T52" fmla="*/ 237 w 504"/>
                  <a:gd name="T53" fmla="*/ 360 h 390"/>
                  <a:gd name="T54" fmla="*/ 371 w 504"/>
                  <a:gd name="T55" fmla="*/ 360 h 390"/>
                  <a:gd name="T56" fmla="*/ 371 w 504"/>
                  <a:gd name="T57" fmla="*/ 348 h 390"/>
                  <a:gd name="T58" fmla="*/ 237 w 504"/>
                  <a:gd name="T59" fmla="*/ 348 h 390"/>
                  <a:gd name="T60" fmla="*/ 237 w 504"/>
                  <a:gd name="T61" fmla="*/ 334 h 390"/>
                  <a:gd name="T62" fmla="*/ 371 w 504"/>
                  <a:gd name="T63" fmla="*/ 334 h 390"/>
                  <a:gd name="T64" fmla="*/ 371 w 504"/>
                  <a:gd name="T65" fmla="*/ 323 h 390"/>
                  <a:gd name="T66" fmla="*/ 237 w 504"/>
                  <a:gd name="T67" fmla="*/ 323 h 390"/>
                  <a:gd name="T68" fmla="*/ 237 w 504"/>
                  <a:gd name="T69" fmla="*/ 308 h 390"/>
                  <a:gd name="T70" fmla="*/ 371 w 504"/>
                  <a:gd name="T71" fmla="*/ 308 h 390"/>
                  <a:gd name="T72" fmla="*/ 371 w 504"/>
                  <a:gd name="T73" fmla="*/ 293 h 390"/>
                  <a:gd name="T74" fmla="*/ 237 w 504"/>
                  <a:gd name="T75" fmla="*/ 293 h 390"/>
                  <a:gd name="T76" fmla="*/ 237 w 504"/>
                  <a:gd name="T77" fmla="*/ 191 h 390"/>
                  <a:gd name="T78" fmla="*/ 404 w 504"/>
                  <a:gd name="T79" fmla="*/ 191 h 390"/>
                  <a:gd name="T80" fmla="*/ 404 w 504"/>
                  <a:gd name="T81" fmla="*/ 240 h 390"/>
                  <a:gd name="T82" fmla="*/ 504 w 504"/>
                  <a:gd name="T83" fmla="*/ 240 h 390"/>
                  <a:gd name="T84" fmla="*/ 504 w 504"/>
                  <a:gd name="T85"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4" h="390">
                    <a:moveTo>
                      <a:pt x="41" y="54"/>
                    </a:moveTo>
                    <a:lnTo>
                      <a:pt x="41" y="19"/>
                    </a:lnTo>
                    <a:lnTo>
                      <a:pt x="404" y="19"/>
                    </a:lnTo>
                    <a:lnTo>
                      <a:pt x="404" y="54"/>
                    </a:lnTo>
                    <a:lnTo>
                      <a:pt x="41" y="54"/>
                    </a:lnTo>
                    <a:close/>
                    <a:moveTo>
                      <a:pt x="504" y="0"/>
                    </a:moveTo>
                    <a:lnTo>
                      <a:pt x="0" y="0"/>
                    </a:lnTo>
                    <a:lnTo>
                      <a:pt x="44" y="70"/>
                    </a:lnTo>
                    <a:lnTo>
                      <a:pt x="404" y="70"/>
                    </a:lnTo>
                    <a:lnTo>
                      <a:pt x="404" y="171"/>
                    </a:lnTo>
                    <a:lnTo>
                      <a:pt x="104" y="171"/>
                    </a:lnTo>
                    <a:lnTo>
                      <a:pt x="116" y="191"/>
                    </a:lnTo>
                    <a:lnTo>
                      <a:pt x="207" y="191"/>
                    </a:lnTo>
                    <a:lnTo>
                      <a:pt x="207" y="293"/>
                    </a:lnTo>
                    <a:lnTo>
                      <a:pt x="178" y="293"/>
                    </a:lnTo>
                    <a:lnTo>
                      <a:pt x="187" y="308"/>
                    </a:lnTo>
                    <a:lnTo>
                      <a:pt x="207" y="308"/>
                    </a:lnTo>
                    <a:lnTo>
                      <a:pt x="207" y="323"/>
                    </a:lnTo>
                    <a:lnTo>
                      <a:pt x="197" y="323"/>
                    </a:lnTo>
                    <a:lnTo>
                      <a:pt x="202" y="334"/>
                    </a:lnTo>
                    <a:lnTo>
                      <a:pt x="207" y="334"/>
                    </a:lnTo>
                    <a:lnTo>
                      <a:pt x="207" y="341"/>
                    </a:lnTo>
                    <a:lnTo>
                      <a:pt x="236" y="390"/>
                    </a:lnTo>
                    <a:lnTo>
                      <a:pt x="371" y="390"/>
                    </a:lnTo>
                    <a:lnTo>
                      <a:pt x="371" y="373"/>
                    </a:lnTo>
                    <a:lnTo>
                      <a:pt x="237" y="373"/>
                    </a:lnTo>
                    <a:lnTo>
                      <a:pt x="237" y="360"/>
                    </a:lnTo>
                    <a:lnTo>
                      <a:pt x="371" y="360"/>
                    </a:lnTo>
                    <a:lnTo>
                      <a:pt x="371" y="348"/>
                    </a:lnTo>
                    <a:lnTo>
                      <a:pt x="237" y="348"/>
                    </a:lnTo>
                    <a:lnTo>
                      <a:pt x="237" y="334"/>
                    </a:lnTo>
                    <a:lnTo>
                      <a:pt x="371" y="334"/>
                    </a:lnTo>
                    <a:lnTo>
                      <a:pt x="371" y="323"/>
                    </a:lnTo>
                    <a:lnTo>
                      <a:pt x="237" y="323"/>
                    </a:lnTo>
                    <a:lnTo>
                      <a:pt x="237" y="308"/>
                    </a:lnTo>
                    <a:lnTo>
                      <a:pt x="371" y="308"/>
                    </a:lnTo>
                    <a:lnTo>
                      <a:pt x="371" y="293"/>
                    </a:lnTo>
                    <a:lnTo>
                      <a:pt x="237" y="293"/>
                    </a:lnTo>
                    <a:lnTo>
                      <a:pt x="237" y="191"/>
                    </a:lnTo>
                    <a:lnTo>
                      <a:pt x="404" y="191"/>
                    </a:lnTo>
                    <a:lnTo>
                      <a:pt x="404" y="240"/>
                    </a:lnTo>
                    <a:lnTo>
                      <a:pt x="504" y="240"/>
                    </a:lnTo>
                    <a:lnTo>
                      <a:pt x="504" y="0"/>
                    </a:ln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18" name="Freeform 125">
                <a:extLst>
                  <a:ext uri="{FF2B5EF4-FFF2-40B4-BE49-F238E27FC236}">
                    <a16:creationId xmlns:a16="http://schemas.microsoft.com/office/drawing/2014/main" id="{C31AF14C-EB70-4768-8F27-F1BE7BB9836D}"/>
                  </a:ext>
                </a:extLst>
              </p:cNvPr>
              <p:cNvSpPr>
                <a:spLocks noEditPoints="1"/>
              </p:cNvSpPr>
              <p:nvPr/>
            </p:nvSpPr>
            <p:spPr bwMode="auto">
              <a:xfrm>
                <a:off x="1787" y="1963"/>
                <a:ext cx="504" cy="390"/>
              </a:xfrm>
              <a:custGeom>
                <a:avLst/>
                <a:gdLst>
                  <a:gd name="T0" fmla="*/ 41 w 504"/>
                  <a:gd name="T1" fmla="*/ 54 h 390"/>
                  <a:gd name="T2" fmla="*/ 41 w 504"/>
                  <a:gd name="T3" fmla="*/ 19 h 390"/>
                  <a:gd name="T4" fmla="*/ 404 w 504"/>
                  <a:gd name="T5" fmla="*/ 19 h 390"/>
                  <a:gd name="T6" fmla="*/ 404 w 504"/>
                  <a:gd name="T7" fmla="*/ 54 h 390"/>
                  <a:gd name="T8" fmla="*/ 41 w 504"/>
                  <a:gd name="T9" fmla="*/ 54 h 390"/>
                  <a:gd name="T10" fmla="*/ 504 w 504"/>
                  <a:gd name="T11" fmla="*/ 0 h 390"/>
                  <a:gd name="T12" fmla="*/ 0 w 504"/>
                  <a:gd name="T13" fmla="*/ 0 h 390"/>
                  <a:gd name="T14" fmla="*/ 44 w 504"/>
                  <a:gd name="T15" fmla="*/ 70 h 390"/>
                  <a:gd name="T16" fmla="*/ 404 w 504"/>
                  <a:gd name="T17" fmla="*/ 70 h 390"/>
                  <a:gd name="T18" fmla="*/ 404 w 504"/>
                  <a:gd name="T19" fmla="*/ 171 h 390"/>
                  <a:gd name="T20" fmla="*/ 104 w 504"/>
                  <a:gd name="T21" fmla="*/ 171 h 390"/>
                  <a:gd name="T22" fmla="*/ 116 w 504"/>
                  <a:gd name="T23" fmla="*/ 191 h 390"/>
                  <a:gd name="T24" fmla="*/ 207 w 504"/>
                  <a:gd name="T25" fmla="*/ 191 h 390"/>
                  <a:gd name="T26" fmla="*/ 207 w 504"/>
                  <a:gd name="T27" fmla="*/ 293 h 390"/>
                  <a:gd name="T28" fmla="*/ 178 w 504"/>
                  <a:gd name="T29" fmla="*/ 293 h 390"/>
                  <a:gd name="T30" fmla="*/ 187 w 504"/>
                  <a:gd name="T31" fmla="*/ 308 h 390"/>
                  <a:gd name="T32" fmla="*/ 207 w 504"/>
                  <a:gd name="T33" fmla="*/ 308 h 390"/>
                  <a:gd name="T34" fmla="*/ 207 w 504"/>
                  <a:gd name="T35" fmla="*/ 323 h 390"/>
                  <a:gd name="T36" fmla="*/ 197 w 504"/>
                  <a:gd name="T37" fmla="*/ 323 h 390"/>
                  <a:gd name="T38" fmla="*/ 202 w 504"/>
                  <a:gd name="T39" fmla="*/ 334 h 390"/>
                  <a:gd name="T40" fmla="*/ 207 w 504"/>
                  <a:gd name="T41" fmla="*/ 334 h 390"/>
                  <a:gd name="T42" fmla="*/ 207 w 504"/>
                  <a:gd name="T43" fmla="*/ 341 h 390"/>
                  <a:gd name="T44" fmla="*/ 236 w 504"/>
                  <a:gd name="T45" fmla="*/ 390 h 390"/>
                  <a:gd name="T46" fmla="*/ 371 w 504"/>
                  <a:gd name="T47" fmla="*/ 390 h 390"/>
                  <a:gd name="T48" fmla="*/ 371 w 504"/>
                  <a:gd name="T49" fmla="*/ 373 h 390"/>
                  <a:gd name="T50" fmla="*/ 237 w 504"/>
                  <a:gd name="T51" fmla="*/ 373 h 390"/>
                  <a:gd name="T52" fmla="*/ 237 w 504"/>
                  <a:gd name="T53" fmla="*/ 360 h 390"/>
                  <a:gd name="T54" fmla="*/ 371 w 504"/>
                  <a:gd name="T55" fmla="*/ 360 h 390"/>
                  <a:gd name="T56" fmla="*/ 371 w 504"/>
                  <a:gd name="T57" fmla="*/ 348 h 390"/>
                  <a:gd name="T58" fmla="*/ 237 w 504"/>
                  <a:gd name="T59" fmla="*/ 348 h 390"/>
                  <a:gd name="T60" fmla="*/ 237 w 504"/>
                  <a:gd name="T61" fmla="*/ 334 h 390"/>
                  <a:gd name="T62" fmla="*/ 371 w 504"/>
                  <a:gd name="T63" fmla="*/ 334 h 390"/>
                  <a:gd name="T64" fmla="*/ 371 w 504"/>
                  <a:gd name="T65" fmla="*/ 323 h 390"/>
                  <a:gd name="T66" fmla="*/ 237 w 504"/>
                  <a:gd name="T67" fmla="*/ 323 h 390"/>
                  <a:gd name="T68" fmla="*/ 237 w 504"/>
                  <a:gd name="T69" fmla="*/ 308 h 390"/>
                  <a:gd name="T70" fmla="*/ 371 w 504"/>
                  <a:gd name="T71" fmla="*/ 308 h 390"/>
                  <a:gd name="T72" fmla="*/ 371 w 504"/>
                  <a:gd name="T73" fmla="*/ 293 h 390"/>
                  <a:gd name="T74" fmla="*/ 237 w 504"/>
                  <a:gd name="T75" fmla="*/ 293 h 390"/>
                  <a:gd name="T76" fmla="*/ 237 w 504"/>
                  <a:gd name="T77" fmla="*/ 191 h 390"/>
                  <a:gd name="T78" fmla="*/ 404 w 504"/>
                  <a:gd name="T79" fmla="*/ 191 h 390"/>
                  <a:gd name="T80" fmla="*/ 404 w 504"/>
                  <a:gd name="T81" fmla="*/ 240 h 390"/>
                  <a:gd name="T82" fmla="*/ 504 w 504"/>
                  <a:gd name="T83" fmla="*/ 240 h 390"/>
                  <a:gd name="T84" fmla="*/ 504 w 504"/>
                  <a:gd name="T85"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4" h="390">
                    <a:moveTo>
                      <a:pt x="41" y="54"/>
                    </a:moveTo>
                    <a:lnTo>
                      <a:pt x="41" y="19"/>
                    </a:lnTo>
                    <a:lnTo>
                      <a:pt x="404" y="19"/>
                    </a:lnTo>
                    <a:lnTo>
                      <a:pt x="404" y="54"/>
                    </a:lnTo>
                    <a:lnTo>
                      <a:pt x="41" y="54"/>
                    </a:lnTo>
                    <a:moveTo>
                      <a:pt x="504" y="0"/>
                    </a:moveTo>
                    <a:lnTo>
                      <a:pt x="0" y="0"/>
                    </a:lnTo>
                    <a:lnTo>
                      <a:pt x="44" y="70"/>
                    </a:lnTo>
                    <a:lnTo>
                      <a:pt x="404" y="70"/>
                    </a:lnTo>
                    <a:lnTo>
                      <a:pt x="404" y="171"/>
                    </a:lnTo>
                    <a:lnTo>
                      <a:pt x="104" y="171"/>
                    </a:lnTo>
                    <a:lnTo>
                      <a:pt x="116" y="191"/>
                    </a:lnTo>
                    <a:lnTo>
                      <a:pt x="207" y="191"/>
                    </a:lnTo>
                    <a:lnTo>
                      <a:pt x="207" y="293"/>
                    </a:lnTo>
                    <a:lnTo>
                      <a:pt x="178" y="293"/>
                    </a:lnTo>
                    <a:lnTo>
                      <a:pt x="187" y="308"/>
                    </a:lnTo>
                    <a:lnTo>
                      <a:pt x="207" y="308"/>
                    </a:lnTo>
                    <a:lnTo>
                      <a:pt x="207" y="323"/>
                    </a:lnTo>
                    <a:lnTo>
                      <a:pt x="197" y="323"/>
                    </a:lnTo>
                    <a:lnTo>
                      <a:pt x="202" y="334"/>
                    </a:lnTo>
                    <a:lnTo>
                      <a:pt x="207" y="334"/>
                    </a:lnTo>
                    <a:lnTo>
                      <a:pt x="207" y="341"/>
                    </a:lnTo>
                    <a:lnTo>
                      <a:pt x="236" y="390"/>
                    </a:lnTo>
                    <a:lnTo>
                      <a:pt x="371" y="390"/>
                    </a:lnTo>
                    <a:lnTo>
                      <a:pt x="371" y="373"/>
                    </a:lnTo>
                    <a:lnTo>
                      <a:pt x="237" y="373"/>
                    </a:lnTo>
                    <a:lnTo>
                      <a:pt x="237" y="360"/>
                    </a:lnTo>
                    <a:lnTo>
                      <a:pt x="371" y="360"/>
                    </a:lnTo>
                    <a:lnTo>
                      <a:pt x="371" y="348"/>
                    </a:lnTo>
                    <a:lnTo>
                      <a:pt x="237" y="348"/>
                    </a:lnTo>
                    <a:lnTo>
                      <a:pt x="237" y="334"/>
                    </a:lnTo>
                    <a:lnTo>
                      <a:pt x="371" y="334"/>
                    </a:lnTo>
                    <a:lnTo>
                      <a:pt x="371" y="323"/>
                    </a:lnTo>
                    <a:lnTo>
                      <a:pt x="237" y="323"/>
                    </a:lnTo>
                    <a:lnTo>
                      <a:pt x="237" y="308"/>
                    </a:lnTo>
                    <a:lnTo>
                      <a:pt x="371" y="308"/>
                    </a:lnTo>
                    <a:lnTo>
                      <a:pt x="371" y="293"/>
                    </a:lnTo>
                    <a:lnTo>
                      <a:pt x="237" y="293"/>
                    </a:lnTo>
                    <a:lnTo>
                      <a:pt x="237" y="191"/>
                    </a:lnTo>
                    <a:lnTo>
                      <a:pt x="404" y="191"/>
                    </a:lnTo>
                    <a:lnTo>
                      <a:pt x="404" y="240"/>
                    </a:lnTo>
                    <a:lnTo>
                      <a:pt x="504" y="240"/>
                    </a:lnTo>
                    <a:lnTo>
                      <a:pt x="5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19" name="Rectangle 126">
                <a:extLst>
                  <a:ext uri="{FF2B5EF4-FFF2-40B4-BE49-F238E27FC236}">
                    <a16:creationId xmlns:a16="http://schemas.microsoft.com/office/drawing/2014/main" id="{5AA7E897-538B-4283-8C4E-BFD9EC1F0A06}"/>
                  </a:ext>
                </a:extLst>
              </p:cNvPr>
              <p:cNvSpPr>
                <a:spLocks noChangeArrowheads="1"/>
              </p:cNvSpPr>
              <p:nvPr/>
            </p:nvSpPr>
            <p:spPr bwMode="auto">
              <a:xfrm>
                <a:off x="1828" y="1982"/>
                <a:ext cx="363" cy="35"/>
              </a:xfrm>
              <a:prstGeom prst="rect">
                <a:avLst/>
              </a:prstGeom>
              <a:solidFill>
                <a:srgbClr val="D0D1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20" name="Rectangle 127">
                <a:extLst>
                  <a:ext uri="{FF2B5EF4-FFF2-40B4-BE49-F238E27FC236}">
                    <a16:creationId xmlns:a16="http://schemas.microsoft.com/office/drawing/2014/main" id="{9EE631B5-4FE1-47C0-A22C-F2DE1AF8C997}"/>
                  </a:ext>
                </a:extLst>
              </p:cNvPr>
              <p:cNvSpPr>
                <a:spLocks noChangeArrowheads="1"/>
              </p:cNvSpPr>
              <p:nvPr/>
            </p:nvSpPr>
            <p:spPr bwMode="auto">
              <a:xfrm>
                <a:off x="1828" y="1982"/>
                <a:ext cx="363" cy="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21" name="Freeform 128">
                <a:extLst>
                  <a:ext uri="{FF2B5EF4-FFF2-40B4-BE49-F238E27FC236}">
                    <a16:creationId xmlns:a16="http://schemas.microsoft.com/office/drawing/2014/main" id="{C2559D7D-255D-4E60-A311-0AD86AF21446}"/>
                  </a:ext>
                </a:extLst>
              </p:cNvPr>
              <p:cNvSpPr>
                <a:spLocks/>
              </p:cNvSpPr>
              <p:nvPr/>
            </p:nvSpPr>
            <p:spPr bwMode="auto">
              <a:xfrm>
                <a:off x="1831" y="2033"/>
                <a:ext cx="360" cy="101"/>
              </a:xfrm>
              <a:custGeom>
                <a:avLst/>
                <a:gdLst>
                  <a:gd name="T0" fmla="*/ 360 w 360"/>
                  <a:gd name="T1" fmla="*/ 0 h 101"/>
                  <a:gd name="T2" fmla="*/ 0 w 360"/>
                  <a:gd name="T3" fmla="*/ 0 h 101"/>
                  <a:gd name="T4" fmla="*/ 60 w 360"/>
                  <a:gd name="T5" fmla="*/ 101 h 101"/>
                  <a:gd name="T6" fmla="*/ 360 w 360"/>
                  <a:gd name="T7" fmla="*/ 101 h 101"/>
                  <a:gd name="T8" fmla="*/ 360 w 360"/>
                  <a:gd name="T9" fmla="*/ 0 h 101"/>
                </a:gdLst>
                <a:ahLst/>
                <a:cxnLst>
                  <a:cxn ang="0">
                    <a:pos x="T0" y="T1"/>
                  </a:cxn>
                  <a:cxn ang="0">
                    <a:pos x="T2" y="T3"/>
                  </a:cxn>
                  <a:cxn ang="0">
                    <a:pos x="T4" y="T5"/>
                  </a:cxn>
                  <a:cxn ang="0">
                    <a:pos x="T6" y="T7"/>
                  </a:cxn>
                  <a:cxn ang="0">
                    <a:pos x="T8" y="T9"/>
                  </a:cxn>
                </a:cxnLst>
                <a:rect l="0" t="0" r="r" b="b"/>
                <a:pathLst>
                  <a:path w="360" h="101">
                    <a:moveTo>
                      <a:pt x="360" y="0"/>
                    </a:moveTo>
                    <a:lnTo>
                      <a:pt x="0" y="0"/>
                    </a:lnTo>
                    <a:lnTo>
                      <a:pt x="60" y="101"/>
                    </a:lnTo>
                    <a:lnTo>
                      <a:pt x="360" y="101"/>
                    </a:lnTo>
                    <a:lnTo>
                      <a:pt x="360" y="0"/>
                    </a:lnTo>
                    <a:close/>
                  </a:path>
                </a:pathLst>
              </a:custGeom>
              <a:solidFill>
                <a:srgbClr val="6AC3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22" name="Freeform 129">
                <a:extLst>
                  <a:ext uri="{FF2B5EF4-FFF2-40B4-BE49-F238E27FC236}">
                    <a16:creationId xmlns:a16="http://schemas.microsoft.com/office/drawing/2014/main" id="{25DCCE60-1CB3-41AB-A8A0-163015A69265}"/>
                  </a:ext>
                </a:extLst>
              </p:cNvPr>
              <p:cNvSpPr>
                <a:spLocks/>
              </p:cNvSpPr>
              <p:nvPr/>
            </p:nvSpPr>
            <p:spPr bwMode="auto">
              <a:xfrm>
                <a:off x="1831" y="2033"/>
                <a:ext cx="360" cy="101"/>
              </a:xfrm>
              <a:custGeom>
                <a:avLst/>
                <a:gdLst>
                  <a:gd name="T0" fmla="*/ 360 w 360"/>
                  <a:gd name="T1" fmla="*/ 0 h 101"/>
                  <a:gd name="T2" fmla="*/ 0 w 360"/>
                  <a:gd name="T3" fmla="*/ 0 h 101"/>
                  <a:gd name="T4" fmla="*/ 60 w 360"/>
                  <a:gd name="T5" fmla="*/ 101 h 101"/>
                  <a:gd name="T6" fmla="*/ 360 w 360"/>
                  <a:gd name="T7" fmla="*/ 101 h 101"/>
                  <a:gd name="T8" fmla="*/ 360 w 360"/>
                  <a:gd name="T9" fmla="*/ 0 h 101"/>
                </a:gdLst>
                <a:ahLst/>
                <a:cxnLst>
                  <a:cxn ang="0">
                    <a:pos x="T0" y="T1"/>
                  </a:cxn>
                  <a:cxn ang="0">
                    <a:pos x="T2" y="T3"/>
                  </a:cxn>
                  <a:cxn ang="0">
                    <a:pos x="T4" y="T5"/>
                  </a:cxn>
                  <a:cxn ang="0">
                    <a:pos x="T6" y="T7"/>
                  </a:cxn>
                  <a:cxn ang="0">
                    <a:pos x="T8" y="T9"/>
                  </a:cxn>
                </a:cxnLst>
                <a:rect l="0" t="0" r="r" b="b"/>
                <a:pathLst>
                  <a:path w="360" h="101">
                    <a:moveTo>
                      <a:pt x="360" y="0"/>
                    </a:moveTo>
                    <a:lnTo>
                      <a:pt x="0" y="0"/>
                    </a:lnTo>
                    <a:lnTo>
                      <a:pt x="60" y="101"/>
                    </a:lnTo>
                    <a:lnTo>
                      <a:pt x="360" y="101"/>
                    </a:lnTo>
                    <a:lnTo>
                      <a:pt x="3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23" name="Freeform 130">
                <a:extLst>
                  <a:ext uri="{FF2B5EF4-FFF2-40B4-BE49-F238E27FC236}">
                    <a16:creationId xmlns:a16="http://schemas.microsoft.com/office/drawing/2014/main" id="{DE05287A-B533-4F06-A704-A421F66D6086}"/>
                  </a:ext>
                </a:extLst>
              </p:cNvPr>
              <p:cNvSpPr>
                <a:spLocks/>
              </p:cNvSpPr>
              <p:nvPr/>
            </p:nvSpPr>
            <p:spPr bwMode="auto">
              <a:xfrm>
                <a:off x="1903" y="2154"/>
                <a:ext cx="91" cy="102"/>
              </a:xfrm>
              <a:custGeom>
                <a:avLst/>
                <a:gdLst>
                  <a:gd name="T0" fmla="*/ 91 w 91"/>
                  <a:gd name="T1" fmla="*/ 0 h 102"/>
                  <a:gd name="T2" fmla="*/ 0 w 91"/>
                  <a:gd name="T3" fmla="*/ 0 h 102"/>
                  <a:gd name="T4" fmla="*/ 62 w 91"/>
                  <a:gd name="T5" fmla="*/ 102 h 102"/>
                  <a:gd name="T6" fmla="*/ 91 w 91"/>
                  <a:gd name="T7" fmla="*/ 102 h 102"/>
                  <a:gd name="T8" fmla="*/ 91 w 91"/>
                  <a:gd name="T9" fmla="*/ 0 h 102"/>
                </a:gdLst>
                <a:ahLst/>
                <a:cxnLst>
                  <a:cxn ang="0">
                    <a:pos x="T0" y="T1"/>
                  </a:cxn>
                  <a:cxn ang="0">
                    <a:pos x="T2" y="T3"/>
                  </a:cxn>
                  <a:cxn ang="0">
                    <a:pos x="T4" y="T5"/>
                  </a:cxn>
                  <a:cxn ang="0">
                    <a:pos x="T6" y="T7"/>
                  </a:cxn>
                  <a:cxn ang="0">
                    <a:pos x="T8" y="T9"/>
                  </a:cxn>
                </a:cxnLst>
                <a:rect l="0" t="0" r="r" b="b"/>
                <a:pathLst>
                  <a:path w="91" h="102">
                    <a:moveTo>
                      <a:pt x="91" y="0"/>
                    </a:moveTo>
                    <a:lnTo>
                      <a:pt x="0" y="0"/>
                    </a:lnTo>
                    <a:lnTo>
                      <a:pt x="62" y="102"/>
                    </a:lnTo>
                    <a:lnTo>
                      <a:pt x="91" y="102"/>
                    </a:lnTo>
                    <a:lnTo>
                      <a:pt x="91" y="0"/>
                    </a:lnTo>
                    <a:close/>
                  </a:path>
                </a:pathLst>
              </a:custGeom>
              <a:solidFill>
                <a:srgbClr val="E07A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24" name="Freeform 131">
                <a:extLst>
                  <a:ext uri="{FF2B5EF4-FFF2-40B4-BE49-F238E27FC236}">
                    <a16:creationId xmlns:a16="http://schemas.microsoft.com/office/drawing/2014/main" id="{C3BF644C-4F44-4D63-85C6-DA2042CC2A66}"/>
                  </a:ext>
                </a:extLst>
              </p:cNvPr>
              <p:cNvSpPr>
                <a:spLocks/>
              </p:cNvSpPr>
              <p:nvPr/>
            </p:nvSpPr>
            <p:spPr bwMode="auto">
              <a:xfrm>
                <a:off x="1903" y="2154"/>
                <a:ext cx="91" cy="102"/>
              </a:xfrm>
              <a:custGeom>
                <a:avLst/>
                <a:gdLst>
                  <a:gd name="T0" fmla="*/ 91 w 91"/>
                  <a:gd name="T1" fmla="*/ 0 h 102"/>
                  <a:gd name="T2" fmla="*/ 0 w 91"/>
                  <a:gd name="T3" fmla="*/ 0 h 102"/>
                  <a:gd name="T4" fmla="*/ 62 w 91"/>
                  <a:gd name="T5" fmla="*/ 102 h 102"/>
                  <a:gd name="T6" fmla="*/ 91 w 91"/>
                  <a:gd name="T7" fmla="*/ 102 h 102"/>
                  <a:gd name="T8" fmla="*/ 91 w 91"/>
                  <a:gd name="T9" fmla="*/ 0 h 102"/>
                </a:gdLst>
                <a:ahLst/>
                <a:cxnLst>
                  <a:cxn ang="0">
                    <a:pos x="T0" y="T1"/>
                  </a:cxn>
                  <a:cxn ang="0">
                    <a:pos x="T2" y="T3"/>
                  </a:cxn>
                  <a:cxn ang="0">
                    <a:pos x="T4" y="T5"/>
                  </a:cxn>
                  <a:cxn ang="0">
                    <a:pos x="T6" y="T7"/>
                  </a:cxn>
                  <a:cxn ang="0">
                    <a:pos x="T8" y="T9"/>
                  </a:cxn>
                </a:cxnLst>
                <a:rect l="0" t="0" r="r" b="b"/>
                <a:pathLst>
                  <a:path w="91" h="102">
                    <a:moveTo>
                      <a:pt x="91" y="0"/>
                    </a:moveTo>
                    <a:lnTo>
                      <a:pt x="0" y="0"/>
                    </a:lnTo>
                    <a:lnTo>
                      <a:pt x="62" y="102"/>
                    </a:lnTo>
                    <a:lnTo>
                      <a:pt x="91" y="102"/>
                    </a:lnTo>
                    <a:lnTo>
                      <a:pt x="9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25" name="Freeform 132">
                <a:extLst>
                  <a:ext uri="{FF2B5EF4-FFF2-40B4-BE49-F238E27FC236}">
                    <a16:creationId xmlns:a16="http://schemas.microsoft.com/office/drawing/2014/main" id="{FC147A74-C383-43EC-ADE0-3B4F8114964C}"/>
                  </a:ext>
                </a:extLst>
              </p:cNvPr>
              <p:cNvSpPr>
                <a:spLocks/>
              </p:cNvSpPr>
              <p:nvPr/>
            </p:nvSpPr>
            <p:spPr bwMode="auto">
              <a:xfrm>
                <a:off x="2024" y="2154"/>
                <a:ext cx="167" cy="102"/>
              </a:xfrm>
              <a:custGeom>
                <a:avLst/>
                <a:gdLst>
                  <a:gd name="T0" fmla="*/ 122 w 122"/>
                  <a:gd name="T1" fmla="*/ 0 h 75"/>
                  <a:gd name="T2" fmla="*/ 0 w 122"/>
                  <a:gd name="T3" fmla="*/ 0 h 75"/>
                  <a:gd name="T4" fmla="*/ 0 w 122"/>
                  <a:gd name="T5" fmla="*/ 75 h 75"/>
                  <a:gd name="T6" fmla="*/ 98 w 122"/>
                  <a:gd name="T7" fmla="*/ 75 h 75"/>
                  <a:gd name="T8" fmla="*/ 98 w 122"/>
                  <a:gd name="T9" fmla="*/ 49 h 75"/>
                  <a:gd name="T10" fmla="*/ 111 w 122"/>
                  <a:gd name="T11" fmla="*/ 36 h 75"/>
                  <a:gd name="T12" fmla="*/ 111 w 122"/>
                  <a:gd name="T13" fmla="*/ 36 h 75"/>
                  <a:gd name="T14" fmla="*/ 111 w 122"/>
                  <a:gd name="T15" fmla="*/ 36 h 75"/>
                  <a:gd name="T16" fmla="*/ 111 w 122"/>
                  <a:gd name="T17" fmla="*/ 36 h 75"/>
                  <a:gd name="T18" fmla="*/ 111 w 122"/>
                  <a:gd name="T19" fmla="*/ 36 h 75"/>
                  <a:gd name="T20" fmla="*/ 122 w 122"/>
                  <a:gd name="T21" fmla="*/ 36 h 75"/>
                  <a:gd name="T22" fmla="*/ 122 w 122"/>
                  <a:gd name="T23"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2" h="75">
                    <a:moveTo>
                      <a:pt x="122" y="0"/>
                    </a:moveTo>
                    <a:cubicBezTo>
                      <a:pt x="0" y="0"/>
                      <a:pt x="0" y="0"/>
                      <a:pt x="0" y="0"/>
                    </a:cubicBezTo>
                    <a:cubicBezTo>
                      <a:pt x="0" y="75"/>
                      <a:pt x="0" y="75"/>
                      <a:pt x="0" y="75"/>
                    </a:cubicBezTo>
                    <a:cubicBezTo>
                      <a:pt x="98" y="75"/>
                      <a:pt x="98" y="75"/>
                      <a:pt x="98" y="75"/>
                    </a:cubicBezTo>
                    <a:cubicBezTo>
                      <a:pt x="98" y="49"/>
                      <a:pt x="98" y="49"/>
                      <a:pt x="98" y="49"/>
                    </a:cubicBezTo>
                    <a:cubicBezTo>
                      <a:pt x="98" y="42"/>
                      <a:pt x="104" y="36"/>
                      <a:pt x="111" y="36"/>
                    </a:cubicBezTo>
                    <a:cubicBezTo>
                      <a:pt x="111" y="36"/>
                      <a:pt x="111" y="36"/>
                      <a:pt x="111" y="36"/>
                    </a:cubicBezTo>
                    <a:cubicBezTo>
                      <a:pt x="111" y="36"/>
                      <a:pt x="111" y="36"/>
                      <a:pt x="111" y="36"/>
                    </a:cubicBezTo>
                    <a:cubicBezTo>
                      <a:pt x="111" y="36"/>
                      <a:pt x="111" y="36"/>
                      <a:pt x="111" y="36"/>
                    </a:cubicBezTo>
                    <a:cubicBezTo>
                      <a:pt x="111" y="36"/>
                      <a:pt x="111" y="36"/>
                      <a:pt x="111" y="36"/>
                    </a:cubicBezTo>
                    <a:cubicBezTo>
                      <a:pt x="122" y="36"/>
                      <a:pt x="122" y="36"/>
                      <a:pt x="122" y="36"/>
                    </a:cubicBezTo>
                    <a:cubicBezTo>
                      <a:pt x="122" y="0"/>
                      <a:pt x="122" y="0"/>
                      <a:pt x="122" y="0"/>
                    </a:cubicBezTo>
                  </a:path>
                </a:pathLst>
              </a:custGeom>
              <a:solidFill>
                <a:srgbClr val="AED7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26" name="Freeform 133">
                <a:extLst>
                  <a:ext uri="{FF2B5EF4-FFF2-40B4-BE49-F238E27FC236}">
                    <a16:creationId xmlns:a16="http://schemas.microsoft.com/office/drawing/2014/main" id="{C8F741DA-9079-4209-9E8B-C75BD542CD77}"/>
                  </a:ext>
                </a:extLst>
              </p:cNvPr>
              <p:cNvSpPr>
                <a:spLocks/>
              </p:cNvSpPr>
              <p:nvPr/>
            </p:nvSpPr>
            <p:spPr bwMode="auto">
              <a:xfrm>
                <a:off x="1974" y="2271"/>
                <a:ext cx="20" cy="15"/>
              </a:xfrm>
              <a:custGeom>
                <a:avLst/>
                <a:gdLst>
                  <a:gd name="T0" fmla="*/ 20 w 20"/>
                  <a:gd name="T1" fmla="*/ 0 h 15"/>
                  <a:gd name="T2" fmla="*/ 0 w 20"/>
                  <a:gd name="T3" fmla="*/ 0 h 15"/>
                  <a:gd name="T4" fmla="*/ 10 w 20"/>
                  <a:gd name="T5" fmla="*/ 15 h 15"/>
                  <a:gd name="T6" fmla="*/ 20 w 20"/>
                  <a:gd name="T7" fmla="*/ 15 h 15"/>
                  <a:gd name="T8" fmla="*/ 20 w 20"/>
                  <a:gd name="T9" fmla="*/ 0 h 15"/>
                </a:gdLst>
                <a:ahLst/>
                <a:cxnLst>
                  <a:cxn ang="0">
                    <a:pos x="T0" y="T1"/>
                  </a:cxn>
                  <a:cxn ang="0">
                    <a:pos x="T2" y="T3"/>
                  </a:cxn>
                  <a:cxn ang="0">
                    <a:pos x="T4" y="T5"/>
                  </a:cxn>
                  <a:cxn ang="0">
                    <a:pos x="T6" y="T7"/>
                  </a:cxn>
                  <a:cxn ang="0">
                    <a:pos x="T8" y="T9"/>
                  </a:cxn>
                </a:cxnLst>
                <a:rect l="0" t="0" r="r" b="b"/>
                <a:pathLst>
                  <a:path w="20" h="15">
                    <a:moveTo>
                      <a:pt x="20" y="0"/>
                    </a:moveTo>
                    <a:lnTo>
                      <a:pt x="0" y="0"/>
                    </a:lnTo>
                    <a:lnTo>
                      <a:pt x="10" y="15"/>
                    </a:lnTo>
                    <a:lnTo>
                      <a:pt x="20" y="15"/>
                    </a:lnTo>
                    <a:lnTo>
                      <a:pt x="20" y="0"/>
                    </a:lnTo>
                    <a:close/>
                  </a:path>
                </a:pathLst>
              </a:custGeom>
              <a:solidFill>
                <a:srgbClr val="B3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27" name="Freeform 134">
                <a:extLst>
                  <a:ext uri="{FF2B5EF4-FFF2-40B4-BE49-F238E27FC236}">
                    <a16:creationId xmlns:a16="http://schemas.microsoft.com/office/drawing/2014/main" id="{8BDF3244-4503-4C98-AC70-7998A7A3A755}"/>
                  </a:ext>
                </a:extLst>
              </p:cNvPr>
              <p:cNvSpPr>
                <a:spLocks/>
              </p:cNvSpPr>
              <p:nvPr/>
            </p:nvSpPr>
            <p:spPr bwMode="auto">
              <a:xfrm>
                <a:off x="1974" y="2271"/>
                <a:ext cx="20" cy="15"/>
              </a:xfrm>
              <a:custGeom>
                <a:avLst/>
                <a:gdLst>
                  <a:gd name="T0" fmla="*/ 20 w 20"/>
                  <a:gd name="T1" fmla="*/ 0 h 15"/>
                  <a:gd name="T2" fmla="*/ 0 w 20"/>
                  <a:gd name="T3" fmla="*/ 0 h 15"/>
                  <a:gd name="T4" fmla="*/ 10 w 20"/>
                  <a:gd name="T5" fmla="*/ 15 h 15"/>
                  <a:gd name="T6" fmla="*/ 20 w 20"/>
                  <a:gd name="T7" fmla="*/ 15 h 15"/>
                  <a:gd name="T8" fmla="*/ 20 w 20"/>
                  <a:gd name="T9" fmla="*/ 0 h 15"/>
                </a:gdLst>
                <a:ahLst/>
                <a:cxnLst>
                  <a:cxn ang="0">
                    <a:pos x="T0" y="T1"/>
                  </a:cxn>
                  <a:cxn ang="0">
                    <a:pos x="T2" y="T3"/>
                  </a:cxn>
                  <a:cxn ang="0">
                    <a:pos x="T4" y="T5"/>
                  </a:cxn>
                  <a:cxn ang="0">
                    <a:pos x="T6" y="T7"/>
                  </a:cxn>
                  <a:cxn ang="0">
                    <a:pos x="T8" y="T9"/>
                  </a:cxn>
                </a:cxnLst>
                <a:rect l="0" t="0" r="r" b="b"/>
                <a:pathLst>
                  <a:path w="20" h="15">
                    <a:moveTo>
                      <a:pt x="20" y="0"/>
                    </a:moveTo>
                    <a:lnTo>
                      <a:pt x="0" y="0"/>
                    </a:lnTo>
                    <a:lnTo>
                      <a:pt x="10" y="15"/>
                    </a:lnTo>
                    <a:lnTo>
                      <a:pt x="20" y="15"/>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28" name="Freeform 135">
                <a:extLst>
                  <a:ext uri="{FF2B5EF4-FFF2-40B4-BE49-F238E27FC236}">
                    <a16:creationId xmlns:a16="http://schemas.microsoft.com/office/drawing/2014/main" id="{F067A009-E90E-422A-B424-6323964687C2}"/>
                  </a:ext>
                </a:extLst>
              </p:cNvPr>
              <p:cNvSpPr>
                <a:spLocks/>
              </p:cNvSpPr>
              <p:nvPr/>
            </p:nvSpPr>
            <p:spPr bwMode="auto">
              <a:xfrm>
                <a:off x="1989" y="2297"/>
                <a:ext cx="5" cy="7"/>
              </a:xfrm>
              <a:custGeom>
                <a:avLst/>
                <a:gdLst>
                  <a:gd name="T0" fmla="*/ 5 w 5"/>
                  <a:gd name="T1" fmla="*/ 0 h 7"/>
                  <a:gd name="T2" fmla="*/ 0 w 5"/>
                  <a:gd name="T3" fmla="*/ 0 h 7"/>
                  <a:gd name="T4" fmla="*/ 5 w 5"/>
                  <a:gd name="T5" fmla="*/ 7 h 7"/>
                  <a:gd name="T6" fmla="*/ 5 w 5"/>
                  <a:gd name="T7" fmla="*/ 0 h 7"/>
                </a:gdLst>
                <a:ahLst/>
                <a:cxnLst>
                  <a:cxn ang="0">
                    <a:pos x="T0" y="T1"/>
                  </a:cxn>
                  <a:cxn ang="0">
                    <a:pos x="T2" y="T3"/>
                  </a:cxn>
                  <a:cxn ang="0">
                    <a:pos x="T4" y="T5"/>
                  </a:cxn>
                  <a:cxn ang="0">
                    <a:pos x="T6" y="T7"/>
                  </a:cxn>
                </a:cxnLst>
                <a:rect l="0" t="0" r="r" b="b"/>
                <a:pathLst>
                  <a:path w="5" h="7">
                    <a:moveTo>
                      <a:pt x="5" y="0"/>
                    </a:moveTo>
                    <a:lnTo>
                      <a:pt x="0" y="0"/>
                    </a:lnTo>
                    <a:lnTo>
                      <a:pt x="5" y="7"/>
                    </a:lnTo>
                    <a:lnTo>
                      <a:pt x="5" y="0"/>
                    </a:lnTo>
                    <a:close/>
                  </a:path>
                </a:pathLst>
              </a:custGeom>
              <a:solidFill>
                <a:srgbClr val="D0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29" name="Freeform 136">
                <a:extLst>
                  <a:ext uri="{FF2B5EF4-FFF2-40B4-BE49-F238E27FC236}">
                    <a16:creationId xmlns:a16="http://schemas.microsoft.com/office/drawing/2014/main" id="{309AFDD1-D255-4E02-A810-BF4094904E2A}"/>
                  </a:ext>
                </a:extLst>
              </p:cNvPr>
              <p:cNvSpPr>
                <a:spLocks/>
              </p:cNvSpPr>
              <p:nvPr/>
            </p:nvSpPr>
            <p:spPr bwMode="auto">
              <a:xfrm>
                <a:off x="1989" y="2297"/>
                <a:ext cx="5" cy="7"/>
              </a:xfrm>
              <a:custGeom>
                <a:avLst/>
                <a:gdLst>
                  <a:gd name="T0" fmla="*/ 5 w 5"/>
                  <a:gd name="T1" fmla="*/ 0 h 7"/>
                  <a:gd name="T2" fmla="*/ 0 w 5"/>
                  <a:gd name="T3" fmla="*/ 0 h 7"/>
                  <a:gd name="T4" fmla="*/ 5 w 5"/>
                  <a:gd name="T5" fmla="*/ 7 h 7"/>
                  <a:gd name="T6" fmla="*/ 5 w 5"/>
                  <a:gd name="T7" fmla="*/ 0 h 7"/>
                </a:gdLst>
                <a:ahLst/>
                <a:cxnLst>
                  <a:cxn ang="0">
                    <a:pos x="T0" y="T1"/>
                  </a:cxn>
                  <a:cxn ang="0">
                    <a:pos x="T2" y="T3"/>
                  </a:cxn>
                  <a:cxn ang="0">
                    <a:pos x="T4" y="T5"/>
                  </a:cxn>
                  <a:cxn ang="0">
                    <a:pos x="T6" y="T7"/>
                  </a:cxn>
                </a:cxnLst>
                <a:rect l="0" t="0" r="r" b="b"/>
                <a:pathLst>
                  <a:path w="5" h="7">
                    <a:moveTo>
                      <a:pt x="5" y="0"/>
                    </a:moveTo>
                    <a:lnTo>
                      <a:pt x="0" y="0"/>
                    </a:lnTo>
                    <a:lnTo>
                      <a:pt x="5" y="7"/>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30" name="Rectangle 137">
                <a:extLst>
                  <a:ext uri="{FF2B5EF4-FFF2-40B4-BE49-F238E27FC236}">
                    <a16:creationId xmlns:a16="http://schemas.microsoft.com/office/drawing/2014/main" id="{9BE19429-E87A-4D7F-98FB-8DEB24368EA8}"/>
                  </a:ext>
                </a:extLst>
              </p:cNvPr>
              <p:cNvSpPr>
                <a:spLocks noChangeArrowheads="1"/>
              </p:cNvSpPr>
              <p:nvPr/>
            </p:nvSpPr>
            <p:spPr bwMode="auto">
              <a:xfrm>
                <a:off x="2024" y="2271"/>
                <a:ext cx="134" cy="15"/>
              </a:xfrm>
              <a:prstGeom prst="rect">
                <a:avLst/>
              </a:prstGeom>
              <a:solidFill>
                <a:srgbClr val="B3B5B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31" name="Rectangle 138">
                <a:extLst>
                  <a:ext uri="{FF2B5EF4-FFF2-40B4-BE49-F238E27FC236}">
                    <a16:creationId xmlns:a16="http://schemas.microsoft.com/office/drawing/2014/main" id="{26E86A0C-65A7-46F9-B0A7-D36AAC4F27AD}"/>
                  </a:ext>
                </a:extLst>
              </p:cNvPr>
              <p:cNvSpPr>
                <a:spLocks noChangeArrowheads="1"/>
              </p:cNvSpPr>
              <p:nvPr/>
            </p:nvSpPr>
            <p:spPr bwMode="auto">
              <a:xfrm>
                <a:off x="2024" y="2271"/>
                <a:ext cx="134" cy="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32" name="Rectangle 139">
                <a:extLst>
                  <a:ext uri="{FF2B5EF4-FFF2-40B4-BE49-F238E27FC236}">
                    <a16:creationId xmlns:a16="http://schemas.microsoft.com/office/drawing/2014/main" id="{4610ACEB-63F4-4595-9307-A1F64BAB1FA0}"/>
                  </a:ext>
                </a:extLst>
              </p:cNvPr>
              <p:cNvSpPr>
                <a:spLocks noChangeArrowheads="1"/>
              </p:cNvSpPr>
              <p:nvPr/>
            </p:nvSpPr>
            <p:spPr bwMode="auto">
              <a:xfrm>
                <a:off x="2024" y="2297"/>
                <a:ext cx="134" cy="14"/>
              </a:xfrm>
              <a:prstGeom prst="rect">
                <a:avLst/>
              </a:prstGeom>
              <a:solidFill>
                <a:srgbClr val="D0D1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33" name="Rectangle 140">
                <a:extLst>
                  <a:ext uri="{FF2B5EF4-FFF2-40B4-BE49-F238E27FC236}">
                    <a16:creationId xmlns:a16="http://schemas.microsoft.com/office/drawing/2014/main" id="{2152F266-586D-4B1C-9935-CE8349BAF1E5}"/>
                  </a:ext>
                </a:extLst>
              </p:cNvPr>
              <p:cNvSpPr>
                <a:spLocks noChangeArrowheads="1"/>
              </p:cNvSpPr>
              <p:nvPr/>
            </p:nvSpPr>
            <p:spPr bwMode="auto">
              <a:xfrm>
                <a:off x="2024" y="2297"/>
                <a:ext cx="134" cy="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34" name="Rectangle 141">
                <a:extLst>
                  <a:ext uri="{FF2B5EF4-FFF2-40B4-BE49-F238E27FC236}">
                    <a16:creationId xmlns:a16="http://schemas.microsoft.com/office/drawing/2014/main" id="{A317058F-4206-4B87-8779-3F4D3CC01F5F}"/>
                  </a:ext>
                </a:extLst>
              </p:cNvPr>
              <p:cNvSpPr>
                <a:spLocks noChangeArrowheads="1"/>
              </p:cNvSpPr>
              <p:nvPr/>
            </p:nvSpPr>
            <p:spPr bwMode="auto">
              <a:xfrm>
                <a:off x="2024" y="2323"/>
                <a:ext cx="134" cy="13"/>
              </a:xfrm>
              <a:prstGeom prst="rect">
                <a:avLst/>
              </a:prstGeom>
              <a:solidFill>
                <a:srgbClr val="D0D1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35" name="Rectangle 142">
                <a:extLst>
                  <a:ext uri="{FF2B5EF4-FFF2-40B4-BE49-F238E27FC236}">
                    <a16:creationId xmlns:a16="http://schemas.microsoft.com/office/drawing/2014/main" id="{BEF72031-854F-4214-A4D9-DD234BA7A872}"/>
                  </a:ext>
                </a:extLst>
              </p:cNvPr>
              <p:cNvSpPr>
                <a:spLocks noChangeArrowheads="1"/>
              </p:cNvSpPr>
              <p:nvPr/>
            </p:nvSpPr>
            <p:spPr bwMode="auto">
              <a:xfrm>
                <a:off x="2024" y="2323"/>
                <a:ext cx="134" cy="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36" name="Freeform 143">
                <a:extLst>
                  <a:ext uri="{FF2B5EF4-FFF2-40B4-BE49-F238E27FC236}">
                    <a16:creationId xmlns:a16="http://schemas.microsoft.com/office/drawing/2014/main" id="{BAB8A9E0-13BE-471F-A89A-97C38374F572}"/>
                  </a:ext>
                </a:extLst>
              </p:cNvPr>
              <p:cNvSpPr>
                <a:spLocks/>
              </p:cNvSpPr>
              <p:nvPr/>
            </p:nvSpPr>
            <p:spPr bwMode="auto">
              <a:xfrm>
                <a:off x="2158" y="2203"/>
                <a:ext cx="278" cy="396"/>
              </a:xfrm>
              <a:custGeom>
                <a:avLst/>
                <a:gdLst>
                  <a:gd name="T0" fmla="*/ 13 w 204"/>
                  <a:gd name="T1" fmla="*/ 291 h 291"/>
                  <a:gd name="T2" fmla="*/ 0 w 204"/>
                  <a:gd name="T3" fmla="*/ 278 h 291"/>
                  <a:gd name="T4" fmla="*/ 0 w 204"/>
                  <a:gd name="T5" fmla="*/ 13 h 291"/>
                  <a:gd name="T6" fmla="*/ 13 w 204"/>
                  <a:gd name="T7" fmla="*/ 0 h 291"/>
                  <a:gd name="T8" fmla="*/ 190 w 204"/>
                  <a:gd name="T9" fmla="*/ 0 h 291"/>
                  <a:gd name="T10" fmla="*/ 204 w 204"/>
                  <a:gd name="T11" fmla="*/ 13 h 291"/>
                  <a:gd name="T12" fmla="*/ 204 w 204"/>
                  <a:gd name="T13" fmla="*/ 278 h 291"/>
                  <a:gd name="T14" fmla="*/ 190 w 204"/>
                  <a:gd name="T15" fmla="*/ 291 h 291"/>
                  <a:gd name="T16" fmla="*/ 13 w 204"/>
                  <a:gd name="T17" fmla="*/ 29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291">
                    <a:moveTo>
                      <a:pt x="13" y="291"/>
                    </a:moveTo>
                    <a:cubicBezTo>
                      <a:pt x="6" y="291"/>
                      <a:pt x="0" y="285"/>
                      <a:pt x="0" y="278"/>
                    </a:cubicBezTo>
                    <a:cubicBezTo>
                      <a:pt x="0" y="13"/>
                      <a:pt x="0" y="13"/>
                      <a:pt x="0" y="13"/>
                    </a:cubicBezTo>
                    <a:cubicBezTo>
                      <a:pt x="0" y="6"/>
                      <a:pt x="6" y="0"/>
                      <a:pt x="13" y="0"/>
                    </a:cubicBezTo>
                    <a:cubicBezTo>
                      <a:pt x="190" y="0"/>
                      <a:pt x="190" y="0"/>
                      <a:pt x="190" y="0"/>
                    </a:cubicBezTo>
                    <a:cubicBezTo>
                      <a:pt x="198" y="0"/>
                      <a:pt x="204" y="6"/>
                      <a:pt x="204" y="13"/>
                    </a:cubicBezTo>
                    <a:cubicBezTo>
                      <a:pt x="204" y="278"/>
                      <a:pt x="204" y="278"/>
                      <a:pt x="204" y="278"/>
                    </a:cubicBezTo>
                    <a:cubicBezTo>
                      <a:pt x="204" y="285"/>
                      <a:pt x="198" y="291"/>
                      <a:pt x="190" y="291"/>
                    </a:cubicBezTo>
                    <a:cubicBezTo>
                      <a:pt x="13" y="291"/>
                      <a:pt x="13" y="291"/>
                      <a:pt x="13" y="291"/>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37" name="Rectangle 144">
                <a:extLst>
                  <a:ext uri="{FF2B5EF4-FFF2-40B4-BE49-F238E27FC236}">
                    <a16:creationId xmlns:a16="http://schemas.microsoft.com/office/drawing/2014/main" id="{5D8365A6-CE7B-457A-B37F-1E8302084719}"/>
                  </a:ext>
                </a:extLst>
              </p:cNvPr>
              <p:cNvSpPr>
                <a:spLocks noChangeArrowheads="1"/>
              </p:cNvSpPr>
              <p:nvPr/>
            </p:nvSpPr>
            <p:spPr bwMode="auto">
              <a:xfrm>
                <a:off x="2177" y="2241"/>
                <a:ext cx="240" cy="320"/>
              </a:xfrm>
              <a:prstGeom prst="rect">
                <a:avLst/>
              </a:prstGeom>
              <a:solidFill>
                <a:srgbClr val="F0F1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38" name="Rectangle 145">
                <a:extLst>
                  <a:ext uri="{FF2B5EF4-FFF2-40B4-BE49-F238E27FC236}">
                    <a16:creationId xmlns:a16="http://schemas.microsoft.com/office/drawing/2014/main" id="{99B56AA9-AF87-43B8-9389-D5E63E80AD0A}"/>
                  </a:ext>
                </a:extLst>
              </p:cNvPr>
              <p:cNvSpPr>
                <a:spLocks noChangeArrowheads="1"/>
              </p:cNvSpPr>
              <p:nvPr/>
            </p:nvSpPr>
            <p:spPr bwMode="auto">
              <a:xfrm>
                <a:off x="2177" y="2241"/>
                <a:ext cx="240"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39" name="Freeform 146">
                <a:extLst>
                  <a:ext uri="{FF2B5EF4-FFF2-40B4-BE49-F238E27FC236}">
                    <a16:creationId xmlns:a16="http://schemas.microsoft.com/office/drawing/2014/main" id="{1846FA0F-22FE-4E43-A756-2F050DF1F4A9}"/>
                  </a:ext>
                </a:extLst>
              </p:cNvPr>
              <p:cNvSpPr>
                <a:spLocks/>
              </p:cNvSpPr>
              <p:nvPr/>
            </p:nvSpPr>
            <p:spPr bwMode="auto">
              <a:xfrm>
                <a:off x="2282" y="2574"/>
                <a:ext cx="34" cy="12"/>
              </a:xfrm>
              <a:custGeom>
                <a:avLst/>
                <a:gdLst>
                  <a:gd name="T0" fmla="*/ 25 w 25"/>
                  <a:gd name="T1" fmla="*/ 5 h 9"/>
                  <a:gd name="T2" fmla="*/ 20 w 25"/>
                  <a:gd name="T3" fmla="*/ 9 h 9"/>
                  <a:gd name="T4" fmla="*/ 5 w 25"/>
                  <a:gd name="T5" fmla="*/ 9 h 9"/>
                  <a:gd name="T6" fmla="*/ 0 w 25"/>
                  <a:gd name="T7" fmla="*/ 5 h 9"/>
                  <a:gd name="T8" fmla="*/ 5 w 25"/>
                  <a:gd name="T9" fmla="*/ 0 h 9"/>
                  <a:gd name="T10" fmla="*/ 20 w 25"/>
                  <a:gd name="T11" fmla="*/ 0 h 9"/>
                  <a:gd name="T12" fmla="*/ 25 w 25"/>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25" h="9">
                    <a:moveTo>
                      <a:pt x="25" y="5"/>
                    </a:moveTo>
                    <a:cubicBezTo>
                      <a:pt x="25" y="7"/>
                      <a:pt x="22" y="9"/>
                      <a:pt x="20" y="9"/>
                    </a:cubicBezTo>
                    <a:cubicBezTo>
                      <a:pt x="5" y="9"/>
                      <a:pt x="5" y="9"/>
                      <a:pt x="5" y="9"/>
                    </a:cubicBezTo>
                    <a:cubicBezTo>
                      <a:pt x="2" y="9"/>
                      <a:pt x="0" y="7"/>
                      <a:pt x="0" y="5"/>
                    </a:cubicBezTo>
                    <a:cubicBezTo>
                      <a:pt x="0" y="2"/>
                      <a:pt x="2" y="0"/>
                      <a:pt x="5" y="0"/>
                    </a:cubicBezTo>
                    <a:cubicBezTo>
                      <a:pt x="20" y="0"/>
                      <a:pt x="20" y="0"/>
                      <a:pt x="20" y="0"/>
                    </a:cubicBezTo>
                    <a:cubicBezTo>
                      <a:pt x="22" y="0"/>
                      <a:pt x="25" y="2"/>
                      <a:pt x="25" y="5"/>
                    </a:cubicBezTo>
                    <a:close/>
                  </a:path>
                </a:pathLst>
              </a:custGeom>
              <a:solidFill>
                <a:srgbClr val="403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40" name="Rectangle 147">
                <a:extLst>
                  <a:ext uri="{FF2B5EF4-FFF2-40B4-BE49-F238E27FC236}">
                    <a16:creationId xmlns:a16="http://schemas.microsoft.com/office/drawing/2014/main" id="{AD6C70B0-638C-4FD1-9ADE-4163FDE476EE}"/>
                  </a:ext>
                </a:extLst>
              </p:cNvPr>
              <p:cNvSpPr>
                <a:spLocks noChangeArrowheads="1"/>
              </p:cNvSpPr>
              <p:nvPr/>
            </p:nvSpPr>
            <p:spPr bwMode="auto">
              <a:xfrm>
                <a:off x="2189" y="2259"/>
                <a:ext cx="75" cy="31"/>
              </a:xfrm>
              <a:prstGeom prst="rect">
                <a:avLst/>
              </a:prstGeom>
              <a:solidFill>
                <a:srgbClr val="914E9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41" name="Rectangle 148">
                <a:extLst>
                  <a:ext uri="{FF2B5EF4-FFF2-40B4-BE49-F238E27FC236}">
                    <a16:creationId xmlns:a16="http://schemas.microsoft.com/office/drawing/2014/main" id="{D0D895C4-6A01-4BE9-9FAC-5AECE7CBF37B}"/>
                  </a:ext>
                </a:extLst>
              </p:cNvPr>
              <p:cNvSpPr>
                <a:spLocks noChangeArrowheads="1"/>
              </p:cNvSpPr>
              <p:nvPr/>
            </p:nvSpPr>
            <p:spPr bwMode="auto">
              <a:xfrm>
                <a:off x="2189" y="2259"/>
                <a:ext cx="75" cy="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42" name="Rectangle 149">
                <a:extLst>
                  <a:ext uri="{FF2B5EF4-FFF2-40B4-BE49-F238E27FC236}">
                    <a16:creationId xmlns:a16="http://schemas.microsoft.com/office/drawing/2014/main" id="{A36AD6B8-CAF2-46A5-9556-0CCE5DE129F7}"/>
                  </a:ext>
                </a:extLst>
              </p:cNvPr>
              <p:cNvSpPr>
                <a:spLocks noChangeArrowheads="1"/>
              </p:cNvSpPr>
              <p:nvPr/>
            </p:nvSpPr>
            <p:spPr bwMode="auto">
              <a:xfrm>
                <a:off x="2276" y="2259"/>
                <a:ext cx="127" cy="31"/>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43" name="Rectangle 150">
                <a:extLst>
                  <a:ext uri="{FF2B5EF4-FFF2-40B4-BE49-F238E27FC236}">
                    <a16:creationId xmlns:a16="http://schemas.microsoft.com/office/drawing/2014/main" id="{519D5430-407F-42F0-857B-FC0577623F5F}"/>
                  </a:ext>
                </a:extLst>
              </p:cNvPr>
              <p:cNvSpPr>
                <a:spLocks noChangeArrowheads="1"/>
              </p:cNvSpPr>
              <p:nvPr/>
            </p:nvSpPr>
            <p:spPr bwMode="auto">
              <a:xfrm>
                <a:off x="2276" y="2259"/>
                <a:ext cx="127" cy="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44" name="Rectangle 151">
                <a:extLst>
                  <a:ext uri="{FF2B5EF4-FFF2-40B4-BE49-F238E27FC236}">
                    <a16:creationId xmlns:a16="http://schemas.microsoft.com/office/drawing/2014/main" id="{062F39F6-9BF7-46F1-BE07-504B7A042DC2}"/>
                  </a:ext>
                </a:extLst>
              </p:cNvPr>
              <p:cNvSpPr>
                <a:spLocks noChangeArrowheads="1"/>
              </p:cNvSpPr>
              <p:nvPr/>
            </p:nvSpPr>
            <p:spPr bwMode="auto">
              <a:xfrm>
                <a:off x="2189" y="2308"/>
                <a:ext cx="214" cy="88"/>
              </a:xfrm>
              <a:prstGeom prst="rect">
                <a:avLst/>
              </a:prstGeom>
              <a:solidFill>
                <a:srgbClr val="29A9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45" name="Rectangle 152">
                <a:extLst>
                  <a:ext uri="{FF2B5EF4-FFF2-40B4-BE49-F238E27FC236}">
                    <a16:creationId xmlns:a16="http://schemas.microsoft.com/office/drawing/2014/main" id="{43D02FD6-F86B-4C0E-BC7A-09394B0069E3}"/>
                  </a:ext>
                </a:extLst>
              </p:cNvPr>
              <p:cNvSpPr>
                <a:spLocks noChangeArrowheads="1"/>
              </p:cNvSpPr>
              <p:nvPr/>
            </p:nvSpPr>
            <p:spPr bwMode="auto">
              <a:xfrm>
                <a:off x="2189" y="2308"/>
                <a:ext cx="214"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46" name="Rectangle 153">
                <a:extLst>
                  <a:ext uri="{FF2B5EF4-FFF2-40B4-BE49-F238E27FC236}">
                    <a16:creationId xmlns:a16="http://schemas.microsoft.com/office/drawing/2014/main" id="{D4670401-4E6A-4A6D-B237-5CD74B1F22E3}"/>
                  </a:ext>
                </a:extLst>
              </p:cNvPr>
              <p:cNvSpPr>
                <a:spLocks noChangeArrowheads="1"/>
              </p:cNvSpPr>
              <p:nvPr/>
            </p:nvSpPr>
            <p:spPr bwMode="auto">
              <a:xfrm>
                <a:off x="2189" y="2413"/>
                <a:ext cx="98" cy="59"/>
              </a:xfrm>
              <a:prstGeom prst="rect">
                <a:avLst/>
              </a:prstGeom>
              <a:solidFill>
                <a:srgbClr val="F693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47" name="Rectangle 154">
                <a:extLst>
                  <a:ext uri="{FF2B5EF4-FFF2-40B4-BE49-F238E27FC236}">
                    <a16:creationId xmlns:a16="http://schemas.microsoft.com/office/drawing/2014/main" id="{9FA28131-8DD3-413B-BE04-9281A145D475}"/>
                  </a:ext>
                </a:extLst>
              </p:cNvPr>
              <p:cNvSpPr>
                <a:spLocks noChangeArrowheads="1"/>
              </p:cNvSpPr>
              <p:nvPr/>
            </p:nvSpPr>
            <p:spPr bwMode="auto">
              <a:xfrm>
                <a:off x="2189" y="2413"/>
                <a:ext cx="98" cy="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48" name="Rectangle 155">
                <a:extLst>
                  <a:ext uri="{FF2B5EF4-FFF2-40B4-BE49-F238E27FC236}">
                    <a16:creationId xmlns:a16="http://schemas.microsoft.com/office/drawing/2014/main" id="{19FC4B14-3465-46CA-ADD7-C4B31F9444E3}"/>
                  </a:ext>
                </a:extLst>
              </p:cNvPr>
              <p:cNvSpPr>
                <a:spLocks noChangeArrowheads="1"/>
              </p:cNvSpPr>
              <p:nvPr/>
            </p:nvSpPr>
            <p:spPr bwMode="auto">
              <a:xfrm>
                <a:off x="2305" y="2413"/>
                <a:ext cx="97" cy="59"/>
              </a:xfrm>
              <a:prstGeom prst="rect">
                <a:avLst/>
              </a:prstGeom>
              <a:solidFill>
                <a:srgbClr val="D340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49" name="Rectangle 156">
                <a:extLst>
                  <a:ext uri="{FF2B5EF4-FFF2-40B4-BE49-F238E27FC236}">
                    <a16:creationId xmlns:a16="http://schemas.microsoft.com/office/drawing/2014/main" id="{2DDE4E9A-2163-4266-A461-111541D4B5D8}"/>
                  </a:ext>
                </a:extLst>
              </p:cNvPr>
              <p:cNvSpPr>
                <a:spLocks noChangeArrowheads="1"/>
              </p:cNvSpPr>
              <p:nvPr/>
            </p:nvSpPr>
            <p:spPr bwMode="auto">
              <a:xfrm>
                <a:off x="2305" y="2413"/>
                <a:ext cx="97" cy="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50" name="Rectangle 157">
                <a:extLst>
                  <a:ext uri="{FF2B5EF4-FFF2-40B4-BE49-F238E27FC236}">
                    <a16:creationId xmlns:a16="http://schemas.microsoft.com/office/drawing/2014/main" id="{368BF3A2-244D-4EC3-8651-6DE96BD6339A}"/>
                  </a:ext>
                </a:extLst>
              </p:cNvPr>
              <p:cNvSpPr>
                <a:spLocks noChangeArrowheads="1"/>
              </p:cNvSpPr>
              <p:nvPr/>
            </p:nvSpPr>
            <p:spPr bwMode="auto">
              <a:xfrm>
                <a:off x="2189" y="2487"/>
                <a:ext cx="98" cy="8"/>
              </a:xfrm>
              <a:prstGeom prst="rect">
                <a:avLst/>
              </a:prstGeom>
              <a:solidFill>
                <a:srgbClr val="9295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51" name="Rectangle 158">
                <a:extLst>
                  <a:ext uri="{FF2B5EF4-FFF2-40B4-BE49-F238E27FC236}">
                    <a16:creationId xmlns:a16="http://schemas.microsoft.com/office/drawing/2014/main" id="{78A7608C-3B3B-48E1-9450-F514265F5EEF}"/>
                  </a:ext>
                </a:extLst>
              </p:cNvPr>
              <p:cNvSpPr>
                <a:spLocks noChangeArrowheads="1"/>
              </p:cNvSpPr>
              <p:nvPr/>
            </p:nvSpPr>
            <p:spPr bwMode="auto">
              <a:xfrm>
                <a:off x="2189" y="2487"/>
                <a:ext cx="98"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52" name="Rectangle 159">
                <a:extLst>
                  <a:ext uri="{FF2B5EF4-FFF2-40B4-BE49-F238E27FC236}">
                    <a16:creationId xmlns:a16="http://schemas.microsoft.com/office/drawing/2014/main" id="{1A569BED-CC16-43B8-B038-63A89151A8F8}"/>
                  </a:ext>
                </a:extLst>
              </p:cNvPr>
              <p:cNvSpPr>
                <a:spLocks noChangeArrowheads="1"/>
              </p:cNvSpPr>
              <p:nvPr/>
            </p:nvSpPr>
            <p:spPr bwMode="auto">
              <a:xfrm>
                <a:off x="2189" y="2504"/>
                <a:ext cx="98" cy="9"/>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53" name="Rectangle 160">
                <a:extLst>
                  <a:ext uri="{FF2B5EF4-FFF2-40B4-BE49-F238E27FC236}">
                    <a16:creationId xmlns:a16="http://schemas.microsoft.com/office/drawing/2014/main" id="{D4066F35-AC3C-41EF-AAB3-7051D59BD0D4}"/>
                  </a:ext>
                </a:extLst>
              </p:cNvPr>
              <p:cNvSpPr>
                <a:spLocks noChangeArrowheads="1"/>
              </p:cNvSpPr>
              <p:nvPr/>
            </p:nvSpPr>
            <p:spPr bwMode="auto">
              <a:xfrm>
                <a:off x="2189" y="2504"/>
                <a:ext cx="98" cy="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54" name="Rectangle 161">
                <a:extLst>
                  <a:ext uri="{FF2B5EF4-FFF2-40B4-BE49-F238E27FC236}">
                    <a16:creationId xmlns:a16="http://schemas.microsoft.com/office/drawing/2014/main" id="{C270F040-70C2-4CDB-BD4E-0275C207E009}"/>
                  </a:ext>
                </a:extLst>
              </p:cNvPr>
              <p:cNvSpPr>
                <a:spLocks noChangeArrowheads="1"/>
              </p:cNvSpPr>
              <p:nvPr/>
            </p:nvSpPr>
            <p:spPr bwMode="auto">
              <a:xfrm>
                <a:off x="2189" y="2521"/>
                <a:ext cx="98" cy="8"/>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55" name="Rectangle 162">
                <a:extLst>
                  <a:ext uri="{FF2B5EF4-FFF2-40B4-BE49-F238E27FC236}">
                    <a16:creationId xmlns:a16="http://schemas.microsoft.com/office/drawing/2014/main" id="{3A1D5C54-A461-49AF-9DE5-31E636707BB1}"/>
                  </a:ext>
                </a:extLst>
              </p:cNvPr>
              <p:cNvSpPr>
                <a:spLocks noChangeArrowheads="1"/>
              </p:cNvSpPr>
              <p:nvPr/>
            </p:nvSpPr>
            <p:spPr bwMode="auto">
              <a:xfrm>
                <a:off x="2189" y="2521"/>
                <a:ext cx="98"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56" name="Rectangle 163">
                <a:extLst>
                  <a:ext uri="{FF2B5EF4-FFF2-40B4-BE49-F238E27FC236}">
                    <a16:creationId xmlns:a16="http://schemas.microsoft.com/office/drawing/2014/main" id="{3532ACFA-FF2F-4859-9D50-286BC914C156}"/>
                  </a:ext>
                </a:extLst>
              </p:cNvPr>
              <p:cNvSpPr>
                <a:spLocks noChangeArrowheads="1"/>
              </p:cNvSpPr>
              <p:nvPr/>
            </p:nvSpPr>
            <p:spPr bwMode="auto">
              <a:xfrm>
                <a:off x="2189" y="2539"/>
                <a:ext cx="98" cy="8"/>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57" name="Rectangle 164">
                <a:extLst>
                  <a:ext uri="{FF2B5EF4-FFF2-40B4-BE49-F238E27FC236}">
                    <a16:creationId xmlns:a16="http://schemas.microsoft.com/office/drawing/2014/main" id="{C1AAF8F8-8A62-48B5-9323-FE49193BB7AB}"/>
                  </a:ext>
                </a:extLst>
              </p:cNvPr>
              <p:cNvSpPr>
                <a:spLocks noChangeArrowheads="1"/>
              </p:cNvSpPr>
              <p:nvPr/>
            </p:nvSpPr>
            <p:spPr bwMode="auto">
              <a:xfrm>
                <a:off x="2189" y="2539"/>
                <a:ext cx="98"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58" name="Rectangle 165">
                <a:extLst>
                  <a:ext uri="{FF2B5EF4-FFF2-40B4-BE49-F238E27FC236}">
                    <a16:creationId xmlns:a16="http://schemas.microsoft.com/office/drawing/2014/main" id="{E36858BE-38FD-4E00-A876-C21A24768CF5}"/>
                  </a:ext>
                </a:extLst>
              </p:cNvPr>
              <p:cNvSpPr>
                <a:spLocks noChangeArrowheads="1"/>
              </p:cNvSpPr>
              <p:nvPr/>
            </p:nvSpPr>
            <p:spPr bwMode="auto">
              <a:xfrm>
                <a:off x="2305" y="2487"/>
                <a:ext cx="97" cy="8"/>
              </a:xfrm>
              <a:prstGeom prst="rect">
                <a:avLst/>
              </a:prstGeom>
              <a:solidFill>
                <a:srgbClr val="9295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59" name="Rectangle 166">
                <a:extLst>
                  <a:ext uri="{FF2B5EF4-FFF2-40B4-BE49-F238E27FC236}">
                    <a16:creationId xmlns:a16="http://schemas.microsoft.com/office/drawing/2014/main" id="{7E750858-C16C-405D-AE0E-49630FDF06E0}"/>
                  </a:ext>
                </a:extLst>
              </p:cNvPr>
              <p:cNvSpPr>
                <a:spLocks noChangeArrowheads="1"/>
              </p:cNvSpPr>
              <p:nvPr/>
            </p:nvSpPr>
            <p:spPr bwMode="auto">
              <a:xfrm>
                <a:off x="2305" y="2487"/>
                <a:ext cx="97"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60" name="Rectangle 167">
                <a:extLst>
                  <a:ext uri="{FF2B5EF4-FFF2-40B4-BE49-F238E27FC236}">
                    <a16:creationId xmlns:a16="http://schemas.microsoft.com/office/drawing/2014/main" id="{51998626-88D4-4CAF-9BA0-5F745E1FE0E6}"/>
                  </a:ext>
                </a:extLst>
              </p:cNvPr>
              <p:cNvSpPr>
                <a:spLocks noChangeArrowheads="1"/>
              </p:cNvSpPr>
              <p:nvPr/>
            </p:nvSpPr>
            <p:spPr bwMode="auto">
              <a:xfrm>
                <a:off x="2305" y="2504"/>
                <a:ext cx="97" cy="9"/>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61" name="Rectangle 168">
                <a:extLst>
                  <a:ext uri="{FF2B5EF4-FFF2-40B4-BE49-F238E27FC236}">
                    <a16:creationId xmlns:a16="http://schemas.microsoft.com/office/drawing/2014/main" id="{06597AD3-1899-4133-994F-98AEE97EE0B9}"/>
                  </a:ext>
                </a:extLst>
              </p:cNvPr>
              <p:cNvSpPr>
                <a:spLocks noChangeArrowheads="1"/>
              </p:cNvSpPr>
              <p:nvPr/>
            </p:nvSpPr>
            <p:spPr bwMode="auto">
              <a:xfrm>
                <a:off x="2305" y="2504"/>
                <a:ext cx="97" cy="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62" name="Rectangle 169">
                <a:extLst>
                  <a:ext uri="{FF2B5EF4-FFF2-40B4-BE49-F238E27FC236}">
                    <a16:creationId xmlns:a16="http://schemas.microsoft.com/office/drawing/2014/main" id="{D6D56F6C-F42A-4F7C-8F32-0262CD4DCE19}"/>
                  </a:ext>
                </a:extLst>
              </p:cNvPr>
              <p:cNvSpPr>
                <a:spLocks noChangeArrowheads="1"/>
              </p:cNvSpPr>
              <p:nvPr/>
            </p:nvSpPr>
            <p:spPr bwMode="auto">
              <a:xfrm>
                <a:off x="2305" y="2521"/>
                <a:ext cx="97" cy="8"/>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63" name="Rectangle 170">
                <a:extLst>
                  <a:ext uri="{FF2B5EF4-FFF2-40B4-BE49-F238E27FC236}">
                    <a16:creationId xmlns:a16="http://schemas.microsoft.com/office/drawing/2014/main" id="{4053CCE2-5045-4CAA-AECD-F90974DFE0FF}"/>
                  </a:ext>
                </a:extLst>
              </p:cNvPr>
              <p:cNvSpPr>
                <a:spLocks noChangeArrowheads="1"/>
              </p:cNvSpPr>
              <p:nvPr/>
            </p:nvSpPr>
            <p:spPr bwMode="auto">
              <a:xfrm>
                <a:off x="2305" y="2521"/>
                <a:ext cx="97"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64" name="Rectangle 171">
                <a:extLst>
                  <a:ext uri="{FF2B5EF4-FFF2-40B4-BE49-F238E27FC236}">
                    <a16:creationId xmlns:a16="http://schemas.microsoft.com/office/drawing/2014/main" id="{BD2C4619-BE85-4028-90C7-676601F6DBC4}"/>
                  </a:ext>
                </a:extLst>
              </p:cNvPr>
              <p:cNvSpPr>
                <a:spLocks noChangeArrowheads="1"/>
              </p:cNvSpPr>
              <p:nvPr/>
            </p:nvSpPr>
            <p:spPr bwMode="auto">
              <a:xfrm>
                <a:off x="2305" y="2539"/>
                <a:ext cx="97" cy="8"/>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65" name="Rectangle 172">
                <a:extLst>
                  <a:ext uri="{FF2B5EF4-FFF2-40B4-BE49-F238E27FC236}">
                    <a16:creationId xmlns:a16="http://schemas.microsoft.com/office/drawing/2014/main" id="{AD31570D-A17E-40FC-AD91-766BCB47AEDD}"/>
                  </a:ext>
                </a:extLst>
              </p:cNvPr>
              <p:cNvSpPr>
                <a:spLocks noChangeArrowheads="1"/>
              </p:cNvSpPr>
              <p:nvPr/>
            </p:nvSpPr>
            <p:spPr bwMode="auto">
              <a:xfrm>
                <a:off x="2305" y="2539"/>
                <a:ext cx="97"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66" name="Freeform 173">
                <a:extLst>
                  <a:ext uri="{FF2B5EF4-FFF2-40B4-BE49-F238E27FC236}">
                    <a16:creationId xmlns:a16="http://schemas.microsoft.com/office/drawing/2014/main" id="{76387570-F905-4714-B5B6-8E17DEA981BB}"/>
                  </a:ext>
                </a:extLst>
              </p:cNvPr>
              <p:cNvSpPr>
                <a:spLocks/>
              </p:cNvSpPr>
              <p:nvPr/>
            </p:nvSpPr>
            <p:spPr bwMode="auto">
              <a:xfrm>
                <a:off x="2319" y="2203"/>
                <a:ext cx="117" cy="378"/>
              </a:xfrm>
              <a:custGeom>
                <a:avLst/>
                <a:gdLst>
                  <a:gd name="T0" fmla="*/ 72 w 86"/>
                  <a:gd name="T1" fmla="*/ 0 h 278"/>
                  <a:gd name="T2" fmla="*/ 0 w 86"/>
                  <a:gd name="T3" fmla="*/ 0 h 278"/>
                  <a:gd name="T4" fmla="*/ 72 w 86"/>
                  <a:gd name="T5" fmla="*/ 0 h 278"/>
                  <a:gd name="T6" fmla="*/ 86 w 86"/>
                  <a:gd name="T7" fmla="*/ 13 h 278"/>
                  <a:gd name="T8" fmla="*/ 86 w 86"/>
                  <a:gd name="T9" fmla="*/ 278 h 278"/>
                  <a:gd name="T10" fmla="*/ 86 w 86"/>
                  <a:gd name="T11" fmla="*/ 278 h 278"/>
                  <a:gd name="T12" fmla="*/ 86 w 86"/>
                  <a:gd name="T13" fmla="*/ 13 h 278"/>
                  <a:gd name="T14" fmla="*/ 72 w 86"/>
                  <a:gd name="T15" fmla="*/ 0 h 2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278">
                    <a:moveTo>
                      <a:pt x="72" y="0"/>
                    </a:moveTo>
                    <a:cubicBezTo>
                      <a:pt x="0" y="0"/>
                      <a:pt x="0" y="0"/>
                      <a:pt x="0" y="0"/>
                    </a:cubicBezTo>
                    <a:cubicBezTo>
                      <a:pt x="72" y="0"/>
                      <a:pt x="72" y="0"/>
                      <a:pt x="72" y="0"/>
                    </a:cubicBezTo>
                    <a:cubicBezTo>
                      <a:pt x="80" y="0"/>
                      <a:pt x="86" y="6"/>
                      <a:pt x="86" y="13"/>
                    </a:cubicBezTo>
                    <a:cubicBezTo>
                      <a:pt x="86" y="278"/>
                      <a:pt x="86" y="278"/>
                      <a:pt x="86" y="278"/>
                    </a:cubicBezTo>
                    <a:cubicBezTo>
                      <a:pt x="86" y="278"/>
                      <a:pt x="86" y="278"/>
                      <a:pt x="86" y="278"/>
                    </a:cubicBezTo>
                    <a:cubicBezTo>
                      <a:pt x="86" y="13"/>
                      <a:pt x="86" y="13"/>
                      <a:pt x="86" y="13"/>
                    </a:cubicBezTo>
                    <a:cubicBezTo>
                      <a:pt x="86" y="6"/>
                      <a:pt x="80" y="0"/>
                      <a:pt x="7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67" name="Freeform 174">
                <a:extLst>
                  <a:ext uri="{FF2B5EF4-FFF2-40B4-BE49-F238E27FC236}">
                    <a16:creationId xmlns:a16="http://schemas.microsoft.com/office/drawing/2014/main" id="{A241AB14-772E-4417-8717-EE5184DBC287}"/>
                  </a:ext>
                </a:extLst>
              </p:cNvPr>
              <p:cNvSpPr>
                <a:spLocks/>
              </p:cNvSpPr>
              <p:nvPr/>
            </p:nvSpPr>
            <p:spPr bwMode="auto">
              <a:xfrm>
                <a:off x="2170" y="2203"/>
                <a:ext cx="266" cy="396"/>
              </a:xfrm>
              <a:custGeom>
                <a:avLst/>
                <a:gdLst>
                  <a:gd name="T0" fmla="*/ 181 w 195"/>
                  <a:gd name="T1" fmla="*/ 0 h 291"/>
                  <a:gd name="T2" fmla="*/ 109 w 195"/>
                  <a:gd name="T3" fmla="*/ 0 h 291"/>
                  <a:gd name="T4" fmla="*/ 15 w 195"/>
                  <a:gd name="T5" fmla="*/ 0 h 291"/>
                  <a:gd name="T6" fmla="*/ 4 w 195"/>
                  <a:gd name="T7" fmla="*/ 0 h 291"/>
                  <a:gd name="T8" fmla="*/ 4 w 195"/>
                  <a:gd name="T9" fmla="*/ 0 h 291"/>
                  <a:gd name="T10" fmla="*/ 4 w 195"/>
                  <a:gd name="T11" fmla="*/ 0 h 291"/>
                  <a:gd name="T12" fmla="*/ 0 w 195"/>
                  <a:gd name="T13" fmla="*/ 1 h 291"/>
                  <a:gd name="T14" fmla="*/ 16 w 195"/>
                  <a:gd name="T15" fmla="*/ 28 h 291"/>
                  <a:gd name="T16" fmla="*/ 181 w 195"/>
                  <a:gd name="T17" fmla="*/ 28 h 291"/>
                  <a:gd name="T18" fmla="*/ 181 w 195"/>
                  <a:gd name="T19" fmla="*/ 263 h 291"/>
                  <a:gd name="T20" fmla="*/ 158 w 195"/>
                  <a:gd name="T21" fmla="*/ 263 h 291"/>
                  <a:gd name="T22" fmla="*/ 175 w 195"/>
                  <a:gd name="T23" fmla="*/ 291 h 291"/>
                  <a:gd name="T24" fmla="*/ 181 w 195"/>
                  <a:gd name="T25" fmla="*/ 291 h 291"/>
                  <a:gd name="T26" fmla="*/ 195 w 195"/>
                  <a:gd name="T27" fmla="*/ 278 h 291"/>
                  <a:gd name="T28" fmla="*/ 195 w 195"/>
                  <a:gd name="T29" fmla="*/ 13 h 291"/>
                  <a:gd name="T30" fmla="*/ 181 w 195"/>
                  <a:gd name="T31"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291">
                    <a:moveTo>
                      <a:pt x="181" y="0"/>
                    </a:moveTo>
                    <a:cubicBezTo>
                      <a:pt x="109" y="0"/>
                      <a:pt x="109" y="0"/>
                      <a:pt x="109" y="0"/>
                    </a:cubicBezTo>
                    <a:cubicBezTo>
                      <a:pt x="15" y="0"/>
                      <a:pt x="15" y="0"/>
                      <a:pt x="15" y="0"/>
                    </a:cubicBezTo>
                    <a:cubicBezTo>
                      <a:pt x="4" y="0"/>
                      <a:pt x="4" y="0"/>
                      <a:pt x="4" y="0"/>
                    </a:cubicBezTo>
                    <a:cubicBezTo>
                      <a:pt x="4" y="0"/>
                      <a:pt x="4" y="0"/>
                      <a:pt x="4" y="0"/>
                    </a:cubicBezTo>
                    <a:cubicBezTo>
                      <a:pt x="4" y="0"/>
                      <a:pt x="4" y="0"/>
                      <a:pt x="4" y="0"/>
                    </a:cubicBezTo>
                    <a:cubicBezTo>
                      <a:pt x="3" y="0"/>
                      <a:pt x="1" y="0"/>
                      <a:pt x="0" y="1"/>
                    </a:cubicBezTo>
                    <a:cubicBezTo>
                      <a:pt x="16" y="28"/>
                      <a:pt x="16" y="28"/>
                      <a:pt x="16" y="28"/>
                    </a:cubicBezTo>
                    <a:cubicBezTo>
                      <a:pt x="181" y="28"/>
                      <a:pt x="181" y="28"/>
                      <a:pt x="181" y="28"/>
                    </a:cubicBezTo>
                    <a:cubicBezTo>
                      <a:pt x="181" y="263"/>
                      <a:pt x="181" y="263"/>
                      <a:pt x="181" y="263"/>
                    </a:cubicBezTo>
                    <a:cubicBezTo>
                      <a:pt x="158" y="263"/>
                      <a:pt x="158" y="263"/>
                      <a:pt x="158" y="263"/>
                    </a:cubicBezTo>
                    <a:cubicBezTo>
                      <a:pt x="175" y="291"/>
                      <a:pt x="175" y="291"/>
                      <a:pt x="175" y="291"/>
                    </a:cubicBezTo>
                    <a:cubicBezTo>
                      <a:pt x="181" y="291"/>
                      <a:pt x="181" y="291"/>
                      <a:pt x="181" y="291"/>
                    </a:cubicBezTo>
                    <a:cubicBezTo>
                      <a:pt x="189" y="291"/>
                      <a:pt x="195" y="285"/>
                      <a:pt x="195" y="278"/>
                    </a:cubicBezTo>
                    <a:cubicBezTo>
                      <a:pt x="195" y="13"/>
                      <a:pt x="195" y="13"/>
                      <a:pt x="195" y="13"/>
                    </a:cubicBezTo>
                    <a:cubicBezTo>
                      <a:pt x="195" y="6"/>
                      <a:pt x="189" y="0"/>
                      <a:pt x="181" y="0"/>
                    </a:cubicBezTo>
                  </a:path>
                </a:pathLst>
              </a:custGeom>
              <a:solidFill>
                <a:srgbClr val="65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68" name="Freeform 175">
                <a:extLst>
                  <a:ext uri="{FF2B5EF4-FFF2-40B4-BE49-F238E27FC236}">
                    <a16:creationId xmlns:a16="http://schemas.microsoft.com/office/drawing/2014/main" id="{135F9706-4984-482F-977B-04CCDFC43141}"/>
                  </a:ext>
                </a:extLst>
              </p:cNvPr>
              <p:cNvSpPr>
                <a:spLocks noEditPoints="1"/>
              </p:cNvSpPr>
              <p:nvPr/>
            </p:nvSpPr>
            <p:spPr bwMode="auto">
              <a:xfrm>
                <a:off x="2192" y="2241"/>
                <a:ext cx="225" cy="320"/>
              </a:xfrm>
              <a:custGeom>
                <a:avLst/>
                <a:gdLst>
                  <a:gd name="T0" fmla="*/ 84 w 225"/>
                  <a:gd name="T1" fmla="*/ 49 h 320"/>
                  <a:gd name="T2" fmla="*/ 84 w 225"/>
                  <a:gd name="T3" fmla="*/ 18 h 320"/>
                  <a:gd name="T4" fmla="*/ 211 w 225"/>
                  <a:gd name="T5" fmla="*/ 18 h 320"/>
                  <a:gd name="T6" fmla="*/ 211 w 225"/>
                  <a:gd name="T7" fmla="*/ 49 h 320"/>
                  <a:gd name="T8" fmla="*/ 84 w 225"/>
                  <a:gd name="T9" fmla="*/ 49 h 320"/>
                  <a:gd name="T10" fmla="*/ 225 w 225"/>
                  <a:gd name="T11" fmla="*/ 0 h 320"/>
                  <a:gd name="T12" fmla="*/ 0 w 225"/>
                  <a:gd name="T13" fmla="*/ 0 h 320"/>
                  <a:gd name="T14" fmla="*/ 11 w 225"/>
                  <a:gd name="T15" fmla="*/ 18 h 320"/>
                  <a:gd name="T16" fmla="*/ 72 w 225"/>
                  <a:gd name="T17" fmla="*/ 18 h 320"/>
                  <a:gd name="T18" fmla="*/ 72 w 225"/>
                  <a:gd name="T19" fmla="*/ 49 h 320"/>
                  <a:gd name="T20" fmla="*/ 30 w 225"/>
                  <a:gd name="T21" fmla="*/ 49 h 320"/>
                  <a:gd name="T22" fmla="*/ 41 w 225"/>
                  <a:gd name="T23" fmla="*/ 67 h 320"/>
                  <a:gd name="T24" fmla="*/ 211 w 225"/>
                  <a:gd name="T25" fmla="*/ 67 h 320"/>
                  <a:gd name="T26" fmla="*/ 211 w 225"/>
                  <a:gd name="T27" fmla="*/ 155 h 320"/>
                  <a:gd name="T28" fmla="*/ 94 w 225"/>
                  <a:gd name="T29" fmla="*/ 155 h 320"/>
                  <a:gd name="T30" fmla="*/ 113 w 225"/>
                  <a:gd name="T31" fmla="*/ 187 h 320"/>
                  <a:gd name="T32" fmla="*/ 113 w 225"/>
                  <a:gd name="T33" fmla="*/ 172 h 320"/>
                  <a:gd name="T34" fmla="*/ 210 w 225"/>
                  <a:gd name="T35" fmla="*/ 172 h 320"/>
                  <a:gd name="T36" fmla="*/ 210 w 225"/>
                  <a:gd name="T37" fmla="*/ 231 h 320"/>
                  <a:gd name="T38" fmla="*/ 140 w 225"/>
                  <a:gd name="T39" fmla="*/ 231 h 320"/>
                  <a:gd name="T40" fmla="*/ 148 w 225"/>
                  <a:gd name="T41" fmla="*/ 246 h 320"/>
                  <a:gd name="T42" fmla="*/ 210 w 225"/>
                  <a:gd name="T43" fmla="*/ 246 h 320"/>
                  <a:gd name="T44" fmla="*/ 210 w 225"/>
                  <a:gd name="T45" fmla="*/ 254 h 320"/>
                  <a:gd name="T46" fmla="*/ 154 w 225"/>
                  <a:gd name="T47" fmla="*/ 254 h 320"/>
                  <a:gd name="T48" fmla="*/ 159 w 225"/>
                  <a:gd name="T49" fmla="*/ 263 h 320"/>
                  <a:gd name="T50" fmla="*/ 210 w 225"/>
                  <a:gd name="T51" fmla="*/ 263 h 320"/>
                  <a:gd name="T52" fmla="*/ 210 w 225"/>
                  <a:gd name="T53" fmla="*/ 272 h 320"/>
                  <a:gd name="T54" fmla="*/ 165 w 225"/>
                  <a:gd name="T55" fmla="*/ 272 h 320"/>
                  <a:gd name="T56" fmla="*/ 170 w 225"/>
                  <a:gd name="T57" fmla="*/ 280 h 320"/>
                  <a:gd name="T58" fmla="*/ 210 w 225"/>
                  <a:gd name="T59" fmla="*/ 280 h 320"/>
                  <a:gd name="T60" fmla="*/ 210 w 225"/>
                  <a:gd name="T61" fmla="*/ 288 h 320"/>
                  <a:gd name="T62" fmla="*/ 174 w 225"/>
                  <a:gd name="T63" fmla="*/ 288 h 320"/>
                  <a:gd name="T64" fmla="*/ 180 w 225"/>
                  <a:gd name="T65" fmla="*/ 298 h 320"/>
                  <a:gd name="T66" fmla="*/ 210 w 225"/>
                  <a:gd name="T67" fmla="*/ 298 h 320"/>
                  <a:gd name="T68" fmla="*/ 210 w 225"/>
                  <a:gd name="T69" fmla="*/ 306 h 320"/>
                  <a:gd name="T70" fmla="*/ 185 w 225"/>
                  <a:gd name="T71" fmla="*/ 306 h 320"/>
                  <a:gd name="T72" fmla="*/ 193 w 225"/>
                  <a:gd name="T73" fmla="*/ 320 h 320"/>
                  <a:gd name="T74" fmla="*/ 225 w 225"/>
                  <a:gd name="T75" fmla="*/ 320 h 320"/>
                  <a:gd name="T76" fmla="*/ 225 w 225"/>
                  <a:gd name="T7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5" h="320">
                    <a:moveTo>
                      <a:pt x="84" y="49"/>
                    </a:moveTo>
                    <a:lnTo>
                      <a:pt x="84" y="18"/>
                    </a:lnTo>
                    <a:lnTo>
                      <a:pt x="211" y="18"/>
                    </a:lnTo>
                    <a:lnTo>
                      <a:pt x="211" y="49"/>
                    </a:lnTo>
                    <a:lnTo>
                      <a:pt x="84" y="49"/>
                    </a:lnTo>
                    <a:close/>
                    <a:moveTo>
                      <a:pt x="225" y="0"/>
                    </a:moveTo>
                    <a:lnTo>
                      <a:pt x="0" y="0"/>
                    </a:lnTo>
                    <a:lnTo>
                      <a:pt x="11" y="18"/>
                    </a:lnTo>
                    <a:lnTo>
                      <a:pt x="72" y="18"/>
                    </a:lnTo>
                    <a:lnTo>
                      <a:pt x="72" y="49"/>
                    </a:lnTo>
                    <a:lnTo>
                      <a:pt x="30" y="49"/>
                    </a:lnTo>
                    <a:lnTo>
                      <a:pt x="41" y="67"/>
                    </a:lnTo>
                    <a:lnTo>
                      <a:pt x="211" y="67"/>
                    </a:lnTo>
                    <a:lnTo>
                      <a:pt x="211" y="155"/>
                    </a:lnTo>
                    <a:lnTo>
                      <a:pt x="94" y="155"/>
                    </a:lnTo>
                    <a:lnTo>
                      <a:pt x="113" y="187"/>
                    </a:lnTo>
                    <a:lnTo>
                      <a:pt x="113" y="172"/>
                    </a:lnTo>
                    <a:lnTo>
                      <a:pt x="210" y="172"/>
                    </a:lnTo>
                    <a:lnTo>
                      <a:pt x="210" y="231"/>
                    </a:lnTo>
                    <a:lnTo>
                      <a:pt x="140" y="231"/>
                    </a:lnTo>
                    <a:lnTo>
                      <a:pt x="148" y="246"/>
                    </a:lnTo>
                    <a:lnTo>
                      <a:pt x="210" y="246"/>
                    </a:lnTo>
                    <a:lnTo>
                      <a:pt x="210" y="254"/>
                    </a:lnTo>
                    <a:lnTo>
                      <a:pt x="154" y="254"/>
                    </a:lnTo>
                    <a:lnTo>
                      <a:pt x="159" y="263"/>
                    </a:lnTo>
                    <a:lnTo>
                      <a:pt x="210" y="263"/>
                    </a:lnTo>
                    <a:lnTo>
                      <a:pt x="210" y="272"/>
                    </a:lnTo>
                    <a:lnTo>
                      <a:pt x="165" y="272"/>
                    </a:lnTo>
                    <a:lnTo>
                      <a:pt x="170" y="280"/>
                    </a:lnTo>
                    <a:lnTo>
                      <a:pt x="210" y="280"/>
                    </a:lnTo>
                    <a:lnTo>
                      <a:pt x="210" y="288"/>
                    </a:lnTo>
                    <a:lnTo>
                      <a:pt x="174" y="288"/>
                    </a:lnTo>
                    <a:lnTo>
                      <a:pt x="180" y="298"/>
                    </a:lnTo>
                    <a:lnTo>
                      <a:pt x="210" y="298"/>
                    </a:lnTo>
                    <a:lnTo>
                      <a:pt x="210" y="306"/>
                    </a:lnTo>
                    <a:lnTo>
                      <a:pt x="185" y="306"/>
                    </a:lnTo>
                    <a:lnTo>
                      <a:pt x="193" y="320"/>
                    </a:lnTo>
                    <a:lnTo>
                      <a:pt x="225" y="320"/>
                    </a:lnTo>
                    <a:lnTo>
                      <a:pt x="225" y="0"/>
                    </a:ln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69" name="Freeform 176">
                <a:extLst>
                  <a:ext uri="{FF2B5EF4-FFF2-40B4-BE49-F238E27FC236}">
                    <a16:creationId xmlns:a16="http://schemas.microsoft.com/office/drawing/2014/main" id="{0B6E934D-6EB1-4541-928B-DB9D34C3D215}"/>
                  </a:ext>
                </a:extLst>
              </p:cNvPr>
              <p:cNvSpPr>
                <a:spLocks noEditPoints="1"/>
              </p:cNvSpPr>
              <p:nvPr/>
            </p:nvSpPr>
            <p:spPr bwMode="auto">
              <a:xfrm>
                <a:off x="2192" y="2241"/>
                <a:ext cx="225" cy="320"/>
              </a:xfrm>
              <a:custGeom>
                <a:avLst/>
                <a:gdLst>
                  <a:gd name="T0" fmla="*/ 84 w 225"/>
                  <a:gd name="T1" fmla="*/ 49 h 320"/>
                  <a:gd name="T2" fmla="*/ 84 w 225"/>
                  <a:gd name="T3" fmla="*/ 18 h 320"/>
                  <a:gd name="T4" fmla="*/ 211 w 225"/>
                  <a:gd name="T5" fmla="*/ 18 h 320"/>
                  <a:gd name="T6" fmla="*/ 211 w 225"/>
                  <a:gd name="T7" fmla="*/ 49 h 320"/>
                  <a:gd name="T8" fmla="*/ 84 w 225"/>
                  <a:gd name="T9" fmla="*/ 49 h 320"/>
                  <a:gd name="T10" fmla="*/ 225 w 225"/>
                  <a:gd name="T11" fmla="*/ 0 h 320"/>
                  <a:gd name="T12" fmla="*/ 0 w 225"/>
                  <a:gd name="T13" fmla="*/ 0 h 320"/>
                  <a:gd name="T14" fmla="*/ 11 w 225"/>
                  <a:gd name="T15" fmla="*/ 18 h 320"/>
                  <a:gd name="T16" fmla="*/ 72 w 225"/>
                  <a:gd name="T17" fmla="*/ 18 h 320"/>
                  <a:gd name="T18" fmla="*/ 72 w 225"/>
                  <a:gd name="T19" fmla="*/ 49 h 320"/>
                  <a:gd name="T20" fmla="*/ 30 w 225"/>
                  <a:gd name="T21" fmla="*/ 49 h 320"/>
                  <a:gd name="T22" fmla="*/ 41 w 225"/>
                  <a:gd name="T23" fmla="*/ 67 h 320"/>
                  <a:gd name="T24" fmla="*/ 211 w 225"/>
                  <a:gd name="T25" fmla="*/ 67 h 320"/>
                  <a:gd name="T26" fmla="*/ 211 w 225"/>
                  <a:gd name="T27" fmla="*/ 155 h 320"/>
                  <a:gd name="T28" fmla="*/ 94 w 225"/>
                  <a:gd name="T29" fmla="*/ 155 h 320"/>
                  <a:gd name="T30" fmla="*/ 113 w 225"/>
                  <a:gd name="T31" fmla="*/ 187 h 320"/>
                  <a:gd name="T32" fmla="*/ 113 w 225"/>
                  <a:gd name="T33" fmla="*/ 172 h 320"/>
                  <a:gd name="T34" fmla="*/ 210 w 225"/>
                  <a:gd name="T35" fmla="*/ 172 h 320"/>
                  <a:gd name="T36" fmla="*/ 210 w 225"/>
                  <a:gd name="T37" fmla="*/ 231 h 320"/>
                  <a:gd name="T38" fmla="*/ 140 w 225"/>
                  <a:gd name="T39" fmla="*/ 231 h 320"/>
                  <a:gd name="T40" fmla="*/ 148 w 225"/>
                  <a:gd name="T41" fmla="*/ 246 h 320"/>
                  <a:gd name="T42" fmla="*/ 210 w 225"/>
                  <a:gd name="T43" fmla="*/ 246 h 320"/>
                  <a:gd name="T44" fmla="*/ 210 w 225"/>
                  <a:gd name="T45" fmla="*/ 254 h 320"/>
                  <a:gd name="T46" fmla="*/ 154 w 225"/>
                  <a:gd name="T47" fmla="*/ 254 h 320"/>
                  <a:gd name="T48" fmla="*/ 159 w 225"/>
                  <a:gd name="T49" fmla="*/ 263 h 320"/>
                  <a:gd name="T50" fmla="*/ 210 w 225"/>
                  <a:gd name="T51" fmla="*/ 263 h 320"/>
                  <a:gd name="T52" fmla="*/ 210 w 225"/>
                  <a:gd name="T53" fmla="*/ 272 h 320"/>
                  <a:gd name="T54" fmla="*/ 165 w 225"/>
                  <a:gd name="T55" fmla="*/ 272 h 320"/>
                  <a:gd name="T56" fmla="*/ 170 w 225"/>
                  <a:gd name="T57" fmla="*/ 280 h 320"/>
                  <a:gd name="T58" fmla="*/ 210 w 225"/>
                  <a:gd name="T59" fmla="*/ 280 h 320"/>
                  <a:gd name="T60" fmla="*/ 210 w 225"/>
                  <a:gd name="T61" fmla="*/ 288 h 320"/>
                  <a:gd name="T62" fmla="*/ 174 w 225"/>
                  <a:gd name="T63" fmla="*/ 288 h 320"/>
                  <a:gd name="T64" fmla="*/ 180 w 225"/>
                  <a:gd name="T65" fmla="*/ 298 h 320"/>
                  <a:gd name="T66" fmla="*/ 210 w 225"/>
                  <a:gd name="T67" fmla="*/ 298 h 320"/>
                  <a:gd name="T68" fmla="*/ 210 w 225"/>
                  <a:gd name="T69" fmla="*/ 306 h 320"/>
                  <a:gd name="T70" fmla="*/ 185 w 225"/>
                  <a:gd name="T71" fmla="*/ 306 h 320"/>
                  <a:gd name="T72" fmla="*/ 193 w 225"/>
                  <a:gd name="T73" fmla="*/ 320 h 320"/>
                  <a:gd name="T74" fmla="*/ 225 w 225"/>
                  <a:gd name="T75" fmla="*/ 320 h 320"/>
                  <a:gd name="T76" fmla="*/ 225 w 225"/>
                  <a:gd name="T7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5" h="320">
                    <a:moveTo>
                      <a:pt x="84" y="49"/>
                    </a:moveTo>
                    <a:lnTo>
                      <a:pt x="84" y="18"/>
                    </a:lnTo>
                    <a:lnTo>
                      <a:pt x="211" y="18"/>
                    </a:lnTo>
                    <a:lnTo>
                      <a:pt x="211" y="49"/>
                    </a:lnTo>
                    <a:lnTo>
                      <a:pt x="84" y="49"/>
                    </a:lnTo>
                    <a:moveTo>
                      <a:pt x="225" y="0"/>
                    </a:moveTo>
                    <a:lnTo>
                      <a:pt x="0" y="0"/>
                    </a:lnTo>
                    <a:lnTo>
                      <a:pt x="11" y="18"/>
                    </a:lnTo>
                    <a:lnTo>
                      <a:pt x="72" y="18"/>
                    </a:lnTo>
                    <a:lnTo>
                      <a:pt x="72" y="49"/>
                    </a:lnTo>
                    <a:lnTo>
                      <a:pt x="30" y="49"/>
                    </a:lnTo>
                    <a:lnTo>
                      <a:pt x="41" y="67"/>
                    </a:lnTo>
                    <a:lnTo>
                      <a:pt x="211" y="67"/>
                    </a:lnTo>
                    <a:lnTo>
                      <a:pt x="211" y="155"/>
                    </a:lnTo>
                    <a:lnTo>
                      <a:pt x="94" y="155"/>
                    </a:lnTo>
                    <a:lnTo>
                      <a:pt x="113" y="187"/>
                    </a:lnTo>
                    <a:lnTo>
                      <a:pt x="113" y="172"/>
                    </a:lnTo>
                    <a:lnTo>
                      <a:pt x="210" y="172"/>
                    </a:lnTo>
                    <a:lnTo>
                      <a:pt x="210" y="231"/>
                    </a:lnTo>
                    <a:lnTo>
                      <a:pt x="140" y="231"/>
                    </a:lnTo>
                    <a:lnTo>
                      <a:pt x="148" y="246"/>
                    </a:lnTo>
                    <a:lnTo>
                      <a:pt x="210" y="246"/>
                    </a:lnTo>
                    <a:lnTo>
                      <a:pt x="210" y="254"/>
                    </a:lnTo>
                    <a:lnTo>
                      <a:pt x="154" y="254"/>
                    </a:lnTo>
                    <a:lnTo>
                      <a:pt x="159" y="263"/>
                    </a:lnTo>
                    <a:lnTo>
                      <a:pt x="210" y="263"/>
                    </a:lnTo>
                    <a:lnTo>
                      <a:pt x="210" y="272"/>
                    </a:lnTo>
                    <a:lnTo>
                      <a:pt x="165" y="272"/>
                    </a:lnTo>
                    <a:lnTo>
                      <a:pt x="170" y="280"/>
                    </a:lnTo>
                    <a:lnTo>
                      <a:pt x="210" y="280"/>
                    </a:lnTo>
                    <a:lnTo>
                      <a:pt x="210" y="288"/>
                    </a:lnTo>
                    <a:lnTo>
                      <a:pt x="174" y="288"/>
                    </a:lnTo>
                    <a:lnTo>
                      <a:pt x="180" y="298"/>
                    </a:lnTo>
                    <a:lnTo>
                      <a:pt x="210" y="298"/>
                    </a:lnTo>
                    <a:lnTo>
                      <a:pt x="210" y="306"/>
                    </a:lnTo>
                    <a:lnTo>
                      <a:pt x="185" y="306"/>
                    </a:lnTo>
                    <a:lnTo>
                      <a:pt x="193" y="320"/>
                    </a:lnTo>
                    <a:lnTo>
                      <a:pt x="225" y="320"/>
                    </a:lnTo>
                    <a:lnTo>
                      <a:pt x="2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70" name="Freeform 177">
                <a:extLst>
                  <a:ext uri="{FF2B5EF4-FFF2-40B4-BE49-F238E27FC236}">
                    <a16:creationId xmlns:a16="http://schemas.microsoft.com/office/drawing/2014/main" id="{C5427638-F94F-4222-85D5-8C1B873281D0}"/>
                  </a:ext>
                </a:extLst>
              </p:cNvPr>
              <p:cNvSpPr>
                <a:spLocks/>
              </p:cNvSpPr>
              <p:nvPr/>
            </p:nvSpPr>
            <p:spPr bwMode="auto">
              <a:xfrm>
                <a:off x="2203" y="2259"/>
                <a:ext cx="61" cy="31"/>
              </a:xfrm>
              <a:custGeom>
                <a:avLst/>
                <a:gdLst>
                  <a:gd name="T0" fmla="*/ 61 w 61"/>
                  <a:gd name="T1" fmla="*/ 0 h 31"/>
                  <a:gd name="T2" fmla="*/ 0 w 61"/>
                  <a:gd name="T3" fmla="*/ 0 h 31"/>
                  <a:gd name="T4" fmla="*/ 19 w 61"/>
                  <a:gd name="T5" fmla="*/ 31 h 31"/>
                  <a:gd name="T6" fmla="*/ 61 w 61"/>
                  <a:gd name="T7" fmla="*/ 31 h 31"/>
                  <a:gd name="T8" fmla="*/ 61 w 61"/>
                  <a:gd name="T9" fmla="*/ 0 h 31"/>
                </a:gdLst>
                <a:ahLst/>
                <a:cxnLst>
                  <a:cxn ang="0">
                    <a:pos x="T0" y="T1"/>
                  </a:cxn>
                  <a:cxn ang="0">
                    <a:pos x="T2" y="T3"/>
                  </a:cxn>
                  <a:cxn ang="0">
                    <a:pos x="T4" y="T5"/>
                  </a:cxn>
                  <a:cxn ang="0">
                    <a:pos x="T6" y="T7"/>
                  </a:cxn>
                  <a:cxn ang="0">
                    <a:pos x="T8" y="T9"/>
                  </a:cxn>
                </a:cxnLst>
                <a:rect l="0" t="0" r="r" b="b"/>
                <a:pathLst>
                  <a:path w="61" h="31">
                    <a:moveTo>
                      <a:pt x="61" y="0"/>
                    </a:moveTo>
                    <a:lnTo>
                      <a:pt x="0" y="0"/>
                    </a:lnTo>
                    <a:lnTo>
                      <a:pt x="19" y="31"/>
                    </a:lnTo>
                    <a:lnTo>
                      <a:pt x="61" y="31"/>
                    </a:lnTo>
                    <a:lnTo>
                      <a:pt x="61" y="0"/>
                    </a:lnTo>
                    <a:close/>
                  </a:path>
                </a:pathLst>
              </a:custGeom>
              <a:solidFill>
                <a:srgbClr val="B283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71" name="Freeform 178">
                <a:extLst>
                  <a:ext uri="{FF2B5EF4-FFF2-40B4-BE49-F238E27FC236}">
                    <a16:creationId xmlns:a16="http://schemas.microsoft.com/office/drawing/2014/main" id="{DFB0B948-5A5B-472C-B07C-056A4553729A}"/>
                  </a:ext>
                </a:extLst>
              </p:cNvPr>
              <p:cNvSpPr>
                <a:spLocks/>
              </p:cNvSpPr>
              <p:nvPr/>
            </p:nvSpPr>
            <p:spPr bwMode="auto">
              <a:xfrm>
                <a:off x="2203" y="2259"/>
                <a:ext cx="61" cy="31"/>
              </a:xfrm>
              <a:custGeom>
                <a:avLst/>
                <a:gdLst>
                  <a:gd name="T0" fmla="*/ 61 w 61"/>
                  <a:gd name="T1" fmla="*/ 0 h 31"/>
                  <a:gd name="T2" fmla="*/ 0 w 61"/>
                  <a:gd name="T3" fmla="*/ 0 h 31"/>
                  <a:gd name="T4" fmla="*/ 19 w 61"/>
                  <a:gd name="T5" fmla="*/ 31 h 31"/>
                  <a:gd name="T6" fmla="*/ 61 w 61"/>
                  <a:gd name="T7" fmla="*/ 31 h 31"/>
                  <a:gd name="T8" fmla="*/ 61 w 61"/>
                  <a:gd name="T9" fmla="*/ 0 h 31"/>
                </a:gdLst>
                <a:ahLst/>
                <a:cxnLst>
                  <a:cxn ang="0">
                    <a:pos x="T0" y="T1"/>
                  </a:cxn>
                  <a:cxn ang="0">
                    <a:pos x="T2" y="T3"/>
                  </a:cxn>
                  <a:cxn ang="0">
                    <a:pos x="T4" y="T5"/>
                  </a:cxn>
                  <a:cxn ang="0">
                    <a:pos x="T6" y="T7"/>
                  </a:cxn>
                  <a:cxn ang="0">
                    <a:pos x="T8" y="T9"/>
                  </a:cxn>
                </a:cxnLst>
                <a:rect l="0" t="0" r="r" b="b"/>
                <a:pathLst>
                  <a:path w="61" h="31">
                    <a:moveTo>
                      <a:pt x="61" y="0"/>
                    </a:moveTo>
                    <a:lnTo>
                      <a:pt x="0" y="0"/>
                    </a:lnTo>
                    <a:lnTo>
                      <a:pt x="19" y="31"/>
                    </a:lnTo>
                    <a:lnTo>
                      <a:pt x="61" y="31"/>
                    </a:lnTo>
                    <a:lnTo>
                      <a:pt x="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72" name="Rectangle 179">
                <a:extLst>
                  <a:ext uri="{FF2B5EF4-FFF2-40B4-BE49-F238E27FC236}">
                    <a16:creationId xmlns:a16="http://schemas.microsoft.com/office/drawing/2014/main" id="{DF26D33D-EB02-47A9-9140-4D79F8AFD67D}"/>
                  </a:ext>
                </a:extLst>
              </p:cNvPr>
              <p:cNvSpPr>
                <a:spLocks noChangeArrowheads="1"/>
              </p:cNvSpPr>
              <p:nvPr/>
            </p:nvSpPr>
            <p:spPr bwMode="auto">
              <a:xfrm>
                <a:off x="2276" y="2259"/>
                <a:ext cx="127" cy="31"/>
              </a:xfrm>
              <a:prstGeom prst="rect">
                <a:avLst/>
              </a:prstGeom>
              <a:solidFill>
                <a:srgbClr val="D0D1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73" name="Rectangle 180">
                <a:extLst>
                  <a:ext uri="{FF2B5EF4-FFF2-40B4-BE49-F238E27FC236}">
                    <a16:creationId xmlns:a16="http://schemas.microsoft.com/office/drawing/2014/main" id="{B89DB4B0-BE39-418A-A588-C3B793D3CA93}"/>
                  </a:ext>
                </a:extLst>
              </p:cNvPr>
              <p:cNvSpPr>
                <a:spLocks noChangeArrowheads="1"/>
              </p:cNvSpPr>
              <p:nvPr/>
            </p:nvSpPr>
            <p:spPr bwMode="auto">
              <a:xfrm>
                <a:off x="2276" y="2259"/>
                <a:ext cx="127" cy="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74" name="Freeform 181">
                <a:extLst>
                  <a:ext uri="{FF2B5EF4-FFF2-40B4-BE49-F238E27FC236}">
                    <a16:creationId xmlns:a16="http://schemas.microsoft.com/office/drawing/2014/main" id="{F168DAC2-ABAD-48A8-ACE6-F5E696CF365A}"/>
                  </a:ext>
                </a:extLst>
              </p:cNvPr>
              <p:cNvSpPr>
                <a:spLocks/>
              </p:cNvSpPr>
              <p:nvPr/>
            </p:nvSpPr>
            <p:spPr bwMode="auto">
              <a:xfrm>
                <a:off x="2233" y="2308"/>
                <a:ext cx="170" cy="88"/>
              </a:xfrm>
              <a:custGeom>
                <a:avLst/>
                <a:gdLst>
                  <a:gd name="T0" fmla="*/ 170 w 170"/>
                  <a:gd name="T1" fmla="*/ 0 h 88"/>
                  <a:gd name="T2" fmla="*/ 0 w 170"/>
                  <a:gd name="T3" fmla="*/ 0 h 88"/>
                  <a:gd name="T4" fmla="*/ 53 w 170"/>
                  <a:gd name="T5" fmla="*/ 88 h 88"/>
                  <a:gd name="T6" fmla="*/ 170 w 170"/>
                  <a:gd name="T7" fmla="*/ 88 h 88"/>
                  <a:gd name="T8" fmla="*/ 170 w 170"/>
                  <a:gd name="T9" fmla="*/ 0 h 88"/>
                </a:gdLst>
                <a:ahLst/>
                <a:cxnLst>
                  <a:cxn ang="0">
                    <a:pos x="T0" y="T1"/>
                  </a:cxn>
                  <a:cxn ang="0">
                    <a:pos x="T2" y="T3"/>
                  </a:cxn>
                  <a:cxn ang="0">
                    <a:pos x="T4" y="T5"/>
                  </a:cxn>
                  <a:cxn ang="0">
                    <a:pos x="T6" y="T7"/>
                  </a:cxn>
                  <a:cxn ang="0">
                    <a:pos x="T8" y="T9"/>
                  </a:cxn>
                </a:cxnLst>
                <a:rect l="0" t="0" r="r" b="b"/>
                <a:pathLst>
                  <a:path w="170" h="88">
                    <a:moveTo>
                      <a:pt x="170" y="0"/>
                    </a:moveTo>
                    <a:lnTo>
                      <a:pt x="0" y="0"/>
                    </a:lnTo>
                    <a:lnTo>
                      <a:pt x="53" y="88"/>
                    </a:lnTo>
                    <a:lnTo>
                      <a:pt x="170" y="88"/>
                    </a:lnTo>
                    <a:lnTo>
                      <a:pt x="170" y="0"/>
                    </a:lnTo>
                    <a:close/>
                  </a:path>
                </a:pathLst>
              </a:custGeom>
              <a:solidFill>
                <a:srgbClr val="6AC3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75" name="Freeform 182">
                <a:extLst>
                  <a:ext uri="{FF2B5EF4-FFF2-40B4-BE49-F238E27FC236}">
                    <a16:creationId xmlns:a16="http://schemas.microsoft.com/office/drawing/2014/main" id="{E490BF8F-B355-4C00-914A-5D861C78008E}"/>
                  </a:ext>
                </a:extLst>
              </p:cNvPr>
              <p:cNvSpPr>
                <a:spLocks/>
              </p:cNvSpPr>
              <p:nvPr/>
            </p:nvSpPr>
            <p:spPr bwMode="auto">
              <a:xfrm>
                <a:off x="2233" y="2308"/>
                <a:ext cx="170" cy="88"/>
              </a:xfrm>
              <a:custGeom>
                <a:avLst/>
                <a:gdLst>
                  <a:gd name="T0" fmla="*/ 170 w 170"/>
                  <a:gd name="T1" fmla="*/ 0 h 88"/>
                  <a:gd name="T2" fmla="*/ 0 w 170"/>
                  <a:gd name="T3" fmla="*/ 0 h 88"/>
                  <a:gd name="T4" fmla="*/ 53 w 170"/>
                  <a:gd name="T5" fmla="*/ 88 h 88"/>
                  <a:gd name="T6" fmla="*/ 170 w 170"/>
                  <a:gd name="T7" fmla="*/ 88 h 88"/>
                  <a:gd name="T8" fmla="*/ 170 w 170"/>
                  <a:gd name="T9" fmla="*/ 0 h 88"/>
                </a:gdLst>
                <a:ahLst/>
                <a:cxnLst>
                  <a:cxn ang="0">
                    <a:pos x="T0" y="T1"/>
                  </a:cxn>
                  <a:cxn ang="0">
                    <a:pos x="T2" y="T3"/>
                  </a:cxn>
                  <a:cxn ang="0">
                    <a:pos x="T4" y="T5"/>
                  </a:cxn>
                  <a:cxn ang="0">
                    <a:pos x="T6" y="T7"/>
                  </a:cxn>
                  <a:cxn ang="0">
                    <a:pos x="T8" y="T9"/>
                  </a:cxn>
                </a:cxnLst>
                <a:rect l="0" t="0" r="r" b="b"/>
                <a:pathLst>
                  <a:path w="170" h="88">
                    <a:moveTo>
                      <a:pt x="170" y="0"/>
                    </a:moveTo>
                    <a:lnTo>
                      <a:pt x="0" y="0"/>
                    </a:lnTo>
                    <a:lnTo>
                      <a:pt x="53" y="88"/>
                    </a:lnTo>
                    <a:lnTo>
                      <a:pt x="170" y="88"/>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76" name="Freeform 183">
                <a:extLst>
                  <a:ext uri="{FF2B5EF4-FFF2-40B4-BE49-F238E27FC236}">
                    <a16:creationId xmlns:a16="http://schemas.microsoft.com/office/drawing/2014/main" id="{767B37B6-2287-4922-A1C3-4E03AB0AF9EB}"/>
                  </a:ext>
                </a:extLst>
              </p:cNvPr>
              <p:cNvSpPr>
                <a:spLocks/>
              </p:cNvSpPr>
              <p:nvPr/>
            </p:nvSpPr>
            <p:spPr bwMode="auto">
              <a:xfrm>
                <a:off x="2305" y="2413"/>
                <a:ext cx="97" cy="59"/>
              </a:xfrm>
              <a:custGeom>
                <a:avLst/>
                <a:gdLst>
                  <a:gd name="T0" fmla="*/ 97 w 97"/>
                  <a:gd name="T1" fmla="*/ 0 h 59"/>
                  <a:gd name="T2" fmla="*/ 0 w 97"/>
                  <a:gd name="T3" fmla="*/ 0 h 59"/>
                  <a:gd name="T4" fmla="*/ 0 w 97"/>
                  <a:gd name="T5" fmla="*/ 15 h 59"/>
                  <a:gd name="T6" fmla="*/ 27 w 97"/>
                  <a:gd name="T7" fmla="*/ 59 h 59"/>
                  <a:gd name="T8" fmla="*/ 97 w 97"/>
                  <a:gd name="T9" fmla="*/ 59 h 59"/>
                  <a:gd name="T10" fmla="*/ 97 w 97"/>
                  <a:gd name="T11" fmla="*/ 0 h 59"/>
                </a:gdLst>
                <a:ahLst/>
                <a:cxnLst>
                  <a:cxn ang="0">
                    <a:pos x="T0" y="T1"/>
                  </a:cxn>
                  <a:cxn ang="0">
                    <a:pos x="T2" y="T3"/>
                  </a:cxn>
                  <a:cxn ang="0">
                    <a:pos x="T4" y="T5"/>
                  </a:cxn>
                  <a:cxn ang="0">
                    <a:pos x="T6" y="T7"/>
                  </a:cxn>
                  <a:cxn ang="0">
                    <a:pos x="T8" y="T9"/>
                  </a:cxn>
                  <a:cxn ang="0">
                    <a:pos x="T10" y="T11"/>
                  </a:cxn>
                </a:cxnLst>
                <a:rect l="0" t="0" r="r" b="b"/>
                <a:pathLst>
                  <a:path w="97" h="59">
                    <a:moveTo>
                      <a:pt x="97" y="0"/>
                    </a:moveTo>
                    <a:lnTo>
                      <a:pt x="0" y="0"/>
                    </a:lnTo>
                    <a:lnTo>
                      <a:pt x="0" y="15"/>
                    </a:lnTo>
                    <a:lnTo>
                      <a:pt x="27" y="59"/>
                    </a:lnTo>
                    <a:lnTo>
                      <a:pt x="97" y="59"/>
                    </a:lnTo>
                    <a:lnTo>
                      <a:pt x="97" y="0"/>
                    </a:lnTo>
                    <a:close/>
                  </a:path>
                </a:pathLst>
              </a:custGeom>
              <a:solidFill>
                <a:srgbClr val="E07A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77" name="Freeform 184">
                <a:extLst>
                  <a:ext uri="{FF2B5EF4-FFF2-40B4-BE49-F238E27FC236}">
                    <a16:creationId xmlns:a16="http://schemas.microsoft.com/office/drawing/2014/main" id="{ED4446E0-327E-455A-9AC9-B8823AD76C17}"/>
                  </a:ext>
                </a:extLst>
              </p:cNvPr>
              <p:cNvSpPr>
                <a:spLocks/>
              </p:cNvSpPr>
              <p:nvPr/>
            </p:nvSpPr>
            <p:spPr bwMode="auto">
              <a:xfrm>
                <a:off x="2305" y="2413"/>
                <a:ext cx="97" cy="59"/>
              </a:xfrm>
              <a:custGeom>
                <a:avLst/>
                <a:gdLst>
                  <a:gd name="T0" fmla="*/ 97 w 97"/>
                  <a:gd name="T1" fmla="*/ 0 h 59"/>
                  <a:gd name="T2" fmla="*/ 0 w 97"/>
                  <a:gd name="T3" fmla="*/ 0 h 59"/>
                  <a:gd name="T4" fmla="*/ 0 w 97"/>
                  <a:gd name="T5" fmla="*/ 15 h 59"/>
                  <a:gd name="T6" fmla="*/ 27 w 97"/>
                  <a:gd name="T7" fmla="*/ 59 h 59"/>
                  <a:gd name="T8" fmla="*/ 97 w 97"/>
                  <a:gd name="T9" fmla="*/ 59 h 59"/>
                  <a:gd name="T10" fmla="*/ 97 w 97"/>
                  <a:gd name="T11" fmla="*/ 0 h 59"/>
                </a:gdLst>
                <a:ahLst/>
                <a:cxnLst>
                  <a:cxn ang="0">
                    <a:pos x="T0" y="T1"/>
                  </a:cxn>
                  <a:cxn ang="0">
                    <a:pos x="T2" y="T3"/>
                  </a:cxn>
                  <a:cxn ang="0">
                    <a:pos x="T4" y="T5"/>
                  </a:cxn>
                  <a:cxn ang="0">
                    <a:pos x="T6" y="T7"/>
                  </a:cxn>
                  <a:cxn ang="0">
                    <a:pos x="T8" y="T9"/>
                  </a:cxn>
                  <a:cxn ang="0">
                    <a:pos x="T10" y="T11"/>
                  </a:cxn>
                </a:cxnLst>
                <a:rect l="0" t="0" r="r" b="b"/>
                <a:pathLst>
                  <a:path w="97" h="59">
                    <a:moveTo>
                      <a:pt x="97" y="0"/>
                    </a:moveTo>
                    <a:lnTo>
                      <a:pt x="0" y="0"/>
                    </a:lnTo>
                    <a:lnTo>
                      <a:pt x="0" y="15"/>
                    </a:lnTo>
                    <a:lnTo>
                      <a:pt x="27" y="59"/>
                    </a:lnTo>
                    <a:lnTo>
                      <a:pt x="97" y="59"/>
                    </a:lnTo>
                    <a:lnTo>
                      <a:pt x="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78" name="Freeform 185">
                <a:extLst>
                  <a:ext uri="{FF2B5EF4-FFF2-40B4-BE49-F238E27FC236}">
                    <a16:creationId xmlns:a16="http://schemas.microsoft.com/office/drawing/2014/main" id="{D822BF25-8A3F-49FF-9DCA-029757BADB5D}"/>
                  </a:ext>
                </a:extLst>
              </p:cNvPr>
              <p:cNvSpPr>
                <a:spLocks/>
              </p:cNvSpPr>
              <p:nvPr/>
            </p:nvSpPr>
            <p:spPr bwMode="auto">
              <a:xfrm>
                <a:off x="2340" y="2487"/>
                <a:ext cx="62" cy="8"/>
              </a:xfrm>
              <a:custGeom>
                <a:avLst/>
                <a:gdLst>
                  <a:gd name="T0" fmla="*/ 62 w 62"/>
                  <a:gd name="T1" fmla="*/ 0 h 8"/>
                  <a:gd name="T2" fmla="*/ 0 w 62"/>
                  <a:gd name="T3" fmla="*/ 0 h 8"/>
                  <a:gd name="T4" fmla="*/ 6 w 62"/>
                  <a:gd name="T5" fmla="*/ 8 h 8"/>
                  <a:gd name="T6" fmla="*/ 62 w 62"/>
                  <a:gd name="T7" fmla="*/ 8 h 8"/>
                  <a:gd name="T8" fmla="*/ 62 w 62"/>
                  <a:gd name="T9" fmla="*/ 0 h 8"/>
                </a:gdLst>
                <a:ahLst/>
                <a:cxnLst>
                  <a:cxn ang="0">
                    <a:pos x="T0" y="T1"/>
                  </a:cxn>
                  <a:cxn ang="0">
                    <a:pos x="T2" y="T3"/>
                  </a:cxn>
                  <a:cxn ang="0">
                    <a:pos x="T4" y="T5"/>
                  </a:cxn>
                  <a:cxn ang="0">
                    <a:pos x="T6" y="T7"/>
                  </a:cxn>
                  <a:cxn ang="0">
                    <a:pos x="T8" y="T9"/>
                  </a:cxn>
                </a:cxnLst>
                <a:rect l="0" t="0" r="r" b="b"/>
                <a:pathLst>
                  <a:path w="62" h="8">
                    <a:moveTo>
                      <a:pt x="62" y="0"/>
                    </a:moveTo>
                    <a:lnTo>
                      <a:pt x="0" y="0"/>
                    </a:lnTo>
                    <a:lnTo>
                      <a:pt x="6" y="8"/>
                    </a:lnTo>
                    <a:lnTo>
                      <a:pt x="62" y="8"/>
                    </a:lnTo>
                    <a:lnTo>
                      <a:pt x="62" y="0"/>
                    </a:lnTo>
                    <a:close/>
                  </a:path>
                </a:pathLst>
              </a:custGeom>
              <a:solidFill>
                <a:srgbClr val="B3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79" name="Freeform 186">
                <a:extLst>
                  <a:ext uri="{FF2B5EF4-FFF2-40B4-BE49-F238E27FC236}">
                    <a16:creationId xmlns:a16="http://schemas.microsoft.com/office/drawing/2014/main" id="{4BE4DD1C-F8AA-4696-8E03-765E1A9F99AC}"/>
                  </a:ext>
                </a:extLst>
              </p:cNvPr>
              <p:cNvSpPr>
                <a:spLocks/>
              </p:cNvSpPr>
              <p:nvPr/>
            </p:nvSpPr>
            <p:spPr bwMode="auto">
              <a:xfrm>
                <a:off x="2340" y="2487"/>
                <a:ext cx="62" cy="8"/>
              </a:xfrm>
              <a:custGeom>
                <a:avLst/>
                <a:gdLst>
                  <a:gd name="T0" fmla="*/ 62 w 62"/>
                  <a:gd name="T1" fmla="*/ 0 h 8"/>
                  <a:gd name="T2" fmla="*/ 0 w 62"/>
                  <a:gd name="T3" fmla="*/ 0 h 8"/>
                  <a:gd name="T4" fmla="*/ 6 w 62"/>
                  <a:gd name="T5" fmla="*/ 8 h 8"/>
                  <a:gd name="T6" fmla="*/ 62 w 62"/>
                  <a:gd name="T7" fmla="*/ 8 h 8"/>
                  <a:gd name="T8" fmla="*/ 62 w 62"/>
                  <a:gd name="T9" fmla="*/ 0 h 8"/>
                </a:gdLst>
                <a:ahLst/>
                <a:cxnLst>
                  <a:cxn ang="0">
                    <a:pos x="T0" y="T1"/>
                  </a:cxn>
                  <a:cxn ang="0">
                    <a:pos x="T2" y="T3"/>
                  </a:cxn>
                  <a:cxn ang="0">
                    <a:pos x="T4" y="T5"/>
                  </a:cxn>
                  <a:cxn ang="0">
                    <a:pos x="T6" y="T7"/>
                  </a:cxn>
                  <a:cxn ang="0">
                    <a:pos x="T8" y="T9"/>
                  </a:cxn>
                </a:cxnLst>
                <a:rect l="0" t="0" r="r" b="b"/>
                <a:pathLst>
                  <a:path w="62" h="8">
                    <a:moveTo>
                      <a:pt x="62" y="0"/>
                    </a:moveTo>
                    <a:lnTo>
                      <a:pt x="0" y="0"/>
                    </a:lnTo>
                    <a:lnTo>
                      <a:pt x="6" y="8"/>
                    </a:lnTo>
                    <a:lnTo>
                      <a:pt x="62" y="8"/>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80" name="Freeform 187">
                <a:extLst>
                  <a:ext uri="{FF2B5EF4-FFF2-40B4-BE49-F238E27FC236}">
                    <a16:creationId xmlns:a16="http://schemas.microsoft.com/office/drawing/2014/main" id="{7B82214E-C24F-49FF-BA21-239669AD02E8}"/>
                  </a:ext>
                </a:extLst>
              </p:cNvPr>
              <p:cNvSpPr>
                <a:spLocks/>
              </p:cNvSpPr>
              <p:nvPr/>
            </p:nvSpPr>
            <p:spPr bwMode="auto">
              <a:xfrm>
                <a:off x="2351" y="2504"/>
                <a:ext cx="51" cy="9"/>
              </a:xfrm>
              <a:custGeom>
                <a:avLst/>
                <a:gdLst>
                  <a:gd name="T0" fmla="*/ 51 w 51"/>
                  <a:gd name="T1" fmla="*/ 0 h 9"/>
                  <a:gd name="T2" fmla="*/ 0 w 51"/>
                  <a:gd name="T3" fmla="*/ 0 h 9"/>
                  <a:gd name="T4" fmla="*/ 6 w 51"/>
                  <a:gd name="T5" fmla="*/ 9 h 9"/>
                  <a:gd name="T6" fmla="*/ 51 w 51"/>
                  <a:gd name="T7" fmla="*/ 9 h 9"/>
                  <a:gd name="T8" fmla="*/ 51 w 51"/>
                  <a:gd name="T9" fmla="*/ 0 h 9"/>
                </a:gdLst>
                <a:ahLst/>
                <a:cxnLst>
                  <a:cxn ang="0">
                    <a:pos x="T0" y="T1"/>
                  </a:cxn>
                  <a:cxn ang="0">
                    <a:pos x="T2" y="T3"/>
                  </a:cxn>
                  <a:cxn ang="0">
                    <a:pos x="T4" y="T5"/>
                  </a:cxn>
                  <a:cxn ang="0">
                    <a:pos x="T6" y="T7"/>
                  </a:cxn>
                  <a:cxn ang="0">
                    <a:pos x="T8" y="T9"/>
                  </a:cxn>
                </a:cxnLst>
                <a:rect l="0" t="0" r="r" b="b"/>
                <a:pathLst>
                  <a:path w="51" h="9">
                    <a:moveTo>
                      <a:pt x="51" y="0"/>
                    </a:moveTo>
                    <a:lnTo>
                      <a:pt x="0" y="0"/>
                    </a:lnTo>
                    <a:lnTo>
                      <a:pt x="6" y="9"/>
                    </a:lnTo>
                    <a:lnTo>
                      <a:pt x="51" y="9"/>
                    </a:lnTo>
                    <a:lnTo>
                      <a:pt x="51" y="0"/>
                    </a:lnTo>
                    <a:close/>
                  </a:path>
                </a:pathLst>
              </a:custGeom>
              <a:solidFill>
                <a:srgbClr val="D0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81" name="Freeform 188">
                <a:extLst>
                  <a:ext uri="{FF2B5EF4-FFF2-40B4-BE49-F238E27FC236}">
                    <a16:creationId xmlns:a16="http://schemas.microsoft.com/office/drawing/2014/main" id="{B1A582A5-71DB-4048-AE3D-7058208737D7}"/>
                  </a:ext>
                </a:extLst>
              </p:cNvPr>
              <p:cNvSpPr>
                <a:spLocks/>
              </p:cNvSpPr>
              <p:nvPr/>
            </p:nvSpPr>
            <p:spPr bwMode="auto">
              <a:xfrm>
                <a:off x="2351" y="2504"/>
                <a:ext cx="51" cy="9"/>
              </a:xfrm>
              <a:custGeom>
                <a:avLst/>
                <a:gdLst>
                  <a:gd name="T0" fmla="*/ 51 w 51"/>
                  <a:gd name="T1" fmla="*/ 0 h 9"/>
                  <a:gd name="T2" fmla="*/ 0 w 51"/>
                  <a:gd name="T3" fmla="*/ 0 h 9"/>
                  <a:gd name="T4" fmla="*/ 6 w 51"/>
                  <a:gd name="T5" fmla="*/ 9 h 9"/>
                  <a:gd name="T6" fmla="*/ 51 w 51"/>
                  <a:gd name="T7" fmla="*/ 9 h 9"/>
                  <a:gd name="T8" fmla="*/ 51 w 51"/>
                  <a:gd name="T9" fmla="*/ 0 h 9"/>
                </a:gdLst>
                <a:ahLst/>
                <a:cxnLst>
                  <a:cxn ang="0">
                    <a:pos x="T0" y="T1"/>
                  </a:cxn>
                  <a:cxn ang="0">
                    <a:pos x="T2" y="T3"/>
                  </a:cxn>
                  <a:cxn ang="0">
                    <a:pos x="T4" y="T5"/>
                  </a:cxn>
                  <a:cxn ang="0">
                    <a:pos x="T6" y="T7"/>
                  </a:cxn>
                  <a:cxn ang="0">
                    <a:pos x="T8" y="T9"/>
                  </a:cxn>
                </a:cxnLst>
                <a:rect l="0" t="0" r="r" b="b"/>
                <a:pathLst>
                  <a:path w="51" h="9">
                    <a:moveTo>
                      <a:pt x="51" y="0"/>
                    </a:moveTo>
                    <a:lnTo>
                      <a:pt x="0" y="0"/>
                    </a:lnTo>
                    <a:lnTo>
                      <a:pt x="6" y="9"/>
                    </a:lnTo>
                    <a:lnTo>
                      <a:pt x="51" y="9"/>
                    </a:lnTo>
                    <a:lnTo>
                      <a:pt x="5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82" name="Freeform 189">
                <a:extLst>
                  <a:ext uri="{FF2B5EF4-FFF2-40B4-BE49-F238E27FC236}">
                    <a16:creationId xmlns:a16="http://schemas.microsoft.com/office/drawing/2014/main" id="{89F4F180-533E-4450-AA5A-8F295148689E}"/>
                  </a:ext>
                </a:extLst>
              </p:cNvPr>
              <p:cNvSpPr>
                <a:spLocks/>
              </p:cNvSpPr>
              <p:nvPr/>
            </p:nvSpPr>
            <p:spPr bwMode="auto">
              <a:xfrm>
                <a:off x="2362" y="2521"/>
                <a:ext cx="40" cy="8"/>
              </a:xfrm>
              <a:custGeom>
                <a:avLst/>
                <a:gdLst>
                  <a:gd name="T0" fmla="*/ 40 w 40"/>
                  <a:gd name="T1" fmla="*/ 0 h 8"/>
                  <a:gd name="T2" fmla="*/ 0 w 40"/>
                  <a:gd name="T3" fmla="*/ 0 h 8"/>
                  <a:gd name="T4" fmla="*/ 4 w 40"/>
                  <a:gd name="T5" fmla="*/ 8 h 8"/>
                  <a:gd name="T6" fmla="*/ 40 w 40"/>
                  <a:gd name="T7" fmla="*/ 8 h 8"/>
                  <a:gd name="T8" fmla="*/ 40 w 40"/>
                  <a:gd name="T9" fmla="*/ 0 h 8"/>
                </a:gdLst>
                <a:ahLst/>
                <a:cxnLst>
                  <a:cxn ang="0">
                    <a:pos x="T0" y="T1"/>
                  </a:cxn>
                  <a:cxn ang="0">
                    <a:pos x="T2" y="T3"/>
                  </a:cxn>
                  <a:cxn ang="0">
                    <a:pos x="T4" y="T5"/>
                  </a:cxn>
                  <a:cxn ang="0">
                    <a:pos x="T6" y="T7"/>
                  </a:cxn>
                  <a:cxn ang="0">
                    <a:pos x="T8" y="T9"/>
                  </a:cxn>
                </a:cxnLst>
                <a:rect l="0" t="0" r="r" b="b"/>
                <a:pathLst>
                  <a:path w="40" h="8">
                    <a:moveTo>
                      <a:pt x="40" y="0"/>
                    </a:moveTo>
                    <a:lnTo>
                      <a:pt x="0" y="0"/>
                    </a:lnTo>
                    <a:lnTo>
                      <a:pt x="4" y="8"/>
                    </a:lnTo>
                    <a:lnTo>
                      <a:pt x="40" y="8"/>
                    </a:lnTo>
                    <a:lnTo>
                      <a:pt x="40" y="0"/>
                    </a:lnTo>
                    <a:close/>
                  </a:path>
                </a:pathLst>
              </a:custGeom>
              <a:solidFill>
                <a:srgbClr val="D0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83" name="Freeform 190">
                <a:extLst>
                  <a:ext uri="{FF2B5EF4-FFF2-40B4-BE49-F238E27FC236}">
                    <a16:creationId xmlns:a16="http://schemas.microsoft.com/office/drawing/2014/main" id="{D0885B74-752F-4EDE-A68D-964E48EE82E3}"/>
                  </a:ext>
                </a:extLst>
              </p:cNvPr>
              <p:cNvSpPr>
                <a:spLocks/>
              </p:cNvSpPr>
              <p:nvPr/>
            </p:nvSpPr>
            <p:spPr bwMode="auto">
              <a:xfrm>
                <a:off x="2362" y="2521"/>
                <a:ext cx="40" cy="8"/>
              </a:xfrm>
              <a:custGeom>
                <a:avLst/>
                <a:gdLst>
                  <a:gd name="T0" fmla="*/ 40 w 40"/>
                  <a:gd name="T1" fmla="*/ 0 h 8"/>
                  <a:gd name="T2" fmla="*/ 0 w 40"/>
                  <a:gd name="T3" fmla="*/ 0 h 8"/>
                  <a:gd name="T4" fmla="*/ 4 w 40"/>
                  <a:gd name="T5" fmla="*/ 8 h 8"/>
                  <a:gd name="T6" fmla="*/ 40 w 40"/>
                  <a:gd name="T7" fmla="*/ 8 h 8"/>
                  <a:gd name="T8" fmla="*/ 40 w 40"/>
                  <a:gd name="T9" fmla="*/ 0 h 8"/>
                </a:gdLst>
                <a:ahLst/>
                <a:cxnLst>
                  <a:cxn ang="0">
                    <a:pos x="T0" y="T1"/>
                  </a:cxn>
                  <a:cxn ang="0">
                    <a:pos x="T2" y="T3"/>
                  </a:cxn>
                  <a:cxn ang="0">
                    <a:pos x="T4" y="T5"/>
                  </a:cxn>
                  <a:cxn ang="0">
                    <a:pos x="T6" y="T7"/>
                  </a:cxn>
                  <a:cxn ang="0">
                    <a:pos x="T8" y="T9"/>
                  </a:cxn>
                </a:cxnLst>
                <a:rect l="0" t="0" r="r" b="b"/>
                <a:pathLst>
                  <a:path w="40" h="8">
                    <a:moveTo>
                      <a:pt x="40" y="0"/>
                    </a:moveTo>
                    <a:lnTo>
                      <a:pt x="0" y="0"/>
                    </a:lnTo>
                    <a:lnTo>
                      <a:pt x="4" y="8"/>
                    </a:lnTo>
                    <a:lnTo>
                      <a:pt x="40" y="8"/>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84" name="Freeform 191">
                <a:extLst>
                  <a:ext uri="{FF2B5EF4-FFF2-40B4-BE49-F238E27FC236}">
                    <a16:creationId xmlns:a16="http://schemas.microsoft.com/office/drawing/2014/main" id="{8002A9D9-724C-4C86-A83F-981258FE0141}"/>
                  </a:ext>
                </a:extLst>
              </p:cNvPr>
              <p:cNvSpPr>
                <a:spLocks/>
              </p:cNvSpPr>
              <p:nvPr/>
            </p:nvSpPr>
            <p:spPr bwMode="auto">
              <a:xfrm>
                <a:off x="2372" y="2539"/>
                <a:ext cx="30" cy="8"/>
              </a:xfrm>
              <a:custGeom>
                <a:avLst/>
                <a:gdLst>
                  <a:gd name="T0" fmla="*/ 30 w 30"/>
                  <a:gd name="T1" fmla="*/ 0 h 8"/>
                  <a:gd name="T2" fmla="*/ 0 w 30"/>
                  <a:gd name="T3" fmla="*/ 0 h 8"/>
                  <a:gd name="T4" fmla="*/ 5 w 30"/>
                  <a:gd name="T5" fmla="*/ 8 h 8"/>
                  <a:gd name="T6" fmla="*/ 30 w 30"/>
                  <a:gd name="T7" fmla="*/ 8 h 8"/>
                  <a:gd name="T8" fmla="*/ 30 w 30"/>
                  <a:gd name="T9" fmla="*/ 0 h 8"/>
                </a:gdLst>
                <a:ahLst/>
                <a:cxnLst>
                  <a:cxn ang="0">
                    <a:pos x="T0" y="T1"/>
                  </a:cxn>
                  <a:cxn ang="0">
                    <a:pos x="T2" y="T3"/>
                  </a:cxn>
                  <a:cxn ang="0">
                    <a:pos x="T4" y="T5"/>
                  </a:cxn>
                  <a:cxn ang="0">
                    <a:pos x="T6" y="T7"/>
                  </a:cxn>
                  <a:cxn ang="0">
                    <a:pos x="T8" y="T9"/>
                  </a:cxn>
                </a:cxnLst>
                <a:rect l="0" t="0" r="r" b="b"/>
                <a:pathLst>
                  <a:path w="30" h="8">
                    <a:moveTo>
                      <a:pt x="30" y="0"/>
                    </a:moveTo>
                    <a:lnTo>
                      <a:pt x="0" y="0"/>
                    </a:lnTo>
                    <a:lnTo>
                      <a:pt x="5" y="8"/>
                    </a:lnTo>
                    <a:lnTo>
                      <a:pt x="30" y="8"/>
                    </a:lnTo>
                    <a:lnTo>
                      <a:pt x="30" y="0"/>
                    </a:lnTo>
                    <a:close/>
                  </a:path>
                </a:pathLst>
              </a:custGeom>
              <a:solidFill>
                <a:srgbClr val="D0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85" name="Freeform 192">
                <a:extLst>
                  <a:ext uri="{FF2B5EF4-FFF2-40B4-BE49-F238E27FC236}">
                    <a16:creationId xmlns:a16="http://schemas.microsoft.com/office/drawing/2014/main" id="{14F2655A-B313-4BA0-8652-0310CC132BDF}"/>
                  </a:ext>
                </a:extLst>
              </p:cNvPr>
              <p:cNvSpPr>
                <a:spLocks/>
              </p:cNvSpPr>
              <p:nvPr/>
            </p:nvSpPr>
            <p:spPr bwMode="auto">
              <a:xfrm>
                <a:off x="2372" y="2539"/>
                <a:ext cx="30" cy="8"/>
              </a:xfrm>
              <a:custGeom>
                <a:avLst/>
                <a:gdLst>
                  <a:gd name="T0" fmla="*/ 30 w 30"/>
                  <a:gd name="T1" fmla="*/ 0 h 8"/>
                  <a:gd name="T2" fmla="*/ 0 w 30"/>
                  <a:gd name="T3" fmla="*/ 0 h 8"/>
                  <a:gd name="T4" fmla="*/ 5 w 30"/>
                  <a:gd name="T5" fmla="*/ 8 h 8"/>
                  <a:gd name="T6" fmla="*/ 30 w 30"/>
                  <a:gd name="T7" fmla="*/ 8 h 8"/>
                  <a:gd name="T8" fmla="*/ 30 w 30"/>
                  <a:gd name="T9" fmla="*/ 0 h 8"/>
                </a:gdLst>
                <a:ahLst/>
                <a:cxnLst>
                  <a:cxn ang="0">
                    <a:pos x="T0" y="T1"/>
                  </a:cxn>
                  <a:cxn ang="0">
                    <a:pos x="T2" y="T3"/>
                  </a:cxn>
                  <a:cxn ang="0">
                    <a:pos x="T4" y="T5"/>
                  </a:cxn>
                  <a:cxn ang="0">
                    <a:pos x="T6" y="T7"/>
                  </a:cxn>
                  <a:cxn ang="0">
                    <a:pos x="T8" y="T9"/>
                  </a:cxn>
                </a:cxnLst>
                <a:rect l="0" t="0" r="r" b="b"/>
                <a:pathLst>
                  <a:path w="30" h="8">
                    <a:moveTo>
                      <a:pt x="30" y="0"/>
                    </a:moveTo>
                    <a:lnTo>
                      <a:pt x="0" y="0"/>
                    </a:lnTo>
                    <a:lnTo>
                      <a:pt x="5" y="8"/>
                    </a:lnTo>
                    <a:lnTo>
                      <a:pt x="30" y="8"/>
                    </a:lnTo>
                    <a:lnTo>
                      <a:pt x="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86" name="Freeform 193">
                <a:extLst>
                  <a:ext uri="{FF2B5EF4-FFF2-40B4-BE49-F238E27FC236}">
                    <a16:creationId xmlns:a16="http://schemas.microsoft.com/office/drawing/2014/main" id="{D9B61543-F05F-49E5-8C07-F5B63A5AF722}"/>
                  </a:ext>
                </a:extLst>
              </p:cNvPr>
              <p:cNvSpPr>
                <a:spLocks/>
              </p:cNvSpPr>
              <p:nvPr/>
            </p:nvSpPr>
            <p:spPr bwMode="auto">
              <a:xfrm>
                <a:off x="2069" y="2407"/>
                <a:ext cx="161" cy="277"/>
              </a:xfrm>
              <a:custGeom>
                <a:avLst/>
                <a:gdLst>
                  <a:gd name="T0" fmla="*/ 118 w 118"/>
                  <a:gd name="T1" fmla="*/ 193 h 204"/>
                  <a:gd name="T2" fmla="*/ 107 w 118"/>
                  <a:gd name="T3" fmla="*/ 204 h 204"/>
                  <a:gd name="T4" fmla="*/ 12 w 118"/>
                  <a:gd name="T5" fmla="*/ 204 h 204"/>
                  <a:gd name="T6" fmla="*/ 0 w 118"/>
                  <a:gd name="T7" fmla="*/ 193 h 204"/>
                  <a:gd name="T8" fmla="*/ 0 w 118"/>
                  <a:gd name="T9" fmla="*/ 12 h 204"/>
                  <a:gd name="T10" fmla="*/ 12 w 118"/>
                  <a:gd name="T11" fmla="*/ 0 h 204"/>
                  <a:gd name="T12" fmla="*/ 107 w 118"/>
                  <a:gd name="T13" fmla="*/ 0 h 204"/>
                  <a:gd name="T14" fmla="*/ 118 w 118"/>
                  <a:gd name="T15" fmla="*/ 12 h 204"/>
                  <a:gd name="T16" fmla="*/ 118 w 118"/>
                  <a:gd name="T17" fmla="*/ 193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204">
                    <a:moveTo>
                      <a:pt x="118" y="193"/>
                    </a:moveTo>
                    <a:cubicBezTo>
                      <a:pt x="118" y="199"/>
                      <a:pt x="113" y="204"/>
                      <a:pt x="107" y="204"/>
                    </a:cubicBezTo>
                    <a:cubicBezTo>
                      <a:pt x="12" y="204"/>
                      <a:pt x="12" y="204"/>
                      <a:pt x="12" y="204"/>
                    </a:cubicBezTo>
                    <a:cubicBezTo>
                      <a:pt x="6" y="204"/>
                      <a:pt x="0" y="199"/>
                      <a:pt x="0" y="193"/>
                    </a:cubicBezTo>
                    <a:cubicBezTo>
                      <a:pt x="0" y="12"/>
                      <a:pt x="0" y="12"/>
                      <a:pt x="0" y="12"/>
                    </a:cubicBezTo>
                    <a:cubicBezTo>
                      <a:pt x="0" y="5"/>
                      <a:pt x="6" y="0"/>
                      <a:pt x="12" y="0"/>
                    </a:cubicBezTo>
                    <a:cubicBezTo>
                      <a:pt x="107" y="0"/>
                      <a:pt x="107" y="0"/>
                      <a:pt x="107" y="0"/>
                    </a:cubicBezTo>
                    <a:cubicBezTo>
                      <a:pt x="113" y="0"/>
                      <a:pt x="118" y="5"/>
                      <a:pt x="118" y="12"/>
                    </a:cubicBezTo>
                    <a:cubicBezTo>
                      <a:pt x="118" y="193"/>
                      <a:pt x="118" y="193"/>
                      <a:pt x="118" y="193"/>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87" name="Rectangle 194">
                <a:extLst>
                  <a:ext uri="{FF2B5EF4-FFF2-40B4-BE49-F238E27FC236}">
                    <a16:creationId xmlns:a16="http://schemas.microsoft.com/office/drawing/2014/main" id="{2DB99971-8929-4D9D-8FA7-68ED53204170}"/>
                  </a:ext>
                </a:extLst>
              </p:cNvPr>
              <p:cNvSpPr>
                <a:spLocks noChangeArrowheads="1"/>
              </p:cNvSpPr>
              <p:nvPr/>
            </p:nvSpPr>
            <p:spPr bwMode="auto">
              <a:xfrm>
                <a:off x="2080" y="2442"/>
                <a:ext cx="141" cy="204"/>
              </a:xfrm>
              <a:prstGeom prst="rect">
                <a:avLst/>
              </a:prstGeom>
              <a:solidFill>
                <a:srgbClr val="F0F1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88" name="Rectangle 195">
                <a:extLst>
                  <a:ext uri="{FF2B5EF4-FFF2-40B4-BE49-F238E27FC236}">
                    <a16:creationId xmlns:a16="http://schemas.microsoft.com/office/drawing/2014/main" id="{3D642353-A190-4B8C-9037-4329CB749401}"/>
                  </a:ext>
                </a:extLst>
              </p:cNvPr>
              <p:cNvSpPr>
                <a:spLocks noChangeArrowheads="1"/>
              </p:cNvSpPr>
              <p:nvPr/>
            </p:nvSpPr>
            <p:spPr bwMode="auto">
              <a:xfrm>
                <a:off x="2080" y="2442"/>
                <a:ext cx="141" cy="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89" name="Oval 196">
                <a:extLst>
                  <a:ext uri="{FF2B5EF4-FFF2-40B4-BE49-F238E27FC236}">
                    <a16:creationId xmlns:a16="http://schemas.microsoft.com/office/drawing/2014/main" id="{ED2C457B-6A04-4C50-8AFC-AECB7C3816BF}"/>
                  </a:ext>
                </a:extLst>
              </p:cNvPr>
              <p:cNvSpPr>
                <a:spLocks noChangeArrowheads="1"/>
              </p:cNvSpPr>
              <p:nvPr/>
            </p:nvSpPr>
            <p:spPr bwMode="auto">
              <a:xfrm>
                <a:off x="2144" y="2421"/>
                <a:ext cx="13" cy="11"/>
              </a:xfrm>
              <a:prstGeom prst="ellipse">
                <a:avLst/>
              </a:prstGeom>
              <a:solidFill>
                <a:srgbClr val="403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90" name="Freeform 197">
                <a:extLst>
                  <a:ext uri="{FF2B5EF4-FFF2-40B4-BE49-F238E27FC236}">
                    <a16:creationId xmlns:a16="http://schemas.microsoft.com/office/drawing/2014/main" id="{282515F6-C7A6-48F1-A99D-57BCD2798D40}"/>
                  </a:ext>
                </a:extLst>
              </p:cNvPr>
              <p:cNvSpPr>
                <a:spLocks/>
              </p:cNvSpPr>
              <p:nvPr/>
            </p:nvSpPr>
            <p:spPr bwMode="auto">
              <a:xfrm>
                <a:off x="2133" y="2659"/>
                <a:ext cx="34" cy="13"/>
              </a:xfrm>
              <a:custGeom>
                <a:avLst/>
                <a:gdLst>
                  <a:gd name="T0" fmla="*/ 25 w 25"/>
                  <a:gd name="T1" fmla="*/ 5 h 10"/>
                  <a:gd name="T2" fmla="*/ 20 w 25"/>
                  <a:gd name="T3" fmla="*/ 10 h 10"/>
                  <a:gd name="T4" fmla="*/ 5 w 25"/>
                  <a:gd name="T5" fmla="*/ 10 h 10"/>
                  <a:gd name="T6" fmla="*/ 0 w 25"/>
                  <a:gd name="T7" fmla="*/ 5 h 10"/>
                  <a:gd name="T8" fmla="*/ 5 w 25"/>
                  <a:gd name="T9" fmla="*/ 0 h 10"/>
                  <a:gd name="T10" fmla="*/ 20 w 25"/>
                  <a:gd name="T11" fmla="*/ 0 h 10"/>
                  <a:gd name="T12" fmla="*/ 25 w 25"/>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25" h="10">
                    <a:moveTo>
                      <a:pt x="25" y="5"/>
                    </a:moveTo>
                    <a:cubicBezTo>
                      <a:pt x="25" y="8"/>
                      <a:pt x="23" y="10"/>
                      <a:pt x="20" y="10"/>
                    </a:cubicBezTo>
                    <a:cubicBezTo>
                      <a:pt x="5" y="10"/>
                      <a:pt x="5" y="10"/>
                      <a:pt x="5" y="10"/>
                    </a:cubicBezTo>
                    <a:cubicBezTo>
                      <a:pt x="2" y="10"/>
                      <a:pt x="0" y="8"/>
                      <a:pt x="0" y="5"/>
                    </a:cubicBezTo>
                    <a:cubicBezTo>
                      <a:pt x="0" y="2"/>
                      <a:pt x="2" y="0"/>
                      <a:pt x="5" y="0"/>
                    </a:cubicBezTo>
                    <a:cubicBezTo>
                      <a:pt x="20" y="0"/>
                      <a:pt x="20" y="0"/>
                      <a:pt x="20" y="0"/>
                    </a:cubicBezTo>
                    <a:cubicBezTo>
                      <a:pt x="23" y="0"/>
                      <a:pt x="25" y="2"/>
                      <a:pt x="25" y="5"/>
                    </a:cubicBezTo>
                  </a:path>
                </a:pathLst>
              </a:custGeom>
              <a:solidFill>
                <a:srgbClr val="403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91" name="Rectangle 198">
                <a:extLst>
                  <a:ext uri="{FF2B5EF4-FFF2-40B4-BE49-F238E27FC236}">
                    <a16:creationId xmlns:a16="http://schemas.microsoft.com/office/drawing/2014/main" id="{F5D258B3-670F-424B-9211-E2886168760D}"/>
                  </a:ext>
                </a:extLst>
              </p:cNvPr>
              <p:cNvSpPr>
                <a:spLocks noChangeArrowheads="1"/>
              </p:cNvSpPr>
              <p:nvPr/>
            </p:nvSpPr>
            <p:spPr bwMode="auto">
              <a:xfrm>
                <a:off x="2087" y="2448"/>
                <a:ext cx="127" cy="20"/>
              </a:xfrm>
              <a:prstGeom prst="rect">
                <a:avLst/>
              </a:prstGeom>
              <a:solidFill>
                <a:srgbClr val="914E9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92" name="Rectangle 199">
                <a:extLst>
                  <a:ext uri="{FF2B5EF4-FFF2-40B4-BE49-F238E27FC236}">
                    <a16:creationId xmlns:a16="http://schemas.microsoft.com/office/drawing/2014/main" id="{B7E65899-6ACF-4E7C-8D81-F9CB68117193}"/>
                  </a:ext>
                </a:extLst>
              </p:cNvPr>
              <p:cNvSpPr>
                <a:spLocks noChangeArrowheads="1"/>
              </p:cNvSpPr>
              <p:nvPr/>
            </p:nvSpPr>
            <p:spPr bwMode="auto">
              <a:xfrm>
                <a:off x="2087" y="2448"/>
                <a:ext cx="127" cy="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93" name="Rectangle 200">
                <a:extLst>
                  <a:ext uri="{FF2B5EF4-FFF2-40B4-BE49-F238E27FC236}">
                    <a16:creationId xmlns:a16="http://schemas.microsoft.com/office/drawing/2014/main" id="{B63F415A-FEF9-4076-9EB1-6CE2124F434C}"/>
                  </a:ext>
                </a:extLst>
              </p:cNvPr>
              <p:cNvSpPr>
                <a:spLocks noChangeArrowheads="1"/>
              </p:cNvSpPr>
              <p:nvPr/>
            </p:nvSpPr>
            <p:spPr bwMode="auto">
              <a:xfrm>
                <a:off x="2087" y="2475"/>
                <a:ext cx="127" cy="23"/>
              </a:xfrm>
              <a:prstGeom prst="rect">
                <a:avLst/>
              </a:prstGeom>
              <a:solidFill>
                <a:srgbClr val="BBBD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94" name="Rectangle 201">
                <a:extLst>
                  <a:ext uri="{FF2B5EF4-FFF2-40B4-BE49-F238E27FC236}">
                    <a16:creationId xmlns:a16="http://schemas.microsoft.com/office/drawing/2014/main" id="{78B2C32D-5473-4DC6-BD89-C2AC67C879D5}"/>
                  </a:ext>
                </a:extLst>
              </p:cNvPr>
              <p:cNvSpPr>
                <a:spLocks noChangeArrowheads="1"/>
              </p:cNvSpPr>
              <p:nvPr/>
            </p:nvSpPr>
            <p:spPr bwMode="auto">
              <a:xfrm>
                <a:off x="2087" y="2475"/>
                <a:ext cx="127"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95" name="Rectangle 202">
                <a:extLst>
                  <a:ext uri="{FF2B5EF4-FFF2-40B4-BE49-F238E27FC236}">
                    <a16:creationId xmlns:a16="http://schemas.microsoft.com/office/drawing/2014/main" id="{58C5E3D5-6764-4A49-A93A-FA267185E48E}"/>
                  </a:ext>
                </a:extLst>
              </p:cNvPr>
              <p:cNvSpPr>
                <a:spLocks noChangeArrowheads="1"/>
              </p:cNvSpPr>
              <p:nvPr/>
            </p:nvSpPr>
            <p:spPr bwMode="auto">
              <a:xfrm>
                <a:off x="2087" y="2506"/>
                <a:ext cx="127" cy="52"/>
              </a:xfrm>
              <a:prstGeom prst="rect">
                <a:avLst/>
              </a:prstGeom>
              <a:solidFill>
                <a:srgbClr val="29A9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96" name="Rectangle 203">
                <a:extLst>
                  <a:ext uri="{FF2B5EF4-FFF2-40B4-BE49-F238E27FC236}">
                    <a16:creationId xmlns:a16="http://schemas.microsoft.com/office/drawing/2014/main" id="{D9C1C3CE-ADB0-4764-B9F6-0CB79A00961A}"/>
                  </a:ext>
                </a:extLst>
              </p:cNvPr>
              <p:cNvSpPr>
                <a:spLocks noChangeArrowheads="1"/>
              </p:cNvSpPr>
              <p:nvPr/>
            </p:nvSpPr>
            <p:spPr bwMode="auto">
              <a:xfrm>
                <a:off x="2087" y="2506"/>
                <a:ext cx="127"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97" name="Rectangle 204">
                <a:extLst>
                  <a:ext uri="{FF2B5EF4-FFF2-40B4-BE49-F238E27FC236}">
                    <a16:creationId xmlns:a16="http://schemas.microsoft.com/office/drawing/2014/main" id="{A66A023E-FB3E-4AA9-BF34-5E59A2E0ADA9}"/>
                  </a:ext>
                </a:extLst>
              </p:cNvPr>
              <p:cNvSpPr>
                <a:spLocks noChangeArrowheads="1"/>
              </p:cNvSpPr>
              <p:nvPr/>
            </p:nvSpPr>
            <p:spPr bwMode="auto">
              <a:xfrm>
                <a:off x="2087" y="2566"/>
                <a:ext cx="127" cy="71"/>
              </a:xfrm>
              <a:prstGeom prst="rect">
                <a:avLst/>
              </a:prstGeom>
              <a:solidFill>
                <a:srgbClr val="F693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7" name="Rectangle 206">
              <a:extLst>
                <a:ext uri="{FF2B5EF4-FFF2-40B4-BE49-F238E27FC236}">
                  <a16:creationId xmlns:a16="http://schemas.microsoft.com/office/drawing/2014/main" id="{F64BA16C-9DAD-4B3E-B92B-21620E4FC1B9}"/>
                </a:ext>
              </a:extLst>
            </p:cNvPr>
            <p:cNvSpPr>
              <a:spLocks noChangeArrowheads="1"/>
            </p:cNvSpPr>
            <p:nvPr/>
          </p:nvSpPr>
          <p:spPr bwMode="auto">
            <a:xfrm>
              <a:off x="3389313" y="4200137"/>
              <a:ext cx="201613" cy="11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07">
              <a:extLst>
                <a:ext uri="{FF2B5EF4-FFF2-40B4-BE49-F238E27FC236}">
                  <a16:creationId xmlns:a16="http://schemas.microsoft.com/office/drawing/2014/main" id="{80850AFD-6C1C-4F1B-859A-C386E5027C5E}"/>
                </a:ext>
              </a:extLst>
            </p:cNvPr>
            <p:cNvSpPr>
              <a:spLocks/>
            </p:cNvSpPr>
            <p:nvPr/>
          </p:nvSpPr>
          <p:spPr bwMode="auto">
            <a:xfrm>
              <a:off x="3363913" y="3947725"/>
              <a:ext cx="138113" cy="15875"/>
            </a:xfrm>
            <a:custGeom>
              <a:avLst/>
              <a:gdLst>
                <a:gd name="T0" fmla="*/ 64 w 64"/>
                <a:gd name="T1" fmla="*/ 0 h 7"/>
                <a:gd name="T2" fmla="*/ 11 w 64"/>
                <a:gd name="T3" fmla="*/ 0 h 7"/>
                <a:gd name="T4" fmla="*/ 0 w 64"/>
                <a:gd name="T5" fmla="*/ 7 h 7"/>
                <a:gd name="T6" fmla="*/ 0 w 64"/>
                <a:gd name="T7" fmla="*/ 7 h 7"/>
                <a:gd name="T8" fmla="*/ 11 w 64"/>
                <a:gd name="T9" fmla="*/ 0 h 7"/>
                <a:gd name="T10" fmla="*/ 64 w 64"/>
                <a:gd name="T11" fmla="*/ 0 h 7"/>
              </a:gdLst>
              <a:ahLst/>
              <a:cxnLst>
                <a:cxn ang="0">
                  <a:pos x="T0" y="T1"/>
                </a:cxn>
                <a:cxn ang="0">
                  <a:pos x="T2" y="T3"/>
                </a:cxn>
                <a:cxn ang="0">
                  <a:pos x="T4" y="T5"/>
                </a:cxn>
                <a:cxn ang="0">
                  <a:pos x="T6" y="T7"/>
                </a:cxn>
                <a:cxn ang="0">
                  <a:pos x="T8" y="T9"/>
                </a:cxn>
                <a:cxn ang="0">
                  <a:pos x="T10" y="T11"/>
                </a:cxn>
              </a:cxnLst>
              <a:rect l="0" t="0" r="r" b="b"/>
              <a:pathLst>
                <a:path w="64" h="7">
                  <a:moveTo>
                    <a:pt x="64" y="0"/>
                  </a:moveTo>
                  <a:cubicBezTo>
                    <a:pt x="11" y="0"/>
                    <a:pt x="11" y="0"/>
                    <a:pt x="11" y="0"/>
                  </a:cubicBezTo>
                  <a:cubicBezTo>
                    <a:pt x="6" y="0"/>
                    <a:pt x="2" y="3"/>
                    <a:pt x="0" y="7"/>
                  </a:cubicBezTo>
                  <a:cubicBezTo>
                    <a:pt x="0" y="7"/>
                    <a:pt x="0" y="7"/>
                    <a:pt x="0" y="7"/>
                  </a:cubicBezTo>
                  <a:cubicBezTo>
                    <a:pt x="2" y="3"/>
                    <a:pt x="6" y="0"/>
                    <a:pt x="11" y="0"/>
                  </a:cubicBezTo>
                  <a:cubicBezTo>
                    <a:pt x="64" y="0"/>
                    <a:pt x="64" y="0"/>
                    <a:pt x="64"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08">
              <a:extLst>
                <a:ext uri="{FF2B5EF4-FFF2-40B4-BE49-F238E27FC236}">
                  <a16:creationId xmlns:a16="http://schemas.microsoft.com/office/drawing/2014/main" id="{F0AD1145-F2FF-4C0D-8E72-4BB885347DFD}"/>
                </a:ext>
              </a:extLst>
            </p:cNvPr>
            <p:cNvSpPr>
              <a:spLocks noEditPoints="1"/>
            </p:cNvSpPr>
            <p:nvPr/>
          </p:nvSpPr>
          <p:spPr bwMode="auto">
            <a:xfrm>
              <a:off x="3363913" y="3947725"/>
              <a:ext cx="252413" cy="425450"/>
            </a:xfrm>
            <a:custGeom>
              <a:avLst/>
              <a:gdLst>
                <a:gd name="T0" fmla="*/ 58 w 117"/>
                <a:gd name="T1" fmla="*/ 18 h 197"/>
                <a:gd name="T2" fmla="*/ 54 w 117"/>
                <a:gd name="T3" fmla="*/ 14 h 197"/>
                <a:gd name="T4" fmla="*/ 58 w 117"/>
                <a:gd name="T5" fmla="*/ 10 h 197"/>
                <a:gd name="T6" fmla="*/ 63 w 117"/>
                <a:gd name="T7" fmla="*/ 14 h 197"/>
                <a:gd name="T8" fmla="*/ 58 w 117"/>
                <a:gd name="T9" fmla="*/ 18 h 197"/>
                <a:gd name="T10" fmla="*/ 105 w 117"/>
                <a:gd name="T11" fmla="*/ 0 h 197"/>
                <a:gd name="T12" fmla="*/ 64 w 117"/>
                <a:gd name="T13" fmla="*/ 0 h 197"/>
                <a:gd name="T14" fmla="*/ 11 w 117"/>
                <a:gd name="T15" fmla="*/ 0 h 197"/>
                <a:gd name="T16" fmla="*/ 0 w 117"/>
                <a:gd name="T17" fmla="*/ 7 h 197"/>
                <a:gd name="T18" fmla="*/ 12 w 117"/>
                <a:gd name="T19" fmla="*/ 26 h 197"/>
                <a:gd name="T20" fmla="*/ 110 w 117"/>
                <a:gd name="T21" fmla="*/ 26 h 197"/>
                <a:gd name="T22" fmla="*/ 110 w 117"/>
                <a:gd name="T23" fmla="*/ 176 h 197"/>
                <a:gd name="T24" fmla="*/ 102 w 117"/>
                <a:gd name="T25" fmla="*/ 176 h 197"/>
                <a:gd name="T26" fmla="*/ 115 w 117"/>
                <a:gd name="T27" fmla="*/ 196 h 197"/>
                <a:gd name="T28" fmla="*/ 116 w 117"/>
                <a:gd name="T29" fmla="*/ 197 h 197"/>
                <a:gd name="T30" fmla="*/ 117 w 117"/>
                <a:gd name="T31" fmla="*/ 193 h 197"/>
                <a:gd name="T32" fmla="*/ 117 w 117"/>
                <a:gd name="T33" fmla="*/ 12 h 197"/>
                <a:gd name="T34" fmla="*/ 105 w 117"/>
                <a:gd name="T3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7" h="197">
                  <a:moveTo>
                    <a:pt x="58" y="18"/>
                  </a:moveTo>
                  <a:cubicBezTo>
                    <a:pt x="56" y="18"/>
                    <a:pt x="54" y="16"/>
                    <a:pt x="54" y="14"/>
                  </a:cubicBezTo>
                  <a:cubicBezTo>
                    <a:pt x="54" y="12"/>
                    <a:pt x="56" y="10"/>
                    <a:pt x="58" y="10"/>
                  </a:cubicBezTo>
                  <a:cubicBezTo>
                    <a:pt x="61" y="10"/>
                    <a:pt x="63" y="12"/>
                    <a:pt x="63" y="14"/>
                  </a:cubicBezTo>
                  <a:cubicBezTo>
                    <a:pt x="63" y="16"/>
                    <a:pt x="61" y="18"/>
                    <a:pt x="58" y="18"/>
                  </a:cubicBezTo>
                  <a:moveTo>
                    <a:pt x="105" y="0"/>
                  </a:moveTo>
                  <a:cubicBezTo>
                    <a:pt x="64" y="0"/>
                    <a:pt x="64" y="0"/>
                    <a:pt x="64" y="0"/>
                  </a:cubicBezTo>
                  <a:cubicBezTo>
                    <a:pt x="11" y="0"/>
                    <a:pt x="11" y="0"/>
                    <a:pt x="11" y="0"/>
                  </a:cubicBezTo>
                  <a:cubicBezTo>
                    <a:pt x="6" y="0"/>
                    <a:pt x="2" y="3"/>
                    <a:pt x="0" y="7"/>
                  </a:cubicBezTo>
                  <a:cubicBezTo>
                    <a:pt x="12" y="26"/>
                    <a:pt x="12" y="26"/>
                    <a:pt x="12" y="26"/>
                  </a:cubicBezTo>
                  <a:cubicBezTo>
                    <a:pt x="110" y="26"/>
                    <a:pt x="110" y="26"/>
                    <a:pt x="110" y="26"/>
                  </a:cubicBezTo>
                  <a:cubicBezTo>
                    <a:pt x="110" y="176"/>
                    <a:pt x="110" y="176"/>
                    <a:pt x="110" y="176"/>
                  </a:cubicBezTo>
                  <a:cubicBezTo>
                    <a:pt x="102" y="176"/>
                    <a:pt x="102" y="176"/>
                    <a:pt x="102" y="176"/>
                  </a:cubicBezTo>
                  <a:cubicBezTo>
                    <a:pt x="115" y="196"/>
                    <a:pt x="115" y="196"/>
                    <a:pt x="115" y="196"/>
                  </a:cubicBezTo>
                  <a:cubicBezTo>
                    <a:pt x="115" y="197"/>
                    <a:pt x="116" y="197"/>
                    <a:pt x="116" y="197"/>
                  </a:cubicBezTo>
                  <a:cubicBezTo>
                    <a:pt x="117" y="195"/>
                    <a:pt x="117" y="194"/>
                    <a:pt x="117" y="193"/>
                  </a:cubicBezTo>
                  <a:cubicBezTo>
                    <a:pt x="117" y="12"/>
                    <a:pt x="117" y="12"/>
                    <a:pt x="117" y="12"/>
                  </a:cubicBezTo>
                  <a:cubicBezTo>
                    <a:pt x="117" y="5"/>
                    <a:pt x="112" y="0"/>
                    <a:pt x="105" y="0"/>
                  </a:cubicBezTo>
                </a:path>
              </a:pathLst>
            </a:custGeom>
            <a:solidFill>
              <a:srgbClr val="65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09">
              <a:extLst>
                <a:ext uri="{FF2B5EF4-FFF2-40B4-BE49-F238E27FC236}">
                  <a16:creationId xmlns:a16="http://schemas.microsoft.com/office/drawing/2014/main" id="{3540B4EC-FDE4-4307-8F0D-C59E6F0F4464}"/>
                </a:ext>
              </a:extLst>
            </p:cNvPr>
            <p:cNvSpPr>
              <a:spLocks/>
            </p:cNvSpPr>
            <p:nvPr/>
          </p:nvSpPr>
          <p:spPr bwMode="auto">
            <a:xfrm>
              <a:off x="3389313" y="4003287"/>
              <a:ext cx="212725" cy="323850"/>
            </a:xfrm>
            <a:custGeom>
              <a:avLst/>
              <a:gdLst>
                <a:gd name="T0" fmla="*/ 134 w 134"/>
                <a:gd name="T1" fmla="*/ 0 h 204"/>
                <a:gd name="T2" fmla="*/ 0 w 134"/>
                <a:gd name="T3" fmla="*/ 0 h 204"/>
                <a:gd name="T4" fmla="*/ 4 w 134"/>
                <a:gd name="T5" fmla="*/ 6 h 204"/>
                <a:gd name="T6" fmla="*/ 127 w 134"/>
                <a:gd name="T7" fmla="*/ 6 h 204"/>
                <a:gd name="T8" fmla="*/ 127 w 134"/>
                <a:gd name="T9" fmla="*/ 26 h 204"/>
                <a:gd name="T10" fmla="*/ 16 w 134"/>
                <a:gd name="T11" fmla="*/ 26 h 204"/>
                <a:gd name="T12" fmla="*/ 20 w 134"/>
                <a:gd name="T13" fmla="*/ 33 h 204"/>
                <a:gd name="T14" fmla="*/ 127 w 134"/>
                <a:gd name="T15" fmla="*/ 33 h 204"/>
                <a:gd name="T16" fmla="*/ 127 w 134"/>
                <a:gd name="T17" fmla="*/ 56 h 204"/>
                <a:gd name="T18" fmla="*/ 34 w 134"/>
                <a:gd name="T19" fmla="*/ 56 h 204"/>
                <a:gd name="T20" fmla="*/ 40 w 134"/>
                <a:gd name="T21" fmla="*/ 64 h 204"/>
                <a:gd name="T22" fmla="*/ 127 w 134"/>
                <a:gd name="T23" fmla="*/ 64 h 204"/>
                <a:gd name="T24" fmla="*/ 127 w 134"/>
                <a:gd name="T25" fmla="*/ 116 h 204"/>
                <a:gd name="T26" fmla="*/ 70 w 134"/>
                <a:gd name="T27" fmla="*/ 116 h 204"/>
                <a:gd name="T28" fmla="*/ 75 w 134"/>
                <a:gd name="T29" fmla="*/ 124 h 204"/>
                <a:gd name="T30" fmla="*/ 127 w 134"/>
                <a:gd name="T31" fmla="*/ 124 h 204"/>
                <a:gd name="T32" fmla="*/ 127 w 134"/>
                <a:gd name="T33" fmla="*/ 195 h 204"/>
                <a:gd name="T34" fmla="*/ 117 w 134"/>
                <a:gd name="T35" fmla="*/ 195 h 204"/>
                <a:gd name="T36" fmla="*/ 123 w 134"/>
                <a:gd name="T37" fmla="*/ 204 h 204"/>
                <a:gd name="T38" fmla="*/ 134 w 134"/>
                <a:gd name="T39" fmla="*/ 204 h 204"/>
                <a:gd name="T40" fmla="*/ 134 w 134"/>
                <a:gd name="T41"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4" h="204">
                  <a:moveTo>
                    <a:pt x="134" y="0"/>
                  </a:moveTo>
                  <a:lnTo>
                    <a:pt x="0" y="0"/>
                  </a:lnTo>
                  <a:lnTo>
                    <a:pt x="4" y="6"/>
                  </a:lnTo>
                  <a:lnTo>
                    <a:pt x="127" y="6"/>
                  </a:lnTo>
                  <a:lnTo>
                    <a:pt x="127" y="26"/>
                  </a:lnTo>
                  <a:lnTo>
                    <a:pt x="16" y="26"/>
                  </a:lnTo>
                  <a:lnTo>
                    <a:pt x="20" y="33"/>
                  </a:lnTo>
                  <a:lnTo>
                    <a:pt x="127" y="33"/>
                  </a:lnTo>
                  <a:lnTo>
                    <a:pt x="127" y="56"/>
                  </a:lnTo>
                  <a:lnTo>
                    <a:pt x="34" y="56"/>
                  </a:lnTo>
                  <a:lnTo>
                    <a:pt x="40" y="64"/>
                  </a:lnTo>
                  <a:lnTo>
                    <a:pt x="127" y="64"/>
                  </a:lnTo>
                  <a:lnTo>
                    <a:pt x="127" y="116"/>
                  </a:lnTo>
                  <a:lnTo>
                    <a:pt x="70" y="116"/>
                  </a:lnTo>
                  <a:lnTo>
                    <a:pt x="75" y="124"/>
                  </a:lnTo>
                  <a:lnTo>
                    <a:pt x="127" y="124"/>
                  </a:lnTo>
                  <a:lnTo>
                    <a:pt x="127" y="195"/>
                  </a:lnTo>
                  <a:lnTo>
                    <a:pt x="117" y="195"/>
                  </a:lnTo>
                  <a:lnTo>
                    <a:pt x="123" y="204"/>
                  </a:lnTo>
                  <a:lnTo>
                    <a:pt x="134" y="204"/>
                  </a:lnTo>
                  <a:lnTo>
                    <a:pt x="134" y="0"/>
                  </a:ln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10">
              <a:extLst>
                <a:ext uri="{FF2B5EF4-FFF2-40B4-BE49-F238E27FC236}">
                  <a16:creationId xmlns:a16="http://schemas.microsoft.com/office/drawing/2014/main" id="{D5AB4051-744F-4752-96D7-CA609D3EFA88}"/>
                </a:ext>
              </a:extLst>
            </p:cNvPr>
            <p:cNvSpPr>
              <a:spLocks/>
            </p:cNvSpPr>
            <p:nvPr/>
          </p:nvSpPr>
          <p:spPr bwMode="auto">
            <a:xfrm>
              <a:off x="3389313" y="4003287"/>
              <a:ext cx="212725" cy="323850"/>
            </a:xfrm>
            <a:custGeom>
              <a:avLst/>
              <a:gdLst>
                <a:gd name="T0" fmla="*/ 134 w 134"/>
                <a:gd name="T1" fmla="*/ 0 h 204"/>
                <a:gd name="T2" fmla="*/ 0 w 134"/>
                <a:gd name="T3" fmla="*/ 0 h 204"/>
                <a:gd name="T4" fmla="*/ 4 w 134"/>
                <a:gd name="T5" fmla="*/ 6 h 204"/>
                <a:gd name="T6" fmla="*/ 127 w 134"/>
                <a:gd name="T7" fmla="*/ 6 h 204"/>
                <a:gd name="T8" fmla="*/ 127 w 134"/>
                <a:gd name="T9" fmla="*/ 26 h 204"/>
                <a:gd name="T10" fmla="*/ 16 w 134"/>
                <a:gd name="T11" fmla="*/ 26 h 204"/>
                <a:gd name="T12" fmla="*/ 20 w 134"/>
                <a:gd name="T13" fmla="*/ 33 h 204"/>
                <a:gd name="T14" fmla="*/ 127 w 134"/>
                <a:gd name="T15" fmla="*/ 33 h 204"/>
                <a:gd name="T16" fmla="*/ 127 w 134"/>
                <a:gd name="T17" fmla="*/ 56 h 204"/>
                <a:gd name="T18" fmla="*/ 34 w 134"/>
                <a:gd name="T19" fmla="*/ 56 h 204"/>
                <a:gd name="T20" fmla="*/ 40 w 134"/>
                <a:gd name="T21" fmla="*/ 64 h 204"/>
                <a:gd name="T22" fmla="*/ 127 w 134"/>
                <a:gd name="T23" fmla="*/ 64 h 204"/>
                <a:gd name="T24" fmla="*/ 127 w 134"/>
                <a:gd name="T25" fmla="*/ 116 h 204"/>
                <a:gd name="T26" fmla="*/ 70 w 134"/>
                <a:gd name="T27" fmla="*/ 116 h 204"/>
                <a:gd name="T28" fmla="*/ 75 w 134"/>
                <a:gd name="T29" fmla="*/ 124 h 204"/>
                <a:gd name="T30" fmla="*/ 127 w 134"/>
                <a:gd name="T31" fmla="*/ 124 h 204"/>
                <a:gd name="T32" fmla="*/ 127 w 134"/>
                <a:gd name="T33" fmla="*/ 195 h 204"/>
                <a:gd name="T34" fmla="*/ 117 w 134"/>
                <a:gd name="T35" fmla="*/ 195 h 204"/>
                <a:gd name="T36" fmla="*/ 123 w 134"/>
                <a:gd name="T37" fmla="*/ 204 h 204"/>
                <a:gd name="T38" fmla="*/ 134 w 134"/>
                <a:gd name="T39" fmla="*/ 204 h 204"/>
                <a:gd name="T40" fmla="*/ 134 w 134"/>
                <a:gd name="T41"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4" h="204">
                  <a:moveTo>
                    <a:pt x="134" y="0"/>
                  </a:moveTo>
                  <a:lnTo>
                    <a:pt x="0" y="0"/>
                  </a:lnTo>
                  <a:lnTo>
                    <a:pt x="4" y="6"/>
                  </a:lnTo>
                  <a:lnTo>
                    <a:pt x="127" y="6"/>
                  </a:lnTo>
                  <a:lnTo>
                    <a:pt x="127" y="26"/>
                  </a:lnTo>
                  <a:lnTo>
                    <a:pt x="16" y="26"/>
                  </a:lnTo>
                  <a:lnTo>
                    <a:pt x="20" y="33"/>
                  </a:lnTo>
                  <a:lnTo>
                    <a:pt x="127" y="33"/>
                  </a:lnTo>
                  <a:lnTo>
                    <a:pt x="127" y="56"/>
                  </a:lnTo>
                  <a:lnTo>
                    <a:pt x="34" y="56"/>
                  </a:lnTo>
                  <a:lnTo>
                    <a:pt x="40" y="64"/>
                  </a:lnTo>
                  <a:lnTo>
                    <a:pt x="127" y="64"/>
                  </a:lnTo>
                  <a:lnTo>
                    <a:pt x="127" y="116"/>
                  </a:lnTo>
                  <a:lnTo>
                    <a:pt x="70" y="116"/>
                  </a:lnTo>
                  <a:lnTo>
                    <a:pt x="75" y="124"/>
                  </a:lnTo>
                  <a:lnTo>
                    <a:pt x="127" y="124"/>
                  </a:lnTo>
                  <a:lnTo>
                    <a:pt x="127" y="195"/>
                  </a:lnTo>
                  <a:lnTo>
                    <a:pt x="117" y="195"/>
                  </a:lnTo>
                  <a:lnTo>
                    <a:pt x="123" y="204"/>
                  </a:lnTo>
                  <a:lnTo>
                    <a:pt x="134" y="204"/>
                  </a:lnTo>
                  <a:lnTo>
                    <a:pt x="1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Oval 211">
              <a:extLst>
                <a:ext uri="{FF2B5EF4-FFF2-40B4-BE49-F238E27FC236}">
                  <a16:creationId xmlns:a16="http://schemas.microsoft.com/office/drawing/2014/main" id="{7D1CBFCD-4776-449F-8AEA-243CA81E5D6F}"/>
                </a:ext>
              </a:extLst>
            </p:cNvPr>
            <p:cNvSpPr>
              <a:spLocks noChangeArrowheads="1"/>
            </p:cNvSpPr>
            <p:nvPr/>
          </p:nvSpPr>
          <p:spPr bwMode="auto">
            <a:xfrm>
              <a:off x="3479800" y="3969950"/>
              <a:ext cx="20638" cy="17463"/>
            </a:xfrm>
            <a:prstGeom prst="ellipse">
              <a:avLst/>
            </a:prstGeom>
            <a:solidFill>
              <a:srgbClr val="7A79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12">
              <a:extLst>
                <a:ext uri="{FF2B5EF4-FFF2-40B4-BE49-F238E27FC236}">
                  <a16:creationId xmlns:a16="http://schemas.microsoft.com/office/drawing/2014/main" id="{5BAF91CC-5425-4FF0-9923-3818A0C16A22}"/>
                </a:ext>
              </a:extLst>
            </p:cNvPr>
            <p:cNvSpPr>
              <a:spLocks/>
            </p:cNvSpPr>
            <p:nvPr/>
          </p:nvSpPr>
          <p:spPr bwMode="auto">
            <a:xfrm>
              <a:off x="3395663" y="4012812"/>
              <a:ext cx="195263" cy="31750"/>
            </a:xfrm>
            <a:custGeom>
              <a:avLst/>
              <a:gdLst>
                <a:gd name="T0" fmla="*/ 123 w 123"/>
                <a:gd name="T1" fmla="*/ 0 h 20"/>
                <a:gd name="T2" fmla="*/ 0 w 123"/>
                <a:gd name="T3" fmla="*/ 0 h 20"/>
                <a:gd name="T4" fmla="*/ 12 w 123"/>
                <a:gd name="T5" fmla="*/ 20 h 20"/>
                <a:gd name="T6" fmla="*/ 123 w 123"/>
                <a:gd name="T7" fmla="*/ 20 h 20"/>
                <a:gd name="T8" fmla="*/ 123 w 123"/>
                <a:gd name="T9" fmla="*/ 0 h 20"/>
              </a:gdLst>
              <a:ahLst/>
              <a:cxnLst>
                <a:cxn ang="0">
                  <a:pos x="T0" y="T1"/>
                </a:cxn>
                <a:cxn ang="0">
                  <a:pos x="T2" y="T3"/>
                </a:cxn>
                <a:cxn ang="0">
                  <a:pos x="T4" y="T5"/>
                </a:cxn>
                <a:cxn ang="0">
                  <a:pos x="T6" y="T7"/>
                </a:cxn>
                <a:cxn ang="0">
                  <a:pos x="T8" y="T9"/>
                </a:cxn>
              </a:cxnLst>
              <a:rect l="0" t="0" r="r" b="b"/>
              <a:pathLst>
                <a:path w="123" h="20">
                  <a:moveTo>
                    <a:pt x="123" y="0"/>
                  </a:moveTo>
                  <a:lnTo>
                    <a:pt x="0" y="0"/>
                  </a:lnTo>
                  <a:lnTo>
                    <a:pt x="12" y="20"/>
                  </a:lnTo>
                  <a:lnTo>
                    <a:pt x="123" y="20"/>
                  </a:lnTo>
                  <a:lnTo>
                    <a:pt x="123" y="0"/>
                  </a:lnTo>
                  <a:close/>
                </a:path>
              </a:pathLst>
            </a:custGeom>
            <a:solidFill>
              <a:srgbClr val="B283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13">
              <a:extLst>
                <a:ext uri="{FF2B5EF4-FFF2-40B4-BE49-F238E27FC236}">
                  <a16:creationId xmlns:a16="http://schemas.microsoft.com/office/drawing/2014/main" id="{24EA2ABF-7070-40D9-9E68-4AD1FBEBA165}"/>
                </a:ext>
              </a:extLst>
            </p:cNvPr>
            <p:cNvSpPr>
              <a:spLocks/>
            </p:cNvSpPr>
            <p:nvPr/>
          </p:nvSpPr>
          <p:spPr bwMode="auto">
            <a:xfrm>
              <a:off x="3395663" y="4012812"/>
              <a:ext cx="195263" cy="31750"/>
            </a:xfrm>
            <a:custGeom>
              <a:avLst/>
              <a:gdLst>
                <a:gd name="T0" fmla="*/ 123 w 123"/>
                <a:gd name="T1" fmla="*/ 0 h 20"/>
                <a:gd name="T2" fmla="*/ 0 w 123"/>
                <a:gd name="T3" fmla="*/ 0 h 20"/>
                <a:gd name="T4" fmla="*/ 12 w 123"/>
                <a:gd name="T5" fmla="*/ 20 h 20"/>
                <a:gd name="T6" fmla="*/ 123 w 123"/>
                <a:gd name="T7" fmla="*/ 20 h 20"/>
                <a:gd name="T8" fmla="*/ 123 w 123"/>
                <a:gd name="T9" fmla="*/ 0 h 20"/>
              </a:gdLst>
              <a:ahLst/>
              <a:cxnLst>
                <a:cxn ang="0">
                  <a:pos x="T0" y="T1"/>
                </a:cxn>
                <a:cxn ang="0">
                  <a:pos x="T2" y="T3"/>
                </a:cxn>
                <a:cxn ang="0">
                  <a:pos x="T4" y="T5"/>
                </a:cxn>
                <a:cxn ang="0">
                  <a:pos x="T6" y="T7"/>
                </a:cxn>
                <a:cxn ang="0">
                  <a:pos x="T8" y="T9"/>
                </a:cxn>
              </a:cxnLst>
              <a:rect l="0" t="0" r="r" b="b"/>
              <a:pathLst>
                <a:path w="123" h="20">
                  <a:moveTo>
                    <a:pt x="123" y="0"/>
                  </a:moveTo>
                  <a:lnTo>
                    <a:pt x="0" y="0"/>
                  </a:lnTo>
                  <a:lnTo>
                    <a:pt x="12" y="20"/>
                  </a:lnTo>
                  <a:lnTo>
                    <a:pt x="123" y="20"/>
                  </a:lnTo>
                  <a:lnTo>
                    <a:pt x="1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14">
              <a:extLst>
                <a:ext uri="{FF2B5EF4-FFF2-40B4-BE49-F238E27FC236}">
                  <a16:creationId xmlns:a16="http://schemas.microsoft.com/office/drawing/2014/main" id="{40A4BA50-FDA1-4C69-8BB1-4CAEC87B176B}"/>
                </a:ext>
              </a:extLst>
            </p:cNvPr>
            <p:cNvSpPr>
              <a:spLocks/>
            </p:cNvSpPr>
            <p:nvPr/>
          </p:nvSpPr>
          <p:spPr bwMode="auto">
            <a:xfrm>
              <a:off x="3421063" y="4055675"/>
              <a:ext cx="169863" cy="36513"/>
            </a:xfrm>
            <a:custGeom>
              <a:avLst/>
              <a:gdLst>
                <a:gd name="T0" fmla="*/ 107 w 107"/>
                <a:gd name="T1" fmla="*/ 0 h 23"/>
                <a:gd name="T2" fmla="*/ 0 w 107"/>
                <a:gd name="T3" fmla="*/ 0 h 23"/>
                <a:gd name="T4" fmla="*/ 14 w 107"/>
                <a:gd name="T5" fmla="*/ 23 h 23"/>
                <a:gd name="T6" fmla="*/ 107 w 107"/>
                <a:gd name="T7" fmla="*/ 23 h 23"/>
                <a:gd name="T8" fmla="*/ 107 w 107"/>
                <a:gd name="T9" fmla="*/ 0 h 23"/>
              </a:gdLst>
              <a:ahLst/>
              <a:cxnLst>
                <a:cxn ang="0">
                  <a:pos x="T0" y="T1"/>
                </a:cxn>
                <a:cxn ang="0">
                  <a:pos x="T2" y="T3"/>
                </a:cxn>
                <a:cxn ang="0">
                  <a:pos x="T4" y="T5"/>
                </a:cxn>
                <a:cxn ang="0">
                  <a:pos x="T6" y="T7"/>
                </a:cxn>
                <a:cxn ang="0">
                  <a:pos x="T8" y="T9"/>
                </a:cxn>
              </a:cxnLst>
              <a:rect l="0" t="0" r="r" b="b"/>
              <a:pathLst>
                <a:path w="107" h="23">
                  <a:moveTo>
                    <a:pt x="107" y="0"/>
                  </a:moveTo>
                  <a:lnTo>
                    <a:pt x="0" y="0"/>
                  </a:lnTo>
                  <a:lnTo>
                    <a:pt x="14" y="23"/>
                  </a:lnTo>
                  <a:lnTo>
                    <a:pt x="107" y="23"/>
                  </a:lnTo>
                  <a:lnTo>
                    <a:pt x="107" y="0"/>
                  </a:lnTo>
                  <a:close/>
                </a:path>
              </a:pathLst>
            </a:custGeom>
            <a:solidFill>
              <a:srgbClr val="D0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15">
              <a:extLst>
                <a:ext uri="{FF2B5EF4-FFF2-40B4-BE49-F238E27FC236}">
                  <a16:creationId xmlns:a16="http://schemas.microsoft.com/office/drawing/2014/main" id="{8A914445-26B0-44F6-8B3B-C7C293C5C339}"/>
                </a:ext>
              </a:extLst>
            </p:cNvPr>
            <p:cNvSpPr>
              <a:spLocks/>
            </p:cNvSpPr>
            <p:nvPr/>
          </p:nvSpPr>
          <p:spPr bwMode="auto">
            <a:xfrm>
              <a:off x="3421063" y="4055675"/>
              <a:ext cx="169863" cy="36513"/>
            </a:xfrm>
            <a:custGeom>
              <a:avLst/>
              <a:gdLst>
                <a:gd name="T0" fmla="*/ 107 w 107"/>
                <a:gd name="T1" fmla="*/ 0 h 23"/>
                <a:gd name="T2" fmla="*/ 0 w 107"/>
                <a:gd name="T3" fmla="*/ 0 h 23"/>
                <a:gd name="T4" fmla="*/ 14 w 107"/>
                <a:gd name="T5" fmla="*/ 23 h 23"/>
                <a:gd name="T6" fmla="*/ 107 w 107"/>
                <a:gd name="T7" fmla="*/ 23 h 23"/>
                <a:gd name="T8" fmla="*/ 107 w 107"/>
                <a:gd name="T9" fmla="*/ 0 h 23"/>
              </a:gdLst>
              <a:ahLst/>
              <a:cxnLst>
                <a:cxn ang="0">
                  <a:pos x="T0" y="T1"/>
                </a:cxn>
                <a:cxn ang="0">
                  <a:pos x="T2" y="T3"/>
                </a:cxn>
                <a:cxn ang="0">
                  <a:pos x="T4" y="T5"/>
                </a:cxn>
                <a:cxn ang="0">
                  <a:pos x="T6" y="T7"/>
                </a:cxn>
                <a:cxn ang="0">
                  <a:pos x="T8" y="T9"/>
                </a:cxn>
              </a:cxnLst>
              <a:rect l="0" t="0" r="r" b="b"/>
              <a:pathLst>
                <a:path w="107" h="23">
                  <a:moveTo>
                    <a:pt x="107" y="0"/>
                  </a:moveTo>
                  <a:lnTo>
                    <a:pt x="0" y="0"/>
                  </a:lnTo>
                  <a:lnTo>
                    <a:pt x="14" y="23"/>
                  </a:lnTo>
                  <a:lnTo>
                    <a:pt x="107" y="23"/>
                  </a:lnTo>
                  <a:lnTo>
                    <a:pt x="1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16">
              <a:extLst>
                <a:ext uri="{FF2B5EF4-FFF2-40B4-BE49-F238E27FC236}">
                  <a16:creationId xmlns:a16="http://schemas.microsoft.com/office/drawing/2014/main" id="{DE649126-4ED1-4F82-9779-0F0EC55E6C6A}"/>
                </a:ext>
              </a:extLst>
            </p:cNvPr>
            <p:cNvSpPr>
              <a:spLocks/>
            </p:cNvSpPr>
            <p:nvPr/>
          </p:nvSpPr>
          <p:spPr bwMode="auto">
            <a:xfrm>
              <a:off x="3452813" y="4104887"/>
              <a:ext cx="138113" cy="82550"/>
            </a:xfrm>
            <a:custGeom>
              <a:avLst/>
              <a:gdLst>
                <a:gd name="T0" fmla="*/ 87 w 87"/>
                <a:gd name="T1" fmla="*/ 0 h 52"/>
                <a:gd name="T2" fmla="*/ 0 w 87"/>
                <a:gd name="T3" fmla="*/ 0 h 52"/>
                <a:gd name="T4" fmla="*/ 30 w 87"/>
                <a:gd name="T5" fmla="*/ 52 h 52"/>
                <a:gd name="T6" fmla="*/ 87 w 87"/>
                <a:gd name="T7" fmla="*/ 52 h 52"/>
                <a:gd name="T8" fmla="*/ 87 w 87"/>
                <a:gd name="T9" fmla="*/ 0 h 52"/>
              </a:gdLst>
              <a:ahLst/>
              <a:cxnLst>
                <a:cxn ang="0">
                  <a:pos x="T0" y="T1"/>
                </a:cxn>
                <a:cxn ang="0">
                  <a:pos x="T2" y="T3"/>
                </a:cxn>
                <a:cxn ang="0">
                  <a:pos x="T4" y="T5"/>
                </a:cxn>
                <a:cxn ang="0">
                  <a:pos x="T6" y="T7"/>
                </a:cxn>
                <a:cxn ang="0">
                  <a:pos x="T8" y="T9"/>
                </a:cxn>
              </a:cxnLst>
              <a:rect l="0" t="0" r="r" b="b"/>
              <a:pathLst>
                <a:path w="87" h="52">
                  <a:moveTo>
                    <a:pt x="87" y="0"/>
                  </a:moveTo>
                  <a:lnTo>
                    <a:pt x="0" y="0"/>
                  </a:lnTo>
                  <a:lnTo>
                    <a:pt x="30" y="52"/>
                  </a:lnTo>
                  <a:lnTo>
                    <a:pt x="87" y="52"/>
                  </a:lnTo>
                  <a:lnTo>
                    <a:pt x="87" y="0"/>
                  </a:lnTo>
                  <a:close/>
                </a:path>
              </a:pathLst>
            </a:custGeom>
            <a:solidFill>
              <a:srgbClr val="6AC3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17">
              <a:extLst>
                <a:ext uri="{FF2B5EF4-FFF2-40B4-BE49-F238E27FC236}">
                  <a16:creationId xmlns:a16="http://schemas.microsoft.com/office/drawing/2014/main" id="{273FD7E1-1417-4E61-9419-92B595362AD0}"/>
                </a:ext>
              </a:extLst>
            </p:cNvPr>
            <p:cNvSpPr>
              <a:spLocks/>
            </p:cNvSpPr>
            <p:nvPr/>
          </p:nvSpPr>
          <p:spPr bwMode="auto">
            <a:xfrm>
              <a:off x="3452813" y="4104887"/>
              <a:ext cx="138113" cy="82550"/>
            </a:xfrm>
            <a:custGeom>
              <a:avLst/>
              <a:gdLst>
                <a:gd name="T0" fmla="*/ 87 w 87"/>
                <a:gd name="T1" fmla="*/ 0 h 52"/>
                <a:gd name="T2" fmla="*/ 0 w 87"/>
                <a:gd name="T3" fmla="*/ 0 h 52"/>
                <a:gd name="T4" fmla="*/ 30 w 87"/>
                <a:gd name="T5" fmla="*/ 52 h 52"/>
                <a:gd name="T6" fmla="*/ 87 w 87"/>
                <a:gd name="T7" fmla="*/ 52 h 52"/>
                <a:gd name="T8" fmla="*/ 87 w 87"/>
                <a:gd name="T9" fmla="*/ 0 h 52"/>
              </a:gdLst>
              <a:ahLst/>
              <a:cxnLst>
                <a:cxn ang="0">
                  <a:pos x="T0" y="T1"/>
                </a:cxn>
                <a:cxn ang="0">
                  <a:pos x="T2" y="T3"/>
                </a:cxn>
                <a:cxn ang="0">
                  <a:pos x="T4" y="T5"/>
                </a:cxn>
                <a:cxn ang="0">
                  <a:pos x="T6" y="T7"/>
                </a:cxn>
                <a:cxn ang="0">
                  <a:pos x="T8" y="T9"/>
                </a:cxn>
              </a:cxnLst>
              <a:rect l="0" t="0" r="r" b="b"/>
              <a:pathLst>
                <a:path w="87" h="52">
                  <a:moveTo>
                    <a:pt x="87" y="0"/>
                  </a:moveTo>
                  <a:lnTo>
                    <a:pt x="0" y="0"/>
                  </a:lnTo>
                  <a:lnTo>
                    <a:pt x="30" y="52"/>
                  </a:lnTo>
                  <a:lnTo>
                    <a:pt x="87" y="52"/>
                  </a:lnTo>
                  <a:lnTo>
                    <a:pt x="8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18">
              <a:extLst>
                <a:ext uri="{FF2B5EF4-FFF2-40B4-BE49-F238E27FC236}">
                  <a16:creationId xmlns:a16="http://schemas.microsoft.com/office/drawing/2014/main" id="{38EEB600-1EBD-44C1-9186-7181D80DACC8}"/>
                </a:ext>
              </a:extLst>
            </p:cNvPr>
            <p:cNvSpPr>
              <a:spLocks/>
            </p:cNvSpPr>
            <p:nvPr/>
          </p:nvSpPr>
          <p:spPr bwMode="auto">
            <a:xfrm>
              <a:off x="3508375" y="4200137"/>
              <a:ext cx="82550" cy="112713"/>
            </a:xfrm>
            <a:custGeom>
              <a:avLst/>
              <a:gdLst>
                <a:gd name="T0" fmla="*/ 52 w 52"/>
                <a:gd name="T1" fmla="*/ 0 h 71"/>
                <a:gd name="T2" fmla="*/ 0 w 52"/>
                <a:gd name="T3" fmla="*/ 0 h 71"/>
                <a:gd name="T4" fmla="*/ 42 w 52"/>
                <a:gd name="T5" fmla="*/ 71 h 71"/>
                <a:gd name="T6" fmla="*/ 52 w 52"/>
                <a:gd name="T7" fmla="*/ 71 h 71"/>
                <a:gd name="T8" fmla="*/ 52 w 52"/>
                <a:gd name="T9" fmla="*/ 0 h 71"/>
              </a:gdLst>
              <a:ahLst/>
              <a:cxnLst>
                <a:cxn ang="0">
                  <a:pos x="T0" y="T1"/>
                </a:cxn>
                <a:cxn ang="0">
                  <a:pos x="T2" y="T3"/>
                </a:cxn>
                <a:cxn ang="0">
                  <a:pos x="T4" y="T5"/>
                </a:cxn>
                <a:cxn ang="0">
                  <a:pos x="T6" y="T7"/>
                </a:cxn>
                <a:cxn ang="0">
                  <a:pos x="T8" y="T9"/>
                </a:cxn>
              </a:cxnLst>
              <a:rect l="0" t="0" r="r" b="b"/>
              <a:pathLst>
                <a:path w="52" h="71">
                  <a:moveTo>
                    <a:pt x="52" y="0"/>
                  </a:moveTo>
                  <a:lnTo>
                    <a:pt x="0" y="0"/>
                  </a:lnTo>
                  <a:lnTo>
                    <a:pt x="42" y="71"/>
                  </a:lnTo>
                  <a:lnTo>
                    <a:pt x="52" y="71"/>
                  </a:lnTo>
                  <a:lnTo>
                    <a:pt x="52" y="0"/>
                  </a:lnTo>
                  <a:close/>
                </a:path>
              </a:pathLst>
            </a:custGeom>
            <a:solidFill>
              <a:srgbClr val="F9B4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19">
              <a:extLst>
                <a:ext uri="{FF2B5EF4-FFF2-40B4-BE49-F238E27FC236}">
                  <a16:creationId xmlns:a16="http://schemas.microsoft.com/office/drawing/2014/main" id="{B23E0FB3-0DE8-41D4-9369-82E313BEFF67}"/>
                </a:ext>
              </a:extLst>
            </p:cNvPr>
            <p:cNvSpPr>
              <a:spLocks/>
            </p:cNvSpPr>
            <p:nvPr/>
          </p:nvSpPr>
          <p:spPr bwMode="auto">
            <a:xfrm>
              <a:off x="3508375" y="4200137"/>
              <a:ext cx="82550" cy="112713"/>
            </a:xfrm>
            <a:custGeom>
              <a:avLst/>
              <a:gdLst>
                <a:gd name="T0" fmla="*/ 52 w 52"/>
                <a:gd name="T1" fmla="*/ 0 h 71"/>
                <a:gd name="T2" fmla="*/ 0 w 52"/>
                <a:gd name="T3" fmla="*/ 0 h 71"/>
                <a:gd name="T4" fmla="*/ 42 w 52"/>
                <a:gd name="T5" fmla="*/ 71 h 71"/>
                <a:gd name="T6" fmla="*/ 52 w 52"/>
                <a:gd name="T7" fmla="*/ 71 h 71"/>
                <a:gd name="T8" fmla="*/ 52 w 52"/>
                <a:gd name="T9" fmla="*/ 0 h 71"/>
              </a:gdLst>
              <a:ahLst/>
              <a:cxnLst>
                <a:cxn ang="0">
                  <a:pos x="T0" y="T1"/>
                </a:cxn>
                <a:cxn ang="0">
                  <a:pos x="T2" y="T3"/>
                </a:cxn>
                <a:cxn ang="0">
                  <a:pos x="T4" y="T5"/>
                </a:cxn>
                <a:cxn ang="0">
                  <a:pos x="T6" y="T7"/>
                </a:cxn>
                <a:cxn ang="0">
                  <a:pos x="T8" y="T9"/>
                </a:cxn>
              </a:cxnLst>
              <a:rect l="0" t="0" r="r" b="b"/>
              <a:pathLst>
                <a:path w="52" h="71">
                  <a:moveTo>
                    <a:pt x="52" y="0"/>
                  </a:moveTo>
                  <a:lnTo>
                    <a:pt x="0" y="0"/>
                  </a:lnTo>
                  <a:lnTo>
                    <a:pt x="42" y="71"/>
                  </a:lnTo>
                  <a:lnTo>
                    <a:pt x="52" y="71"/>
                  </a:lnTo>
                  <a:lnTo>
                    <a:pt x="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20">
              <a:extLst>
                <a:ext uri="{FF2B5EF4-FFF2-40B4-BE49-F238E27FC236}">
                  <a16:creationId xmlns:a16="http://schemas.microsoft.com/office/drawing/2014/main" id="{FD39187F-C0B1-4E9D-B5B9-71840C0182A1}"/>
                </a:ext>
              </a:extLst>
            </p:cNvPr>
            <p:cNvSpPr>
              <a:spLocks/>
            </p:cNvSpPr>
            <p:nvPr/>
          </p:nvSpPr>
          <p:spPr bwMode="auto">
            <a:xfrm>
              <a:off x="974725" y="2215762"/>
              <a:ext cx="1254125" cy="1489075"/>
            </a:xfrm>
            <a:custGeom>
              <a:avLst/>
              <a:gdLst>
                <a:gd name="T0" fmla="*/ 286 w 580"/>
                <a:gd name="T1" fmla="*/ 0 h 690"/>
                <a:gd name="T2" fmla="*/ 0 w 580"/>
                <a:gd name="T3" fmla="*/ 690 h 690"/>
                <a:gd name="T4" fmla="*/ 415 w 580"/>
                <a:gd name="T5" fmla="*/ 690 h 690"/>
                <a:gd name="T6" fmla="*/ 580 w 580"/>
                <a:gd name="T7" fmla="*/ 294 h 690"/>
                <a:gd name="T8" fmla="*/ 286 w 580"/>
                <a:gd name="T9" fmla="*/ 0 h 690"/>
              </a:gdLst>
              <a:ahLst/>
              <a:cxnLst>
                <a:cxn ang="0">
                  <a:pos x="T0" y="T1"/>
                </a:cxn>
                <a:cxn ang="0">
                  <a:pos x="T2" y="T3"/>
                </a:cxn>
                <a:cxn ang="0">
                  <a:pos x="T4" y="T5"/>
                </a:cxn>
                <a:cxn ang="0">
                  <a:pos x="T6" y="T7"/>
                </a:cxn>
                <a:cxn ang="0">
                  <a:pos x="T8" y="T9"/>
                </a:cxn>
              </a:cxnLst>
              <a:rect l="0" t="0" r="r" b="b"/>
              <a:pathLst>
                <a:path w="580" h="690">
                  <a:moveTo>
                    <a:pt x="286" y="0"/>
                  </a:moveTo>
                  <a:cubicBezTo>
                    <a:pt x="100" y="193"/>
                    <a:pt x="5" y="441"/>
                    <a:pt x="0" y="690"/>
                  </a:cubicBezTo>
                  <a:cubicBezTo>
                    <a:pt x="415" y="690"/>
                    <a:pt x="415" y="690"/>
                    <a:pt x="415" y="690"/>
                  </a:cubicBezTo>
                  <a:cubicBezTo>
                    <a:pt x="420" y="547"/>
                    <a:pt x="474" y="405"/>
                    <a:pt x="580" y="294"/>
                  </a:cubicBezTo>
                  <a:lnTo>
                    <a:pt x="286" y="0"/>
                  </a:lnTo>
                  <a:close/>
                </a:path>
              </a:pathLst>
            </a:custGeom>
            <a:solidFill>
              <a:srgbClr val="FFCA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3774" name="Picture 222">
              <a:extLst>
                <a:ext uri="{FF2B5EF4-FFF2-40B4-BE49-F238E27FC236}">
                  <a16:creationId xmlns:a16="http://schemas.microsoft.com/office/drawing/2014/main" id="{7DD9F803-CA24-4A45-93E5-E5CC6E96B2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1475" y="1545837"/>
              <a:ext cx="1511300" cy="125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Freeform 223">
              <a:extLst>
                <a:ext uri="{FF2B5EF4-FFF2-40B4-BE49-F238E27FC236}">
                  <a16:creationId xmlns:a16="http://schemas.microsoft.com/office/drawing/2014/main" id="{94DAE939-FFF3-4C5F-BCAB-0FFF67BA8146}"/>
                </a:ext>
              </a:extLst>
            </p:cNvPr>
            <p:cNvSpPr>
              <a:spLocks/>
            </p:cNvSpPr>
            <p:nvPr/>
          </p:nvSpPr>
          <p:spPr bwMode="auto">
            <a:xfrm>
              <a:off x="4135438" y="2215762"/>
              <a:ext cx="1254125" cy="1489075"/>
            </a:xfrm>
            <a:custGeom>
              <a:avLst/>
              <a:gdLst>
                <a:gd name="T0" fmla="*/ 580 w 580"/>
                <a:gd name="T1" fmla="*/ 690 h 690"/>
                <a:gd name="T2" fmla="*/ 294 w 580"/>
                <a:gd name="T3" fmla="*/ 0 h 690"/>
                <a:gd name="T4" fmla="*/ 0 w 580"/>
                <a:gd name="T5" fmla="*/ 294 h 690"/>
                <a:gd name="T6" fmla="*/ 165 w 580"/>
                <a:gd name="T7" fmla="*/ 690 h 690"/>
                <a:gd name="T8" fmla="*/ 580 w 580"/>
                <a:gd name="T9" fmla="*/ 690 h 690"/>
              </a:gdLst>
              <a:ahLst/>
              <a:cxnLst>
                <a:cxn ang="0">
                  <a:pos x="T0" y="T1"/>
                </a:cxn>
                <a:cxn ang="0">
                  <a:pos x="T2" y="T3"/>
                </a:cxn>
                <a:cxn ang="0">
                  <a:pos x="T4" y="T5"/>
                </a:cxn>
                <a:cxn ang="0">
                  <a:pos x="T6" y="T7"/>
                </a:cxn>
                <a:cxn ang="0">
                  <a:pos x="T8" y="T9"/>
                </a:cxn>
              </a:cxnLst>
              <a:rect l="0" t="0" r="r" b="b"/>
              <a:pathLst>
                <a:path w="580" h="690">
                  <a:moveTo>
                    <a:pt x="580" y="690"/>
                  </a:moveTo>
                  <a:cubicBezTo>
                    <a:pt x="575" y="441"/>
                    <a:pt x="480" y="193"/>
                    <a:pt x="294" y="0"/>
                  </a:cubicBezTo>
                  <a:cubicBezTo>
                    <a:pt x="0" y="294"/>
                    <a:pt x="0" y="294"/>
                    <a:pt x="0" y="294"/>
                  </a:cubicBezTo>
                  <a:cubicBezTo>
                    <a:pt x="106" y="405"/>
                    <a:pt x="160" y="547"/>
                    <a:pt x="165" y="690"/>
                  </a:cubicBezTo>
                  <a:lnTo>
                    <a:pt x="580" y="690"/>
                  </a:lnTo>
                  <a:close/>
                </a:path>
              </a:pathLst>
            </a:custGeom>
            <a:solidFill>
              <a:srgbClr val="34B2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24">
              <a:extLst>
                <a:ext uri="{FF2B5EF4-FFF2-40B4-BE49-F238E27FC236}">
                  <a16:creationId xmlns:a16="http://schemas.microsoft.com/office/drawing/2014/main" id="{3A975866-3E12-4795-810A-B34505751DFA}"/>
                </a:ext>
              </a:extLst>
            </p:cNvPr>
            <p:cNvSpPr>
              <a:spLocks/>
            </p:cNvSpPr>
            <p:nvPr/>
          </p:nvSpPr>
          <p:spPr bwMode="auto">
            <a:xfrm>
              <a:off x="4135438" y="3784212"/>
              <a:ext cx="1254125" cy="1487488"/>
            </a:xfrm>
            <a:custGeom>
              <a:avLst/>
              <a:gdLst>
                <a:gd name="T0" fmla="*/ 294 w 580"/>
                <a:gd name="T1" fmla="*/ 690 h 690"/>
                <a:gd name="T2" fmla="*/ 580 w 580"/>
                <a:gd name="T3" fmla="*/ 0 h 690"/>
                <a:gd name="T4" fmla="*/ 165 w 580"/>
                <a:gd name="T5" fmla="*/ 0 h 690"/>
                <a:gd name="T6" fmla="*/ 0 w 580"/>
                <a:gd name="T7" fmla="*/ 397 h 690"/>
                <a:gd name="T8" fmla="*/ 294 w 580"/>
                <a:gd name="T9" fmla="*/ 690 h 690"/>
              </a:gdLst>
              <a:ahLst/>
              <a:cxnLst>
                <a:cxn ang="0">
                  <a:pos x="T0" y="T1"/>
                </a:cxn>
                <a:cxn ang="0">
                  <a:pos x="T2" y="T3"/>
                </a:cxn>
                <a:cxn ang="0">
                  <a:pos x="T4" y="T5"/>
                </a:cxn>
                <a:cxn ang="0">
                  <a:pos x="T6" y="T7"/>
                </a:cxn>
                <a:cxn ang="0">
                  <a:pos x="T8" y="T9"/>
                </a:cxn>
              </a:cxnLst>
              <a:rect l="0" t="0" r="r" b="b"/>
              <a:pathLst>
                <a:path w="580" h="690">
                  <a:moveTo>
                    <a:pt x="294" y="690"/>
                  </a:moveTo>
                  <a:cubicBezTo>
                    <a:pt x="480" y="498"/>
                    <a:pt x="575" y="250"/>
                    <a:pt x="580" y="0"/>
                  </a:cubicBezTo>
                  <a:cubicBezTo>
                    <a:pt x="165" y="0"/>
                    <a:pt x="165" y="0"/>
                    <a:pt x="165" y="0"/>
                  </a:cubicBezTo>
                  <a:cubicBezTo>
                    <a:pt x="160" y="143"/>
                    <a:pt x="105" y="285"/>
                    <a:pt x="0" y="397"/>
                  </a:cubicBezTo>
                  <a:lnTo>
                    <a:pt x="294" y="690"/>
                  </a:lnTo>
                  <a:close/>
                </a:path>
              </a:pathLst>
            </a:custGeom>
            <a:solidFill>
              <a:srgbClr val="0653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26">
              <a:extLst>
                <a:ext uri="{FF2B5EF4-FFF2-40B4-BE49-F238E27FC236}">
                  <a16:creationId xmlns:a16="http://schemas.microsoft.com/office/drawing/2014/main" id="{83698DCC-9E29-41DD-9367-650BEC5D4F6A}"/>
                </a:ext>
              </a:extLst>
            </p:cNvPr>
            <p:cNvSpPr>
              <a:spLocks/>
            </p:cNvSpPr>
            <p:nvPr/>
          </p:nvSpPr>
          <p:spPr bwMode="auto">
            <a:xfrm>
              <a:off x="974725" y="3784212"/>
              <a:ext cx="1254125" cy="1490663"/>
            </a:xfrm>
            <a:custGeom>
              <a:avLst/>
              <a:gdLst>
                <a:gd name="T0" fmla="*/ 0 w 580"/>
                <a:gd name="T1" fmla="*/ 0 h 691"/>
                <a:gd name="T2" fmla="*/ 286 w 580"/>
                <a:gd name="T3" fmla="*/ 691 h 691"/>
                <a:gd name="T4" fmla="*/ 580 w 580"/>
                <a:gd name="T5" fmla="*/ 397 h 691"/>
                <a:gd name="T6" fmla="*/ 415 w 580"/>
                <a:gd name="T7" fmla="*/ 0 h 691"/>
                <a:gd name="T8" fmla="*/ 0 w 580"/>
                <a:gd name="T9" fmla="*/ 0 h 691"/>
              </a:gdLst>
              <a:ahLst/>
              <a:cxnLst>
                <a:cxn ang="0">
                  <a:pos x="T0" y="T1"/>
                </a:cxn>
                <a:cxn ang="0">
                  <a:pos x="T2" y="T3"/>
                </a:cxn>
                <a:cxn ang="0">
                  <a:pos x="T4" y="T5"/>
                </a:cxn>
                <a:cxn ang="0">
                  <a:pos x="T6" y="T7"/>
                </a:cxn>
                <a:cxn ang="0">
                  <a:pos x="T8" y="T9"/>
                </a:cxn>
              </a:cxnLst>
              <a:rect l="0" t="0" r="r" b="b"/>
              <a:pathLst>
                <a:path w="580" h="691">
                  <a:moveTo>
                    <a:pt x="0" y="0"/>
                  </a:moveTo>
                  <a:cubicBezTo>
                    <a:pt x="5" y="250"/>
                    <a:pt x="100" y="498"/>
                    <a:pt x="286" y="691"/>
                  </a:cubicBezTo>
                  <a:cubicBezTo>
                    <a:pt x="580" y="397"/>
                    <a:pt x="580" y="397"/>
                    <a:pt x="580" y="397"/>
                  </a:cubicBezTo>
                  <a:cubicBezTo>
                    <a:pt x="475" y="285"/>
                    <a:pt x="420" y="143"/>
                    <a:pt x="415" y="0"/>
                  </a:cubicBezTo>
                  <a:lnTo>
                    <a:pt x="0" y="0"/>
                  </a:lnTo>
                  <a:close/>
                </a:path>
              </a:pathLst>
            </a:custGeom>
            <a:solidFill>
              <a:srgbClr val="FE91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228">
              <a:extLst>
                <a:ext uri="{FF2B5EF4-FFF2-40B4-BE49-F238E27FC236}">
                  <a16:creationId xmlns:a16="http://schemas.microsoft.com/office/drawing/2014/main" id="{72E61535-6186-411F-8FDA-1D25D51B5F2D}"/>
                </a:ext>
              </a:extLst>
            </p:cNvPr>
            <p:cNvSpPr>
              <a:spLocks/>
            </p:cNvSpPr>
            <p:nvPr/>
          </p:nvSpPr>
          <p:spPr bwMode="auto">
            <a:xfrm>
              <a:off x="1871663" y="2849175"/>
              <a:ext cx="487363" cy="855663"/>
            </a:xfrm>
            <a:custGeom>
              <a:avLst/>
              <a:gdLst>
                <a:gd name="T0" fmla="*/ 225 w 225"/>
                <a:gd name="T1" fmla="*/ 60 h 396"/>
                <a:gd name="T2" fmla="*/ 165 w 225"/>
                <a:gd name="T3" fmla="*/ 0 h 396"/>
                <a:gd name="T4" fmla="*/ 0 w 225"/>
                <a:gd name="T5" fmla="*/ 396 h 396"/>
                <a:gd name="T6" fmla="*/ 86 w 225"/>
                <a:gd name="T7" fmla="*/ 396 h 396"/>
                <a:gd name="T8" fmla="*/ 225 w 225"/>
                <a:gd name="T9" fmla="*/ 60 h 396"/>
              </a:gdLst>
              <a:ahLst/>
              <a:cxnLst>
                <a:cxn ang="0">
                  <a:pos x="T0" y="T1"/>
                </a:cxn>
                <a:cxn ang="0">
                  <a:pos x="T2" y="T3"/>
                </a:cxn>
                <a:cxn ang="0">
                  <a:pos x="T4" y="T5"/>
                </a:cxn>
                <a:cxn ang="0">
                  <a:pos x="T6" y="T7"/>
                </a:cxn>
                <a:cxn ang="0">
                  <a:pos x="T8" y="T9"/>
                </a:cxn>
              </a:cxnLst>
              <a:rect l="0" t="0" r="r" b="b"/>
              <a:pathLst>
                <a:path w="225" h="396">
                  <a:moveTo>
                    <a:pt x="225" y="60"/>
                  </a:moveTo>
                  <a:cubicBezTo>
                    <a:pt x="165" y="0"/>
                    <a:pt x="165" y="0"/>
                    <a:pt x="165" y="0"/>
                  </a:cubicBezTo>
                  <a:cubicBezTo>
                    <a:pt x="59" y="111"/>
                    <a:pt x="5" y="253"/>
                    <a:pt x="0" y="396"/>
                  </a:cubicBezTo>
                  <a:cubicBezTo>
                    <a:pt x="86" y="396"/>
                    <a:pt x="86" y="396"/>
                    <a:pt x="86" y="396"/>
                  </a:cubicBezTo>
                  <a:cubicBezTo>
                    <a:pt x="90" y="275"/>
                    <a:pt x="137" y="155"/>
                    <a:pt x="225" y="60"/>
                  </a:cubicBezTo>
                  <a:close/>
                </a:path>
              </a:pathLst>
            </a:custGeom>
            <a:solidFill>
              <a:srgbClr val="FAB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44" name="Freeform 229">
              <a:extLst>
                <a:ext uri="{FF2B5EF4-FFF2-40B4-BE49-F238E27FC236}">
                  <a16:creationId xmlns:a16="http://schemas.microsoft.com/office/drawing/2014/main" id="{77EA3AD7-B89A-4BFF-AFB0-30BB1986C8EE}"/>
                </a:ext>
              </a:extLst>
            </p:cNvPr>
            <p:cNvSpPr>
              <a:spLocks/>
            </p:cNvSpPr>
            <p:nvPr/>
          </p:nvSpPr>
          <p:spPr bwMode="auto">
            <a:xfrm>
              <a:off x="3222625" y="2438012"/>
              <a:ext cx="855663" cy="485775"/>
            </a:xfrm>
            <a:custGeom>
              <a:avLst/>
              <a:gdLst>
                <a:gd name="T0" fmla="*/ 336 w 396"/>
                <a:gd name="T1" fmla="*/ 225 h 225"/>
                <a:gd name="T2" fmla="*/ 396 w 396"/>
                <a:gd name="T3" fmla="*/ 165 h 225"/>
                <a:gd name="T4" fmla="*/ 0 w 396"/>
                <a:gd name="T5" fmla="*/ 0 h 225"/>
                <a:gd name="T6" fmla="*/ 0 w 396"/>
                <a:gd name="T7" fmla="*/ 86 h 225"/>
                <a:gd name="T8" fmla="*/ 336 w 396"/>
                <a:gd name="T9" fmla="*/ 225 h 225"/>
              </a:gdLst>
              <a:ahLst/>
              <a:cxnLst>
                <a:cxn ang="0">
                  <a:pos x="T0" y="T1"/>
                </a:cxn>
                <a:cxn ang="0">
                  <a:pos x="T2" y="T3"/>
                </a:cxn>
                <a:cxn ang="0">
                  <a:pos x="T4" y="T5"/>
                </a:cxn>
                <a:cxn ang="0">
                  <a:pos x="T6" y="T7"/>
                </a:cxn>
                <a:cxn ang="0">
                  <a:pos x="T8" y="T9"/>
                </a:cxn>
              </a:cxnLst>
              <a:rect l="0" t="0" r="r" b="b"/>
              <a:pathLst>
                <a:path w="396" h="225">
                  <a:moveTo>
                    <a:pt x="336" y="225"/>
                  </a:moveTo>
                  <a:cubicBezTo>
                    <a:pt x="396" y="165"/>
                    <a:pt x="396" y="165"/>
                    <a:pt x="396" y="165"/>
                  </a:cubicBezTo>
                  <a:cubicBezTo>
                    <a:pt x="285" y="59"/>
                    <a:pt x="143" y="5"/>
                    <a:pt x="0" y="0"/>
                  </a:cubicBezTo>
                  <a:cubicBezTo>
                    <a:pt x="0" y="86"/>
                    <a:pt x="0" y="86"/>
                    <a:pt x="0" y="86"/>
                  </a:cubicBezTo>
                  <a:cubicBezTo>
                    <a:pt x="121" y="90"/>
                    <a:pt x="241" y="137"/>
                    <a:pt x="336" y="225"/>
                  </a:cubicBezTo>
                  <a:close/>
                </a:path>
              </a:pathLst>
            </a:custGeom>
            <a:solidFill>
              <a:srgbClr val="2CC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45" name="Freeform 230">
              <a:extLst>
                <a:ext uri="{FF2B5EF4-FFF2-40B4-BE49-F238E27FC236}">
                  <a16:creationId xmlns:a16="http://schemas.microsoft.com/office/drawing/2014/main" id="{33AABD87-5B42-49C4-9282-1114FDE2EAFA}"/>
                </a:ext>
              </a:extLst>
            </p:cNvPr>
            <p:cNvSpPr>
              <a:spLocks/>
            </p:cNvSpPr>
            <p:nvPr/>
          </p:nvSpPr>
          <p:spPr bwMode="auto">
            <a:xfrm>
              <a:off x="2284413" y="2438012"/>
              <a:ext cx="858838" cy="485775"/>
            </a:xfrm>
            <a:custGeom>
              <a:avLst/>
              <a:gdLst>
                <a:gd name="T0" fmla="*/ 397 w 397"/>
                <a:gd name="T1" fmla="*/ 86 h 225"/>
                <a:gd name="T2" fmla="*/ 397 w 397"/>
                <a:gd name="T3" fmla="*/ 0 h 225"/>
                <a:gd name="T4" fmla="*/ 0 w 397"/>
                <a:gd name="T5" fmla="*/ 164 h 225"/>
                <a:gd name="T6" fmla="*/ 60 w 397"/>
                <a:gd name="T7" fmla="*/ 225 h 225"/>
                <a:gd name="T8" fmla="*/ 397 w 397"/>
                <a:gd name="T9" fmla="*/ 86 h 225"/>
              </a:gdLst>
              <a:ahLst/>
              <a:cxnLst>
                <a:cxn ang="0">
                  <a:pos x="T0" y="T1"/>
                </a:cxn>
                <a:cxn ang="0">
                  <a:pos x="T2" y="T3"/>
                </a:cxn>
                <a:cxn ang="0">
                  <a:pos x="T4" y="T5"/>
                </a:cxn>
                <a:cxn ang="0">
                  <a:pos x="T6" y="T7"/>
                </a:cxn>
                <a:cxn ang="0">
                  <a:pos x="T8" y="T9"/>
                </a:cxn>
              </a:cxnLst>
              <a:rect l="0" t="0" r="r" b="b"/>
              <a:pathLst>
                <a:path w="397" h="225">
                  <a:moveTo>
                    <a:pt x="397" y="86"/>
                  </a:moveTo>
                  <a:cubicBezTo>
                    <a:pt x="397" y="0"/>
                    <a:pt x="397" y="0"/>
                    <a:pt x="397" y="0"/>
                  </a:cubicBezTo>
                  <a:cubicBezTo>
                    <a:pt x="254" y="4"/>
                    <a:pt x="112" y="59"/>
                    <a:pt x="0" y="164"/>
                  </a:cubicBezTo>
                  <a:cubicBezTo>
                    <a:pt x="60" y="225"/>
                    <a:pt x="60" y="225"/>
                    <a:pt x="60" y="225"/>
                  </a:cubicBezTo>
                  <a:cubicBezTo>
                    <a:pt x="155" y="136"/>
                    <a:pt x="275" y="90"/>
                    <a:pt x="397" y="86"/>
                  </a:cubicBezTo>
                  <a:close/>
                </a:path>
              </a:pathLst>
            </a:custGeom>
            <a:solidFill>
              <a:srgbClr val="92A3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46" name="Freeform 231">
              <a:extLst>
                <a:ext uri="{FF2B5EF4-FFF2-40B4-BE49-F238E27FC236}">
                  <a16:creationId xmlns:a16="http://schemas.microsoft.com/office/drawing/2014/main" id="{8B158499-3884-43CC-9ADD-FD883A293062}"/>
                </a:ext>
              </a:extLst>
            </p:cNvPr>
            <p:cNvSpPr>
              <a:spLocks/>
            </p:cNvSpPr>
            <p:nvPr/>
          </p:nvSpPr>
          <p:spPr bwMode="auto">
            <a:xfrm>
              <a:off x="4005263" y="2849175"/>
              <a:ext cx="487363" cy="855663"/>
            </a:xfrm>
            <a:custGeom>
              <a:avLst/>
              <a:gdLst>
                <a:gd name="T0" fmla="*/ 139 w 225"/>
                <a:gd name="T1" fmla="*/ 396 h 396"/>
                <a:gd name="T2" fmla="*/ 225 w 225"/>
                <a:gd name="T3" fmla="*/ 396 h 396"/>
                <a:gd name="T4" fmla="*/ 60 w 225"/>
                <a:gd name="T5" fmla="*/ 0 h 396"/>
                <a:gd name="T6" fmla="*/ 0 w 225"/>
                <a:gd name="T7" fmla="*/ 60 h 396"/>
                <a:gd name="T8" fmla="*/ 139 w 225"/>
                <a:gd name="T9" fmla="*/ 396 h 396"/>
              </a:gdLst>
              <a:ahLst/>
              <a:cxnLst>
                <a:cxn ang="0">
                  <a:pos x="T0" y="T1"/>
                </a:cxn>
                <a:cxn ang="0">
                  <a:pos x="T2" y="T3"/>
                </a:cxn>
                <a:cxn ang="0">
                  <a:pos x="T4" y="T5"/>
                </a:cxn>
                <a:cxn ang="0">
                  <a:pos x="T6" y="T7"/>
                </a:cxn>
                <a:cxn ang="0">
                  <a:pos x="T8" y="T9"/>
                </a:cxn>
              </a:cxnLst>
              <a:rect l="0" t="0" r="r" b="b"/>
              <a:pathLst>
                <a:path w="225" h="396">
                  <a:moveTo>
                    <a:pt x="139" y="396"/>
                  </a:moveTo>
                  <a:cubicBezTo>
                    <a:pt x="225" y="396"/>
                    <a:pt x="225" y="396"/>
                    <a:pt x="225" y="396"/>
                  </a:cubicBezTo>
                  <a:cubicBezTo>
                    <a:pt x="220" y="253"/>
                    <a:pt x="166" y="111"/>
                    <a:pt x="60" y="0"/>
                  </a:cubicBezTo>
                  <a:cubicBezTo>
                    <a:pt x="0" y="60"/>
                    <a:pt x="0" y="60"/>
                    <a:pt x="0" y="60"/>
                  </a:cubicBezTo>
                  <a:cubicBezTo>
                    <a:pt x="88" y="155"/>
                    <a:pt x="135" y="275"/>
                    <a:pt x="139" y="396"/>
                  </a:cubicBezTo>
                  <a:close/>
                </a:path>
              </a:pathLst>
            </a:custGeom>
            <a:solidFill>
              <a:srgbClr val="0B98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47" name="Freeform 232">
              <a:extLst>
                <a:ext uri="{FF2B5EF4-FFF2-40B4-BE49-F238E27FC236}">
                  <a16:creationId xmlns:a16="http://schemas.microsoft.com/office/drawing/2014/main" id="{00841EF4-48A0-4761-9C69-1030DFA05E6F}"/>
                </a:ext>
              </a:extLst>
            </p:cNvPr>
            <p:cNvSpPr>
              <a:spLocks/>
            </p:cNvSpPr>
            <p:nvPr/>
          </p:nvSpPr>
          <p:spPr bwMode="auto">
            <a:xfrm>
              <a:off x="4005263" y="3784212"/>
              <a:ext cx="487363" cy="855663"/>
            </a:xfrm>
            <a:custGeom>
              <a:avLst/>
              <a:gdLst>
                <a:gd name="T0" fmla="*/ 0 w 225"/>
                <a:gd name="T1" fmla="*/ 336 h 397"/>
                <a:gd name="T2" fmla="*/ 60 w 225"/>
                <a:gd name="T3" fmla="*/ 397 h 397"/>
                <a:gd name="T4" fmla="*/ 225 w 225"/>
                <a:gd name="T5" fmla="*/ 0 h 397"/>
                <a:gd name="T6" fmla="*/ 139 w 225"/>
                <a:gd name="T7" fmla="*/ 0 h 397"/>
                <a:gd name="T8" fmla="*/ 0 w 225"/>
                <a:gd name="T9" fmla="*/ 336 h 397"/>
              </a:gdLst>
              <a:ahLst/>
              <a:cxnLst>
                <a:cxn ang="0">
                  <a:pos x="T0" y="T1"/>
                </a:cxn>
                <a:cxn ang="0">
                  <a:pos x="T2" y="T3"/>
                </a:cxn>
                <a:cxn ang="0">
                  <a:pos x="T4" y="T5"/>
                </a:cxn>
                <a:cxn ang="0">
                  <a:pos x="T6" y="T7"/>
                </a:cxn>
                <a:cxn ang="0">
                  <a:pos x="T8" y="T9"/>
                </a:cxn>
              </a:cxnLst>
              <a:rect l="0" t="0" r="r" b="b"/>
              <a:pathLst>
                <a:path w="225" h="397">
                  <a:moveTo>
                    <a:pt x="0" y="336"/>
                  </a:moveTo>
                  <a:cubicBezTo>
                    <a:pt x="60" y="397"/>
                    <a:pt x="60" y="397"/>
                    <a:pt x="60" y="397"/>
                  </a:cubicBezTo>
                  <a:cubicBezTo>
                    <a:pt x="165" y="285"/>
                    <a:pt x="220" y="143"/>
                    <a:pt x="225" y="0"/>
                  </a:cubicBezTo>
                  <a:cubicBezTo>
                    <a:pt x="139" y="0"/>
                    <a:pt x="139" y="0"/>
                    <a:pt x="139" y="0"/>
                  </a:cubicBezTo>
                  <a:cubicBezTo>
                    <a:pt x="135" y="121"/>
                    <a:pt x="88" y="241"/>
                    <a:pt x="0" y="336"/>
                  </a:cubicBezTo>
                  <a:close/>
                </a:path>
              </a:pathLst>
            </a:custGeom>
            <a:solidFill>
              <a:srgbClr val="0A4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49" name="Freeform 234">
              <a:extLst>
                <a:ext uri="{FF2B5EF4-FFF2-40B4-BE49-F238E27FC236}">
                  <a16:creationId xmlns:a16="http://schemas.microsoft.com/office/drawing/2014/main" id="{A027DE5D-84CF-4D38-9973-52D50D92DD04}"/>
                </a:ext>
              </a:extLst>
            </p:cNvPr>
            <p:cNvSpPr>
              <a:spLocks/>
            </p:cNvSpPr>
            <p:nvPr/>
          </p:nvSpPr>
          <p:spPr bwMode="auto">
            <a:xfrm>
              <a:off x="1871663" y="3784212"/>
              <a:ext cx="487363" cy="855663"/>
            </a:xfrm>
            <a:custGeom>
              <a:avLst/>
              <a:gdLst>
                <a:gd name="T0" fmla="*/ 86 w 225"/>
                <a:gd name="T1" fmla="*/ 0 h 397"/>
                <a:gd name="T2" fmla="*/ 0 w 225"/>
                <a:gd name="T3" fmla="*/ 0 h 397"/>
                <a:gd name="T4" fmla="*/ 165 w 225"/>
                <a:gd name="T5" fmla="*/ 397 h 397"/>
                <a:gd name="T6" fmla="*/ 225 w 225"/>
                <a:gd name="T7" fmla="*/ 337 h 397"/>
                <a:gd name="T8" fmla="*/ 86 w 225"/>
                <a:gd name="T9" fmla="*/ 0 h 397"/>
              </a:gdLst>
              <a:ahLst/>
              <a:cxnLst>
                <a:cxn ang="0">
                  <a:pos x="T0" y="T1"/>
                </a:cxn>
                <a:cxn ang="0">
                  <a:pos x="T2" y="T3"/>
                </a:cxn>
                <a:cxn ang="0">
                  <a:pos x="T4" y="T5"/>
                </a:cxn>
                <a:cxn ang="0">
                  <a:pos x="T6" y="T7"/>
                </a:cxn>
                <a:cxn ang="0">
                  <a:pos x="T8" y="T9"/>
                </a:cxn>
              </a:cxnLst>
              <a:rect l="0" t="0" r="r" b="b"/>
              <a:pathLst>
                <a:path w="225" h="397">
                  <a:moveTo>
                    <a:pt x="86" y="0"/>
                  </a:moveTo>
                  <a:cubicBezTo>
                    <a:pt x="0" y="0"/>
                    <a:pt x="0" y="0"/>
                    <a:pt x="0" y="0"/>
                  </a:cubicBezTo>
                  <a:cubicBezTo>
                    <a:pt x="5" y="143"/>
                    <a:pt x="60" y="285"/>
                    <a:pt x="165" y="397"/>
                  </a:cubicBezTo>
                  <a:cubicBezTo>
                    <a:pt x="225" y="337"/>
                    <a:pt x="225" y="337"/>
                    <a:pt x="225" y="337"/>
                  </a:cubicBezTo>
                  <a:cubicBezTo>
                    <a:pt x="137" y="242"/>
                    <a:pt x="90" y="122"/>
                    <a:pt x="86" y="0"/>
                  </a:cubicBezTo>
                  <a:close/>
                </a:path>
              </a:pathLst>
            </a:custGeom>
            <a:solidFill>
              <a:srgbClr val="FA79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53" name="Freeform 238">
              <a:extLst>
                <a:ext uri="{FF2B5EF4-FFF2-40B4-BE49-F238E27FC236}">
                  <a16:creationId xmlns:a16="http://schemas.microsoft.com/office/drawing/2014/main" id="{4AB8EDE9-5F2F-49A0-B1E1-B2823ACB6851}"/>
                </a:ext>
              </a:extLst>
            </p:cNvPr>
            <p:cNvSpPr>
              <a:spLocks/>
            </p:cNvSpPr>
            <p:nvPr/>
          </p:nvSpPr>
          <p:spPr bwMode="auto">
            <a:xfrm>
              <a:off x="4113213" y="4079487"/>
              <a:ext cx="239713" cy="227013"/>
            </a:xfrm>
            <a:custGeom>
              <a:avLst/>
              <a:gdLst>
                <a:gd name="T0" fmla="*/ 94 w 151"/>
                <a:gd name="T1" fmla="*/ 143 h 143"/>
                <a:gd name="T2" fmla="*/ 0 w 151"/>
                <a:gd name="T3" fmla="*/ 22 h 143"/>
                <a:gd name="T4" fmla="*/ 151 w 151"/>
                <a:gd name="T5" fmla="*/ 0 h 143"/>
                <a:gd name="T6" fmla="*/ 94 w 151"/>
                <a:gd name="T7" fmla="*/ 143 h 143"/>
              </a:gdLst>
              <a:ahLst/>
              <a:cxnLst>
                <a:cxn ang="0">
                  <a:pos x="T0" y="T1"/>
                </a:cxn>
                <a:cxn ang="0">
                  <a:pos x="T2" y="T3"/>
                </a:cxn>
                <a:cxn ang="0">
                  <a:pos x="T4" y="T5"/>
                </a:cxn>
                <a:cxn ang="0">
                  <a:pos x="T6" y="T7"/>
                </a:cxn>
              </a:cxnLst>
              <a:rect l="0" t="0" r="r" b="b"/>
              <a:pathLst>
                <a:path w="151" h="143">
                  <a:moveTo>
                    <a:pt x="94" y="143"/>
                  </a:moveTo>
                  <a:lnTo>
                    <a:pt x="0" y="22"/>
                  </a:lnTo>
                  <a:lnTo>
                    <a:pt x="151" y="0"/>
                  </a:lnTo>
                  <a:lnTo>
                    <a:pt x="94" y="143"/>
                  </a:lnTo>
                  <a:close/>
                </a:path>
              </a:pathLst>
            </a:custGeom>
            <a:solidFill>
              <a:srgbClr val="0A4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54" name="Freeform 239">
              <a:extLst>
                <a:ext uri="{FF2B5EF4-FFF2-40B4-BE49-F238E27FC236}">
                  <a16:creationId xmlns:a16="http://schemas.microsoft.com/office/drawing/2014/main" id="{56C142AA-0889-4D28-BF28-38A3266579C7}"/>
                </a:ext>
              </a:extLst>
            </p:cNvPr>
            <p:cNvSpPr>
              <a:spLocks/>
            </p:cNvSpPr>
            <p:nvPr/>
          </p:nvSpPr>
          <p:spPr bwMode="auto">
            <a:xfrm>
              <a:off x="4105275" y="3155562"/>
              <a:ext cx="241300" cy="225425"/>
            </a:xfrm>
            <a:custGeom>
              <a:avLst/>
              <a:gdLst>
                <a:gd name="T0" fmla="*/ 152 w 152"/>
                <a:gd name="T1" fmla="*/ 142 h 142"/>
                <a:gd name="T2" fmla="*/ 0 w 152"/>
                <a:gd name="T3" fmla="*/ 123 h 142"/>
                <a:gd name="T4" fmla="*/ 92 w 152"/>
                <a:gd name="T5" fmla="*/ 0 h 142"/>
                <a:gd name="T6" fmla="*/ 152 w 152"/>
                <a:gd name="T7" fmla="*/ 142 h 142"/>
              </a:gdLst>
              <a:ahLst/>
              <a:cxnLst>
                <a:cxn ang="0">
                  <a:pos x="T0" y="T1"/>
                </a:cxn>
                <a:cxn ang="0">
                  <a:pos x="T2" y="T3"/>
                </a:cxn>
                <a:cxn ang="0">
                  <a:pos x="T4" y="T5"/>
                </a:cxn>
                <a:cxn ang="0">
                  <a:pos x="T6" y="T7"/>
                </a:cxn>
              </a:cxnLst>
              <a:rect l="0" t="0" r="r" b="b"/>
              <a:pathLst>
                <a:path w="152" h="142">
                  <a:moveTo>
                    <a:pt x="152" y="142"/>
                  </a:moveTo>
                  <a:lnTo>
                    <a:pt x="0" y="123"/>
                  </a:lnTo>
                  <a:lnTo>
                    <a:pt x="92" y="0"/>
                  </a:lnTo>
                  <a:lnTo>
                    <a:pt x="152" y="142"/>
                  </a:lnTo>
                  <a:close/>
                </a:path>
              </a:pathLst>
            </a:custGeom>
            <a:solidFill>
              <a:srgbClr val="0B98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55" name="Freeform 240">
              <a:extLst>
                <a:ext uri="{FF2B5EF4-FFF2-40B4-BE49-F238E27FC236}">
                  <a16:creationId xmlns:a16="http://schemas.microsoft.com/office/drawing/2014/main" id="{ACBD940E-3F8E-42AA-8096-4515849913CA}"/>
                </a:ext>
              </a:extLst>
            </p:cNvPr>
            <p:cNvSpPr>
              <a:spLocks/>
            </p:cNvSpPr>
            <p:nvPr/>
          </p:nvSpPr>
          <p:spPr bwMode="auto">
            <a:xfrm>
              <a:off x="3525838" y="2574537"/>
              <a:ext cx="227013" cy="241300"/>
            </a:xfrm>
            <a:custGeom>
              <a:avLst/>
              <a:gdLst>
                <a:gd name="T0" fmla="*/ 143 w 143"/>
                <a:gd name="T1" fmla="*/ 57 h 152"/>
                <a:gd name="T2" fmla="*/ 22 w 143"/>
                <a:gd name="T3" fmla="*/ 152 h 152"/>
                <a:gd name="T4" fmla="*/ 0 w 143"/>
                <a:gd name="T5" fmla="*/ 0 h 152"/>
                <a:gd name="T6" fmla="*/ 143 w 143"/>
                <a:gd name="T7" fmla="*/ 57 h 152"/>
              </a:gdLst>
              <a:ahLst/>
              <a:cxnLst>
                <a:cxn ang="0">
                  <a:pos x="T0" y="T1"/>
                </a:cxn>
                <a:cxn ang="0">
                  <a:pos x="T2" y="T3"/>
                </a:cxn>
                <a:cxn ang="0">
                  <a:pos x="T4" y="T5"/>
                </a:cxn>
                <a:cxn ang="0">
                  <a:pos x="T6" y="T7"/>
                </a:cxn>
              </a:cxnLst>
              <a:rect l="0" t="0" r="r" b="b"/>
              <a:pathLst>
                <a:path w="143" h="152">
                  <a:moveTo>
                    <a:pt x="143" y="57"/>
                  </a:moveTo>
                  <a:lnTo>
                    <a:pt x="22" y="152"/>
                  </a:lnTo>
                  <a:lnTo>
                    <a:pt x="0" y="0"/>
                  </a:lnTo>
                  <a:lnTo>
                    <a:pt x="143" y="57"/>
                  </a:lnTo>
                  <a:close/>
                </a:path>
              </a:pathLst>
            </a:custGeom>
            <a:solidFill>
              <a:srgbClr val="2CC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56" name="Freeform 241">
              <a:extLst>
                <a:ext uri="{FF2B5EF4-FFF2-40B4-BE49-F238E27FC236}">
                  <a16:creationId xmlns:a16="http://schemas.microsoft.com/office/drawing/2014/main" id="{13D749FC-242B-466F-B7F4-B755701A1966}"/>
                </a:ext>
              </a:extLst>
            </p:cNvPr>
            <p:cNvSpPr>
              <a:spLocks/>
            </p:cNvSpPr>
            <p:nvPr/>
          </p:nvSpPr>
          <p:spPr bwMode="auto">
            <a:xfrm>
              <a:off x="2600325" y="2580887"/>
              <a:ext cx="222250" cy="241300"/>
            </a:xfrm>
            <a:custGeom>
              <a:avLst/>
              <a:gdLst>
                <a:gd name="T0" fmla="*/ 140 w 140"/>
                <a:gd name="T1" fmla="*/ 0 h 152"/>
                <a:gd name="T2" fmla="*/ 123 w 140"/>
                <a:gd name="T3" fmla="*/ 152 h 152"/>
                <a:gd name="T4" fmla="*/ 0 w 140"/>
                <a:gd name="T5" fmla="*/ 59 h 152"/>
                <a:gd name="T6" fmla="*/ 140 w 140"/>
                <a:gd name="T7" fmla="*/ 0 h 152"/>
              </a:gdLst>
              <a:ahLst/>
              <a:cxnLst>
                <a:cxn ang="0">
                  <a:pos x="T0" y="T1"/>
                </a:cxn>
                <a:cxn ang="0">
                  <a:pos x="T2" y="T3"/>
                </a:cxn>
                <a:cxn ang="0">
                  <a:pos x="T4" y="T5"/>
                </a:cxn>
                <a:cxn ang="0">
                  <a:pos x="T6" y="T7"/>
                </a:cxn>
              </a:cxnLst>
              <a:rect l="0" t="0" r="r" b="b"/>
              <a:pathLst>
                <a:path w="140" h="152">
                  <a:moveTo>
                    <a:pt x="140" y="0"/>
                  </a:moveTo>
                  <a:lnTo>
                    <a:pt x="123" y="152"/>
                  </a:lnTo>
                  <a:lnTo>
                    <a:pt x="0" y="59"/>
                  </a:lnTo>
                  <a:lnTo>
                    <a:pt x="140" y="0"/>
                  </a:lnTo>
                  <a:close/>
                </a:path>
              </a:pathLst>
            </a:custGeom>
            <a:solidFill>
              <a:srgbClr val="92A3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57" name="Freeform 242">
              <a:extLst>
                <a:ext uri="{FF2B5EF4-FFF2-40B4-BE49-F238E27FC236}">
                  <a16:creationId xmlns:a16="http://schemas.microsoft.com/office/drawing/2014/main" id="{85A8FA00-FCEF-489D-BFCA-44542BAE85DA}"/>
                </a:ext>
              </a:extLst>
            </p:cNvPr>
            <p:cNvSpPr>
              <a:spLocks/>
            </p:cNvSpPr>
            <p:nvPr/>
          </p:nvSpPr>
          <p:spPr bwMode="auto">
            <a:xfrm>
              <a:off x="2016125" y="3176200"/>
              <a:ext cx="242888" cy="225425"/>
            </a:xfrm>
            <a:custGeom>
              <a:avLst/>
              <a:gdLst>
                <a:gd name="T0" fmla="*/ 58 w 153"/>
                <a:gd name="T1" fmla="*/ 0 h 142"/>
                <a:gd name="T2" fmla="*/ 153 w 153"/>
                <a:gd name="T3" fmla="*/ 121 h 142"/>
                <a:gd name="T4" fmla="*/ 0 w 153"/>
                <a:gd name="T5" fmla="*/ 142 h 142"/>
                <a:gd name="T6" fmla="*/ 58 w 153"/>
                <a:gd name="T7" fmla="*/ 0 h 142"/>
              </a:gdLst>
              <a:ahLst/>
              <a:cxnLst>
                <a:cxn ang="0">
                  <a:pos x="T0" y="T1"/>
                </a:cxn>
                <a:cxn ang="0">
                  <a:pos x="T2" y="T3"/>
                </a:cxn>
                <a:cxn ang="0">
                  <a:pos x="T4" y="T5"/>
                </a:cxn>
                <a:cxn ang="0">
                  <a:pos x="T6" y="T7"/>
                </a:cxn>
              </a:cxnLst>
              <a:rect l="0" t="0" r="r" b="b"/>
              <a:pathLst>
                <a:path w="153" h="142">
                  <a:moveTo>
                    <a:pt x="58" y="0"/>
                  </a:moveTo>
                  <a:lnTo>
                    <a:pt x="153" y="121"/>
                  </a:lnTo>
                  <a:lnTo>
                    <a:pt x="0" y="142"/>
                  </a:lnTo>
                  <a:lnTo>
                    <a:pt x="58" y="0"/>
                  </a:lnTo>
                  <a:close/>
                </a:path>
              </a:pathLst>
            </a:custGeom>
            <a:solidFill>
              <a:srgbClr val="FAB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58" name="Freeform 243">
              <a:extLst>
                <a:ext uri="{FF2B5EF4-FFF2-40B4-BE49-F238E27FC236}">
                  <a16:creationId xmlns:a16="http://schemas.microsoft.com/office/drawing/2014/main" id="{51BC2F3E-65E8-4C96-8B64-3C0BA6836F5E}"/>
                </a:ext>
              </a:extLst>
            </p:cNvPr>
            <p:cNvSpPr>
              <a:spLocks/>
            </p:cNvSpPr>
            <p:nvPr/>
          </p:nvSpPr>
          <p:spPr bwMode="auto">
            <a:xfrm>
              <a:off x="2022475" y="4101712"/>
              <a:ext cx="242888" cy="223838"/>
            </a:xfrm>
            <a:custGeom>
              <a:avLst/>
              <a:gdLst>
                <a:gd name="T0" fmla="*/ 0 w 153"/>
                <a:gd name="T1" fmla="*/ 0 h 141"/>
                <a:gd name="T2" fmla="*/ 153 w 153"/>
                <a:gd name="T3" fmla="*/ 19 h 141"/>
                <a:gd name="T4" fmla="*/ 60 w 153"/>
                <a:gd name="T5" fmla="*/ 141 h 141"/>
                <a:gd name="T6" fmla="*/ 0 w 153"/>
                <a:gd name="T7" fmla="*/ 0 h 141"/>
              </a:gdLst>
              <a:ahLst/>
              <a:cxnLst>
                <a:cxn ang="0">
                  <a:pos x="T0" y="T1"/>
                </a:cxn>
                <a:cxn ang="0">
                  <a:pos x="T2" y="T3"/>
                </a:cxn>
                <a:cxn ang="0">
                  <a:pos x="T4" y="T5"/>
                </a:cxn>
                <a:cxn ang="0">
                  <a:pos x="T6" y="T7"/>
                </a:cxn>
              </a:cxnLst>
              <a:rect l="0" t="0" r="r" b="b"/>
              <a:pathLst>
                <a:path w="153" h="141">
                  <a:moveTo>
                    <a:pt x="0" y="0"/>
                  </a:moveTo>
                  <a:lnTo>
                    <a:pt x="153" y="19"/>
                  </a:lnTo>
                  <a:lnTo>
                    <a:pt x="60" y="141"/>
                  </a:lnTo>
                  <a:lnTo>
                    <a:pt x="0" y="0"/>
                  </a:lnTo>
                  <a:close/>
                </a:path>
              </a:pathLst>
            </a:custGeom>
            <a:solidFill>
              <a:srgbClr val="FA79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67" name="Freeform 252">
              <a:extLst>
                <a:ext uri="{FF2B5EF4-FFF2-40B4-BE49-F238E27FC236}">
                  <a16:creationId xmlns:a16="http://schemas.microsoft.com/office/drawing/2014/main" id="{D8218CDB-70B6-43EF-8DC9-BE5F3A5F4742}"/>
                </a:ext>
              </a:extLst>
            </p:cNvPr>
            <p:cNvSpPr>
              <a:spLocks/>
            </p:cNvSpPr>
            <p:nvPr/>
          </p:nvSpPr>
          <p:spPr bwMode="auto">
            <a:xfrm>
              <a:off x="3276600" y="4373175"/>
              <a:ext cx="423863" cy="36513"/>
            </a:xfrm>
            <a:custGeom>
              <a:avLst/>
              <a:gdLst>
                <a:gd name="T0" fmla="*/ 40 w 196"/>
                <a:gd name="T1" fmla="*/ 0 h 17"/>
                <a:gd name="T2" fmla="*/ 0 w 196"/>
                <a:gd name="T3" fmla="*/ 7 h 17"/>
                <a:gd name="T4" fmla="*/ 98 w 196"/>
                <a:gd name="T5" fmla="*/ 17 h 17"/>
                <a:gd name="T6" fmla="*/ 196 w 196"/>
                <a:gd name="T7" fmla="*/ 7 h 17"/>
                <a:gd name="T8" fmla="*/ 157 w 196"/>
                <a:gd name="T9" fmla="*/ 0 h 17"/>
                <a:gd name="T10" fmla="*/ 157 w 196"/>
                <a:gd name="T11" fmla="*/ 0 h 17"/>
                <a:gd name="T12" fmla="*/ 194 w 196"/>
                <a:gd name="T13" fmla="*/ 7 h 17"/>
                <a:gd name="T14" fmla="*/ 98 w 196"/>
                <a:gd name="T15" fmla="*/ 16 h 17"/>
                <a:gd name="T16" fmla="*/ 2 w 196"/>
                <a:gd name="T17" fmla="*/ 7 h 17"/>
                <a:gd name="T18" fmla="*/ 40 w 196"/>
                <a:gd name="T19" fmla="*/ 0 h 17"/>
                <a:gd name="T20" fmla="*/ 40 w 196"/>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17">
                  <a:moveTo>
                    <a:pt x="40" y="0"/>
                  </a:moveTo>
                  <a:cubicBezTo>
                    <a:pt x="16" y="1"/>
                    <a:pt x="0" y="4"/>
                    <a:pt x="0" y="7"/>
                  </a:cubicBezTo>
                  <a:cubicBezTo>
                    <a:pt x="0" y="12"/>
                    <a:pt x="44" y="17"/>
                    <a:pt x="98" y="17"/>
                  </a:cubicBezTo>
                  <a:cubicBezTo>
                    <a:pt x="152" y="17"/>
                    <a:pt x="196" y="12"/>
                    <a:pt x="196" y="7"/>
                  </a:cubicBezTo>
                  <a:cubicBezTo>
                    <a:pt x="196" y="4"/>
                    <a:pt x="180" y="1"/>
                    <a:pt x="157" y="0"/>
                  </a:cubicBezTo>
                  <a:cubicBezTo>
                    <a:pt x="157" y="0"/>
                    <a:pt x="157" y="0"/>
                    <a:pt x="157" y="0"/>
                  </a:cubicBezTo>
                  <a:cubicBezTo>
                    <a:pt x="179" y="2"/>
                    <a:pt x="194" y="4"/>
                    <a:pt x="194" y="7"/>
                  </a:cubicBezTo>
                  <a:cubicBezTo>
                    <a:pt x="194" y="12"/>
                    <a:pt x="151" y="16"/>
                    <a:pt x="98" y="16"/>
                  </a:cubicBezTo>
                  <a:cubicBezTo>
                    <a:pt x="45" y="16"/>
                    <a:pt x="2" y="12"/>
                    <a:pt x="2" y="7"/>
                  </a:cubicBezTo>
                  <a:cubicBezTo>
                    <a:pt x="2" y="4"/>
                    <a:pt x="17" y="1"/>
                    <a:pt x="40" y="0"/>
                  </a:cubicBezTo>
                  <a:cubicBezTo>
                    <a:pt x="40" y="0"/>
                    <a:pt x="40" y="0"/>
                    <a:pt x="4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68" name="Freeform 253">
              <a:extLst>
                <a:ext uri="{FF2B5EF4-FFF2-40B4-BE49-F238E27FC236}">
                  <a16:creationId xmlns:a16="http://schemas.microsoft.com/office/drawing/2014/main" id="{004DA805-5604-4163-8B0E-680431F3172D}"/>
                </a:ext>
              </a:extLst>
            </p:cNvPr>
            <p:cNvSpPr>
              <a:spLocks noEditPoints="1"/>
            </p:cNvSpPr>
            <p:nvPr/>
          </p:nvSpPr>
          <p:spPr bwMode="auto">
            <a:xfrm>
              <a:off x="3363913" y="4368412"/>
              <a:ext cx="252413" cy="4763"/>
            </a:xfrm>
            <a:custGeom>
              <a:avLst/>
              <a:gdLst>
                <a:gd name="T0" fmla="*/ 116 w 117"/>
                <a:gd name="T1" fmla="*/ 2 h 2"/>
                <a:gd name="T2" fmla="*/ 116 w 117"/>
                <a:gd name="T3" fmla="*/ 2 h 2"/>
                <a:gd name="T4" fmla="*/ 117 w 117"/>
                <a:gd name="T5" fmla="*/ 2 h 2"/>
                <a:gd name="T6" fmla="*/ 117 w 117"/>
                <a:gd name="T7" fmla="*/ 2 h 2"/>
                <a:gd name="T8" fmla="*/ 116 w 117"/>
                <a:gd name="T9" fmla="*/ 2 h 2"/>
                <a:gd name="T10" fmla="*/ 50 w 117"/>
                <a:gd name="T11" fmla="*/ 0 h 2"/>
                <a:gd name="T12" fmla="*/ 0 w 117"/>
                <a:gd name="T13" fmla="*/ 2 h 2"/>
                <a:gd name="T14" fmla="*/ 0 w 117"/>
                <a:gd name="T15" fmla="*/ 2 h 2"/>
                <a:gd name="T16" fmla="*/ 58 w 117"/>
                <a:gd name="T17" fmla="*/ 0 h 2"/>
                <a:gd name="T18" fmla="*/ 115 w 117"/>
                <a:gd name="T19" fmla="*/ 2 h 2"/>
                <a:gd name="T20" fmla="*/ 115 w 117"/>
                <a:gd name="T21" fmla="*/ 1 h 2"/>
                <a:gd name="T22" fmla="*/ 67 w 117"/>
                <a:gd name="T23" fmla="*/ 0 h 2"/>
                <a:gd name="T24" fmla="*/ 66 w 117"/>
                <a:gd name="T25" fmla="*/ 0 h 2"/>
                <a:gd name="T26" fmla="*/ 51 w 117"/>
                <a:gd name="T27" fmla="*/ 0 h 2"/>
                <a:gd name="T28" fmla="*/ 50 w 117"/>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2">
                  <a:moveTo>
                    <a:pt x="116" y="2"/>
                  </a:moveTo>
                  <a:cubicBezTo>
                    <a:pt x="116" y="2"/>
                    <a:pt x="116" y="2"/>
                    <a:pt x="116" y="2"/>
                  </a:cubicBezTo>
                  <a:cubicBezTo>
                    <a:pt x="116" y="2"/>
                    <a:pt x="117" y="2"/>
                    <a:pt x="117" y="2"/>
                  </a:cubicBezTo>
                  <a:cubicBezTo>
                    <a:pt x="117" y="2"/>
                    <a:pt x="117" y="2"/>
                    <a:pt x="117" y="2"/>
                  </a:cubicBezTo>
                  <a:cubicBezTo>
                    <a:pt x="117" y="2"/>
                    <a:pt x="117" y="2"/>
                    <a:pt x="116" y="2"/>
                  </a:cubicBezTo>
                  <a:moveTo>
                    <a:pt x="50" y="0"/>
                  </a:moveTo>
                  <a:cubicBezTo>
                    <a:pt x="31" y="0"/>
                    <a:pt x="14" y="1"/>
                    <a:pt x="0" y="2"/>
                  </a:cubicBezTo>
                  <a:cubicBezTo>
                    <a:pt x="0" y="2"/>
                    <a:pt x="0" y="2"/>
                    <a:pt x="0" y="2"/>
                  </a:cubicBezTo>
                  <a:cubicBezTo>
                    <a:pt x="16" y="1"/>
                    <a:pt x="36" y="0"/>
                    <a:pt x="58" y="0"/>
                  </a:cubicBezTo>
                  <a:cubicBezTo>
                    <a:pt x="79" y="0"/>
                    <a:pt x="99" y="1"/>
                    <a:pt x="115" y="2"/>
                  </a:cubicBezTo>
                  <a:cubicBezTo>
                    <a:pt x="115" y="1"/>
                    <a:pt x="115" y="1"/>
                    <a:pt x="115" y="1"/>
                  </a:cubicBezTo>
                  <a:cubicBezTo>
                    <a:pt x="101" y="1"/>
                    <a:pt x="85" y="0"/>
                    <a:pt x="67" y="0"/>
                  </a:cubicBezTo>
                  <a:cubicBezTo>
                    <a:pt x="67" y="0"/>
                    <a:pt x="66" y="0"/>
                    <a:pt x="66" y="0"/>
                  </a:cubicBezTo>
                  <a:cubicBezTo>
                    <a:pt x="51" y="0"/>
                    <a:pt x="51" y="0"/>
                    <a:pt x="51" y="0"/>
                  </a:cubicBezTo>
                  <a:cubicBezTo>
                    <a:pt x="51" y="0"/>
                    <a:pt x="50" y="0"/>
                    <a:pt x="50"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69" name="Freeform 254">
              <a:extLst>
                <a:ext uri="{FF2B5EF4-FFF2-40B4-BE49-F238E27FC236}">
                  <a16:creationId xmlns:a16="http://schemas.microsoft.com/office/drawing/2014/main" id="{B672E526-7980-4F69-8A03-C30ABA1A2011}"/>
                </a:ext>
              </a:extLst>
            </p:cNvPr>
            <p:cNvSpPr>
              <a:spLocks/>
            </p:cNvSpPr>
            <p:nvPr/>
          </p:nvSpPr>
          <p:spPr bwMode="auto">
            <a:xfrm>
              <a:off x="3471863" y="4368412"/>
              <a:ext cx="36513" cy="0"/>
            </a:xfrm>
            <a:custGeom>
              <a:avLst/>
              <a:gdLst>
                <a:gd name="T0" fmla="*/ 8 w 17"/>
                <a:gd name="T1" fmla="*/ 0 w 17"/>
                <a:gd name="T2" fmla="*/ 1 w 17"/>
                <a:gd name="T3" fmla="*/ 16 w 17"/>
                <a:gd name="T4" fmla="*/ 17 w 17"/>
                <a:gd name="T5" fmla="*/ 8 w 17"/>
              </a:gdLst>
              <a:ahLst/>
              <a:cxnLst>
                <a:cxn ang="0">
                  <a:pos x="T0" y="0"/>
                </a:cxn>
                <a:cxn ang="0">
                  <a:pos x="T1" y="0"/>
                </a:cxn>
                <a:cxn ang="0">
                  <a:pos x="T2" y="0"/>
                </a:cxn>
                <a:cxn ang="0">
                  <a:pos x="T3" y="0"/>
                </a:cxn>
                <a:cxn ang="0">
                  <a:pos x="T4" y="0"/>
                </a:cxn>
                <a:cxn ang="0">
                  <a:pos x="T5" y="0"/>
                </a:cxn>
              </a:cxnLst>
              <a:rect l="0" t="0" r="r" b="b"/>
              <a:pathLst>
                <a:path w="17">
                  <a:moveTo>
                    <a:pt x="8" y="0"/>
                  </a:moveTo>
                  <a:cubicBezTo>
                    <a:pt x="5" y="0"/>
                    <a:pt x="3" y="0"/>
                    <a:pt x="0" y="0"/>
                  </a:cubicBezTo>
                  <a:cubicBezTo>
                    <a:pt x="0" y="0"/>
                    <a:pt x="1" y="0"/>
                    <a:pt x="1" y="0"/>
                  </a:cubicBezTo>
                  <a:cubicBezTo>
                    <a:pt x="16" y="0"/>
                    <a:pt x="16" y="0"/>
                    <a:pt x="16" y="0"/>
                  </a:cubicBezTo>
                  <a:cubicBezTo>
                    <a:pt x="16" y="0"/>
                    <a:pt x="17" y="0"/>
                    <a:pt x="17" y="0"/>
                  </a:cubicBezTo>
                  <a:cubicBezTo>
                    <a:pt x="14" y="0"/>
                    <a:pt x="11" y="0"/>
                    <a:pt x="8" y="0"/>
                  </a:cubicBezTo>
                </a:path>
              </a:pathLst>
            </a:custGeom>
            <a:solidFill>
              <a:srgbClr val="403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70" name="Freeform 255">
              <a:extLst>
                <a:ext uri="{FF2B5EF4-FFF2-40B4-BE49-F238E27FC236}">
                  <a16:creationId xmlns:a16="http://schemas.microsoft.com/office/drawing/2014/main" id="{22491A9B-908D-462A-9EED-0D7104655643}"/>
                </a:ext>
              </a:extLst>
            </p:cNvPr>
            <p:cNvSpPr>
              <a:spLocks/>
            </p:cNvSpPr>
            <p:nvPr/>
          </p:nvSpPr>
          <p:spPr bwMode="auto">
            <a:xfrm>
              <a:off x="3611563" y="4370000"/>
              <a:ext cx="3175" cy="3175"/>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1"/>
                    <a:pt x="0" y="1"/>
                    <a:pt x="0" y="1"/>
                  </a:cubicBezTo>
                  <a:cubicBezTo>
                    <a:pt x="0" y="1"/>
                    <a:pt x="1" y="1"/>
                    <a:pt x="1" y="1"/>
                  </a:cubicBezTo>
                  <a:cubicBezTo>
                    <a:pt x="1" y="1"/>
                    <a:pt x="1" y="1"/>
                    <a:pt x="1" y="1"/>
                  </a:cubicBezTo>
                  <a:cubicBezTo>
                    <a:pt x="1" y="1"/>
                    <a:pt x="0" y="1"/>
                    <a:pt x="0" y="0"/>
                  </a:cubicBezTo>
                </a:path>
              </a:pathLst>
            </a:custGeom>
            <a:solidFill>
              <a:srgbClr val="65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71" name="Freeform 256">
              <a:extLst>
                <a:ext uri="{FF2B5EF4-FFF2-40B4-BE49-F238E27FC236}">
                  <a16:creationId xmlns:a16="http://schemas.microsoft.com/office/drawing/2014/main" id="{CE5AAF30-7369-4105-8206-9784E7C36A96}"/>
                </a:ext>
              </a:extLst>
            </p:cNvPr>
            <p:cNvSpPr>
              <a:spLocks/>
            </p:cNvSpPr>
            <p:nvPr/>
          </p:nvSpPr>
          <p:spPr bwMode="auto">
            <a:xfrm>
              <a:off x="3281363" y="4373175"/>
              <a:ext cx="414338" cy="34925"/>
            </a:xfrm>
            <a:custGeom>
              <a:avLst/>
              <a:gdLst>
                <a:gd name="T0" fmla="*/ 38 w 192"/>
                <a:gd name="T1" fmla="*/ 0 h 16"/>
                <a:gd name="T2" fmla="*/ 0 w 192"/>
                <a:gd name="T3" fmla="*/ 7 h 16"/>
                <a:gd name="T4" fmla="*/ 96 w 192"/>
                <a:gd name="T5" fmla="*/ 16 h 16"/>
                <a:gd name="T6" fmla="*/ 192 w 192"/>
                <a:gd name="T7" fmla="*/ 7 h 16"/>
                <a:gd name="T8" fmla="*/ 155 w 192"/>
                <a:gd name="T9" fmla="*/ 0 h 16"/>
                <a:gd name="T10" fmla="*/ 155 w 192"/>
                <a:gd name="T11" fmla="*/ 0 h 16"/>
                <a:gd name="T12" fmla="*/ 190 w 192"/>
                <a:gd name="T13" fmla="*/ 7 h 16"/>
                <a:gd name="T14" fmla="*/ 96 w 192"/>
                <a:gd name="T15" fmla="*/ 16 h 16"/>
                <a:gd name="T16" fmla="*/ 2 w 192"/>
                <a:gd name="T17" fmla="*/ 7 h 16"/>
                <a:gd name="T18" fmla="*/ 38 w 192"/>
                <a:gd name="T19" fmla="*/ 0 h 16"/>
                <a:gd name="T20" fmla="*/ 38 w 192"/>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6">
                  <a:moveTo>
                    <a:pt x="38" y="0"/>
                  </a:moveTo>
                  <a:cubicBezTo>
                    <a:pt x="15" y="1"/>
                    <a:pt x="0" y="4"/>
                    <a:pt x="0" y="7"/>
                  </a:cubicBezTo>
                  <a:cubicBezTo>
                    <a:pt x="0" y="12"/>
                    <a:pt x="43" y="16"/>
                    <a:pt x="96" y="16"/>
                  </a:cubicBezTo>
                  <a:cubicBezTo>
                    <a:pt x="149" y="16"/>
                    <a:pt x="192" y="12"/>
                    <a:pt x="192" y="7"/>
                  </a:cubicBezTo>
                  <a:cubicBezTo>
                    <a:pt x="192" y="4"/>
                    <a:pt x="177" y="2"/>
                    <a:pt x="155" y="0"/>
                  </a:cubicBezTo>
                  <a:cubicBezTo>
                    <a:pt x="155" y="0"/>
                    <a:pt x="155" y="0"/>
                    <a:pt x="155" y="0"/>
                  </a:cubicBezTo>
                  <a:cubicBezTo>
                    <a:pt x="176" y="2"/>
                    <a:pt x="190" y="4"/>
                    <a:pt x="190" y="7"/>
                  </a:cubicBezTo>
                  <a:cubicBezTo>
                    <a:pt x="190" y="12"/>
                    <a:pt x="148" y="16"/>
                    <a:pt x="96" y="16"/>
                  </a:cubicBezTo>
                  <a:cubicBezTo>
                    <a:pt x="44" y="16"/>
                    <a:pt x="2" y="12"/>
                    <a:pt x="2" y="7"/>
                  </a:cubicBezTo>
                  <a:cubicBezTo>
                    <a:pt x="2" y="4"/>
                    <a:pt x="16" y="2"/>
                    <a:pt x="38" y="0"/>
                  </a:cubicBezTo>
                  <a:cubicBezTo>
                    <a:pt x="38" y="0"/>
                    <a:pt x="38" y="0"/>
                    <a:pt x="38"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72" name="Freeform 257">
              <a:extLst>
                <a:ext uri="{FF2B5EF4-FFF2-40B4-BE49-F238E27FC236}">
                  <a16:creationId xmlns:a16="http://schemas.microsoft.com/office/drawing/2014/main" id="{F53F8492-2F3C-440D-B3BF-D8189FA83A26}"/>
                </a:ext>
              </a:extLst>
            </p:cNvPr>
            <p:cNvSpPr>
              <a:spLocks noEditPoints="1"/>
            </p:cNvSpPr>
            <p:nvPr/>
          </p:nvSpPr>
          <p:spPr bwMode="auto">
            <a:xfrm>
              <a:off x="3363913" y="4368412"/>
              <a:ext cx="252413" cy="4763"/>
            </a:xfrm>
            <a:custGeom>
              <a:avLst/>
              <a:gdLst>
                <a:gd name="T0" fmla="*/ 116 w 117"/>
                <a:gd name="T1" fmla="*/ 2 h 2"/>
                <a:gd name="T2" fmla="*/ 116 w 117"/>
                <a:gd name="T3" fmla="*/ 2 h 2"/>
                <a:gd name="T4" fmla="*/ 117 w 117"/>
                <a:gd name="T5" fmla="*/ 2 h 2"/>
                <a:gd name="T6" fmla="*/ 117 w 117"/>
                <a:gd name="T7" fmla="*/ 2 h 2"/>
                <a:gd name="T8" fmla="*/ 116 w 117"/>
                <a:gd name="T9" fmla="*/ 2 h 2"/>
                <a:gd name="T10" fmla="*/ 58 w 117"/>
                <a:gd name="T11" fmla="*/ 0 h 2"/>
                <a:gd name="T12" fmla="*/ 0 w 117"/>
                <a:gd name="T13" fmla="*/ 2 h 2"/>
                <a:gd name="T14" fmla="*/ 0 w 117"/>
                <a:gd name="T15" fmla="*/ 2 h 2"/>
                <a:gd name="T16" fmla="*/ 58 w 117"/>
                <a:gd name="T17" fmla="*/ 0 h 2"/>
                <a:gd name="T18" fmla="*/ 115 w 117"/>
                <a:gd name="T19" fmla="*/ 2 h 2"/>
                <a:gd name="T20" fmla="*/ 115 w 117"/>
                <a:gd name="T21" fmla="*/ 2 h 2"/>
                <a:gd name="T22" fmla="*/ 58 w 117"/>
                <a:gd name="T2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 h="2">
                  <a:moveTo>
                    <a:pt x="116" y="2"/>
                  </a:moveTo>
                  <a:cubicBezTo>
                    <a:pt x="116" y="2"/>
                    <a:pt x="116" y="2"/>
                    <a:pt x="116" y="2"/>
                  </a:cubicBezTo>
                  <a:cubicBezTo>
                    <a:pt x="116" y="2"/>
                    <a:pt x="116" y="2"/>
                    <a:pt x="117" y="2"/>
                  </a:cubicBezTo>
                  <a:cubicBezTo>
                    <a:pt x="117" y="2"/>
                    <a:pt x="117" y="2"/>
                    <a:pt x="117" y="2"/>
                  </a:cubicBezTo>
                  <a:cubicBezTo>
                    <a:pt x="117" y="2"/>
                    <a:pt x="116" y="2"/>
                    <a:pt x="116" y="2"/>
                  </a:cubicBezTo>
                  <a:moveTo>
                    <a:pt x="58" y="0"/>
                  </a:moveTo>
                  <a:cubicBezTo>
                    <a:pt x="36" y="0"/>
                    <a:pt x="16" y="1"/>
                    <a:pt x="0" y="2"/>
                  </a:cubicBezTo>
                  <a:cubicBezTo>
                    <a:pt x="0" y="2"/>
                    <a:pt x="0" y="2"/>
                    <a:pt x="0" y="2"/>
                  </a:cubicBezTo>
                  <a:cubicBezTo>
                    <a:pt x="16" y="1"/>
                    <a:pt x="36" y="0"/>
                    <a:pt x="58" y="0"/>
                  </a:cubicBezTo>
                  <a:cubicBezTo>
                    <a:pt x="79" y="0"/>
                    <a:pt x="99" y="1"/>
                    <a:pt x="115" y="2"/>
                  </a:cubicBezTo>
                  <a:cubicBezTo>
                    <a:pt x="115" y="2"/>
                    <a:pt x="115" y="2"/>
                    <a:pt x="115" y="2"/>
                  </a:cubicBezTo>
                  <a:cubicBezTo>
                    <a:pt x="99" y="1"/>
                    <a:pt x="79" y="0"/>
                    <a:pt x="58"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73" name="Freeform 258">
              <a:extLst>
                <a:ext uri="{FF2B5EF4-FFF2-40B4-BE49-F238E27FC236}">
                  <a16:creationId xmlns:a16="http://schemas.microsoft.com/office/drawing/2014/main" id="{796EACD3-6897-4AB2-930B-43BBD7631CEA}"/>
                </a:ext>
              </a:extLst>
            </p:cNvPr>
            <p:cNvSpPr>
              <a:spLocks/>
            </p:cNvSpPr>
            <p:nvPr/>
          </p:nvSpPr>
          <p:spPr bwMode="auto">
            <a:xfrm>
              <a:off x="3611563" y="4373175"/>
              <a:ext cx="3175"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0" y="0"/>
                    <a:pt x="0" y="0"/>
                  </a:cubicBezTo>
                </a:path>
              </a:pathLst>
            </a:custGeom>
            <a:solidFill>
              <a:srgbClr val="6361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75" name="Freeform 259">
              <a:extLst>
                <a:ext uri="{FF2B5EF4-FFF2-40B4-BE49-F238E27FC236}">
                  <a16:creationId xmlns:a16="http://schemas.microsoft.com/office/drawing/2014/main" id="{90CCFD73-0446-4998-B511-949C83F3D3F5}"/>
                </a:ext>
              </a:extLst>
            </p:cNvPr>
            <p:cNvSpPr>
              <a:spLocks/>
            </p:cNvSpPr>
            <p:nvPr/>
          </p:nvSpPr>
          <p:spPr bwMode="auto">
            <a:xfrm>
              <a:off x="3286125" y="4373175"/>
              <a:ext cx="406400" cy="34925"/>
            </a:xfrm>
            <a:custGeom>
              <a:avLst/>
              <a:gdLst>
                <a:gd name="T0" fmla="*/ 36 w 188"/>
                <a:gd name="T1" fmla="*/ 0 h 16"/>
                <a:gd name="T2" fmla="*/ 0 w 188"/>
                <a:gd name="T3" fmla="*/ 7 h 16"/>
                <a:gd name="T4" fmla="*/ 94 w 188"/>
                <a:gd name="T5" fmla="*/ 16 h 16"/>
                <a:gd name="T6" fmla="*/ 188 w 188"/>
                <a:gd name="T7" fmla="*/ 7 h 16"/>
                <a:gd name="T8" fmla="*/ 153 w 188"/>
                <a:gd name="T9" fmla="*/ 0 h 16"/>
                <a:gd name="T10" fmla="*/ 152 w 188"/>
                <a:gd name="T11" fmla="*/ 0 h 16"/>
                <a:gd name="T12" fmla="*/ 186 w 188"/>
                <a:gd name="T13" fmla="*/ 7 h 16"/>
                <a:gd name="T14" fmla="*/ 94 w 188"/>
                <a:gd name="T15" fmla="*/ 16 h 16"/>
                <a:gd name="T16" fmla="*/ 2 w 188"/>
                <a:gd name="T17" fmla="*/ 7 h 16"/>
                <a:gd name="T18" fmla="*/ 36 w 188"/>
                <a:gd name="T19" fmla="*/ 0 h 16"/>
                <a:gd name="T20" fmla="*/ 36 w 188"/>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8" h="16">
                  <a:moveTo>
                    <a:pt x="36" y="0"/>
                  </a:moveTo>
                  <a:cubicBezTo>
                    <a:pt x="14" y="2"/>
                    <a:pt x="0" y="4"/>
                    <a:pt x="0" y="7"/>
                  </a:cubicBezTo>
                  <a:cubicBezTo>
                    <a:pt x="0" y="12"/>
                    <a:pt x="42" y="16"/>
                    <a:pt x="94" y="16"/>
                  </a:cubicBezTo>
                  <a:cubicBezTo>
                    <a:pt x="146" y="16"/>
                    <a:pt x="188" y="12"/>
                    <a:pt x="188" y="7"/>
                  </a:cubicBezTo>
                  <a:cubicBezTo>
                    <a:pt x="188" y="4"/>
                    <a:pt x="174" y="2"/>
                    <a:pt x="153" y="0"/>
                  </a:cubicBezTo>
                  <a:cubicBezTo>
                    <a:pt x="153" y="0"/>
                    <a:pt x="153" y="0"/>
                    <a:pt x="152" y="0"/>
                  </a:cubicBezTo>
                  <a:cubicBezTo>
                    <a:pt x="173" y="2"/>
                    <a:pt x="186" y="4"/>
                    <a:pt x="186" y="7"/>
                  </a:cubicBezTo>
                  <a:cubicBezTo>
                    <a:pt x="186" y="12"/>
                    <a:pt x="145" y="16"/>
                    <a:pt x="94" y="16"/>
                  </a:cubicBezTo>
                  <a:cubicBezTo>
                    <a:pt x="43" y="16"/>
                    <a:pt x="2" y="12"/>
                    <a:pt x="2" y="7"/>
                  </a:cubicBezTo>
                  <a:cubicBezTo>
                    <a:pt x="2" y="4"/>
                    <a:pt x="15" y="2"/>
                    <a:pt x="36" y="0"/>
                  </a:cubicBezTo>
                  <a:cubicBezTo>
                    <a:pt x="36" y="0"/>
                    <a:pt x="36" y="0"/>
                    <a:pt x="36"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260">
              <a:extLst>
                <a:ext uri="{FF2B5EF4-FFF2-40B4-BE49-F238E27FC236}">
                  <a16:creationId xmlns:a16="http://schemas.microsoft.com/office/drawing/2014/main" id="{18367D70-056B-4389-900F-F32193AA2932}"/>
                </a:ext>
              </a:extLst>
            </p:cNvPr>
            <p:cNvSpPr>
              <a:spLocks noEditPoints="1"/>
            </p:cNvSpPr>
            <p:nvPr/>
          </p:nvSpPr>
          <p:spPr bwMode="auto">
            <a:xfrm>
              <a:off x="3363913" y="4368412"/>
              <a:ext cx="252413" cy="4763"/>
            </a:xfrm>
            <a:custGeom>
              <a:avLst/>
              <a:gdLst>
                <a:gd name="T0" fmla="*/ 116 w 117"/>
                <a:gd name="T1" fmla="*/ 2 h 2"/>
                <a:gd name="T2" fmla="*/ 116 w 117"/>
                <a:gd name="T3" fmla="*/ 2 h 2"/>
                <a:gd name="T4" fmla="*/ 116 w 117"/>
                <a:gd name="T5" fmla="*/ 2 h 2"/>
                <a:gd name="T6" fmla="*/ 117 w 117"/>
                <a:gd name="T7" fmla="*/ 2 h 2"/>
                <a:gd name="T8" fmla="*/ 116 w 117"/>
                <a:gd name="T9" fmla="*/ 2 h 2"/>
                <a:gd name="T10" fmla="*/ 58 w 117"/>
                <a:gd name="T11" fmla="*/ 0 h 2"/>
                <a:gd name="T12" fmla="*/ 0 w 117"/>
                <a:gd name="T13" fmla="*/ 2 h 2"/>
                <a:gd name="T14" fmla="*/ 0 w 117"/>
                <a:gd name="T15" fmla="*/ 2 h 2"/>
                <a:gd name="T16" fmla="*/ 58 w 117"/>
                <a:gd name="T17" fmla="*/ 0 h 2"/>
                <a:gd name="T18" fmla="*/ 115 w 117"/>
                <a:gd name="T19" fmla="*/ 2 h 2"/>
                <a:gd name="T20" fmla="*/ 115 w 117"/>
                <a:gd name="T21" fmla="*/ 2 h 2"/>
                <a:gd name="T22" fmla="*/ 58 w 117"/>
                <a:gd name="T2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 h="2">
                  <a:moveTo>
                    <a:pt x="116" y="2"/>
                  </a:moveTo>
                  <a:cubicBezTo>
                    <a:pt x="116" y="2"/>
                    <a:pt x="116" y="2"/>
                    <a:pt x="116" y="2"/>
                  </a:cubicBezTo>
                  <a:cubicBezTo>
                    <a:pt x="116" y="2"/>
                    <a:pt x="116" y="2"/>
                    <a:pt x="116" y="2"/>
                  </a:cubicBezTo>
                  <a:cubicBezTo>
                    <a:pt x="117" y="2"/>
                    <a:pt x="117" y="2"/>
                    <a:pt x="117" y="2"/>
                  </a:cubicBezTo>
                  <a:cubicBezTo>
                    <a:pt x="116" y="2"/>
                    <a:pt x="116" y="2"/>
                    <a:pt x="116" y="2"/>
                  </a:cubicBezTo>
                  <a:moveTo>
                    <a:pt x="58" y="0"/>
                  </a:moveTo>
                  <a:cubicBezTo>
                    <a:pt x="36" y="0"/>
                    <a:pt x="16" y="1"/>
                    <a:pt x="0" y="2"/>
                  </a:cubicBezTo>
                  <a:cubicBezTo>
                    <a:pt x="0" y="2"/>
                    <a:pt x="0" y="2"/>
                    <a:pt x="0" y="2"/>
                  </a:cubicBezTo>
                  <a:cubicBezTo>
                    <a:pt x="16" y="1"/>
                    <a:pt x="36" y="0"/>
                    <a:pt x="58" y="0"/>
                  </a:cubicBezTo>
                  <a:cubicBezTo>
                    <a:pt x="80" y="0"/>
                    <a:pt x="100" y="1"/>
                    <a:pt x="115" y="2"/>
                  </a:cubicBezTo>
                  <a:cubicBezTo>
                    <a:pt x="115" y="2"/>
                    <a:pt x="115" y="2"/>
                    <a:pt x="115" y="2"/>
                  </a:cubicBezTo>
                  <a:cubicBezTo>
                    <a:pt x="99" y="1"/>
                    <a:pt x="79" y="0"/>
                    <a:pt x="58"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261">
              <a:extLst>
                <a:ext uri="{FF2B5EF4-FFF2-40B4-BE49-F238E27FC236}">
                  <a16:creationId xmlns:a16="http://schemas.microsoft.com/office/drawing/2014/main" id="{96F980A5-9301-4EB5-A6A4-6BC765C8DEAC}"/>
                </a:ext>
              </a:extLst>
            </p:cNvPr>
            <p:cNvSpPr>
              <a:spLocks/>
            </p:cNvSpPr>
            <p:nvPr/>
          </p:nvSpPr>
          <p:spPr bwMode="auto">
            <a:xfrm>
              <a:off x="3611563" y="4373175"/>
              <a:ext cx="3175"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path>
              </a:pathLst>
            </a:custGeom>
            <a:solidFill>
              <a:srgbClr val="62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262">
              <a:extLst>
                <a:ext uri="{FF2B5EF4-FFF2-40B4-BE49-F238E27FC236}">
                  <a16:creationId xmlns:a16="http://schemas.microsoft.com/office/drawing/2014/main" id="{E59966B0-B112-4B3D-BB8B-60577CD0F68C}"/>
                </a:ext>
              </a:extLst>
            </p:cNvPr>
            <p:cNvSpPr>
              <a:spLocks/>
            </p:cNvSpPr>
            <p:nvPr/>
          </p:nvSpPr>
          <p:spPr bwMode="auto">
            <a:xfrm>
              <a:off x="3289300" y="4373175"/>
              <a:ext cx="398463" cy="34925"/>
            </a:xfrm>
            <a:custGeom>
              <a:avLst/>
              <a:gdLst>
                <a:gd name="T0" fmla="*/ 34 w 184"/>
                <a:gd name="T1" fmla="*/ 0 h 16"/>
                <a:gd name="T2" fmla="*/ 0 w 184"/>
                <a:gd name="T3" fmla="*/ 7 h 16"/>
                <a:gd name="T4" fmla="*/ 92 w 184"/>
                <a:gd name="T5" fmla="*/ 16 h 16"/>
                <a:gd name="T6" fmla="*/ 184 w 184"/>
                <a:gd name="T7" fmla="*/ 7 h 16"/>
                <a:gd name="T8" fmla="*/ 150 w 184"/>
                <a:gd name="T9" fmla="*/ 0 h 16"/>
                <a:gd name="T10" fmla="*/ 150 w 184"/>
                <a:gd name="T11" fmla="*/ 1 h 16"/>
                <a:gd name="T12" fmla="*/ 182 w 184"/>
                <a:gd name="T13" fmla="*/ 7 h 16"/>
                <a:gd name="T14" fmla="*/ 92 w 184"/>
                <a:gd name="T15" fmla="*/ 16 h 16"/>
                <a:gd name="T16" fmla="*/ 2 w 184"/>
                <a:gd name="T17" fmla="*/ 7 h 16"/>
                <a:gd name="T18" fmla="*/ 35 w 184"/>
                <a:gd name="T19" fmla="*/ 0 h 16"/>
                <a:gd name="T20" fmla="*/ 34 w 184"/>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16">
                  <a:moveTo>
                    <a:pt x="34" y="0"/>
                  </a:moveTo>
                  <a:cubicBezTo>
                    <a:pt x="13" y="2"/>
                    <a:pt x="0" y="4"/>
                    <a:pt x="0" y="7"/>
                  </a:cubicBezTo>
                  <a:cubicBezTo>
                    <a:pt x="0" y="12"/>
                    <a:pt x="41" y="16"/>
                    <a:pt x="92" y="16"/>
                  </a:cubicBezTo>
                  <a:cubicBezTo>
                    <a:pt x="143" y="16"/>
                    <a:pt x="184" y="12"/>
                    <a:pt x="184" y="7"/>
                  </a:cubicBezTo>
                  <a:cubicBezTo>
                    <a:pt x="184" y="4"/>
                    <a:pt x="171" y="2"/>
                    <a:pt x="150" y="0"/>
                  </a:cubicBezTo>
                  <a:cubicBezTo>
                    <a:pt x="150" y="0"/>
                    <a:pt x="150" y="1"/>
                    <a:pt x="150" y="1"/>
                  </a:cubicBezTo>
                  <a:cubicBezTo>
                    <a:pt x="170" y="2"/>
                    <a:pt x="182" y="5"/>
                    <a:pt x="182" y="7"/>
                  </a:cubicBezTo>
                  <a:cubicBezTo>
                    <a:pt x="182" y="12"/>
                    <a:pt x="141" y="16"/>
                    <a:pt x="92" y="16"/>
                  </a:cubicBezTo>
                  <a:cubicBezTo>
                    <a:pt x="42" y="16"/>
                    <a:pt x="2" y="12"/>
                    <a:pt x="2" y="7"/>
                  </a:cubicBezTo>
                  <a:cubicBezTo>
                    <a:pt x="2" y="4"/>
                    <a:pt x="15" y="2"/>
                    <a:pt x="35" y="0"/>
                  </a:cubicBezTo>
                  <a:cubicBezTo>
                    <a:pt x="34" y="0"/>
                    <a:pt x="34" y="0"/>
                    <a:pt x="34" y="0"/>
                  </a:cubicBezTo>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263">
              <a:extLst>
                <a:ext uri="{FF2B5EF4-FFF2-40B4-BE49-F238E27FC236}">
                  <a16:creationId xmlns:a16="http://schemas.microsoft.com/office/drawing/2014/main" id="{E4BDA30F-5A34-4342-B6A8-B3D90C7C209A}"/>
                </a:ext>
              </a:extLst>
            </p:cNvPr>
            <p:cNvSpPr>
              <a:spLocks noEditPoints="1"/>
            </p:cNvSpPr>
            <p:nvPr/>
          </p:nvSpPr>
          <p:spPr bwMode="auto">
            <a:xfrm>
              <a:off x="3363913" y="4368412"/>
              <a:ext cx="250825" cy="6350"/>
            </a:xfrm>
            <a:custGeom>
              <a:avLst/>
              <a:gdLst>
                <a:gd name="T0" fmla="*/ 116 w 116"/>
                <a:gd name="T1" fmla="*/ 2 h 3"/>
                <a:gd name="T2" fmla="*/ 116 w 116"/>
                <a:gd name="T3" fmla="*/ 3 h 3"/>
                <a:gd name="T4" fmla="*/ 116 w 116"/>
                <a:gd name="T5" fmla="*/ 3 h 3"/>
                <a:gd name="T6" fmla="*/ 116 w 116"/>
                <a:gd name="T7" fmla="*/ 2 h 3"/>
                <a:gd name="T8" fmla="*/ 116 w 116"/>
                <a:gd name="T9" fmla="*/ 2 h 3"/>
                <a:gd name="T10" fmla="*/ 58 w 116"/>
                <a:gd name="T11" fmla="*/ 0 h 3"/>
                <a:gd name="T12" fmla="*/ 0 w 116"/>
                <a:gd name="T13" fmla="*/ 2 h 3"/>
                <a:gd name="T14" fmla="*/ 1 w 116"/>
                <a:gd name="T15" fmla="*/ 2 h 3"/>
                <a:gd name="T16" fmla="*/ 58 w 116"/>
                <a:gd name="T17" fmla="*/ 1 h 3"/>
                <a:gd name="T18" fmla="*/ 115 w 116"/>
                <a:gd name="T19" fmla="*/ 3 h 3"/>
                <a:gd name="T20" fmla="*/ 115 w 116"/>
                <a:gd name="T21" fmla="*/ 2 h 3"/>
                <a:gd name="T22" fmla="*/ 58 w 116"/>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3">
                  <a:moveTo>
                    <a:pt x="116" y="2"/>
                  </a:moveTo>
                  <a:cubicBezTo>
                    <a:pt x="116" y="2"/>
                    <a:pt x="116" y="2"/>
                    <a:pt x="116" y="3"/>
                  </a:cubicBezTo>
                  <a:cubicBezTo>
                    <a:pt x="116" y="3"/>
                    <a:pt x="116" y="3"/>
                    <a:pt x="116" y="3"/>
                  </a:cubicBezTo>
                  <a:cubicBezTo>
                    <a:pt x="116" y="3"/>
                    <a:pt x="116" y="2"/>
                    <a:pt x="116" y="2"/>
                  </a:cubicBezTo>
                  <a:cubicBezTo>
                    <a:pt x="116" y="2"/>
                    <a:pt x="116" y="2"/>
                    <a:pt x="116" y="2"/>
                  </a:cubicBezTo>
                  <a:moveTo>
                    <a:pt x="58" y="0"/>
                  </a:moveTo>
                  <a:cubicBezTo>
                    <a:pt x="36" y="0"/>
                    <a:pt x="16" y="1"/>
                    <a:pt x="0" y="2"/>
                  </a:cubicBezTo>
                  <a:cubicBezTo>
                    <a:pt x="0" y="2"/>
                    <a:pt x="0" y="2"/>
                    <a:pt x="1" y="2"/>
                  </a:cubicBezTo>
                  <a:cubicBezTo>
                    <a:pt x="16" y="1"/>
                    <a:pt x="36" y="1"/>
                    <a:pt x="58" y="1"/>
                  </a:cubicBezTo>
                  <a:cubicBezTo>
                    <a:pt x="80" y="1"/>
                    <a:pt x="100" y="1"/>
                    <a:pt x="115" y="3"/>
                  </a:cubicBezTo>
                  <a:cubicBezTo>
                    <a:pt x="115" y="2"/>
                    <a:pt x="115" y="2"/>
                    <a:pt x="115" y="2"/>
                  </a:cubicBezTo>
                  <a:cubicBezTo>
                    <a:pt x="100" y="1"/>
                    <a:pt x="80" y="0"/>
                    <a:pt x="58"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264">
              <a:extLst>
                <a:ext uri="{FF2B5EF4-FFF2-40B4-BE49-F238E27FC236}">
                  <a16:creationId xmlns:a16="http://schemas.microsoft.com/office/drawing/2014/main" id="{803A405F-4A04-4A9A-BD6D-7C858B2E15EF}"/>
                </a:ext>
              </a:extLst>
            </p:cNvPr>
            <p:cNvSpPr>
              <a:spLocks/>
            </p:cNvSpPr>
            <p:nvPr/>
          </p:nvSpPr>
          <p:spPr bwMode="auto">
            <a:xfrm>
              <a:off x="3611563" y="4373175"/>
              <a:ext cx="3175" cy="1588"/>
            </a:xfrm>
            <a:custGeom>
              <a:avLst/>
              <a:gdLst>
                <a:gd name="T0" fmla="*/ 0 w 1"/>
                <a:gd name="T1" fmla="*/ 0 h 1"/>
                <a:gd name="T2" fmla="*/ 0 w 1"/>
                <a:gd name="T3" fmla="*/ 1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1"/>
                    <a:pt x="0" y="1"/>
                    <a:pt x="0" y="1"/>
                  </a:cubicBezTo>
                  <a:cubicBezTo>
                    <a:pt x="1" y="1"/>
                    <a:pt x="1" y="1"/>
                    <a:pt x="1" y="1"/>
                  </a:cubicBezTo>
                  <a:cubicBezTo>
                    <a:pt x="1" y="0"/>
                    <a:pt x="1" y="0"/>
                    <a:pt x="1" y="0"/>
                  </a:cubicBezTo>
                  <a:cubicBezTo>
                    <a:pt x="1" y="0"/>
                    <a:pt x="1" y="0"/>
                    <a:pt x="0" y="0"/>
                  </a:cubicBezTo>
                </a:path>
              </a:pathLst>
            </a:custGeom>
            <a:solidFill>
              <a:srgbClr val="605E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265">
              <a:extLst>
                <a:ext uri="{FF2B5EF4-FFF2-40B4-BE49-F238E27FC236}">
                  <a16:creationId xmlns:a16="http://schemas.microsoft.com/office/drawing/2014/main" id="{BAEEFC44-EEE5-4C7B-916E-4AB2EE6F737C}"/>
                </a:ext>
              </a:extLst>
            </p:cNvPr>
            <p:cNvSpPr>
              <a:spLocks/>
            </p:cNvSpPr>
            <p:nvPr/>
          </p:nvSpPr>
          <p:spPr bwMode="auto">
            <a:xfrm>
              <a:off x="3294063" y="4373175"/>
              <a:ext cx="388938" cy="34925"/>
            </a:xfrm>
            <a:custGeom>
              <a:avLst/>
              <a:gdLst>
                <a:gd name="T0" fmla="*/ 33 w 180"/>
                <a:gd name="T1" fmla="*/ 0 h 16"/>
                <a:gd name="T2" fmla="*/ 0 w 180"/>
                <a:gd name="T3" fmla="*/ 7 h 16"/>
                <a:gd name="T4" fmla="*/ 90 w 180"/>
                <a:gd name="T5" fmla="*/ 16 h 16"/>
                <a:gd name="T6" fmla="*/ 180 w 180"/>
                <a:gd name="T7" fmla="*/ 7 h 16"/>
                <a:gd name="T8" fmla="*/ 148 w 180"/>
                <a:gd name="T9" fmla="*/ 1 h 16"/>
                <a:gd name="T10" fmla="*/ 148 w 180"/>
                <a:gd name="T11" fmla="*/ 1 h 16"/>
                <a:gd name="T12" fmla="*/ 178 w 180"/>
                <a:gd name="T13" fmla="*/ 7 h 16"/>
                <a:gd name="T14" fmla="*/ 90 w 180"/>
                <a:gd name="T15" fmla="*/ 16 h 16"/>
                <a:gd name="T16" fmla="*/ 2 w 180"/>
                <a:gd name="T17" fmla="*/ 7 h 16"/>
                <a:gd name="T18" fmla="*/ 33 w 180"/>
                <a:gd name="T19" fmla="*/ 1 h 16"/>
                <a:gd name="T20" fmla="*/ 33 w 180"/>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 h="16">
                  <a:moveTo>
                    <a:pt x="33" y="0"/>
                  </a:moveTo>
                  <a:cubicBezTo>
                    <a:pt x="13" y="2"/>
                    <a:pt x="0" y="4"/>
                    <a:pt x="0" y="7"/>
                  </a:cubicBezTo>
                  <a:cubicBezTo>
                    <a:pt x="0" y="12"/>
                    <a:pt x="40" y="16"/>
                    <a:pt x="90" y="16"/>
                  </a:cubicBezTo>
                  <a:cubicBezTo>
                    <a:pt x="139" y="16"/>
                    <a:pt x="180" y="12"/>
                    <a:pt x="180" y="7"/>
                  </a:cubicBezTo>
                  <a:cubicBezTo>
                    <a:pt x="180" y="5"/>
                    <a:pt x="168" y="2"/>
                    <a:pt x="148" y="1"/>
                  </a:cubicBezTo>
                  <a:cubicBezTo>
                    <a:pt x="148" y="1"/>
                    <a:pt x="148" y="1"/>
                    <a:pt x="148" y="1"/>
                  </a:cubicBezTo>
                  <a:cubicBezTo>
                    <a:pt x="166" y="2"/>
                    <a:pt x="178" y="5"/>
                    <a:pt x="178" y="7"/>
                  </a:cubicBezTo>
                  <a:cubicBezTo>
                    <a:pt x="178" y="12"/>
                    <a:pt x="138" y="16"/>
                    <a:pt x="90" y="16"/>
                  </a:cubicBezTo>
                  <a:cubicBezTo>
                    <a:pt x="41" y="16"/>
                    <a:pt x="2" y="12"/>
                    <a:pt x="2" y="7"/>
                  </a:cubicBezTo>
                  <a:cubicBezTo>
                    <a:pt x="2" y="5"/>
                    <a:pt x="14" y="2"/>
                    <a:pt x="33" y="1"/>
                  </a:cubicBezTo>
                  <a:cubicBezTo>
                    <a:pt x="33" y="1"/>
                    <a:pt x="33" y="1"/>
                    <a:pt x="33"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266">
              <a:extLst>
                <a:ext uri="{FF2B5EF4-FFF2-40B4-BE49-F238E27FC236}">
                  <a16:creationId xmlns:a16="http://schemas.microsoft.com/office/drawing/2014/main" id="{502AE380-A96B-4D01-9F9F-1E45F3D52FE5}"/>
                </a:ext>
              </a:extLst>
            </p:cNvPr>
            <p:cNvSpPr>
              <a:spLocks noEditPoints="1"/>
            </p:cNvSpPr>
            <p:nvPr/>
          </p:nvSpPr>
          <p:spPr bwMode="auto">
            <a:xfrm>
              <a:off x="3365500" y="4370000"/>
              <a:ext cx="249238" cy="4763"/>
            </a:xfrm>
            <a:custGeom>
              <a:avLst/>
              <a:gdLst>
                <a:gd name="T0" fmla="*/ 115 w 115"/>
                <a:gd name="T1" fmla="*/ 2 h 2"/>
                <a:gd name="T2" fmla="*/ 115 w 115"/>
                <a:gd name="T3" fmla="*/ 2 h 2"/>
                <a:gd name="T4" fmla="*/ 115 w 115"/>
                <a:gd name="T5" fmla="*/ 2 h 2"/>
                <a:gd name="T6" fmla="*/ 115 w 115"/>
                <a:gd name="T7" fmla="*/ 2 h 2"/>
                <a:gd name="T8" fmla="*/ 115 w 115"/>
                <a:gd name="T9" fmla="*/ 2 h 2"/>
                <a:gd name="T10" fmla="*/ 57 w 115"/>
                <a:gd name="T11" fmla="*/ 0 h 2"/>
                <a:gd name="T12" fmla="*/ 0 w 115"/>
                <a:gd name="T13" fmla="*/ 1 h 2"/>
                <a:gd name="T14" fmla="*/ 0 w 115"/>
                <a:gd name="T15" fmla="*/ 2 h 2"/>
                <a:gd name="T16" fmla="*/ 57 w 115"/>
                <a:gd name="T17" fmla="*/ 0 h 2"/>
                <a:gd name="T18" fmla="*/ 115 w 115"/>
                <a:gd name="T19" fmla="*/ 2 h 2"/>
                <a:gd name="T20" fmla="*/ 114 w 115"/>
                <a:gd name="T21" fmla="*/ 2 h 2"/>
                <a:gd name="T22" fmla="*/ 57 w 115"/>
                <a:gd name="T2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 h="2">
                  <a:moveTo>
                    <a:pt x="115" y="2"/>
                  </a:moveTo>
                  <a:cubicBezTo>
                    <a:pt x="115" y="2"/>
                    <a:pt x="115" y="2"/>
                    <a:pt x="115" y="2"/>
                  </a:cubicBezTo>
                  <a:cubicBezTo>
                    <a:pt x="115" y="2"/>
                    <a:pt x="115" y="2"/>
                    <a:pt x="115" y="2"/>
                  </a:cubicBezTo>
                  <a:cubicBezTo>
                    <a:pt x="115" y="2"/>
                    <a:pt x="115" y="2"/>
                    <a:pt x="115" y="2"/>
                  </a:cubicBezTo>
                  <a:cubicBezTo>
                    <a:pt x="115" y="2"/>
                    <a:pt x="115" y="2"/>
                    <a:pt x="115" y="2"/>
                  </a:cubicBezTo>
                  <a:moveTo>
                    <a:pt x="57" y="0"/>
                  </a:moveTo>
                  <a:cubicBezTo>
                    <a:pt x="35" y="0"/>
                    <a:pt x="15" y="0"/>
                    <a:pt x="0" y="1"/>
                  </a:cubicBezTo>
                  <a:cubicBezTo>
                    <a:pt x="0" y="2"/>
                    <a:pt x="0" y="2"/>
                    <a:pt x="0" y="2"/>
                  </a:cubicBezTo>
                  <a:cubicBezTo>
                    <a:pt x="15" y="0"/>
                    <a:pt x="35" y="0"/>
                    <a:pt x="57" y="0"/>
                  </a:cubicBezTo>
                  <a:cubicBezTo>
                    <a:pt x="79" y="0"/>
                    <a:pt x="99" y="0"/>
                    <a:pt x="115" y="2"/>
                  </a:cubicBezTo>
                  <a:cubicBezTo>
                    <a:pt x="114" y="2"/>
                    <a:pt x="114" y="2"/>
                    <a:pt x="114" y="2"/>
                  </a:cubicBezTo>
                  <a:cubicBezTo>
                    <a:pt x="99" y="0"/>
                    <a:pt x="79" y="0"/>
                    <a:pt x="57"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267">
              <a:extLst>
                <a:ext uri="{FF2B5EF4-FFF2-40B4-BE49-F238E27FC236}">
                  <a16:creationId xmlns:a16="http://schemas.microsoft.com/office/drawing/2014/main" id="{50EB02D3-0B9F-494A-8529-A2BB9EE7A585}"/>
                </a:ext>
              </a:extLst>
            </p:cNvPr>
            <p:cNvSpPr>
              <a:spLocks/>
            </p:cNvSpPr>
            <p:nvPr/>
          </p:nvSpPr>
          <p:spPr bwMode="auto">
            <a:xfrm>
              <a:off x="3611563" y="4374762"/>
              <a:ext cx="3175" cy="0"/>
            </a:xfrm>
            <a:custGeom>
              <a:avLst/>
              <a:gdLst>
                <a:gd name="T0" fmla="*/ 0 w 1"/>
                <a:gd name="T1" fmla="*/ 1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1" y="0"/>
                    <a:pt x="1" y="0"/>
                    <a:pt x="1" y="0"/>
                  </a:cubicBezTo>
                  <a:cubicBezTo>
                    <a:pt x="1" y="0"/>
                    <a:pt x="1" y="0"/>
                    <a:pt x="1" y="0"/>
                  </a:cubicBezTo>
                  <a:cubicBezTo>
                    <a:pt x="1" y="0"/>
                    <a:pt x="1" y="0"/>
                    <a:pt x="1" y="0"/>
                  </a:cubicBezTo>
                  <a:cubicBezTo>
                    <a:pt x="1" y="0"/>
                    <a:pt x="1" y="0"/>
                    <a:pt x="0" y="0"/>
                  </a:cubicBezTo>
                </a:path>
              </a:pathLst>
            </a:custGeom>
            <a:solidFill>
              <a:srgbClr val="5F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268">
              <a:extLst>
                <a:ext uri="{FF2B5EF4-FFF2-40B4-BE49-F238E27FC236}">
                  <a16:creationId xmlns:a16="http://schemas.microsoft.com/office/drawing/2014/main" id="{B50CC45C-EBFE-4AEC-B641-3232F5ABEAEC}"/>
                </a:ext>
              </a:extLst>
            </p:cNvPr>
            <p:cNvSpPr>
              <a:spLocks/>
            </p:cNvSpPr>
            <p:nvPr/>
          </p:nvSpPr>
          <p:spPr bwMode="auto">
            <a:xfrm>
              <a:off x="3298825" y="4374762"/>
              <a:ext cx="381000" cy="33338"/>
            </a:xfrm>
            <a:custGeom>
              <a:avLst/>
              <a:gdLst>
                <a:gd name="T0" fmla="*/ 31 w 176"/>
                <a:gd name="T1" fmla="*/ 0 h 15"/>
                <a:gd name="T2" fmla="*/ 0 w 176"/>
                <a:gd name="T3" fmla="*/ 6 h 15"/>
                <a:gd name="T4" fmla="*/ 88 w 176"/>
                <a:gd name="T5" fmla="*/ 15 h 15"/>
                <a:gd name="T6" fmla="*/ 176 w 176"/>
                <a:gd name="T7" fmla="*/ 6 h 15"/>
                <a:gd name="T8" fmla="*/ 146 w 176"/>
                <a:gd name="T9" fmla="*/ 0 h 15"/>
                <a:gd name="T10" fmla="*/ 146 w 176"/>
                <a:gd name="T11" fmla="*/ 0 h 15"/>
                <a:gd name="T12" fmla="*/ 174 w 176"/>
                <a:gd name="T13" fmla="*/ 6 h 15"/>
                <a:gd name="T14" fmla="*/ 88 w 176"/>
                <a:gd name="T15" fmla="*/ 14 h 15"/>
                <a:gd name="T16" fmla="*/ 2 w 176"/>
                <a:gd name="T17" fmla="*/ 6 h 15"/>
                <a:gd name="T18" fmla="*/ 31 w 176"/>
                <a:gd name="T19" fmla="*/ 0 h 15"/>
                <a:gd name="T20" fmla="*/ 31 w 176"/>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6" h="15">
                  <a:moveTo>
                    <a:pt x="31" y="0"/>
                  </a:moveTo>
                  <a:cubicBezTo>
                    <a:pt x="12" y="1"/>
                    <a:pt x="0" y="4"/>
                    <a:pt x="0" y="6"/>
                  </a:cubicBezTo>
                  <a:cubicBezTo>
                    <a:pt x="0" y="11"/>
                    <a:pt x="39" y="15"/>
                    <a:pt x="88" y="15"/>
                  </a:cubicBezTo>
                  <a:cubicBezTo>
                    <a:pt x="136" y="15"/>
                    <a:pt x="176" y="11"/>
                    <a:pt x="176" y="6"/>
                  </a:cubicBezTo>
                  <a:cubicBezTo>
                    <a:pt x="176" y="4"/>
                    <a:pt x="164" y="1"/>
                    <a:pt x="146" y="0"/>
                  </a:cubicBezTo>
                  <a:cubicBezTo>
                    <a:pt x="146" y="0"/>
                    <a:pt x="146" y="0"/>
                    <a:pt x="146" y="0"/>
                  </a:cubicBezTo>
                  <a:cubicBezTo>
                    <a:pt x="163" y="2"/>
                    <a:pt x="174" y="4"/>
                    <a:pt x="174" y="6"/>
                  </a:cubicBezTo>
                  <a:cubicBezTo>
                    <a:pt x="174" y="11"/>
                    <a:pt x="135" y="14"/>
                    <a:pt x="88" y="14"/>
                  </a:cubicBezTo>
                  <a:cubicBezTo>
                    <a:pt x="40" y="14"/>
                    <a:pt x="2" y="11"/>
                    <a:pt x="2" y="6"/>
                  </a:cubicBezTo>
                  <a:cubicBezTo>
                    <a:pt x="2" y="4"/>
                    <a:pt x="13" y="1"/>
                    <a:pt x="31" y="0"/>
                  </a:cubicBezTo>
                  <a:cubicBezTo>
                    <a:pt x="31" y="0"/>
                    <a:pt x="31" y="0"/>
                    <a:pt x="31" y="0"/>
                  </a:cubicBezTo>
                </a:path>
              </a:pathLst>
            </a:custGeom>
            <a:solidFill>
              <a:srgbClr val="E7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269">
              <a:extLst>
                <a:ext uri="{FF2B5EF4-FFF2-40B4-BE49-F238E27FC236}">
                  <a16:creationId xmlns:a16="http://schemas.microsoft.com/office/drawing/2014/main" id="{C94F2CD5-8ECB-4F4D-B59F-7FDD4CA207EF}"/>
                </a:ext>
              </a:extLst>
            </p:cNvPr>
            <p:cNvSpPr>
              <a:spLocks/>
            </p:cNvSpPr>
            <p:nvPr/>
          </p:nvSpPr>
          <p:spPr bwMode="auto">
            <a:xfrm>
              <a:off x="3365500" y="4370000"/>
              <a:ext cx="249238" cy="4763"/>
            </a:xfrm>
            <a:custGeom>
              <a:avLst/>
              <a:gdLst>
                <a:gd name="T0" fmla="*/ 57 w 115"/>
                <a:gd name="T1" fmla="*/ 0 h 2"/>
                <a:gd name="T2" fmla="*/ 0 w 115"/>
                <a:gd name="T3" fmla="*/ 2 h 2"/>
                <a:gd name="T4" fmla="*/ 0 w 115"/>
                <a:gd name="T5" fmla="*/ 2 h 2"/>
                <a:gd name="T6" fmla="*/ 57 w 115"/>
                <a:gd name="T7" fmla="*/ 0 h 2"/>
                <a:gd name="T8" fmla="*/ 115 w 115"/>
                <a:gd name="T9" fmla="*/ 2 h 2"/>
                <a:gd name="T10" fmla="*/ 115 w 115"/>
                <a:gd name="T11" fmla="*/ 2 h 2"/>
                <a:gd name="T12" fmla="*/ 115 w 115"/>
                <a:gd name="T13" fmla="*/ 2 h 2"/>
                <a:gd name="T14" fmla="*/ 115 w 115"/>
                <a:gd name="T15" fmla="*/ 2 h 2"/>
                <a:gd name="T16" fmla="*/ 115 w 115"/>
                <a:gd name="T17" fmla="*/ 2 h 2"/>
                <a:gd name="T18" fmla="*/ 57 w 115"/>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2">
                  <a:moveTo>
                    <a:pt x="57" y="0"/>
                  </a:moveTo>
                  <a:cubicBezTo>
                    <a:pt x="35" y="0"/>
                    <a:pt x="15" y="0"/>
                    <a:pt x="0" y="2"/>
                  </a:cubicBezTo>
                  <a:cubicBezTo>
                    <a:pt x="0" y="2"/>
                    <a:pt x="0" y="2"/>
                    <a:pt x="0" y="2"/>
                  </a:cubicBezTo>
                  <a:cubicBezTo>
                    <a:pt x="15" y="1"/>
                    <a:pt x="35" y="0"/>
                    <a:pt x="57" y="0"/>
                  </a:cubicBezTo>
                  <a:cubicBezTo>
                    <a:pt x="79" y="0"/>
                    <a:pt x="100" y="1"/>
                    <a:pt x="115" y="2"/>
                  </a:cubicBezTo>
                  <a:cubicBezTo>
                    <a:pt x="115" y="2"/>
                    <a:pt x="115" y="2"/>
                    <a:pt x="115" y="2"/>
                  </a:cubicBezTo>
                  <a:cubicBezTo>
                    <a:pt x="115" y="2"/>
                    <a:pt x="115" y="2"/>
                    <a:pt x="115" y="2"/>
                  </a:cubicBezTo>
                  <a:cubicBezTo>
                    <a:pt x="115" y="2"/>
                    <a:pt x="115" y="2"/>
                    <a:pt x="115" y="2"/>
                  </a:cubicBezTo>
                  <a:cubicBezTo>
                    <a:pt x="115" y="2"/>
                    <a:pt x="115" y="2"/>
                    <a:pt x="115" y="2"/>
                  </a:cubicBezTo>
                  <a:cubicBezTo>
                    <a:pt x="99" y="0"/>
                    <a:pt x="79" y="0"/>
                    <a:pt x="57"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270">
              <a:extLst>
                <a:ext uri="{FF2B5EF4-FFF2-40B4-BE49-F238E27FC236}">
                  <a16:creationId xmlns:a16="http://schemas.microsoft.com/office/drawing/2014/main" id="{2A06A614-1965-4387-AEAA-6CF4A6BF5B86}"/>
                </a:ext>
              </a:extLst>
            </p:cNvPr>
            <p:cNvSpPr>
              <a:spLocks/>
            </p:cNvSpPr>
            <p:nvPr/>
          </p:nvSpPr>
          <p:spPr bwMode="auto">
            <a:xfrm>
              <a:off x="3614738" y="437476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5E5C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271">
              <a:extLst>
                <a:ext uri="{FF2B5EF4-FFF2-40B4-BE49-F238E27FC236}">
                  <a16:creationId xmlns:a16="http://schemas.microsoft.com/office/drawing/2014/main" id="{4797780A-5982-43A8-BC20-3B63E5423B26}"/>
                </a:ext>
              </a:extLst>
            </p:cNvPr>
            <p:cNvSpPr>
              <a:spLocks/>
            </p:cNvSpPr>
            <p:nvPr/>
          </p:nvSpPr>
          <p:spPr bwMode="auto">
            <a:xfrm>
              <a:off x="3303588" y="4374762"/>
              <a:ext cx="371475" cy="30163"/>
            </a:xfrm>
            <a:custGeom>
              <a:avLst/>
              <a:gdLst>
                <a:gd name="T0" fmla="*/ 29 w 172"/>
                <a:gd name="T1" fmla="*/ 0 h 14"/>
                <a:gd name="T2" fmla="*/ 0 w 172"/>
                <a:gd name="T3" fmla="*/ 6 h 14"/>
                <a:gd name="T4" fmla="*/ 86 w 172"/>
                <a:gd name="T5" fmla="*/ 14 h 14"/>
                <a:gd name="T6" fmla="*/ 172 w 172"/>
                <a:gd name="T7" fmla="*/ 6 h 14"/>
                <a:gd name="T8" fmla="*/ 144 w 172"/>
                <a:gd name="T9" fmla="*/ 0 h 14"/>
                <a:gd name="T10" fmla="*/ 144 w 172"/>
                <a:gd name="T11" fmla="*/ 0 h 14"/>
                <a:gd name="T12" fmla="*/ 170 w 172"/>
                <a:gd name="T13" fmla="*/ 6 h 14"/>
                <a:gd name="T14" fmla="*/ 86 w 172"/>
                <a:gd name="T15" fmla="*/ 14 h 14"/>
                <a:gd name="T16" fmla="*/ 2 w 172"/>
                <a:gd name="T17" fmla="*/ 6 h 14"/>
                <a:gd name="T18" fmla="*/ 29 w 172"/>
                <a:gd name="T19" fmla="*/ 0 h 14"/>
                <a:gd name="T20" fmla="*/ 29 w 172"/>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 h="14">
                  <a:moveTo>
                    <a:pt x="29" y="0"/>
                  </a:moveTo>
                  <a:cubicBezTo>
                    <a:pt x="11" y="1"/>
                    <a:pt x="0" y="4"/>
                    <a:pt x="0" y="6"/>
                  </a:cubicBezTo>
                  <a:cubicBezTo>
                    <a:pt x="0" y="11"/>
                    <a:pt x="38" y="14"/>
                    <a:pt x="86" y="14"/>
                  </a:cubicBezTo>
                  <a:cubicBezTo>
                    <a:pt x="133" y="14"/>
                    <a:pt x="172" y="11"/>
                    <a:pt x="172" y="6"/>
                  </a:cubicBezTo>
                  <a:cubicBezTo>
                    <a:pt x="172" y="4"/>
                    <a:pt x="161" y="2"/>
                    <a:pt x="144" y="0"/>
                  </a:cubicBezTo>
                  <a:cubicBezTo>
                    <a:pt x="144" y="0"/>
                    <a:pt x="144" y="0"/>
                    <a:pt x="144" y="0"/>
                  </a:cubicBezTo>
                  <a:cubicBezTo>
                    <a:pt x="160" y="2"/>
                    <a:pt x="170" y="4"/>
                    <a:pt x="170" y="6"/>
                  </a:cubicBezTo>
                  <a:cubicBezTo>
                    <a:pt x="170" y="11"/>
                    <a:pt x="132" y="14"/>
                    <a:pt x="86" y="14"/>
                  </a:cubicBezTo>
                  <a:cubicBezTo>
                    <a:pt x="39" y="14"/>
                    <a:pt x="2" y="11"/>
                    <a:pt x="2" y="6"/>
                  </a:cubicBezTo>
                  <a:cubicBezTo>
                    <a:pt x="2" y="4"/>
                    <a:pt x="12" y="2"/>
                    <a:pt x="29" y="0"/>
                  </a:cubicBezTo>
                  <a:cubicBezTo>
                    <a:pt x="29" y="0"/>
                    <a:pt x="29" y="0"/>
                    <a:pt x="29"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272">
              <a:extLst>
                <a:ext uri="{FF2B5EF4-FFF2-40B4-BE49-F238E27FC236}">
                  <a16:creationId xmlns:a16="http://schemas.microsoft.com/office/drawing/2014/main" id="{13676816-F9C2-4C07-B61E-22312E95D700}"/>
                </a:ext>
              </a:extLst>
            </p:cNvPr>
            <p:cNvSpPr>
              <a:spLocks/>
            </p:cNvSpPr>
            <p:nvPr/>
          </p:nvSpPr>
          <p:spPr bwMode="auto">
            <a:xfrm>
              <a:off x="3365500" y="4370000"/>
              <a:ext cx="249238" cy="4763"/>
            </a:xfrm>
            <a:custGeom>
              <a:avLst/>
              <a:gdLst>
                <a:gd name="T0" fmla="*/ 57 w 115"/>
                <a:gd name="T1" fmla="*/ 0 h 2"/>
                <a:gd name="T2" fmla="*/ 0 w 115"/>
                <a:gd name="T3" fmla="*/ 2 h 2"/>
                <a:gd name="T4" fmla="*/ 0 w 115"/>
                <a:gd name="T5" fmla="*/ 2 h 2"/>
                <a:gd name="T6" fmla="*/ 57 w 115"/>
                <a:gd name="T7" fmla="*/ 0 h 2"/>
                <a:gd name="T8" fmla="*/ 115 w 115"/>
                <a:gd name="T9" fmla="*/ 2 h 2"/>
                <a:gd name="T10" fmla="*/ 115 w 115"/>
                <a:gd name="T11" fmla="*/ 2 h 2"/>
                <a:gd name="T12" fmla="*/ 57 w 11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15" h="2">
                  <a:moveTo>
                    <a:pt x="57" y="0"/>
                  </a:moveTo>
                  <a:cubicBezTo>
                    <a:pt x="35" y="0"/>
                    <a:pt x="15" y="1"/>
                    <a:pt x="0" y="2"/>
                  </a:cubicBezTo>
                  <a:cubicBezTo>
                    <a:pt x="0" y="2"/>
                    <a:pt x="0" y="2"/>
                    <a:pt x="0" y="2"/>
                  </a:cubicBezTo>
                  <a:cubicBezTo>
                    <a:pt x="15" y="1"/>
                    <a:pt x="35" y="0"/>
                    <a:pt x="57" y="0"/>
                  </a:cubicBezTo>
                  <a:cubicBezTo>
                    <a:pt x="79" y="0"/>
                    <a:pt x="100" y="1"/>
                    <a:pt x="115" y="2"/>
                  </a:cubicBezTo>
                  <a:cubicBezTo>
                    <a:pt x="115" y="2"/>
                    <a:pt x="115" y="2"/>
                    <a:pt x="115" y="2"/>
                  </a:cubicBezTo>
                  <a:cubicBezTo>
                    <a:pt x="100" y="1"/>
                    <a:pt x="79" y="0"/>
                    <a:pt x="57"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273">
              <a:extLst>
                <a:ext uri="{FF2B5EF4-FFF2-40B4-BE49-F238E27FC236}">
                  <a16:creationId xmlns:a16="http://schemas.microsoft.com/office/drawing/2014/main" id="{F8EA2F17-1EF6-488A-AA3E-A9952253AEC1}"/>
                </a:ext>
              </a:extLst>
            </p:cNvPr>
            <p:cNvSpPr>
              <a:spLocks/>
            </p:cNvSpPr>
            <p:nvPr/>
          </p:nvSpPr>
          <p:spPr bwMode="auto">
            <a:xfrm>
              <a:off x="3306763" y="4374762"/>
              <a:ext cx="363538" cy="30163"/>
            </a:xfrm>
            <a:custGeom>
              <a:avLst/>
              <a:gdLst>
                <a:gd name="T0" fmla="*/ 27 w 168"/>
                <a:gd name="T1" fmla="*/ 0 h 14"/>
                <a:gd name="T2" fmla="*/ 0 w 168"/>
                <a:gd name="T3" fmla="*/ 6 h 14"/>
                <a:gd name="T4" fmla="*/ 84 w 168"/>
                <a:gd name="T5" fmla="*/ 14 h 14"/>
                <a:gd name="T6" fmla="*/ 168 w 168"/>
                <a:gd name="T7" fmla="*/ 6 h 14"/>
                <a:gd name="T8" fmla="*/ 142 w 168"/>
                <a:gd name="T9" fmla="*/ 0 h 14"/>
                <a:gd name="T10" fmla="*/ 142 w 168"/>
                <a:gd name="T11" fmla="*/ 1 h 14"/>
                <a:gd name="T12" fmla="*/ 166 w 168"/>
                <a:gd name="T13" fmla="*/ 6 h 14"/>
                <a:gd name="T14" fmla="*/ 84 w 168"/>
                <a:gd name="T15" fmla="*/ 14 h 14"/>
                <a:gd name="T16" fmla="*/ 2 w 168"/>
                <a:gd name="T17" fmla="*/ 6 h 14"/>
                <a:gd name="T18" fmla="*/ 27 w 168"/>
                <a:gd name="T19" fmla="*/ 0 h 14"/>
                <a:gd name="T20" fmla="*/ 27 w 168"/>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14">
                  <a:moveTo>
                    <a:pt x="27" y="0"/>
                  </a:moveTo>
                  <a:cubicBezTo>
                    <a:pt x="10" y="2"/>
                    <a:pt x="0" y="4"/>
                    <a:pt x="0" y="6"/>
                  </a:cubicBezTo>
                  <a:cubicBezTo>
                    <a:pt x="0" y="11"/>
                    <a:pt x="37" y="14"/>
                    <a:pt x="84" y="14"/>
                  </a:cubicBezTo>
                  <a:cubicBezTo>
                    <a:pt x="130" y="14"/>
                    <a:pt x="168" y="11"/>
                    <a:pt x="168" y="6"/>
                  </a:cubicBezTo>
                  <a:cubicBezTo>
                    <a:pt x="168" y="4"/>
                    <a:pt x="158" y="2"/>
                    <a:pt x="142" y="0"/>
                  </a:cubicBezTo>
                  <a:cubicBezTo>
                    <a:pt x="142" y="0"/>
                    <a:pt x="142" y="1"/>
                    <a:pt x="142" y="1"/>
                  </a:cubicBezTo>
                  <a:cubicBezTo>
                    <a:pt x="157" y="2"/>
                    <a:pt x="166" y="4"/>
                    <a:pt x="166" y="6"/>
                  </a:cubicBezTo>
                  <a:cubicBezTo>
                    <a:pt x="166" y="10"/>
                    <a:pt x="129" y="14"/>
                    <a:pt x="84" y="14"/>
                  </a:cubicBezTo>
                  <a:cubicBezTo>
                    <a:pt x="39" y="14"/>
                    <a:pt x="2" y="10"/>
                    <a:pt x="2" y="6"/>
                  </a:cubicBezTo>
                  <a:cubicBezTo>
                    <a:pt x="2" y="4"/>
                    <a:pt x="12" y="2"/>
                    <a:pt x="27" y="0"/>
                  </a:cubicBezTo>
                  <a:cubicBezTo>
                    <a:pt x="27" y="0"/>
                    <a:pt x="27" y="0"/>
                    <a:pt x="27" y="0"/>
                  </a:cubicBezTo>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274">
              <a:extLst>
                <a:ext uri="{FF2B5EF4-FFF2-40B4-BE49-F238E27FC236}">
                  <a16:creationId xmlns:a16="http://schemas.microsoft.com/office/drawing/2014/main" id="{3355B732-0D04-419E-AE5A-38F633ED9E02}"/>
                </a:ext>
              </a:extLst>
            </p:cNvPr>
            <p:cNvSpPr>
              <a:spLocks/>
            </p:cNvSpPr>
            <p:nvPr/>
          </p:nvSpPr>
          <p:spPr bwMode="auto">
            <a:xfrm>
              <a:off x="3365500" y="4370000"/>
              <a:ext cx="249238" cy="7938"/>
            </a:xfrm>
            <a:custGeom>
              <a:avLst/>
              <a:gdLst>
                <a:gd name="T0" fmla="*/ 57 w 115"/>
                <a:gd name="T1" fmla="*/ 0 h 3"/>
                <a:gd name="T2" fmla="*/ 0 w 115"/>
                <a:gd name="T3" fmla="*/ 2 h 3"/>
                <a:gd name="T4" fmla="*/ 0 w 115"/>
                <a:gd name="T5" fmla="*/ 2 h 3"/>
                <a:gd name="T6" fmla="*/ 57 w 115"/>
                <a:gd name="T7" fmla="*/ 0 h 3"/>
                <a:gd name="T8" fmla="*/ 115 w 115"/>
                <a:gd name="T9" fmla="*/ 3 h 3"/>
                <a:gd name="T10" fmla="*/ 115 w 115"/>
                <a:gd name="T11" fmla="*/ 2 h 3"/>
                <a:gd name="T12" fmla="*/ 57 w 11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15" h="3">
                  <a:moveTo>
                    <a:pt x="57" y="0"/>
                  </a:moveTo>
                  <a:cubicBezTo>
                    <a:pt x="35" y="0"/>
                    <a:pt x="15" y="1"/>
                    <a:pt x="0" y="2"/>
                  </a:cubicBezTo>
                  <a:cubicBezTo>
                    <a:pt x="0" y="2"/>
                    <a:pt x="0" y="2"/>
                    <a:pt x="0" y="2"/>
                  </a:cubicBezTo>
                  <a:cubicBezTo>
                    <a:pt x="15" y="1"/>
                    <a:pt x="35" y="0"/>
                    <a:pt x="57" y="0"/>
                  </a:cubicBezTo>
                  <a:cubicBezTo>
                    <a:pt x="79" y="0"/>
                    <a:pt x="100" y="1"/>
                    <a:pt x="115" y="3"/>
                  </a:cubicBezTo>
                  <a:cubicBezTo>
                    <a:pt x="115" y="3"/>
                    <a:pt x="115" y="2"/>
                    <a:pt x="115" y="2"/>
                  </a:cubicBezTo>
                  <a:cubicBezTo>
                    <a:pt x="100" y="1"/>
                    <a:pt x="79" y="0"/>
                    <a:pt x="57"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275">
              <a:extLst>
                <a:ext uri="{FF2B5EF4-FFF2-40B4-BE49-F238E27FC236}">
                  <a16:creationId xmlns:a16="http://schemas.microsoft.com/office/drawing/2014/main" id="{5F68937B-9823-4E12-AD1B-068243B51D6F}"/>
                </a:ext>
              </a:extLst>
            </p:cNvPr>
            <p:cNvSpPr>
              <a:spLocks/>
            </p:cNvSpPr>
            <p:nvPr/>
          </p:nvSpPr>
          <p:spPr bwMode="auto">
            <a:xfrm>
              <a:off x="3311525" y="4374762"/>
              <a:ext cx="354013" cy="30163"/>
            </a:xfrm>
            <a:custGeom>
              <a:avLst/>
              <a:gdLst>
                <a:gd name="T0" fmla="*/ 25 w 164"/>
                <a:gd name="T1" fmla="*/ 0 h 14"/>
                <a:gd name="T2" fmla="*/ 0 w 164"/>
                <a:gd name="T3" fmla="*/ 6 h 14"/>
                <a:gd name="T4" fmla="*/ 82 w 164"/>
                <a:gd name="T5" fmla="*/ 14 h 14"/>
                <a:gd name="T6" fmla="*/ 164 w 164"/>
                <a:gd name="T7" fmla="*/ 6 h 14"/>
                <a:gd name="T8" fmla="*/ 140 w 164"/>
                <a:gd name="T9" fmla="*/ 1 h 14"/>
                <a:gd name="T10" fmla="*/ 140 w 164"/>
                <a:gd name="T11" fmla="*/ 1 h 14"/>
                <a:gd name="T12" fmla="*/ 162 w 164"/>
                <a:gd name="T13" fmla="*/ 6 h 14"/>
                <a:gd name="T14" fmla="*/ 82 w 164"/>
                <a:gd name="T15" fmla="*/ 14 h 14"/>
                <a:gd name="T16" fmla="*/ 2 w 164"/>
                <a:gd name="T17" fmla="*/ 6 h 14"/>
                <a:gd name="T18" fmla="*/ 25 w 164"/>
                <a:gd name="T19" fmla="*/ 1 h 14"/>
                <a:gd name="T20" fmla="*/ 25 w 164"/>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4" h="14">
                  <a:moveTo>
                    <a:pt x="25" y="0"/>
                  </a:moveTo>
                  <a:cubicBezTo>
                    <a:pt x="10" y="2"/>
                    <a:pt x="0" y="4"/>
                    <a:pt x="0" y="6"/>
                  </a:cubicBezTo>
                  <a:cubicBezTo>
                    <a:pt x="0" y="10"/>
                    <a:pt x="37" y="14"/>
                    <a:pt x="82" y="14"/>
                  </a:cubicBezTo>
                  <a:cubicBezTo>
                    <a:pt x="127" y="14"/>
                    <a:pt x="164" y="10"/>
                    <a:pt x="164" y="6"/>
                  </a:cubicBezTo>
                  <a:cubicBezTo>
                    <a:pt x="164" y="4"/>
                    <a:pt x="155" y="2"/>
                    <a:pt x="140" y="1"/>
                  </a:cubicBezTo>
                  <a:cubicBezTo>
                    <a:pt x="140" y="1"/>
                    <a:pt x="140" y="1"/>
                    <a:pt x="140" y="1"/>
                  </a:cubicBezTo>
                  <a:cubicBezTo>
                    <a:pt x="153" y="2"/>
                    <a:pt x="162" y="4"/>
                    <a:pt x="162" y="6"/>
                  </a:cubicBezTo>
                  <a:cubicBezTo>
                    <a:pt x="162" y="10"/>
                    <a:pt x="126" y="14"/>
                    <a:pt x="82" y="14"/>
                  </a:cubicBezTo>
                  <a:cubicBezTo>
                    <a:pt x="38" y="14"/>
                    <a:pt x="2" y="10"/>
                    <a:pt x="2" y="6"/>
                  </a:cubicBezTo>
                  <a:cubicBezTo>
                    <a:pt x="2" y="4"/>
                    <a:pt x="11" y="2"/>
                    <a:pt x="25" y="1"/>
                  </a:cubicBezTo>
                  <a:cubicBezTo>
                    <a:pt x="25" y="1"/>
                    <a:pt x="25" y="1"/>
                    <a:pt x="25" y="0"/>
                  </a:cubicBezTo>
                </a:path>
              </a:pathLst>
            </a:custGeom>
            <a:solidFill>
              <a:srgbClr val="D8D7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276">
              <a:extLst>
                <a:ext uri="{FF2B5EF4-FFF2-40B4-BE49-F238E27FC236}">
                  <a16:creationId xmlns:a16="http://schemas.microsoft.com/office/drawing/2014/main" id="{BDB0184E-481C-4CD9-B6CB-F505C47CF1D2}"/>
                </a:ext>
              </a:extLst>
            </p:cNvPr>
            <p:cNvSpPr>
              <a:spLocks/>
            </p:cNvSpPr>
            <p:nvPr/>
          </p:nvSpPr>
          <p:spPr bwMode="auto">
            <a:xfrm>
              <a:off x="3365500" y="4370000"/>
              <a:ext cx="249238" cy="7938"/>
            </a:xfrm>
            <a:custGeom>
              <a:avLst/>
              <a:gdLst>
                <a:gd name="T0" fmla="*/ 57 w 115"/>
                <a:gd name="T1" fmla="*/ 0 h 3"/>
                <a:gd name="T2" fmla="*/ 0 w 115"/>
                <a:gd name="T3" fmla="*/ 2 h 3"/>
                <a:gd name="T4" fmla="*/ 0 w 115"/>
                <a:gd name="T5" fmla="*/ 3 h 3"/>
                <a:gd name="T6" fmla="*/ 57 w 115"/>
                <a:gd name="T7" fmla="*/ 0 h 3"/>
                <a:gd name="T8" fmla="*/ 115 w 115"/>
                <a:gd name="T9" fmla="*/ 3 h 3"/>
                <a:gd name="T10" fmla="*/ 115 w 115"/>
                <a:gd name="T11" fmla="*/ 3 h 3"/>
                <a:gd name="T12" fmla="*/ 57 w 11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15" h="3">
                  <a:moveTo>
                    <a:pt x="57" y="0"/>
                  </a:moveTo>
                  <a:cubicBezTo>
                    <a:pt x="35" y="0"/>
                    <a:pt x="15" y="1"/>
                    <a:pt x="0" y="2"/>
                  </a:cubicBezTo>
                  <a:cubicBezTo>
                    <a:pt x="0" y="3"/>
                    <a:pt x="0" y="3"/>
                    <a:pt x="0" y="3"/>
                  </a:cubicBezTo>
                  <a:cubicBezTo>
                    <a:pt x="15" y="1"/>
                    <a:pt x="35" y="0"/>
                    <a:pt x="57" y="0"/>
                  </a:cubicBezTo>
                  <a:cubicBezTo>
                    <a:pt x="80" y="0"/>
                    <a:pt x="100" y="1"/>
                    <a:pt x="115" y="3"/>
                  </a:cubicBezTo>
                  <a:cubicBezTo>
                    <a:pt x="115" y="3"/>
                    <a:pt x="115" y="3"/>
                    <a:pt x="115" y="3"/>
                  </a:cubicBezTo>
                  <a:cubicBezTo>
                    <a:pt x="100" y="1"/>
                    <a:pt x="79" y="0"/>
                    <a:pt x="57"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277">
              <a:extLst>
                <a:ext uri="{FF2B5EF4-FFF2-40B4-BE49-F238E27FC236}">
                  <a16:creationId xmlns:a16="http://schemas.microsoft.com/office/drawing/2014/main" id="{061FDB46-87F3-4758-80D7-FBD0B31606FE}"/>
                </a:ext>
              </a:extLst>
            </p:cNvPr>
            <p:cNvSpPr>
              <a:spLocks/>
            </p:cNvSpPr>
            <p:nvPr/>
          </p:nvSpPr>
          <p:spPr bwMode="auto">
            <a:xfrm>
              <a:off x="3316288" y="4377937"/>
              <a:ext cx="346075" cy="26988"/>
            </a:xfrm>
            <a:custGeom>
              <a:avLst/>
              <a:gdLst>
                <a:gd name="T0" fmla="*/ 23 w 160"/>
                <a:gd name="T1" fmla="*/ 0 h 13"/>
                <a:gd name="T2" fmla="*/ 0 w 160"/>
                <a:gd name="T3" fmla="*/ 5 h 13"/>
                <a:gd name="T4" fmla="*/ 80 w 160"/>
                <a:gd name="T5" fmla="*/ 13 h 13"/>
                <a:gd name="T6" fmla="*/ 160 w 160"/>
                <a:gd name="T7" fmla="*/ 5 h 13"/>
                <a:gd name="T8" fmla="*/ 138 w 160"/>
                <a:gd name="T9" fmla="*/ 0 h 13"/>
                <a:gd name="T10" fmla="*/ 138 w 160"/>
                <a:gd name="T11" fmla="*/ 0 h 13"/>
                <a:gd name="T12" fmla="*/ 158 w 160"/>
                <a:gd name="T13" fmla="*/ 5 h 13"/>
                <a:gd name="T14" fmla="*/ 80 w 160"/>
                <a:gd name="T15" fmla="*/ 13 h 13"/>
                <a:gd name="T16" fmla="*/ 2 w 160"/>
                <a:gd name="T17" fmla="*/ 5 h 13"/>
                <a:gd name="T18" fmla="*/ 23 w 160"/>
                <a:gd name="T19" fmla="*/ 0 h 13"/>
                <a:gd name="T20" fmla="*/ 23 w 16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13">
                  <a:moveTo>
                    <a:pt x="23" y="0"/>
                  </a:moveTo>
                  <a:cubicBezTo>
                    <a:pt x="9" y="1"/>
                    <a:pt x="0" y="3"/>
                    <a:pt x="0" y="5"/>
                  </a:cubicBezTo>
                  <a:cubicBezTo>
                    <a:pt x="0" y="9"/>
                    <a:pt x="36" y="13"/>
                    <a:pt x="80" y="13"/>
                  </a:cubicBezTo>
                  <a:cubicBezTo>
                    <a:pt x="124" y="13"/>
                    <a:pt x="160" y="9"/>
                    <a:pt x="160" y="5"/>
                  </a:cubicBezTo>
                  <a:cubicBezTo>
                    <a:pt x="160" y="3"/>
                    <a:pt x="151" y="1"/>
                    <a:pt x="138" y="0"/>
                  </a:cubicBezTo>
                  <a:cubicBezTo>
                    <a:pt x="138" y="0"/>
                    <a:pt x="138" y="0"/>
                    <a:pt x="138" y="0"/>
                  </a:cubicBezTo>
                  <a:cubicBezTo>
                    <a:pt x="150" y="1"/>
                    <a:pt x="158" y="3"/>
                    <a:pt x="158" y="5"/>
                  </a:cubicBezTo>
                  <a:cubicBezTo>
                    <a:pt x="158" y="9"/>
                    <a:pt x="123" y="13"/>
                    <a:pt x="80" y="13"/>
                  </a:cubicBezTo>
                  <a:cubicBezTo>
                    <a:pt x="37" y="13"/>
                    <a:pt x="2" y="9"/>
                    <a:pt x="2" y="5"/>
                  </a:cubicBezTo>
                  <a:cubicBezTo>
                    <a:pt x="2" y="3"/>
                    <a:pt x="10" y="1"/>
                    <a:pt x="23" y="0"/>
                  </a:cubicBezTo>
                  <a:cubicBezTo>
                    <a:pt x="23" y="0"/>
                    <a:pt x="23" y="0"/>
                    <a:pt x="23" y="0"/>
                  </a:cubicBezTo>
                </a:path>
              </a:pathLst>
            </a:custGeom>
            <a:solidFill>
              <a:srgbClr val="D3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278">
              <a:extLst>
                <a:ext uri="{FF2B5EF4-FFF2-40B4-BE49-F238E27FC236}">
                  <a16:creationId xmlns:a16="http://schemas.microsoft.com/office/drawing/2014/main" id="{53AD8ABC-4A90-4488-B0B1-2BE5E1985037}"/>
                </a:ext>
              </a:extLst>
            </p:cNvPr>
            <p:cNvSpPr>
              <a:spLocks/>
            </p:cNvSpPr>
            <p:nvPr/>
          </p:nvSpPr>
          <p:spPr bwMode="auto">
            <a:xfrm>
              <a:off x="3365500" y="4370000"/>
              <a:ext cx="249238" cy="7938"/>
            </a:xfrm>
            <a:custGeom>
              <a:avLst/>
              <a:gdLst>
                <a:gd name="T0" fmla="*/ 57 w 115"/>
                <a:gd name="T1" fmla="*/ 0 h 3"/>
                <a:gd name="T2" fmla="*/ 0 w 115"/>
                <a:gd name="T3" fmla="*/ 3 h 3"/>
                <a:gd name="T4" fmla="*/ 0 w 115"/>
                <a:gd name="T5" fmla="*/ 3 h 3"/>
                <a:gd name="T6" fmla="*/ 57 w 115"/>
                <a:gd name="T7" fmla="*/ 1 h 3"/>
                <a:gd name="T8" fmla="*/ 115 w 115"/>
                <a:gd name="T9" fmla="*/ 3 h 3"/>
                <a:gd name="T10" fmla="*/ 115 w 115"/>
                <a:gd name="T11" fmla="*/ 3 h 3"/>
                <a:gd name="T12" fmla="*/ 57 w 11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15" h="3">
                  <a:moveTo>
                    <a:pt x="57" y="0"/>
                  </a:moveTo>
                  <a:cubicBezTo>
                    <a:pt x="35" y="0"/>
                    <a:pt x="15" y="1"/>
                    <a:pt x="0" y="3"/>
                  </a:cubicBezTo>
                  <a:cubicBezTo>
                    <a:pt x="0" y="3"/>
                    <a:pt x="0" y="3"/>
                    <a:pt x="0" y="3"/>
                  </a:cubicBezTo>
                  <a:cubicBezTo>
                    <a:pt x="15" y="2"/>
                    <a:pt x="35" y="1"/>
                    <a:pt x="57" y="1"/>
                  </a:cubicBezTo>
                  <a:cubicBezTo>
                    <a:pt x="80" y="1"/>
                    <a:pt x="100" y="2"/>
                    <a:pt x="115" y="3"/>
                  </a:cubicBezTo>
                  <a:cubicBezTo>
                    <a:pt x="115" y="3"/>
                    <a:pt x="115" y="3"/>
                    <a:pt x="115" y="3"/>
                  </a:cubicBezTo>
                  <a:cubicBezTo>
                    <a:pt x="100" y="1"/>
                    <a:pt x="80" y="0"/>
                    <a:pt x="57"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279">
              <a:extLst>
                <a:ext uri="{FF2B5EF4-FFF2-40B4-BE49-F238E27FC236}">
                  <a16:creationId xmlns:a16="http://schemas.microsoft.com/office/drawing/2014/main" id="{AE2737CB-8E49-4682-A216-BDD8DF6B7C09}"/>
                </a:ext>
              </a:extLst>
            </p:cNvPr>
            <p:cNvSpPr>
              <a:spLocks/>
            </p:cNvSpPr>
            <p:nvPr/>
          </p:nvSpPr>
          <p:spPr bwMode="auto">
            <a:xfrm>
              <a:off x="3319463" y="4377937"/>
              <a:ext cx="338138" cy="26988"/>
            </a:xfrm>
            <a:custGeom>
              <a:avLst/>
              <a:gdLst>
                <a:gd name="T0" fmla="*/ 21 w 156"/>
                <a:gd name="T1" fmla="*/ 0 h 13"/>
                <a:gd name="T2" fmla="*/ 0 w 156"/>
                <a:gd name="T3" fmla="*/ 5 h 13"/>
                <a:gd name="T4" fmla="*/ 78 w 156"/>
                <a:gd name="T5" fmla="*/ 13 h 13"/>
                <a:gd name="T6" fmla="*/ 156 w 156"/>
                <a:gd name="T7" fmla="*/ 5 h 13"/>
                <a:gd name="T8" fmla="*/ 136 w 156"/>
                <a:gd name="T9" fmla="*/ 0 h 13"/>
                <a:gd name="T10" fmla="*/ 135 w 156"/>
                <a:gd name="T11" fmla="*/ 0 h 13"/>
                <a:gd name="T12" fmla="*/ 154 w 156"/>
                <a:gd name="T13" fmla="*/ 5 h 13"/>
                <a:gd name="T14" fmla="*/ 78 w 156"/>
                <a:gd name="T15" fmla="*/ 12 h 13"/>
                <a:gd name="T16" fmla="*/ 2 w 156"/>
                <a:gd name="T17" fmla="*/ 5 h 13"/>
                <a:gd name="T18" fmla="*/ 22 w 156"/>
                <a:gd name="T19" fmla="*/ 0 h 13"/>
                <a:gd name="T20" fmla="*/ 21 w 156"/>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6" h="13">
                  <a:moveTo>
                    <a:pt x="21" y="0"/>
                  </a:moveTo>
                  <a:cubicBezTo>
                    <a:pt x="8" y="1"/>
                    <a:pt x="0" y="3"/>
                    <a:pt x="0" y="5"/>
                  </a:cubicBezTo>
                  <a:cubicBezTo>
                    <a:pt x="0" y="9"/>
                    <a:pt x="35" y="13"/>
                    <a:pt x="78" y="13"/>
                  </a:cubicBezTo>
                  <a:cubicBezTo>
                    <a:pt x="121" y="13"/>
                    <a:pt x="156" y="9"/>
                    <a:pt x="156" y="5"/>
                  </a:cubicBezTo>
                  <a:cubicBezTo>
                    <a:pt x="156" y="3"/>
                    <a:pt x="148" y="1"/>
                    <a:pt x="136" y="0"/>
                  </a:cubicBezTo>
                  <a:cubicBezTo>
                    <a:pt x="135" y="0"/>
                    <a:pt x="135" y="0"/>
                    <a:pt x="135" y="0"/>
                  </a:cubicBezTo>
                  <a:cubicBezTo>
                    <a:pt x="147" y="2"/>
                    <a:pt x="154" y="3"/>
                    <a:pt x="154" y="5"/>
                  </a:cubicBezTo>
                  <a:cubicBezTo>
                    <a:pt x="154" y="9"/>
                    <a:pt x="120" y="12"/>
                    <a:pt x="78" y="12"/>
                  </a:cubicBezTo>
                  <a:cubicBezTo>
                    <a:pt x="36" y="12"/>
                    <a:pt x="2" y="9"/>
                    <a:pt x="2" y="5"/>
                  </a:cubicBezTo>
                  <a:cubicBezTo>
                    <a:pt x="2" y="3"/>
                    <a:pt x="9" y="2"/>
                    <a:pt x="22" y="0"/>
                  </a:cubicBezTo>
                  <a:cubicBezTo>
                    <a:pt x="21" y="0"/>
                    <a:pt x="21" y="0"/>
                    <a:pt x="21"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280">
              <a:extLst>
                <a:ext uri="{FF2B5EF4-FFF2-40B4-BE49-F238E27FC236}">
                  <a16:creationId xmlns:a16="http://schemas.microsoft.com/office/drawing/2014/main" id="{77452FC2-1B72-4E48-AC6E-74D1C706F289}"/>
                </a:ext>
              </a:extLst>
            </p:cNvPr>
            <p:cNvSpPr>
              <a:spLocks/>
            </p:cNvSpPr>
            <p:nvPr/>
          </p:nvSpPr>
          <p:spPr bwMode="auto">
            <a:xfrm>
              <a:off x="3365500" y="4373175"/>
              <a:ext cx="249238" cy="4763"/>
            </a:xfrm>
            <a:custGeom>
              <a:avLst/>
              <a:gdLst>
                <a:gd name="T0" fmla="*/ 57 w 115"/>
                <a:gd name="T1" fmla="*/ 0 h 2"/>
                <a:gd name="T2" fmla="*/ 0 w 115"/>
                <a:gd name="T3" fmla="*/ 2 h 2"/>
                <a:gd name="T4" fmla="*/ 1 w 115"/>
                <a:gd name="T5" fmla="*/ 2 h 2"/>
                <a:gd name="T6" fmla="*/ 57 w 115"/>
                <a:gd name="T7" fmla="*/ 0 h 2"/>
                <a:gd name="T8" fmla="*/ 114 w 115"/>
                <a:gd name="T9" fmla="*/ 2 h 2"/>
                <a:gd name="T10" fmla="*/ 115 w 115"/>
                <a:gd name="T11" fmla="*/ 2 h 2"/>
                <a:gd name="T12" fmla="*/ 57 w 11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15" h="2">
                  <a:moveTo>
                    <a:pt x="57" y="0"/>
                  </a:moveTo>
                  <a:cubicBezTo>
                    <a:pt x="35" y="0"/>
                    <a:pt x="15" y="1"/>
                    <a:pt x="0" y="2"/>
                  </a:cubicBezTo>
                  <a:cubicBezTo>
                    <a:pt x="0" y="2"/>
                    <a:pt x="0" y="2"/>
                    <a:pt x="1" y="2"/>
                  </a:cubicBezTo>
                  <a:cubicBezTo>
                    <a:pt x="14" y="1"/>
                    <a:pt x="34" y="0"/>
                    <a:pt x="57" y="0"/>
                  </a:cubicBezTo>
                  <a:cubicBezTo>
                    <a:pt x="80" y="0"/>
                    <a:pt x="100" y="1"/>
                    <a:pt x="114" y="2"/>
                  </a:cubicBezTo>
                  <a:cubicBezTo>
                    <a:pt x="114" y="2"/>
                    <a:pt x="114" y="2"/>
                    <a:pt x="115" y="2"/>
                  </a:cubicBezTo>
                  <a:cubicBezTo>
                    <a:pt x="100" y="1"/>
                    <a:pt x="80" y="0"/>
                    <a:pt x="57"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281">
              <a:extLst>
                <a:ext uri="{FF2B5EF4-FFF2-40B4-BE49-F238E27FC236}">
                  <a16:creationId xmlns:a16="http://schemas.microsoft.com/office/drawing/2014/main" id="{DD936E36-C9D9-4B5A-9942-6D80B0D7D865}"/>
                </a:ext>
              </a:extLst>
            </p:cNvPr>
            <p:cNvSpPr>
              <a:spLocks/>
            </p:cNvSpPr>
            <p:nvPr/>
          </p:nvSpPr>
          <p:spPr bwMode="auto">
            <a:xfrm>
              <a:off x="3324225" y="4377937"/>
              <a:ext cx="328613" cy="25400"/>
            </a:xfrm>
            <a:custGeom>
              <a:avLst/>
              <a:gdLst>
                <a:gd name="T0" fmla="*/ 20 w 152"/>
                <a:gd name="T1" fmla="*/ 0 h 12"/>
                <a:gd name="T2" fmla="*/ 0 w 152"/>
                <a:gd name="T3" fmla="*/ 5 h 12"/>
                <a:gd name="T4" fmla="*/ 76 w 152"/>
                <a:gd name="T5" fmla="*/ 12 h 12"/>
                <a:gd name="T6" fmla="*/ 152 w 152"/>
                <a:gd name="T7" fmla="*/ 5 h 12"/>
                <a:gd name="T8" fmla="*/ 133 w 152"/>
                <a:gd name="T9" fmla="*/ 0 h 12"/>
                <a:gd name="T10" fmla="*/ 133 w 152"/>
                <a:gd name="T11" fmla="*/ 1 h 12"/>
                <a:gd name="T12" fmla="*/ 150 w 152"/>
                <a:gd name="T13" fmla="*/ 5 h 12"/>
                <a:gd name="T14" fmla="*/ 76 w 152"/>
                <a:gd name="T15" fmla="*/ 12 h 12"/>
                <a:gd name="T16" fmla="*/ 2 w 152"/>
                <a:gd name="T17" fmla="*/ 5 h 12"/>
                <a:gd name="T18" fmla="*/ 20 w 152"/>
                <a:gd name="T19" fmla="*/ 1 h 12"/>
                <a:gd name="T20" fmla="*/ 20 w 152"/>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12">
                  <a:moveTo>
                    <a:pt x="20" y="0"/>
                  </a:moveTo>
                  <a:cubicBezTo>
                    <a:pt x="7" y="2"/>
                    <a:pt x="0" y="3"/>
                    <a:pt x="0" y="5"/>
                  </a:cubicBezTo>
                  <a:cubicBezTo>
                    <a:pt x="0" y="9"/>
                    <a:pt x="34" y="12"/>
                    <a:pt x="76" y="12"/>
                  </a:cubicBezTo>
                  <a:cubicBezTo>
                    <a:pt x="118" y="12"/>
                    <a:pt x="152" y="9"/>
                    <a:pt x="152" y="5"/>
                  </a:cubicBezTo>
                  <a:cubicBezTo>
                    <a:pt x="152" y="3"/>
                    <a:pt x="145" y="2"/>
                    <a:pt x="133" y="0"/>
                  </a:cubicBezTo>
                  <a:cubicBezTo>
                    <a:pt x="133" y="0"/>
                    <a:pt x="133" y="1"/>
                    <a:pt x="133" y="1"/>
                  </a:cubicBezTo>
                  <a:cubicBezTo>
                    <a:pt x="143" y="2"/>
                    <a:pt x="150" y="3"/>
                    <a:pt x="150" y="5"/>
                  </a:cubicBezTo>
                  <a:cubicBezTo>
                    <a:pt x="150" y="9"/>
                    <a:pt x="117" y="12"/>
                    <a:pt x="76" y="12"/>
                  </a:cubicBezTo>
                  <a:cubicBezTo>
                    <a:pt x="35" y="12"/>
                    <a:pt x="2" y="9"/>
                    <a:pt x="2" y="5"/>
                  </a:cubicBezTo>
                  <a:cubicBezTo>
                    <a:pt x="2" y="3"/>
                    <a:pt x="9" y="2"/>
                    <a:pt x="20" y="1"/>
                  </a:cubicBezTo>
                  <a:cubicBezTo>
                    <a:pt x="20" y="0"/>
                    <a:pt x="20" y="0"/>
                    <a:pt x="20" y="0"/>
                  </a:cubicBezTo>
                </a:path>
              </a:pathLst>
            </a:custGeom>
            <a:solidFill>
              <a:srgbClr val="CA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282">
              <a:extLst>
                <a:ext uri="{FF2B5EF4-FFF2-40B4-BE49-F238E27FC236}">
                  <a16:creationId xmlns:a16="http://schemas.microsoft.com/office/drawing/2014/main" id="{6CA7819B-A150-43B7-9E2C-E72D0E489018}"/>
                </a:ext>
              </a:extLst>
            </p:cNvPr>
            <p:cNvSpPr>
              <a:spLocks/>
            </p:cNvSpPr>
            <p:nvPr/>
          </p:nvSpPr>
          <p:spPr bwMode="auto">
            <a:xfrm>
              <a:off x="3367088" y="4373175"/>
              <a:ext cx="244475" cy="6350"/>
            </a:xfrm>
            <a:custGeom>
              <a:avLst/>
              <a:gdLst>
                <a:gd name="T0" fmla="*/ 56 w 113"/>
                <a:gd name="T1" fmla="*/ 0 h 3"/>
                <a:gd name="T2" fmla="*/ 0 w 113"/>
                <a:gd name="T3" fmla="*/ 2 h 3"/>
                <a:gd name="T4" fmla="*/ 0 w 113"/>
                <a:gd name="T5" fmla="*/ 3 h 3"/>
                <a:gd name="T6" fmla="*/ 56 w 113"/>
                <a:gd name="T7" fmla="*/ 0 h 3"/>
                <a:gd name="T8" fmla="*/ 113 w 113"/>
                <a:gd name="T9" fmla="*/ 3 h 3"/>
                <a:gd name="T10" fmla="*/ 113 w 113"/>
                <a:gd name="T11" fmla="*/ 2 h 3"/>
                <a:gd name="T12" fmla="*/ 56 w 11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13" h="3">
                  <a:moveTo>
                    <a:pt x="56" y="0"/>
                  </a:moveTo>
                  <a:cubicBezTo>
                    <a:pt x="33" y="0"/>
                    <a:pt x="13" y="1"/>
                    <a:pt x="0" y="2"/>
                  </a:cubicBezTo>
                  <a:cubicBezTo>
                    <a:pt x="0" y="2"/>
                    <a:pt x="0" y="2"/>
                    <a:pt x="0" y="3"/>
                  </a:cubicBezTo>
                  <a:cubicBezTo>
                    <a:pt x="13" y="1"/>
                    <a:pt x="33" y="0"/>
                    <a:pt x="56" y="0"/>
                  </a:cubicBezTo>
                  <a:cubicBezTo>
                    <a:pt x="79" y="0"/>
                    <a:pt x="100" y="1"/>
                    <a:pt x="113" y="3"/>
                  </a:cubicBezTo>
                  <a:cubicBezTo>
                    <a:pt x="113" y="3"/>
                    <a:pt x="113" y="2"/>
                    <a:pt x="113" y="2"/>
                  </a:cubicBezTo>
                  <a:cubicBezTo>
                    <a:pt x="99" y="1"/>
                    <a:pt x="79" y="0"/>
                    <a:pt x="56"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283">
              <a:extLst>
                <a:ext uri="{FF2B5EF4-FFF2-40B4-BE49-F238E27FC236}">
                  <a16:creationId xmlns:a16="http://schemas.microsoft.com/office/drawing/2014/main" id="{D471D20D-2C51-4C17-8542-5DA8E3D7BFAD}"/>
                </a:ext>
              </a:extLst>
            </p:cNvPr>
            <p:cNvSpPr>
              <a:spLocks/>
            </p:cNvSpPr>
            <p:nvPr/>
          </p:nvSpPr>
          <p:spPr bwMode="auto">
            <a:xfrm>
              <a:off x="3328988" y="4379525"/>
              <a:ext cx="319088" cy="23813"/>
            </a:xfrm>
            <a:custGeom>
              <a:avLst/>
              <a:gdLst>
                <a:gd name="T0" fmla="*/ 18 w 148"/>
                <a:gd name="T1" fmla="*/ 0 h 11"/>
                <a:gd name="T2" fmla="*/ 0 w 148"/>
                <a:gd name="T3" fmla="*/ 4 h 11"/>
                <a:gd name="T4" fmla="*/ 74 w 148"/>
                <a:gd name="T5" fmla="*/ 11 h 11"/>
                <a:gd name="T6" fmla="*/ 148 w 148"/>
                <a:gd name="T7" fmla="*/ 4 h 11"/>
                <a:gd name="T8" fmla="*/ 131 w 148"/>
                <a:gd name="T9" fmla="*/ 0 h 11"/>
                <a:gd name="T10" fmla="*/ 131 w 148"/>
                <a:gd name="T11" fmla="*/ 0 h 11"/>
                <a:gd name="T12" fmla="*/ 146 w 148"/>
                <a:gd name="T13" fmla="*/ 4 h 11"/>
                <a:gd name="T14" fmla="*/ 74 w 148"/>
                <a:gd name="T15" fmla="*/ 11 h 11"/>
                <a:gd name="T16" fmla="*/ 2 w 148"/>
                <a:gd name="T17" fmla="*/ 4 h 11"/>
                <a:gd name="T18" fmla="*/ 18 w 148"/>
                <a:gd name="T19" fmla="*/ 0 h 11"/>
                <a:gd name="T20" fmla="*/ 18 w 148"/>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8" h="11">
                  <a:moveTo>
                    <a:pt x="18" y="0"/>
                  </a:moveTo>
                  <a:cubicBezTo>
                    <a:pt x="7" y="1"/>
                    <a:pt x="0" y="2"/>
                    <a:pt x="0" y="4"/>
                  </a:cubicBezTo>
                  <a:cubicBezTo>
                    <a:pt x="0" y="8"/>
                    <a:pt x="33" y="11"/>
                    <a:pt x="74" y="11"/>
                  </a:cubicBezTo>
                  <a:cubicBezTo>
                    <a:pt x="115" y="11"/>
                    <a:pt x="148" y="8"/>
                    <a:pt x="148" y="4"/>
                  </a:cubicBezTo>
                  <a:cubicBezTo>
                    <a:pt x="148" y="2"/>
                    <a:pt x="141" y="1"/>
                    <a:pt x="131" y="0"/>
                  </a:cubicBezTo>
                  <a:cubicBezTo>
                    <a:pt x="131" y="0"/>
                    <a:pt x="131" y="0"/>
                    <a:pt x="131" y="0"/>
                  </a:cubicBezTo>
                  <a:cubicBezTo>
                    <a:pt x="140" y="1"/>
                    <a:pt x="146" y="3"/>
                    <a:pt x="146" y="4"/>
                  </a:cubicBezTo>
                  <a:cubicBezTo>
                    <a:pt x="146" y="8"/>
                    <a:pt x="113" y="11"/>
                    <a:pt x="74" y="11"/>
                  </a:cubicBezTo>
                  <a:cubicBezTo>
                    <a:pt x="34" y="11"/>
                    <a:pt x="2" y="8"/>
                    <a:pt x="2" y="4"/>
                  </a:cubicBezTo>
                  <a:cubicBezTo>
                    <a:pt x="2" y="2"/>
                    <a:pt x="8" y="1"/>
                    <a:pt x="18" y="0"/>
                  </a:cubicBezTo>
                  <a:cubicBezTo>
                    <a:pt x="18" y="0"/>
                    <a:pt x="18" y="0"/>
                    <a:pt x="18" y="0"/>
                  </a:cubicBezTo>
                </a:path>
              </a:pathLst>
            </a:custGeom>
            <a:solidFill>
              <a:srgbClr val="C4C3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284">
              <a:extLst>
                <a:ext uri="{FF2B5EF4-FFF2-40B4-BE49-F238E27FC236}">
                  <a16:creationId xmlns:a16="http://schemas.microsoft.com/office/drawing/2014/main" id="{180CB1B8-F845-4038-8992-F4F3B6244606}"/>
                </a:ext>
              </a:extLst>
            </p:cNvPr>
            <p:cNvSpPr>
              <a:spLocks/>
            </p:cNvSpPr>
            <p:nvPr/>
          </p:nvSpPr>
          <p:spPr bwMode="auto">
            <a:xfrm>
              <a:off x="3367088" y="4373175"/>
              <a:ext cx="244475" cy="6350"/>
            </a:xfrm>
            <a:custGeom>
              <a:avLst/>
              <a:gdLst>
                <a:gd name="T0" fmla="*/ 56 w 113"/>
                <a:gd name="T1" fmla="*/ 0 h 3"/>
                <a:gd name="T2" fmla="*/ 0 w 113"/>
                <a:gd name="T3" fmla="*/ 3 h 3"/>
                <a:gd name="T4" fmla="*/ 0 w 113"/>
                <a:gd name="T5" fmla="*/ 3 h 3"/>
                <a:gd name="T6" fmla="*/ 56 w 113"/>
                <a:gd name="T7" fmla="*/ 0 h 3"/>
                <a:gd name="T8" fmla="*/ 113 w 113"/>
                <a:gd name="T9" fmla="*/ 3 h 3"/>
                <a:gd name="T10" fmla="*/ 113 w 113"/>
                <a:gd name="T11" fmla="*/ 3 h 3"/>
                <a:gd name="T12" fmla="*/ 56 w 11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13" h="3">
                  <a:moveTo>
                    <a:pt x="56" y="0"/>
                  </a:moveTo>
                  <a:cubicBezTo>
                    <a:pt x="33" y="0"/>
                    <a:pt x="13" y="1"/>
                    <a:pt x="0" y="3"/>
                  </a:cubicBezTo>
                  <a:cubicBezTo>
                    <a:pt x="0" y="3"/>
                    <a:pt x="0" y="3"/>
                    <a:pt x="0" y="3"/>
                  </a:cubicBezTo>
                  <a:cubicBezTo>
                    <a:pt x="13" y="1"/>
                    <a:pt x="33" y="0"/>
                    <a:pt x="56" y="0"/>
                  </a:cubicBezTo>
                  <a:cubicBezTo>
                    <a:pt x="79" y="0"/>
                    <a:pt x="100" y="1"/>
                    <a:pt x="113" y="3"/>
                  </a:cubicBezTo>
                  <a:cubicBezTo>
                    <a:pt x="113" y="3"/>
                    <a:pt x="113" y="3"/>
                    <a:pt x="113" y="3"/>
                  </a:cubicBezTo>
                  <a:cubicBezTo>
                    <a:pt x="100" y="1"/>
                    <a:pt x="79" y="0"/>
                    <a:pt x="56"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285">
              <a:extLst>
                <a:ext uri="{FF2B5EF4-FFF2-40B4-BE49-F238E27FC236}">
                  <a16:creationId xmlns:a16="http://schemas.microsoft.com/office/drawing/2014/main" id="{364BE360-C631-4275-B88C-A801A1458E39}"/>
                </a:ext>
              </a:extLst>
            </p:cNvPr>
            <p:cNvSpPr>
              <a:spLocks/>
            </p:cNvSpPr>
            <p:nvPr/>
          </p:nvSpPr>
          <p:spPr bwMode="auto">
            <a:xfrm>
              <a:off x="3333750" y="4379525"/>
              <a:ext cx="311150" cy="23813"/>
            </a:xfrm>
            <a:custGeom>
              <a:avLst/>
              <a:gdLst>
                <a:gd name="T0" fmla="*/ 16 w 144"/>
                <a:gd name="T1" fmla="*/ 0 h 11"/>
                <a:gd name="T2" fmla="*/ 0 w 144"/>
                <a:gd name="T3" fmla="*/ 4 h 11"/>
                <a:gd name="T4" fmla="*/ 72 w 144"/>
                <a:gd name="T5" fmla="*/ 11 h 11"/>
                <a:gd name="T6" fmla="*/ 144 w 144"/>
                <a:gd name="T7" fmla="*/ 4 h 11"/>
                <a:gd name="T8" fmla="*/ 129 w 144"/>
                <a:gd name="T9" fmla="*/ 0 h 11"/>
                <a:gd name="T10" fmla="*/ 129 w 144"/>
                <a:gd name="T11" fmla="*/ 0 h 11"/>
                <a:gd name="T12" fmla="*/ 142 w 144"/>
                <a:gd name="T13" fmla="*/ 4 h 11"/>
                <a:gd name="T14" fmla="*/ 72 w 144"/>
                <a:gd name="T15" fmla="*/ 11 h 11"/>
                <a:gd name="T16" fmla="*/ 2 w 144"/>
                <a:gd name="T17" fmla="*/ 4 h 11"/>
                <a:gd name="T18" fmla="*/ 16 w 144"/>
                <a:gd name="T19" fmla="*/ 0 h 11"/>
                <a:gd name="T20" fmla="*/ 16 w 144"/>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11">
                  <a:moveTo>
                    <a:pt x="16" y="0"/>
                  </a:moveTo>
                  <a:cubicBezTo>
                    <a:pt x="6" y="1"/>
                    <a:pt x="0" y="2"/>
                    <a:pt x="0" y="4"/>
                  </a:cubicBezTo>
                  <a:cubicBezTo>
                    <a:pt x="0" y="8"/>
                    <a:pt x="32" y="11"/>
                    <a:pt x="72" y="11"/>
                  </a:cubicBezTo>
                  <a:cubicBezTo>
                    <a:pt x="111" y="11"/>
                    <a:pt x="144" y="8"/>
                    <a:pt x="144" y="4"/>
                  </a:cubicBezTo>
                  <a:cubicBezTo>
                    <a:pt x="144" y="3"/>
                    <a:pt x="138" y="1"/>
                    <a:pt x="129" y="0"/>
                  </a:cubicBezTo>
                  <a:cubicBezTo>
                    <a:pt x="129" y="0"/>
                    <a:pt x="129" y="0"/>
                    <a:pt x="129" y="0"/>
                  </a:cubicBezTo>
                  <a:cubicBezTo>
                    <a:pt x="137" y="1"/>
                    <a:pt x="142" y="3"/>
                    <a:pt x="142" y="4"/>
                  </a:cubicBezTo>
                  <a:cubicBezTo>
                    <a:pt x="142" y="8"/>
                    <a:pt x="110" y="11"/>
                    <a:pt x="72" y="11"/>
                  </a:cubicBezTo>
                  <a:cubicBezTo>
                    <a:pt x="33" y="11"/>
                    <a:pt x="2" y="8"/>
                    <a:pt x="2" y="4"/>
                  </a:cubicBezTo>
                  <a:cubicBezTo>
                    <a:pt x="2" y="3"/>
                    <a:pt x="7" y="1"/>
                    <a:pt x="16" y="0"/>
                  </a:cubicBezTo>
                  <a:cubicBezTo>
                    <a:pt x="16" y="0"/>
                    <a:pt x="16" y="0"/>
                    <a:pt x="16" y="0"/>
                  </a:cubicBezTo>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286">
              <a:extLst>
                <a:ext uri="{FF2B5EF4-FFF2-40B4-BE49-F238E27FC236}">
                  <a16:creationId xmlns:a16="http://schemas.microsoft.com/office/drawing/2014/main" id="{02D5573D-B899-4833-9440-824EA6A8F67F}"/>
                </a:ext>
              </a:extLst>
            </p:cNvPr>
            <p:cNvSpPr>
              <a:spLocks/>
            </p:cNvSpPr>
            <p:nvPr/>
          </p:nvSpPr>
          <p:spPr bwMode="auto">
            <a:xfrm>
              <a:off x="3367088" y="4373175"/>
              <a:ext cx="244475" cy="6350"/>
            </a:xfrm>
            <a:custGeom>
              <a:avLst/>
              <a:gdLst>
                <a:gd name="T0" fmla="*/ 56 w 113"/>
                <a:gd name="T1" fmla="*/ 0 h 3"/>
                <a:gd name="T2" fmla="*/ 0 w 113"/>
                <a:gd name="T3" fmla="*/ 3 h 3"/>
                <a:gd name="T4" fmla="*/ 0 w 113"/>
                <a:gd name="T5" fmla="*/ 3 h 3"/>
                <a:gd name="T6" fmla="*/ 56 w 113"/>
                <a:gd name="T7" fmla="*/ 0 h 3"/>
                <a:gd name="T8" fmla="*/ 113 w 113"/>
                <a:gd name="T9" fmla="*/ 3 h 3"/>
                <a:gd name="T10" fmla="*/ 113 w 113"/>
                <a:gd name="T11" fmla="*/ 3 h 3"/>
                <a:gd name="T12" fmla="*/ 56 w 11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13" h="3">
                  <a:moveTo>
                    <a:pt x="56" y="0"/>
                  </a:moveTo>
                  <a:cubicBezTo>
                    <a:pt x="33" y="0"/>
                    <a:pt x="13" y="1"/>
                    <a:pt x="0" y="3"/>
                  </a:cubicBezTo>
                  <a:cubicBezTo>
                    <a:pt x="0" y="3"/>
                    <a:pt x="0" y="3"/>
                    <a:pt x="0" y="3"/>
                  </a:cubicBezTo>
                  <a:cubicBezTo>
                    <a:pt x="13" y="1"/>
                    <a:pt x="33" y="0"/>
                    <a:pt x="56" y="0"/>
                  </a:cubicBezTo>
                  <a:cubicBezTo>
                    <a:pt x="79" y="0"/>
                    <a:pt x="100" y="2"/>
                    <a:pt x="113" y="3"/>
                  </a:cubicBezTo>
                  <a:cubicBezTo>
                    <a:pt x="113" y="3"/>
                    <a:pt x="113" y="3"/>
                    <a:pt x="113" y="3"/>
                  </a:cubicBezTo>
                  <a:cubicBezTo>
                    <a:pt x="100" y="1"/>
                    <a:pt x="79" y="0"/>
                    <a:pt x="56"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287">
              <a:extLst>
                <a:ext uri="{FF2B5EF4-FFF2-40B4-BE49-F238E27FC236}">
                  <a16:creationId xmlns:a16="http://schemas.microsoft.com/office/drawing/2014/main" id="{145C8DBF-3FD3-41B9-A8C7-B077EAF148EB}"/>
                </a:ext>
              </a:extLst>
            </p:cNvPr>
            <p:cNvSpPr>
              <a:spLocks/>
            </p:cNvSpPr>
            <p:nvPr/>
          </p:nvSpPr>
          <p:spPr bwMode="auto">
            <a:xfrm>
              <a:off x="3336925" y="4379525"/>
              <a:ext cx="303213" cy="23813"/>
            </a:xfrm>
            <a:custGeom>
              <a:avLst/>
              <a:gdLst>
                <a:gd name="T0" fmla="*/ 14 w 140"/>
                <a:gd name="T1" fmla="*/ 0 h 11"/>
                <a:gd name="T2" fmla="*/ 0 w 140"/>
                <a:gd name="T3" fmla="*/ 4 h 11"/>
                <a:gd name="T4" fmla="*/ 70 w 140"/>
                <a:gd name="T5" fmla="*/ 11 h 11"/>
                <a:gd name="T6" fmla="*/ 140 w 140"/>
                <a:gd name="T7" fmla="*/ 4 h 11"/>
                <a:gd name="T8" fmla="*/ 127 w 140"/>
                <a:gd name="T9" fmla="*/ 0 h 11"/>
                <a:gd name="T10" fmla="*/ 126 w 140"/>
                <a:gd name="T11" fmla="*/ 1 h 11"/>
                <a:gd name="T12" fmla="*/ 138 w 140"/>
                <a:gd name="T13" fmla="*/ 4 h 11"/>
                <a:gd name="T14" fmla="*/ 70 w 140"/>
                <a:gd name="T15" fmla="*/ 11 h 11"/>
                <a:gd name="T16" fmla="*/ 2 w 140"/>
                <a:gd name="T17" fmla="*/ 4 h 11"/>
                <a:gd name="T18" fmla="*/ 14 w 140"/>
                <a:gd name="T19" fmla="*/ 0 h 11"/>
                <a:gd name="T20" fmla="*/ 14 w 140"/>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11">
                  <a:moveTo>
                    <a:pt x="14" y="0"/>
                  </a:moveTo>
                  <a:cubicBezTo>
                    <a:pt x="5" y="1"/>
                    <a:pt x="0" y="3"/>
                    <a:pt x="0" y="4"/>
                  </a:cubicBezTo>
                  <a:cubicBezTo>
                    <a:pt x="0" y="8"/>
                    <a:pt x="31" y="11"/>
                    <a:pt x="70" y="11"/>
                  </a:cubicBezTo>
                  <a:cubicBezTo>
                    <a:pt x="108" y="11"/>
                    <a:pt x="140" y="8"/>
                    <a:pt x="140" y="4"/>
                  </a:cubicBezTo>
                  <a:cubicBezTo>
                    <a:pt x="140" y="3"/>
                    <a:pt x="135" y="1"/>
                    <a:pt x="127" y="0"/>
                  </a:cubicBezTo>
                  <a:cubicBezTo>
                    <a:pt x="127" y="0"/>
                    <a:pt x="126" y="0"/>
                    <a:pt x="126" y="1"/>
                  </a:cubicBezTo>
                  <a:cubicBezTo>
                    <a:pt x="133" y="2"/>
                    <a:pt x="138" y="3"/>
                    <a:pt x="138" y="4"/>
                  </a:cubicBezTo>
                  <a:cubicBezTo>
                    <a:pt x="138" y="8"/>
                    <a:pt x="107" y="11"/>
                    <a:pt x="70" y="11"/>
                  </a:cubicBezTo>
                  <a:cubicBezTo>
                    <a:pt x="32" y="11"/>
                    <a:pt x="2" y="8"/>
                    <a:pt x="2" y="4"/>
                  </a:cubicBezTo>
                  <a:cubicBezTo>
                    <a:pt x="2" y="3"/>
                    <a:pt x="7" y="1"/>
                    <a:pt x="14" y="0"/>
                  </a:cubicBezTo>
                  <a:cubicBezTo>
                    <a:pt x="14" y="0"/>
                    <a:pt x="14" y="0"/>
                    <a:pt x="14" y="0"/>
                  </a:cubicBezTo>
                </a:path>
              </a:pathLst>
            </a:custGeom>
            <a:solidFill>
              <a:srgbClr val="BB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288">
              <a:extLst>
                <a:ext uri="{FF2B5EF4-FFF2-40B4-BE49-F238E27FC236}">
                  <a16:creationId xmlns:a16="http://schemas.microsoft.com/office/drawing/2014/main" id="{1C7501CC-A878-42F5-AEE3-93A7A318AFD5}"/>
                </a:ext>
              </a:extLst>
            </p:cNvPr>
            <p:cNvSpPr>
              <a:spLocks/>
            </p:cNvSpPr>
            <p:nvPr/>
          </p:nvSpPr>
          <p:spPr bwMode="auto">
            <a:xfrm>
              <a:off x="3367088" y="4373175"/>
              <a:ext cx="244475" cy="7938"/>
            </a:xfrm>
            <a:custGeom>
              <a:avLst/>
              <a:gdLst>
                <a:gd name="T0" fmla="*/ 56 w 113"/>
                <a:gd name="T1" fmla="*/ 0 h 4"/>
                <a:gd name="T2" fmla="*/ 0 w 113"/>
                <a:gd name="T3" fmla="*/ 3 h 4"/>
                <a:gd name="T4" fmla="*/ 0 w 113"/>
                <a:gd name="T5" fmla="*/ 3 h 4"/>
                <a:gd name="T6" fmla="*/ 56 w 113"/>
                <a:gd name="T7" fmla="*/ 1 h 4"/>
                <a:gd name="T8" fmla="*/ 112 w 113"/>
                <a:gd name="T9" fmla="*/ 4 h 4"/>
                <a:gd name="T10" fmla="*/ 113 w 113"/>
                <a:gd name="T11" fmla="*/ 3 h 4"/>
                <a:gd name="T12" fmla="*/ 56 w 113"/>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13" h="4">
                  <a:moveTo>
                    <a:pt x="56" y="0"/>
                  </a:moveTo>
                  <a:cubicBezTo>
                    <a:pt x="33" y="0"/>
                    <a:pt x="13" y="1"/>
                    <a:pt x="0" y="3"/>
                  </a:cubicBezTo>
                  <a:cubicBezTo>
                    <a:pt x="0" y="3"/>
                    <a:pt x="0" y="3"/>
                    <a:pt x="0" y="3"/>
                  </a:cubicBezTo>
                  <a:cubicBezTo>
                    <a:pt x="13" y="2"/>
                    <a:pt x="33" y="1"/>
                    <a:pt x="56" y="1"/>
                  </a:cubicBezTo>
                  <a:cubicBezTo>
                    <a:pt x="79" y="1"/>
                    <a:pt x="100" y="2"/>
                    <a:pt x="112" y="4"/>
                  </a:cubicBezTo>
                  <a:cubicBezTo>
                    <a:pt x="112" y="3"/>
                    <a:pt x="113" y="3"/>
                    <a:pt x="113" y="3"/>
                  </a:cubicBezTo>
                  <a:cubicBezTo>
                    <a:pt x="100" y="2"/>
                    <a:pt x="79" y="0"/>
                    <a:pt x="56"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289">
              <a:extLst>
                <a:ext uri="{FF2B5EF4-FFF2-40B4-BE49-F238E27FC236}">
                  <a16:creationId xmlns:a16="http://schemas.microsoft.com/office/drawing/2014/main" id="{8DA88142-BC8E-4DAF-B5AD-5C77E03A225F}"/>
                </a:ext>
              </a:extLst>
            </p:cNvPr>
            <p:cNvSpPr>
              <a:spLocks/>
            </p:cNvSpPr>
            <p:nvPr/>
          </p:nvSpPr>
          <p:spPr bwMode="auto">
            <a:xfrm>
              <a:off x="3341688" y="4379525"/>
              <a:ext cx="293688" cy="23813"/>
            </a:xfrm>
            <a:custGeom>
              <a:avLst/>
              <a:gdLst>
                <a:gd name="T0" fmla="*/ 12 w 136"/>
                <a:gd name="T1" fmla="*/ 0 h 11"/>
                <a:gd name="T2" fmla="*/ 0 w 136"/>
                <a:gd name="T3" fmla="*/ 4 h 11"/>
                <a:gd name="T4" fmla="*/ 68 w 136"/>
                <a:gd name="T5" fmla="*/ 11 h 11"/>
                <a:gd name="T6" fmla="*/ 136 w 136"/>
                <a:gd name="T7" fmla="*/ 4 h 11"/>
                <a:gd name="T8" fmla="*/ 124 w 136"/>
                <a:gd name="T9" fmla="*/ 1 h 11"/>
                <a:gd name="T10" fmla="*/ 124 w 136"/>
                <a:gd name="T11" fmla="*/ 1 h 11"/>
                <a:gd name="T12" fmla="*/ 134 w 136"/>
                <a:gd name="T13" fmla="*/ 4 h 11"/>
                <a:gd name="T14" fmla="*/ 68 w 136"/>
                <a:gd name="T15" fmla="*/ 10 h 11"/>
                <a:gd name="T16" fmla="*/ 2 w 136"/>
                <a:gd name="T17" fmla="*/ 4 h 11"/>
                <a:gd name="T18" fmla="*/ 13 w 136"/>
                <a:gd name="T19" fmla="*/ 1 h 11"/>
                <a:gd name="T20" fmla="*/ 12 w 136"/>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6" h="11">
                  <a:moveTo>
                    <a:pt x="12" y="0"/>
                  </a:moveTo>
                  <a:cubicBezTo>
                    <a:pt x="5" y="1"/>
                    <a:pt x="0" y="3"/>
                    <a:pt x="0" y="4"/>
                  </a:cubicBezTo>
                  <a:cubicBezTo>
                    <a:pt x="0" y="8"/>
                    <a:pt x="30" y="11"/>
                    <a:pt x="68" y="11"/>
                  </a:cubicBezTo>
                  <a:cubicBezTo>
                    <a:pt x="105" y="11"/>
                    <a:pt x="136" y="8"/>
                    <a:pt x="136" y="4"/>
                  </a:cubicBezTo>
                  <a:cubicBezTo>
                    <a:pt x="136" y="3"/>
                    <a:pt x="131" y="2"/>
                    <a:pt x="124" y="1"/>
                  </a:cubicBezTo>
                  <a:cubicBezTo>
                    <a:pt x="124" y="1"/>
                    <a:pt x="124" y="1"/>
                    <a:pt x="124" y="1"/>
                  </a:cubicBezTo>
                  <a:cubicBezTo>
                    <a:pt x="130" y="2"/>
                    <a:pt x="134" y="3"/>
                    <a:pt x="134" y="4"/>
                  </a:cubicBezTo>
                  <a:cubicBezTo>
                    <a:pt x="134" y="8"/>
                    <a:pt x="104" y="10"/>
                    <a:pt x="68" y="10"/>
                  </a:cubicBezTo>
                  <a:cubicBezTo>
                    <a:pt x="31" y="10"/>
                    <a:pt x="2" y="8"/>
                    <a:pt x="2" y="4"/>
                  </a:cubicBezTo>
                  <a:cubicBezTo>
                    <a:pt x="2" y="3"/>
                    <a:pt x="6" y="2"/>
                    <a:pt x="13" y="1"/>
                  </a:cubicBezTo>
                  <a:cubicBezTo>
                    <a:pt x="13" y="1"/>
                    <a:pt x="13" y="0"/>
                    <a:pt x="12" y="0"/>
                  </a:cubicBezTo>
                </a:path>
              </a:pathLst>
            </a:custGeom>
            <a:solidFill>
              <a:srgbClr val="B6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290">
              <a:extLst>
                <a:ext uri="{FF2B5EF4-FFF2-40B4-BE49-F238E27FC236}">
                  <a16:creationId xmlns:a16="http://schemas.microsoft.com/office/drawing/2014/main" id="{B1CFBF4E-B6B5-4E59-8C75-7579F823C8E9}"/>
                </a:ext>
              </a:extLst>
            </p:cNvPr>
            <p:cNvSpPr>
              <a:spLocks/>
            </p:cNvSpPr>
            <p:nvPr/>
          </p:nvSpPr>
          <p:spPr bwMode="auto">
            <a:xfrm>
              <a:off x="3367088" y="4374762"/>
              <a:ext cx="242888" cy="6350"/>
            </a:xfrm>
            <a:custGeom>
              <a:avLst/>
              <a:gdLst>
                <a:gd name="T0" fmla="*/ 56 w 112"/>
                <a:gd name="T1" fmla="*/ 0 h 3"/>
                <a:gd name="T2" fmla="*/ 0 w 112"/>
                <a:gd name="T3" fmla="*/ 2 h 3"/>
                <a:gd name="T4" fmla="*/ 1 w 112"/>
                <a:gd name="T5" fmla="*/ 3 h 3"/>
                <a:gd name="T6" fmla="*/ 56 w 112"/>
                <a:gd name="T7" fmla="*/ 0 h 3"/>
                <a:gd name="T8" fmla="*/ 112 w 112"/>
                <a:gd name="T9" fmla="*/ 3 h 3"/>
                <a:gd name="T10" fmla="*/ 112 w 112"/>
                <a:gd name="T11" fmla="*/ 3 h 3"/>
                <a:gd name="T12" fmla="*/ 56 w 1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12" h="3">
                  <a:moveTo>
                    <a:pt x="56" y="0"/>
                  </a:moveTo>
                  <a:cubicBezTo>
                    <a:pt x="33" y="0"/>
                    <a:pt x="13" y="1"/>
                    <a:pt x="0" y="2"/>
                  </a:cubicBezTo>
                  <a:cubicBezTo>
                    <a:pt x="1" y="2"/>
                    <a:pt x="1" y="3"/>
                    <a:pt x="1" y="3"/>
                  </a:cubicBezTo>
                  <a:cubicBezTo>
                    <a:pt x="12" y="1"/>
                    <a:pt x="33" y="0"/>
                    <a:pt x="56" y="0"/>
                  </a:cubicBezTo>
                  <a:cubicBezTo>
                    <a:pt x="80" y="0"/>
                    <a:pt x="101" y="1"/>
                    <a:pt x="112" y="3"/>
                  </a:cubicBezTo>
                  <a:cubicBezTo>
                    <a:pt x="112" y="3"/>
                    <a:pt x="112" y="3"/>
                    <a:pt x="112" y="3"/>
                  </a:cubicBezTo>
                  <a:cubicBezTo>
                    <a:pt x="100" y="1"/>
                    <a:pt x="79" y="0"/>
                    <a:pt x="56"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291">
              <a:extLst>
                <a:ext uri="{FF2B5EF4-FFF2-40B4-BE49-F238E27FC236}">
                  <a16:creationId xmlns:a16="http://schemas.microsoft.com/office/drawing/2014/main" id="{9D20A69E-5BB4-4F62-A429-9B75F0EFD7DE}"/>
                </a:ext>
              </a:extLst>
            </p:cNvPr>
            <p:cNvSpPr>
              <a:spLocks/>
            </p:cNvSpPr>
            <p:nvPr/>
          </p:nvSpPr>
          <p:spPr bwMode="auto">
            <a:xfrm>
              <a:off x="3346450" y="4381112"/>
              <a:ext cx="285750" cy="19050"/>
            </a:xfrm>
            <a:custGeom>
              <a:avLst/>
              <a:gdLst>
                <a:gd name="T0" fmla="*/ 11 w 132"/>
                <a:gd name="T1" fmla="*/ 0 h 9"/>
                <a:gd name="T2" fmla="*/ 0 w 132"/>
                <a:gd name="T3" fmla="*/ 3 h 9"/>
                <a:gd name="T4" fmla="*/ 66 w 132"/>
                <a:gd name="T5" fmla="*/ 9 h 9"/>
                <a:gd name="T6" fmla="*/ 132 w 132"/>
                <a:gd name="T7" fmla="*/ 3 h 9"/>
                <a:gd name="T8" fmla="*/ 122 w 132"/>
                <a:gd name="T9" fmla="*/ 0 h 9"/>
                <a:gd name="T10" fmla="*/ 122 w 132"/>
                <a:gd name="T11" fmla="*/ 0 h 9"/>
                <a:gd name="T12" fmla="*/ 130 w 132"/>
                <a:gd name="T13" fmla="*/ 3 h 9"/>
                <a:gd name="T14" fmla="*/ 66 w 132"/>
                <a:gd name="T15" fmla="*/ 9 h 9"/>
                <a:gd name="T16" fmla="*/ 2 w 132"/>
                <a:gd name="T17" fmla="*/ 3 h 9"/>
                <a:gd name="T18" fmla="*/ 11 w 132"/>
                <a:gd name="T19" fmla="*/ 0 h 9"/>
                <a:gd name="T20" fmla="*/ 11 w 132"/>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
                  <a:moveTo>
                    <a:pt x="11" y="0"/>
                  </a:moveTo>
                  <a:cubicBezTo>
                    <a:pt x="4" y="1"/>
                    <a:pt x="0" y="2"/>
                    <a:pt x="0" y="3"/>
                  </a:cubicBezTo>
                  <a:cubicBezTo>
                    <a:pt x="0" y="7"/>
                    <a:pt x="29" y="9"/>
                    <a:pt x="66" y="9"/>
                  </a:cubicBezTo>
                  <a:cubicBezTo>
                    <a:pt x="102" y="9"/>
                    <a:pt x="132" y="7"/>
                    <a:pt x="132" y="3"/>
                  </a:cubicBezTo>
                  <a:cubicBezTo>
                    <a:pt x="132" y="2"/>
                    <a:pt x="128" y="1"/>
                    <a:pt x="122" y="0"/>
                  </a:cubicBezTo>
                  <a:cubicBezTo>
                    <a:pt x="122" y="0"/>
                    <a:pt x="122" y="0"/>
                    <a:pt x="122" y="0"/>
                  </a:cubicBezTo>
                  <a:cubicBezTo>
                    <a:pt x="127" y="1"/>
                    <a:pt x="130" y="2"/>
                    <a:pt x="130" y="3"/>
                  </a:cubicBezTo>
                  <a:cubicBezTo>
                    <a:pt x="130" y="7"/>
                    <a:pt x="101" y="9"/>
                    <a:pt x="66" y="9"/>
                  </a:cubicBezTo>
                  <a:cubicBezTo>
                    <a:pt x="31" y="9"/>
                    <a:pt x="2" y="7"/>
                    <a:pt x="2" y="3"/>
                  </a:cubicBezTo>
                  <a:cubicBezTo>
                    <a:pt x="2" y="2"/>
                    <a:pt x="5" y="1"/>
                    <a:pt x="11" y="0"/>
                  </a:cubicBezTo>
                  <a:cubicBezTo>
                    <a:pt x="11" y="0"/>
                    <a:pt x="11" y="0"/>
                    <a:pt x="11" y="0"/>
                  </a:cubicBezTo>
                </a:path>
              </a:pathLst>
            </a:custGeom>
            <a:solidFill>
              <a:srgbClr val="B1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292">
              <a:extLst>
                <a:ext uri="{FF2B5EF4-FFF2-40B4-BE49-F238E27FC236}">
                  <a16:creationId xmlns:a16="http://schemas.microsoft.com/office/drawing/2014/main" id="{3A2396C6-A24C-4E3F-8DE9-44E46C806644}"/>
                </a:ext>
              </a:extLst>
            </p:cNvPr>
            <p:cNvSpPr>
              <a:spLocks/>
            </p:cNvSpPr>
            <p:nvPr/>
          </p:nvSpPr>
          <p:spPr bwMode="auto">
            <a:xfrm>
              <a:off x="3370263" y="4374762"/>
              <a:ext cx="239713" cy="6350"/>
            </a:xfrm>
            <a:custGeom>
              <a:avLst/>
              <a:gdLst>
                <a:gd name="T0" fmla="*/ 55 w 111"/>
                <a:gd name="T1" fmla="*/ 0 h 3"/>
                <a:gd name="T2" fmla="*/ 0 w 111"/>
                <a:gd name="T3" fmla="*/ 3 h 3"/>
                <a:gd name="T4" fmla="*/ 0 w 111"/>
                <a:gd name="T5" fmla="*/ 3 h 3"/>
                <a:gd name="T6" fmla="*/ 55 w 111"/>
                <a:gd name="T7" fmla="*/ 0 h 3"/>
                <a:gd name="T8" fmla="*/ 111 w 111"/>
                <a:gd name="T9" fmla="*/ 3 h 3"/>
                <a:gd name="T10" fmla="*/ 111 w 111"/>
                <a:gd name="T11" fmla="*/ 3 h 3"/>
                <a:gd name="T12" fmla="*/ 55 w 11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11" h="3">
                  <a:moveTo>
                    <a:pt x="55" y="0"/>
                  </a:moveTo>
                  <a:cubicBezTo>
                    <a:pt x="32" y="0"/>
                    <a:pt x="11" y="1"/>
                    <a:pt x="0" y="3"/>
                  </a:cubicBezTo>
                  <a:cubicBezTo>
                    <a:pt x="0" y="3"/>
                    <a:pt x="0" y="3"/>
                    <a:pt x="0" y="3"/>
                  </a:cubicBezTo>
                  <a:cubicBezTo>
                    <a:pt x="11" y="1"/>
                    <a:pt x="32" y="0"/>
                    <a:pt x="55" y="0"/>
                  </a:cubicBezTo>
                  <a:cubicBezTo>
                    <a:pt x="79" y="0"/>
                    <a:pt x="100" y="1"/>
                    <a:pt x="111" y="3"/>
                  </a:cubicBezTo>
                  <a:cubicBezTo>
                    <a:pt x="111" y="3"/>
                    <a:pt x="111" y="3"/>
                    <a:pt x="111" y="3"/>
                  </a:cubicBezTo>
                  <a:cubicBezTo>
                    <a:pt x="100" y="1"/>
                    <a:pt x="79" y="0"/>
                    <a:pt x="55"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293">
              <a:extLst>
                <a:ext uri="{FF2B5EF4-FFF2-40B4-BE49-F238E27FC236}">
                  <a16:creationId xmlns:a16="http://schemas.microsoft.com/office/drawing/2014/main" id="{634F354A-9BD3-4E1A-82B4-C01654392E7D}"/>
                </a:ext>
              </a:extLst>
            </p:cNvPr>
            <p:cNvSpPr>
              <a:spLocks/>
            </p:cNvSpPr>
            <p:nvPr/>
          </p:nvSpPr>
          <p:spPr bwMode="auto">
            <a:xfrm>
              <a:off x="3351213" y="4381112"/>
              <a:ext cx="276225" cy="19050"/>
            </a:xfrm>
            <a:custGeom>
              <a:avLst/>
              <a:gdLst>
                <a:gd name="T0" fmla="*/ 9 w 128"/>
                <a:gd name="T1" fmla="*/ 0 h 9"/>
                <a:gd name="T2" fmla="*/ 0 w 128"/>
                <a:gd name="T3" fmla="*/ 3 h 9"/>
                <a:gd name="T4" fmla="*/ 64 w 128"/>
                <a:gd name="T5" fmla="*/ 9 h 9"/>
                <a:gd name="T6" fmla="*/ 128 w 128"/>
                <a:gd name="T7" fmla="*/ 3 h 9"/>
                <a:gd name="T8" fmla="*/ 120 w 128"/>
                <a:gd name="T9" fmla="*/ 0 h 9"/>
                <a:gd name="T10" fmla="*/ 119 w 128"/>
                <a:gd name="T11" fmla="*/ 1 h 9"/>
                <a:gd name="T12" fmla="*/ 126 w 128"/>
                <a:gd name="T13" fmla="*/ 3 h 9"/>
                <a:gd name="T14" fmla="*/ 64 w 128"/>
                <a:gd name="T15" fmla="*/ 9 h 9"/>
                <a:gd name="T16" fmla="*/ 2 w 128"/>
                <a:gd name="T17" fmla="*/ 3 h 9"/>
                <a:gd name="T18" fmla="*/ 9 w 128"/>
                <a:gd name="T19" fmla="*/ 0 h 9"/>
                <a:gd name="T20" fmla="*/ 9 w 128"/>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9">
                  <a:moveTo>
                    <a:pt x="9" y="0"/>
                  </a:moveTo>
                  <a:cubicBezTo>
                    <a:pt x="3" y="1"/>
                    <a:pt x="0" y="2"/>
                    <a:pt x="0" y="3"/>
                  </a:cubicBezTo>
                  <a:cubicBezTo>
                    <a:pt x="0" y="7"/>
                    <a:pt x="29" y="9"/>
                    <a:pt x="64" y="9"/>
                  </a:cubicBezTo>
                  <a:cubicBezTo>
                    <a:pt x="99" y="9"/>
                    <a:pt x="128" y="7"/>
                    <a:pt x="128" y="3"/>
                  </a:cubicBezTo>
                  <a:cubicBezTo>
                    <a:pt x="128" y="2"/>
                    <a:pt x="125" y="1"/>
                    <a:pt x="120" y="0"/>
                  </a:cubicBezTo>
                  <a:cubicBezTo>
                    <a:pt x="120" y="0"/>
                    <a:pt x="119" y="0"/>
                    <a:pt x="119" y="1"/>
                  </a:cubicBezTo>
                  <a:cubicBezTo>
                    <a:pt x="123" y="1"/>
                    <a:pt x="126" y="2"/>
                    <a:pt x="126" y="3"/>
                  </a:cubicBezTo>
                  <a:cubicBezTo>
                    <a:pt x="126" y="6"/>
                    <a:pt x="98" y="9"/>
                    <a:pt x="64" y="9"/>
                  </a:cubicBezTo>
                  <a:cubicBezTo>
                    <a:pt x="30" y="9"/>
                    <a:pt x="2" y="6"/>
                    <a:pt x="2" y="3"/>
                  </a:cubicBezTo>
                  <a:cubicBezTo>
                    <a:pt x="2" y="2"/>
                    <a:pt x="5" y="1"/>
                    <a:pt x="9" y="0"/>
                  </a:cubicBezTo>
                  <a:cubicBezTo>
                    <a:pt x="9" y="0"/>
                    <a:pt x="9" y="0"/>
                    <a:pt x="9" y="0"/>
                  </a:cubicBezTo>
                </a:path>
              </a:pathLst>
            </a:custGeom>
            <a:solidFill>
              <a:srgbClr val="AC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294">
              <a:extLst>
                <a:ext uri="{FF2B5EF4-FFF2-40B4-BE49-F238E27FC236}">
                  <a16:creationId xmlns:a16="http://schemas.microsoft.com/office/drawing/2014/main" id="{1FB8ECAA-DC04-405A-ADCC-A2018C85C92D}"/>
                </a:ext>
              </a:extLst>
            </p:cNvPr>
            <p:cNvSpPr>
              <a:spLocks/>
            </p:cNvSpPr>
            <p:nvPr/>
          </p:nvSpPr>
          <p:spPr bwMode="auto">
            <a:xfrm>
              <a:off x="3370263" y="4374762"/>
              <a:ext cx="239713" cy="9525"/>
            </a:xfrm>
            <a:custGeom>
              <a:avLst/>
              <a:gdLst>
                <a:gd name="T0" fmla="*/ 55 w 111"/>
                <a:gd name="T1" fmla="*/ 0 h 4"/>
                <a:gd name="T2" fmla="*/ 0 w 111"/>
                <a:gd name="T3" fmla="*/ 3 h 4"/>
                <a:gd name="T4" fmla="*/ 0 w 111"/>
                <a:gd name="T5" fmla="*/ 3 h 4"/>
                <a:gd name="T6" fmla="*/ 55 w 111"/>
                <a:gd name="T7" fmla="*/ 0 h 4"/>
                <a:gd name="T8" fmla="*/ 110 w 111"/>
                <a:gd name="T9" fmla="*/ 4 h 4"/>
                <a:gd name="T10" fmla="*/ 111 w 111"/>
                <a:gd name="T11" fmla="*/ 3 h 4"/>
                <a:gd name="T12" fmla="*/ 55 w 111"/>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11" h="4">
                  <a:moveTo>
                    <a:pt x="55" y="0"/>
                  </a:moveTo>
                  <a:cubicBezTo>
                    <a:pt x="32" y="0"/>
                    <a:pt x="11" y="1"/>
                    <a:pt x="0" y="3"/>
                  </a:cubicBezTo>
                  <a:cubicBezTo>
                    <a:pt x="0" y="3"/>
                    <a:pt x="0" y="3"/>
                    <a:pt x="0" y="3"/>
                  </a:cubicBezTo>
                  <a:cubicBezTo>
                    <a:pt x="11" y="1"/>
                    <a:pt x="31" y="0"/>
                    <a:pt x="55" y="0"/>
                  </a:cubicBezTo>
                  <a:cubicBezTo>
                    <a:pt x="79" y="0"/>
                    <a:pt x="100" y="2"/>
                    <a:pt x="110" y="4"/>
                  </a:cubicBezTo>
                  <a:cubicBezTo>
                    <a:pt x="110" y="3"/>
                    <a:pt x="111" y="3"/>
                    <a:pt x="111" y="3"/>
                  </a:cubicBezTo>
                  <a:cubicBezTo>
                    <a:pt x="100" y="1"/>
                    <a:pt x="79" y="0"/>
                    <a:pt x="55"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295">
              <a:extLst>
                <a:ext uri="{FF2B5EF4-FFF2-40B4-BE49-F238E27FC236}">
                  <a16:creationId xmlns:a16="http://schemas.microsoft.com/office/drawing/2014/main" id="{73035D72-3CA5-47CA-8056-2C2BC8A6AA56}"/>
                </a:ext>
              </a:extLst>
            </p:cNvPr>
            <p:cNvSpPr>
              <a:spLocks/>
            </p:cNvSpPr>
            <p:nvPr/>
          </p:nvSpPr>
          <p:spPr bwMode="auto">
            <a:xfrm>
              <a:off x="3354388" y="4381112"/>
              <a:ext cx="268288" cy="19050"/>
            </a:xfrm>
            <a:custGeom>
              <a:avLst/>
              <a:gdLst>
                <a:gd name="T0" fmla="*/ 7 w 124"/>
                <a:gd name="T1" fmla="*/ 0 h 9"/>
                <a:gd name="T2" fmla="*/ 0 w 124"/>
                <a:gd name="T3" fmla="*/ 3 h 9"/>
                <a:gd name="T4" fmla="*/ 62 w 124"/>
                <a:gd name="T5" fmla="*/ 9 h 9"/>
                <a:gd name="T6" fmla="*/ 124 w 124"/>
                <a:gd name="T7" fmla="*/ 3 h 9"/>
                <a:gd name="T8" fmla="*/ 117 w 124"/>
                <a:gd name="T9" fmla="*/ 1 h 9"/>
                <a:gd name="T10" fmla="*/ 117 w 124"/>
                <a:gd name="T11" fmla="*/ 1 h 9"/>
                <a:gd name="T12" fmla="*/ 122 w 124"/>
                <a:gd name="T13" fmla="*/ 3 h 9"/>
                <a:gd name="T14" fmla="*/ 62 w 124"/>
                <a:gd name="T15" fmla="*/ 9 h 9"/>
                <a:gd name="T16" fmla="*/ 2 w 124"/>
                <a:gd name="T17" fmla="*/ 3 h 9"/>
                <a:gd name="T18" fmla="*/ 8 w 124"/>
                <a:gd name="T19" fmla="*/ 1 h 9"/>
                <a:gd name="T20" fmla="*/ 7 w 124"/>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 h="9">
                  <a:moveTo>
                    <a:pt x="7" y="0"/>
                  </a:moveTo>
                  <a:cubicBezTo>
                    <a:pt x="3" y="1"/>
                    <a:pt x="0" y="2"/>
                    <a:pt x="0" y="3"/>
                  </a:cubicBezTo>
                  <a:cubicBezTo>
                    <a:pt x="0" y="6"/>
                    <a:pt x="28" y="9"/>
                    <a:pt x="62" y="9"/>
                  </a:cubicBezTo>
                  <a:cubicBezTo>
                    <a:pt x="96" y="9"/>
                    <a:pt x="124" y="6"/>
                    <a:pt x="124" y="3"/>
                  </a:cubicBezTo>
                  <a:cubicBezTo>
                    <a:pt x="124" y="2"/>
                    <a:pt x="121" y="1"/>
                    <a:pt x="117" y="1"/>
                  </a:cubicBezTo>
                  <a:cubicBezTo>
                    <a:pt x="117" y="1"/>
                    <a:pt x="117" y="1"/>
                    <a:pt x="117" y="1"/>
                  </a:cubicBezTo>
                  <a:cubicBezTo>
                    <a:pt x="120" y="2"/>
                    <a:pt x="122" y="2"/>
                    <a:pt x="122" y="3"/>
                  </a:cubicBezTo>
                  <a:cubicBezTo>
                    <a:pt x="122" y="6"/>
                    <a:pt x="95" y="9"/>
                    <a:pt x="62" y="9"/>
                  </a:cubicBezTo>
                  <a:cubicBezTo>
                    <a:pt x="29" y="9"/>
                    <a:pt x="2" y="6"/>
                    <a:pt x="2" y="3"/>
                  </a:cubicBezTo>
                  <a:cubicBezTo>
                    <a:pt x="2" y="2"/>
                    <a:pt x="4" y="1"/>
                    <a:pt x="8" y="1"/>
                  </a:cubicBezTo>
                  <a:cubicBezTo>
                    <a:pt x="8" y="1"/>
                    <a:pt x="8" y="0"/>
                    <a:pt x="7" y="0"/>
                  </a:cubicBezTo>
                </a:path>
              </a:pathLst>
            </a:custGeom>
            <a:solidFill>
              <a:srgbClr val="A7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296">
              <a:extLst>
                <a:ext uri="{FF2B5EF4-FFF2-40B4-BE49-F238E27FC236}">
                  <a16:creationId xmlns:a16="http://schemas.microsoft.com/office/drawing/2014/main" id="{81B631FA-2A20-40EE-AD3D-B432981856DD}"/>
                </a:ext>
              </a:extLst>
            </p:cNvPr>
            <p:cNvSpPr>
              <a:spLocks/>
            </p:cNvSpPr>
            <p:nvPr/>
          </p:nvSpPr>
          <p:spPr bwMode="auto">
            <a:xfrm>
              <a:off x="3370263" y="4374762"/>
              <a:ext cx="238125" cy="9525"/>
            </a:xfrm>
            <a:custGeom>
              <a:avLst/>
              <a:gdLst>
                <a:gd name="T0" fmla="*/ 55 w 110"/>
                <a:gd name="T1" fmla="*/ 0 h 4"/>
                <a:gd name="T2" fmla="*/ 0 w 110"/>
                <a:gd name="T3" fmla="*/ 3 h 4"/>
                <a:gd name="T4" fmla="*/ 1 w 110"/>
                <a:gd name="T5" fmla="*/ 4 h 4"/>
                <a:gd name="T6" fmla="*/ 55 w 110"/>
                <a:gd name="T7" fmla="*/ 0 h 4"/>
                <a:gd name="T8" fmla="*/ 110 w 110"/>
                <a:gd name="T9" fmla="*/ 4 h 4"/>
                <a:gd name="T10" fmla="*/ 110 w 110"/>
                <a:gd name="T11" fmla="*/ 4 h 4"/>
                <a:gd name="T12" fmla="*/ 55 w 11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10" h="4">
                  <a:moveTo>
                    <a:pt x="55" y="0"/>
                  </a:moveTo>
                  <a:cubicBezTo>
                    <a:pt x="31" y="0"/>
                    <a:pt x="11" y="1"/>
                    <a:pt x="0" y="3"/>
                  </a:cubicBezTo>
                  <a:cubicBezTo>
                    <a:pt x="1" y="3"/>
                    <a:pt x="1" y="4"/>
                    <a:pt x="1" y="4"/>
                  </a:cubicBezTo>
                  <a:cubicBezTo>
                    <a:pt x="10" y="2"/>
                    <a:pt x="31" y="0"/>
                    <a:pt x="55" y="0"/>
                  </a:cubicBezTo>
                  <a:cubicBezTo>
                    <a:pt x="80" y="0"/>
                    <a:pt x="101" y="2"/>
                    <a:pt x="110" y="4"/>
                  </a:cubicBezTo>
                  <a:cubicBezTo>
                    <a:pt x="110" y="4"/>
                    <a:pt x="110" y="4"/>
                    <a:pt x="110" y="4"/>
                  </a:cubicBezTo>
                  <a:cubicBezTo>
                    <a:pt x="100" y="2"/>
                    <a:pt x="79" y="0"/>
                    <a:pt x="55"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297">
              <a:extLst>
                <a:ext uri="{FF2B5EF4-FFF2-40B4-BE49-F238E27FC236}">
                  <a16:creationId xmlns:a16="http://schemas.microsoft.com/office/drawing/2014/main" id="{F67BCCE0-28FF-4059-AFDD-DA0EC0DCB289}"/>
                </a:ext>
              </a:extLst>
            </p:cNvPr>
            <p:cNvSpPr>
              <a:spLocks/>
            </p:cNvSpPr>
            <p:nvPr/>
          </p:nvSpPr>
          <p:spPr bwMode="auto">
            <a:xfrm>
              <a:off x="3359150" y="4384287"/>
              <a:ext cx="258763" cy="15875"/>
            </a:xfrm>
            <a:custGeom>
              <a:avLst/>
              <a:gdLst>
                <a:gd name="T0" fmla="*/ 6 w 120"/>
                <a:gd name="T1" fmla="*/ 0 h 8"/>
                <a:gd name="T2" fmla="*/ 0 w 120"/>
                <a:gd name="T3" fmla="*/ 2 h 8"/>
                <a:gd name="T4" fmla="*/ 60 w 120"/>
                <a:gd name="T5" fmla="*/ 8 h 8"/>
                <a:gd name="T6" fmla="*/ 120 w 120"/>
                <a:gd name="T7" fmla="*/ 2 h 8"/>
                <a:gd name="T8" fmla="*/ 115 w 120"/>
                <a:gd name="T9" fmla="*/ 0 h 8"/>
                <a:gd name="T10" fmla="*/ 114 w 120"/>
                <a:gd name="T11" fmla="*/ 0 h 8"/>
                <a:gd name="T12" fmla="*/ 117 w 120"/>
                <a:gd name="T13" fmla="*/ 2 h 8"/>
                <a:gd name="T14" fmla="*/ 60 w 120"/>
                <a:gd name="T15" fmla="*/ 8 h 8"/>
                <a:gd name="T16" fmla="*/ 2 w 120"/>
                <a:gd name="T17" fmla="*/ 2 h 8"/>
                <a:gd name="T18" fmla="*/ 6 w 120"/>
                <a:gd name="T19" fmla="*/ 0 h 8"/>
                <a:gd name="T20" fmla="*/ 6 w 120"/>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8">
                  <a:moveTo>
                    <a:pt x="6" y="0"/>
                  </a:moveTo>
                  <a:cubicBezTo>
                    <a:pt x="2" y="0"/>
                    <a:pt x="0" y="1"/>
                    <a:pt x="0" y="2"/>
                  </a:cubicBezTo>
                  <a:cubicBezTo>
                    <a:pt x="0" y="5"/>
                    <a:pt x="27" y="8"/>
                    <a:pt x="60" y="8"/>
                  </a:cubicBezTo>
                  <a:cubicBezTo>
                    <a:pt x="93" y="8"/>
                    <a:pt x="120" y="5"/>
                    <a:pt x="120" y="2"/>
                  </a:cubicBezTo>
                  <a:cubicBezTo>
                    <a:pt x="120" y="1"/>
                    <a:pt x="118" y="1"/>
                    <a:pt x="115" y="0"/>
                  </a:cubicBezTo>
                  <a:cubicBezTo>
                    <a:pt x="115" y="0"/>
                    <a:pt x="115" y="0"/>
                    <a:pt x="114" y="0"/>
                  </a:cubicBezTo>
                  <a:cubicBezTo>
                    <a:pt x="116" y="1"/>
                    <a:pt x="117" y="1"/>
                    <a:pt x="117" y="2"/>
                  </a:cubicBezTo>
                  <a:cubicBezTo>
                    <a:pt x="117" y="5"/>
                    <a:pt x="92" y="8"/>
                    <a:pt x="60" y="8"/>
                  </a:cubicBezTo>
                  <a:cubicBezTo>
                    <a:pt x="28" y="8"/>
                    <a:pt x="2" y="5"/>
                    <a:pt x="2" y="2"/>
                  </a:cubicBezTo>
                  <a:cubicBezTo>
                    <a:pt x="2" y="1"/>
                    <a:pt x="4" y="1"/>
                    <a:pt x="6" y="0"/>
                  </a:cubicBezTo>
                  <a:cubicBezTo>
                    <a:pt x="6" y="0"/>
                    <a:pt x="6" y="0"/>
                    <a:pt x="6" y="0"/>
                  </a:cubicBezTo>
                </a:path>
              </a:pathLst>
            </a:custGeom>
            <a:solidFill>
              <a:srgbClr val="A3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298">
              <a:extLst>
                <a:ext uri="{FF2B5EF4-FFF2-40B4-BE49-F238E27FC236}">
                  <a16:creationId xmlns:a16="http://schemas.microsoft.com/office/drawing/2014/main" id="{26E8603D-DF39-4068-91FD-BFFEA82AE998}"/>
                </a:ext>
              </a:extLst>
            </p:cNvPr>
            <p:cNvSpPr>
              <a:spLocks/>
            </p:cNvSpPr>
            <p:nvPr/>
          </p:nvSpPr>
          <p:spPr bwMode="auto">
            <a:xfrm>
              <a:off x="3371850" y="4374762"/>
              <a:ext cx="236538" cy="9525"/>
            </a:xfrm>
            <a:custGeom>
              <a:avLst/>
              <a:gdLst>
                <a:gd name="T0" fmla="*/ 54 w 109"/>
                <a:gd name="T1" fmla="*/ 0 h 4"/>
                <a:gd name="T2" fmla="*/ 0 w 109"/>
                <a:gd name="T3" fmla="*/ 4 h 4"/>
                <a:gd name="T4" fmla="*/ 0 w 109"/>
                <a:gd name="T5" fmla="*/ 4 h 4"/>
                <a:gd name="T6" fmla="*/ 54 w 109"/>
                <a:gd name="T7" fmla="*/ 1 h 4"/>
                <a:gd name="T8" fmla="*/ 108 w 109"/>
                <a:gd name="T9" fmla="*/ 4 h 4"/>
                <a:gd name="T10" fmla="*/ 109 w 109"/>
                <a:gd name="T11" fmla="*/ 4 h 4"/>
                <a:gd name="T12" fmla="*/ 54 w 109"/>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09" h="4">
                  <a:moveTo>
                    <a:pt x="54" y="0"/>
                  </a:moveTo>
                  <a:cubicBezTo>
                    <a:pt x="30" y="0"/>
                    <a:pt x="9" y="2"/>
                    <a:pt x="0" y="4"/>
                  </a:cubicBezTo>
                  <a:cubicBezTo>
                    <a:pt x="0" y="4"/>
                    <a:pt x="0" y="4"/>
                    <a:pt x="0" y="4"/>
                  </a:cubicBezTo>
                  <a:cubicBezTo>
                    <a:pt x="9" y="2"/>
                    <a:pt x="30" y="1"/>
                    <a:pt x="54" y="1"/>
                  </a:cubicBezTo>
                  <a:cubicBezTo>
                    <a:pt x="79" y="1"/>
                    <a:pt x="100" y="2"/>
                    <a:pt x="108" y="4"/>
                  </a:cubicBezTo>
                  <a:cubicBezTo>
                    <a:pt x="109" y="4"/>
                    <a:pt x="109" y="4"/>
                    <a:pt x="109" y="4"/>
                  </a:cubicBezTo>
                  <a:cubicBezTo>
                    <a:pt x="100" y="2"/>
                    <a:pt x="79" y="0"/>
                    <a:pt x="54"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299">
              <a:extLst>
                <a:ext uri="{FF2B5EF4-FFF2-40B4-BE49-F238E27FC236}">
                  <a16:creationId xmlns:a16="http://schemas.microsoft.com/office/drawing/2014/main" id="{84892C71-FFAE-4C28-B607-22C21D8519D5}"/>
                </a:ext>
              </a:extLst>
            </p:cNvPr>
            <p:cNvSpPr>
              <a:spLocks/>
            </p:cNvSpPr>
            <p:nvPr/>
          </p:nvSpPr>
          <p:spPr bwMode="auto">
            <a:xfrm>
              <a:off x="3363913" y="4384287"/>
              <a:ext cx="247650" cy="15875"/>
            </a:xfrm>
            <a:custGeom>
              <a:avLst/>
              <a:gdLst>
                <a:gd name="T0" fmla="*/ 4 w 115"/>
                <a:gd name="T1" fmla="*/ 0 h 8"/>
                <a:gd name="T2" fmla="*/ 0 w 115"/>
                <a:gd name="T3" fmla="*/ 2 h 8"/>
                <a:gd name="T4" fmla="*/ 58 w 115"/>
                <a:gd name="T5" fmla="*/ 8 h 8"/>
                <a:gd name="T6" fmla="*/ 115 w 115"/>
                <a:gd name="T7" fmla="*/ 2 h 8"/>
                <a:gd name="T8" fmla="*/ 112 w 115"/>
                <a:gd name="T9" fmla="*/ 0 h 8"/>
                <a:gd name="T10" fmla="*/ 112 w 115"/>
                <a:gd name="T11" fmla="*/ 1 h 8"/>
                <a:gd name="T12" fmla="*/ 113 w 115"/>
                <a:gd name="T13" fmla="*/ 2 h 8"/>
                <a:gd name="T14" fmla="*/ 58 w 115"/>
                <a:gd name="T15" fmla="*/ 7 h 8"/>
                <a:gd name="T16" fmla="*/ 2 w 115"/>
                <a:gd name="T17" fmla="*/ 2 h 8"/>
                <a:gd name="T18" fmla="*/ 5 w 115"/>
                <a:gd name="T19" fmla="*/ 0 h 8"/>
                <a:gd name="T20" fmla="*/ 4 w 115"/>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8">
                  <a:moveTo>
                    <a:pt x="4" y="0"/>
                  </a:moveTo>
                  <a:cubicBezTo>
                    <a:pt x="2" y="1"/>
                    <a:pt x="0" y="1"/>
                    <a:pt x="0" y="2"/>
                  </a:cubicBezTo>
                  <a:cubicBezTo>
                    <a:pt x="0" y="5"/>
                    <a:pt x="26" y="8"/>
                    <a:pt x="58" y="8"/>
                  </a:cubicBezTo>
                  <a:cubicBezTo>
                    <a:pt x="90" y="8"/>
                    <a:pt x="115" y="5"/>
                    <a:pt x="115" y="2"/>
                  </a:cubicBezTo>
                  <a:cubicBezTo>
                    <a:pt x="115" y="1"/>
                    <a:pt x="114" y="1"/>
                    <a:pt x="112" y="0"/>
                  </a:cubicBezTo>
                  <a:cubicBezTo>
                    <a:pt x="112" y="0"/>
                    <a:pt x="112" y="1"/>
                    <a:pt x="112" y="1"/>
                  </a:cubicBezTo>
                  <a:cubicBezTo>
                    <a:pt x="113" y="1"/>
                    <a:pt x="113" y="2"/>
                    <a:pt x="113" y="2"/>
                  </a:cubicBezTo>
                  <a:cubicBezTo>
                    <a:pt x="113" y="5"/>
                    <a:pt x="89" y="7"/>
                    <a:pt x="58" y="7"/>
                  </a:cubicBezTo>
                  <a:cubicBezTo>
                    <a:pt x="27" y="7"/>
                    <a:pt x="2" y="5"/>
                    <a:pt x="2" y="2"/>
                  </a:cubicBezTo>
                  <a:cubicBezTo>
                    <a:pt x="2" y="2"/>
                    <a:pt x="3" y="1"/>
                    <a:pt x="5" y="0"/>
                  </a:cubicBezTo>
                  <a:cubicBezTo>
                    <a:pt x="5" y="0"/>
                    <a:pt x="4" y="0"/>
                    <a:pt x="4" y="0"/>
                  </a:cubicBezTo>
                </a:path>
              </a:pathLst>
            </a:custGeom>
            <a:solidFill>
              <a:srgbClr val="9E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300">
              <a:extLst>
                <a:ext uri="{FF2B5EF4-FFF2-40B4-BE49-F238E27FC236}">
                  <a16:creationId xmlns:a16="http://schemas.microsoft.com/office/drawing/2014/main" id="{79005151-9A6F-485D-930C-DF743778F754}"/>
                </a:ext>
              </a:extLst>
            </p:cNvPr>
            <p:cNvSpPr>
              <a:spLocks/>
            </p:cNvSpPr>
            <p:nvPr/>
          </p:nvSpPr>
          <p:spPr bwMode="auto">
            <a:xfrm>
              <a:off x="3371850" y="4377937"/>
              <a:ext cx="233363" cy="7938"/>
            </a:xfrm>
            <a:custGeom>
              <a:avLst/>
              <a:gdLst>
                <a:gd name="T0" fmla="*/ 54 w 108"/>
                <a:gd name="T1" fmla="*/ 0 h 4"/>
                <a:gd name="T2" fmla="*/ 0 w 108"/>
                <a:gd name="T3" fmla="*/ 3 h 4"/>
                <a:gd name="T4" fmla="*/ 1 w 108"/>
                <a:gd name="T5" fmla="*/ 3 h 4"/>
                <a:gd name="T6" fmla="*/ 54 w 108"/>
                <a:gd name="T7" fmla="*/ 0 h 4"/>
                <a:gd name="T8" fmla="*/ 108 w 108"/>
                <a:gd name="T9" fmla="*/ 4 h 4"/>
                <a:gd name="T10" fmla="*/ 108 w 108"/>
                <a:gd name="T11" fmla="*/ 3 h 4"/>
                <a:gd name="T12" fmla="*/ 54 w 10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08" h="4">
                  <a:moveTo>
                    <a:pt x="54" y="0"/>
                  </a:moveTo>
                  <a:cubicBezTo>
                    <a:pt x="30" y="0"/>
                    <a:pt x="9" y="1"/>
                    <a:pt x="0" y="3"/>
                  </a:cubicBezTo>
                  <a:cubicBezTo>
                    <a:pt x="0" y="3"/>
                    <a:pt x="1" y="3"/>
                    <a:pt x="1" y="3"/>
                  </a:cubicBezTo>
                  <a:cubicBezTo>
                    <a:pt x="8" y="1"/>
                    <a:pt x="29" y="0"/>
                    <a:pt x="54" y="0"/>
                  </a:cubicBezTo>
                  <a:cubicBezTo>
                    <a:pt x="80" y="0"/>
                    <a:pt x="101" y="1"/>
                    <a:pt x="108" y="4"/>
                  </a:cubicBezTo>
                  <a:cubicBezTo>
                    <a:pt x="108" y="4"/>
                    <a:pt x="108" y="3"/>
                    <a:pt x="108" y="3"/>
                  </a:cubicBezTo>
                  <a:cubicBezTo>
                    <a:pt x="100" y="1"/>
                    <a:pt x="79" y="0"/>
                    <a:pt x="54"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301">
              <a:extLst>
                <a:ext uri="{FF2B5EF4-FFF2-40B4-BE49-F238E27FC236}">
                  <a16:creationId xmlns:a16="http://schemas.microsoft.com/office/drawing/2014/main" id="{3631C6EF-6E28-4D4A-99EC-19C5E7EF2A5F}"/>
                </a:ext>
              </a:extLst>
            </p:cNvPr>
            <p:cNvSpPr>
              <a:spLocks/>
            </p:cNvSpPr>
            <p:nvPr/>
          </p:nvSpPr>
          <p:spPr bwMode="auto">
            <a:xfrm>
              <a:off x="3367088" y="4384287"/>
              <a:ext cx="241300" cy="14288"/>
            </a:xfrm>
            <a:custGeom>
              <a:avLst/>
              <a:gdLst>
                <a:gd name="T0" fmla="*/ 3 w 111"/>
                <a:gd name="T1" fmla="*/ 0 h 7"/>
                <a:gd name="T2" fmla="*/ 0 w 111"/>
                <a:gd name="T3" fmla="*/ 2 h 7"/>
                <a:gd name="T4" fmla="*/ 56 w 111"/>
                <a:gd name="T5" fmla="*/ 7 h 7"/>
                <a:gd name="T6" fmla="*/ 111 w 111"/>
                <a:gd name="T7" fmla="*/ 2 h 7"/>
                <a:gd name="T8" fmla="*/ 110 w 111"/>
                <a:gd name="T9" fmla="*/ 1 h 7"/>
                <a:gd name="T10" fmla="*/ 109 w 111"/>
                <a:gd name="T11" fmla="*/ 1 h 7"/>
                <a:gd name="T12" fmla="*/ 109 w 111"/>
                <a:gd name="T13" fmla="*/ 2 h 7"/>
                <a:gd name="T14" fmla="*/ 56 w 111"/>
                <a:gd name="T15" fmla="*/ 7 h 7"/>
                <a:gd name="T16" fmla="*/ 2 w 111"/>
                <a:gd name="T17" fmla="*/ 2 h 7"/>
                <a:gd name="T18" fmla="*/ 4 w 111"/>
                <a:gd name="T19" fmla="*/ 1 h 7"/>
                <a:gd name="T20" fmla="*/ 3 w 111"/>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7">
                  <a:moveTo>
                    <a:pt x="3" y="0"/>
                  </a:moveTo>
                  <a:cubicBezTo>
                    <a:pt x="1" y="1"/>
                    <a:pt x="0" y="2"/>
                    <a:pt x="0" y="2"/>
                  </a:cubicBezTo>
                  <a:cubicBezTo>
                    <a:pt x="0" y="5"/>
                    <a:pt x="25" y="7"/>
                    <a:pt x="56" y="7"/>
                  </a:cubicBezTo>
                  <a:cubicBezTo>
                    <a:pt x="87" y="7"/>
                    <a:pt x="111" y="5"/>
                    <a:pt x="111" y="2"/>
                  </a:cubicBezTo>
                  <a:cubicBezTo>
                    <a:pt x="111" y="2"/>
                    <a:pt x="111" y="1"/>
                    <a:pt x="110" y="1"/>
                  </a:cubicBezTo>
                  <a:cubicBezTo>
                    <a:pt x="109" y="1"/>
                    <a:pt x="109" y="1"/>
                    <a:pt x="109" y="1"/>
                  </a:cubicBezTo>
                  <a:cubicBezTo>
                    <a:pt x="109" y="2"/>
                    <a:pt x="109" y="2"/>
                    <a:pt x="109" y="2"/>
                  </a:cubicBezTo>
                  <a:cubicBezTo>
                    <a:pt x="109" y="5"/>
                    <a:pt x="85" y="7"/>
                    <a:pt x="56" y="7"/>
                  </a:cubicBezTo>
                  <a:cubicBezTo>
                    <a:pt x="26" y="7"/>
                    <a:pt x="2" y="5"/>
                    <a:pt x="2" y="2"/>
                  </a:cubicBezTo>
                  <a:cubicBezTo>
                    <a:pt x="2" y="2"/>
                    <a:pt x="3" y="1"/>
                    <a:pt x="4" y="1"/>
                  </a:cubicBezTo>
                  <a:cubicBezTo>
                    <a:pt x="3" y="1"/>
                    <a:pt x="3" y="1"/>
                    <a:pt x="3" y="0"/>
                  </a:cubicBezTo>
                </a:path>
              </a:pathLst>
            </a:custGeom>
            <a:solidFill>
              <a:srgbClr val="9997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302">
              <a:extLst>
                <a:ext uri="{FF2B5EF4-FFF2-40B4-BE49-F238E27FC236}">
                  <a16:creationId xmlns:a16="http://schemas.microsoft.com/office/drawing/2014/main" id="{474932E1-1552-4F59-86CC-D5BEE14679EC}"/>
                </a:ext>
              </a:extLst>
            </p:cNvPr>
            <p:cNvSpPr>
              <a:spLocks/>
            </p:cNvSpPr>
            <p:nvPr/>
          </p:nvSpPr>
          <p:spPr bwMode="auto">
            <a:xfrm>
              <a:off x="3375025" y="4377937"/>
              <a:ext cx="230188" cy="7938"/>
            </a:xfrm>
            <a:custGeom>
              <a:avLst/>
              <a:gdLst>
                <a:gd name="T0" fmla="*/ 53 w 107"/>
                <a:gd name="T1" fmla="*/ 0 h 4"/>
                <a:gd name="T2" fmla="*/ 0 w 107"/>
                <a:gd name="T3" fmla="*/ 3 h 4"/>
                <a:gd name="T4" fmla="*/ 1 w 107"/>
                <a:gd name="T5" fmla="*/ 4 h 4"/>
                <a:gd name="T6" fmla="*/ 53 w 107"/>
                <a:gd name="T7" fmla="*/ 0 h 4"/>
                <a:gd name="T8" fmla="*/ 106 w 107"/>
                <a:gd name="T9" fmla="*/ 4 h 4"/>
                <a:gd name="T10" fmla="*/ 107 w 107"/>
                <a:gd name="T11" fmla="*/ 4 h 4"/>
                <a:gd name="T12" fmla="*/ 53 w 10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07" h="4">
                  <a:moveTo>
                    <a:pt x="53" y="0"/>
                  </a:moveTo>
                  <a:cubicBezTo>
                    <a:pt x="28" y="0"/>
                    <a:pt x="7" y="1"/>
                    <a:pt x="0" y="3"/>
                  </a:cubicBezTo>
                  <a:cubicBezTo>
                    <a:pt x="0" y="4"/>
                    <a:pt x="0" y="4"/>
                    <a:pt x="1" y="4"/>
                  </a:cubicBezTo>
                  <a:cubicBezTo>
                    <a:pt x="6" y="2"/>
                    <a:pt x="28" y="0"/>
                    <a:pt x="53" y="0"/>
                  </a:cubicBezTo>
                  <a:cubicBezTo>
                    <a:pt x="79" y="0"/>
                    <a:pt x="101" y="2"/>
                    <a:pt x="106" y="4"/>
                  </a:cubicBezTo>
                  <a:cubicBezTo>
                    <a:pt x="106" y="4"/>
                    <a:pt x="106" y="4"/>
                    <a:pt x="107" y="4"/>
                  </a:cubicBezTo>
                  <a:cubicBezTo>
                    <a:pt x="100" y="1"/>
                    <a:pt x="79" y="0"/>
                    <a:pt x="53"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303">
              <a:extLst>
                <a:ext uri="{FF2B5EF4-FFF2-40B4-BE49-F238E27FC236}">
                  <a16:creationId xmlns:a16="http://schemas.microsoft.com/office/drawing/2014/main" id="{E2A64222-BB4C-45E2-8ABF-5B97012FD47D}"/>
                </a:ext>
              </a:extLst>
            </p:cNvPr>
            <p:cNvSpPr>
              <a:spLocks/>
            </p:cNvSpPr>
            <p:nvPr/>
          </p:nvSpPr>
          <p:spPr bwMode="auto">
            <a:xfrm>
              <a:off x="3371850" y="4385875"/>
              <a:ext cx="231775" cy="12700"/>
            </a:xfrm>
            <a:custGeom>
              <a:avLst/>
              <a:gdLst>
                <a:gd name="T0" fmla="*/ 2 w 107"/>
                <a:gd name="T1" fmla="*/ 0 h 6"/>
                <a:gd name="T2" fmla="*/ 0 w 107"/>
                <a:gd name="T3" fmla="*/ 1 h 6"/>
                <a:gd name="T4" fmla="*/ 54 w 107"/>
                <a:gd name="T5" fmla="*/ 6 h 6"/>
                <a:gd name="T6" fmla="*/ 107 w 107"/>
                <a:gd name="T7" fmla="*/ 1 h 6"/>
                <a:gd name="T8" fmla="*/ 107 w 107"/>
                <a:gd name="T9" fmla="*/ 0 h 6"/>
                <a:gd name="T10" fmla="*/ 105 w 107"/>
                <a:gd name="T11" fmla="*/ 1 h 6"/>
                <a:gd name="T12" fmla="*/ 105 w 107"/>
                <a:gd name="T13" fmla="*/ 1 h 6"/>
                <a:gd name="T14" fmla="*/ 54 w 107"/>
                <a:gd name="T15" fmla="*/ 6 h 6"/>
                <a:gd name="T16" fmla="*/ 2 w 107"/>
                <a:gd name="T17" fmla="*/ 1 h 6"/>
                <a:gd name="T18" fmla="*/ 3 w 107"/>
                <a:gd name="T19" fmla="*/ 0 h 6"/>
                <a:gd name="T20" fmla="*/ 2 w 107"/>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 h="6">
                  <a:moveTo>
                    <a:pt x="2" y="0"/>
                  </a:moveTo>
                  <a:cubicBezTo>
                    <a:pt x="1" y="0"/>
                    <a:pt x="0" y="1"/>
                    <a:pt x="0" y="1"/>
                  </a:cubicBezTo>
                  <a:cubicBezTo>
                    <a:pt x="0" y="4"/>
                    <a:pt x="24" y="6"/>
                    <a:pt x="54" y="6"/>
                  </a:cubicBezTo>
                  <a:cubicBezTo>
                    <a:pt x="83" y="6"/>
                    <a:pt x="107" y="4"/>
                    <a:pt x="107" y="1"/>
                  </a:cubicBezTo>
                  <a:cubicBezTo>
                    <a:pt x="107" y="1"/>
                    <a:pt x="107" y="1"/>
                    <a:pt x="107" y="0"/>
                  </a:cubicBezTo>
                  <a:cubicBezTo>
                    <a:pt x="106" y="0"/>
                    <a:pt x="106" y="1"/>
                    <a:pt x="105" y="1"/>
                  </a:cubicBezTo>
                  <a:cubicBezTo>
                    <a:pt x="105" y="1"/>
                    <a:pt x="105" y="1"/>
                    <a:pt x="105" y="1"/>
                  </a:cubicBezTo>
                  <a:cubicBezTo>
                    <a:pt x="105" y="4"/>
                    <a:pt x="82" y="6"/>
                    <a:pt x="54" y="6"/>
                  </a:cubicBezTo>
                  <a:cubicBezTo>
                    <a:pt x="25" y="6"/>
                    <a:pt x="2" y="4"/>
                    <a:pt x="2" y="1"/>
                  </a:cubicBezTo>
                  <a:cubicBezTo>
                    <a:pt x="2" y="1"/>
                    <a:pt x="2" y="1"/>
                    <a:pt x="3" y="0"/>
                  </a:cubicBezTo>
                  <a:cubicBezTo>
                    <a:pt x="2" y="0"/>
                    <a:pt x="2" y="0"/>
                    <a:pt x="2" y="0"/>
                  </a:cubicBezTo>
                </a:path>
              </a:pathLst>
            </a:custGeom>
            <a:solidFill>
              <a:srgbClr val="949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304">
              <a:extLst>
                <a:ext uri="{FF2B5EF4-FFF2-40B4-BE49-F238E27FC236}">
                  <a16:creationId xmlns:a16="http://schemas.microsoft.com/office/drawing/2014/main" id="{1B6F84C2-83CA-4A26-A36A-1A936836737E}"/>
                </a:ext>
              </a:extLst>
            </p:cNvPr>
            <p:cNvSpPr>
              <a:spLocks/>
            </p:cNvSpPr>
            <p:nvPr/>
          </p:nvSpPr>
          <p:spPr bwMode="auto">
            <a:xfrm>
              <a:off x="3376613" y="4377937"/>
              <a:ext cx="227013" cy="9525"/>
            </a:xfrm>
            <a:custGeom>
              <a:avLst/>
              <a:gdLst>
                <a:gd name="T0" fmla="*/ 52 w 105"/>
                <a:gd name="T1" fmla="*/ 0 h 5"/>
                <a:gd name="T2" fmla="*/ 0 w 105"/>
                <a:gd name="T3" fmla="*/ 4 h 5"/>
                <a:gd name="T4" fmla="*/ 1 w 105"/>
                <a:gd name="T5" fmla="*/ 4 h 5"/>
                <a:gd name="T6" fmla="*/ 52 w 105"/>
                <a:gd name="T7" fmla="*/ 0 h 5"/>
                <a:gd name="T8" fmla="*/ 103 w 105"/>
                <a:gd name="T9" fmla="*/ 5 h 5"/>
                <a:gd name="T10" fmla="*/ 105 w 105"/>
                <a:gd name="T11" fmla="*/ 4 h 5"/>
                <a:gd name="T12" fmla="*/ 52 w 10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05" h="5">
                  <a:moveTo>
                    <a:pt x="52" y="0"/>
                  </a:moveTo>
                  <a:cubicBezTo>
                    <a:pt x="27" y="0"/>
                    <a:pt x="5" y="2"/>
                    <a:pt x="0" y="4"/>
                  </a:cubicBezTo>
                  <a:cubicBezTo>
                    <a:pt x="0" y="4"/>
                    <a:pt x="0" y="4"/>
                    <a:pt x="1" y="4"/>
                  </a:cubicBezTo>
                  <a:cubicBezTo>
                    <a:pt x="4" y="2"/>
                    <a:pt x="26" y="0"/>
                    <a:pt x="52" y="0"/>
                  </a:cubicBezTo>
                  <a:cubicBezTo>
                    <a:pt x="79" y="0"/>
                    <a:pt x="101" y="2"/>
                    <a:pt x="103" y="5"/>
                  </a:cubicBezTo>
                  <a:cubicBezTo>
                    <a:pt x="104" y="5"/>
                    <a:pt x="104" y="4"/>
                    <a:pt x="105" y="4"/>
                  </a:cubicBezTo>
                  <a:cubicBezTo>
                    <a:pt x="100" y="2"/>
                    <a:pt x="78" y="0"/>
                    <a:pt x="52"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305">
              <a:extLst>
                <a:ext uri="{FF2B5EF4-FFF2-40B4-BE49-F238E27FC236}">
                  <a16:creationId xmlns:a16="http://schemas.microsoft.com/office/drawing/2014/main" id="{38B3CD4F-1E1F-4320-97A9-754B62D53125}"/>
                </a:ext>
              </a:extLst>
            </p:cNvPr>
            <p:cNvSpPr>
              <a:spLocks/>
            </p:cNvSpPr>
            <p:nvPr/>
          </p:nvSpPr>
          <p:spPr bwMode="auto">
            <a:xfrm>
              <a:off x="3376613" y="4385875"/>
              <a:ext cx="222250" cy="12700"/>
            </a:xfrm>
            <a:custGeom>
              <a:avLst/>
              <a:gdLst>
                <a:gd name="T0" fmla="*/ 1 w 103"/>
                <a:gd name="T1" fmla="*/ 0 h 6"/>
                <a:gd name="T2" fmla="*/ 0 w 103"/>
                <a:gd name="T3" fmla="*/ 1 h 6"/>
                <a:gd name="T4" fmla="*/ 52 w 103"/>
                <a:gd name="T5" fmla="*/ 6 h 6"/>
                <a:gd name="T6" fmla="*/ 103 w 103"/>
                <a:gd name="T7" fmla="*/ 1 h 6"/>
                <a:gd name="T8" fmla="*/ 103 w 103"/>
                <a:gd name="T9" fmla="*/ 1 h 6"/>
                <a:gd name="T10" fmla="*/ 101 w 103"/>
                <a:gd name="T11" fmla="*/ 1 h 6"/>
                <a:gd name="T12" fmla="*/ 52 w 103"/>
                <a:gd name="T13" fmla="*/ 6 h 6"/>
                <a:gd name="T14" fmla="*/ 2 w 103"/>
                <a:gd name="T15" fmla="*/ 1 h 6"/>
                <a:gd name="T16" fmla="*/ 2 w 103"/>
                <a:gd name="T17" fmla="*/ 1 h 6"/>
                <a:gd name="T18" fmla="*/ 1 w 103"/>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6">
                  <a:moveTo>
                    <a:pt x="1" y="0"/>
                  </a:moveTo>
                  <a:cubicBezTo>
                    <a:pt x="0" y="1"/>
                    <a:pt x="0" y="1"/>
                    <a:pt x="0" y="1"/>
                  </a:cubicBezTo>
                  <a:cubicBezTo>
                    <a:pt x="0" y="4"/>
                    <a:pt x="23" y="6"/>
                    <a:pt x="52" y="6"/>
                  </a:cubicBezTo>
                  <a:cubicBezTo>
                    <a:pt x="80" y="6"/>
                    <a:pt x="103" y="4"/>
                    <a:pt x="103" y="1"/>
                  </a:cubicBezTo>
                  <a:cubicBezTo>
                    <a:pt x="103" y="1"/>
                    <a:pt x="103" y="1"/>
                    <a:pt x="103" y="1"/>
                  </a:cubicBezTo>
                  <a:cubicBezTo>
                    <a:pt x="103" y="1"/>
                    <a:pt x="102" y="1"/>
                    <a:pt x="101" y="1"/>
                  </a:cubicBezTo>
                  <a:cubicBezTo>
                    <a:pt x="101" y="4"/>
                    <a:pt x="79" y="6"/>
                    <a:pt x="52" y="6"/>
                  </a:cubicBezTo>
                  <a:cubicBezTo>
                    <a:pt x="24" y="6"/>
                    <a:pt x="2" y="4"/>
                    <a:pt x="2" y="1"/>
                  </a:cubicBezTo>
                  <a:cubicBezTo>
                    <a:pt x="2" y="1"/>
                    <a:pt x="2" y="1"/>
                    <a:pt x="2" y="1"/>
                  </a:cubicBezTo>
                  <a:cubicBezTo>
                    <a:pt x="2" y="1"/>
                    <a:pt x="1" y="1"/>
                    <a:pt x="1" y="0"/>
                  </a:cubicBezTo>
                </a:path>
              </a:pathLst>
            </a:custGeom>
            <a:solidFill>
              <a:srgbClr val="8F8E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306">
              <a:extLst>
                <a:ext uri="{FF2B5EF4-FFF2-40B4-BE49-F238E27FC236}">
                  <a16:creationId xmlns:a16="http://schemas.microsoft.com/office/drawing/2014/main" id="{6809DC98-A5CC-49CC-9F00-8B774809D43F}"/>
                </a:ext>
              </a:extLst>
            </p:cNvPr>
            <p:cNvSpPr>
              <a:spLocks/>
            </p:cNvSpPr>
            <p:nvPr/>
          </p:nvSpPr>
          <p:spPr bwMode="auto">
            <a:xfrm>
              <a:off x="3378200" y="4377937"/>
              <a:ext cx="220663" cy="9525"/>
            </a:xfrm>
            <a:custGeom>
              <a:avLst/>
              <a:gdLst>
                <a:gd name="T0" fmla="*/ 51 w 102"/>
                <a:gd name="T1" fmla="*/ 0 h 5"/>
                <a:gd name="T2" fmla="*/ 0 w 102"/>
                <a:gd name="T3" fmla="*/ 4 h 5"/>
                <a:gd name="T4" fmla="*/ 1 w 102"/>
                <a:gd name="T5" fmla="*/ 5 h 5"/>
                <a:gd name="T6" fmla="*/ 51 w 102"/>
                <a:gd name="T7" fmla="*/ 0 h 5"/>
                <a:gd name="T8" fmla="*/ 100 w 102"/>
                <a:gd name="T9" fmla="*/ 5 h 5"/>
                <a:gd name="T10" fmla="*/ 100 w 102"/>
                <a:gd name="T11" fmla="*/ 5 h 5"/>
                <a:gd name="T12" fmla="*/ 102 w 102"/>
                <a:gd name="T13" fmla="*/ 5 h 5"/>
                <a:gd name="T14" fmla="*/ 51 w 102"/>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5">
                  <a:moveTo>
                    <a:pt x="51" y="0"/>
                  </a:moveTo>
                  <a:cubicBezTo>
                    <a:pt x="25" y="0"/>
                    <a:pt x="3" y="2"/>
                    <a:pt x="0" y="4"/>
                  </a:cubicBezTo>
                  <a:cubicBezTo>
                    <a:pt x="0" y="5"/>
                    <a:pt x="1" y="5"/>
                    <a:pt x="1" y="5"/>
                  </a:cubicBezTo>
                  <a:cubicBezTo>
                    <a:pt x="2" y="2"/>
                    <a:pt x="24" y="0"/>
                    <a:pt x="51" y="0"/>
                  </a:cubicBezTo>
                  <a:cubicBezTo>
                    <a:pt x="78" y="0"/>
                    <a:pt x="100" y="3"/>
                    <a:pt x="100" y="5"/>
                  </a:cubicBezTo>
                  <a:cubicBezTo>
                    <a:pt x="100" y="5"/>
                    <a:pt x="100" y="5"/>
                    <a:pt x="100" y="5"/>
                  </a:cubicBezTo>
                  <a:cubicBezTo>
                    <a:pt x="101" y="5"/>
                    <a:pt x="102" y="5"/>
                    <a:pt x="102" y="5"/>
                  </a:cubicBezTo>
                  <a:cubicBezTo>
                    <a:pt x="100" y="2"/>
                    <a:pt x="78" y="0"/>
                    <a:pt x="51"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307">
              <a:extLst>
                <a:ext uri="{FF2B5EF4-FFF2-40B4-BE49-F238E27FC236}">
                  <a16:creationId xmlns:a16="http://schemas.microsoft.com/office/drawing/2014/main" id="{959D9756-18A8-4CE1-B680-ABBBA1B1A67A}"/>
                </a:ext>
              </a:extLst>
            </p:cNvPr>
            <p:cNvSpPr>
              <a:spLocks/>
            </p:cNvSpPr>
            <p:nvPr/>
          </p:nvSpPr>
          <p:spPr bwMode="auto">
            <a:xfrm>
              <a:off x="3381375" y="4387462"/>
              <a:ext cx="212725" cy="11113"/>
            </a:xfrm>
            <a:custGeom>
              <a:avLst/>
              <a:gdLst>
                <a:gd name="T0" fmla="*/ 0 w 99"/>
                <a:gd name="T1" fmla="*/ 0 h 5"/>
                <a:gd name="T2" fmla="*/ 0 w 99"/>
                <a:gd name="T3" fmla="*/ 0 h 5"/>
                <a:gd name="T4" fmla="*/ 50 w 99"/>
                <a:gd name="T5" fmla="*/ 5 h 5"/>
                <a:gd name="T6" fmla="*/ 99 w 99"/>
                <a:gd name="T7" fmla="*/ 0 h 5"/>
                <a:gd name="T8" fmla="*/ 98 w 99"/>
                <a:gd name="T9" fmla="*/ 0 h 5"/>
                <a:gd name="T10" fmla="*/ 97 w 99"/>
                <a:gd name="T11" fmla="*/ 0 h 5"/>
                <a:gd name="T12" fmla="*/ 50 w 99"/>
                <a:gd name="T13" fmla="*/ 5 h 5"/>
                <a:gd name="T14" fmla="*/ 2 w 99"/>
                <a:gd name="T15" fmla="*/ 0 h 5"/>
                <a:gd name="T16" fmla="*/ 0 w 99"/>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5">
                  <a:moveTo>
                    <a:pt x="0" y="0"/>
                  </a:moveTo>
                  <a:cubicBezTo>
                    <a:pt x="0" y="0"/>
                    <a:pt x="0" y="0"/>
                    <a:pt x="0" y="0"/>
                  </a:cubicBezTo>
                  <a:cubicBezTo>
                    <a:pt x="0" y="3"/>
                    <a:pt x="22" y="5"/>
                    <a:pt x="50" y="5"/>
                  </a:cubicBezTo>
                  <a:cubicBezTo>
                    <a:pt x="77" y="5"/>
                    <a:pt x="99" y="3"/>
                    <a:pt x="99" y="0"/>
                  </a:cubicBezTo>
                  <a:cubicBezTo>
                    <a:pt x="99" y="0"/>
                    <a:pt x="98" y="0"/>
                    <a:pt x="98" y="0"/>
                  </a:cubicBezTo>
                  <a:cubicBezTo>
                    <a:pt x="97" y="0"/>
                    <a:pt x="97" y="0"/>
                    <a:pt x="97" y="0"/>
                  </a:cubicBezTo>
                  <a:cubicBezTo>
                    <a:pt x="97" y="3"/>
                    <a:pt x="76" y="5"/>
                    <a:pt x="50" y="5"/>
                  </a:cubicBezTo>
                  <a:cubicBezTo>
                    <a:pt x="24" y="5"/>
                    <a:pt x="3" y="3"/>
                    <a:pt x="2" y="0"/>
                  </a:cubicBezTo>
                  <a:cubicBezTo>
                    <a:pt x="2" y="0"/>
                    <a:pt x="1" y="0"/>
                    <a:pt x="0" y="0"/>
                  </a:cubicBezTo>
                </a:path>
              </a:pathLst>
            </a:custGeom>
            <a:solidFill>
              <a:srgbClr val="8B8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308">
              <a:extLst>
                <a:ext uri="{FF2B5EF4-FFF2-40B4-BE49-F238E27FC236}">
                  <a16:creationId xmlns:a16="http://schemas.microsoft.com/office/drawing/2014/main" id="{F8FB81A9-CBBC-4002-94A0-B6E3EECF6CF6}"/>
                </a:ext>
              </a:extLst>
            </p:cNvPr>
            <p:cNvSpPr>
              <a:spLocks/>
            </p:cNvSpPr>
            <p:nvPr/>
          </p:nvSpPr>
          <p:spPr bwMode="auto">
            <a:xfrm>
              <a:off x="3381375" y="4377937"/>
              <a:ext cx="212725" cy="9525"/>
            </a:xfrm>
            <a:custGeom>
              <a:avLst/>
              <a:gdLst>
                <a:gd name="T0" fmla="*/ 50 w 99"/>
                <a:gd name="T1" fmla="*/ 0 h 5"/>
                <a:gd name="T2" fmla="*/ 0 w 99"/>
                <a:gd name="T3" fmla="*/ 5 h 5"/>
                <a:gd name="T4" fmla="*/ 2 w 99"/>
                <a:gd name="T5" fmla="*/ 5 h 5"/>
                <a:gd name="T6" fmla="*/ 2 w 99"/>
                <a:gd name="T7" fmla="*/ 5 h 5"/>
                <a:gd name="T8" fmla="*/ 50 w 99"/>
                <a:gd name="T9" fmla="*/ 1 h 5"/>
                <a:gd name="T10" fmla="*/ 97 w 99"/>
                <a:gd name="T11" fmla="*/ 5 h 5"/>
                <a:gd name="T12" fmla="*/ 97 w 99"/>
                <a:gd name="T13" fmla="*/ 5 h 5"/>
                <a:gd name="T14" fmla="*/ 98 w 99"/>
                <a:gd name="T15" fmla="*/ 5 h 5"/>
                <a:gd name="T16" fmla="*/ 99 w 99"/>
                <a:gd name="T17" fmla="*/ 5 h 5"/>
                <a:gd name="T18" fmla="*/ 99 w 99"/>
                <a:gd name="T19" fmla="*/ 5 h 5"/>
                <a:gd name="T20" fmla="*/ 50 w 99"/>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
                  <a:moveTo>
                    <a:pt x="50" y="0"/>
                  </a:moveTo>
                  <a:cubicBezTo>
                    <a:pt x="23" y="0"/>
                    <a:pt x="1" y="2"/>
                    <a:pt x="0" y="5"/>
                  </a:cubicBezTo>
                  <a:cubicBezTo>
                    <a:pt x="1" y="5"/>
                    <a:pt x="2" y="5"/>
                    <a:pt x="2" y="5"/>
                  </a:cubicBezTo>
                  <a:cubicBezTo>
                    <a:pt x="2" y="5"/>
                    <a:pt x="2" y="5"/>
                    <a:pt x="2" y="5"/>
                  </a:cubicBezTo>
                  <a:cubicBezTo>
                    <a:pt x="2" y="3"/>
                    <a:pt x="23" y="1"/>
                    <a:pt x="50" y="1"/>
                  </a:cubicBezTo>
                  <a:cubicBezTo>
                    <a:pt x="76" y="1"/>
                    <a:pt x="97" y="3"/>
                    <a:pt x="97" y="5"/>
                  </a:cubicBezTo>
                  <a:cubicBezTo>
                    <a:pt x="97" y="5"/>
                    <a:pt x="97" y="5"/>
                    <a:pt x="97" y="5"/>
                  </a:cubicBezTo>
                  <a:cubicBezTo>
                    <a:pt x="98" y="5"/>
                    <a:pt x="98" y="5"/>
                    <a:pt x="98" y="5"/>
                  </a:cubicBezTo>
                  <a:cubicBezTo>
                    <a:pt x="98" y="5"/>
                    <a:pt x="99" y="5"/>
                    <a:pt x="99" y="5"/>
                  </a:cubicBezTo>
                  <a:cubicBezTo>
                    <a:pt x="99" y="5"/>
                    <a:pt x="99" y="5"/>
                    <a:pt x="99" y="5"/>
                  </a:cubicBezTo>
                  <a:cubicBezTo>
                    <a:pt x="99" y="3"/>
                    <a:pt x="77" y="0"/>
                    <a:pt x="50"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309">
              <a:extLst>
                <a:ext uri="{FF2B5EF4-FFF2-40B4-BE49-F238E27FC236}">
                  <a16:creationId xmlns:a16="http://schemas.microsoft.com/office/drawing/2014/main" id="{9FAC4F53-8357-436A-B367-75461DEBDBE9}"/>
                </a:ext>
              </a:extLst>
            </p:cNvPr>
            <p:cNvSpPr>
              <a:spLocks/>
            </p:cNvSpPr>
            <p:nvPr/>
          </p:nvSpPr>
          <p:spPr bwMode="auto">
            <a:xfrm>
              <a:off x="3384550" y="4387462"/>
              <a:ext cx="206375" cy="11113"/>
            </a:xfrm>
            <a:custGeom>
              <a:avLst/>
              <a:gdLst>
                <a:gd name="T0" fmla="*/ 0 w 95"/>
                <a:gd name="T1" fmla="*/ 0 h 5"/>
                <a:gd name="T2" fmla="*/ 48 w 95"/>
                <a:gd name="T3" fmla="*/ 5 h 5"/>
                <a:gd name="T4" fmla="*/ 95 w 95"/>
                <a:gd name="T5" fmla="*/ 0 h 5"/>
                <a:gd name="T6" fmla="*/ 93 w 95"/>
                <a:gd name="T7" fmla="*/ 0 h 5"/>
                <a:gd name="T8" fmla="*/ 48 w 95"/>
                <a:gd name="T9" fmla="*/ 5 h 5"/>
                <a:gd name="T10" fmla="*/ 2 w 95"/>
                <a:gd name="T11" fmla="*/ 0 h 5"/>
                <a:gd name="T12" fmla="*/ 1 w 95"/>
                <a:gd name="T13" fmla="*/ 0 h 5"/>
                <a:gd name="T14" fmla="*/ 0 w 95"/>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5">
                  <a:moveTo>
                    <a:pt x="0" y="0"/>
                  </a:moveTo>
                  <a:cubicBezTo>
                    <a:pt x="1" y="3"/>
                    <a:pt x="22" y="5"/>
                    <a:pt x="48" y="5"/>
                  </a:cubicBezTo>
                  <a:cubicBezTo>
                    <a:pt x="74" y="5"/>
                    <a:pt x="95" y="3"/>
                    <a:pt x="95" y="0"/>
                  </a:cubicBezTo>
                  <a:cubicBezTo>
                    <a:pt x="93" y="0"/>
                    <a:pt x="93" y="0"/>
                    <a:pt x="93" y="0"/>
                  </a:cubicBezTo>
                  <a:cubicBezTo>
                    <a:pt x="93" y="3"/>
                    <a:pt x="72" y="5"/>
                    <a:pt x="48" y="5"/>
                  </a:cubicBezTo>
                  <a:cubicBezTo>
                    <a:pt x="23" y="5"/>
                    <a:pt x="3" y="3"/>
                    <a:pt x="2" y="0"/>
                  </a:cubicBezTo>
                  <a:cubicBezTo>
                    <a:pt x="1" y="0"/>
                    <a:pt x="1" y="0"/>
                    <a:pt x="1" y="0"/>
                  </a:cubicBezTo>
                  <a:cubicBezTo>
                    <a:pt x="1" y="0"/>
                    <a:pt x="0" y="0"/>
                    <a:pt x="0" y="0"/>
                  </a:cubicBezTo>
                </a:path>
              </a:pathLst>
            </a:custGeom>
            <a:solidFill>
              <a:srgbClr val="86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310">
              <a:extLst>
                <a:ext uri="{FF2B5EF4-FFF2-40B4-BE49-F238E27FC236}">
                  <a16:creationId xmlns:a16="http://schemas.microsoft.com/office/drawing/2014/main" id="{C929ED41-8710-402A-AC66-4969A6074BA7}"/>
                </a:ext>
              </a:extLst>
            </p:cNvPr>
            <p:cNvSpPr>
              <a:spLocks/>
            </p:cNvSpPr>
            <p:nvPr/>
          </p:nvSpPr>
          <p:spPr bwMode="auto">
            <a:xfrm>
              <a:off x="3384550" y="4379525"/>
              <a:ext cx="206375" cy="7938"/>
            </a:xfrm>
            <a:custGeom>
              <a:avLst/>
              <a:gdLst>
                <a:gd name="T0" fmla="*/ 48 w 95"/>
                <a:gd name="T1" fmla="*/ 0 h 4"/>
                <a:gd name="T2" fmla="*/ 0 w 95"/>
                <a:gd name="T3" fmla="*/ 4 h 4"/>
                <a:gd name="T4" fmla="*/ 0 w 95"/>
                <a:gd name="T5" fmla="*/ 4 h 4"/>
                <a:gd name="T6" fmla="*/ 1 w 95"/>
                <a:gd name="T7" fmla="*/ 4 h 4"/>
                <a:gd name="T8" fmla="*/ 2 w 95"/>
                <a:gd name="T9" fmla="*/ 4 h 4"/>
                <a:gd name="T10" fmla="*/ 2 w 95"/>
                <a:gd name="T11" fmla="*/ 4 h 4"/>
                <a:gd name="T12" fmla="*/ 48 w 95"/>
                <a:gd name="T13" fmla="*/ 0 h 4"/>
                <a:gd name="T14" fmla="*/ 93 w 95"/>
                <a:gd name="T15" fmla="*/ 4 h 4"/>
                <a:gd name="T16" fmla="*/ 93 w 95"/>
                <a:gd name="T17" fmla="*/ 4 h 4"/>
                <a:gd name="T18" fmla="*/ 95 w 95"/>
                <a:gd name="T19" fmla="*/ 4 h 4"/>
                <a:gd name="T20" fmla="*/ 95 w 95"/>
                <a:gd name="T21" fmla="*/ 4 h 4"/>
                <a:gd name="T22" fmla="*/ 48 w 95"/>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4">
                  <a:moveTo>
                    <a:pt x="48" y="0"/>
                  </a:moveTo>
                  <a:cubicBezTo>
                    <a:pt x="21" y="0"/>
                    <a:pt x="0" y="2"/>
                    <a:pt x="0" y="4"/>
                  </a:cubicBezTo>
                  <a:cubicBezTo>
                    <a:pt x="0" y="4"/>
                    <a:pt x="0" y="4"/>
                    <a:pt x="0" y="4"/>
                  </a:cubicBezTo>
                  <a:cubicBezTo>
                    <a:pt x="0" y="4"/>
                    <a:pt x="1" y="4"/>
                    <a:pt x="1" y="4"/>
                  </a:cubicBezTo>
                  <a:cubicBezTo>
                    <a:pt x="2" y="4"/>
                    <a:pt x="2" y="4"/>
                    <a:pt x="2" y="4"/>
                  </a:cubicBezTo>
                  <a:cubicBezTo>
                    <a:pt x="2" y="4"/>
                    <a:pt x="2" y="4"/>
                    <a:pt x="2" y="4"/>
                  </a:cubicBezTo>
                  <a:cubicBezTo>
                    <a:pt x="2" y="2"/>
                    <a:pt x="23" y="0"/>
                    <a:pt x="48" y="0"/>
                  </a:cubicBezTo>
                  <a:cubicBezTo>
                    <a:pt x="73" y="0"/>
                    <a:pt x="93" y="2"/>
                    <a:pt x="93" y="4"/>
                  </a:cubicBezTo>
                  <a:cubicBezTo>
                    <a:pt x="93" y="4"/>
                    <a:pt x="93" y="4"/>
                    <a:pt x="93" y="4"/>
                  </a:cubicBezTo>
                  <a:cubicBezTo>
                    <a:pt x="95" y="4"/>
                    <a:pt x="95" y="4"/>
                    <a:pt x="95" y="4"/>
                  </a:cubicBezTo>
                  <a:cubicBezTo>
                    <a:pt x="95" y="4"/>
                    <a:pt x="95" y="4"/>
                    <a:pt x="95" y="4"/>
                  </a:cubicBezTo>
                  <a:cubicBezTo>
                    <a:pt x="95" y="2"/>
                    <a:pt x="74" y="0"/>
                    <a:pt x="48"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311">
              <a:extLst>
                <a:ext uri="{FF2B5EF4-FFF2-40B4-BE49-F238E27FC236}">
                  <a16:creationId xmlns:a16="http://schemas.microsoft.com/office/drawing/2014/main" id="{449FC797-17A9-48DB-A2A1-19EFD21F2846}"/>
                </a:ext>
              </a:extLst>
            </p:cNvPr>
            <p:cNvSpPr>
              <a:spLocks/>
            </p:cNvSpPr>
            <p:nvPr/>
          </p:nvSpPr>
          <p:spPr bwMode="auto">
            <a:xfrm>
              <a:off x="3389313" y="4387462"/>
              <a:ext cx="196850" cy="11113"/>
            </a:xfrm>
            <a:custGeom>
              <a:avLst/>
              <a:gdLst>
                <a:gd name="T0" fmla="*/ 91 w 91"/>
                <a:gd name="T1" fmla="*/ 0 h 5"/>
                <a:gd name="T2" fmla="*/ 89 w 91"/>
                <a:gd name="T3" fmla="*/ 0 h 5"/>
                <a:gd name="T4" fmla="*/ 46 w 91"/>
                <a:gd name="T5" fmla="*/ 4 h 5"/>
                <a:gd name="T6" fmla="*/ 2 w 91"/>
                <a:gd name="T7" fmla="*/ 0 h 5"/>
                <a:gd name="T8" fmla="*/ 0 w 91"/>
                <a:gd name="T9" fmla="*/ 0 h 5"/>
                <a:gd name="T10" fmla="*/ 46 w 91"/>
                <a:gd name="T11" fmla="*/ 5 h 5"/>
                <a:gd name="T12" fmla="*/ 91 w 91"/>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91" h="5">
                  <a:moveTo>
                    <a:pt x="91" y="0"/>
                  </a:moveTo>
                  <a:cubicBezTo>
                    <a:pt x="89" y="0"/>
                    <a:pt x="89" y="0"/>
                    <a:pt x="89" y="0"/>
                  </a:cubicBezTo>
                  <a:cubicBezTo>
                    <a:pt x="89" y="3"/>
                    <a:pt x="69" y="4"/>
                    <a:pt x="46" y="4"/>
                  </a:cubicBezTo>
                  <a:cubicBezTo>
                    <a:pt x="22" y="4"/>
                    <a:pt x="3" y="3"/>
                    <a:pt x="2" y="0"/>
                  </a:cubicBezTo>
                  <a:cubicBezTo>
                    <a:pt x="0" y="0"/>
                    <a:pt x="0" y="0"/>
                    <a:pt x="0" y="0"/>
                  </a:cubicBezTo>
                  <a:cubicBezTo>
                    <a:pt x="1" y="3"/>
                    <a:pt x="21" y="5"/>
                    <a:pt x="46" y="5"/>
                  </a:cubicBezTo>
                  <a:cubicBezTo>
                    <a:pt x="70" y="5"/>
                    <a:pt x="91" y="3"/>
                    <a:pt x="91" y="0"/>
                  </a:cubicBezTo>
                </a:path>
              </a:pathLst>
            </a:custGeom>
            <a:solidFill>
              <a:srgbClr val="80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312">
              <a:extLst>
                <a:ext uri="{FF2B5EF4-FFF2-40B4-BE49-F238E27FC236}">
                  <a16:creationId xmlns:a16="http://schemas.microsoft.com/office/drawing/2014/main" id="{A47603C6-11EC-4BE3-AFC1-031411C94B23}"/>
                </a:ext>
              </a:extLst>
            </p:cNvPr>
            <p:cNvSpPr>
              <a:spLocks/>
            </p:cNvSpPr>
            <p:nvPr/>
          </p:nvSpPr>
          <p:spPr bwMode="auto">
            <a:xfrm>
              <a:off x="3389313" y="4379525"/>
              <a:ext cx="196850" cy="7938"/>
            </a:xfrm>
            <a:custGeom>
              <a:avLst/>
              <a:gdLst>
                <a:gd name="T0" fmla="*/ 46 w 91"/>
                <a:gd name="T1" fmla="*/ 0 h 4"/>
                <a:gd name="T2" fmla="*/ 0 w 91"/>
                <a:gd name="T3" fmla="*/ 4 h 4"/>
                <a:gd name="T4" fmla="*/ 0 w 91"/>
                <a:gd name="T5" fmla="*/ 4 h 4"/>
                <a:gd name="T6" fmla="*/ 2 w 91"/>
                <a:gd name="T7" fmla="*/ 4 h 4"/>
                <a:gd name="T8" fmla="*/ 2 w 91"/>
                <a:gd name="T9" fmla="*/ 4 h 4"/>
                <a:gd name="T10" fmla="*/ 46 w 91"/>
                <a:gd name="T11" fmla="*/ 0 h 4"/>
                <a:gd name="T12" fmla="*/ 89 w 91"/>
                <a:gd name="T13" fmla="*/ 4 h 4"/>
                <a:gd name="T14" fmla="*/ 89 w 91"/>
                <a:gd name="T15" fmla="*/ 4 h 4"/>
                <a:gd name="T16" fmla="*/ 91 w 91"/>
                <a:gd name="T17" fmla="*/ 4 h 4"/>
                <a:gd name="T18" fmla="*/ 91 w 91"/>
                <a:gd name="T19" fmla="*/ 4 h 4"/>
                <a:gd name="T20" fmla="*/ 46 w 91"/>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4">
                  <a:moveTo>
                    <a:pt x="46" y="0"/>
                  </a:moveTo>
                  <a:cubicBezTo>
                    <a:pt x="21" y="0"/>
                    <a:pt x="0" y="2"/>
                    <a:pt x="0" y="4"/>
                  </a:cubicBezTo>
                  <a:cubicBezTo>
                    <a:pt x="0" y="4"/>
                    <a:pt x="0" y="4"/>
                    <a:pt x="0" y="4"/>
                  </a:cubicBezTo>
                  <a:cubicBezTo>
                    <a:pt x="2" y="4"/>
                    <a:pt x="2" y="4"/>
                    <a:pt x="2" y="4"/>
                  </a:cubicBezTo>
                  <a:cubicBezTo>
                    <a:pt x="2" y="4"/>
                    <a:pt x="2" y="4"/>
                    <a:pt x="2" y="4"/>
                  </a:cubicBezTo>
                  <a:cubicBezTo>
                    <a:pt x="2" y="2"/>
                    <a:pt x="22" y="0"/>
                    <a:pt x="46" y="0"/>
                  </a:cubicBezTo>
                  <a:cubicBezTo>
                    <a:pt x="70" y="0"/>
                    <a:pt x="89" y="2"/>
                    <a:pt x="89" y="4"/>
                  </a:cubicBezTo>
                  <a:cubicBezTo>
                    <a:pt x="89" y="4"/>
                    <a:pt x="89" y="4"/>
                    <a:pt x="89" y="4"/>
                  </a:cubicBezTo>
                  <a:cubicBezTo>
                    <a:pt x="91" y="4"/>
                    <a:pt x="91" y="4"/>
                    <a:pt x="91" y="4"/>
                  </a:cubicBezTo>
                  <a:cubicBezTo>
                    <a:pt x="91" y="4"/>
                    <a:pt x="91" y="4"/>
                    <a:pt x="91" y="4"/>
                  </a:cubicBezTo>
                  <a:cubicBezTo>
                    <a:pt x="91" y="2"/>
                    <a:pt x="71" y="0"/>
                    <a:pt x="46"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313">
              <a:extLst>
                <a:ext uri="{FF2B5EF4-FFF2-40B4-BE49-F238E27FC236}">
                  <a16:creationId xmlns:a16="http://schemas.microsoft.com/office/drawing/2014/main" id="{74ED8523-D6E0-495E-A147-74F04023D5CC}"/>
                </a:ext>
              </a:extLst>
            </p:cNvPr>
            <p:cNvSpPr>
              <a:spLocks/>
            </p:cNvSpPr>
            <p:nvPr/>
          </p:nvSpPr>
          <p:spPr bwMode="auto">
            <a:xfrm>
              <a:off x="3394075" y="4387462"/>
              <a:ext cx="187325" cy="9525"/>
            </a:xfrm>
            <a:custGeom>
              <a:avLst/>
              <a:gdLst>
                <a:gd name="T0" fmla="*/ 87 w 87"/>
                <a:gd name="T1" fmla="*/ 0 h 4"/>
                <a:gd name="T2" fmla="*/ 85 w 87"/>
                <a:gd name="T3" fmla="*/ 0 h 4"/>
                <a:gd name="T4" fmla="*/ 44 w 87"/>
                <a:gd name="T5" fmla="*/ 4 h 4"/>
                <a:gd name="T6" fmla="*/ 2 w 87"/>
                <a:gd name="T7" fmla="*/ 0 h 4"/>
                <a:gd name="T8" fmla="*/ 0 w 87"/>
                <a:gd name="T9" fmla="*/ 0 h 4"/>
                <a:gd name="T10" fmla="*/ 44 w 87"/>
                <a:gd name="T11" fmla="*/ 4 h 4"/>
                <a:gd name="T12" fmla="*/ 87 w 8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7" h="4">
                  <a:moveTo>
                    <a:pt x="87" y="0"/>
                  </a:moveTo>
                  <a:cubicBezTo>
                    <a:pt x="85" y="0"/>
                    <a:pt x="85" y="0"/>
                    <a:pt x="85" y="0"/>
                  </a:cubicBezTo>
                  <a:cubicBezTo>
                    <a:pt x="85" y="2"/>
                    <a:pt x="66" y="4"/>
                    <a:pt x="44" y="4"/>
                  </a:cubicBezTo>
                  <a:cubicBezTo>
                    <a:pt x="21" y="4"/>
                    <a:pt x="3" y="2"/>
                    <a:pt x="2" y="0"/>
                  </a:cubicBezTo>
                  <a:cubicBezTo>
                    <a:pt x="0" y="0"/>
                    <a:pt x="0" y="0"/>
                    <a:pt x="0" y="0"/>
                  </a:cubicBezTo>
                  <a:cubicBezTo>
                    <a:pt x="1" y="3"/>
                    <a:pt x="20" y="4"/>
                    <a:pt x="44" y="4"/>
                  </a:cubicBezTo>
                  <a:cubicBezTo>
                    <a:pt x="67" y="4"/>
                    <a:pt x="87" y="3"/>
                    <a:pt x="87" y="0"/>
                  </a:cubicBezTo>
                </a:path>
              </a:pathLst>
            </a:custGeom>
            <a:solidFill>
              <a:srgbClr val="7B79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314">
              <a:extLst>
                <a:ext uri="{FF2B5EF4-FFF2-40B4-BE49-F238E27FC236}">
                  <a16:creationId xmlns:a16="http://schemas.microsoft.com/office/drawing/2014/main" id="{CEA8315C-28F7-4C64-BFED-93AD4B1730A8}"/>
                </a:ext>
              </a:extLst>
            </p:cNvPr>
            <p:cNvSpPr>
              <a:spLocks/>
            </p:cNvSpPr>
            <p:nvPr/>
          </p:nvSpPr>
          <p:spPr bwMode="auto">
            <a:xfrm>
              <a:off x="3394075" y="4379525"/>
              <a:ext cx="187325" cy="7938"/>
            </a:xfrm>
            <a:custGeom>
              <a:avLst/>
              <a:gdLst>
                <a:gd name="T0" fmla="*/ 44 w 87"/>
                <a:gd name="T1" fmla="*/ 0 h 4"/>
                <a:gd name="T2" fmla="*/ 0 w 87"/>
                <a:gd name="T3" fmla="*/ 4 h 4"/>
                <a:gd name="T4" fmla="*/ 0 w 87"/>
                <a:gd name="T5" fmla="*/ 4 h 4"/>
                <a:gd name="T6" fmla="*/ 2 w 87"/>
                <a:gd name="T7" fmla="*/ 4 h 4"/>
                <a:gd name="T8" fmla="*/ 2 w 87"/>
                <a:gd name="T9" fmla="*/ 4 h 4"/>
                <a:gd name="T10" fmla="*/ 44 w 87"/>
                <a:gd name="T11" fmla="*/ 0 h 4"/>
                <a:gd name="T12" fmla="*/ 85 w 87"/>
                <a:gd name="T13" fmla="*/ 4 h 4"/>
                <a:gd name="T14" fmla="*/ 85 w 87"/>
                <a:gd name="T15" fmla="*/ 4 h 4"/>
                <a:gd name="T16" fmla="*/ 87 w 87"/>
                <a:gd name="T17" fmla="*/ 4 h 4"/>
                <a:gd name="T18" fmla="*/ 87 w 87"/>
                <a:gd name="T19" fmla="*/ 4 h 4"/>
                <a:gd name="T20" fmla="*/ 44 w 87"/>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4">
                  <a:moveTo>
                    <a:pt x="44" y="0"/>
                  </a:moveTo>
                  <a:cubicBezTo>
                    <a:pt x="20" y="0"/>
                    <a:pt x="0" y="2"/>
                    <a:pt x="0" y="4"/>
                  </a:cubicBezTo>
                  <a:cubicBezTo>
                    <a:pt x="0" y="4"/>
                    <a:pt x="0" y="4"/>
                    <a:pt x="0" y="4"/>
                  </a:cubicBezTo>
                  <a:cubicBezTo>
                    <a:pt x="2" y="4"/>
                    <a:pt x="2" y="4"/>
                    <a:pt x="2" y="4"/>
                  </a:cubicBezTo>
                  <a:cubicBezTo>
                    <a:pt x="2" y="4"/>
                    <a:pt x="2" y="4"/>
                    <a:pt x="2" y="4"/>
                  </a:cubicBezTo>
                  <a:cubicBezTo>
                    <a:pt x="2" y="2"/>
                    <a:pt x="21" y="0"/>
                    <a:pt x="44" y="0"/>
                  </a:cubicBezTo>
                  <a:cubicBezTo>
                    <a:pt x="67" y="0"/>
                    <a:pt x="85" y="2"/>
                    <a:pt x="85" y="4"/>
                  </a:cubicBezTo>
                  <a:cubicBezTo>
                    <a:pt x="85" y="4"/>
                    <a:pt x="85" y="4"/>
                    <a:pt x="85" y="4"/>
                  </a:cubicBezTo>
                  <a:cubicBezTo>
                    <a:pt x="87" y="4"/>
                    <a:pt x="87" y="4"/>
                    <a:pt x="87" y="4"/>
                  </a:cubicBezTo>
                  <a:cubicBezTo>
                    <a:pt x="87" y="4"/>
                    <a:pt x="87" y="4"/>
                    <a:pt x="87" y="4"/>
                  </a:cubicBezTo>
                  <a:cubicBezTo>
                    <a:pt x="87" y="2"/>
                    <a:pt x="68" y="0"/>
                    <a:pt x="44"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315">
              <a:extLst>
                <a:ext uri="{FF2B5EF4-FFF2-40B4-BE49-F238E27FC236}">
                  <a16:creationId xmlns:a16="http://schemas.microsoft.com/office/drawing/2014/main" id="{6F0ABD53-5872-4745-B239-9E3B3E70D02B}"/>
                </a:ext>
              </a:extLst>
            </p:cNvPr>
            <p:cNvSpPr>
              <a:spLocks/>
            </p:cNvSpPr>
            <p:nvPr/>
          </p:nvSpPr>
          <p:spPr bwMode="auto">
            <a:xfrm>
              <a:off x="3398838" y="4387462"/>
              <a:ext cx="179388" cy="9525"/>
            </a:xfrm>
            <a:custGeom>
              <a:avLst/>
              <a:gdLst>
                <a:gd name="T0" fmla="*/ 83 w 83"/>
                <a:gd name="T1" fmla="*/ 0 h 4"/>
                <a:gd name="T2" fmla="*/ 81 w 83"/>
                <a:gd name="T3" fmla="*/ 0 h 4"/>
                <a:gd name="T4" fmla="*/ 42 w 83"/>
                <a:gd name="T5" fmla="*/ 4 h 4"/>
                <a:gd name="T6" fmla="*/ 2 w 83"/>
                <a:gd name="T7" fmla="*/ 0 h 4"/>
                <a:gd name="T8" fmla="*/ 0 w 83"/>
                <a:gd name="T9" fmla="*/ 0 h 4"/>
                <a:gd name="T10" fmla="*/ 42 w 83"/>
                <a:gd name="T11" fmla="*/ 4 h 4"/>
                <a:gd name="T12" fmla="*/ 83 w 83"/>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3" h="4">
                  <a:moveTo>
                    <a:pt x="83" y="0"/>
                  </a:moveTo>
                  <a:cubicBezTo>
                    <a:pt x="81" y="0"/>
                    <a:pt x="81" y="0"/>
                    <a:pt x="81" y="0"/>
                  </a:cubicBezTo>
                  <a:cubicBezTo>
                    <a:pt x="81" y="2"/>
                    <a:pt x="63" y="4"/>
                    <a:pt x="42" y="4"/>
                  </a:cubicBezTo>
                  <a:cubicBezTo>
                    <a:pt x="20" y="4"/>
                    <a:pt x="3" y="2"/>
                    <a:pt x="2" y="0"/>
                  </a:cubicBezTo>
                  <a:cubicBezTo>
                    <a:pt x="0" y="0"/>
                    <a:pt x="0" y="0"/>
                    <a:pt x="0" y="0"/>
                  </a:cubicBezTo>
                  <a:cubicBezTo>
                    <a:pt x="1" y="2"/>
                    <a:pt x="19" y="4"/>
                    <a:pt x="42" y="4"/>
                  </a:cubicBezTo>
                  <a:cubicBezTo>
                    <a:pt x="64" y="4"/>
                    <a:pt x="83" y="2"/>
                    <a:pt x="83" y="0"/>
                  </a:cubicBezTo>
                </a:path>
              </a:pathLst>
            </a:custGeom>
            <a:solidFill>
              <a:srgbClr val="77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316">
              <a:extLst>
                <a:ext uri="{FF2B5EF4-FFF2-40B4-BE49-F238E27FC236}">
                  <a16:creationId xmlns:a16="http://schemas.microsoft.com/office/drawing/2014/main" id="{7F33AF09-D17B-4BFB-A2F4-9A5A73ED9B61}"/>
                </a:ext>
              </a:extLst>
            </p:cNvPr>
            <p:cNvSpPr>
              <a:spLocks/>
            </p:cNvSpPr>
            <p:nvPr/>
          </p:nvSpPr>
          <p:spPr bwMode="auto">
            <a:xfrm>
              <a:off x="3398838" y="4379525"/>
              <a:ext cx="179388" cy="7938"/>
            </a:xfrm>
            <a:custGeom>
              <a:avLst/>
              <a:gdLst>
                <a:gd name="T0" fmla="*/ 42 w 83"/>
                <a:gd name="T1" fmla="*/ 0 h 4"/>
                <a:gd name="T2" fmla="*/ 0 w 83"/>
                <a:gd name="T3" fmla="*/ 4 h 4"/>
                <a:gd name="T4" fmla="*/ 0 w 83"/>
                <a:gd name="T5" fmla="*/ 4 h 4"/>
                <a:gd name="T6" fmla="*/ 2 w 83"/>
                <a:gd name="T7" fmla="*/ 4 h 4"/>
                <a:gd name="T8" fmla="*/ 2 w 83"/>
                <a:gd name="T9" fmla="*/ 4 h 4"/>
                <a:gd name="T10" fmla="*/ 42 w 83"/>
                <a:gd name="T11" fmla="*/ 0 h 4"/>
                <a:gd name="T12" fmla="*/ 81 w 83"/>
                <a:gd name="T13" fmla="*/ 4 h 4"/>
                <a:gd name="T14" fmla="*/ 81 w 83"/>
                <a:gd name="T15" fmla="*/ 4 h 4"/>
                <a:gd name="T16" fmla="*/ 83 w 83"/>
                <a:gd name="T17" fmla="*/ 4 h 4"/>
                <a:gd name="T18" fmla="*/ 83 w 83"/>
                <a:gd name="T19" fmla="*/ 4 h 4"/>
                <a:gd name="T20" fmla="*/ 42 w 8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4">
                  <a:moveTo>
                    <a:pt x="42" y="0"/>
                  </a:moveTo>
                  <a:cubicBezTo>
                    <a:pt x="19" y="0"/>
                    <a:pt x="0" y="2"/>
                    <a:pt x="0" y="4"/>
                  </a:cubicBezTo>
                  <a:cubicBezTo>
                    <a:pt x="0" y="4"/>
                    <a:pt x="0" y="4"/>
                    <a:pt x="0" y="4"/>
                  </a:cubicBezTo>
                  <a:cubicBezTo>
                    <a:pt x="2" y="4"/>
                    <a:pt x="2" y="4"/>
                    <a:pt x="2" y="4"/>
                  </a:cubicBezTo>
                  <a:cubicBezTo>
                    <a:pt x="2" y="4"/>
                    <a:pt x="2" y="4"/>
                    <a:pt x="2" y="4"/>
                  </a:cubicBezTo>
                  <a:cubicBezTo>
                    <a:pt x="2" y="2"/>
                    <a:pt x="20" y="0"/>
                    <a:pt x="42" y="0"/>
                  </a:cubicBezTo>
                  <a:cubicBezTo>
                    <a:pt x="64" y="0"/>
                    <a:pt x="81" y="2"/>
                    <a:pt x="81" y="4"/>
                  </a:cubicBezTo>
                  <a:cubicBezTo>
                    <a:pt x="81" y="4"/>
                    <a:pt x="81" y="4"/>
                    <a:pt x="81" y="4"/>
                  </a:cubicBezTo>
                  <a:cubicBezTo>
                    <a:pt x="83" y="4"/>
                    <a:pt x="83" y="4"/>
                    <a:pt x="83" y="4"/>
                  </a:cubicBezTo>
                  <a:cubicBezTo>
                    <a:pt x="83" y="4"/>
                    <a:pt x="83" y="4"/>
                    <a:pt x="83" y="4"/>
                  </a:cubicBezTo>
                  <a:cubicBezTo>
                    <a:pt x="83" y="2"/>
                    <a:pt x="65" y="0"/>
                    <a:pt x="42"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317">
              <a:extLst>
                <a:ext uri="{FF2B5EF4-FFF2-40B4-BE49-F238E27FC236}">
                  <a16:creationId xmlns:a16="http://schemas.microsoft.com/office/drawing/2014/main" id="{F3B2BE7D-48AA-4048-9816-340EFC8FAE2C}"/>
                </a:ext>
              </a:extLst>
            </p:cNvPr>
            <p:cNvSpPr>
              <a:spLocks/>
            </p:cNvSpPr>
            <p:nvPr/>
          </p:nvSpPr>
          <p:spPr bwMode="auto">
            <a:xfrm>
              <a:off x="3402013" y="4387462"/>
              <a:ext cx="171450" cy="9525"/>
            </a:xfrm>
            <a:custGeom>
              <a:avLst/>
              <a:gdLst>
                <a:gd name="T0" fmla="*/ 79 w 79"/>
                <a:gd name="T1" fmla="*/ 0 h 4"/>
                <a:gd name="T2" fmla="*/ 77 w 79"/>
                <a:gd name="T3" fmla="*/ 0 h 4"/>
                <a:gd name="T4" fmla="*/ 40 w 79"/>
                <a:gd name="T5" fmla="*/ 4 h 4"/>
                <a:gd name="T6" fmla="*/ 2 w 79"/>
                <a:gd name="T7" fmla="*/ 0 h 4"/>
                <a:gd name="T8" fmla="*/ 0 w 79"/>
                <a:gd name="T9" fmla="*/ 0 h 4"/>
                <a:gd name="T10" fmla="*/ 40 w 79"/>
                <a:gd name="T11" fmla="*/ 4 h 4"/>
                <a:gd name="T12" fmla="*/ 79 w 79"/>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9" h="4">
                  <a:moveTo>
                    <a:pt x="79" y="0"/>
                  </a:moveTo>
                  <a:cubicBezTo>
                    <a:pt x="77" y="0"/>
                    <a:pt x="77" y="0"/>
                    <a:pt x="77" y="0"/>
                  </a:cubicBezTo>
                  <a:cubicBezTo>
                    <a:pt x="76" y="2"/>
                    <a:pt x="60" y="4"/>
                    <a:pt x="40" y="4"/>
                  </a:cubicBezTo>
                  <a:cubicBezTo>
                    <a:pt x="20" y="4"/>
                    <a:pt x="3" y="2"/>
                    <a:pt x="2" y="0"/>
                  </a:cubicBezTo>
                  <a:cubicBezTo>
                    <a:pt x="0" y="0"/>
                    <a:pt x="0" y="0"/>
                    <a:pt x="0" y="0"/>
                  </a:cubicBezTo>
                  <a:cubicBezTo>
                    <a:pt x="1" y="2"/>
                    <a:pt x="18" y="4"/>
                    <a:pt x="40" y="4"/>
                  </a:cubicBezTo>
                  <a:cubicBezTo>
                    <a:pt x="61" y="4"/>
                    <a:pt x="79" y="2"/>
                    <a:pt x="79" y="0"/>
                  </a:cubicBezTo>
                </a:path>
              </a:pathLst>
            </a:custGeom>
            <a:solidFill>
              <a:srgbClr val="73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318">
              <a:extLst>
                <a:ext uri="{FF2B5EF4-FFF2-40B4-BE49-F238E27FC236}">
                  <a16:creationId xmlns:a16="http://schemas.microsoft.com/office/drawing/2014/main" id="{FC0D0EA6-6B91-4DE4-8816-33A0790ADDFF}"/>
                </a:ext>
              </a:extLst>
            </p:cNvPr>
            <p:cNvSpPr>
              <a:spLocks/>
            </p:cNvSpPr>
            <p:nvPr/>
          </p:nvSpPr>
          <p:spPr bwMode="auto">
            <a:xfrm>
              <a:off x="3402013" y="4379525"/>
              <a:ext cx="171450" cy="7938"/>
            </a:xfrm>
            <a:custGeom>
              <a:avLst/>
              <a:gdLst>
                <a:gd name="T0" fmla="*/ 40 w 79"/>
                <a:gd name="T1" fmla="*/ 0 h 4"/>
                <a:gd name="T2" fmla="*/ 0 w 79"/>
                <a:gd name="T3" fmla="*/ 4 h 4"/>
                <a:gd name="T4" fmla="*/ 0 w 79"/>
                <a:gd name="T5" fmla="*/ 4 h 4"/>
                <a:gd name="T6" fmla="*/ 2 w 79"/>
                <a:gd name="T7" fmla="*/ 4 h 4"/>
                <a:gd name="T8" fmla="*/ 2 w 79"/>
                <a:gd name="T9" fmla="*/ 4 h 4"/>
                <a:gd name="T10" fmla="*/ 40 w 79"/>
                <a:gd name="T11" fmla="*/ 1 h 4"/>
                <a:gd name="T12" fmla="*/ 77 w 79"/>
                <a:gd name="T13" fmla="*/ 4 h 4"/>
                <a:gd name="T14" fmla="*/ 77 w 79"/>
                <a:gd name="T15" fmla="*/ 4 h 4"/>
                <a:gd name="T16" fmla="*/ 79 w 79"/>
                <a:gd name="T17" fmla="*/ 4 h 4"/>
                <a:gd name="T18" fmla="*/ 79 w 79"/>
                <a:gd name="T19" fmla="*/ 4 h 4"/>
                <a:gd name="T20" fmla="*/ 40 w 79"/>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4">
                  <a:moveTo>
                    <a:pt x="40" y="0"/>
                  </a:moveTo>
                  <a:cubicBezTo>
                    <a:pt x="18" y="0"/>
                    <a:pt x="0" y="2"/>
                    <a:pt x="0" y="4"/>
                  </a:cubicBezTo>
                  <a:cubicBezTo>
                    <a:pt x="0" y="4"/>
                    <a:pt x="0" y="4"/>
                    <a:pt x="0" y="4"/>
                  </a:cubicBezTo>
                  <a:cubicBezTo>
                    <a:pt x="2" y="4"/>
                    <a:pt x="2" y="4"/>
                    <a:pt x="2" y="4"/>
                  </a:cubicBezTo>
                  <a:cubicBezTo>
                    <a:pt x="2" y="4"/>
                    <a:pt x="2" y="4"/>
                    <a:pt x="2" y="4"/>
                  </a:cubicBezTo>
                  <a:cubicBezTo>
                    <a:pt x="2" y="2"/>
                    <a:pt x="19" y="1"/>
                    <a:pt x="40" y="1"/>
                  </a:cubicBezTo>
                  <a:cubicBezTo>
                    <a:pt x="61" y="1"/>
                    <a:pt x="77" y="2"/>
                    <a:pt x="77" y="4"/>
                  </a:cubicBezTo>
                  <a:cubicBezTo>
                    <a:pt x="77" y="4"/>
                    <a:pt x="77" y="4"/>
                    <a:pt x="77" y="4"/>
                  </a:cubicBezTo>
                  <a:cubicBezTo>
                    <a:pt x="79" y="4"/>
                    <a:pt x="79" y="4"/>
                    <a:pt x="79" y="4"/>
                  </a:cubicBezTo>
                  <a:cubicBezTo>
                    <a:pt x="79" y="4"/>
                    <a:pt x="79" y="4"/>
                    <a:pt x="79" y="4"/>
                  </a:cubicBezTo>
                  <a:cubicBezTo>
                    <a:pt x="79" y="2"/>
                    <a:pt x="62" y="0"/>
                    <a:pt x="40"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319">
              <a:extLst>
                <a:ext uri="{FF2B5EF4-FFF2-40B4-BE49-F238E27FC236}">
                  <a16:creationId xmlns:a16="http://schemas.microsoft.com/office/drawing/2014/main" id="{43852787-B3F1-464D-AED9-1561A65F125F}"/>
                </a:ext>
              </a:extLst>
            </p:cNvPr>
            <p:cNvSpPr>
              <a:spLocks/>
            </p:cNvSpPr>
            <p:nvPr/>
          </p:nvSpPr>
          <p:spPr bwMode="auto">
            <a:xfrm>
              <a:off x="3406775" y="4387462"/>
              <a:ext cx="161925" cy="9525"/>
            </a:xfrm>
            <a:custGeom>
              <a:avLst/>
              <a:gdLst>
                <a:gd name="T0" fmla="*/ 75 w 75"/>
                <a:gd name="T1" fmla="*/ 0 h 4"/>
                <a:gd name="T2" fmla="*/ 73 w 75"/>
                <a:gd name="T3" fmla="*/ 0 h 4"/>
                <a:gd name="T4" fmla="*/ 38 w 75"/>
                <a:gd name="T5" fmla="*/ 4 h 4"/>
                <a:gd name="T6" fmla="*/ 2 w 75"/>
                <a:gd name="T7" fmla="*/ 0 h 4"/>
                <a:gd name="T8" fmla="*/ 0 w 75"/>
                <a:gd name="T9" fmla="*/ 0 h 4"/>
                <a:gd name="T10" fmla="*/ 38 w 75"/>
                <a:gd name="T11" fmla="*/ 4 h 4"/>
                <a:gd name="T12" fmla="*/ 75 w 7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5" h="4">
                  <a:moveTo>
                    <a:pt x="75" y="0"/>
                  </a:moveTo>
                  <a:cubicBezTo>
                    <a:pt x="73" y="0"/>
                    <a:pt x="73" y="0"/>
                    <a:pt x="73" y="0"/>
                  </a:cubicBezTo>
                  <a:cubicBezTo>
                    <a:pt x="72" y="2"/>
                    <a:pt x="57" y="4"/>
                    <a:pt x="38" y="4"/>
                  </a:cubicBezTo>
                  <a:cubicBezTo>
                    <a:pt x="19" y="4"/>
                    <a:pt x="3" y="2"/>
                    <a:pt x="2" y="0"/>
                  </a:cubicBezTo>
                  <a:cubicBezTo>
                    <a:pt x="0" y="0"/>
                    <a:pt x="0" y="0"/>
                    <a:pt x="0" y="0"/>
                  </a:cubicBezTo>
                  <a:cubicBezTo>
                    <a:pt x="1" y="2"/>
                    <a:pt x="18" y="4"/>
                    <a:pt x="38" y="4"/>
                  </a:cubicBezTo>
                  <a:cubicBezTo>
                    <a:pt x="58" y="4"/>
                    <a:pt x="74" y="2"/>
                    <a:pt x="75" y="0"/>
                  </a:cubicBezTo>
                </a:path>
              </a:pathLst>
            </a:custGeom>
            <a:solidFill>
              <a:srgbClr val="6D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320">
              <a:extLst>
                <a:ext uri="{FF2B5EF4-FFF2-40B4-BE49-F238E27FC236}">
                  <a16:creationId xmlns:a16="http://schemas.microsoft.com/office/drawing/2014/main" id="{3BABF858-26BD-4606-A063-E3DBFA8608AB}"/>
                </a:ext>
              </a:extLst>
            </p:cNvPr>
            <p:cNvSpPr>
              <a:spLocks/>
            </p:cNvSpPr>
            <p:nvPr/>
          </p:nvSpPr>
          <p:spPr bwMode="auto">
            <a:xfrm>
              <a:off x="3406775" y="4381112"/>
              <a:ext cx="161925" cy="6350"/>
            </a:xfrm>
            <a:custGeom>
              <a:avLst/>
              <a:gdLst>
                <a:gd name="T0" fmla="*/ 38 w 75"/>
                <a:gd name="T1" fmla="*/ 0 h 3"/>
                <a:gd name="T2" fmla="*/ 0 w 75"/>
                <a:gd name="T3" fmla="*/ 3 h 3"/>
                <a:gd name="T4" fmla="*/ 0 w 75"/>
                <a:gd name="T5" fmla="*/ 3 h 3"/>
                <a:gd name="T6" fmla="*/ 2 w 75"/>
                <a:gd name="T7" fmla="*/ 3 h 3"/>
                <a:gd name="T8" fmla="*/ 2 w 75"/>
                <a:gd name="T9" fmla="*/ 3 h 3"/>
                <a:gd name="T10" fmla="*/ 38 w 75"/>
                <a:gd name="T11" fmla="*/ 0 h 3"/>
                <a:gd name="T12" fmla="*/ 73 w 75"/>
                <a:gd name="T13" fmla="*/ 3 h 3"/>
                <a:gd name="T14" fmla="*/ 73 w 75"/>
                <a:gd name="T15" fmla="*/ 3 h 3"/>
                <a:gd name="T16" fmla="*/ 75 w 75"/>
                <a:gd name="T17" fmla="*/ 3 h 3"/>
                <a:gd name="T18" fmla="*/ 75 w 75"/>
                <a:gd name="T19" fmla="*/ 3 h 3"/>
                <a:gd name="T20" fmla="*/ 38 w 75"/>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
                  <a:moveTo>
                    <a:pt x="38" y="0"/>
                  </a:moveTo>
                  <a:cubicBezTo>
                    <a:pt x="17" y="0"/>
                    <a:pt x="0" y="1"/>
                    <a:pt x="0" y="3"/>
                  </a:cubicBezTo>
                  <a:cubicBezTo>
                    <a:pt x="0" y="3"/>
                    <a:pt x="0" y="3"/>
                    <a:pt x="0" y="3"/>
                  </a:cubicBezTo>
                  <a:cubicBezTo>
                    <a:pt x="2" y="3"/>
                    <a:pt x="2" y="3"/>
                    <a:pt x="2" y="3"/>
                  </a:cubicBezTo>
                  <a:cubicBezTo>
                    <a:pt x="2" y="3"/>
                    <a:pt x="2" y="3"/>
                    <a:pt x="2" y="3"/>
                  </a:cubicBezTo>
                  <a:cubicBezTo>
                    <a:pt x="2" y="1"/>
                    <a:pt x="18" y="0"/>
                    <a:pt x="38" y="0"/>
                  </a:cubicBezTo>
                  <a:cubicBezTo>
                    <a:pt x="57" y="0"/>
                    <a:pt x="73" y="1"/>
                    <a:pt x="73" y="3"/>
                  </a:cubicBezTo>
                  <a:cubicBezTo>
                    <a:pt x="73" y="3"/>
                    <a:pt x="73" y="3"/>
                    <a:pt x="73" y="3"/>
                  </a:cubicBezTo>
                  <a:cubicBezTo>
                    <a:pt x="75" y="3"/>
                    <a:pt x="75" y="3"/>
                    <a:pt x="75" y="3"/>
                  </a:cubicBezTo>
                  <a:cubicBezTo>
                    <a:pt x="75" y="3"/>
                    <a:pt x="75" y="3"/>
                    <a:pt x="75" y="3"/>
                  </a:cubicBezTo>
                  <a:cubicBezTo>
                    <a:pt x="75" y="1"/>
                    <a:pt x="59" y="0"/>
                    <a:pt x="38"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76" name="Freeform 321">
              <a:extLst>
                <a:ext uri="{FF2B5EF4-FFF2-40B4-BE49-F238E27FC236}">
                  <a16:creationId xmlns:a16="http://schemas.microsoft.com/office/drawing/2014/main" id="{7836A55B-9049-4542-8A8C-F6ECA50EAF23}"/>
                </a:ext>
              </a:extLst>
            </p:cNvPr>
            <p:cNvSpPr>
              <a:spLocks/>
            </p:cNvSpPr>
            <p:nvPr/>
          </p:nvSpPr>
          <p:spPr bwMode="auto">
            <a:xfrm>
              <a:off x="3411538" y="4387462"/>
              <a:ext cx="152400" cy="9525"/>
            </a:xfrm>
            <a:custGeom>
              <a:avLst/>
              <a:gdLst>
                <a:gd name="T0" fmla="*/ 71 w 71"/>
                <a:gd name="T1" fmla="*/ 0 h 4"/>
                <a:gd name="T2" fmla="*/ 69 w 71"/>
                <a:gd name="T3" fmla="*/ 0 h 4"/>
                <a:gd name="T4" fmla="*/ 36 w 71"/>
                <a:gd name="T5" fmla="*/ 3 h 4"/>
                <a:gd name="T6" fmla="*/ 2 w 71"/>
                <a:gd name="T7" fmla="*/ 0 h 4"/>
                <a:gd name="T8" fmla="*/ 0 w 71"/>
                <a:gd name="T9" fmla="*/ 0 h 4"/>
                <a:gd name="T10" fmla="*/ 36 w 71"/>
                <a:gd name="T11" fmla="*/ 4 h 4"/>
                <a:gd name="T12" fmla="*/ 71 w 71"/>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1" h="4">
                  <a:moveTo>
                    <a:pt x="71" y="0"/>
                  </a:moveTo>
                  <a:cubicBezTo>
                    <a:pt x="69" y="0"/>
                    <a:pt x="69" y="0"/>
                    <a:pt x="69" y="0"/>
                  </a:cubicBezTo>
                  <a:cubicBezTo>
                    <a:pt x="68" y="2"/>
                    <a:pt x="54" y="3"/>
                    <a:pt x="36" y="3"/>
                  </a:cubicBezTo>
                  <a:cubicBezTo>
                    <a:pt x="18" y="3"/>
                    <a:pt x="3" y="2"/>
                    <a:pt x="2" y="0"/>
                  </a:cubicBezTo>
                  <a:cubicBezTo>
                    <a:pt x="0" y="0"/>
                    <a:pt x="0" y="0"/>
                    <a:pt x="0" y="0"/>
                  </a:cubicBezTo>
                  <a:cubicBezTo>
                    <a:pt x="1" y="2"/>
                    <a:pt x="17" y="4"/>
                    <a:pt x="36" y="4"/>
                  </a:cubicBezTo>
                  <a:cubicBezTo>
                    <a:pt x="55" y="4"/>
                    <a:pt x="70" y="2"/>
                    <a:pt x="71" y="0"/>
                  </a:cubicBezTo>
                </a:path>
              </a:pathLst>
            </a:custGeom>
            <a:solidFill>
              <a:srgbClr val="68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77" name="Freeform 322">
              <a:extLst>
                <a:ext uri="{FF2B5EF4-FFF2-40B4-BE49-F238E27FC236}">
                  <a16:creationId xmlns:a16="http://schemas.microsoft.com/office/drawing/2014/main" id="{B5ED8BA7-6A5F-47D1-AE82-CBDF9D0D34F4}"/>
                </a:ext>
              </a:extLst>
            </p:cNvPr>
            <p:cNvSpPr>
              <a:spLocks/>
            </p:cNvSpPr>
            <p:nvPr/>
          </p:nvSpPr>
          <p:spPr bwMode="auto">
            <a:xfrm>
              <a:off x="3411538" y="4381112"/>
              <a:ext cx="152400" cy="6350"/>
            </a:xfrm>
            <a:custGeom>
              <a:avLst/>
              <a:gdLst>
                <a:gd name="T0" fmla="*/ 36 w 71"/>
                <a:gd name="T1" fmla="*/ 0 h 3"/>
                <a:gd name="T2" fmla="*/ 0 w 71"/>
                <a:gd name="T3" fmla="*/ 3 h 3"/>
                <a:gd name="T4" fmla="*/ 0 w 71"/>
                <a:gd name="T5" fmla="*/ 3 h 3"/>
                <a:gd name="T6" fmla="*/ 2 w 71"/>
                <a:gd name="T7" fmla="*/ 3 h 3"/>
                <a:gd name="T8" fmla="*/ 2 w 71"/>
                <a:gd name="T9" fmla="*/ 3 h 3"/>
                <a:gd name="T10" fmla="*/ 36 w 71"/>
                <a:gd name="T11" fmla="*/ 0 h 3"/>
                <a:gd name="T12" fmla="*/ 69 w 71"/>
                <a:gd name="T13" fmla="*/ 3 h 3"/>
                <a:gd name="T14" fmla="*/ 69 w 71"/>
                <a:gd name="T15" fmla="*/ 3 h 3"/>
                <a:gd name="T16" fmla="*/ 71 w 71"/>
                <a:gd name="T17" fmla="*/ 3 h 3"/>
                <a:gd name="T18" fmla="*/ 71 w 71"/>
                <a:gd name="T19" fmla="*/ 3 h 3"/>
                <a:gd name="T20" fmla="*/ 36 w 71"/>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3">
                  <a:moveTo>
                    <a:pt x="36" y="0"/>
                  </a:moveTo>
                  <a:cubicBezTo>
                    <a:pt x="16" y="0"/>
                    <a:pt x="0" y="1"/>
                    <a:pt x="0" y="3"/>
                  </a:cubicBezTo>
                  <a:cubicBezTo>
                    <a:pt x="0" y="3"/>
                    <a:pt x="0" y="3"/>
                    <a:pt x="0" y="3"/>
                  </a:cubicBezTo>
                  <a:cubicBezTo>
                    <a:pt x="2" y="3"/>
                    <a:pt x="2" y="3"/>
                    <a:pt x="2" y="3"/>
                  </a:cubicBezTo>
                  <a:cubicBezTo>
                    <a:pt x="2" y="3"/>
                    <a:pt x="2" y="3"/>
                    <a:pt x="2" y="3"/>
                  </a:cubicBezTo>
                  <a:cubicBezTo>
                    <a:pt x="2" y="1"/>
                    <a:pt x="17" y="0"/>
                    <a:pt x="36" y="0"/>
                  </a:cubicBezTo>
                  <a:cubicBezTo>
                    <a:pt x="54" y="0"/>
                    <a:pt x="69" y="1"/>
                    <a:pt x="69" y="3"/>
                  </a:cubicBezTo>
                  <a:cubicBezTo>
                    <a:pt x="69" y="3"/>
                    <a:pt x="69" y="3"/>
                    <a:pt x="69" y="3"/>
                  </a:cubicBezTo>
                  <a:cubicBezTo>
                    <a:pt x="71" y="3"/>
                    <a:pt x="71" y="3"/>
                    <a:pt x="71" y="3"/>
                  </a:cubicBezTo>
                  <a:cubicBezTo>
                    <a:pt x="71" y="3"/>
                    <a:pt x="71" y="3"/>
                    <a:pt x="71" y="3"/>
                  </a:cubicBezTo>
                  <a:cubicBezTo>
                    <a:pt x="71" y="1"/>
                    <a:pt x="55" y="0"/>
                    <a:pt x="36"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78" name="Freeform 323">
              <a:extLst>
                <a:ext uri="{FF2B5EF4-FFF2-40B4-BE49-F238E27FC236}">
                  <a16:creationId xmlns:a16="http://schemas.microsoft.com/office/drawing/2014/main" id="{E6B395D7-2676-4D40-9C8A-9454B21518FF}"/>
                </a:ext>
              </a:extLst>
            </p:cNvPr>
            <p:cNvSpPr>
              <a:spLocks/>
            </p:cNvSpPr>
            <p:nvPr/>
          </p:nvSpPr>
          <p:spPr bwMode="auto">
            <a:xfrm>
              <a:off x="3414713" y="4387462"/>
              <a:ext cx="146050" cy="6350"/>
            </a:xfrm>
            <a:custGeom>
              <a:avLst/>
              <a:gdLst>
                <a:gd name="T0" fmla="*/ 67 w 67"/>
                <a:gd name="T1" fmla="*/ 0 h 3"/>
                <a:gd name="T2" fmla="*/ 65 w 67"/>
                <a:gd name="T3" fmla="*/ 0 h 3"/>
                <a:gd name="T4" fmla="*/ 34 w 67"/>
                <a:gd name="T5" fmla="*/ 3 h 3"/>
                <a:gd name="T6" fmla="*/ 2 w 67"/>
                <a:gd name="T7" fmla="*/ 0 h 3"/>
                <a:gd name="T8" fmla="*/ 0 w 67"/>
                <a:gd name="T9" fmla="*/ 0 h 3"/>
                <a:gd name="T10" fmla="*/ 34 w 67"/>
                <a:gd name="T11" fmla="*/ 3 h 3"/>
                <a:gd name="T12" fmla="*/ 67 w 67"/>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7" h="3">
                  <a:moveTo>
                    <a:pt x="67" y="0"/>
                  </a:moveTo>
                  <a:cubicBezTo>
                    <a:pt x="65" y="0"/>
                    <a:pt x="65" y="0"/>
                    <a:pt x="65" y="0"/>
                  </a:cubicBezTo>
                  <a:cubicBezTo>
                    <a:pt x="64" y="2"/>
                    <a:pt x="51" y="3"/>
                    <a:pt x="34" y="3"/>
                  </a:cubicBezTo>
                  <a:cubicBezTo>
                    <a:pt x="17" y="3"/>
                    <a:pt x="3" y="2"/>
                    <a:pt x="2" y="0"/>
                  </a:cubicBezTo>
                  <a:cubicBezTo>
                    <a:pt x="0" y="0"/>
                    <a:pt x="0" y="0"/>
                    <a:pt x="0" y="0"/>
                  </a:cubicBezTo>
                  <a:cubicBezTo>
                    <a:pt x="1" y="2"/>
                    <a:pt x="16" y="3"/>
                    <a:pt x="34" y="3"/>
                  </a:cubicBezTo>
                  <a:cubicBezTo>
                    <a:pt x="52" y="3"/>
                    <a:pt x="66" y="2"/>
                    <a:pt x="67" y="0"/>
                  </a:cubicBezTo>
                </a:path>
              </a:pathLst>
            </a:custGeom>
            <a:solidFill>
              <a:srgbClr val="646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79" name="Freeform 324">
              <a:extLst>
                <a:ext uri="{FF2B5EF4-FFF2-40B4-BE49-F238E27FC236}">
                  <a16:creationId xmlns:a16="http://schemas.microsoft.com/office/drawing/2014/main" id="{25767D0E-8C98-4588-AA1A-E210B691EB65}"/>
                </a:ext>
              </a:extLst>
            </p:cNvPr>
            <p:cNvSpPr>
              <a:spLocks/>
            </p:cNvSpPr>
            <p:nvPr/>
          </p:nvSpPr>
          <p:spPr bwMode="auto">
            <a:xfrm>
              <a:off x="3414713" y="4381112"/>
              <a:ext cx="146050" cy="6350"/>
            </a:xfrm>
            <a:custGeom>
              <a:avLst/>
              <a:gdLst>
                <a:gd name="T0" fmla="*/ 34 w 67"/>
                <a:gd name="T1" fmla="*/ 0 h 3"/>
                <a:gd name="T2" fmla="*/ 0 w 67"/>
                <a:gd name="T3" fmla="*/ 3 h 3"/>
                <a:gd name="T4" fmla="*/ 0 w 67"/>
                <a:gd name="T5" fmla="*/ 3 h 3"/>
                <a:gd name="T6" fmla="*/ 2 w 67"/>
                <a:gd name="T7" fmla="*/ 3 h 3"/>
                <a:gd name="T8" fmla="*/ 2 w 67"/>
                <a:gd name="T9" fmla="*/ 3 h 3"/>
                <a:gd name="T10" fmla="*/ 34 w 67"/>
                <a:gd name="T11" fmla="*/ 0 h 3"/>
                <a:gd name="T12" fmla="*/ 65 w 67"/>
                <a:gd name="T13" fmla="*/ 3 h 3"/>
                <a:gd name="T14" fmla="*/ 65 w 67"/>
                <a:gd name="T15" fmla="*/ 3 h 3"/>
                <a:gd name="T16" fmla="*/ 67 w 67"/>
                <a:gd name="T17" fmla="*/ 3 h 3"/>
                <a:gd name="T18" fmla="*/ 67 w 67"/>
                <a:gd name="T19" fmla="*/ 3 h 3"/>
                <a:gd name="T20" fmla="*/ 34 w 67"/>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3">
                  <a:moveTo>
                    <a:pt x="34" y="0"/>
                  </a:moveTo>
                  <a:cubicBezTo>
                    <a:pt x="15" y="0"/>
                    <a:pt x="0" y="1"/>
                    <a:pt x="0" y="3"/>
                  </a:cubicBezTo>
                  <a:cubicBezTo>
                    <a:pt x="0" y="3"/>
                    <a:pt x="0" y="3"/>
                    <a:pt x="0" y="3"/>
                  </a:cubicBezTo>
                  <a:cubicBezTo>
                    <a:pt x="2" y="3"/>
                    <a:pt x="2" y="3"/>
                    <a:pt x="2" y="3"/>
                  </a:cubicBezTo>
                  <a:cubicBezTo>
                    <a:pt x="2" y="3"/>
                    <a:pt x="2" y="3"/>
                    <a:pt x="2" y="3"/>
                  </a:cubicBezTo>
                  <a:cubicBezTo>
                    <a:pt x="2" y="1"/>
                    <a:pt x="16" y="0"/>
                    <a:pt x="34" y="0"/>
                  </a:cubicBezTo>
                  <a:cubicBezTo>
                    <a:pt x="51" y="0"/>
                    <a:pt x="65" y="1"/>
                    <a:pt x="65" y="3"/>
                  </a:cubicBezTo>
                  <a:cubicBezTo>
                    <a:pt x="65" y="3"/>
                    <a:pt x="65" y="3"/>
                    <a:pt x="65" y="3"/>
                  </a:cubicBezTo>
                  <a:cubicBezTo>
                    <a:pt x="67" y="3"/>
                    <a:pt x="67" y="3"/>
                    <a:pt x="67" y="3"/>
                  </a:cubicBezTo>
                  <a:cubicBezTo>
                    <a:pt x="67" y="3"/>
                    <a:pt x="67" y="3"/>
                    <a:pt x="67" y="3"/>
                  </a:cubicBezTo>
                  <a:cubicBezTo>
                    <a:pt x="67" y="1"/>
                    <a:pt x="52" y="0"/>
                    <a:pt x="34"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80" name="Freeform 325">
              <a:extLst>
                <a:ext uri="{FF2B5EF4-FFF2-40B4-BE49-F238E27FC236}">
                  <a16:creationId xmlns:a16="http://schemas.microsoft.com/office/drawing/2014/main" id="{60E25896-A78C-4DEB-9EFB-D59C58531059}"/>
                </a:ext>
              </a:extLst>
            </p:cNvPr>
            <p:cNvSpPr>
              <a:spLocks/>
            </p:cNvSpPr>
            <p:nvPr/>
          </p:nvSpPr>
          <p:spPr bwMode="auto">
            <a:xfrm>
              <a:off x="3419475" y="4387462"/>
              <a:ext cx="136525" cy="6350"/>
            </a:xfrm>
            <a:custGeom>
              <a:avLst/>
              <a:gdLst>
                <a:gd name="T0" fmla="*/ 63 w 63"/>
                <a:gd name="T1" fmla="*/ 0 h 3"/>
                <a:gd name="T2" fmla="*/ 61 w 63"/>
                <a:gd name="T3" fmla="*/ 0 h 3"/>
                <a:gd name="T4" fmla="*/ 32 w 63"/>
                <a:gd name="T5" fmla="*/ 3 h 3"/>
                <a:gd name="T6" fmla="*/ 2 w 63"/>
                <a:gd name="T7" fmla="*/ 0 h 3"/>
                <a:gd name="T8" fmla="*/ 0 w 63"/>
                <a:gd name="T9" fmla="*/ 0 h 3"/>
                <a:gd name="T10" fmla="*/ 32 w 63"/>
                <a:gd name="T11" fmla="*/ 3 h 3"/>
                <a:gd name="T12" fmla="*/ 63 w 6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3" h="3">
                  <a:moveTo>
                    <a:pt x="63" y="0"/>
                  </a:moveTo>
                  <a:cubicBezTo>
                    <a:pt x="61" y="0"/>
                    <a:pt x="61" y="0"/>
                    <a:pt x="61" y="0"/>
                  </a:cubicBezTo>
                  <a:cubicBezTo>
                    <a:pt x="60" y="2"/>
                    <a:pt x="48" y="3"/>
                    <a:pt x="32" y="3"/>
                  </a:cubicBezTo>
                  <a:cubicBezTo>
                    <a:pt x="16" y="3"/>
                    <a:pt x="3" y="2"/>
                    <a:pt x="2" y="0"/>
                  </a:cubicBezTo>
                  <a:cubicBezTo>
                    <a:pt x="0" y="0"/>
                    <a:pt x="0" y="0"/>
                    <a:pt x="0" y="0"/>
                  </a:cubicBezTo>
                  <a:cubicBezTo>
                    <a:pt x="1" y="2"/>
                    <a:pt x="15" y="3"/>
                    <a:pt x="32" y="3"/>
                  </a:cubicBezTo>
                  <a:cubicBezTo>
                    <a:pt x="49" y="3"/>
                    <a:pt x="62" y="2"/>
                    <a:pt x="63" y="0"/>
                  </a:cubicBezTo>
                </a:path>
              </a:pathLst>
            </a:custGeom>
            <a:solidFill>
              <a:srgbClr val="5F5C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81" name="Freeform 326">
              <a:extLst>
                <a:ext uri="{FF2B5EF4-FFF2-40B4-BE49-F238E27FC236}">
                  <a16:creationId xmlns:a16="http://schemas.microsoft.com/office/drawing/2014/main" id="{C0EEFECE-BE5E-4FD4-8F7D-3DE9E4E4C026}"/>
                </a:ext>
              </a:extLst>
            </p:cNvPr>
            <p:cNvSpPr>
              <a:spLocks/>
            </p:cNvSpPr>
            <p:nvPr/>
          </p:nvSpPr>
          <p:spPr bwMode="auto">
            <a:xfrm>
              <a:off x="3419475" y="4381112"/>
              <a:ext cx="136525" cy="6350"/>
            </a:xfrm>
            <a:custGeom>
              <a:avLst/>
              <a:gdLst>
                <a:gd name="T0" fmla="*/ 32 w 63"/>
                <a:gd name="T1" fmla="*/ 0 h 3"/>
                <a:gd name="T2" fmla="*/ 0 w 63"/>
                <a:gd name="T3" fmla="*/ 3 h 3"/>
                <a:gd name="T4" fmla="*/ 0 w 63"/>
                <a:gd name="T5" fmla="*/ 3 h 3"/>
                <a:gd name="T6" fmla="*/ 2 w 63"/>
                <a:gd name="T7" fmla="*/ 3 h 3"/>
                <a:gd name="T8" fmla="*/ 2 w 63"/>
                <a:gd name="T9" fmla="*/ 3 h 3"/>
                <a:gd name="T10" fmla="*/ 32 w 63"/>
                <a:gd name="T11" fmla="*/ 0 h 3"/>
                <a:gd name="T12" fmla="*/ 61 w 63"/>
                <a:gd name="T13" fmla="*/ 3 h 3"/>
                <a:gd name="T14" fmla="*/ 61 w 63"/>
                <a:gd name="T15" fmla="*/ 3 h 3"/>
                <a:gd name="T16" fmla="*/ 63 w 63"/>
                <a:gd name="T17" fmla="*/ 3 h 3"/>
                <a:gd name="T18" fmla="*/ 63 w 63"/>
                <a:gd name="T19" fmla="*/ 3 h 3"/>
                <a:gd name="T20" fmla="*/ 32 w 63"/>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3">
                  <a:moveTo>
                    <a:pt x="32" y="0"/>
                  </a:moveTo>
                  <a:cubicBezTo>
                    <a:pt x="14" y="0"/>
                    <a:pt x="0" y="1"/>
                    <a:pt x="0" y="3"/>
                  </a:cubicBezTo>
                  <a:cubicBezTo>
                    <a:pt x="0" y="3"/>
                    <a:pt x="0" y="3"/>
                    <a:pt x="0" y="3"/>
                  </a:cubicBezTo>
                  <a:cubicBezTo>
                    <a:pt x="2" y="3"/>
                    <a:pt x="2" y="3"/>
                    <a:pt x="2" y="3"/>
                  </a:cubicBezTo>
                  <a:cubicBezTo>
                    <a:pt x="2" y="3"/>
                    <a:pt x="2" y="3"/>
                    <a:pt x="2" y="3"/>
                  </a:cubicBezTo>
                  <a:cubicBezTo>
                    <a:pt x="2" y="2"/>
                    <a:pt x="16" y="0"/>
                    <a:pt x="32" y="0"/>
                  </a:cubicBezTo>
                  <a:cubicBezTo>
                    <a:pt x="48" y="0"/>
                    <a:pt x="61" y="2"/>
                    <a:pt x="61" y="3"/>
                  </a:cubicBezTo>
                  <a:cubicBezTo>
                    <a:pt x="61" y="3"/>
                    <a:pt x="61" y="3"/>
                    <a:pt x="61" y="3"/>
                  </a:cubicBezTo>
                  <a:cubicBezTo>
                    <a:pt x="63" y="3"/>
                    <a:pt x="63" y="3"/>
                    <a:pt x="63" y="3"/>
                  </a:cubicBezTo>
                  <a:cubicBezTo>
                    <a:pt x="63" y="3"/>
                    <a:pt x="63" y="3"/>
                    <a:pt x="63" y="3"/>
                  </a:cubicBezTo>
                  <a:cubicBezTo>
                    <a:pt x="63" y="1"/>
                    <a:pt x="49" y="0"/>
                    <a:pt x="32"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82" name="Freeform 327">
              <a:extLst>
                <a:ext uri="{FF2B5EF4-FFF2-40B4-BE49-F238E27FC236}">
                  <a16:creationId xmlns:a16="http://schemas.microsoft.com/office/drawing/2014/main" id="{2F094B68-586E-4382-9B68-C6BB8DF78958}"/>
                </a:ext>
              </a:extLst>
            </p:cNvPr>
            <p:cNvSpPr>
              <a:spLocks/>
            </p:cNvSpPr>
            <p:nvPr/>
          </p:nvSpPr>
          <p:spPr bwMode="auto">
            <a:xfrm>
              <a:off x="3424238" y="4387462"/>
              <a:ext cx="127000" cy="6350"/>
            </a:xfrm>
            <a:custGeom>
              <a:avLst/>
              <a:gdLst>
                <a:gd name="T0" fmla="*/ 59 w 59"/>
                <a:gd name="T1" fmla="*/ 0 h 3"/>
                <a:gd name="T2" fmla="*/ 57 w 59"/>
                <a:gd name="T3" fmla="*/ 0 h 3"/>
                <a:gd name="T4" fmla="*/ 30 w 59"/>
                <a:gd name="T5" fmla="*/ 3 h 3"/>
                <a:gd name="T6" fmla="*/ 2 w 59"/>
                <a:gd name="T7" fmla="*/ 0 h 3"/>
                <a:gd name="T8" fmla="*/ 0 w 59"/>
                <a:gd name="T9" fmla="*/ 0 h 3"/>
                <a:gd name="T10" fmla="*/ 30 w 59"/>
                <a:gd name="T11" fmla="*/ 3 h 3"/>
                <a:gd name="T12" fmla="*/ 59 w 59"/>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9" h="3">
                  <a:moveTo>
                    <a:pt x="59" y="0"/>
                  </a:moveTo>
                  <a:cubicBezTo>
                    <a:pt x="57" y="0"/>
                    <a:pt x="57" y="0"/>
                    <a:pt x="57" y="0"/>
                  </a:cubicBezTo>
                  <a:cubicBezTo>
                    <a:pt x="56" y="2"/>
                    <a:pt x="44" y="3"/>
                    <a:pt x="30" y="3"/>
                  </a:cubicBezTo>
                  <a:cubicBezTo>
                    <a:pt x="15" y="3"/>
                    <a:pt x="3" y="2"/>
                    <a:pt x="2" y="0"/>
                  </a:cubicBezTo>
                  <a:cubicBezTo>
                    <a:pt x="0" y="0"/>
                    <a:pt x="0" y="0"/>
                    <a:pt x="0" y="0"/>
                  </a:cubicBezTo>
                  <a:cubicBezTo>
                    <a:pt x="1" y="2"/>
                    <a:pt x="14" y="3"/>
                    <a:pt x="30" y="3"/>
                  </a:cubicBezTo>
                  <a:cubicBezTo>
                    <a:pt x="46" y="3"/>
                    <a:pt x="58" y="2"/>
                    <a:pt x="59" y="0"/>
                  </a:cubicBezTo>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83" name="Freeform 328">
              <a:extLst>
                <a:ext uri="{FF2B5EF4-FFF2-40B4-BE49-F238E27FC236}">
                  <a16:creationId xmlns:a16="http://schemas.microsoft.com/office/drawing/2014/main" id="{A3C0F768-E569-4639-B783-8731902FF609}"/>
                </a:ext>
              </a:extLst>
            </p:cNvPr>
            <p:cNvSpPr>
              <a:spLocks/>
            </p:cNvSpPr>
            <p:nvPr/>
          </p:nvSpPr>
          <p:spPr bwMode="auto">
            <a:xfrm>
              <a:off x="3424238" y="4381112"/>
              <a:ext cx="127000" cy="6350"/>
            </a:xfrm>
            <a:custGeom>
              <a:avLst/>
              <a:gdLst>
                <a:gd name="T0" fmla="*/ 30 w 59"/>
                <a:gd name="T1" fmla="*/ 0 h 3"/>
                <a:gd name="T2" fmla="*/ 0 w 59"/>
                <a:gd name="T3" fmla="*/ 3 h 3"/>
                <a:gd name="T4" fmla="*/ 0 w 59"/>
                <a:gd name="T5" fmla="*/ 3 h 3"/>
                <a:gd name="T6" fmla="*/ 2 w 59"/>
                <a:gd name="T7" fmla="*/ 3 h 3"/>
                <a:gd name="T8" fmla="*/ 2 w 59"/>
                <a:gd name="T9" fmla="*/ 3 h 3"/>
                <a:gd name="T10" fmla="*/ 30 w 59"/>
                <a:gd name="T11" fmla="*/ 0 h 3"/>
                <a:gd name="T12" fmla="*/ 57 w 59"/>
                <a:gd name="T13" fmla="*/ 3 h 3"/>
                <a:gd name="T14" fmla="*/ 57 w 59"/>
                <a:gd name="T15" fmla="*/ 3 h 3"/>
                <a:gd name="T16" fmla="*/ 59 w 59"/>
                <a:gd name="T17" fmla="*/ 3 h 3"/>
                <a:gd name="T18" fmla="*/ 59 w 59"/>
                <a:gd name="T19" fmla="*/ 3 h 3"/>
                <a:gd name="T20" fmla="*/ 30 w 59"/>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3">
                  <a:moveTo>
                    <a:pt x="30" y="0"/>
                  </a:moveTo>
                  <a:cubicBezTo>
                    <a:pt x="14" y="0"/>
                    <a:pt x="0" y="2"/>
                    <a:pt x="0" y="3"/>
                  </a:cubicBezTo>
                  <a:cubicBezTo>
                    <a:pt x="0" y="3"/>
                    <a:pt x="0" y="3"/>
                    <a:pt x="0" y="3"/>
                  </a:cubicBezTo>
                  <a:cubicBezTo>
                    <a:pt x="2" y="3"/>
                    <a:pt x="2" y="3"/>
                    <a:pt x="2" y="3"/>
                  </a:cubicBezTo>
                  <a:cubicBezTo>
                    <a:pt x="2" y="3"/>
                    <a:pt x="2" y="3"/>
                    <a:pt x="2" y="3"/>
                  </a:cubicBezTo>
                  <a:cubicBezTo>
                    <a:pt x="2" y="2"/>
                    <a:pt x="15" y="0"/>
                    <a:pt x="30" y="0"/>
                  </a:cubicBezTo>
                  <a:cubicBezTo>
                    <a:pt x="45" y="0"/>
                    <a:pt x="57" y="2"/>
                    <a:pt x="57" y="3"/>
                  </a:cubicBezTo>
                  <a:cubicBezTo>
                    <a:pt x="57" y="3"/>
                    <a:pt x="57" y="3"/>
                    <a:pt x="57" y="3"/>
                  </a:cubicBezTo>
                  <a:cubicBezTo>
                    <a:pt x="59" y="3"/>
                    <a:pt x="59" y="3"/>
                    <a:pt x="59" y="3"/>
                  </a:cubicBezTo>
                  <a:cubicBezTo>
                    <a:pt x="59" y="3"/>
                    <a:pt x="59" y="3"/>
                    <a:pt x="59" y="3"/>
                  </a:cubicBezTo>
                  <a:cubicBezTo>
                    <a:pt x="59" y="2"/>
                    <a:pt x="46" y="0"/>
                    <a:pt x="30"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84" name="Freeform 329">
              <a:extLst>
                <a:ext uri="{FF2B5EF4-FFF2-40B4-BE49-F238E27FC236}">
                  <a16:creationId xmlns:a16="http://schemas.microsoft.com/office/drawing/2014/main" id="{C917B696-49F3-4C84-B804-D69C5095CC0C}"/>
                </a:ext>
              </a:extLst>
            </p:cNvPr>
            <p:cNvSpPr>
              <a:spLocks/>
            </p:cNvSpPr>
            <p:nvPr/>
          </p:nvSpPr>
          <p:spPr bwMode="auto">
            <a:xfrm>
              <a:off x="3429000" y="4387462"/>
              <a:ext cx="117475" cy="6350"/>
            </a:xfrm>
            <a:custGeom>
              <a:avLst/>
              <a:gdLst>
                <a:gd name="T0" fmla="*/ 55 w 55"/>
                <a:gd name="T1" fmla="*/ 0 h 3"/>
                <a:gd name="T2" fmla="*/ 53 w 55"/>
                <a:gd name="T3" fmla="*/ 0 h 3"/>
                <a:gd name="T4" fmla="*/ 28 w 55"/>
                <a:gd name="T5" fmla="*/ 3 h 3"/>
                <a:gd name="T6" fmla="*/ 2 w 55"/>
                <a:gd name="T7" fmla="*/ 0 h 3"/>
                <a:gd name="T8" fmla="*/ 0 w 55"/>
                <a:gd name="T9" fmla="*/ 0 h 3"/>
                <a:gd name="T10" fmla="*/ 28 w 55"/>
                <a:gd name="T11" fmla="*/ 3 h 3"/>
                <a:gd name="T12" fmla="*/ 55 w 5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5" h="3">
                  <a:moveTo>
                    <a:pt x="55" y="0"/>
                  </a:moveTo>
                  <a:cubicBezTo>
                    <a:pt x="53" y="0"/>
                    <a:pt x="53" y="0"/>
                    <a:pt x="53" y="0"/>
                  </a:cubicBezTo>
                  <a:cubicBezTo>
                    <a:pt x="52" y="2"/>
                    <a:pt x="41" y="3"/>
                    <a:pt x="28" y="3"/>
                  </a:cubicBezTo>
                  <a:cubicBezTo>
                    <a:pt x="14" y="3"/>
                    <a:pt x="3" y="2"/>
                    <a:pt x="2" y="0"/>
                  </a:cubicBezTo>
                  <a:cubicBezTo>
                    <a:pt x="0" y="0"/>
                    <a:pt x="0" y="0"/>
                    <a:pt x="0" y="0"/>
                  </a:cubicBezTo>
                  <a:cubicBezTo>
                    <a:pt x="1" y="2"/>
                    <a:pt x="13" y="3"/>
                    <a:pt x="28" y="3"/>
                  </a:cubicBezTo>
                  <a:cubicBezTo>
                    <a:pt x="42" y="3"/>
                    <a:pt x="54" y="2"/>
                    <a:pt x="55" y="0"/>
                  </a:cubicBezTo>
                </a:path>
              </a:pathLst>
            </a:custGeom>
            <a:solidFill>
              <a:srgbClr val="5452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85" name="Freeform 330">
              <a:extLst>
                <a:ext uri="{FF2B5EF4-FFF2-40B4-BE49-F238E27FC236}">
                  <a16:creationId xmlns:a16="http://schemas.microsoft.com/office/drawing/2014/main" id="{734B6444-C254-4F7D-B7F5-6FD7191E376B}"/>
                </a:ext>
              </a:extLst>
            </p:cNvPr>
            <p:cNvSpPr>
              <a:spLocks/>
            </p:cNvSpPr>
            <p:nvPr/>
          </p:nvSpPr>
          <p:spPr bwMode="auto">
            <a:xfrm>
              <a:off x="3429000" y="4381112"/>
              <a:ext cx="117475" cy="6350"/>
            </a:xfrm>
            <a:custGeom>
              <a:avLst/>
              <a:gdLst>
                <a:gd name="T0" fmla="*/ 28 w 55"/>
                <a:gd name="T1" fmla="*/ 0 h 3"/>
                <a:gd name="T2" fmla="*/ 0 w 55"/>
                <a:gd name="T3" fmla="*/ 3 h 3"/>
                <a:gd name="T4" fmla="*/ 0 w 55"/>
                <a:gd name="T5" fmla="*/ 3 h 3"/>
                <a:gd name="T6" fmla="*/ 2 w 55"/>
                <a:gd name="T7" fmla="*/ 3 h 3"/>
                <a:gd name="T8" fmla="*/ 2 w 55"/>
                <a:gd name="T9" fmla="*/ 3 h 3"/>
                <a:gd name="T10" fmla="*/ 28 w 55"/>
                <a:gd name="T11" fmla="*/ 1 h 3"/>
                <a:gd name="T12" fmla="*/ 53 w 55"/>
                <a:gd name="T13" fmla="*/ 3 h 3"/>
                <a:gd name="T14" fmla="*/ 53 w 55"/>
                <a:gd name="T15" fmla="*/ 3 h 3"/>
                <a:gd name="T16" fmla="*/ 55 w 55"/>
                <a:gd name="T17" fmla="*/ 3 h 3"/>
                <a:gd name="T18" fmla="*/ 55 w 55"/>
                <a:gd name="T19" fmla="*/ 3 h 3"/>
                <a:gd name="T20" fmla="*/ 28 w 55"/>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3">
                  <a:moveTo>
                    <a:pt x="28" y="0"/>
                  </a:moveTo>
                  <a:cubicBezTo>
                    <a:pt x="13" y="0"/>
                    <a:pt x="0" y="2"/>
                    <a:pt x="0" y="3"/>
                  </a:cubicBezTo>
                  <a:cubicBezTo>
                    <a:pt x="0" y="3"/>
                    <a:pt x="0" y="3"/>
                    <a:pt x="0" y="3"/>
                  </a:cubicBezTo>
                  <a:cubicBezTo>
                    <a:pt x="2" y="3"/>
                    <a:pt x="2" y="3"/>
                    <a:pt x="2" y="3"/>
                  </a:cubicBezTo>
                  <a:cubicBezTo>
                    <a:pt x="2" y="3"/>
                    <a:pt x="2" y="3"/>
                    <a:pt x="2" y="3"/>
                  </a:cubicBezTo>
                  <a:cubicBezTo>
                    <a:pt x="2" y="2"/>
                    <a:pt x="14" y="1"/>
                    <a:pt x="28" y="1"/>
                  </a:cubicBezTo>
                  <a:cubicBezTo>
                    <a:pt x="42" y="1"/>
                    <a:pt x="53" y="2"/>
                    <a:pt x="53" y="3"/>
                  </a:cubicBezTo>
                  <a:cubicBezTo>
                    <a:pt x="53" y="3"/>
                    <a:pt x="53" y="3"/>
                    <a:pt x="53" y="3"/>
                  </a:cubicBezTo>
                  <a:cubicBezTo>
                    <a:pt x="55" y="3"/>
                    <a:pt x="55" y="3"/>
                    <a:pt x="55" y="3"/>
                  </a:cubicBezTo>
                  <a:cubicBezTo>
                    <a:pt x="55" y="3"/>
                    <a:pt x="55" y="3"/>
                    <a:pt x="55" y="3"/>
                  </a:cubicBezTo>
                  <a:cubicBezTo>
                    <a:pt x="55" y="2"/>
                    <a:pt x="43" y="0"/>
                    <a:pt x="28"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86" name="Freeform 331">
              <a:extLst>
                <a:ext uri="{FF2B5EF4-FFF2-40B4-BE49-F238E27FC236}">
                  <a16:creationId xmlns:a16="http://schemas.microsoft.com/office/drawing/2014/main" id="{F0FF70CF-52DF-401F-8D06-2E314DFF970A}"/>
                </a:ext>
              </a:extLst>
            </p:cNvPr>
            <p:cNvSpPr>
              <a:spLocks/>
            </p:cNvSpPr>
            <p:nvPr/>
          </p:nvSpPr>
          <p:spPr bwMode="auto">
            <a:xfrm>
              <a:off x="3432175" y="4387462"/>
              <a:ext cx="111125" cy="6350"/>
            </a:xfrm>
            <a:custGeom>
              <a:avLst/>
              <a:gdLst>
                <a:gd name="T0" fmla="*/ 51 w 51"/>
                <a:gd name="T1" fmla="*/ 0 h 3"/>
                <a:gd name="T2" fmla="*/ 49 w 51"/>
                <a:gd name="T3" fmla="*/ 0 h 3"/>
                <a:gd name="T4" fmla="*/ 26 w 51"/>
                <a:gd name="T5" fmla="*/ 2 h 3"/>
                <a:gd name="T6" fmla="*/ 2 w 51"/>
                <a:gd name="T7" fmla="*/ 0 h 3"/>
                <a:gd name="T8" fmla="*/ 0 w 51"/>
                <a:gd name="T9" fmla="*/ 0 h 3"/>
                <a:gd name="T10" fmla="*/ 26 w 51"/>
                <a:gd name="T11" fmla="*/ 3 h 3"/>
                <a:gd name="T12" fmla="*/ 51 w 5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1" h="3">
                  <a:moveTo>
                    <a:pt x="51" y="0"/>
                  </a:moveTo>
                  <a:cubicBezTo>
                    <a:pt x="49" y="0"/>
                    <a:pt x="49" y="0"/>
                    <a:pt x="49" y="0"/>
                  </a:cubicBezTo>
                  <a:cubicBezTo>
                    <a:pt x="48" y="1"/>
                    <a:pt x="38" y="2"/>
                    <a:pt x="26" y="2"/>
                  </a:cubicBezTo>
                  <a:cubicBezTo>
                    <a:pt x="13" y="2"/>
                    <a:pt x="3" y="1"/>
                    <a:pt x="2" y="0"/>
                  </a:cubicBezTo>
                  <a:cubicBezTo>
                    <a:pt x="0" y="0"/>
                    <a:pt x="0" y="0"/>
                    <a:pt x="0" y="0"/>
                  </a:cubicBezTo>
                  <a:cubicBezTo>
                    <a:pt x="1" y="2"/>
                    <a:pt x="12" y="3"/>
                    <a:pt x="26" y="3"/>
                  </a:cubicBezTo>
                  <a:cubicBezTo>
                    <a:pt x="39" y="3"/>
                    <a:pt x="50" y="2"/>
                    <a:pt x="51" y="0"/>
                  </a:cubicBezTo>
                </a:path>
              </a:pathLst>
            </a:custGeom>
            <a:solidFill>
              <a:srgbClr val="50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87" name="Freeform 332">
              <a:extLst>
                <a:ext uri="{FF2B5EF4-FFF2-40B4-BE49-F238E27FC236}">
                  <a16:creationId xmlns:a16="http://schemas.microsoft.com/office/drawing/2014/main" id="{5BAF48C7-0D38-487D-8923-438CE909AA28}"/>
                </a:ext>
              </a:extLst>
            </p:cNvPr>
            <p:cNvSpPr>
              <a:spLocks/>
            </p:cNvSpPr>
            <p:nvPr/>
          </p:nvSpPr>
          <p:spPr bwMode="auto">
            <a:xfrm>
              <a:off x="3432175" y="4384287"/>
              <a:ext cx="111125" cy="3175"/>
            </a:xfrm>
            <a:custGeom>
              <a:avLst/>
              <a:gdLst>
                <a:gd name="T0" fmla="*/ 26 w 51"/>
                <a:gd name="T1" fmla="*/ 0 h 2"/>
                <a:gd name="T2" fmla="*/ 0 w 51"/>
                <a:gd name="T3" fmla="*/ 2 h 2"/>
                <a:gd name="T4" fmla="*/ 0 w 51"/>
                <a:gd name="T5" fmla="*/ 2 h 2"/>
                <a:gd name="T6" fmla="*/ 2 w 51"/>
                <a:gd name="T7" fmla="*/ 2 h 2"/>
                <a:gd name="T8" fmla="*/ 2 w 51"/>
                <a:gd name="T9" fmla="*/ 2 h 2"/>
                <a:gd name="T10" fmla="*/ 26 w 51"/>
                <a:gd name="T11" fmla="*/ 0 h 2"/>
                <a:gd name="T12" fmla="*/ 49 w 51"/>
                <a:gd name="T13" fmla="*/ 2 h 2"/>
                <a:gd name="T14" fmla="*/ 49 w 51"/>
                <a:gd name="T15" fmla="*/ 2 h 2"/>
                <a:gd name="T16" fmla="*/ 51 w 51"/>
                <a:gd name="T17" fmla="*/ 2 h 2"/>
                <a:gd name="T18" fmla="*/ 51 w 51"/>
                <a:gd name="T19" fmla="*/ 2 h 2"/>
                <a:gd name="T20" fmla="*/ 26 w 51"/>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2">
                  <a:moveTo>
                    <a:pt x="26" y="0"/>
                  </a:moveTo>
                  <a:cubicBezTo>
                    <a:pt x="12" y="0"/>
                    <a:pt x="0" y="1"/>
                    <a:pt x="0" y="2"/>
                  </a:cubicBezTo>
                  <a:cubicBezTo>
                    <a:pt x="0" y="2"/>
                    <a:pt x="0" y="2"/>
                    <a:pt x="0" y="2"/>
                  </a:cubicBezTo>
                  <a:cubicBezTo>
                    <a:pt x="2" y="2"/>
                    <a:pt x="2" y="2"/>
                    <a:pt x="2" y="2"/>
                  </a:cubicBezTo>
                  <a:cubicBezTo>
                    <a:pt x="2" y="2"/>
                    <a:pt x="2" y="2"/>
                    <a:pt x="2" y="2"/>
                  </a:cubicBezTo>
                  <a:cubicBezTo>
                    <a:pt x="2" y="1"/>
                    <a:pt x="13" y="0"/>
                    <a:pt x="26" y="0"/>
                  </a:cubicBezTo>
                  <a:cubicBezTo>
                    <a:pt x="39" y="0"/>
                    <a:pt x="49" y="1"/>
                    <a:pt x="49" y="2"/>
                  </a:cubicBezTo>
                  <a:cubicBezTo>
                    <a:pt x="49" y="2"/>
                    <a:pt x="49" y="2"/>
                    <a:pt x="49" y="2"/>
                  </a:cubicBezTo>
                  <a:cubicBezTo>
                    <a:pt x="51" y="2"/>
                    <a:pt x="51" y="2"/>
                    <a:pt x="51" y="2"/>
                  </a:cubicBezTo>
                  <a:cubicBezTo>
                    <a:pt x="51" y="2"/>
                    <a:pt x="51" y="2"/>
                    <a:pt x="51" y="2"/>
                  </a:cubicBezTo>
                  <a:cubicBezTo>
                    <a:pt x="51" y="1"/>
                    <a:pt x="40" y="0"/>
                    <a:pt x="26"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88" name="Freeform 333">
              <a:extLst>
                <a:ext uri="{FF2B5EF4-FFF2-40B4-BE49-F238E27FC236}">
                  <a16:creationId xmlns:a16="http://schemas.microsoft.com/office/drawing/2014/main" id="{D02464E9-B8C8-4C95-A66E-EC05894AE1AD}"/>
                </a:ext>
              </a:extLst>
            </p:cNvPr>
            <p:cNvSpPr>
              <a:spLocks/>
            </p:cNvSpPr>
            <p:nvPr/>
          </p:nvSpPr>
          <p:spPr bwMode="auto">
            <a:xfrm>
              <a:off x="3436938" y="4387462"/>
              <a:ext cx="101600" cy="4763"/>
            </a:xfrm>
            <a:custGeom>
              <a:avLst/>
              <a:gdLst>
                <a:gd name="T0" fmla="*/ 47 w 47"/>
                <a:gd name="T1" fmla="*/ 0 h 2"/>
                <a:gd name="T2" fmla="*/ 45 w 47"/>
                <a:gd name="T3" fmla="*/ 0 h 2"/>
                <a:gd name="T4" fmla="*/ 24 w 47"/>
                <a:gd name="T5" fmla="*/ 2 h 2"/>
                <a:gd name="T6" fmla="*/ 2 w 47"/>
                <a:gd name="T7" fmla="*/ 0 h 2"/>
                <a:gd name="T8" fmla="*/ 0 w 47"/>
                <a:gd name="T9" fmla="*/ 0 h 2"/>
                <a:gd name="T10" fmla="*/ 24 w 47"/>
                <a:gd name="T11" fmla="*/ 2 h 2"/>
                <a:gd name="T12" fmla="*/ 47 w 47"/>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7" h="2">
                  <a:moveTo>
                    <a:pt x="47" y="0"/>
                  </a:moveTo>
                  <a:cubicBezTo>
                    <a:pt x="45" y="0"/>
                    <a:pt x="45" y="0"/>
                    <a:pt x="45" y="0"/>
                  </a:cubicBezTo>
                  <a:cubicBezTo>
                    <a:pt x="44" y="1"/>
                    <a:pt x="35" y="2"/>
                    <a:pt x="24" y="2"/>
                  </a:cubicBezTo>
                  <a:cubicBezTo>
                    <a:pt x="12" y="2"/>
                    <a:pt x="3" y="1"/>
                    <a:pt x="2" y="0"/>
                  </a:cubicBezTo>
                  <a:cubicBezTo>
                    <a:pt x="0" y="0"/>
                    <a:pt x="0" y="0"/>
                    <a:pt x="0" y="0"/>
                  </a:cubicBezTo>
                  <a:cubicBezTo>
                    <a:pt x="1" y="1"/>
                    <a:pt x="11" y="2"/>
                    <a:pt x="24" y="2"/>
                  </a:cubicBezTo>
                  <a:cubicBezTo>
                    <a:pt x="36" y="2"/>
                    <a:pt x="46" y="1"/>
                    <a:pt x="47" y="0"/>
                  </a:cubicBezTo>
                </a:path>
              </a:pathLst>
            </a:custGeom>
            <a:solidFill>
              <a:srgbClr val="4C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89" name="Freeform 334">
              <a:extLst>
                <a:ext uri="{FF2B5EF4-FFF2-40B4-BE49-F238E27FC236}">
                  <a16:creationId xmlns:a16="http://schemas.microsoft.com/office/drawing/2014/main" id="{5E6EB83C-1709-4644-9FB0-A5DF6EA22F60}"/>
                </a:ext>
              </a:extLst>
            </p:cNvPr>
            <p:cNvSpPr>
              <a:spLocks/>
            </p:cNvSpPr>
            <p:nvPr/>
          </p:nvSpPr>
          <p:spPr bwMode="auto">
            <a:xfrm>
              <a:off x="3436938" y="4384287"/>
              <a:ext cx="101600" cy="3175"/>
            </a:xfrm>
            <a:custGeom>
              <a:avLst/>
              <a:gdLst>
                <a:gd name="T0" fmla="*/ 24 w 47"/>
                <a:gd name="T1" fmla="*/ 0 h 2"/>
                <a:gd name="T2" fmla="*/ 0 w 47"/>
                <a:gd name="T3" fmla="*/ 2 h 2"/>
                <a:gd name="T4" fmla="*/ 0 w 47"/>
                <a:gd name="T5" fmla="*/ 2 h 2"/>
                <a:gd name="T6" fmla="*/ 2 w 47"/>
                <a:gd name="T7" fmla="*/ 2 h 2"/>
                <a:gd name="T8" fmla="*/ 2 w 47"/>
                <a:gd name="T9" fmla="*/ 2 h 2"/>
                <a:gd name="T10" fmla="*/ 24 w 47"/>
                <a:gd name="T11" fmla="*/ 0 h 2"/>
                <a:gd name="T12" fmla="*/ 45 w 47"/>
                <a:gd name="T13" fmla="*/ 2 h 2"/>
                <a:gd name="T14" fmla="*/ 45 w 47"/>
                <a:gd name="T15" fmla="*/ 2 h 2"/>
                <a:gd name="T16" fmla="*/ 47 w 47"/>
                <a:gd name="T17" fmla="*/ 2 h 2"/>
                <a:gd name="T18" fmla="*/ 47 w 47"/>
                <a:gd name="T19" fmla="*/ 2 h 2"/>
                <a:gd name="T20" fmla="*/ 24 w 47"/>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2">
                  <a:moveTo>
                    <a:pt x="24" y="0"/>
                  </a:moveTo>
                  <a:cubicBezTo>
                    <a:pt x="11" y="0"/>
                    <a:pt x="0" y="1"/>
                    <a:pt x="0" y="2"/>
                  </a:cubicBezTo>
                  <a:cubicBezTo>
                    <a:pt x="0" y="2"/>
                    <a:pt x="0" y="2"/>
                    <a:pt x="0" y="2"/>
                  </a:cubicBezTo>
                  <a:cubicBezTo>
                    <a:pt x="2" y="2"/>
                    <a:pt x="2" y="2"/>
                    <a:pt x="2" y="2"/>
                  </a:cubicBezTo>
                  <a:cubicBezTo>
                    <a:pt x="2" y="2"/>
                    <a:pt x="2" y="2"/>
                    <a:pt x="2" y="2"/>
                  </a:cubicBezTo>
                  <a:cubicBezTo>
                    <a:pt x="2" y="1"/>
                    <a:pt x="12" y="0"/>
                    <a:pt x="24" y="0"/>
                  </a:cubicBezTo>
                  <a:cubicBezTo>
                    <a:pt x="36" y="0"/>
                    <a:pt x="45" y="1"/>
                    <a:pt x="45" y="2"/>
                  </a:cubicBezTo>
                  <a:cubicBezTo>
                    <a:pt x="45" y="2"/>
                    <a:pt x="45" y="2"/>
                    <a:pt x="45" y="2"/>
                  </a:cubicBezTo>
                  <a:cubicBezTo>
                    <a:pt x="47" y="2"/>
                    <a:pt x="47" y="2"/>
                    <a:pt x="47" y="2"/>
                  </a:cubicBezTo>
                  <a:cubicBezTo>
                    <a:pt x="47" y="2"/>
                    <a:pt x="47" y="2"/>
                    <a:pt x="47" y="2"/>
                  </a:cubicBezTo>
                  <a:cubicBezTo>
                    <a:pt x="47" y="1"/>
                    <a:pt x="37" y="0"/>
                    <a:pt x="24"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90" name="Freeform 335">
              <a:extLst>
                <a:ext uri="{FF2B5EF4-FFF2-40B4-BE49-F238E27FC236}">
                  <a16:creationId xmlns:a16="http://schemas.microsoft.com/office/drawing/2014/main" id="{2A750CD7-6D3B-4EE6-B05E-EC9789D11D9B}"/>
                </a:ext>
              </a:extLst>
            </p:cNvPr>
            <p:cNvSpPr>
              <a:spLocks/>
            </p:cNvSpPr>
            <p:nvPr/>
          </p:nvSpPr>
          <p:spPr bwMode="auto">
            <a:xfrm>
              <a:off x="3441700" y="4387462"/>
              <a:ext cx="92075" cy="4763"/>
            </a:xfrm>
            <a:custGeom>
              <a:avLst/>
              <a:gdLst>
                <a:gd name="T0" fmla="*/ 43 w 43"/>
                <a:gd name="T1" fmla="*/ 0 h 2"/>
                <a:gd name="T2" fmla="*/ 41 w 43"/>
                <a:gd name="T3" fmla="*/ 0 h 2"/>
                <a:gd name="T4" fmla="*/ 22 w 43"/>
                <a:gd name="T5" fmla="*/ 2 h 2"/>
                <a:gd name="T6" fmla="*/ 2 w 43"/>
                <a:gd name="T7" fmla="*/ 0 h 2"/>
                <a:gd name="T8" fmla="*/ 0 w 43"/>
                <a:gd name="T9" fmla="*/ 0 h 2"/>
                <a:gd name="T10" fmla="*/ 22 w 43"/>
                <a:gd name="T11" fmla="*/ 2 h 2"/>
                <a:gd name="T12" fmla="*/ 43 w 4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3" h="2">
                  <a:moveTo>
                    <a:pt x="43" y="0"/>
                  </a:moveTo>
                  <a:cubicBezTo>
                    <a:pt x="41" y="0"/>
                    <a:pt x="41" y="0"/>
                    <a:pt x="41" y="0"/>
                  </a:cubicBezTo>
                  <a:cubicBezTo>
                    <a:pt x="40" y="1"/>
                    <a:pt x="32" y="2"/>
                    <a:pt x="22" y="2"/>
                  </a:cubicBezTo>
                  <a:cubicBezTo>
                    <a:pt x="12" y="2"/>
                    <a:pt x="3" y="1"/>
                    <a:pt x="2" y="0"/>
                  </a:cubicBezTo>
                  <a:cubicBezTo>
                    <a:pt x="0" y="0"/>
                    <a:pt x="0" y="0"/>
                    <a:pt x="0" y="0"/>
                  </a:cubicBezTo>
                  <a:cubicBezTo>
                    <a:pt x="1" y="1"/>
                    <a:pt x="10" y="2"/>
                    <a:pt x="22" y="2"/>
                  </a:cubicBezTo>
                  <a:cubicBezTo>
                    <a:pt x="33" y="2"/>
                    <a:pt x="42" y="1"/>
                    <a:pt x="43" y="0"/>
                  </a:cubicBezTo>
                </a:path>
              </a:pathLst>
            </a:custGeom>
            <a:solidFill>
              <a:srgbClr val="46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91" name="Freeform 336">
              <a:extLst>
                <a:ext uri="{FF2B5EF4-FFF2-40B4-BE49-F238E27FC236}">
                  <a16:creationId xmlns:a16="http://schemas.microsoft.com/office/drawing/2014/main" id="{E2D3A800-4BE3-4ADE-9714-ADF14FBD5D07}"/>
                </a:ext>
              </a:extLst>
            </p:cNvPr>
            <p:cNvSpPr>
              <a:spLocks/>
            </p:cNvSpPr>
            <p:nvPr/>
          </p:nvSpPr>
          <p:spPr bwMode="auto">
            <a:xfrm>
              <a:off x="3441700" y="4384287"/>
              <a:ext cx="92075" cy="3175"/>
            </a:xfrm>
            <a:custGeom>
              <a:avLst/>
              <a:gdLst>
                <a:gd name="T0" fmla="*/ 22 w 43"/>
                <a:gd name="T1" fmla="*/ 0 h 2"/>
                <a:gd name="T2" fmla="*/ 0 w 43"/>
                <a:gd name="T3" fmla="*/ 2 h 2"/>
                <a:gd name="T4" fmla="*/ 0 w 43"/>
                <a:gd name="T5" fmla="*/ 2 h 2"/>
                <a:gd name="T6" fmla="*/ 2 w 43"/>
                <a:gd name="T7" fmla="*/ 2 h 2"/>
                <a:gd name="T8" fmla="*/ 2 w 43"/>
                <a:gd name="T9" fmla="*/ 2 h 2"/>
                <a:gd name="T10" fmla="*/ 22 w 43"/>
                <a:gd name="T11" fmla="*/ 0 h 2"/>
                <a:gd name="T12" fmla="*/ 41 w 43"/>
                <a:gd name="T13" fmla="*/ 2 h 2"/>
                <a:gd name="T14" fmla="*/ 41 w 43"/>
                <a:gd name="T15" fmla="*/ 2 h 2"/>
                <a:gd name="T16" fmla="*/ 43 w 43"/>
                <a:gd name="T17" fmla="*/ 2 h 2"/>
                <a:gd name="T18" fmla="*/ 43 w 43"/>
                <a:gd name="T19" fmla="*/ 2 h 2"/>
                <a:gd name="T20" fmla="*/ 22 w 43"/>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2">
                  <a:moveTo>
                    <a:pt x="22" y="0"/>
                  </a:moveTo>
                  <a:cubicBezTo>
                    <a:pt x="10" y="0"/>
                    <a:pt x="0" y="1"/>
                    <a:pt x="0" y="2"/>
                  </a:cubicBezTo>
                  <a:cubicBezTo>
                    <a:pt x="0" y="2"/>
                    <a:pt x="0" y="2"/>
                    <a:pt x="0" y="2"/>
                  </a:cubicBezTo>
                  <a:cubicBezTo>
                    <a:pt x="2" y="2"/>
                    <a:pt x="2" y="2"/>
                    <a:pt x="2" y="2"/>
                  </a:cubicBezTo>
                  <a:cubicBezTo>
                    <a:pt x="2" y="2"/>
                    <a:pt x="2" y="2"/>
                    <a:pt x="2" y="2"/>
                  </a:cubicBezTo>
                  <a:cubicBezTo>
                    <a:pt x="2" y="1"/>
                    <a:pt x="11" y="0"/>
                    <a:pt x="22" y="0"/>
                  </a:cubicBezTo>
                  <a:cubicBezTo>
                    <a:pt x="33" y="0"/>
                    <a:pt x="41" y="1"/>
                    <a:pt x="41" y="2"/>
                  </a:cubicBezTo>
                  <a:cubicBezTo>
                    <a:pt x="41" y="2"/>
                    <a:pt x="41" y="2"/>
                    <a:pt x="41" y="2"/>
                  </a:cubicBezTo>
                  <a:cubicBezTo>
                    <a:pt x="43" y="2"/>
                    <a:pt x="43" y="2"/>
                    <a:pt x="43" y="2"/>
                  </a:cubicBezTo>
                  <a:cubicBezTo>
                    <a:pt x="43" y="2"/>
                    <a:pt x="43" y="2"/>
                    <a:pt x="43" y="2"/>
                  </a:cubicBezTo>
                  <a:cubicBezTo>
                    <a:pt x="43" y="1"/>
                    <a:pt x="34" y="0"/>
                    <a:pt x="22"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92" name="Freeform 337">
              <a:extLst>
                <a:ext uri="{FF2B5EF4-FFF2-40B4-BE49-F238E27FC236}">
                  <a16:creationId xmlns:a16="http://schemas.microsoft.com/office/drawing/2014/main" id="{0EEF5736-076C-4843-94FF-4A572DA5DAE9}"/>
                </a:ext>
              </a:extLst>
            </p:cNvPr>
            <p:cNvSpPr>
              <a:spLocks/>
            </p:cNvSpPr>
            <p:nvPr/>
          </p:nvSpPr>
          <p:spPr bwMode="auto">
            <a:xfrm>
              <a:off x="3444875" y="4387462"/>
              <a:ext cx="85725" cy="4763"/>
            </a:xfrm>
            <a:custGeom>
              <a:avLst/>
              <a:gdLst>
                <a:gd name="T0" fmla="*/ 39 w 39"/>
                <a:gd name="T1" fmla="*/ 0 h 2"/>
                <a:gd name="T2" fmla="*/ 37 w 39"/>
                <a:gd name="T3" fmla="*/ 0 h 2"/>
                <a:gd name="T4" fmla="*/ 20 w 39"/>
                <a:gd name="T5" fmla="*/ 2 h 2"/>
                <a:gd name="T6" fmla="*/ 2 w 39"/>
                <a:gd name="T7" fmla="*/ 0 h 2"/>
                <a:gd name="T8" fmla="*/ 0 w 39"/>
                <a:gd name="T9" fmla="*/ 0 h 2"/>
                <a:gd name="T10" fmla="*/ 20 w 39"/>
                <a:gd name="T11" fmla="*/ 2 h 2"/>
                <a:gd name="T12" fmla="*/ 39 w 39"/>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9" h="2">
                  <a:moveTo>
                    <a:pt x="39" y="0"/>
                  </a:moveTo>
                  <a:cubicBezTo>
                    <a:pt x="37" y="0"/>
                    <a:pt x="37" y="0"/>
                    <a:pt x="37" y="0"/>
                  </a:cubicBezTo>
                  <a:cubicBezTo>
                    <a:pt x="36" y="1"/>
                    <a:pt x="29" y="2"/>
                    <a:pt x="20" y="2"/>
                  </a:cubicBezTo>
                  <a:cubicBezTo>
                    <a:pt x="11" y="2"/>
                    <a:pt x="3" y="1"/>
                    <a:pt x="2" y="0"/>
                  </a:cubicBezTo>
                  <a:cubicBezTo>
                    <a:pt x="0" y="0"/>
                    <a:pt x="0" y="0"/>
                    <a:pt x="0" y="0"/>
                  </a:cubicBezTo>
                  <a:cubicBezTo>
                    <a:pt x="1" y="1"/>
                    <a:pt x="10" y="2"/>
                    <a:pt x="20" y="2"/>
                  </a:cubicBezTo>
                  <a:cubicBezTo>
                    <a:pt x="30" y="2"/>
                    <a:pt x="38" y="1"/>
                    <a:pt x="39" y="0"/>
                  </a:cubicBezTo>
                </a:path>
              </a:pathLst>
            </a:custGeom>
            <a:solidFill>
              <a:srgbClr val="41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93" name="Freeform 338">
              <a:extLst>
                <a:ext uri="{FF2B5EF4-FFF2-40B4-BE49-F238E27FC236}">
                  <a16:creationId xmlns:a16="http://schemas.microsoft.com/office/drawing/2014/main" id="{B2D64FBE-E03A-4A0E-99D9-D790ADF363EB}"/>
                </a:ext>
              </a:extLst>
            </p:cNvPr>
            <p:cNvSpPr>
              <a:spLocks/>
            </p:cNvSpPr>
            <p:nvPr/>
          </p:nvSpPr>
          <p:spPr bwMode="auto">
            <a:xfrm>
              <a:off x="3444875" y="4384287"/>
              <a:ext cx="85725" cy="3175"/>
            </a:xfrm>
            <a:custGeom>
              <a:avLst/>
              <a:gdLst>
                <a:gd name="T0" fmla="*/ 20 w 39"/>
                <a:gd name="T1" fmla="*/ 0 h 2"/>
                <a:gd name="T2" fmla="*/ 0 w 39"/>
                <a:gd name="T3" fmla="*/ 2 h 2"/>
                <a:gd name="T4" fmla="*/ 0 w 39"/>
                <a:gd name="T5" fmla="*/ 2 h 2"/>
                <a:gd name="T6" fmla="*/ 2 w 39"/>
                <a:gd name="T7" fmla="*/ 2 h 2"/>
                <a:gd name="T8" fmla="*/ 2 w 39"/>
                <a:gd name="T9" fmla="*/ 2 h 2"/>
                <a:gd name="T10" fmla="*/ 20 w 39"/>
                <a:gd name="T11" fmla="*/ 0 h 2"/>
                <a:gd name="T12" fmla="*/ 37 w 39"/>
                <a:gd name="T13" fmla="*/ 2 h 2"/>
                <a:gd name="T14" fmla="*/ 37 w 39"/>
                <a:gd name="T15" fmla="*/ 2 h 2"/>
                <a:gd name="T16" fmla="*/ 39 w 39"/>
                <a:gd name="T17" fmla="*/ 2 h 2"/>
                <a:gd name="T18" fmla="*/ 39 w 39"/>
                <a:gd name="T19" fmla="*/ 2 h 2"/>
                <a:gd name="T20" fmla="*/ 20 w 39"/>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2">
                  <a:moveTo>
                    <a:pt x="20" y="0"/>
                  </a:moveTo>
                  <a:cubicBezTo>
                    <a:pt x="9" y="0"/>
                    <a:pt x="0" y="1"/>
                    <a:pt x="0" y="2"/>
                  </a:cubicBezTo>
                  <a:cubicBezTo>
                    <a:pt x="0" y="2"/>
                    <a:pt x="0" y="2"/>
                    <a:pt x="0" y="2"/>
                  </a:cubicBezTo>
                  <a:cubicBezTo>
                    <a:pt x="2" y="2"/>
                    <a:pt x="2" y="2"/>
                    <a:pt x="2" y="2"/>
                  </a:cubicBezTo>
                  <a:cubicBezTo>
                    <a:pt x="2" y="2"/>
                    <a:pt x="2" y="2"/>
                    <a:pt x="2" y="2"/>
                  </a:cubicBezTo>
                  <a:cubicBezTo>
                    <a:pt x="2" y="1"/>
                    <a:pt x="10" y="0"/>
                    <a:pt x="20" y="0"/>
                  </a:cubicBezTo>
                  <a:cubicBezTo>
                    <a:pt x="29" y="0"/>
                    <a:pt x="37" y="1"/>
                    <a:pt x="37" y="2"/>
                  </a:cubicBezTo>
                  <a:cubicBezTo>
                    <a:pt x="37" y="2"/>
                    <a:pt x="37" y="2"/>
                    <a:pt x="37" y="2"/>
                  </a:cubicBezTo>
                  <a:cubicBezTo>
                    <a:pt x="39" y="2"/>
                    <a:pt x="39" y="2"/>
                    <a:pt x="39" y="2"/>
                  </a:cubicBezTo>
                  <a:cubicBezTo>
                    <a:pt x="39" y="2"/>
                    <a:pt x="39" y="2"/>
                    <a:pt x="39" y="2"/>
                  </a:cubicBezTo>
                  <a:cubicBezTo>
                    <a:pt x="39" y="1"/>
                    <a:pt x="31" y="0"/>
                    <a:pt x="20"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94" name="Freeform 339">
              <a:extLst>
                <a:ext uri="{FF2B5EF4-FFF2-40B4-BE49-F238E27FC236}">
                  <a16:creationId xmlns:a16="http://schemas.microsoft.com/office/drawing/2014/main" id="{9B37374B-82DD-40B3-8CBA-529EF8E8341E}"/>
                </a:ext>
              </a:extLst>
            </p:cNvPr>
            <p:cNvSpPr>
              <a:spLocks/>
            </p:cNvSpPr>
            <p:nvPr/>
          </p:nvSpPr>
          <p:spPr bwMode="auto">
            <a:xfrm>
              <a:off x="3449638" y="4387462"/>
              <a:ext cx="76200" cy="4763"/>
            </a:xfrm>
            <a:custGeom>
              <a:avLst/>
              <a:gdLst>
                <a:gd name="T0" fmla="*/ 35 w 35"/>
                <a:gd name="T1" fmla="*/ 0 h 2"/>
                <a:gd name="T2" fmla="*/ 33 w 35"/>
                <a:gd name="T3" fmla="*/ 0 h 2"/>
                <a:gd name="T4" fmla="*/ 18 w 35"/>
                <a:gd name="T5" fmla="*/ 2 h 2"/>
                <a:gd name="T6" fmla="*/ 2 w 35"/>
                <a:gd name="T7" fmla="*/ 0 h 2"/>
                <a:gd name="T8" fmla="*/ 0 w 35"/>
                <a:gd name="T9" fmla="*/ 0 h 2"/>
                <a:gd name="T10" fmla="*/ 18 w 35"/>
                <a:gd name="T11" fmla="*/ 2 h 2"/>
                <a:gd name="T12" fmla="*/ 35 w 3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5" h="2">
                  <a:moveTo>
                    <a:pt x="35" y="0"/>
                  </a:moveTo>
                  <a:cubicBezTo>
                    <a:pt x="33" y="0"/>
                    <a:pt x="33" y="0"/>
                    <a:pt x="33" y="0"/>
                  </a:cubicBezTo>
                  <a:cubicBezTo>
                    <a:pt x="32" y="1"/>
                    <a:pt x="26" y="2"/>
                    <a:pt x="18" y="2"/>
                  </a:cubicBezTo>
                  <a:cubicBezTo>
                    <a:pt x="10" y="2"/>
                    <a:pt x="3" y="1"/>
                    <a:pt x="2" y="0"/>
                  </a:cubicBezTo>
                  <a:cubicBezTo>
                    <a:pt x="0" y="0"/>
                    <a:pt x="0" y="0"/>
                    <a:pt x="0" y="0"/>
                  </a:cubicBezTo>
                  <a:cubicBezTo>
                    <a:pt x="1" y="1"/>
                    <a:pt x="9" y="2"/>
                    <a:pt x="18" y="2"/>
                  </a:cubicBezTo>
                  <a:cubicBezTo>
                    <a:pt x="27" y="2"/>
                    <a:pt x="34" y="1"/>
                    <a:pt x="35" y="0"/>
                  </a:cubicBezTo>
                </a:path>
              </a:pathLst>
            </a:custGeom>
            <a:solidFill>
              <a:srgbClr val="3C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95" name="Freeform 340">
              <a:extLst>
                <a:ext uri="{FF2B5EF4-FFF2-40B4-BE49-F238E27FC236}">
                  <a16:creationId xmlns:a16="http://schemas.microsoft.com/office/drawing/2014/main" id="{C374B73A-9F3A-48F0-BA21-8F45E7AAFA18}"/>
                </a:ext>
              </a:extLst>
            </p:cNvPr>
            <p:cNvSpPr>
              <a:spLocks/>
            </p:cNvSpPr>
            <p:nvPr/>
          </p:nvSpPr>
          <p:spPr bwMode="auto">
            <a:xfrm>
              <a:off x="3449638" y="4384287"/>
              <a:ext cx="76200" cy="3175"/>
            </a:xfrm>
            <a:custGeom>
              <a:avLst/>
              <a:gdLst>
                <a:gd name="T0" fmla="*/ 18 w 35"/>
                <a:gd name="T1" fmla="*/ 0 h 2"/>
                <a:gd name="T2" fmla="*/ 0 w 35"/>
                <a:gd name="T3" fmla="*/ 2 h 2"/>
                <a:gd name="T4" fmla="*/ 0 w 35"/>
                <a:gd name="T5" fmla="*/ 2 h 2"/>
                <a:gd name="T6" fmla="*/ 2 w 35"/>
                <a:gd name="T7" fmla="*/ 2 h 2"/>
                <a:gd name="T8" fmla="*/ 2 w 35"/>
                <a:gd name="T9" fmla="*/ 2 h 2"/>
                <a:gd name="T10" fmla="*/ 18 w 35"/>
                <a:gd name="T11" fmla="*/ 1 h 2"/>
                <a:gd name="T12" fmla="*/ 33 w 35"/>
                <a:gd name="T13" fmla="*/ 2 h 2"/>
                <a:gd name="T14" fmla="*/ 33 w 35"/>
                <a:gd name="T15" fmla="*/ 2 h 2"/>
                <a:gd name="T16" fmla="*/ 35 w 35"/>
                <a:gd name="T17" fmla="*/ 2 h 2"/>
                <a:gd name="T18" fmla="*/ 35 w 35"/>
                <a:gd name="T19" fmla="*/ 2 h 2"/>
                <a:gd name="T20" fmla="*/ 18 w 35"/>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2">
                  <a:moveTo>
                    <a:pt x="18" y="0"/>
                  </a:moveTo>
                  <a:cubicBezTo>
                    <a:pt x="8" y="0"/>
                    <a:pt x="0" y="1"/>
                    <a:pt x="0" y="2"/>
                  </a:cubicBezTo>
                  <a:cubicBezTo>
                    <a:pt x="0" y="2"/>
                    <a:pt x="0" y="2"/>
                    <a:pt x="0" y="2"/>
                  </a:cubicBezTo>
                  <a:cubicBezTo>
                    <a:pt x="2" y="2"/>
                    <a:pt x="2" y="2"/>
                    <a:pt x="2" y="2"/>
                  </a:cubicBezTo>
                  <a:cubicBezTo>
                    <a:pt x="2" y="2"/>
                    <a:pt x="2" y="2"/>
                    <a:pt x="2" y="2"/>
                  </a:cubicBezTo>
                  <a:cubicBezTo>
                    <a:pt x="2" y="1"/>
                    <a:pt x="9" y="1"/>
                    <a:pt x="18" y="1"/>
                  </a:cubicBezTo>
                  <a:cubicBezTo>
                    <a:pt x="26" y="1"/>
                    <a:pt x="33" y="1"/>
                    <a:pt x="33" y="2"/>
                  </a:cubicBezTo>
                  <a:cubicBezTo>
                    <a:pt x="33" y="2"/>
                    <a:pt x="33" y="2"/>
                    <a:pt x="33" y="2"/>
                  </a:cubicBezTo>
                  <a:cubicBezTo>
                    <a:pt x="35" y="2"/>
                    <a:pt x="35" y="2"/>
                    <a:pt x="35" y="2"/>
                  </a:cubicBezTo>
                  <a:cubicBezTo>
                    <a:pt x="35" y="2"/>
                    <a:pt x="35" y="2"/>
                    <a:pt x="35" y="2"/>
                  </a:cubicBezTo>
                  <a:cubicBezTo>
                    <a:pt x="35" y="1"/>
                    <a:pt x="27" y="0"/>
                    <a:pt x="18"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96" name="Freeform 341">
              <a:extLst>
                <a:ext uri="{FF2B5EF4-FFF2-40B4-BE49-F238E27FC236}">
                  <a16:creationId xmlns:a16="http://schemas.microsoft.com/office/drawing/2014/main" id="{6E04A5A7-04BD-4EF4-95D6-5CDB6480DBC1}"/>
                </a:ext>
              </a:extLst>
            </p:cNvPr>
            <p:cNvSpPr>
              <a:spLocks/>
            </p:cNvSpPr>
            <p:nvPr/>
          </p:nvSpPr>
          <p:spPr bwMode="auto">
            <a:xfrm>
              <a:off x="3454400" y="4387462"/>
              <a:ext cx="66675" cy="4763"/>
            </a:xfrm>
            <a:custGeom>
              <a:avLst/>
              <a:gdLst>
                <a:gd name="T0" fmla="*/ 31 w 31"/>
                <a:gd name="T1" fmla="*/ 0 h 2"/>
                <a:gd name="T2" fmla="*/ 0 w 31"/>
                <a:gd name="T3" fmla="*/ 0 h 2"/>
                <a:gd name="T4" fmla="*/ 16 w 31"/>
                <a:gd name="T5" fmla="*/ 2 h 2"/>
                <a:gd name="T6" fmla="*/ 31 w 31"/>
                <a:gd name="T7" fmla="*/ 0 h 2"/>
              </a:gdLst>
              <a:ahLst/>
              <a:cxnLst>
                <a:cxn ang="0">
                  <a:pos x="T0" y="T1"/>
                </a:cxn>
                <a:cxn ang="0">
                  <a:pos x="T2" y="T3"/>
                </a:cxn>
                <a:cxn ang="0">
                  <a:pos x="T4" y="T5"/>
                </a:cxn>
                <a:cxn ang="0">
                  <a:pos x="T6" y="T7"/>
                </a:cxn>
              </a:cxnLst>
              <a:rect l="0" t="0" r="r" b="b"/>
              <a:pathLst>
                <a:path w="31" h="2">
                  <a:moveTo>
                    <a:pt x="31" y="0"/>
                  </a:moveTo>
                  <a:cubicBezTo>
                    <a:pt x="0" y="0"/>
                    <a:pt x="0" y="0"/>
                    <a:pt x="0" y="0"/>
                  </a:cubicBezTo>
                  <a:cubicBezTo>
                    <a:pt x="1" y="1"/>
                    <a:pt x="8" y="2"/>
                    <a:pt x="16" y="2"/>
                  </a:cubicBezTo>
                  <a:cubicBezTo>
                    <a:pt x="24" y="2"/>
                    <a:pt x="30" y="1"/>
                    <a:pt x="31" y="0"/>
                  </a:cubicBezTo>
                </a:path>
              </a:pathLst>
            </a:custGeom>
            <a:solidFill>
              <a:srgbClr val="38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97" name="Freeform 342">
              <a:extLst>
                <a:ext uri="{FF2B5EF4-FFF2-40B4-BE49-F238E27FC236}">
                  <a16:creationId xmlns:a16="http://schemas.microsoft.com/office/drawing/2014/main" id="{13BD4FBB-FCD6-414E-AF2A-6430D7CBB550}"/>
                </a:ext>
              </a:extLst>
            </p:cNvPr>
            <p:cNvSpPr>
              <a:spLocks/>
            </p:cNvSpPr>
            <p:nvPr/>
          </p:nvSpPr>
          <p:spPr bwMode="auto">
            <a:xfrm>
              <a:off x="3454400" y="4385875"/>
              <a:ext cx="66675" cy="1588"/>
            </a:xfrm>
            <a:custGeom>
              <a:avLst/>
              <a:gdLst>
                <a:gd name="T0" fmla="*/ 16 w 31"/>
                <a:gd name="T1" fmla="*/ 0 h 1"/>
                <a:gd name="T2" fmla="*/ 0 w 31"/>
                <a:gd name="T3" fmla="*/ 1 h 1"/>
                <a:gd name="T4" fmla="*/ 0 w 31"/>
                <a:gd name="T5" fmla="*/ 1 h 1"/>
                <a:gd name="T6" fmla="*/ 31 w 31"/>
                <a:gd name="T7" fmla="*/ 1 h 1"/>
                <a:gd name="T8" fmla="*/ 31 w 31"/>
                <a:gd name="T9" fmla="*/ 1 h 1"/>
                <a:gd name="T10" fmla="*/ 16 w 31"/>
                <a:gd name="T11" fmla="*/ 0 h 1"/>
              </a:gdLst>
              <a:ahLst/>
              <a:cxnLst>
                <a:cxn ang="0">
                  <a:pos x="T0" y="T1"/>
                </a:cxn>
                <a:cxn ang="0">
                  <a:pos x="T2" y="T3"/>
                </a:cxn>
                <a:cxn ang="0">
                  <a:pos x="T4" y="T5"/>
                </a:cxn>
                <a:cxn ang="0">
                  <a:pos x="T6" y="T7"/>
                </a:cxn>
                <a:cxn ang="0">
                  <a:pos x="T8" y="T9"/>
                </a:cxn>
                <a:cxn ang="0">
                  <a:pos x="T10" y="T11"/>
                </a:cxn>
              </a:cxnLst>
              <a:rect l="0" t="0" r="r" b="b"/>
              <a:pathLst>
                <a:path w="31" h="1">
                  <a:moveTo>
                    <a:pt x="16" y="0"/>
                  </a:moveTo>
                  <a:cubicBezTo>
                    <a:pt x="7" y="0"/>
                    <a:pt x="0" y="0"/>
                    <a:pt x="0" y="1"/>
                  </a:cubicBezTo>
                  <a:cubicBezTo>
                    <a:pt x="0" y="1"/>
                    <a:pt x="0" y="1"/>
                    <a:pt x="0" y="1"/>
                  </a:cubicBezTo>
                  <a:cubicBezTo>
                    <a:pt x="31" y="1"/>
                    <a:pt x="31" y="1"/>
                    <a:pt x="31" y="1"/>
                  </a:cubicBezTo>
                  <a:cubicBezTo>
                    <a:pt x="31" y="1"/>
                    <a:pt x="31" y="1"/>
                    <a:pt x="31" y="1"/>
                  </a:cubicBezTo>
                  <a:cubicBezTo>
                    <a:pt x="31" y="0"/>
                    <a:pt x="24" y="0"/>
                    <a:pt x="16" y="0"/>
                  </a:cubicBezTo>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6" name="Rectangle 445">
              <a:extLst>
                <a:ext uri="{FF2B5EF4-FFF2-40B4-BE49-F238E27FC236}">
                  <a16:creationId xmlns:a16="http://schemas.microsoft.com/office/drawing/2014/main" id="{3167C89D-D14E-46D4-85E9-C2A0544561CF}"/>
                </a:ext>
              </a:extLst>
            </p:cNvPr>
            <p:cNvSpPr/>
            <p:nvPr/>
          </p:nvSpPr>
          <p:spPr>
            <a:xfrm rot="19929635">
              <a:off x="4309431" y="4175591"/>
              <a:ext cx="918841" cy="523220"/>
            </a:xfrm>
            <a:prstGeom prst="rect">
              <a:avLst/>
            </a:prstGeom>
          </p:spPr>
          <p:txBody>
            <a:bodyPr wrap="none">
              <a:spAutoFit/>
            </a:bodyPr>
            <a:lstStyle/>
            <a:p>
              <a:pPr algn="ct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18%</a:t>
              </a:r>
            </a:p>
          </p:txBody>
        </p:sp>
        <p:sp>
          <p:nvSpPr>
            <p:cNvPr id="449" name="AutoShape 62">
              <a:extLst>
                <a:ext uri="{FF2B5EF4-FFF2-40B4-BE49-F238E27FC236}">
                  <a16:creationId xmlns:a16="http://schemas.microsoft.com/office/drawing/2014/main" id="{941A9DA1-E053-4005-BA89-D94FD3FACE12}"/>
                </a:ext>
              </a:extLst>
            </p:cNvPr>
            <p:cNvSpPr>
              <a:spLocks/>
            </p:cNvSpPr>
            <p:nvPr/>
          </p:nvSpPr>
          <p:spPr bwMode="auto">
            <a:xfrm>
              <a:off x="2343122" y="1960940"/>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solidFill>
            <a:ln>
              <a:noFill/>
            </a:ln>
          </p:spPr>
          <p:txBody>
            <a:bodyPr lIns="0" tIns="0" rIns="0" bIns="0"/>
            <a:lstStyle/>
            <a:p>
              <a:endParaRPr lang="en-US" dirty="0"/>
            </a:p>
          </p:txBody>
        </p:sp>
        <p:sp>
          <p:nvSpPr>
            <p:cNvPr id="450" name="Freeform 11">
              <a:extLst>
                <a:ext uri="{FF2B5EF4-FFF2-40B4-BE49-F238E27FC236}">
                  <a16:creationId xmlns:a16="http://schemas.microsoft.com/office/drawing/2014/main" id="{BAC4DDF3-13FE-427F-BEFF-E58EDDDDEFC7}"/>
                </a:ext>
              </a:extLst>
            </p:cNvPr>
            <p:cNvSpPr>
              <a:spLocks/>
            </p:cNvSpPr>
            <p:nvPr/>
          </p:nvSpPr>
          <p:spPr bwMode="auto">
            <a:xfrm>
              <a:off x="4569776" y="2936422"/>
              <a:ext cx="432020" cy="354873"/>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p>
              <a:endParaRPr lang="en-US"/>
            </a:p>
          </p:txBody>
        </p:sp>
        <p:sp>
          <p:nvSpPr>
            <p:cNvPr id="452" name="AutoShape 23">
              <a:extLst>
                <a:ext uri="{FF2B5EF4-FFF2-40B4-BE49-F238E27FC236}">
                  <a16:creationId xmlns:a16="http://schemas.microsoft.com/office/drawing/2014/main" id="{68DDDC44-D89B-44C4-9308-1C60FABD6649}"/>
                </a:ext>
              </a:extLst>
            </p:cNvPr>
            <p:cNvSpPr>
              <a:spLocks/>
            </p:cNvSpPr>
            <p:nvPr/>
          </p:nvSpPr>
          <p:spPr bwMode="auto">
            <a:xfrm>
              <a:off x="1396758" y="4124552"/>
              <a:ext cx="382220" cy="443886"/>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a:p>
          </p:txBody>
        </p:sp>
        <p:sp>
          <p:nvSpPr>
            <p:cNvPr id="454" name="Rectangle 453">
              <a:extLst>
                <a:ext uri="{FF2B5EF4-FFF2-40B4-BE49-F238E27FC236}">
                  <a16:creationId xmlns:a16="http://schemas.microsoft.com/office/drawing/2014/main" id="{1A3E5F5C-6615-43B3-8DB4-022EF9BC5863}"/>
                </a:ext>
              </a:extLst>
            </p:cNvPr>
            <p:cNvSpPr/>
            <p:nvPr/>
          </p:nvSpPr>
          <p:spPr>
            <a:xfrm rot="19864082">
              <a:off x="1109984" y="2856180"/>
              <a:ext cx="918841" cy="523220"/>
            </a:xfrm>
            <a:prstGeom prst="rect">
              <a:avLst/>
            </a:prstGeom>
          </p:spPr>
          <p:txBody>
            <a:bodyPr wrap="none">
              <a:spAutoFit/>
            </a:bodyPr>
            <a:lstStyle/>
            <a:p>
              <a:pPr algn="ct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90%</a:t>
              </a:r>
            </a:p>
          </p:txBody>
        </p:sp>
      </p:grpSp>
    </p:spTree>
    <p:extLst>
      <p:ext uri="{BB962C8B-B14F-4D97-AF65-F5344CB8AC3E}">
        <p14:creationId xmlns:p14="http://schemas.microsoft.com/office/powerpoint/2010/main" val="303799829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 name="Rectangle 652">
            <a:extLst>
              <a:ext uri="{FF2B5EF4-FFF2-40B4-BE49-F238E27FC236}">
                <a16:creationId xmlns:a16="http://schemas.microsoft.com/office/drawing/2014/main" id="{ED2058CA-C49E-43C6-8899-2BDD4902B591}"/>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CD07B616-CF31-423F-B036-2D6D4B29ED15}"/>
              </a:ext>
            </a:extLst>
          </p:cNvPr>
          <p:cNvSpPr>
            <a:spLocks noGrp="1"/>
          </p:cNvSpPr>
          <p:nvPr>
            <p:ph type="sldNum" sz="quarter" idx="11"/>
          </p:nvPr>
        </p:nvSpPr>
        <p:spPr/>
        <p:txBody>
          <a:bodyPr/>
          <a:lstStyle/>
          <a:p>
            <a:fld id="{24DE6E60-BC42-428C-9E35-157D8C1638FB}" type="slidenum">
              <a:rPr lang="en-US" smtClean="0"/>
              <a:pPr/>
              <a:t>22</a:t>
            </a:fld>
            <a:endParaRPr lang="en-US" dirty="0"/>
          </a:p>
        </p:txBody>
      </p:sp>
      <p:sp>
        <p:nvSpPr>
          <p:cNvPr id="664" name="Title 9">
            <a:extLst>
              <a:ext uri="{FF2B5EF4-FFF2-40B4-BE49-F238E27FC236}">
                <a16:creationId xmlns:a16="http://schemas.microsoft.com/office/drawing/2014/main" id="{ED704726-310B-4630-B9EA-EC0092F3EECE}"/>
              </a:ext>
            </a:extLst>
          </p:cNvPr>
          <p:cNvSpPr txBox="1">
            <a:spLocks/>
          </p:cNvSpPr>
          <p:nvPr/>
        </p:nvSpPr>
        <p:spPr>
          <a:xfrm>
            <a:off x="838200" y="378027"/>
            <a:ext cx="10515600" cy="680223"/>
          </a:xfrm>
          <a:prstGeom prst="rect">
            <a:avLst/>
          </a:prstGeom>
        </p:spPr>
        <p:txBody>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50000"/>
                    <a:lumOff val="50000"/>
                  </a:schemeClr>
                </a:solidFill>
                <a:latin typeface="Montserrat Light" panose="00000400000000000000" pitchFamily="50" charset="0"/>
              </a:rPr>
              <a:t>Map</a:t>
            </a:r>
            <a:r>
              <a:rPr lang="en-US" sz="3200" b="1" dirty="0">
                <a:solidFill>
                  <a:schemeClr val="tx2"/>
                </a:solidFill>
              </a:rPr>
              <a:t> Infographic</a:t>
            </a:r>
          </a:p>
        </p:txBody>
      </p:sp>
      <p:sp>
        <p:nvSpPr>
          <p:cNvPr id="665" name="Text Placeholder 10">
            <a:extLst>
              <a:ext uri="{FF2B5EF4-FFF2-40B4-BE49-F238E27FC236}">
                <a16:creationId xmlns:a16="http://schemas.microsoft.com/office/drawing/2014/main" id="{9D95FA2D-BD4F-4923-B8FF-B05CC1A25799}"/>
              </a:ext>
            </a:extLst>
          </p:cNvPr>
          <p:cNvSpPr txBox="1">
            <a:spLocks/>
          </p:cNvSpPr>
          <p:nvPr/>
        </p:nvSpPr>
        <p:spPr>
          <a:xfrm>
            <a:off x="838200" y="962048"/>
            <a:ext cx="10515600" cy="279400"/>
          </a:xfrm>
          <a:prstGeom prst="rect">
            <a:avLst/>
          </a:prstGeom>
        </p:spPr>
        <p:txBody>
          <a:bodyPr/>
          <a:lstStyle>
            <a:lvl1pPr marL="0" indent="0" algn="ctr" defTabSz="914400" rtl="0" eaLnBrk="1" latinLnBrk="0" hangingPunct="1">
              <a:lnSpc>
                <a:spcPct val="90000"/>
              </a:lnSpc>
              <a:spcBef>
                <a:spcPts val="1000"/>
              </a:spcBef>
              <a:buFontTx/>
              <a:buNone/>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dirty="0">
                <a:solidFill>
                  <a:schemeClr val="tx1">
                    <a:lumMod val="50000"/>
                    <a:lumOff val="50000"/>
                  </a:schemeClr>
                </a:solidFill>
              </a:rPr>
              <a:t>Lorem ipsum dolor sit </a:t>
            </a:r>
            <a:r>
              <a:rPr lang="en-US" sz="1300" dirty="0" err="1">
                <a:solidFill>
                  <a:schemeClr val="tx1">
                    <a:lumMod val="50000"/>
                    <a:lumOff val="50000"/>
                  </a:schemeClr>
                </a:solidFill>
              </a:rPr>
              <a:t>amet</a:t>
            </a:r>
            <a:r>
              <a:rPr lang="en-US" sz="1300" dirty="0">
                <a:solidFill>
                  <a:schemeClr val="tx1">
                    <a:lumMod val="50000"/>
                    <a:lumOff val="50000"/>
                  </a:schemeClr>
                </a:solidFill>
              </a:rPr>
              <a:t> </a:t>
            </a:r>
            <a:r>
              <a:rPr lang="en-US" sz="1300" dirty="0" err="1">
                <a:solidFill>
                  <a:schemeClr val="tx1">
                    <a:lumMod val="50000"/>
                    <a:lumOff val="50000"/>
                  </a:schemeClr>
                </a:solidFill>
              </a:rPr>
              <a:t>agam</a:t>
            </a:r>
            <a:r>
              <a:rPr lang="en-US" sz="1300" dirty="0">
                <a:solidFill>
                  <a:schemeClr val="tx1">
                    <a:lumMod val="50000"/>
                    <a:lumOff val="50000"/>
                  </a:schemeClr>
                </a:solidFill>
              </a:rPr>
              <a:t> facer </a:t>
            </a:r>
            <a:r>
              <a:rPr lang="en-US" sz="1300" dirty="0" err="1">
                <a:solidFill>
                  <a:schemeClr val="tx1">
                    <a:lumMod val="50000"/>
                    <a:lumOff val="50000"/>
                  </a:schemeClr>
                </a:solidFill>
              </a:rPr>
              <a:t>modo</a:t>
            </a:r>
            <a:r>
              <a:rPr lang="en-US" sz="1300" dirty="0">
                <a:solidFill>
                  <a:schemeClr val="tx1">
                    <a:lumMod val="50000"/>
                    <a:lumOff val="50000"/>
                  </a:schemeClr>
                </a:solidFill>
              </a:rPr>
              <a:t> data lorem ipsum dolor sit </a:t>
            </a:r>
            <a:r>
              <a:rPr lang="en-US" sz="1300" dirty="0" err="1">
                <a:solidFill>
                  <a:schemeClr val="tx1">
                    <a:lumMod val="50000"/>
                    <a:lumOff val="50000"/>
                  </a:schemeClr>
                </a:solidFill>
              </a:rPr>
              <a:t>amet</a:t>
            </a:r>
            <a:r>
              <a:rPr lang="en-US" sz="1300" dirty="0">
                <a:solidFill>
                  <a:schemeClr val="tx1">
                    <a:lumMod val="50000"/>
                    <a:lumOff val="50000"/>
                  </a:schemeClr>
                </a:solidFill>
              </a:rPr>
              <a:t> </a:t>
            </a:r>
            <a:r>
              <a:rPr lang="en-US" sz="1300" dirty="0" err="1">
                <a:solidFill>
                  <a:schemeClr val="tx1">
                    <a:lumMod val="50000"/>
                    <a:lumOff val="50000"/>
                  </a:schemeClr>
                </a:solidFill>
              </a:rPr>
              <a:t>agam</a:t>
            </a:r>
            <a:r>
              <a:rPr lang="en-US" sz="1300" dirty="0">
                <a:solidFill>
                  <a:schemeClr val="tx1">
                    <a:lumMod val="50000"/>
                    <a:lumOff val="50000"/>
                  </a:schemeClr>
                </a:solidFill>
              </a:rPr>
              <a:t> facer </a:t>
            </a:r>
            <a:r>
              <a:rPr lang="en-US" sz="1300" dirty="0" err="1">
                <a:solidFill>
                  <a:schemeClr val="tx1">
                    <a:lumMod val="50000"/>
                    <a:lumOff val="50000"/>
                  </a:schemeClr>
                </a:solidFill>
              </a:rPr>
              <a:t>modo</a:t>
            </a:r>
            <a:r>
              <a:rPr lang="en-US" sz="1300" dirty="0">
                <a:solidFill>
                  <a:schemeClr val="tx1">
                    <a:lumMod val="50000"/>
                    <a:lumOff val="50000"/>
                  </a:schemeClr>
                </a:solidFill>
              </a:rPr>
              <a:t> data</a:t>
            </a:r>
          </a:p>
        </p:txBody>
      </p:sp>
      <p:grpSp>
        <p:nvGrpSpPr>
          <p:cNvPr id="667" name="Group 666">
            <a:extLst>
              <a:ext uri="{FF2B5EF4-FFF2-40B4-BE49-F238E27FC236}">
                <a16:creationId xmlns:a16="http://schemas.microsoft.com/office/drawing/2014/main" id="{62925C32-52D3-4340-B780-3CC4FB3225B1}"/>
              </a:ext>
            </a:extLst>
          </p:cNvPr>
          <p:cNvGrpSpPr/>
          <p:nvPr/>
        </p:nvGrpSpPr>
        <p:grpSpPr>
          <a:xfrm>
            <a:off x="1014048" y="2078940"/>
            <a:ext cx="5906754" cy="3465504"/>
            <a:chOff x="4070805" y="2031095"/>
            <a:chExt cx="2435226" cy="1428751"/>
          </a:xfrm>
          <a:solidFill>
            <a:schemeClr val="bg1">
              <a:lumMod val="65000"/>
            </a:schemeClr>
          </a:solidFill>
        </p:grpSpPr>
        <p:sp>
          <p:nvSpPr>
            <p:cNvPr id="681" name="Freeform 438">
              <a:extLst>
                <a:ext uri="{FF2B5EF4-FFF2-40B4-BE49-F238E27FC236}">
                  <a16:creationId xmlns:a16="http://schemas.microsoft.com/office/drawing/2014/main" id="{C83867B8-EB53-4CA8-9334-416FA5FC52F4}"/>
                </a:ext>
              </a:extLst>
            </p:cNvPr>
            <p:cNvSpPr>
              <a:spLocks noEditPoints="1"/>
            </p:cNvSpPr>
            <p:nvPr/>
          </p:nvSpPr>
          <p:spPr bwMode="auto">
            <a:xfrm>
              <a:off x="5091568" y="2121583"/>
              <a:ext cx="1273175" cy="1125538"/>
            </a:xfrm>
            <a:custGeom>
              <a:avLst/>
              <a:gdLst>
                <a:gd name="T0" fmla="*/ 242 w 352"/>
                <a:gd name="T1" fmla="*/ 209 h 312"/>
                <a:gd name="T2" fmla="*/ 261 w 352"/>
                <a:gd name="T3" fmla="*/ 191 h 312"/>
                <a:gd name="T4" fmla="*/ 279 w 352"/>
                <a:gd name="T5" fmla="*/ 162 h 312"/>
                <a:gd name="T6" fmla="*/ 281 w 352"/>
                <a:gd name="T7" fmla="*/ 142 h 312"/>
                <a:gd name="T8" fmla="*/ 301 w 352"/>
                <a:gd name="T9" fmla="*/ 122 h 312"/>
                <a:gd name="T10" fmla="*/ 301 w 352"/>
                <a:gd name="T11" fmla="*/ 91 h 312"/>
                <a:gd name="T12" fmla="*/ 293 w 352"/>
                <a:gd name="T13" fmla="*/ 71 h 312"/>
                <a:gd name="T14" fmla="*/ 323 w 352"/>
                <a:gd name="T15" fmla="*/ 52 h 312"/>
                <a:gd name="T16" fmla="*/ 336 w 352"/>
                <a:gd name="T17" fmla="*/ 83 h 312"/>
                <a:gd name="T18" fmla="*/ 339 w 352"/>
                <a:gd name="T19" fmla="*/ 56 h 312"/>
                <a:gd name="T20" fmla="*/ 342 w 352"/>
                <a:gd name="T21" fmla="*/ 20 h 312"/>
                <a:gd name="T22" fmla="*/ 323 w 352"/>
                <a:gd name="T23" fmla="*/ 5 h 312"/>
                <a:gd name="T24" fmla="*/ 273 w 352"/>
                <a:gd name="T25" fmla="*/ 12 h 312"/>
                <a:gd name="T26" fmla="*/ 246 w 352"/>
                <a:gd name="T27" fmla="*/ 19 h 312"/>
                <a:gd name="T28" fmla="*/ 217 w 352"/>
                <a:gd name="T29" fmla="*/ 19 h 312"/>
                <a:gd name="T30" fmla="*/ 200 w 352"/>
                <a:gd name="T31" fmla="*/ 10 h 312"/>
                <a:gd name="T32" fmla="*/ 170 w 352"/>
                <a:gd name="T33" fmla="*/ 14 h 312"/>
                <a:gd name="T34" fmla="*/ 166 w 352"/>
                <a:gd name="T35" fmla="*/ 44 h 312"/>
                <a:gd name="T36" fmla="*/ 150 w 352"/>
                <a:gd name="T37" fmla="*/ 40 h 312"/>
                <a:gd name="T38" fmla="*/ 148 w 352"/>
                <a:gd name="T39" fmla="*/ 45 h 312"/>
                <a:gd name="T40" fmla="*/ 132 w 352"/>
                <a:gd name="T41" fmla="*/ 60 h 312"/>
                <a:gd name="T42" fmla="*/ 104 w 352"/>
                <a:gd name="T43" fmla="*/ 71 h 312"/>
                <a:gd name="T44" fmla="*/ 103 w 352"/>
                <a:gd name="T45" fmla="*/ 67 h 312"/>
                <a:gd name="T46" fmla="*/ 71 w 352"/>
                <a:gd name="T47" fmla="*/ 56 h 312"/>
                <a:gd name="T48" fmla="*/ 60 w 352"/>
                <a:gd name="T49" fmla="*/ 63 h 312"/>
                <a:gd name="T50" fmla="*/ 47 w 352"/>
                <a:gd name="T51" fmla="*/ 85 h 312"/>
                <a:gd name="T52" fmla="*/ 65 w 352"/>
                <a:gd name="T53" fmla="*/ 105 h 312"/>
                <a:gd name="T54" fmla="*/ 73 w 352"/>
                <a:gd name="T55" fmla="*/ 93 h 312"/>
                <a:gd name="T56" fmla="*/ 69 w 352"/>
                <a:gd name="T57" fmla="*/ 111 h 312"/>
                <a:gd name="T58" fmla="*/ 50 w 352"/>
                <a:gd name="T59" fmla="*/ 105 h 312"/>
                <a:gd name="T60" fmla="*/ 23 w 352"/>
                <a:gd name="T61" fmla="*/ 140 h 312"/>
                <a:gd name="T62" fmla="*/ 54 w 352"/>
                <a:gd name="T63" fmla="*/ 140 h 312"/>
                <a:gd name="T64" fmla="*/ 59 w 352"/>
                <a:gd name="T65" fmla="*/ 136 h 312"/>
                <a:gd name="T66" fmla="*/ 83 w 352"/>
                <a:gd name="T67" fmla="*/ 147 h 312"/>
                <a:gd name="T68" fmla="*/ 97 w 352"/>
                <a:gd name="T69" fmla="*/ 169 h 312"/>
                <a:gd name="T70" fmla="*/ 39 w 352"/>
                <a:gd name="T71" fmla="*/ 158 h 312"/>
                <a:gd name="T72" fmla="*/ 2 w 352"/>
                <a:gd name="T73" fmla="*/ 211 h 312"/>
                <a:gd name="T74" fmla="*/ 54 w 352"/>
                <a:gd name="T75" fmla="*/ 234 h 312"/>
                <a:gd name="T76" fmla="*/ 77 w 352"/>
                <a:gd name="T77" fmla="*/ 311 h 312"/>
                <a:gd name="T78" fmla="*/ 119 w 352"/>
                <a:gd name="T79" fmla="*/ 242 h 312"/>
                <a:gd name="T80" fmla="*/ 105 w 352"/>
                <a:gd name="T81" fmla="*/ 178 h 312"/>
                <a:gd name="T82" fmla="*/ 154 w 352"/>
                <a:gd name="T83" fmla="*/ 195 h 312"/>
                <a:gd name="T84" fmla="*/ 146 w 352"/>
                <a:gd name="T85" fmla="*/ 180 h 312"/>
                <a:gd name="T86" fmla="*/ 189 w 352"/>
                <a:gd name="T87" fmla="*/ 208 h 312"/>
                <a:gd name="T88" fmla="*/ 228 w 352"/>
                <a:gd name="T89" fmla="*/ 198 h 312"/>
                <a:gd name="T90" fmla="*/ 336 w 352"/>
                <a:gd name="T91" fmla="*/ 31 h 312"/>
                <a:gd name="T92" fmla="*/ 259 w 352"/>
                <a:gd name="T93" fmla="*/ 115 h 312"/>
                <a:gd name="T94" fmla="*/ 61 w 352"/>
                <a:gd name="T95" fmla="*/ 100 h 312"/>
                <a:gd name="T96" fmla="*/ 79 w 352"/>
                <a:gd name="T97" fmla="*/ 89 h 312"/>
                <a:gd name="T98" fmla="*/ 85 w 352"/>
                <a:gd name="T99" fmla="*/ 83 h 312"/>
                <a:gd name="T100" fmla="*/ 93 w 352"/>
                <a:gd name="T101" fmla="*/ 272 h 312"/>
                <a:gd name="T102" fmla="*/ 99 w 352"/>
                <a:gd name="T103" fmla="*/ 233 h 312"/>
                <a:gd name="T104" fmla="*/ 104 w 352"/>
                <a:gd name="T105" fmla="*/ 241 h 312"/>
                <a:gd name="T106" fmla="*/ 96 w 352"/>
                <a:gd name="T107" fmla="*/ 86 h 312"/>
                <a:gd name="T108" fmla="*/ 91 w 352"/>
                <a:gd name="T109" fmla="*/ 93 h 312"/>
                <a:gd name="T110" fmla="*/ 98 w 352"/>
                <a:gd name="T111" fmla="*/ 135 h 312"/>
                <a:gd name="T112" fmla="*/ 138 w 352"/>
                <a:gd name="T113" fmla="*/ 156 h 312"/>
                <a:gd name="T114" fmla="*/ 139 w 352"/>
                <a:gd name="T115" fmla="*/ 149 h 312"/>
                <a:gd name="T116" fmla="*/ 168 w 352"/>
                <a:gd name="T117" fmla="*/ 47 h 312"/>
                <a:gd name="T118" fmla="*/ 185 w 352"/>
                <a:gd name="T119" fmla="*/ 21 h 312"/>
                <a:gd name="T120" fmla="*/ 196 w 352"/>
                <a:gd name="T121" fmla="*/ 124 h 312"/>
                <a:gd name="T122" fmla="*/ 222 w 352"/>
                <a:gd name="T123" fmla="*/ 95 h 312"/>
                <a:gd name="T124" fmla="*/ 231 w 352"/>
                <a:gd name="T125" fmla="*/ 10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2" h="312">
                  <a:moveTo>
                    <a:pt x="234" y="201"/>
                  </a:moveTo>
                  <a:cubicBezTo>
                    <a:pt x="234" y="201"/>
                    <a:pt x="235" y="201"/>
                    <a:pt x="235" y="201"/>
                  </a:cubicBezTo>
                  <a:cubicBezTo>
                    <a:pt x="235" y="202"/>
                    <a:pt x="236" y="202"/>
                    <a:pt x="236" y="203"/>
                  </a:cubicBezTo>
                  <a:cubicBezTo>
                    <a:pt x="236" y="203"/>
                    <a:pt x="236" y="204"/>
                    <a:pt x="236" y="204"/>
                  </a:cubicBezTo>
                  <a:cubicBezTo>
                    <a:pt x="237" y="206"/>
                    <a:pt x="237" y="207"/>
                    <a:pt x="238" y="209"/>
                  </a:cubicBezTo>
                  <a:cubicBezTo>
                    <a:pt x="238" y="209"/>
                    <a:pt x="238" y="209"/>
                    <a:pt x="238" y="210"/>
                  </a:cubicBezTo>
                  <a:cubicBezTo>
                    <a:pt x="238" y="210"/>
                    <a:pt x="238" y="210"/>
                    <a:pt x="238" y="211"/>
                  </a:cubicBezTo>
                  <a:cubicBezTo>
                    <a:pt x="239" y="212"/>
                    <a:pt x="239" y="213"/>
                    <a:pt x="239" y="214"/>
                  </a:cubicBezTo>
                  <a:cubicBezTo>
                    <a:pt x="238" y="215"/>
                    <a:pt x="238" y="215"/>
                    <a:pt x="238" y="215"/>
                  </a:cubicBezTo>
                  <a:cubicBezTo>
                    <a:pt x="239" y="216"/>
                    <a:pt x="239" y="217"/>
                    <a:pt x="238" y="218"/>
                  </a:cubicBezTo>
                  <a:cubicBezTo>
                    <a:pt x="238" y="219"/>
                    <a:pt x="238" y="220"/>
                    <a:pt x="239" y="220"/>
                  </a:cubicBezTo>
                  <a:cubicBezTo>
                    <a:pt x="239" y="220"/>
                    <a:pt x="239" y="220"/>
                    <a:pt x="239" y="220"/>
                  </a:cubicBezTo>
                  <a:cubicBezTo>
                    <a:pt x="240" y="221"/>
                    <a:pt x="241" y="223"/>
                    <a:pt x="242" y="224"/>
                  </a:cubicBezTo>
                  <a:cubicBezTo>
                    <a:pt x="243" y="225"/>
                    <a:pt x="243" y="225"/>
                    <a:pt x="243" y="226"/>
                  </a:cubicBezTo>
                  <a:cubicBezTo>
                    <a:pt x="243" y="226"/>
                    <a:pt x="243" y="226"/>
                    <a:pt x="243" y="227"/>
                  </a:cubicBezTo>
                  <a:cubicBezTo>
                    <a:pt x="243" y="227"/>
                    <a:pt x="243" y="227"/>
                    <a:pt x="243" y="228"/>
                  </a:cubicBezTo>
                  <a:cubicBezTo>
                    <a:pt x="243" y="228"/>
                    <a:pt x="243" y="229"/>
                    <a:pt x="244" y="229"/>
                  </a:cubicBezTo>
                  <a:cubicBezTo>
                    <a:pt x="244" y="230"/>
                    <a:pt x="245" y="230"/>
                    <a:pt x="245" y="231"/>
                  </a:cubicBezTo>
                  <a:cubicBezTo>
                    <a:pt x="245" y="231"/>
                    <a:pt x="245" y="232"/>
                    <a:pt x="246" y="232"/>
                  </a:cubicBezTo>
                  <a:cubicBezTo>
                    <a:pt x="246" y="232"/>
                    <a:pt x="246" y="232"/>
                    <a:pt x="246" y="232"/>
                  </a:cubicBezTo>
                  <a:cubicBezTo>
                    <a:pt x="247" y="233"/>
                    <a:pt x="247" y="233"/>
                    <a:pt x="248" y="234"/>
                  </a:cubicBezTo>
                  <a:cubicBezTo>
                    <a:pt x="249" y="234"/>
                    <a:pt x="250" y="235"/>
                    <a:pt x="250" y="235"/>
                  </a:cubicBezTo>
                  <a:cubicBezTo>
                    <a:pt x="250" y="235"/>
                    <a:pt x="250" y="235"/>
                    <a:pt x="250" y="235"/>
                  </a:cubicBezTo>
                  <a:cubicBezTo>
                    <a:pt x="250" y="235"/>
                    <a:pt x="250" y="235"/>
                    <a:pt x="251" y="235"/>
                  </a:cubicBezTo>
                  <a:cubicBezTo>
                    <a:pt x="251" y="235"/>
                    <a:pt x="250" y="235"/>
                    <a:pt x="250" y="235"/>
                  </a:cubicBezTo>
                  <a:cubicBezTo>
                    <a:pt x="251" y="235"/>
                    <a:pt x="251" y="235"/>
                    <a:pt x="251" y="235"/>
                  </a:cubicBezTo>
                  <a:cubicBezTo>
                    <a:pt x="251" y="234"/>
                    <a:pt x="251" y="234"/>
                    <a:pt x="251" y="234"/>
                  </a:cubicBezTo>
                  <a:cubicBezTo>
                    <a:pt x="251" y="233"/>
                    <a:pt x="251" y="232"/>
                    <a:pt x="250" y="232"/>
                  </a:cubicBezTo>
                  <a:cubicBezTo>
                    <a:pt x="250" y="231"/>
                    <a:pt x="250" y="230"/>
                    <a:pt x="249" y="229"/>
                  </a:cubicBezTo>
                  <a:cubicBezTo>
                    <a:pt x="249" y="229"/>
                    <a:pt x="249" y="228"/>
                    <a:pt x="249" y="228"/>
                  </a:cubicBezTo>
                  <a:cubicBezTo>
                    <a:pt x="249" y="227"/>
                    <a:pt x="249" y="227"/>
                    <a:pt x="249" y="226"/>
                  </a:cubicBezTo>
                  <a:cubicBezTo>
                    <a:pt x="248" y="226"/>
                    <a:pt x="248" y="225"/>
                    <a:pt x="247" y="224"/>
                  </a:cubicBezTo>
                  <a:cubicBezTo>
                    <a:pt x="246" y="224"/>
                    <a:pt x="245" y="223"/>
                    <a:pt x="244" y="222"/>
                  </a:cubicBezTo>
                  <a:cubicBezTo>
                    <a:pt x="244" y="222"/>
                    <a:pt x="243" y="222"/>
                    <a:pt x="243" y="221"/>
                  </a:cubicBezTo>
                  <a:cubicBezTo>
                    <a:pt x="243" y="220"/>
                    <a:pt x="243" y="220"/>
                    <a:pt x="243" y="219"/>
                  </a:cubicBezTo>
                  <a:cubicBezTo>
                    <a:pt x="242" y="219"/>
                    <a:pt x="242" y="218"/>
                    <a:pt x="241" y="217"/>
                  </a:cubicBezTo>
                  <a:cubicBezTo>
                    <a:pt x="241" y="217"/>
                    <a:pt x="240" y="217"/>
                    <a:pt x="240" y="216"/>
                  </a:cubicBezTo>
                  <a:cubicBezTo>
                    <a:pt x="240" y="216"/>
                    <a:pt x="240" y="215"/>
                    <a:pt x="240" y="215"/>
                  </a:cubicBezTo>
                  <a:cubicBezTo>
                    <a:pt x="241" y="213"/>
                    <a:pt x="242" y="211"/>
                    <a:pt x="242" y="209"/>
                  </a:cubicBezTo>
                  <a:cubicBezTo>
                    <a:pt x="242" y="209"/>
                    <a:pt x="242" y="209"/>
                    <a:pt x="242" y="209"/>
                  </a:cubicBezTo>
                  <a:cubicBezTo>
                    <a:pt x="242" y="209"/>
                    <a:pt x="242" y="209"/>
                    <a:pt x="242" y="209"/>
                  </a:cubicBezTo>
                  <a:cubicBezTo>
                    <a:pt x="242" y="209"/>
                    <a:pt x="243" y="209"/>
                    <a:pt x="243" y="209"/>
                  </a:cubicBezTo>
                  <a:cubicBezTo>
                    <a:pt x="243" y="209"/>
                    <a:pt x="243" y="209"/>
                    <a:pt x="243" y="209"/>
                  </a:cubicBezTo>
                  <a:cubicBezTo>
                    <a:pt x="243" y="210"/>
                    <a:pt x="244" y="211"/>
                    <a:pt x="244" y="211"/>
                  </a:cubicBezTo>
                  <a:cubicBezTo>
                    <a:pt x="245" y="211"/>
                    <a:pt x="245" y="211"/>
                    <a:pt x="245" y="211"/>
                  </a:cubicBezTo>
                  <a:cubicBezTo>
                    <a:pt x="246" y="211"/>
                    <a:pt x="247" y="212"/>
                    <a:pt x="248" y="213"/>
                  </a:cubicBezTo>
                  <a:cubicBezTo>
                    <a:pt x="248" y="214"/>
                    <a:pt x="249" y="215"/>
                    <a:pt x="250" y="216"/>
                  </a:cubicBezTo>
                  <a:cubicBezTo>
                    <a:pt x="250" y="215"/>
                    <a:pt x="251" y="215"/>
                    <a:pt x="251" y="215"/>
                  </a:cubicBezTo>
                  <a:cubicBezTo>
                    <a:pt x="251" y="216"/>
                    <a:pt x="252" y="216"/>
                    <a:pt x="252" y="217"/>
                  </a:cubicBezTo>
                  <a:cubicBezTo>
                    <a:pt x="252" y="217"/>
                    <a:pt x="252" y="218"/>
                    <a:pt x="252" y="219"/>
                  </a:cubicBezTo>
                  <a:cubicBezTo>
                    <a:pt x="252" y="219"/>
                    <a:pt x="252" y="219"/>
                    <a:pt x="253" y="219"/>
                  </a:cubicBezTo>
                  <a:cubicBezTo>
                    <a:pt x="253" y="219"/>
                    <a:pt x="253" y="219"/>
                    <a:pt x="253" y="219"/>
                  </a:cubicBezTo>
                  <a:cubicBezTo>
                    <a:pt x="254" y="218"/>
                    <a:pt x="255" y="217"/>
                    <a:pt x="256" y="216"/>
                  </a:cubicBezTo>
                  <a:cubicBezTo>
                    <a:pt x="256" y="216"/>
                    <a:pt x="256" y="215"/>
                    <a:pt x="256" y="215"/>
                  </a:cubicBezTo>
                  <a:cubicBezTo>
                    <a:pt x="258" y="215"/>
                    <a:pt x="259" y="214"/>
                    <a:pt x="260" y="213"/>
                  </a:cubicBezTo>
                  <a:cubicBezTo>
                    <a:pt x="260" y="213"/>
                    <a:pt x="260" y="212"/>
                    <a:pt x="261" y="212"/>
                  </a:cubicBezTo>
                  <a:cubicBezTo>
                    <a:pt x="261" y="210"/>
                    <a:pt x="261" y="209"/>
                    <a:pt x="261" y="208"/>
                  </a:cubicBezTo>
                  <a:cubicBezTo>
                    <a:pt x="261" y="208"/>
                    <a:pt x="261" y="208"/>
                    <a:pt x="261" y="208"/>
                  </a:cubicBezTo>
                  <a:cubicBezTo>
                    <a:pt x="260" y="206"/>
                    <a:pt x="260" y="205"/>
                    <a:pt x="259" y="204"/>
                  </a:cubicBezTo>
                  <a:cubicBezTo>
                    <a:pt x="259" y="203"/>
                    <a:pt x="258" y="203"/>
                    <a:pt x="258" y="202"/>
                  </a:cubicBezTo>
                  <a:cubicBezTo>
                    <a:pt x="257" y="201"/>
                    <a:pt x="256" y="201"/>
                    <a:pt x="255" y="200"/>
                  </a:cubicBezTo>
                  <a:cubicBezTo>
                    <a:pt x="255" y="200"/>
                    <a:pt x="254" y="199"/>
                    <a:pt x="254" y="198"/>
                  </a:cubicBezTo>
                  <a:cubicBezTo>
                    <a:pt x="254" y="198"/>
                    <a:pt x="254" y="198"/>
                    <a:pt x="253" y="197"/>
                  </a:cubicBezTo>
                  <a:cubicBezTo>
                    <a:pt x="253" y="197"/>
                    <a:pt x="253" y="197"/>
                    <a:pt x="252" y="197"/>
                  </a:cubicBezTo>
                  <a:cubicBezTo>
                    <a:pt x="252" y="197"/>
                    <a:pt x="252" y="197"/>
                    <a:pt x="252" y="196"/>
                  </a:cubicBezTo>
                  <a:cubicBezTo>
                    <a:pt x="252" y="196"/>
                    <a:pt x="252" y="195"/>
                    <a:pt x="253" y="194"/>
                  </a:cubicBezTo>
                  <a:cubicBezTo>
                    <a:pt x="253" y="194"/>
                    <a:pt x="253" y="193"/>
                    <a:pt x="254" y="193"/>
                  </a:cubicBezTo>
                  <a:cubicBezTo>
                    <a:pt x="254" y="192"/>
                    <a:pt x="254" y="192"/>
                    <a:pt x="254" y="192"/>
                  </a:cubicBezTo>
                  <a:cubicBezTo>
                    <a:pt x="255" y="191"/>
                    <a:pt x="256" y="191"/>
                    <a:pt x="257" y="190"/>
                  </a:cubicBezTo>
                  <a:cubicBezTo>
                    <a:pt x="257" y="190"/>
                    <a:pt x="257" y="190"/>
                    <a:pt x="258" y="190"/>
                  </a:cubicBezTo>
                  <a:cubicBezTo>
                    <a:pt x="258" y="190"/>
                    <a:pt x="258" y="190"/>
                    <a:pt x="258" y="190"/>
                  </a:cubicBezTo>
                  <a:cubicBezTo>
                    <a:pt x="259" y="191"/>
                    <a:pt x="259" y="191"/>
                    <a:pt x="259" y="191"/>
                  </a:cubicBezTo>
                  <a:cubicBezTo>
                    <a:pt x="260" y="192"/>
                    <a:pt x="260" y="192"/>
                    <a:pt x="260" y="193"/>
                  </a:cubicBezTo>
                  <a:cubicBezTo>
                    <a:pt x="261" y="193"/>
                    <a:pt x="261" y="193"/>
                    <a:pt x="261" y="192"/>
                  </a:cubicBezTo>
                  <a:cubicBezTo>
                    <a:pt x="262" y="192"/>
                    <a:pt x="261" y="192"/>
                    <a:pt x="261" y="192"/>
                  </a:cubicBezTo>
                  <a:cubicBezTo>
                    <a:pt x="262" y="192"/>
                    <a:pt x="262" y="192"/>
                    <a:pt x="262" y="192"/>
                  </a:cubicBezTo>
                  <a:cubicBezTo>
                    <a:pt x="262" y="191"/>
                    <a:pt x="262" y="191"/>
                    <a:pt x="262" y="191"/>
                  </a:cubicBezTo>
                  <a:cubicBezTo>
                    <a:pt x="261" y="191"/>
                    <a:pt x="261" y="191"/>
                    <a:pt x="261" y="191"/>
                  </a:cubicBezTo>
                  <a:cubicBezTo>
                    <a:pt x="261" y="191"/>
                    <a:pt x="261" y="191"/>
                    <a:pt x="261" y="191"/>
                  </a:cubicBezTo>
                  <a:cubicBezTo>
                    <a:pt x="261" y="191"/>
                    <a:pt x="261" y="191"/>
                    <a:pt x="262" y="191"/>
                  </a:cubicBezTo>
                  <a:cubicBezTo>
                    <a:pt x="263" y="191"/>
                    <a:pt x="264" y="190"/>
                    <a:pt x="265" y="190"/>
                  </a:cubicBezTo>
                  <a:cubicBezTo>
                    <a:pt x="266" y="189"/>
                    <a:pt x="267" y="189"/>
                    <a:pt x="267" y="188"/>
                  </a:cubicBezTo>
                  <a:cubicBezTo>
                    <a:pt x="267" y="188"/>
                    <a:pt x="267" y="188"/>
                    <a:pt x="268" y="188"/>
                  </a:cubicBezTo>
                  <a:cubicBezTo>
                    <a:pt x="268" y="188"/>
                    <a:pt x="268" y="188"/>
                    <a:pt x="269" y="188"/>
                  </a:cubicBezTo>
                  <a:cubicBezTo>
                    <a:pt x="269" y="188"/>
                    <a:pt x="270" y="187"/>
                    <a:pt x="271" y="187"/>
                  </a:cubicBezTo>
                  <a:cubicBezTo>
                    <a:pt x="271" y="187"/>
                    <a:pt x="272" y="187"/>
                    <a:pt x="272" y="187"/>
                  </a:cubicBezTo>
                  <a:cubicBezTo>
                    <a:pt x="273" y="187"/>
                    <a:pt x="273" y="186"/>
                    <a:pt x="274" y="186"/>
                  </a:cubicBezTo>
                  <a:cubicBezTo>
                    <a:pt x="274" y="185"/>
                    <a:pt x="274" y="185"/>
                    <a:pt x="274" y="185"/>
                  </a:cubicBezTo>
                  <a:cubicBezTo>
                    <a:pt x="275" y="185"/>
                    <a:pt x="276" y="184"/>
                    <a:pt x="276" y="183"/>
                  </a:cubicBezTo>
                  <a:cubicBezTo>
                    <a:pt x="276" y="183"/>
                    <a:pt x="276" y="183"/>
                    <a:pt x="276" y="183"/>
                  </a:cubicBezTo>
                  <a:cubicBezTo>
                    <a:pt x="277" y="183"/>
                    <a:pt x="277" y="182"/>
                    <a:pt x="278" y="181"/>
                  </a:cubicBezTo>
                  <a:cubicBezTo>
                    <a:pt x="278" y="181"/>
                    <a:pt x="278" y="181"/>
                    <a:pt x="278" y="181"/>
                  </a:cubicBezTo>
                  <a:cubicBezTo>
                    <a:pt x="279" y="181"/>
                    <a:pt x="279" y="180"/>
                    <a:pt x="279" y="180"/>
                  </a:cubicBezTo>
                  <a:cubicBezTo>
                    <a:pt x="278" y="179"/>
                    <a:pt x="278" y="179"/>
                    <a:pt x="278" y="178"/>
                  </a:cubicBezTo>
                  <a:cubicBezTo>
                    <a:pt x="278" y="178"/>
                    <a:pt x="278" y="177"/>
                    <a:pt x="279" y="177"/>
                  </a:cubicBezTo>
                  <a:cubicBezTo>
                    <a:pt x="280" y="177"/>
                    <a:pt x="280" y="176"/>
                    <a:pt x="280" y="175"/>
                  </a:cubicBezTo>
                  <a:cubicBezTo>
                    <a:pt x="280" y="175"/>
                    <a:pt x="280" y="174"/>
                    <a:pt x="281" y="174"/>
                  </a:cubicBezTo>
                  <a:cubicBezTo>
                    <a:pt x="281" y="173"/>
                    <a:pt x="281" y="173"/>
                    <a:pt x="281" y="172"/>
                  </a:cubicBezTo>
                  <a:cubicBezTo>
                    <a:pt x="281" y="172"/>
                    <a:pt x="281" y="171"/>
                    <a:pt x="282" y="171"/>
                  </a:cubicBezTo>
                  <a:cubicBezTo>
                    <a:pt x="282" y="170"/>
                    <a:pt x="282" y="170"/>
                    <a:pt x="281" y="169"/>
                  </a:cubicBezTo>
                  <a:cubicBezTo>
                    <a:pt x="281" y="169"/>
                    <a:pt x="281" y="168"/>
                    <a:pt x="280" y="168"/>
                  </a:cubicBezTo>
                  <a:cubicBezTo>
                    <a:pt x="280" y="168"/>
                    <a:pt x="280" y="168"/>
                    <a:pt x="280" y="168"/>
                  </a:cubicBezTo>
                  <a:cubicBezTo>
                    <a:pt x="280" y="168"/>
                    <a:pt x="280" y="168"/>
                    <a:pt x="280" y="168"/>
                  </a:cubicBezTo>
                  <a:cubicBezTo>
                    <a:pt x="279" y="168"/>
                    <a:pt x="279" y="168"/>
                    <a:pt x="279" y="168"/>
                  </a:cubicBezTo>
                  <a:cubicBezTo>
                    <a:pt x="280" y="168"/>
                    <a:pt x="280" y="168"/>
                    <a:pt x="280" y="168"/>
                  </a:cubicBezTo>
                  <a:cubicBezTo>
                    <a:pt x="280" y="168"/>
                    <a:pt x="280" y="168"/>
                    <a:pt x="280" y="168"/>
                  </a:cubicBezTo>
                  <a:cubicBezTo>
                    <a:pt x="280" y="168"/>
                    <a:pt x="280" y="168"/>
                    <a:pt x="280" y="167"/>
                  </a:cubicBezTo>
                  <a:cubicBezTo>
                    <a:pt x="280" y="167"/>
                    <a:pt x="280" y="167"/>
                    <a:pt x="281" y="167"/>
                  </a:cubicBezTo>
                  <a:cubicBezTo>
                    <a:pt x="281" y="166"/>
                    <a:pt x="281" y="166"/>
                    <a:pt x="281" y="166"/>
                  </a:cubicBezTo>
                  <a:cubicBezTo>
                    <a:pt x="280" y="165"/>
                    <a:pt x="280" y="165"/>
                    <a:pt x="280" y="165"/>
                  </a:cubicBezTo>
                  <a:cubicBezTo>
                    <a:pt x="280" y="165"/>
                    <a:pt x="280" y="165"/>
                    <a:pt x="280" y="165"/>
                  </a:cubicBezTo>
                  <a:cubicBezTo>
                    <a:pt x="279" y="164"/>
                    <a:pt x="279" y="164"/>
                    <a:pt x="279" y="164"/>
                  </a:cubicBezTo>
                  <a:cubicBezTo>
                    <a:pt x="280" y="165"/>
                    <a:pt x="280" y="165"/>
                    <a:pt x="280" y="165"/>
                  </a:cubicBezTo>
                  <a:cubicBezTo>
                    <a:pt x="280" y="165"/>
                    <a:pt x="280" y="165"/>
                    <a:pt x="280" y="165"/>
                  </a:cubicBezTo>
                  <a:cubicBezTo>
                    <a:pt x="280" y="164"/>
                    <a:pt x="280" y="164"/>
                    <a:pt x="280" y="164"/>
                  </a:cubicBezTo>
                  <a:cubicBezTo>
                    <a:pt x="281" y="164"/>
                    <a:pt x="281" y="164"/>
                    <a:pt x="280" y="163"/>
                  </a:cubicBezTo>
                  <a:cubicBezTo>
                    <a:pt x="280" y="163"/>
                    <a:pt x="280" y="163"/>
                    <a:pt x="279" y="162"/>
                  </a:cubicBezTo>
                  <a:cubicBezTo>
                    <a:pt x="279" y="162"/>
                    <a:pt x="278" y="162"/>
                    <a:pt x="278" y="161"/>
                  </a:cubicBezTo>
                  <a:cubicBezTo>
                    <a:pt x="278" y="160"/>
                    <a:pt x="277" y="159"/>
                    <a:pt x="277" y="158"/>
                  </a:cubicBezTo>
                  <a:cubicBezTo>
                    <a:pt x="277" y="158"/>
                    <a:pt x="276" y="158"/>
                    <a:pt x="276" y="157"/>
                  </a:cubicBezTo>
                  <a:cubicBezTo>
                    <a:pt x="275" y="157"/>
                    <a:pt x="275" y="157"/>
                    <a:pt x="275" y="157"/>
                  </a:cubicBezTo>
                  <a:cubicBezTo>
                    <a:pt x="274" y="156"/>
                    <a:pt x="274" y="156"/>
                    <a:pt x="274" y="155"/>
                  </a:cubicBezTo>
                  <a:cubicBezTo>
                    <a:pt x="274" y="155"/>
                    <a:pt x="274" y="154"/>
                    <a:pt x="274" y="154"/>
                  </a:cubicBezTo>
                  <a:cubicBezTo>
                    <a:pt x="275" y="153"/>
                    <a:pt x="275" y="153"/>
                    <a:pt x="275" y="153"/>
                  </a:cubicBezTo>
                  <a:cubicBezTo>
                    <a:pt x="275" y="152"/>
                    <a:pt x="276" y="151"/>
                    <a:pt x="277" y="151"/>
                  </a:cubicBezTo>
                  <a:cubicBezTo>
                    <a:pt x="277" y="151"/>
                    <a:pt x="278" y="150"/>
                    <a:pt x="279" y="150"/>
                  </a:cubicBezTo>
                  <a:cubicBezTo>
                    <a:pt x="279" y="150"/>
                    <a:pt x="279" y="150"/>
                    <a:pt x="279" y="150"/>
                  </a:cubicBezTo>
                  <a:cubicBezTo>
                    <a:pt x="279" y="150"/>
                    <a:pt x="279" y="149"/>
                    <a:pt x="279" y="149"/>
                  </a:cubicBezTo>
                  <a:cubicBezTo>
                    <a:pt x="279" y="149"/>
                    <a:pt x="279" y="148"/>
                    <a:pt x="278" y="148"/>
                  </a:cubicBezTo>
                  <a:cubicBezTo>
                    <a:pt x="278" y="148"/>
                    <a:pt x="278" y="148"/>
                    <a:pt x="277" y="148"/>
                  </a:cubicBezTo>
                  <a:cubicBezTo>
                    <a:pt x="277" y="148"/>
                    <a:pt x="277" y="148"/>
                    <a:pt x="276" y="148"/>
                  </a:cubicBezTo>
                  <a:cubicBezTo>
                    <a:pt x="276" y="148"/>
                    <a:pt x="276" y="148"/>
                    <a:pt x="275" y="148"/>
                  </a:cubicBezTo>
                  <a:cubicBezTo>
                    <a:pt x="275" y="147"/>
                    <a:pt x="275" y="148"/>
                    <a:pt x="274" y="148"/>
                  </a:cubicBezTo>
                  <a:cubicBezTo>
                    <a:pt x="274" y="148"/>
                    <a:pt x="273" y="149"/>
                    <a:pt x="273" y="149"/>
                  </a:cubicBezTo>
                  <a:cubicBezTo>
                    <a:pt x="273" y="149"/>
                    <a:pt x="273" y="149"/>
                    <a:pt x="272" y="149"/>
                  </a:cubicBezTo>
                  <a:cubicBezTo>
                    <a:pt x="272" y="150"/>
                    <a:pt x="272" y="149"/>
                    <a:pt x="271" y="149"/>
                  </a:cubicBezTo>
                  <a:cubicBezTo>
                    <a:pt x="271" y="148"/>
                    <a:pt x="271" y="148"/>
                    <a:pt x="270" y="148"/>
                  </a:cubicBezTo>
                  <a:cubicBezTo>
                    <a:pt x="269" y="147"/>
                    <a:pt x="269" y="147"/>
                    <a:pt x="268" y="146"/>
                  </a:cubicBezTo>
                  <a:cubicBezTo>
                    <a:pt x="268" y="146"/>
                    <a:pt x="268" y="145"/>
                    <a:pt x="269" y="145"/>
                  </a:cubicBezTo>
                  <a:cubicBezTo>
                    <a:pt x="269" y="145"/>
                    <a:pt x="269" y="145"/>
                    <a:pt x="270" y="145"/>
                  </a:cubicBezTo>
                  <a:cubicBezTo>
                    <a:pt x="270" y="144"/>
                    <a:pt x="271" y="144"/>
                    <a:pt x="271" y="144"/>
                  </a:cubicBezTo>
                  <a:cubicBezTo>
                    <a:pt x="271" y="143"/>
                    <a:pt x="271" y="142"/>
                    <a:pt x="272" y="141"/>
                  </a:cubicBezTo>
                  <a:cubicBezTo>
                    <a:pt x="272" y="141"/>
                    <a:pt x="273" y="141"/>
                    <a:pt x="273" y="140"/>
                  </a:cubicBezTo>
                  <a:cubicBezTo>
                    <a:pt x="273" y="140"/>
                    <a:pt x="273" y="140"/>
                    <a:pt x="273" y="139"/>
                  </a:cubicBezTo>
                  <a:cubicBezTo>
                    <a:pt x="274" y="139"/>
                    <a:pt x="274" y="139"/>
                    <a:pt x="274" y="139"/>
                  </a:cubicBezTo>
                  <a:cubicBezTo>
                    <a:pt x="275" y="139"/>
                    <a:pt x="275" y="139"/>
                    <a:pt x="276" y="139"/>
                  </a:cubicBezTo>
                  <a:cubicBezTo>
                    <a:pt x="276" y="140"/>
                    <a:pt x="276" y="140"/>
                    <a:pt x="276" y="141"/>
                  </a:cubicBezTo>
                  <a:cubicBezTo>
                    <a:pt x="276" y="141"/>
                    <a:pt x="275" y="141"/>
                    <a:pt x="275" y="141"/>
                  </a:cubicBezTo>
                  <a:cubicBezTo>
                    <a:pt x="275" y="142"/>
                    <a:pt x="275" y="142"/>
                    <a:pt x="275" y="143"/>
                  </a:cubicBezTo>
                  <a:cubicBezTo>
                    <a:pt x="275" y="143"/>
                    <a:pt x="275" y="143"/>
                    <a:pt x="276" y="143"/>
                  </a:cubicBezTo>
                  <a:cubicBezTo>
                    <a:pt x="276" y="144"/>
                    <a:pt x="275" y="144"/>
                    <a:pt x="275" y="144"/>
                  </a:cubicBezTo>
                  <a:cubicBezTo>
                    <a:pt x="275" y="144"/>
                    <a:pt x="275" y="144"/>
                    <a:pt x="275" y="144"/>
                  </a:cubicBezTo>
                  <a:cubicBezTo>
                    <a:pt x="275" y="145"/>
                    <a:pt x="275" y="145"/>
                    <a:pt x="275" y="145"/>
                  </a:cubicBezTo>
                  <a:cubicBezTo>
                    <a:pt x="275" y="145"/>
                    <a:pt x="276" y="145"/>
                    <a:pt x="276" y="145"/>
                  </a:cubicBezTo>
                  <a:cubicBezTo>
                    <a:pt x="276" y="145"/>
                    <a:pt x="277" y="144"/>
                    <a:pt x="277" y="144"/>
                  </a:cubicBezTo>
                  <a:cubicBezTo>
                    <a:pt x="278" y="142"/>
                    <a:pt x="279" y="142"/>
                    <a:pt x="281" y="142"/>
                  </a:cubicBezTo>
                  <a:cubicBezTo>
                    <a:pt x="281" y="142"/>
                    <a:pt x="281" y="142"/>
                    <a:pt x="281" y="142"/>
                  </a:cubicBezTo>
                  <a:cubicBezTo>
                    <a:pt x="281" y="142"/>
                    <a:pt x="282" y="142"/>
                    <a:pt x="282" y="142"/>
                  </a:cubicBezTo>
                  <a:cubicBezTo>
                    <a:pt x="283" y="142"/>
                    <a:pt x="283" y="142"/>
                    <a:pt x="283" y="143"/>
                  </a:cubicBezTo>
                  <a:cubicBezTo>
                    <a:pt x="283" y="144"/>
                    <a:pt x="283" y="145"/>
                    <a:pt x="283" y="146"/>
                  </a:cubicBezTo>
                  <a:cubicBezTo>
                    <a:pt x="283" y="146"/>
                    <a:pt x="283" y="147"/>
                    <a:pt x="283" y="147"/>
                  </a:cubicBezTo>
                  <a:cubicBezTo>
                    <a:pt x="284" y="147"/>
                    <a:pt x="284" y="148"/>
                    <a:pt x="284" y="147"/>
                  </a:cubicBezTo>
                  <a:cubicBezTo>
                    <a:pt x="285" y="147"/>
                    <a:pt x="285" y="147"/>
                    <a:pt x="285" y="147"/>
                  </a:cubicBezTo>
                  <a:cubicBezTo>
                    <a:pt x="285" y="147"/>
                    <a:pt x="286" y="147"/>
                    <a:pt x="286" y="148"/>
                  </a:cubicBezTo>
                  <a:cubicBezTo>
                    <a:pt x="286" y="148"/>
                    <a:pt x="287" y="148"/>
                    <a:pt x="287" y="148"/>
                  </a:cubicBezTo>
                  <a:cubicBezTo>
                    <a:pt x="287" y="149"/>
                    <a:pt x="287" y="149"/>
                    <a:pt x="287" y="149"/>
                  </a:cubicBezTo>
                  <a:cubicBezTo>
                    <a:pt x="287" y="150"/>
                    <a:pt x="286" y="150"/>
                    <a:pt x="287" y="150"/>
                  </a:cubicBezTo>
                  <a:cubicBezTo>
                    <a:pt x="288" y="151"/>
                    <a:pt x="288" y="152"/>
                    <a:pt x="288" y="153"/>
                  </a:cubicBezTo>
                  <a:cubicBezTo>
                    <a:pt x="288" y="154"/>
                    <a:pt x="288" y="154"/>
                    <a:pt x="288" y="154"/>
                  </a:cubicBezTo>
                  <a:cubicBezTo>
                    <a:pt x="288" y="155"/>
                    <a:pt x="288" y="156"/>
                    <a:pt x="288" y="156"/>
                  </a:cubicBezTo>
                  <a:cubicBezTo>
                    <a:pt x="288" y="156"/>
                    <a:pt x="289" y="156"/>
                    <a:pt x="289" y="156"/>
                  </a:cubicBezTo>
                  <a:cubicBezTo>
                    <a:pt x="289" y="156"/>
                    <a:pt x="289" y="156"/>
                    <a:pt x="290" y="156"/>
                  </a:cubicBezTo>
                  <a:cubicBezTo>
                    <a:pt x="290" y="155"/>
                    <a:pt x="291" y="155"/>
                    <a:pt x="291" y="155"/>
                  </a:cubicBezTo>
                  <a:cubicBezTo>
                    <a:pt x="292" y="155"/>
                    <a:pt x="292" y="155"/>
                    <a:pt x="292" y="155"/>
                  </a:cubicBezTo>
                  <a:cubicBezTo>
                    <a:pt x="293" y="155"/>
                    <a:pt x="293" y="155"/>
                    <a:pt x="293" y="154"/>
                  </a:cubicBezTo>
                  <a:cubicBezTo>
                    <a:pt x="294" y="154"/>
                    <a:pt x="294" y="153"/>
                    <a:pt x="294" y="152"/>
                  </a:cubicBezTo>
                  <a:cubicBezTo>
                    <a:pt x="294" y="151"/>
                    <a:pt x="294" y="151"/>
                    <a:pt x="293" y="150"/>
                  </a:cubicBezTo>
                  <a:cubicBezTo>
                    <a:pt x="293" y="148"/>
                    <a:pt x="293" y="148"/>
                    <a:pt x="291" y="147"/>
                  </a:cubicBezTo>
                  <a:cubicBezTo>
                    <a:pt x="291" y="146"/>
                    <a:pt x="290" y="146"/>
                    <a:pt x="290" y="145"/>
                  </a:cubicBezTo>
                  <a:cubicBezTo>
                    <a:pt x="290" y="144"/>
                    <a:pt x="289" y="144"/>
                    <a:pt x="289" y="144"/>
                  </a:cubicBezTo>
                  <a:cubicBezTo>
                    <a:pt x="288" y="143"/>
                    <a:pt x="288" y="143"/>
                    <a:pt x="288" y="143"/>
                  </a:cubicBezTo>
                  <a:cubicBezTo>
                    <a:pt x="287" y="142"/>
                    <a:pt x="287" y="142"/>
                    <a:pt x="287" y="141"/>
                  </a:cubicBezTo>
                  <a:cubicBezTo>
                    <a:pt x="288" y="141"/>
                    <a:pt x="288" y="141"/>
                    <a:pt x="288" y="140"/>
                  </a:cubicBezTo>
                  <a:cubicBezTo>
                    <a:pt x="288" y="140"/>
                    <a:pt x="289" y="140"/>
                    <a:pt x="289" y="139"/>
                  </a:cubicBezTo>
                  <a:cubicBezTo>
                    <a:pt x="290" y="138"/>
                    <a:pt x="291" y="137"/>
                    <a:pt x="290" y="135"/>
                  </a:cubicBezTo>
                  <a:cubicBezTo>
                    <a:pt x="290" y="134"/>
                    <a:pt x="290" y="134"/>
                    <a:pt x="291" y="133"/>
                  </a:cubicBezTo>
                  <a:cubicBezTo>
                    <a:pt x="291" y="133"/>
                    <a:pt x="291" y="132"/>
                    <a:pt x="292" y="132"/>
                  </a:cubicBezTo>
                  <a:cubicBezTo>
                    <a:pt x="292" y="132"/>
                    <a:pt x="292" y="132"/>
                    <a:pt x="292" y="131"/>
                  </a:cubicBezTo>
                  <a:cubicBezTo>
                    <a:pt x="293" y="131"/>
                    <a:pt x="293" y="130"/>
                    <a:pt x="293" y="130"/>
                  </a:cubicBezTo>
                  <a:cubicBezTo>
                    <a:pt x="294" y="130"/>
                    <a:pt x="294" y="131"/>
                    <a:pt x="295" y="131"/>
                  </a:cubicBezTo>
                  <a:cubicBezTo>
                    <a:pt x="295" y="131"/>
                    <a:pt x="296" y="131"/>
                    <a:pt x="296" y="131"/>
                  </a:cubicBezTo>
                  <a:cubicBezTo>
                    <a:pt x="297" y="131"/>
                    <a:pt x="297" y="130"/>
                    <a:pt x="298" y="130"/>
                  </a:cubicBezTo>
                  <a:cubicBezTo>
                    <a:pt x="298" y="129"/>
                    <a:pt x="299" y="128"/>
                    <a:pt x="299" y="127"/>
                  </a:cubicBezTo>
                  <a:cubicBezTo>
                    <a:pt x="300" y="126"/>
                    <a:pt x="301" y="124"/>
                    <a:pt x="301" y="123"/>
                  </a:cubicBezTo>
                  <a:cubicBezTo>
                    <a:pt x="301" y="123"/>
                    <a:pt x="301" y="122"/>
                    <a:pt x="301" y="122"/>
                  </a:cubicBezTo>
                  <a:cubicBezTo>
                    <a:pt x="302" y="121"/>
                    <a:pt x="302" y="119"/>
                    <a:pt x="302" y="117"/>
                  </a:cubicBezTo>
                  <a:cubicBezTo>
                    <a:pt x="303" y="116"/>
                    <a:pt x="303" y="115"/>
                    <a:pt x="303" y="114"/>
                  </a:cubicBezTo>
                  <a:cubicBezTo>
                    <a:pt x="303" y="113"/>
                    <a:pt x="303" y="113"/>
                    <a:pt x="303" y="113"/>
                  </a:cubicBezTo>
                  <a:cubicBezTo>
                    <a:pt x="304" y="112"/>
                    <a:pt x="304" y="111"/>
                    <a:pt x="304" y="110"/>
                  </a:cubicBezTo>
                  <a:cubicBezTo>
                    <a:pt x="303" y="109"/>
                    <a:pt x="303" y="107"/>
                    <a:pt x="302" y="105"/>
                  </a:cubicBezTo>
                  <a:cubicBezTo>
                    <a:pt x="302" y="105"/>
                    <a:pt x="302" y="104"/>
                    <a:pt x="302" y="104"/>
                  </a:cubicBezTo>
                  <a:cubicBezTo>
                    <a:pt x="302" y="102"/>
                    <a:pt x="301" y="101"/>
                    <a:pt x="301" y="99"/>
                  </a:cubicBezTo>
                  <a:cubicBezTo>
                    <a:pt x="301" y="99"/>
                    <a:pt x="302" y="99"/>
                    <a:pt x="302" y="99"/>
                  </a:cubicBezTo>
                  <a:cubicBezTo>
                    <a:pt x="302" y="99"/>
                    <a:pt x="302" y="99"/>
                    <a:pt x="302" y="99"/>
                  </a:cubicBezTo>
                  <a:cubicBezTo>
                    <a:pt x="302" y="100"/>
                    <a:pt x="303" y="101"/>
                    <a:pt x="304" y="101"/>
                  </a:cubicBezTo>
                  <a:cubicBezTo>
                    <a:pt x="304" y="102"/>
                    <a:pt x="304" y="103"/>
                    <a:pt x="305" y="104"/>
                  </a:cubicBezTo>
                  <a:cubicBezTo>
                    <a:pt x="305" y="104"/>
                    <a:pt x="305" y="104"/>
                    <a:pt x="305" y="105"/>
                  </a:cubicBezTo>
                  <a:cubicBezTo>
                    <a:pt x="306" y="106"/>
                    <a:pt x="306" y="107"/>
                    <a:pt x="306" y="108"/>
                  </a:cubicBezTo>
                  <a:cubicBezTo>
                    <a:pt x="306" y="108"/>
                    <a:pt x="306" y="108"/>
                    <a:pt x="306" y="108"/>
                  </a:cubicBezTo>
                  <a:cubicBezTo>
                    <a:pt x="306" y="109"/>
                    <a:pt x="306" y="110"/>
                    <a:pt x="307" y="111"/>
                  </a:cubicBezTo>
                  <a:cubicBezTo>
                    <a:pt x="308" y="112"/>
                    <a:pt x="308" y="112"/>
                    <a:pt x="308" y="113"/>
                  </a:cubicBezTo>
                  <a:cubicBezTo>
                    <a:pt x="308" y="114"/>
                    <a:pt x="308" y="115"/>
                    <a:pt x="308" y="115"/>
                  </a:cubicBezTo>
                  <a:cubicBezTo>
                    <a:pt x="309" y="116"/>
                    <a:pt x="309" y="116"/>
                    <a:pt x="309" y="117"/>
                  </a:cubicBezTo>
                  <a:cubicBezTo>
                    <a:pt x="309" y="117"/>
                    <a:pt x="309" y="118"/>
                    <a:pt x="309" y="118"/>
                  </a:cubicBezTo>
                  <a:cubicBezTo>
                    <a:pt x="309" y="118"/>
                    <a:pt x="309" y="119"/>
                    <a:pt x="310" y="119"/>
                  </a:cubicBezTo>
                  <a:cubicBezTo>
                    <a:pt x="310" y="119"/>
                    <a:pt x="310" y="119"/>
                    <a:pt x="310" y="119"/>
                  </a:cubicBezTo>
                  <a:cubicBezTo>
                    <a:pt x="310" y="119"/>
                    <a:pt x="310" y="118"/>
                    <a:pt x="310" y="118"/>
                  </a:cubicBezTo>
                  <a:cubicBezTo>
                    <a:pt x="310" y="117"/>
                    <a:pt x="311" y="117"/>
                    <a:pt x="311" y="117"/>
                  </a:cubicBezTo>
                  <a:cubicBezTo>
                    <a:pt x="312" y="117"/>
                    <a:pt x="312" y="118"/>
                    <a:pt x="312" y="118"/>
                  </a:cubicBezTo>
                  <a:cubicBezTo>
                    <a:pt x="312" y="118"/>
                    <a:pt x="313" y="118"/>
                    <a:pt x="313" y="118"/>
                  </a:cubicBezTo>
                  <a:cubicBezTo>
                    <a:pt x="313" y="118"/>
                    <a:pt x="313" y="118"/>
                    <a:pt x="313" y="118"/>
                  </a:cubicBezTo>
                  <a:cubicBezTo>
                    <a:pt x="313" y="117"/>
                    <a:pt x="313" y="116"/>
                    <a:pt x="312" y="116"/>
                  </a:cubicBezTo>
                  <a:cubicBezTo>
                    <a:pt x="311" y="116"/>
                    <a:pt x="311" y="114"/>
                    <a:pt x="310" y="114"/>
                  </a:cubicBezTo>
                  <a:cubicBezTo>
                    <a:pt x="310" y="113"/>
                    <a:pt x="309" y="113"/>
                    <a:pt x="309" y="112"/>
                  </a:cubicBezTo>
                  <a:cubicBezTo>
                    <a:pt x="309" y="111"/>
                    <a:pt x="309" y="110"/>
                    <a:pt x="309" y="110"/>
                  </a:cubicBezTo>
                  <a:cubicBezTo>
                    <a:pt x="309" y="109"/>
                    <a:pt x="309" y="109"/>
                    <a:pt x="309" y="109"/>
                  </a:cubicBezTo>
                  <a:cubicBezTo>
                    <a:pt x="309" y="109"/>
                    <a:pt x="309" y="108"/>
                    <a:pt x="309" y="108"/>
                  </a:cubicBezTo>
                  <a:cubicBezTo>
                    <a:pt x="310" y="108"/>
                    <a:pt x="310" y="108"/>
                    <a:pt x="310" y="108"/>
                  </a:cubicBezTo>
                  <a:cubicBezTo>
                    <a:pt x="311" y="108"/>
                    <a:pt x="310" y="107"/>
                    <a:pt x="310" y="107"/>
                  </a:cubicBezTo>
                  <a:cubicBezTo>
                    <a:pt x="309" y="104"/>
                    <a:pt x="307" y="102"/>
                    <a:pt x="305" y="99"/>
                  </a:cubicBezTo>
                  <a:cubicBezTo>
                    <a:pt x="305" y="99"/>
                    <a:pt x="304" y="98"/>
                    <a:pt x="304" y="97"/>
                  </a:cubicBezTo>
                  <a:cubicBezTo>
                    <a:pt x="304" y="96"/>
                    <a:pt x="304" y="96"/>
                    <a:pt x="304" y="96"/>
                  </a:cubicBezTo>
                  <a:cubicBezTo>
                    <a:pt x="304" y="94"/>
                    <a:pt x="303" y="93"/>
                    <a:pt x="302" y="92"/>
                  </a:cubicBezTo>
                  <a:cubicBezTo>
                    <a:pt x="302" y="92"/>
                    <a:pt x="302" y="91"/>
                    <a:pt x="301" y="91"/>
                  </a:cubicBezTo>
                  <a:cubicBezTo>
                    <a:pt x="301" y="91"/>
                    <a:pt x="301" y="90"/>
                    <a:pt x="300" y="90"/>
                  </a:cubicBezTo>
                  <a:cubicBezTo>
                    <a:pt x="300" y="90"/>
                    <a:pt x="300" y="90"/>
                    <a:pt x="300" y="90"/>
                  </a:cubicBezTo>
                  <a:cubicBezTo>
                    <a:pt x="300" y="91"/>
                    <a:pt x="300" y="91"/>
                    <a:pt x="300" y="91"/>
                  </a:cubicBezTo>
                  <a:cubicBezTo>
                    <a:pt x="300" y="91"/>
                    <a:pt x="300" y="91"/>
                    <a:pt x="300" y="91"/>
                  </a:cubicBezTo>
                  <a:cubicBezTo>
                    <a:pt x="301" y="92"/>
                    <a:pt x="301" y="92"/>
                    <a:pt x="300" y="93"/>
                  </a:cubicBezTo>
                  <a:cubicBezTo>
                    <a:pt x="300" y="94"/>
                    <a:pt x="300" y="94"/>
                    <a:pt x="300" y="94"/>
                  </a:cubicBezTo>
                  <a:cubicBezTo>
                    <a:pt x="300" y="94"/>
                    <a:pt x="300" y="95"/>
                    <a:pt x="300" y="95"/>
                  </a:cubicBezTo>
                  <a:cubicBezTo>
                    <a:pt x="301" y="96"/>
                    <a:pt x="301" y="96"/>
                    <a:pt x="301" y="97"/>
                  </a:cubicBezTo>
                  <a:cubicBezTo>
                    <a:pt x="301" y="97"/>
                    <a:pt x="301" y="98"/>
                    <a:pt x="301" y="98"/>
                  </a:cubicBezTo>
                  <a:cubicBezTo>
                    <a:pt x="301" y="98"/>
                    <a:pt x="301" y="98"/>
                    <a:pt x="301" y="97"/>
                  </a:cubicBezTo>
                  <a:cubicBezTo>
                    <a:pt x="300" y="97"/>
                    <a:pt x="300" y="96"/>
                    <a:pt x="300" y="96"/>
                  </a:cubicBezTo>
                  <a:cubicBezTo>
                    <a:pt x="300" y="96"/>
                    <a:pt x="300" y="96"/>
                    <a:pt x="300" y="95"/>
                  </a:cubicBezTo>
                  <a:cubicBezTo>
                    <a:pt x="300" y="94"/>
                    <a:pt x="299" y="94"/>
                    <a:pt x="299" y="94"/>
                  </a:cubicBezTo>
                  <a:cubicBezTo>
                    <a:pt x="298" y="93"/>
                    <a:pt x="297" y="92"/>
                    <a:pt x="296" y="92"/>
                  </a:cubicBezTo>
                  <a:cubicBezTo>
                    <a:pt x="296" y="92"/>
                    <a:pt x="295" y="91"/>
                    <a:pt x="295" y="91"/>
                  </a:cubicBezTo>
                  <a:cubicBezTo>
                    <a:pt x="295" y="91"/>
                    <a:pt x="294" y="92"/>
                    <a:pt x="294" y="92"/>
                  </a:cubicBezTo>
                  <a:cubicBezTo>
                    <a:pt x="293" y="92"/>
                    <a:pt x="293" y="92"/>
                    <a:pt x="293" y="92"/>
                  </a:cubicBezTo>
                  <a:cubicBezTo>
                    <a:pt x="293" y="93"/>
                    <a:pt x="293" y="93"/>
                    <a:pt x="292" y="94"/>
                  </a:cubicBezTo>
                  <a:cubicBezTo>
                    <a:pt x="292" y="94"/>
                    <a:pt x="292" y="94"/>
                    <a:pt x="292" y="94"/>
                  </a:cubicBezTo>
                  <a:cubicBezTo>
                    <a:pt x="292" y="93"/>
                    <a:pt x="291" y="92"/>
                    <a:pt x="291" y="92"/>
                  </a:cubicBezTo>
                  <a:cubicBezTo>
                    <a:pt x="291" y="92"/>
                    <a:pt x="291" y="92"/>
                    <a:pt x="291" y="92"/>
                  </a:cubicBezTo>
                  <a:cubicBezTo>
                    <a:pt x="291" y="92"/>
                    <a:pt x="290" y="92"/>
                    <a:pt x="290" y="92"/>
                  </a:cubicBezTo>
                  <a:cubicBezTo>
                    <a:pt x="290" y="92"/>
                    <a:pt x="290" y="92"/>
                    <a:pt x="290" y="93"/>
                  </a:cubicBezTo>
                  <a:cubicBezTo>
                    <a:pt x="290" y="93"/>
                    <a:pt x="290" y="93"/>
                    <a:pt x="290" y="93"/>
                  </a:cubicBezTo>
                  <a:cubicBezTo>
                    <a:pt x="290" y="93"/>
                    <a:pt x="290" y="93"/>
                    <a:pt x="290" y="93"/>
                  </a:cubicBezTo>
                  <a:cubicBezTo>
                    <a:pt x="289" y="92"/>
                    <a:pt x="289" y="92"/>
                    <a:pt x="289" y="91"/>
                  </a:cubicBezTo>
                  <a:cubicBezTo>
                    <a:pt x="289" y="91"/>
                    <a:pt x="288" y="91"/>
                    <a:pt x="288" y="91"/>
                  </a:cubicBezTo>
                  <a:cubicBezTo>
                    <a:pt x="288" y="91"/>
                    <a:pt x="287" y="91"/>
                    <a:pt x="287" y="91"/>
                  </a:cubicBezTo>
                  <a:cubicBezTo>
                    <a:pt x="287" y="91"/>
                    <a:pt x="287" y="91"/>
                    <a:pt x="286" y="91"/>
                  </a:cubicBezTo>
                  <a:cubicBezTo>
                    <a:pt x="286" y="91"/>
                    <a:pt x="286" y="90"/>
                    <a:pt x="286" y="90"/>
                  </a:cubicBezTo>
                  <a:cubicBezTo>
                    <a:pt x="286" y="90"/>
                    <a:pt x="286" y="90"/>
                    <a:pt x="286" y="89"/>
                  </a:cubicBezTo>
                  <a:cubicBezTo>
                    <a:pt x="286" y="89"/>
                    <a:pt x="287" y="88"/>
                    <a:pt x="287" y="87"/>
                  </a:cubicBezTo>
                  <a:cubicBezTo>
                    <a:pt x="288" y="86"/>
                    <a:pt x="288" y="86"/>
                    <a:pt x="288" y="85"/>
                  </a:cubicBezTo>
                  <a:cubicBezTo>
                    <a:pt x="288" y="83"/>
                    <a:pt x="289" y="81"/>
                    <a:pt x="290" y="80"/>
                  </a:cubicBezTo>
                  <a:cubicBezTo>
                    <a:pt x="290" y="79"/>
                    <a:pt x="290" y="78"/>
                    <a:pt x="290" y="77"/>
                  </a:cubicBezTo>
                  <a:cubicBezTo>
                    <a:pt x="290" y="76"/>
                    <a:pt x="290" y="76"/>
                    <a:pt x="291" y="75"/>
                  </a:cubicBezTo>
                  <a:cubicBezTo>
                    <a:pt x="291" y="74"/>
                    <a:pt x="291" y="74"/>
                    <a:pt x="291" y="73"/>
                  </a:cubicBezTo>
                  <a:cubicBezTo>
                    <a:pt x="291" y="73"/>
                    <a:pt x="291" y="72"/>
                    <a:pt x="291" y="72"/>
                  </a:cubicBezTo>
                  <a:cubicBezTo>
                    <a:pt x="291" y="71"/>
                    <a:pt x="292" y="71"/>
                    <a:pt x="293" y="71"/>
                  </a:cubicBezTo>
                  <a:cubicBezTo>
                    <a:pt x="294" y="71"/>
                    <a:pt x="295" y="70"/>
                    <a:pt x="296" y="70"/>
                  </a:cubicBezTo>
                  <a:cubicBezTo>
                    <a:pt x="296" y="70"/>
                    <a:pt x="296" y="70"/>
                    <a:pt x="297" y="70"/>
                  </a:cubicBezTo>
                  <a:cubicBezTo>
                    <a:pt x="297" y="70"/>
                    <a:pt x="298" y="70"/>
                    <a:pt x="298" y="70"/>
                  </a:cubicBezTo>
                  <a:cubicBezTo>
                    <a:pt x="298" y="69"/>
                    <a:pt x="299" y="69"/>
                    <a:pt x="299" y="69"/>
                  </a:cubicBezTo>
                  <a:cubicBezTo>
                    <a:pt x="300" y="69"/>
                    <a:pt x="301" y="69"/>
                    <a:pt x="302" y="68"/>
                  </a:cubicBezTo>
                  <a:cubicBezTo>
                    <a:pt x="302" y="68"/>
                    <a:pt x="302" y="68"/>
                    <a:pt x="302" y="68"/>
                  </a:cubicBezTo>
                  <a:cubicBezTo>
                    <a:pt x="302" y="68"/>
                    <a:pt x="303" y="67"/>
                    <a:pt x="303" y="67"/>
                  </a:cubicBezTo>
                  <a:cubicBezTo>
                    <a:pt x="303" y="67"/>
                    <a:pt x="303" y="66"/>
                    <a:pt x="304" y="66"/>
                  </a:cubicBezTo>
                  <a:cubicBezTo>
                    <a:pt x="305" y="66"/>
                    <a:pt x="306" y="67"/>
                    <a:pt x="307" y="67"/>
                  </a:cubicBezTo>
                  <a:cubicBezTo>
                    <a:pt x="307" y="67"/>
                    <a:pt x="307" y="67"/>
                    <a:pt x="308" y="67"/>
                  </a:cubicBezTo>
                  <a:cubicBezTo>
                    <a:pt x="308" y="67"/>
                    <a:pt x="308" y="67"/>
                    <a:pt x="308" y="67"/>
                  </a:cubicBezTo>
                  <a:cubicBezTo>
                    <a:pt x="308" y="68"/>
                    <a:pt x="308" y="68"/>
                    <a:pt x="308" y="68"/>
                  </a:cubicBezTo>
                  <a:cubicBezTo>
                    <a:pt x="307" y="68"/>
                    <a:pt x="307" y="68"/>
                    <a:pt x="308" y="69"/>
                  </a:cubicBezTo>
                  <a:cubicBezTo>
                    <a:pt x="308" y="69"/>
                    <a:pt x="308" y="69"/>
                    <a:pt x="309" y="69"/>
                  </a:cubicBezTo>
                  <a:cubicBezTo>
                    <a:pt x="309" y="68"/>
                    <a:pt x="310" y="68"/>
                    <a:pt x="311" y="67"/>
                  </a:cubicBezTo>
                  <a:cubicBezTo>
                    <a:pt x="311" y="67"/>
                    <a:pt x="312" y="67"/>
                    <a:pt x="312" y="67"/>
                  </a:cubicBezTo>
                  <a:cubicBezTo>
                    <a:pt x="312" y="67"/>
                    <a:pt x="313" y="67"/>
                    <a:pt x="313" y="67"/>
                  </a:cubicBezTo>
                  <a:cubicBezTo>
                    <a:pt x="313" y="66"/>
                    <a:pt x="314" y="66"/>
                    <a:pt x="314" y="66"/>
                  </a:cubicBezTo>
                  <a:cubicBezTo>
                    <a:pt x="313" y="65"/>
                    <a:pt x="313" y="65"/>
                    <a:pt x="312" y="65"/>
                  </a:cubicBezTo>
                  <a:cubicBezTo>
                    <a:pt x="312" y="65"/>
                    <a:pt x="312" y="65"/>
                    <a:pt x="312" y="65"/>
                  </a:cubicBezTo>
                  <a:cubicBezTo>
                    <a:pt x="312" y="65"/>
                    <a:pt x="312" y="65"/>
                    <a:pt x="312" y="64"/>
                  </a:cubicBezTo>
                  <a:cubicBezTo>
                    <a:pt x="311" y="64"/>
                    <a:pt x="311" y="63"/>
                    <a:pt x="312" y="62"/>
                  </a:cubicBezTo>
                  <a:cubicBezTo>
                    <a:pt x="312" y="62"/>
                    <a:pt x="312" y="61"/>
                    <a:pt x="312" y="61"/>
                  </a:cubicBezTo>
                  <a:cubicBezTo>
                    <a:pt x="312" y="61"/>
                    <a:pt x="312" y="60"/>
                    <a:pt x="312" y="59"/>
                  </a:cubicBezTo>
                  <a:cubicBezTo>
                    <a:pt x="312" y="58"/>
                    <a:pt x="312" y="57"/>
                    <a:pt x="312" y="56"/>
                  </a:cubicBezTo>
                  <a:cubicBezTo>
                    <a:pt x="312" y="55"/>
                    <a:pt x="312" y="55"/>
                    <a:pt x="313" y="55"/>
                  </a:cubicBezTo>
                  <a:cubicBezTo>
                    <a:pt x="314" y="54"/>
                    <a:pt x="314" y="54"/>
                    <a:pt x="315" y="54"/>
                  </a:cubicBezTo>
                  <a:cubicBezTo>
                    <a:pt x="315" y="54"/>
                    <a:pt x="316" y="54"/>
                    <a:pt x="316" y="54"/>
                  </a:cubicBezTo>
                  <a:cubicBezTo>
                    <a:pt x="317" y="54"/>
                    <a:pt x="317" y="54"/>
                    <a:pt x="317" y="53"/>
                  </a:cubicBezTo>
                  <a:cubicBezTo>
                    <a:pt x="317" y="53"/>
                    <a:pt x="318" y="53"/>
                    <a:pt x="318" y="54"/>
                  </a:cubicBezTo>
                  <a:cubicBezTo>
                    <a:pt x="318" y="54"/>
                    <a:pt x="318" y="55"/>
                    <a:pt x="318" y="55"/>
                  </a:cubicBezTo>
                  <a:cubicBezTo>
                    <a:pt x="318" y="56"/>
                    <a:pt x="318" y="56"/>
                    <a:pt x="319" y="57"/>
                  </a:cubicBezTo>
                  <a:cubicBezTo>
                    <a:pt x="319" y="57"/>
                    <a:pt x="320" y="57"/>
                    <a:pt x="320" y="57"/>
                  </a:cubicBezTo>
                  <a:cubicBezTo>
                    <a:pt x="320" y="57"/>
                    <a:pt x="321" y="57"/>
                    <a:pt x="321" y="57"/>
                  </a:cubicBezTo>
                  <a:cubicBezTo>
                    <a:pt x="321" y="57"/>
                    <a:pt x="321" y="57"/>
                    <a:pt x="321" y="57"/>
                  </a:cubicBezTo>
                  <a:cubicBezTo>
                    <a:pt x="321" y="56"/>
                    <a:pt x="321" y="55"/>
                    <a:pt x="321" y="54"/>
                  </a:cubicBezTo>
                  <a:cubicBezTo>
                    <a:pt x="322" y="53"/>
                    <a:pt x="322" y="53"/>
                    <a:pt x="323" y="52"/>
                  </a:cubicBezTo>
                  <a:cubicBezTo>
                    <a:pt x="323" y="52"/>
                    <a:pt x="323" y="52"/>
                    <a:pt x="323" y="52"/>
                  </a:cubicBezTo>
                  <a:cubicBezTo>
                    <a:pt x="323" y="52"/>
                    <a:pt x="323" y="52"/>
                    <a:pt x="323" y="52"/>
                  </a:cubicBezTo>
                  <a:cubicBezTo>
                    <a:pt x="322" y="51"/>
                    <a:pt x="321" y="49"/>
                    <a:pt x="321" y="48"/>
                  </a:cubicBezTo>
                  <a:cubicBezTo>
                    <a:pt x="321" y="48"/>
                    <a:pt x="321" y="48"/>
                    <a:pt x="321" y="48"/>
                  </a:cubicBezTo>
                  <a:cubicBezTo>
                    <a:pt x="321" y="47"/>
                    <a:pt x="322" y="47"/>
                    <a:pt x="323" y="47"/>
                  </a:cubicBezTo>
                  <a:cubicBezTo>
                    <a:pt x="323" y="47"/>
                    <a:pt x="323" y="48"/>
                    <a:pt x="323" y="48"/>
                  </a:cubicBezTo>
                  <a:cubicBezTo>
                    <a:pt x="323" y="49"/>
                    <a:pt x="323" y="49"/>
                    <a:pt x="323" y="50"/>
                  </a:cubicBezTo>
                  <a:cubicBezTo>
                    <a:pt x="324" y="51"/>
                    <a:pt x="324" y="52"/>
                    <a:pt x="324" y="53"/>
                  </a:cubicBezTo>
                  <a:cubicBezTo>
                    <a:pt x="324" y="53"/>
                    <a:pt x="324" y="53"/>
                    <a:pt x="324" y="53"/>
                  </a:cubicBezTo>
                  <a:cubicBezTo>
                    <a:pt x="325" y="54"/>
                    <a:pt x="325" y="55"/>
                    <a:pt x="325" y="56"/>
                  </a:cubicBezTo>
                  <a:cubicBezTo>
                    <a:pt x="325" y="56"/>
                    <a:pt x="324" y="57"/>
                    <a:pt x="324" y="57"/>
                  </a:cubicBezTo>
                  <a:cubicBezTo>
                    <a:pt x="324" y="57"/>
                    <a:pt x="324" y="57"/>
                    <a:pt x="324" y="57"/>
                  </a:cubicBezTo>
                  <a:cubicBezTo>
                    <a:pt x="324" y="58"/>
                    <a:pt x="323" y="58"/>
                    <a:pt x="323" y="59"/>
                  </a:cubicBezTo>
                  <a:cubicBezTo>
                    <a:pt x="324" y="60"/>
                    <a:pt x="324" y="61"/>
                    <a:pt x="323" y="63"/>
                  </a:cubicBezTo>
                  <a:cubicBezTo>
                    <a:pt x="323" y="63"/>
                    <a:pt x="323" y="63"/>
                    <a:pt x="323" y="63"/>
                  </a:cubicBezTo>
                  <a:cubicBezTo>
                    <a:pt x="323" y="65"/>
                    <a:pt x="323" y="66"/>
                    <a:pt x="323" y="67"/>
                  </a:cubicBezTo>
                  <a:cubicBezTo>
                    <a:pt x="323" y="68"/>
                    <a:pt x="323" y="69"/>
                    <a:pt x="322" y="70"/>
                  </a:cubicBezTo>
                  <a:cubicBezTo>
                    <a:pt x="322" y="70"/>
                    <a:pt x="322" y="70"/>
                    <a:pt x="322" y="71"/>
                  </a:cubicBezTo>
                  <a:cubicBezTo>
                    <a:pt x="322" y="71"/>
                    <a:pt x="321" y="71"/>
                    <a:pt x="321" y="71"/>
                  </a:cubicBezTo>
                  <a:cubicBezTo>
                    <a:pt x="321" y="72"/>
                    <a:pt x="321" y="72"/>
                    <a:pt x="321" y="72"/>
                  </a:cubicBezTo>
                  <a:cubicBezTo>
                    <a:pt x="321" y="73"/>
                    <a:pt x="322" y="74"/>
                    <a:pt x="321" y="74"/>
                  </a:cubicBezTo>
                  <a:cubicBezTo>
                    <a:pt x="321" y="75"/>
                    <a:pt x="321" y="75"/>
                    <a:pt x="321" y="76"/>
                  </a:cubicBezTo>
                  <a:cubicBezTo>
                    <a:pt x="321" y="76"/>
                    <a:pt x="321" y="77"/>
                    <a:pt x="321" y="77"/>
                  </a:cubicBezTo>
                  <a:cubicBezTo>
                    <a:pt x="321" y="78"/>
                    <a:pt x="321" y="79"/>
                    <a:pt x="322" y="80"/>
                  </a:cubicBezTo>
                  <a:cubicBezTo>
                    <a:pt x="323" y="83"/>
                    <a:pt x="324" y="86"/>
                    <a:pt x="326" y="89"/>
                  </a:cubicBezTo>
                  <a:cubicBezTo>
                    <a:pt x="327" y="89"/>
                    <a:pt x="327" y="90"/>
                    <a:pt x="328" y="91"/>
                  </a:cubicBezTo>
                  <a:cubicBezTo>
                    <a:pt x="328" y="91"/>
                    <a:pt x="328" y="92"/>
                    <a:pt x="329" y="92"/>
                  </a:cubicBezTo>
                  <a:cubicBezTo>
                    <a:pt x="329" y="93"/>
                    <a:pt x="330" y="94"/>
                    <a:pt x="330" y="94"/>
                  </a:cubicBezTo>
                  <a:cubicBezTo>
                    <a:pt x="330" y="95"/>
                    <a:pt x="330" y="96"/>
                    <a:pt x="331" y="96"/>
                  </a:cubicBezTo>
                  <a:cubicBezTo>
                    <a:pt x="331" y="97"/>
                    <a:pt x="332" y="97"/>
                    <a:pt x="332" y="98"/>
                  </a:cubicBezTo>
                  <a:cubicBezTo>
                    <a:pt x="332" y="98"/>
                    <a:pt x="332" y="98"/>
                    <a:pt x="333" y="98"/>
                  </a:cubicBezTo>
                  <a:cubicBezTo>
                    <a:pt x="333" y="97"/>
                    <a:pt x="333" y="97"/>
                    <a:pt x="333" y="96"/>
                  </a:cubicBezTo>
                  <a:cubicBezTo>
                    <a:pt x="334" y="95"/>
                    <a:pt x="334" y="93"/>
                    <a:pt x="334" y="92"/>
                  </a:cubicBezTo>
                  <a:cubicBezTo>
                    <a:pt x="333" y="91"/>
                    <a:pt x="333" y="90"/>
                    <a:pt x="335" y="89"/>
                  </a:cubicBezTo>
                  <a:cubicBezTo>
                    <a:pt x="335" y="89"/>
                    <a:pt x="335" y="89"/>
                    <a:pt x="335" y="89"/>
                  </a:cubicBezTo>
                  <a:cubicBezTo>
                    <a:pt x="335" y="89"/>
                    <a:pt x="335" y="89"/>
                    <a:pt x="335" y="88"/>
                  </a:cubicBezTo>
                  <a:cubicBezTo>
                    <a:pt x="335" y="88"/>
                    <a:pt x="334" y="88"/>
                    <a:pt x="334" y="87"/>
                  </a:cubicBezTo>
                  <a:cubicBezTo>
                    <a:pt x="334" y="87"/>
                    <a:pt x="334" y="87"/>
                    <a:pt x="334" y="87"/>
                  </a:cubicBezTo>
                  <a:cubicBezTo>
                    <a:pt x="334" y="86"/>
                    <a:pt x="334" y="85"/>
                    <a:pt x="334" y="84"/>
                  </a:cubicBezTo>
                  <a:cubicBezTo>
                    <a:pt x="334" y="84"/>
                    <a:pt x="334" y="83"/>
                    <a:pt x="335" y="83"/>
                  </a:cubicBezTo>
                  <a:cubicBezTo>
                    <a:pt x="335" y="83"/>
                    <a:pt x="336" y="83"/>
                    <a:pt x="336" y="83"/>
                  </a:cubicBezTo>
                  <a:cubicBezTo>
                    <a:pt x="336" y="82"/>
                    <a:pt x="336" y="82"/>
                    <a:pt x="336" y="82"/>
                  </a:cubicBezTo>
                  <a:cubicBezTo>
                    <a:pt x="336" y="81"/>
                    <a:pt x="336" y="81"/>
                    <a:pt x="335" y="80"/>
                  </a:cubicBezTo>
                  <a:cubicBezTo>
                    <a:pt x="334" y="79"/>
                    <a:pt x="334" y="78"/>
                    <a:pt x="334" y="76"/>
                  </a:cubicBezTo>
                  <a:cubicBezTo>
                    <a:pt x="334" y="76"/>
                    <a:pt x="334" y="76"/>
                    <a:pt x="334" y="76"/>
                  </a:cubicBezTo>
                  <a:cubicBezTo>
                    <a:pt x="335" y="76"/>
                    <a:pt x="335" y="76"/>
                    <a:pt x="335" y="76"/>
                  </a:cubicBezTo>
                  <a:cubicBezTo>
                    <a:pt x="335" y="76"/>
                    <a:pt x="336" y="75"/>
                    <a:pt x="336" y="75"/>
                  </a:cubicBezTo>
                  <a:cubicBezTo>
                    <a:pt x="335" y="74"/>
                    <a:pt x="335" y="74"/>
                    <a:pt x="335" y="73"/>
                  </a:cubicBezTo>
                  <a:cubicBezTo>
                    <a:pt x="334" y="73"/>
                    <a:pt x="334" y="73"/>
                    <a:pt x="334" y="73"/>
                  </a:cubicBezTo>
                  <a:cubicBezTo>
                    <a:pt x="333" y="73"/>
                    <a:pt x="333" y="73"/>
                    <a:pt x="333" y="72"/>
                  </a:cubicBezTo>
                  <a:cubicBezTo>
                    <a:pt x="333" y="72"/>
                    <a:pt x="332" y="71"/>
                    <a:pt x="333" y="70"/>
                  </a:cubicBezTo>
                  <a:cubicBezTo>
                    <a:pt x="333" y="70"/>
                    <a:pt x="333" y="70"/>
                    <a:pt x="333" y="70"/>
                  </a:cubicBezTo>
                  <a:cubicBezTo>
                    <a:pt x="333" y="69"/>
                    <a:pt x="333" y="69"/>
                    <a:pt x="333" y="69"/>
                  </a:cubicBezTo>
                  <a:cubicBezTo>
                    <a:pt x="332" y="69"/>
                    <a:pt x="332" y="68"/>
                    <a:pt x="331" y="68"/>
                  </a:cubicBezTo>
                  <a:cubicBezTo>
                    <a:pt x="331" y="68"/>
                    <a:pt x="331" y="68"/>
                    <a:pt x="331" y="68"/>
                  </a:cubicBezTo>
                  <a:cubicBezTo>
                    <a:pt x="331" y="69"/>
                    <a:pt x="331" y="69"/>
                    <a:pt x="330" y="69"/>
                  </a:cubicBezTo>
                  <a:cubicBezTo>
                    <a:pt x="330" y="69"/>
                    <a:pt x="330" y="69"/>
                    <a:pt x="330" y="69"/>
                  </a:cubicBezTo>
                  <a:cubicBezTo>
                    <a:pt x="330" y="69"/>
                    <a:pt x="330" y="69"/>
                    <a:pt x="330" y="69"/>
                  </a:cubicBezTo>
                  <a:cubicBezTo>
                    <a:pt x="331" y="69"/>
                    <a:pt x="331" y="69"/>
                    <a:pt x="331" y="69"/>
                  </a:cubicBezTo>
                  <a:cubicBezTo>
                    <a:pt x="331" y="69"/>
                    <a:pt x="331" y="69"/>
                    <a:pt x="330" y="69"/>
                  </a:cubicBezTo>
                  <a:cubicBezTo>
                    <a:pt x="330" y="69"/>
                    <a:pt x="330" y="69"/>
                    <a:pt x="330" y="69"/>
                  </a:cubicBezTo>
                  <a:cubicBezTo>
                    <a:pt x="330" y="69"/>
                    <a:pt x="330" y="69"/>
                    <a:pt x="330" y="69"/>
                  </a:cubicBezTo>
                  <a:cubicBezTo>
                    <a:pt x="330" y="69"/>
                    <a:pt x="330" y="68"/>
                    <a:pt x="329" y="68"/>
                  </a:cubicBezTo>
                  <a:cubicBezTo>
                    <a:pt x="329" y="67"/>
                    <a:pt x="329" y="66"/>
                    <a:pt x="329" y="65"/>
                  </a:cubicBezTo>
                  <a:cubicBezTo>
                    <a:pt x="329" y="64"/>
                    <a:pt x="329" y="62"/>
                    <a:pt x="328" y="61"/>
                  </a:cubicBezTo>
                  <a:cubicBezTo>
                    <a:pt x="328" y="61"/>
                    <a:pt x="328" y="61"/>
                    <a:pt x="328" y="61"/>
                  </a:cubicBezTo>
                  <a:cubicBezTo>
                    <a:pt x="328" y="60"/>
                    <a:pt x="328" y="59"/>
                    <a:pt x="329" y="59"/>
                  </a:cubicBezTo>
                  <a:cubicBezTo>
                    <a:pt x="329" y="59"/>
                    <a:pt x="330" y="59"/>
                    <a:pt x="330" y="59"/>
                  </a:cubicBezTo>
                  <a:cubicBezTo>
                    <a:pt x="330" y="59"/>
                    <a:pt x="330" y="59"/>
                    <a:pt x="330" y="58"/>
                  </a:cubicBezTo>
                  <a:cubicBezTo>
                    <a:pt x="330" y="58"/>
                    <a:pt x="330" y="58"/>
                    <a:pt x="331" y="57"/>
                  </a:cubicBezTo>
                  <a:cubicBezTo>
                    <a:pt x="331" y="57"/>
                    <a:pt x="331" y="57"/>
                    <a:pt x="331" y="57"/>
                  </a:cubicBezTo>
                  <a:cubicBezTo>
                    <a:pt x="332" y="58"/>
                    <a:pt x="332" y="58"/>
                    <a:pt x="332" y="58"/>
                  </a:cubicBezTo>
                  <a:cubicBezTo>
                    <a:pt x="332" y="58"/>
                    <a:pt x="332" y="58"/>
                    <a:pt x="332" y="58"/>
                  </a:cubicBezTo>
                  <a:cubicBezTo>
                    <a:pt x="333" y="58"/>
                    <a:pt x="333" y="58"/>
                    <a:pt x="333" y="58"/>
                  </a:cubicBezTo>
                  <a:cubicBezTo>
                    <a:pt x="333" y="58"/>
                    <a:pt x="333" y="57"/>
                    <a:pt x="333" y="57"/>
                  </a:cubicBezTo>
                  <a:cubicBezTo>
                    <a:pt x="333" y="56"/>
                    <a:pt x="333" y="56"/>
                    <a:pt x="334" y="55"/>
                  </a:cubicBezTo>
                  <a:cubicBezTo>
                    <a:pt x="334" y="55"/>
                    <a:pt x="335" y="55"/>
                    <a:pt x="336" y="54"/>
                  </a:cubicBezTo>
                  <a:cubicBezTo>
                    <a:pt x="336" y="54"/>
                    <a:pt x="337" y="55"/>
                    <a:pt x="337" y="55"/>
                  </a:cubicBezTo>
                  <a:cubicBezTo>
                    <a:pt x="338" y="55"/>
                    <a:pt x="338" y="56"/>
                    <a:pt x="338" y="56"/>
                  </a:cubicBezTo>
                  <a:cubicBezTo>
                    <a:pt x="339" y="56"/>
                    <a:pt x="339" y="56"/>
                    <a:pt x="339" y="56"/>
                  </a:cubicBezTo>
                  <a:cubicBezTo>
                    <a:pt x="339" y="56"/>
                    <a:pt x="339" y="56"/>
                    <a:pt x="340" y="56"/>
                  </a:cubicBezTo>
                  <a:cubicBezTo>
                    <a:pt x="340" y="56"/>
                    <a:pt x="340" y="56"/>
                    <a:pt x="340" y="56"/>
                  </a:cubicBezTo>
                  <a:cubicBezTo>
                    <a:pt x="340" y="55"/>
                    <a:pt x="340" y="55"/>
                    <a:pt x="340" y="54"/>
                  </a:cubicBezTo>
                  <a:cubicBezTo>
                    <a:pt x="340" y="53"/>
                    <a:pt x="340" y="53"/>
                    <a:pt x="340" y="52"/>
                  </a:cubicBezTo>
                  <a:cubicBezTo>
                    <a:pt x="340" y="52"/>
                    <a:pt x="340" y="51"/>
                    <a:pt x="341" y="50"/>
                  </a:cubicBezTo>
                  <a:cubicBezTo>
                    <a:pt x="341" y="49"/>
                    <a:pt x="341" y="47"/>
                    <a:pt x="342" y="46"/>
                  </a:cubicBezTo>
                  <a:cubicBezTo>
                    <a:pt x="342" y="46"/>
                    <a:pt x="342" y="45"/>
                    <a:pt x="343" y="44"/>
                  </a:cubicBezTo>
                  <a:cubicBezTo>
                    <a:pt x="343" y="43"/>
                    <a:pt x="344" y="42"/>
                    <a:pt x="345" y="42"/>
                  </a:cubicBezTo>
                  <a:cubicBezTo>
                    <a:pt x="345" y="41"/>
                    <a:pt x="345" y="41"/>
                    <a:pt x="346" y="41"/>
                  </a:cubicBezTo>
                  <a:cubicBezTo>
                    <a:pt x="346" y="41"/>
                    <a:pt x="347" y="41"/>
                    <a:pt x="347" y="41"/>
                  </a:cubicBezTo>
                  <a:cubicBezTo>
                    <a:pt x="348" y="41"/>
                    <a:pt x="348" y="41"/>
                    <a:pt x="348" y="41"/>
                  </a:cubicBezTo>
                  <a:cubicBezTo>
                    <a:pt x="348" y="41"/>
                    <a:pt x="349" y="41"/>
                    <a:pt x="349" y="41"/>
                  </a:cubicBezTo>
                  <a:cubicBezTo>
                    <a:pt x="349" y="40"/>
                    <a:pt x="349" y="39"/>
                    <a:pt x="348" y="38"/>
                  </a:cubicBezTo>
                  <a:cubicBezTo>
                    <a:pt x="347" y="38"/>
                    <a:pt x="347" y="37"/>
                    <a:pt x="347" y="37"/>
                  </a:cubicBezTo>
                  <a:cubicBezTo>
                    <a:pt x="347" y="37"/>
                    <a:pt x="347" y="37"/>
                    <a:pt x="347" y="36"/>
                  </a:cubicBezTo>
                  <a:cubicBezTo>
                    <a:pt x="346" y="36"/>
                    <a:pt x="345" y="35"/>
                    <a:pt x="344" y="35"/>
                  </a:cubicBezTo>
                  <a:cubicBezTo>
                    <a:pt x="344" y="35"/>
                    <a:pt x="344" y="35"/>
                    <a:pt x="344" y="35"/>
                  </a:cubicBezTo>
                  <a:cubicBezTo>
                    <a:pt x="344" y="35"/>
                    <a:pt x="344" y="35"/>
                    <a:pt x="344" y="35"/>
                  </a:cubicBezTo>
                  <a:cubicBezTo>
                    <a:pt x="344" y="35"/>
                    <a:pt x="344" y="35"/>
                    <a:pt x="344" y="35"/>
                  </a:cubicBezTo>
                  <a:cubicBezTo>
                    <a:pt x="344" y="35"/>
                    <a:pt x="344" y="35"/>
                    <a:pt x="344" y="35"/>
                  </a:cubicBezTo>
                  <a:cubicBezTo>
                    <a:pt x="344" y="35"/>
                    <a:pt x="344" y="34"/>
                    <a:pt x="344" y="34"/>
                  </a:cubicBezTo>
                  <a:cubicBezTo>
                    <a:pt x="344" y="34"/>
                    <a:pt x="343" y="33"/>
                    <a:pt x="342" y="33"/>
                  </a:cubicBezTo>
                  <a:cubicBezTo>
                    <a:pt x="342" y="33"/>
                    <a:pt x="342" y="33"/>
                    <a:pt x="342" y="33"/>
                  </a:cubicBezTo>
                  <a:cubicBezTo>
                    <a:pt x="342" y="33"/>
                    <a:pt x="342" y="33"/>
                    <a:pt x="342" y="33"/>
                  </a:cubicBezTo>
                  <a:cubicBezTo>
                    <a:pt x="342" y="32"/>
                    <a:pt x="341" y="32"/>
                    <a:pt x="341" y="32"/>
                  </a:cubicBezTo>
                  <a:cubicBezTo>
                    <a:pt x="340" y="32"/>
                    <a:pt x="339" y="32"/>
                    <a:pt x="339" y="31"/>
                  </a:cubicBezTo>
                  <a:cubicBezTo>
                    <a:pt x="339" y="31"/>
                    <a:pt x="339" y="30"/>
                    <a:pt x="339" y="30"/>
                  </a:cubicBezTo>
                  <a:cubicBezTo>
                    <a:pt x="339" y="30"/>
                    <a:pt x="340" y="30"/>
                    <a:pt x="340" y="30"/>
                  </a:cubicBezTo>
                  <a:cubicBezTo>
                    <a:pt x="341" y="30"/>
                    <a:pt x="341" y="29"/>
                    <a:pt x="341" y="28"/>
                  </a:cubicBezTo>
                  <a:cubicBezTo>
                    <a:pt x="341" y="27"/>
                    <a:pt x="341" y="26"/>
                    <a:pt x="341" y="25"/>
                  </a:cubicBezTo>
                  <a:cubicBezTo>
                    <a:pt x="341" y="25"/>
                    <a:pt x="341" y="25"/>
                    <a:pt x="341" y="24"/>
                  </a:cubicBezTo>
                  <a:cubicBezTo>
                    <a:pt x="341" y="24"/>
                    <a:pt x="341" y="24"/>
                    <a:pt x="341" y="23"/>
                  </a:cubicBezTo>
                  <a:cubicBezTo>
                    <a:pt x="340" y="23"/>
                    <a:pt x="340" y="22"/>
                    <a:pt x="339" y="22"/>
                  </a:cubicBezTo>
                  <a:cubicBezTo>
                    <a:pt x="339" y="22"/>
                    <a:pt x="338" y="22"/>
                    <a:pt x="338" y="21"/>
                  </a:cubicBezTo>
                  <a:cubicBezTo>
                    <a:pt x="338" y="21"/>
                    <a:pt x="338" y="21"/>
                    <a:pt x="338" y="21"/>
                  </a:cubicBezTo>
                  <a:cubicBezTo>
                    <a:pt x="338" y="20"/>
                    <a:pt x="338" y="20"/>
                    <a:pt x="338" y="20"/>
                  </a:cubicBezTo>
                  <a:cubicBezTo>
                    <a:pt x="338" y="19"/>
                    <a:pt x="339" y="19"/>
                    <a:pt x="339" y="20"/>
                  </a:cubicBezTo>
                  <a:cubicBezTo>
                    <a:pt x="339" y="20"/>
                    <a:pt x="339" y="21"/>
                    <a:pt x="340" y="21"/>
                  </a:cubicBezTo>
                  <a:cubicBezTo>
                    <a:pt x="342" y="22"/>
                    <a:pt x="342" y="22"/>
                    <a:pt x="342" y="20"/>
                  </a:cubicBezTo>
                  <a:cubicBezTo>
                    <a:pt x="342" y="20"/>
                    <a:pt x="343" y="20"/>
                    <a:pt x="343" y="20"/>
                  </a:cubicBezTo>
                  <a:cubicBezTo>
                    <a:pt x="343" y="19"/>
                    <a:pt x="343" y="19"/>
                    <a:pt x="344" y="19"/>
                  </a:cubicBezTo>
                  <a:cubicBezTo>
                    <a:pt x="344" y="19"/>
                    <a:pt x="344" y="19"/>
                    <a:pt x="345" y="19"/>
                  </a:cubicBezTo>
                  <a:cubicBezTo>
                    <a:pt x="345" y="20"/>
                    <a:pt x="345" y="20"/>
                    <a:pt x="346" y="20"/>
                  </a:cubicBezTo>
                  <a:cubicBezTo>
                    <a:pt x="346" y="21"/>
                    <a:pt x="347" y="21"/>
                    <a:pt x="347" y="21"/>
                  </a:cubicBezTo>
                  <a:cubicBezTo>
                    <a:pt x="348" y="20"/>
                    <a:pt x="348" y="20"/>
                    <a:pt x="349" y="20"/>
                  </a:cubicBezTo>
                  <a:cubicBezTo>
                    <a:pt x="349" y="20"/>
                    <a:pt x="350" y="20"/>
                    <a:pt x="350" y="20"/>
                  </a:cubicBezTo>
                  <a:cubicBezTo>
                    <a:pt x="350" y="20"/>
                    <a:pt x="351" y="20"/>
                    <a:pt x="351" y="20"/>
                  </a:cubicBezTo>
                  <a:cubicBezTo>
                    <a:pt x="351" y="20"/>
                    <a:pt x="351" y="20"/>
                    <a:pt x="351" y="20"/>
                  </a:cubicBezTo>
                  <a:cubicBezTo>
                    <a:pt x="351" y="20"/>
                    <a:pt x="352" y="19"/>
                    <a:pt x="352" y="19"/>
                  </a:cubicBezTo>
                  <a:cubicBezTo>
                    <a:pt x="351" y="19"/>
                    <a:pt x="352" y="18"/>
                    <a:pt x="350" y="17"/>
                  </a:cubicBezTo>
                  <a:cubicBezTo>
                    <a:pt x="350" y="17"/>
                    <a:pt x="350" y="17"/>
                    <a:pt x="350" y="17"/>
                  </a:cubicBezTo>
                  <a:cubicBezTo>
                    <a:pt x="350" y="17"/>
                    <a:pt x="350" y="16"/>
                    <a:pt x="350" y="16"/>
                  </a:cubicBezTo>
                  <a:cubicBezTo>
                    <a:pt x="350" y="15"/>
                    <a:pt x="350" y="15"/>
                    <a:pt x="349" y="14"/>
                  </a:cubicBezTo>
                  <a:cubicBezTo>
                    <a:pt x="349" y="14"/>
                    <a:pt x="348" y="14"/>
                    <a:pt x="348" y="13"/>
                  </a:cubicBezTo>
                  <a:cubicBezTo>
                    <a:pt x="348" y="13"/>
                    <a:pt x="348" y="13"/>
                    <a:pt x="348" y="13"/>
                  </a:cubicBezTo>
                  <a:cubicBezTo>
                    <a:pt x="349" y="12"/>
                    <a:pt x="349" y="11"/>
                    <a:pt x="349" y="11"/>
                  </a:cubicBezTo>
                  <a:cubicBezTo>
                    <a:pt x="349" y="10"/>
                    <a:pt x="349" y="10"/>
                    <a:pt x="349" y="10"/>
                  </a:cubicBezTo>
                  <a:cubicBezTo>
                    <a:pt x="348" y="9"/>
                    <a:pt x="348" y="8"/>
                    <a:pt x="348" y="7"/>
                  </a:cubicBezTo>
                  <a:cubicBezTo>
                    <a:pt x="348" y="7"/>
                    <a:pt x="348" y="7"/>
                    <a:pt x="348" y="7"/>
                  </a:cubicBezTo>
                  <a:cubicBezTo>
                    <a:pt x="347" y="7"/>
                    <a:pt x="347" y="7"/>
                    <a:pt x="347" y="7"/>
                  </a:cubicBezTo>
                  <a:cubicBezTo>
                    <a:pt x="346" y="7"/>
                    <a:pt x="345" y="6"/>
                    <a:pt x="345" y="6"/>
                  </a:cubicBezTo>
                  <a:cubicBezTo>
                    <a:pt x="344" y="6"/>
                    <a:pt x="344" y="6"/>
                    <a:pt x="344" y="6"/>
                  </a:cubicBezTo>
                  <a:cubicBezTo>
                    <a:pt x="343" y="6"/>
                    <a:pt x="343" y="6"/>
                    <a:pt x="342" y="6"/>
                  </a:cubicBezTo>
                  <a:cubicBezTo>
                    <a:pt x="342" y="7"/>
                    <a:pt x="341" y="7"/>
                    <a:pt x="340" y="7"/>
                  </a:cubicBezTo>
                  <a:cubicBezTo>
                    <a:pt x="340" y="7"/>
                    <a:pt x="340" y="8"/>
                    <a:pt x="340" y="8"/>
                  </a:cubicBezTo>
                  <a:cubicBezTo>
                    <a:pt x="340" y="8"/>
                    <a:pt x="340" y="8"/>
                    <a:pt x="340" y="9"/>
                  </a:cubicBezTo>
                  <a:cubicBezTo>
                    <a:pt x="340" y="9"/>
                    <a:pt x="341" y="9"/>
                    <a:pt x="341" y="10"/>
                  </a:cubicBezTo>
                  <a:cubicBezTo>
                    <a:pt x="341" y="10"/>
                    <a:pt x="341" y="11"/>
                    <a:pt x="341" y="11"/>
                  </a:cubicBezTo>
                  <a:cubicBezTo>
                    <a:pt x="341" y="11"/>
                    <a:pt x="341" y="11"/>
                    <a:pt x="341" y="11"/>
                  </a:cubicBezTo>
                  <a:cubicBezTo>
                    <a:pt x="341" y="11"/>
                    <a:pt x="341" y="11"/>
                    <a:pt x="341" y="11"/>
                  </a:cubicBezTo>
                  <a:cubicBezTo>
                    <a:pt x="340" y="10"/>
                    <a:pt x="339" y="9"/>
                    <a:pt x="338" y="8"/>
                  </a:cubicBezTo>
                  <a:cubicBezTo>
                    <a:pt x="337" y="7"/>
                    <a:pt x="337" y="7"/>
                    <a:pt x="335" y="7"/>
                  </a:cubicBezTo>
                  <a:cubicBezTo>
                    <a:pt x="335" y="7"/>
                    <a:pt x="334" y="7"/>
                    <a:pt x="334" y="7"/>
                  </a:cubicBezTo>
                  <a:cubicBezTo>
                    <a:pt x="333" y="7"/>
                    <a:pt x="332" y="7"/>
                    <a:pt x="332" y="7"/>
                  </a:cubicBezTo>
                  <a:cubicBezTo>
                    <a:pt x="331" y="6"/>
                    <a:pt x="330" y="6"/>
                    <a:pt x="329" y="6"/>
                  </a:cubicBezTo>
                  <a:cubicBezTo>
                    <a:pt x="328" y="6"/>
                    <a:pt x="327" y="6"/>
                    <a:pt x="326" y="6"/>
                  </a:cubicBezTo>
                  <a:cubicBezTo>
                    <a:pt x="326" y="6"/>
                    <a:pt x="325" y="6"/>
                    <a:pt x="325" y="6"/>
                  </a:cubicBezTo>
                  <a:cubicBezTo>
                    <a:pt x="324" y="5"/>
                    <a:pt x="324" y="5"/>
                    <a:pt x="323" y="5"/>
                  </a:cubicBezTo>
                  <a:cubicBezTo>
                    <a:pt x="321" y="5"/>
                    <a:pt x="320" y="4"/>
                    <a:pt x="318" y="5"/>
                  </a:cubicBezTo>
                  <a:cubicBezTo>
                    <a:pt x="318" y="5"/>
                    <a:pt x="317" y="5"/>
                    <a:pt x="317" y="4"/>
                  </a:cubicBezTo>
                  <a:cubicBezTo>
                    <a:pt x="316" y="4"/>
                    <a:pt x="315" y="4"/>
                    <a:pt x="314" y="5"/>
                  </a:cubicBezTo>
                  <a:cubicBezTo>
                    <a:pt x="313" y="5"/>
                    <a:pt x="312" y="6"/>
                    <a:pt x="311" y="6"/>
                  </a:cubicBezTo>
                  <a:cubicBezTo>
                    <a:pt x="310" y="6"/>
                    <a:pt x="310" y="6"/>
                    <a:pt x="309" y="6"/>
                  </a:cubicBezTo>
                  <a:cubicBezTo>
                    <a:pt x="308" y="6"/>
                    <a:pt x="308" y="6"/>
                    <a:pt x="307" y="6"/>
                  </a:cubicBezTo>
                  <a:cubicBezTo>
                    <a:pt x="307" y="6"/>
                    <a:pt x="307" y="6"/>
                    <a:pt x="307" y="7"/>
                  </a:cubicBezTo>
                  <a:cubicBezTo>
                    <a:pt x="307" y="7"/>
                    <a:pt x="308" y="8"/>
                    <a:pt x="308" y="9"/>
                  </a:cubicBezTo>
                  <a:cubicBezTo>
                    <a:pt x="308" y="9"/>
                    <a:pt x="308" y="9"/>
                    <a:pt x="308" y="9"/>
                  </a:cubicBezTo>
                  <a:cubicBezTo>
                    <a:pt x="309" y="10"/>
                    <a:pt x="310" y="10"/>
                    <a:pt x="310" y="10"/>
                  </a:cubicBezTo>
                  <a:cubicBezTo>
                    <a:pt x="311" y="11"/>
                    <a:pt x="311" y="11"/>
                    <a:pt x="311" y="12"/>
                  </a:cubicBezTo>
                  <a:cubicBezTo>
                    <a:pt x="312" y="12"/>
                    <a:pt x="312" y="13"/>
                    <a:pt x="311" y="13"/>
                  </a:cubicBezTo>
                  <a:cubicBezTo>
                    <a:pt x="311" y="13"/>
                    <a:pt x="311" y="13"/>
                    <a:pt x="311" y="14"/>
                  </a:cubicBezTo>
                  <a:cubicBezTo>
                    <a:pt x="310" y="14"/>
                    <a:pt x="310" y="14"/>
                    <a:pt x="310" y="14"/>
                  </a:cubicBezTo>
                  <a:cubicBezTo>
                    <a:pt x="309" y="13"/>
                    <a:pt x="308" y="12"/>
                    <a:pt x="307" y="12"/>
                  </a:cubicBezTo>
                  <a:cubicBezTo>
                    <a:pt x="307" y="12"/>
                    <a:pt x="307" y="12"/>
                    <a:pt x="307" y="12"/>
                  </a:cubicBezTo>
                  <a:cubicBezTo>
                    <a:pt x="306" y="12"/>
                    <a:pt x="306" y="12"/>
                    <a:pt x="306" y="12"/>
                  </a:cubicBezTo>
                  <a:cubicBezTo>
                    <a:pt x="306" y="11"/>
                    <a:pt x="306" y="11"/>
                    <a:pt x="306" y="11"/>
                  </a:cubicBezTo>
                  <a:cubicBezTo>
                    <a:pt x="305" y="11"/>
                    <a:pt x="306" y="10"/>
                    <a:pt x="306" y="10"/>
                  </a:cubicBezTo>
                  <a:cubicBezTo>
                    <a:pt x="306" y="10"/>
                    <a:pt x="306" y="9"/>
                    <a:pt x="306" y="9"/>
                  </a:cubicBezTo>
                  <a:cubicBezTo>
                    <a:pt x="305" y="8"/>
                    <a:pt x="305" y="8"/>
                    <a:pt x="304" y="8"/>
                  </a:cubicBezTo>
                  <a:cubicBezTo>
                    <a:pt x="304" y="8"/>
                    <a:pt x="303" y="9"/>
                    <a:pt x="303" y="9"/>
                  </a:cubicBezTo>
                  <a:cubicBezTo>
                    <a:pt x="303" y="10"/>
                    <a:pt x="303" y="10"/>
                    <a:pt x="303" y="11"/>
                  </a:cubicBezTo>
                  <a:cubicBezTo>
                    <a:pt x="303" y="11"/>
                    <a:pt x="303" y="12"/>
                    <a:pt x="303" y="12"/>
                  </a:cubicBezTo>
                  <a:cubicBezTo>
                    <a:pt x="302" y="12"/>
                    <a:pt x="301" y="12"/>
                    <a:pt x="300" y="12"/>
                  </a:cubicBezTo>
                  <a:cubicBezTo>
                    <a:pt x="300" y="12"/>
                    <a:pt x="299" y="13"/>
                    <a:pt x="298" y="12"/>
                  </a:cubicBezTo>
                  <a:cubicBezTo>
                    <a:pt x="298" y="12"/>
                    <a:pt x="298" y="12"/>
                    <a:pt x="298" y="12"/>
                  </a:cubicBezTo>
                  <a:cubicBezTo>
                    <a:pt x="297" y="13"/>
                    <a:pt x="296" y="13"/>
                    <a:pt x="295" y="14"/>
                  </a:cubicBezTo>
                  <a:cubicBezTo>
                    <a:pt x="294" y="15"/>
                    <a:pt x="292" y="15"/>
                    <a:pt x="291" y="15"/>
                  </a:cubicBezTo>
                  <a:cubicBezTo>
                    <a:pt x="291" y="15"/>
                    <a:pt x="290" y="15"/>
                    <a:pt x="290" y="14"/>
                  </a:cubicBezTo>
                  <a:cubicBezTo>
                    <a:pt x="290" y="14"/>
                    <a:pt x="290" y="14"/>
                    <a:pt x="290" y="14"/>
                  </a:cubicBezTo>
                  <a:cubicBezTo>
                    <a:pt x="290" y="13"/>
                    <a:pt x="289" y="11"/>
                    <a:pt x="287" y="11"/>
                  </a:cubicBezTo>
                  <a:cubicBezTo>
                    <a:pt x="287" y="11"/>
                    <a:pt x="287" y="10"/>
                    <a:pt x="287" y="10"/>
                  </a:cubicBezTo>
                  <a:cubicBezTo>
                    <a:pt x="286" y="9"/>
                    <a:pt x="284" y="9"/>
                    <a:pt x="282" y="10"/>
                  </a:cubicBezTo>
                  <a:cubicBezTo>
                    <a:pt x="282" y="10"/>
                    <a:pt x="282" y="10"/>
                    <a:pt x="282" y="10"/>
                  </a:cubicBezTo>
                  <a:cubicBezTo>
                    <a:pt x="280" y="11"/>
                    <a:pt x="279" y="11"/>
                    <a:pt x="278" y="12"/>
                  </a:cubicBezTo>
                  <a:cubicBezTo>
                    <a:pt x="277" y="13"/>
                    <a:pt x="277" y="13"/>
                    <a:pt x="276" y="13"/>
                  </a:cubicBezTo>
                  <a:cubicBezTo>
                    <a:pt x="275" y="14"/>
                    <a:pt x="275" y="13"/>
                    <a:pt x="275" y="13"/>
                  </a:cubicBezTo>
                  <a:cubicBezTo>
                    <a:pt x="274" y="12"/>
                    <a:pt x="274" y="12"/>
                    <a:pt x="273" y="12"/>
                  </a:cubicBezTo>
                  <a:cubicBezTo>
                    <a:pt x="273" y="12"/>
                    <a:pt x="273" y="11"/>
                    <a:pt x="272" y="11"/>
                  </a:cubicBezTo>
                  <a:cubicBezTo>
                    <a:pt x="272" y="11"/>
                    <a:pt x="272" y="11"/>
                    <a:pt x="271" y="11"/>
                  </a:cubicBezTo>
                  <a:cubicBezTo>
                    <a:pt x="271" y="12"/>
                    <a:pt x="271" y="12"/>
                    <a:pt x="270" y="12"/>
                  </a:cubicBezTo>
                  <a:cubicBezTo>
                    <a:pt x="270" y="11"/>
                    <a:pt x="270" y="11"/>
                    <a:pt x="270" y="11"/>
                  </a:cubicBezTo>
                  <a:cubicBezTo>
                    <a:pt x="269" y="11"/>
                    <a:pt x="269" y="11"/>
                    <a:pt x="269" y="11"/>
                  </a:cubicBezTo>
                  <a:cubicBezTo>
                    <a:pt x="268" y="11"/>
                    <a:pt x="268" y="11"/>
                    <a:pt x="267" y="11"/>
                  </a:cubicBezTo>
                  <a:cubicBezTo>
                    <a:pt x="267" y="10"/>
                    <a:pt x="267" y="10"/>
                    <a:pt x="267" y="10"/>
                  </a:cubicBezTo>
                  <a:cubicBezTo>
                    <a:pt x="268" y="9"/>
                    <a:pt x="268" y="9"/>
                    <a:pt x="267" y="9"/>
                  </a:cubicBezTo>
                  <a:cubicBezTo>
                    <a:pt x="267" y="9"/>
                    <a:pt x="267" y="9"/>
                    <a:pt x="267" y="8"/>
                  </a:cubicBezTo>
                  <a:cubicBezTo>
                    <a:pt x="266" y="8"/>
                    <a:pt x="265" y="7"/>
                    <a:pt x="264" y="8"/>
                  </a:cubicBezTo>
                  <a:cubicBezTo>
                    <a:pt x="264" y="8"/>
                    <a:pt x="263" y="8"/>
                    <a:pt x="263" y="8"/>
                  </a:cubicBezTo>
                  <a:cubicBezTo>
                    <a:pt x="262" y="8"/>
                    <a:pt x="262" y="8"/>
                    <a:pt x="262" y="9"/>
                  </a:cubicBezTo>
                  <a:cubicBezTo>
                    <a:pt x="261" y="9"/>
                    <a:pt x="261" y="9"/>
                    <a:pt x="260" y="9"/>
                  </a:cubicBezTo>
                  <a:cubicBezTo>
                    <a:pt x="259" y="9"/>
                    <a:pt x="258" y="9"/>
                    <a:pt x="257" y="9"/>
                  </a:cubicBezTo>
                  <a:cubicBezTo>
                    <a:pt x="256" y="9"/>
                    <a:pt x="255" y="9"/>
                    <a:pt x="254" y="9"/>
                  </a:cubicBezTo>
                  <a:cubicBezTo>
                    <a:pt x="253" y="9"/>
                    <a:pt x="252" y="10"/>
                    <a:pt x="251" y="9"/>
                  </a:cubicBezTo>
                  <a:cubicBezTo>
                    <a:pt x="251" y="9"/>
                    <a:pt x="250" y="9"/>
                    <a:pt x="250" y="9"/>
                  </a:cubicBezTo>
                  <a:cubicBezTo>
                    <a:pt x="250" y="10"/>
                    <a:pt x="250" y="10"/>
                    <a:pt x="250" y="10"/>
                  </a:cubicBezTo>
                  <a:cubicBezTo>
                    <a:pt x="250" y="10"/>
                    <a:pt x="250" y="10"/>
                    <a:pt x="250" y="10"/>
                  </a:cubicBezTo>
                  <a:cubicBezTo>
                    <a:pt x="250" y="10"/>
                    <a:pt x="251" y="10"/>
                    <a:pt x="251" y="10"/>
                  </a:cubicBezTo>
                  <a:cubicBezTo>
                    <a:pt x="251" y="11"/>
                    <a:pt x="251" y="11"/>
                    <a:pt x="251" y="11"/>
                  </a:cubicBezTo>
                  <a:cubicBezTo>
                    <a:pt x="252" y="11"/>
                    <a:pt x="251" y="11"/>
                    <a:pt x="251" y="11"/>
                  </a:cubicBezTo>
                  <a:cubicBezTo>
                    <a:pt x="251" y="12"/>
                    <a:pt x="251" y="12"/>
                    <a:pt x="250" y="12"/>
                  </a:cubicBezTo>
                  <a:cubicBezTo>
                    <a:pt x="250" y="12"/>
                    <a:pt x="250" y="12"/>
                    <a:pt x="250" y="13"/>
                  </a:cubicBezTo>
                  <a:cubicBezTo>
                    <a:pt x="250" y="13"/>
                    <a:pt x="250" y="14"/>
                    <a:pt x="251" y="14"/>
                  </a:cubicBezTo>
                  <a:cubicBezTo>
                    <a:pt x="251" y="14"/>
                    <a:pt x="251" y="14"/>
                    <a:pt x="252" y="14"/>
                  </a:cubicBezTo>
                  <a:cubicBezTo>
                    <a:pt x="252" y="14"/>
                    <a:pt x="252" y="14"/>
                    <a:pt x="252" y="14"/>
                  </a:cubicBezTo>
                  <a:cubicBezTo>
                    <a:pt x="252" y="14"/>
                    <a:pt x="252" y="14"/>
                    <a:pt x="252" y="14"/>
                  </a:cubicBezTo>
                  <a:cubicBezTo>
                    <a:pt x="252" y="14"/>
                    <a:pt x="252" y="14"/>
                    <a:pt x="252" y="14"/>
                  </a:cubicBezTo>
                  <a:cubicBezTo>
                    <a:pt x="252" y="14"/>
                    <a:pt x="252" y="14"/>
                    <a:pt x="252" y="14"/>
                  </a:cubicBezTo>
                  <a:cubicBezTo>
                    <a:pt x="251" y="14"/>
                    <a:pt x="251" y="15"/>
                    <a:pt x="252" y="15"/>
                  </a:cubicBezTo>
                  <a:cubicBezTo>
                    <a:pt x="252" y="15"/>
                    <a:pt x="253" y="16"/>
                    <a:pt x="253" y="16"/>
                  </a:cubicBezTo>
                  <a:cubicBezTo>
                    <a:pt x="253" y="16"/>
                    <a:pt x="253" y="17"/>
                    <a:pt x="253" y="17"/>
                  </a:cubicBezTo>
                  <a:cubicBezTo>
                    <a:pt x="253" y="17"/>
                    <a:pt x="253" y="17"/>
                    <a:pt x="253" y="17"/>
                  </a:cubicBezTo>
                  <a:cubicBezTo>
                    <a:pt x="252" y="17"/>
                    <a:pt x="251" y="17"/>
                    <a:pt x="251" y="17"/>
                  </a:cubicBezTo>
                  <a:cubicBezTo>
                    <a:pt x="251" y="17"/>
                    <a:pt x="250" y="18"/>
                    <a:pt x="250" y="18"/>
                  </a:cubicBezTo>
                  <a:cubicBezTo>
                    <a:pt x="249" y="18"/>
                    <a:pt x="249" y="18"/>
                    <a:pt x="248" y="18"/>
                  </a:cubicBezTo>
                  <a:cubicBezTo>
                    <a:pt x="248" y="18"/>
                    <a:pt x="248" y="18"/>
                    <a:pt x="247" y="18"/>
                  </a:cubicBezTo>
                  <a:cubicBezTo>
                    <a:pt x="247" y="18"/>
                    <a:pt x="246" y="18"/>
                    <a:pt x="246" y="19"/>
                  </a:cubicBezTo>
                  <a:cubicBezTo>
                    <a:pt x="246" y="20"/>
                    <a:pt x="245" y="20"/>
                    <a:pt x="245" y="20"/>
                  </a:cubicBezTo>
                  <a:cubicBezTo>
                    <a:pt x="243" y="20"/>
                    <a:pt x="242" y="20"/>
                    <a:pt x="241" y="19"/>
                  </a:cubicBezTo>
                  <a:cubicBezTo>
                    <a:pt x="241" y="19"/>
                    <a:pt x="241" y="19"/>
                    <a:pt x="241" y="19"/>
                  </a:cubicBezTo>
                  <a:cubicBezTo>
                    <a:pt x="241" y="19"/>
                    <a:pt x="241" y="19"/>
                    <a:pt x="241" y="19"/>
                  </a:cubicBezTo>
                  <a:cubicBezTo>
                    <a:pt x="241" y="19"/>
                    <a:pt x="241" y="19"/>
                    <a:pt x="241" y="19"/>
                  </a:cubicBezTo>
                  <a:cubicBezTo>
                    <a:pt x="241" y="20"/>
                    <a:pt x="241" y="21"/>
                    <a:pt x="241" y="21"/>
                  </a:cubicBezTo>
                  <a:cubicBezTo>
                    <a:pt x="242" y="22"/>
                    <a:pt x="242" y="23"/>
                    <a:pt x="242" y="24"/>
                  </a:cubicBezTo>
                  <a:cubicBezTo>
                    <a:pt x="242" y="24"/>
                    <a:pt x="242" y="25"/>
                    <a:pt x="242" y="25"/>
                  </a:cubicBezTo>
                  <a:cubicBezTo>
                    <a:pt x="241" y="25"/>
                    <a:pt x="241" y="24"/>
                    <a:pt x="240" y="24"/>
                  </a:cubicBezTo>
                  <a:cubicBezTo>
                    <a:pt x="239" y="24"/>
                    <a:pt x="238" y="23"/>
                    <a:pt x="237" y="22"/>
                  </a:cubicBezTo>
                  <a:cubicBezTo>
                    <a:pt x="237" y="22"/>
                    <a:pt x="237" y="22"/>
                    <a:pt x="237" y="22"/>
                  </a:cubicBezTo>
                  <a:cubicBezTo>
                    <a:pt x="237" y="21"/>
                    <a:pt x="237" y="21"/>
                    <a:pt x="236" y="21"/>
                  </a:cubicBezTo>
                  <a:cubicBezTo>
                    <a:pt x="235" y="22"/>
                    <a:pt x="235" y="22"/>
                    <a:pt x="235" y="21"/>
                  </a:cubicBezTo>
                  <a:cubicBezTo>
                    <a:pt x="235" y="21"/>
                    <a:pt x="235" y="21"/>
                    <a:pt x="235" y="21"/>
                  </a:cubicBezTo>
                  <a:cubicBezTo>
                    <a:pt x="235" y="21"/>
                    <a:pt x="235" y="21"/>
                    <a:pt x="235" y="21"/>
                  </a:cubicBezTo>
                  <a:cubicBezTo>
                    <a:pt x="235" y="21"/>
                    <a:pt x="234" y="21"/>
                    <a:pt x="234" y="21"/>
                  </a:cubicBezTo>
                  <a:cubicBezTo>
                    <a:pt x="234" y="21"/>
                    <a:pt x="234" y="21"/>
                    <a:pt x="234" y="20"/>
                  </a:cubicBezTo>
                  <a:cubicBezTo>
                    <a:pt x="234" y="20"/>
                    <a:pt x="234" y="20"/>
                    <a:pt x="234" y="20"/>
                  </a:cubicBezTo>
                  <a:cubicBezTo>
                    <a:pt x="234" y="20"/>
                    <a:pt x="234" y="20"/>
                    <a:pt x="234" y="21"/>
                  </a:cubicBezTo>
                  <a:cubicBezTo>
                    <a:pt x="235" y="21"/>
                    <a:pt x="235" y="21"/>
                    <a:pt x="235" y="21"/>
                  </a:cubicBezTo>
                  <a:cubicBezTo>
                    <a:pt x="235" y="21"/>
                    <a:pt x="235" y="21"/>
                    <a:pt x="235" y="21"/>
                  </a:cubicBezTo>
                  <a:cubicBezTo>
                    <a:pt x="235" y="20"/>
                    <a:pt x="235" y="20"/>
                    <a:pt x="235" y="20"/>
                  </a:cubicBezTo>
                  <a:cubicBezTo>
                    <a:pt x="235" y="20"/>
                    <a:pt x="236" y="20"/>
                    <a:pt x="236" y="20"/>
                  </a:cubicBezTo>
                  <a:cubicBezTo>
                    <a:pt x="235" y="19"/>
                    <a:pt x="235" y="19"/>
                    <a:pt x="235" y="18"/>
                  </a:cubicBezTo>
                  <a:cubicBezTo>
                    <a:pt x="234" y="18"/>
                    <a:pt x="234" y="18"/>
                    <a:pt x="234" y="18"/>
                  </a:cubicBezTo>
                  <a:cubicBezTo>
                    <a:pt x="233" y="18"/>
                    <a:pt x="233" y="18"/>
                    <a:pt x="233" y="17"/>
                  </a:cubicBezTo>
                  <a:cubicBezTo>
                    <a:pt x="233" y="17"/>
                    <a:pt x="233" y="17"/>
                    <a:pt x="233" y="16"/>
                  </a:cubicBezTo>
                  <a:cubicBezTo>
                    <a:pt x="233" y="16"/>
                    <a:pt x="232" y="15"/>
                    <a:pt x="231" y="15"/>
                  </a:cubicBezTo>
                  <a:cubicBezTo>
                    <a:pt x="231" y="14"/>
                    <a:pt x="228" y="13"/>
                    <a:pt x="228" y="14"/>
                  </a:cubicBezTo>
                  <a:cubicBezTo>
                    <a:pt x="228" y="14"/>
                    <a:pt x="227" y="14"/>
                    <a:pt x="227" y="14"/>
                  </a:cubicBezTo>
                  <a:cubicBezTo>
                    <a:pt x="227" y="14"/>
                    <a:pt x="227" y="14"/>
                    <a:pt x="226" y="14"/>
                  </a:cubicBezTo>
                  <a:cubicBezTo>
                    <a:pt x="225" y="14"/>
                    <a:pt x="224" y="13"/>
                    <a:pt x="223" y="14"/>
                  </a:cubicBezTo>
                  <a:cubicBezTo>
                    <a:pt x="223" y="14"/>
                    <a:pt x="222" y="14"/>
                    <a:pt x="222" y="14"/>
                  </a:cubicBezTo>
                  <a:cubicBezTo>
                    <a:pt x="222" y="15"/>
                    <a:pt x="221" y="15"/>
                    <a:pt x="222" y="15"/>
                  </a:cubicBezTo>
                  <a:cubicBezTo>
                    <a:pt x="222" y="16"/>
                    <a:pt x="222" y="17"/>
                    <a:pt x="223" y="17"/>
                  </a:cubicBezTo>
                  <a:cubicBezTo>
                    <a:pt x="223" y="17"/>
                    <a:pt x="223" y="18"/>
                    <a:pt x="223" y="18"/>
                  </a:cubicBezTo>
                  <a:cubicBezTo>
                    <a:pt x="222" y="18"/>
                    <a:pt x="221" y="19"/>
                    <a:pt x="220" y="19"/>
                  </a:cubicBezTo>
                  <a:cubicBezTo>
                    <a:pt x="219" y="19"/>
                    <a:pt x="218" y="19"/>
                    <a:pt x="218" y="19"/>
                  </a:cubicBezTo>
                  <a:cubicBezTo>
                    <a:pt x="217" y="18"/>
                    <a:pt x="217" y="18"/>
                    <a:pt x="217" y="19"/>
                  </a:cubicBezTo>
                  <a:cubicBezTo>
                    <a:pt x="216" y="19"/>
                    <a:pt x="215" y="19"/>
                    <a:pt x="215" y="18"/>
                  </a:cubicBezTo>
                  <a:cubicBezTo>
                    <a:pt x="215" y="18"/>
                    <a:pt x="215" y="17"/>
                    <a:pt x="215" y="17"/>
                  </a:cubicBezTo>
                  <a:cubicBezTo>
                    <a:pt x="214" y="17"/>
                    <a:pt x="214" y="17"/>
                    <a:pt x="214" y="17"/>
                  </a:cubicBezTo>
                  <a:cubicBezTo>
                    <a:pt x="212" y="17"/>
                    <a:pt x="211" y="17"/>
                    <a:pt x="210" y="18"/>
                  </a:cubicBezTo>
                  <a:cubicBezTo>
                    <a:pt x="209" y="18"/>
                    <a:pt x="209" y="18"/>
                    <a:pt x="208" y="18"/>
                  </a:cubicBezTo>
                  <a:cubicBezTo>
                    <a:pt x="208" y="18"/>
                    <a:pt x="207" y="19"/>
                    <a:pt x="207" y="19"/>
                  </a:cubicBezTo>
                  <a:cubicBezTo>
                    <a:pt x="206" y="19"/>
                    <a:pt x="206" y="18"/>
                    <a:pt x="205" y="18"/>
                  </a:cubicBezTo>
                  <a:cubicBezTo>
                    <a:pt x="205" y="18"/>
                    <a:pt x="205" y="18"/>
                    <a:pt x="205" y="18"/>
                  </a:cubicBezTo>
                  <a:cubicBezTo>
                    <a:pt x="205" y="18"/>
                    <a:pt x="205" y="18"/>
                    <a:pt x="205" y="19"/>
                  </a:cubicBezTo>
                  <a:cubicBezTo>
                    <a:pt x="205" y="19"/>
                    <a:pt x="204" y="20"/>
                    <a:pt x="203" y="19"/>
                  </a:cubicBezTo>
                  <a:cubicBezTo>
                    <a:pt x="203" y="19"/>
                    <a:pt x="203" y="19"/>
                    <a:pt x="202" y="18"/>
                  </a:cubicBezTo>
                  <a:cubicBezTo>
                    <a:pt x="202" y="18"/>
                    <a:pt x="202" y="18"/>
                    <a:pt x="202" y="18"/>
                  </a:cubicBezTo>
                  <a:cubicBezTo>
                    <a:pt x="202" y="18"/>
                    <a:pt x="201" y="18"/>
                    <a:pt x="201" y="18"/>
                  </a:cubicBezTo>
                  <a:cubicBezTo>
                    <a:pt x="200" y="18"/>
                    <a:pt x="200" y="18"/>
                    <a:pt x="200" y="19"/>
                  </a:cubicBezTo>
                  <a:cubicBezTo>
                    <a:pt x="200" y="19"/>
                    <a:pt x="200" y="19"/>
                    <a:pt x="200" y="20"/>
                  </a:cubicBezTo>
                  <a:cubicBezTo>
                    <a:pt x="200" y="20"/>
                    <a:pt x="200" y="20"/>
                    <a:pt x="200" y="20"/>
                  </a:cubicBezTo>
                  <a:cubicBezTo>
                    <a:pt x="200" y="21"/>
                    <a:pt x="201" y="21"/>
                    <a:pt x="201" y="21"/>
                  </a:cubicBezTo>
                  <a:cubicBezTo>
                    <a:pt x="201" y="21"/>
                    <a:pt x="201" y="21"/>
                    <a:pt x="201" y="21"/>
                  </a:cubicBezTo>
                  <a:cubicBezTo>
                    <a:pt x="201" y="21"/>
                    <a:pt x="201" y="21"/>
                    <a:pt x="201" y="21"/>
                  </a:cubicBezTo>
                  <a:cubicBezTo>
                    <a:pt x="201" y="20"/>
                    <a:pt x="201" y="20"/>
                    <a:pt x="201" y="20"/>
                  </a:cubicBezTo>
                  <a:cubicBezTo>
                    <a:pt x="201" y="20"/>
                    <a:pt x="201" y="20"/>
                    <a:pt x="201" y="20"/>
                  </a:cubicBezTo>
                  <a:cubicBezTo>
                    <a:pt x="201" y="20"/>
                    <a:pt x="202" y="20"/>
                    <a:pt x="201" y="20"/>
                  </a:cubicBezTo>
                  <a:cubicBezTo>
                    <a:pt x="201" y="20"/>
                    <a:pt x="201" y="20"/>
                    <a:pt x="201" y="20"/>
                  </a:cubicBezTo>
                  <a:cubicBezTo>
                    <a:pt x="201" y="20"/>
                    <a:pt x="201" y="21"/>
                    <a:pt x="201" y="21"/>
                  </a:cubicBezTo>
                  <a:cubicBezTo>
                    <a:pt x="201" y="21"/>
                    <a:pt x="201" y="21"/>
                    <a:pt x="201" y="21"/>
                  </a:cubicBezTo>
                  <a:cubicBezTo>
                    <a:pt x="201" y="21"/>
                    <a:pt x="201" y="21"/>
                    <a:pt x="201" y="21"/>
                  </a:cubicBezTo>
                  <a:cubicBezTo>
                    <a:pt x="201" y="21"/>
                    <a:pt x="201" y="21"/>
                    <a:pt x="201" y="21"/>
                  </a:cubicBezTo>
                  <a:cubicBezTo>
                    <a:pt x="200" y="22"/>
                    <a:pt x="200" y="22"/>
                    <a:pt x="200" y="23"/>
                  </a:cubicBezTo>
                  <a:cubicBezTo>
                    <a:pt x="199" y="24"/>
                    <a:pt x="198" y="24"/>
                    <a:pt x="197" y="24"/>
                  </a:cubicBezTo>
                  <a:cubicBezTo>
                    <a:pt x="197" y="24"/>
                    <a:pt x="197" y="24"/>
                    <a:pt x="197" y="24"/>
                  </a:cubicBezTo>
                  <a:cubicBezTo>
                    <a:pt x="197" y="23"/>
                    <a:pt x="197" y="23"/>
                    <a:pt x="197" y="22"/>
                  </a:cubicBezTo>
                  <a:cubicBezTo>
                    <a:pt x="197" y="22"/>
                    <a:pt x="198" y="22"/>
                    <a:pt x="198" y="21"/>
                  </a:cubicBezTo>
                  <a:cubicBezTo>
                    <a:pt x="198" y="21"/>
                    <a:pt x="198" y="21"/>
                    <a:pt x="198" y="20"/>
                  </a:cubicBezTo>
                  <a:cubicBezTo>
                    <a:pt x="198" y="20"/>
                    <a:pt x="198" y="19"/>
                    <a:pt x="199" y="18"/>
                  </a:cubicBezTo>
                  <a:cubicBezTo>
                    <a:pt x="199" y="18"/>
                    <a:pt x="199" y="18"/>
                    <a:pt x="199" y="17"/>
                  </a:cubicBezTo>
                  <a:cubicBezTo>
                    <a:pt x="199" y="17"/>
                    <a:pt x="199" y="17"/>
                    <a:pt x="199" y="16"/>
                  </a:cubicBezTo>
                  <a:cubicBezTo>
                    <a:pt x="199" y="16"/>
                    <a:pt x="200" y="15"/>
                    <a:pt x="200" y="14"/>
                  </a:cubicBezTo>
                  <a:cubicBezTo>
                    <a:pt x="200" y="13"/>
                    <a:pt x="200" y="12"/>
                    <a:pt x="201" y="12"/>
                  </a:cubicBezTo>
                  <a:cubicBezTo>
                    <a:pt x="201" y="11"/>
                    <a:pt x="201" y="10"/>
                    <a:pt x="200" y="10"/>
                  </a:cubicBezTo>
                  <a:cubicBezTo>
                    <a:pt x="200" y="9"/>
                    <a:pt x="200" y="8"/>
                    <a:pt x="199" y="7"/>
                  </a:cubicBezTo>
                  <a:cubicBezTo>
                    <a:pt x="199" y="7"/>
                    <a:pt x="199" y="7"/>
                    <a:pt x="199" y="7"/>
                  </a:cubicBezTo>
                  <a:cubicBezTo>
                    <a:pt x="198" y="6"/>
                    <a:pt x="198" y="6"/>
                    <a:pt x="197" y="5"/>
                  </a:cubicBezTo>
                  <a:cubicBezTo>
                    <a:pt x="197" y="5"/>
                    <a:pt x="197" y="5"/>
                    <a:pt x="197" y="5"/>
                  </a:cubicBezTo>
                  <a:cubicBezTo>
                    <a:pt x="196" y="5"/>
                    <a:pt x="196" y="6"/>
                    <a:pt x="196" y="5"/>
                  </a:cubicBezTo>
                  <a:cubicBezTo>
                    <a:pt x="196" y="5"/>
                    <a:pt x="195" y="4"/>
                    <a:pt x="194" y="4"/>
                  </a:cubicBezTo>
                  <a:cubicBezTo>
                    <a:pt x="194" y="4"/>
                    <a:pt x="193" y="3"/>
                    <a:pt x="192" y="3"/>
                  </a:cubicBezTo>
                  <a:cubicBezTo>
                    <a:pt x="192" y="3"/>
                    <a:pt x="191" y="3"/>
                    <a:pt x="191" y="3"/>
                  </a:cubicBezTo>
                  <a:cubicBezTo>
                    <a:pt x="190" y="4"/>
                    <a:pt x="189" y="4"/>
                    <a:pt x="188" y="4"/>
                  </a:cubicBezTo>
                  <a:cubicBezTo>
                    <a:pt x="187" y="4"/>
                    <a:pt x="187" y="5"/>
                    <a:pt x="187" y="5"/>
                  </a:cubicBezTo>
                  <a:cubicBezTo>
                    <a:pt x="188" y="5"/>
                    <a:pt x="188" y="5"/>
                    <a:pt x="188" y="6"/>
                  </a:cubicBezTo>
                  <a:cubicBezTo>
                    <a:pt x="188" y="6"/>
                    <a:pt x="188" y="6"/>
                    <a:pt x="187" y="7"/>
                  </a:cubicBezTo>
                  <a:cubicBezTo>
                    <a:pt x="187" y="7"/>
                    <a:pt x="186" y="7"/>
                    <a:pt x="186" y="6"/>
                  </a:cubicBezTo>
                  <a:cubicBezTo>
                    <a:pt x="186" y="6"/>
                    <a:pt x="186" y="5"/>
                    <a:pt x="186" y="5"/>
                  </a:cubicBezTo>
                  <a:cubicBezTo>
                    <a:pt x="186" y="5"/>
                    <a:pt x="186" y="4"/>
                    <a:pt x="186" y="4"/>
                  </a:cubicBezTo>
                  <a:cubicBezTo>
                    <a:pt x="186" y="3"/>
                    <a:pt x="185" y="3"/>
                    <a:pt x="185" y="3"/>
                  </a:cubicBezTo>
                  <a:cubicBezTo>
                    <a:pt x="185" y="3"/>
                    <a:pt x="184" y="3"/>
                    <a:pt x="184" y="3"/>
                  </a:cubicBezTo>
                  <a:cubicBezTo>
                    <a:pt x="184" y="4"/>
                    <a:pt x="183" y="3"/>
                    <a:pt x="183" y="3"/>
                  </a:cubicBezTo>
                  <a:cubicBezTo>
                    <a:pt x="182" y="3"/>
                    <a:pt x="182" y="3"/>
                    <a:pt x="182" y="2"/>
                  </a:cubicBezTo>
                  <a:cubicBezTo>
                    <a:pt x="182" y="2"/>
                    <a:pt x="182" y="1"/>
                    <a:pt x="181" y="1"/>
                  </a:cubicBezTo>
                  <a:cubicBezTo>
                    <a:pt x="180" y="1"/>
                    <a:pt x="180" y="0"/>
                    <a:pt x="179" y="0"/>
                  </a:cubicBezTo>
                  <a:cubicBezTo>
                    <a:pt x="178" y="0"/>
                    <a:pt x="178" y="0"/>
                    <a:pt x="178" y="1"/>
                  </a:cubicBezTo>
                  <a:cubicBezTo>
                    <a:pt x="178" y="1"/>
                    <a:pt x="178" y="1"/>
                    <a:pt x="178" y="1"/>
                  </a:cubicBezTo>
                  <a:cubicBezTo>
                    <a:pt x="177" y="2"/>
                    <a:pt x="177" y="4"/>
                    <a:pt x="177" y="5"/>
                  </a:cubicBezTo>
                  <a:cubicBezTo>
                    <a:pt x="177" y="6"/>
                    <a:pt x="177" y="7"/>
                    <a:pt x="178" y="8"/>
                  </a:cubicBezTo>
                  <a:cubicBezTo>
                    <a:pt x="178" y="8"/>
                    <a:pt x="178" y="9"/>
                    <a:pt x="178" y="9"/>
                  </a:cubicBezTo>
                  <a:cubicBezTo>
                    <a:pt x="179" y="10"/>
                    <a:pt x="179" y="10"/>
                    <a:pt x="178" y="10"/>
                  </a:cubicBezTo>
                  <a:cubicBezTo>
                    <a:pt x="178" y="10"/>
                    <a:pt x="177" y="10"/>
                    <a:pt x="176" y="10"/>
                  </a:cubicBezTo>
                  <a:cubicBezTo>
                    <a:pt x="176" y="10"/>
                    <a:pt x="176" y="11"/>
                    <a:pt x="176" y="11"/>
                  </a:cubicBezTo>
                  <a:cubicBezTo>
                    <a:pt x="176" y="11"/>
                    <a:pt x="176" y="11"/>
                    <a:pt x="176" y="12"/>
                  </a:cubicBezTo>
                  <a:cubicBezTo>
                    <a:pt x="176" y="12"/>
                    <a:pt x="176" y="13"/>
                    <a:pt x="175" y="13"/>
                  </a:cubicBezTo>
                  <a:cubicBezTo>
                    <a:pt x="175" y="13"/>
                    <a:pt x="175" y="13"/>
                    <a:pt x="175" y="13"/>
                  </a:cubicBezTo>
                  <a:cubicBezTo>
                    <a:pt x="174" y="14"/>
                    <a:pt x="174" y="14"/>
                    <a:pt x="173" y="14"/>
                  </a:cubicBezTo>
                  <a:cubicBezTo>
                    <a:pt x="173" y="14"/>
                    <a:pt x="173" y="14"/>
                    <a:pt x="173" y="14"/>
                  </a:cubicBezTo>
                  <a:cubicBezTo>
                    <a:pt x="173" y="13"/>
                    <a:pt x="173" y="13"/>
                    <a:pt x="174" y="13"/>
                  </a:cubicBezTo>
                  <a:cubicBezTo>
                    <a:pt x="174" y="12"/>
                    <a:pt x="173" y="12"/>
                    <a:pt x="173" y="12"/>
                  </a:cubicBezTo>
                  <a:cubicBezTo>
                    <a:pt x="172" y="12"/>
                    <a:pt x="172" y="12"/>
                    <a:pt x="172" y="13"/>
                  </a:cubicBezTo>
                  <a:cubicBezTo>
                    <a:pt x="172" y="13"/>
                    <a:pt x="172" y="14"/>
                    <a:pt x="171" y="14"/>
                  </a:cubicBezTo>
                  <a:cubicBezTo>
                    <a:pt x="171" y="14"/>
                    <a:pt x="170" y="14"/>
                    <a:pt x="170" y="14"/>
                  </a:cubicBezTo>
                  <a:cubicBezTo>
                    <a:pt x="170" y="14"/>
                    <a:pt x="169" y="14"/>
                    <a:pt x="169" y="14"/>
                  </a:cubicBezTo>
                  <a:cubicBezTo>
                    <a:pt x="169" y="15"/>
                    <a:pt x="168" y="15"/>
                    <a:pt x="169" y="16"/>
                  </a:cubicBezTo>
                  <a:cubicBezTo>
                    <a:pt x="169" y="16"/>
                    <a:pt x="169" y="16"/>
                    <a:pt x="169" y="16"/>
                  </a:cubicBezTo>
                  <a:cubicBezTo>
                    <a:pt x="168" y="17"/>
                    <a:pt x="168" y="17"/>
                    <a:pt x="167" y="17"/>
                  </a:cubicBezTo>
                  <a:cubicBezTo>
                    <a:pt x="166" y="18"/>
                    <a:pt x="166" y="18"/>
                    <a:pt x="165" y="19"/>
                  </a:cubicBezTo>
                  <a:cubicBezTo>
                    <a:pt x="165" y="19"/>
                    <a:pt x="164" y="19"/>
                    <a:pt x="164" y="20"/>
                  </a:cubicBezTo>
                  <a:cubicBezTo>
                    <a:pt x="164" y="21"/>
                    <a:pt x="164" y="21"/>
                    <a:pt x="163" y="21"/>
                  </a:cubicBezTo>
                  <a:cubicBezTo>
                    <a:pt x="163" y="21"/>
                    <a:pt x="163" y="22"/>
                    <a:pt x="162" y="23"/>
                  </a:cubicBezTo>
                  <a:cubicBezTo>
                    <a:pt x="162" y="23"/>
                    <a:pt x="162" y="23"/>
                    <a:pt x="162" y="23"/>
                  </a:cubicBezTo>
                  <a:cubicBezTo>
                    <a:pt x="161" y="24"/>
                    <a:pt x="162" y="24"/>
                    <a:pt x="162" y="25"/>
                  </a:cubicBezTo>
                  <a:cubicBezTo>
                    <a:pt x="162" y="25"/>
                    <a:pt x="162" y="26"/>
                    <a:pt x="162" y="26"/>
                  </a:cubicBezTo>
                  <a:cubicBezTo>
                    <a:pt x="163" y="26"/>
                    <a:pt x="163" y="27"/>
                    <a:pt x="164" y="27"/>
                  </a:cubicBezTo>
                  <a:cubicBezTo>
                    <a:pt x="165" y="27"/>
                    <a:pt x="166" y="28"/>
                    <a:pt x="166" y="28"/>
                  </a:cubicBezTo>
                  <a:cubicBezTo>
                    <a:pt x="166" y="28"/>
                    <a:pt x="166" y="29"/>
                    <a:pt x="166" y="29"/>
                  </a:cubicBezTo>
                  <a:cubicBezTo>
                    <a:pt x="166" y="29"/>
                    <a:pt x="166" y="29"/>
                    <a:pt x="166" y="29"/>
                  </a:cubicBezTo>
                  <a:cubicBezTo>
                    <a:pt x="166" y="29"/>
                    <a:pt x="166" y="29"/>
                    <a:pt x="166" y="29"/>
                  </a:cubicBezTo>
                  <a:cubicBezTo>
                    <a:pt x="166" y="28"/>
                    <a:pt x="165" y="28"/>
                    <a:pt x="165" y="28"/>
                  </a:cubicBezTo>
                  <a:cubicBezTo>
                    <a:pt x="165" y="28"/>
                    <a:pt x="164" y="28"/>
                    <a:pt x="164" y="29"/>
                  </a:cubicBezTo>
                  <a:cubicBezTo>
                    <a:pt x="163" y="29"/>
                    <a:pt x="162" y="29"/>
                    <a:pt x="162" y="30"/>
                  </a:cubicBezTo>
                  <a:cubicBezTo>
                    <a:pt x="161" y="30"/>
                    <a:pt x="160" y="31"/>
                    <a:pt x="159" y="31"/>
                  </a:cubicBezTo>
                  <a:cubicBezTo>
                    <a:pt x="158" y="31"/>
                    <a:pt x="158" y="31"/>
                    <a:pt x="158" y="31"/>
                  </a:cubicBezTo>
                  <a:cubicBezTo>
                    <a:pt x="157" y="32"/>
                    <a:pt x="157" y="32"/>
                    <a:pt x="157" y="33"/>
                  </a:cubicBezTo>
                  <a:cubicBezTo>
                    <a:pt x="157" y="34"/>
                    <a:pt x="158" y="34"/>
                    <a:pt x="158" y="34"/>
                  </a:cubicBezTo>
                  <a:cubicBezTo>
                    <a:pt x="158" y="35"/>
                    <a:pt x="158" y="35"/>
                    <a:pt x="159" y="36"/>
                  </a:cubicBezTo>
                  <a:cubicBezTo>
                    <a:pt x="159" y="36"/>
                    <a:pt x="159" y="36"/>
                    <a:pt x="159" y="37"/>
                  </a:cubicBezTo>
                  <a:cubicBezTo>
                    <a:pt x="159" y="37"/>
                    <a:pt x="159" y="37"/>
                    <a:pt x="160" y="37"/>
                  </a:cubicBezTo>
                  <a:cubicBezTo>
                    <a:pt x="160" y="38"/>
                    <a:pt x="161" y="37"/>
                    <a:pt x="162" y="38"/>
                  </a:cubicBezTo>
                  <a:cubicBezTo>
                    <a:pt x="162" y="38"/>
                    <a:pt x="163" y="39"/>
                    <a:pt x="163" y="39"/>
                  </a:cubicBezTo>
                  <a:cubicBezTo>
                    <a:pt x="163" y="39"/>
                    <a:pt x="164" y="39"/>
                    <a:pt x="164" y="39"/>
                  </a:cubicBezTo>
                  <a:cubicBezTo>
                    <a:pt x="164" y="39"/>
                    <a:pt x="164" y="40"/>
                    <a:pt x="165" y="40"/>
                  </a:cubicBezTo>
                  <a:cubicBezTo>
                    <a:pt x="165" y="40"/>
                    <a:pt x="165" y="40"/>
                    <a:pt x="165" y="40"/>
                  </a:cubicBezTo>
                  <a:cubicBezTo>
                    <a:pt x="166" y="41"/>
                    <a:pt x="166" y="42"/>
                    <a:pt x="167" y="43"/>
                  </a:cubicBezTo>
                  <a:cubicBezTo>
                    <a:pt x="167" y="44"/>
                    <a:pt x="167" y="44"/>
                    <a:pt x="166" y="44"/>
                  </a:cubicBezTo>
                  <a:cubicBezTo>
                    <a:pt x="166" y="44"/>
                    <a:pt x="166" y="44"/>
                    <a:pt x="166" y="44"/>
                  </a:cubicBezTo>
                  <a:cubicBezTo>
                    <a:pt x="166" y="45"/>
                    <a:pt x="166" y="45"/>
                    <a:pt x="166" y="45"/>
                  </a:cubicBezTo>
                  <a:cubicBezTo>
                    <a:pt x="166" y="45"/>
                    <a:pt x="165" y="45"/>
                    <a:pt x="165" y="45"/>
                  </a:cubicBezTo>
                  <a:cubicBezTo>
                    <a:pt x="165" y="45"/>
                    <a:pt x="165" y="45"/>
                    <a:pt x="165" y="45"/>
                  </a:cubicBezTo>
                  <a:cubicBezTo>
                    <a:pt x="165" y="45"/>
                    <a:pt x="165" y="45"/>
                    <a:pt x="166" y="45"/>
                  </a:cubicBezTo>
                  <a:cubicBezTo>
                    <a:pt x="166" y="45"/>
                    <a:pt x="166" y="44"/>
                    <a:pt x="166" y="44"/>
                  </a:cubicBezTo>
                  <a:cubicBezTo>
                    <a:pt x="165" y="44"/>
                    <a:pt x="165" y="44"/>
                    <a:pt x="165" y="44"/>
                  </a:cubicBezTo>
                  <a:cubicBezTo>
                    <a:pt x="165" y="43"/>
                    <a:pt x="164" y="42"/>
                    <a:pt x="165" y="41"/>
                  </a:cubicBezTo>
                  <a:cubicBezTo>
                    <a:pt x="165" y="41"/>
                    <a:pt x="165" y="41"/>
                    <a:pt x="165" y="41"/>
                  </a:cubicBezTo>
                  <a:cubicBezTo>
                    <a:pt x="165" y="40"/>
                    <a:pt x="165" y="40"/>
                    <a:pt x="164" y="40"/>
                  </a:cubicBezTo>
                  <a:cubicBezTo>
                    <a:pt x="164" y="40"/>
                    <a:pt x="163" y="40"/>
                    <a:pt x="163" y="40"/>
                  </a:cubicBezTo>
                  <a:cubicBezTo>
                    <a:pt x="162" y="40"/>
                    <a:pt x="161" y="40"/>
                    <a:pt x="161" y="40"/>
                  </a:cubicBezTo>
                  <a:cubicBezTo>
                    <a:pt x="160" y="39"/>
                    <a:pt x="160" y="39"/>
                    <a:pt x="160" y="39"/>
                  </a:cubicBezTo>
                  <a:cubicBezTo>
                    <a:pt x="159" y="38"/>
                    <a:pt x="158" y="38"/>
                    <a:pt x="157" y="38"/>
                  </a:cubicBezTo>
                  <a:cubicBezTo>
                    <a:pt x="157" y="38"/>
                    <a:pt x="156" y="37"/>
                    <a:pt x="155" y="37"/>
                  </a:cubicBezTo>
                  <a:cubicBezTo>
                    <a:pt x="155" y="37"/>
                    <a:pt x="154" y="37"/>
                    <a:pt x="154" y="37"/>
                  </a:cubicBezTo>
                  <a:cubicBezTo>
                    <a:pt x="154" y="38"/>
                    <a:pt x="154" y="38"/>
                    <a:pt x="154" y="39"/>
                  </a:cubicBezTo>
                  <a:cubicBezTo>
                    <a:pt x="154" y="39"/>
                    <a:pt x="154" y="39"/>
                    <a:pt x="154" y="39"/>
                  </a:cubicBezTo>
                  <a:cubicBezTo>
                    <a:pt x="154" y="39"/>
                    <a:pt x="154" y="39"/>
                    <a:pt x="155" y="39"/>
                  </a:cubicBezTo>
                  <a:cubicBezTo>
                    <a:pt x="155" y="39"/>
                    <a:pt x="155" y="39"/>
                    <a:pt x="155" y="39"/>
                  </a:cubicBezTo>
                  <a:cubicBezTo>
                    <a:pt x="155" y="39"/>
                    <a:pt x="155" y="39"/>
                    <a:pt x="155" y="39"/>
                  </a:cubicBezTo>
                  <a:cubicBezTo>
                    <a:pt x="155" y="39"/>
                    <a:pt x="155" y="39"/>
                    <a:pt x="155" y="39"/>
                  </a:cubicBezTo>
                  <a:cubicBezTo>
                    <a:pt x="155" y="39"/>
                    <a:pt x="155" y="39"/>
                    <a:pt x="155" y="40"/>
                  </a:cubicBezTo>
                  <a:cubicBezTo>
                    <a:pt x="155" y="40"/>
                    <a:pt x="156" y="40"/>
                    <a:pt x="156" y="40"/>
                  </a:cubicBezTo>
                  <a:cubicBezTo>
                    <a:pt x="156" y="40"/>
                    <a:pt x="156" y="40"/>
                    <a:pt x="156" y="41"/>
                  </a:cubicBezTo>
                  <a:cubicBezTo>
                    <a:pt x="156" y="41"/>
                    <a:pt x="156" y="41"/>
                    <a:pt x="155" y="41"/>
                  </a:cubicBezTo>
                  <a:cubicBezTo>
                    <a:pt x="155" y="41"/>
                    <a:pt x="155" y="41"/>
                    <a:pt x="155" y="41"/>
                  </a:cubicBezTo>
                  <a:cubicBezTo>
                    <a:pt x="154" y="40"/>
                    <a:pt x="154" y="40"/>
                    <a:pt x="154" y="40"/>
                  </a:cubicBezTo>
                  <a:cubicBezTo>
                    <a:pt x="154" y="40"/>
                    <a:pt x="153" y="40"/>
                    <a:pt x="153" y="41"/>
                  </a:cubicBezTo>
                  <a:cubicBezTo>
                    <a:pt x="153" y="41"/>
                    <a:pt x="153" y="41"/>
                    <a:pt x="153" y="41"/>
                  </a:cubicBezTo>
                  <a:cubicBezTo>
                    <a:pt x="153" y="42"/>
                    <a:pt x="154" y="43"/>
                    <a:pt x="155" y="43"/>
                  </a:cubicBezTo>
                  <a:cubicBezTo>
                    <a:pt x="156" y="44"/>
                    <a:pt x="156" y="44"/>
                    <a:pt x="157" y="44"/>
                  </a:cubicBezTo>
                  <a:cubicBezTo>
                    <a:pt x="157" y="44"/>
                    <a:pt x="157" y="44"/>
                    <a:pt x="157" y="44"/>
                  </a:cubicBezTo>
                  <a:cubicBezTo>
                    <a:pt x="157" y="44"/>
                    <a:pt x="158" y="44"/>
                    <a:pt x="158" y="44"/>
                  </a:cubicBezTo>
                  <a:cubicBezTo>
                    <a:pt x="158" y="44"/>
                    <a:pt x="157" y="44"/>
                    <a:pt x="157" y="44"/>
                  </a:cubicBezTo>
                  <a:cubicBezTo>
                    <a:pt x="157" y="44"/>
                    <a:pt x="157" y="44"/>
                    <a:pt x="156" y="44"/>
                  </a:cubicBezTo>
                  <a:cubicBezTo>
                    <a:pt x="155" y="44"/>
                    <a:pt x="155" y="44"/>
                    <a:pt x="154" y="44"/>
                  </a:cubicBezTo>
                  <a:cubicBezTo>
                    <a:pt x="153" y="44"/>
                    <a:pt x="153" y="44"/>
                    <a:pt x="153" y="43"/>
                  </a:cubicBezTo>
                  <a:cubicBezTo>
                    <a:pt x="153" y="43"/>
                    <a:pt x="153" y="43"/>
                    <a:pt x="153" y="43"/>
                  </a:cubicBezTo>
                  <a:cubicBezTo>
                    <a:pt x="152" y="42"/>
                    <a:pt x="152" y="41"/>
                    <a:pt x="152" y="40"/>
                  </a:cubicBezTo>
                  <a:cubicBezTo>
                    <a:pt x="152" y="39"/>
                    <a:pt x="151" y="39"/>
                    <a:pt x="151" y="38"/>
                  </a:cubicBezTo>
                  <a:cubicBezTo>
                    <a:pt x="150" y="38"/>
                    <a:pt x="150" y="38"/>
                    <a:pt x="150" y="37"/>
                  </a:cubicBezTo>
                  <a:cubicBezTo>
                    <a:pt x="150" y="37"/>
                    <a:pt x="150" y="37"/>
                    <a:pt x="150" y="37"/>
                  </a:cubicBezTo>
                  <a:cubicBezTo>
                    <a:pt x="150" y="38"/>
                    <a:pt x="150" y="38"/>
                    <a:pt x="150" y="38"/>
                  </a:cubicBezTo>
                  <a:cubicBezTo>
                    <a:pt x="150" y="38"/>
                    <a:pt x="150" y="39"/>
                    <a:pt x="150" y="40"/>
                  </a:cubicBezTo>
                  <a:cubicBezTo>
                    <a:pt x="150" y="40"/>
                    <a:pt x="150" y="41"/>
                    <a:pt x="150" y="41"/>
                  </a:cubicBezTo>
                  <a:cubicBezTo>
                    <a:pt x="150" y="41"/>
                    <a:pt x="150" y="41"/>
                    <a:pt x="150" y="41"/>
                  </a:cubicBezTo>
                  <a:cubicBezTo>
                    <a:pt x="149" y="42"/>
                    <a:pt x="149" y="42"/>
                    <a:pt x="149" y="43"/>
                  </a:cubicBezTo>
                  <a:cubicBezTo>
                    <a:pt x="150" y="44"/>
                    <a:pt x="149" y="44"/>
                    <a:pt x="150" y="45"/>
                  </a:cubicBezTo>
                  <a:cubicBezTo>
                    <a:pt x="150" y="45"/>
                    <a:pt x="150" y="46"/>
                    <a:pt x="151" y="46"/>
                  </a:cubicBezTo>
                  <a:cubicBezTo>
                    <a:pt x="151" y="46"/>
                    <a:pt x="151" y="46"/>
                    <a:pt x="152" y="47"/>
                  </a:cubicBezTo>
                  <a:cubicBezTo>
                    <a:pt x="152" y="47"/>
                    <a:pt x="152" y="48"/>
                    <a:pt x="153" y="48"/>
                  </a:cubicBezTo>
                  <a:cubicBezTo>
                    <a:pt x="153" y="49"/>
                    <a:pt x="153" y="50"/>
                    <a:pt x="153" y="50"/>
                  </a:cubicBezTo>
                  <a:cubicBezTo>
                    <a:pt x="153" y="52"/>
                    <a:pt x="154" y="53"/>
                    <a:pt x="154" y="54"/>
                  </a:cubicBezTo>
                  <a:cubicBezTo>
                    <a:pt x="154" y="54"/>
                    <a:pt x="155" y="54"/>
                    <a:pt x="155" y="54"/>
                  </a:cubicBezTo>
                  <a:cubicBezTo>
                    <a:pt x="156" y="54"/>
                    <a:pt x="156" y="54"/>
                    <a:pt x="157" y="53"/>
                  </a:cubicBezTo>
                  <a:cubicBezTo>
                    <a:pt x="157" y="53"/>
                    <a:pt x="158" y="53"/>
                    <a:pt x="158" y="53"/>
                  </a:cubicBezTo>
                  <a:cubicBezTo>
                    <a:pt x="159" y="53"/>
                    <a:pt x="159" y="53"/>
                    <a:pt x="159" y="53"/>
                  </a:cubicBezTo>
                  <a:cubicBezTo>
                    <a:pt x="159" y="53"/>
                    <a:pt x="159" y="53"/>
                    <a:pt x="159" y="54"/>
                  </a:cubicBezTo>
                  <a:cubicBezTo>
                    <a:pt x="158" y="54"/>
                    <a:pt x="157" y="55"/>
                    <a:pt x="157" y="55"/>
                  </a:cubicBezTo>
                  <a:cubicBezTo>
                    <a:pt x="156" y="56"/>
                    <a:pt x="156" y="56"/>
                    <a:pt x="156" y="57"/>
                  </a:cubicBezTo>
                  <a:cubicBezTo>
                    <a:pt x="157" y="57"/>
                    <a:pt x="157" y="58"/>
                    <a:pt x="157" y="58"/>
                  </a:cubicBezTo>
                  <a:cubicBezTo>
                    <a:pt x="157" y="58"/>
                    <a:pt x="158" y="59"/>
                    <a:pt x="157" y="60"/>
                  </a:cubicBezTo>
                  <a:cubicBezTo>
                    <a:pt x="157" y="60"/>
                    <a:pt x="157" y="61"/>
                    <a:pt x="157" y="62"/>
                  </a:cubicBezTo>
                  <a:cubicBezTo>
                    <a:pt x="157" y="62"/>
                    <a:pt x="157" y="63"/>
                    <a:pt x="157" y="63"/>
                  </a:cubicBezTo>
                  <a:cubicBezTo>
                    <a:pt x="156" y="64"/>
                    <a:pt x="156" y="65"/>
                    <a:pt x="155" y="66"/>
                  </a:cubicBezTo>
                  <a:cubicBezTo>
                    <a:pt x="155" y="66"/>
                    <a:pt x="155" y="66"/>
                    <a:pt x="155" y="66"/>
                  </a:cubicBezTo>
                  <a:cubicBezTo>
                    <a:pt x="154" y="66"/>
                    <a:pt x="153" y="66"/>
                    <a:pt x="152" y="66"/>
                  </a:cubicBezTo>
                  <a:cubicBezTo>
                    <a:pt x="152" y="66"/>
                    <a:pt x="152" y="65"/>
                    <a:pt x="152" y="65"/>
                  </a:cubicBezTo>
                  <a:cubicBezTo>
                    <a:pt x="152" y="65"/>
                    <a:pt x="152" y="65"/>
                    <a:pt x="152" y="65"/>
                  </a:cubicBezTo>
                  <a:cubicBezTo>
                    <a:pt x="152" y="65"/>
                    <a:pt x="152" y="65"/>
                    <a:pt x="152" y="65"/>
                  </a:cubicBezTo>
                  <a:cubicBezTo>
                    <a:pt x="151" y="65"/>
                    <a:pt x="151" y="65"/>
                    <a:pt x="152" y="64"/>
                  </a:cubicBezTo>
                  <a:cubicBezTo>
                    <a:pt x="152" y="65"/>
                    <a:pt x="152" y="65"/>
                    <a:pt x="152" y="65"/>
                  </a:cubicBezTo>
                  <a:cubicBezTo>
                    <a:pt x="152" y="65"/>
                    <a:pt x="152" y="65"/>
                    <a:pt x="152" y="65"/>
                  </a:cubicBezTo>
                  <a:cubicBezTo>
                    <a:pt x="152" y="65"/>
                    <a:pt x="152" y="65"/>
                    <a:pt x="152" y="65"/>
                  </a:cubicBezTo>
                  <a:cubicBezTo>
                    <a:pt x="153" y="65"/>
                    <a:pt x="154" y="65"/>
                    <a:pt x="154" y="64"/>
                  </a:cubicBezTo>
                  <a:cubicBezTo>
                    <a:pt x="155" y="63"/>
                    <a:pt x="155" y="61"/>
                    <a:pt x="155" y="60"/>
                  </a:cubicBezTo>
                  <a:cubicBezTo>
                    <a:pt x="155" y="59"/>
                    <a:pt x="155" y="59"/>
                    <a:pt x="155" y="59"/>
                  </a:cubicBezTo>
                  <a:cubicBezTo>
                    <a:pt x="155" y="58"/>
                    <a:pt x="155" y="58"/>
                    <a:pt x="155" y="57"/>
                  </a:cubicBezTo>
                  <a:cubicBezTo>
                    <a:pt x="155" y="57"/>
                    <a:pt x="155" y="56"/>
                    <a:pt x="154" y="56"/>
                  </a:cubicBezTo>
                  <a:cubicBezTo>
                    <a:pt x="154" y="56"/>
                    <a:pt x="154" y="55"/>
                    <a:pt x="153" y="55"/>
                  </a:cubicBezTo>
                  <a:cubicBezTo>
                    <a:pt x="153" y="55"/>
                    <a:pt x="152" y="54"/>
                    <a:pt x="152" y="54"/>
                  </a:cubicBezTo>
                  <a:cubicBezTo>
                    <a:pt x="152" y="52"/>
                    <a:pt x="151" y="50"/>
                    <a:pt x="150" y="48"/>
                  </a:cubicBezTo>
                  <a:cubicBezTo>
                    <a:pt x="150" y="47"/>
                    <a:pt x="149" y="46"/>
                    <a:pt x="148" y="45"/>
                  </a:cubicBezTo>
                  <a:cubicBezTo>
                    <a:pt x="148" y="45"/>
                    <a:pt x="148" y="45"/>
                    <a:pt x="148" y="44"/>
                  </a:cubicBezTo>
                  <a:cubicBezTo>
                    <a:pt x="148" y="42"/>
                    <a:pt x="147" y="41"/>
                    <a:pt x="147" y="39"/>
                  </a:cubicBezTo>
                  <a:cubicBezTo>
                    <a:pt x="147" y="39"/>
                    <a:pt x="147" y="38"/>
                    <a:pt x="146" y="38"/>
                  </a:cubicBezTo>
                  <a:cubicBezTo>
                    <a:pt x="145" y="38"/>
                    <a:pt x="144" y="37"/>
                    <a:pt x="142" y="38"/>
                  </a:cubicBezTo>
                  <a:cubicBezTo>
                    <a:pt x="142" y="38"/>
                    <a:pt x="142" y="38"/>
                    <a:pt x="141" y="38"/>
                  </a:cubicBezTo>
                  <a:cubicBezTo>
                    <a:pt x="141" y="38"/>
                    <a:pt x="141" y="38"/>
                    <a:pt x="141" y="38"/>
                  </a:cubicBezTo>
                  <a:cubicBezTo>
                    <a:pt x="141" y="39"/>
                    <a:pt x="141" y="39"/>
                    <a:pt x="141" y="40"/>
                  </a:cubicBezTo>
                  <a:cubicBezTo>
                    <a:pt x="141" y="41"/>
                    <a:pt x="141" y="42"/>
                    <a:pt x="141" y="44"/>
                  </a:cubicBezTo>
                  <a:cubicBezTo>
                    <a:pt x="141" y="44"/>
                    <a:pt x="141" y="45"/>
                    <a:pt x="141" y="45"/>
                  </a:cubicBezTo>
                  <a:cubicBezTo>
                    <a:pt x="140" y="46"/>
                    <a:pt x="140" y="47"/>
                    <a:pt x="140" y="48"/>
                  </a:cubicBezTo>
                  <a:cubicBezTo>
                    <a:pt x="140" y="48"/>
                    <a:pt x="140" y="49"/>
                    <a:pt x="140" y="49"/>
                  </a:cubicBezTo>
                  <a:cubicBezTo>
                    <a:pt x="141" y="49"/>
                    <a:pt x="141" y="50"/>
                    <a:pt x="141" y="50"/>
                  </a:cubicBezTo>
                  <a:cubicBezTo>
                    <a:pt x="141" y="51"/>
                    <a:pt x="142" y="51"/>
                    <a:pt x="142" y="52"/>
                  </a:cubicBezTo>
                  <a:cubicBezTo>
                    <a:pt x="142" y="52"/>
                    <a:pt x="142" y="53"/>
                    <a:pt x="142" y="53"/>
                  </a:cubicBezTo>
                  <a:cubicBezTo>
                    <a:pt x="142" y="53"/>
                    <a:pt x="142" y="54"/>
                    <a:pt x="143" y="55"/>
                  </a:cubicBezTo>
                  <a:cubicBezTo>
                    <a:pt x="143" y="55"/>
                    <a:pt x="143" y="55"/>
                    <a:pt x="143" y="55"/>
                  </a:cubicBezTo>
                  <a:cubicBezTo>
                    <a:pt x="144" y="54"/>
                    <a:pt x="144" y="54"/>
                    <a:pt x="144" y="55"/>
                  </a:cubicBezTo>
                  <a:cubicBezTo>
                    <a:pt x="145" y="55"/>
                    <a:pt x="146" y="56"/>
                    <a:pt x="147" y="56"/>
                  </a:cubicBezTo>
                  <a:cubicBezTo>
                    <a:pt x="147" y="56"/>
                    <a:pt x="147" y="57"/>
                    <a:pt x="147" y="57"/>
                  </a:cubicBezTo>
                  <a:cubicBezTo>
                    <a:pt x="147" y="57"/>
                    <a:pt x="147" y="58"/>
                    <a:pt x="147" y="58"/>
                  </a:cubicBezTo>
                  <a:cubicBezTo>
                    <a:pt x="147" y="58"/>
                    <a:pt x="146" y="58"/>
                    <a:pt x="146" y="58"/>
                  </a:cubicBezTo>
                  <a:cubicBezTo>
                    <a:pt x="146" y="58"/>
                    <a:pt x="145" y="58"/>
                    <a:pt x="145" y="57"/>
                  </a:cubicBezTo>
                  <a:cubicBezTo>
                    <a:pt x="144" y="57"/>
                    <a:pt x="144" y="57"/>
                    <a:pt x="144" y="57"/>
                  </a:cubicBezTo>
                  <a:cubicBezTo>
                    <a:pt x="143" y="56"/>
                    <a:pt x="142" y="56"/>
                    <a:pt x="142" y="56"/>
                  </a:cubicBezTo>
                  <a:cubicBezTo>
                    <a:pt x="141" y="56"/>
                    <a:pt x="141" y="56"/>
                    <a:pt x="140" y="55"/>
                  </a:cubicBezTo>
                  <a:cubicBezTo>
                    <a:pt x="139" y="55"/>
                    <a:pt x="139" y="55"/>
                    <a:pt x="139" y="54"/>
                  </a:cubicBezTo>
                  <a:cubicBezTo>
                    <a:pt x="137" y="54"/>
                    <a:pt x="136" y="54"/>
                    <a:pt x="135" y="54"/>
                  </a:cubicBezTo>
                  <a:cubicBezTo>
                    <a:pt x="135" y="54"/>
                    <a:pt x="135" y="54"/>
                    <a:pt x="134" y="54"/>
                  </a:cubicBezTo>
                  <a:cubicBezTo>
                    <a:pt x="133" y="54"/>
                    <a:pt x="132" y="54"/>
                    <a:pt x="130" y="53"/>
                  </a:cubicBezTo>
                  <a:cubicBezTo>
                    <a:pt x="130" y="52"/>
                    <a:pt x="129" y="52"/>
                    <a:pt x="129" y="51"/>
                  </a:cubicBezTo>
                  <a:cubicBezTo>
                    <a:pt x="128" y="51"/>
                    <a:pt x="128" y="51"/>
                    <a:pt x="128" y="52"/>
                  </a:cubicBezTo>
                  <a:cubicBezTo>
                    <a:pt x="128" y="52"/>
                    <a:pt x="128" y="52"/>
                    <a:pt x="128" y="52"/>
                  </a:cubicBezTo>
                  <a:cubicBezTo>
                    <a:pt x="128" y="53"/>
                    <a:pt x="128" y="53"/>
                    <a:pt x="128" y="54"/>
                  </a:cubicBezTo>
                  <a:cubicBezTo>
                    <a:pt x="129" y="54"/>
                    <a:pt x="130" y="54"/>
                    <a:pt x="131" y="55"/>
                  </a:cubicBezTo>
                  <a:cubicBezTo>
                    <a:pt x="131" y="55"/>
                    <a:pt x="131" y="55"/>
                    <a:pt x="131" y="55"/>
                  </a:cubicBezTo>
                  <a:cubicBezTo>
                    <a:pt x="131" y="55"/>
                    <a:pt x="132" y="55"/>
                    <a:pt x="132" y="56"/>
                  </a:cubicBezTo>
                  <a:cubicBezTo>
                    <a:pt x="132" y="56"/>
                    <a:pt x="133" y="57"/>
                    <a:pt x="133" y="57"/>
                  </a:cubicBezTo>
                  <a:cubicBezTo>
                    <a:pt x="133" y="58"/>
                    <a:pt x="133" y="58"/>
                    <a:pt x="133" y="58"/>
                  </a:cubicBezTo>
                  <a:cubicBezTo>
                    <a:pt x="133" y="59"/>
                    <a:pt x="132" y="59"/>
                    <a:pt x="132" y="60"/>
                  </a:cubicBezTo>
                  <a:cubicBezTo>
                    <a:pt x="132" y="60"/>
                    <a:pt x="132" y="60"/>
                    <a:pt x="132" y="60"/>
                  </a:cubicBezTo>
                  <a:cubicBezTo>
                    <a:pt x="132" y="60"/>
                    <a:pt x="131" y="60"/>
                    <a:pt x="131" y="60"/>
                  </a:cubicBezTo>
                  <a:cubicBezTo>
                    <a:pt x="131" y="59"/>
                    <a:pt x="131" y="59"/>
                    <a:pt x="131" y="59"/>
                  </a:cubicBezTo>
                  <a:cubicBezTo>
                    <a:pt x="131" y="58"/>
                    <a:pt x="130" y="58"/>
                    <a:pt x="130" y="58"/>
                  </a:cubicBezTo>
                  <a:cubicBezTo>
                    <a:pt x="129" y="58"/>
                    <a:pt x="129" y="59"/>
                    <a:pt x="128" y="59"/>
                  </a:cubicBezTo>
                  <a:cubicBezTo>
                    <a:pt x="128" y="59"/>
                    <a:pt x="128" y="59"/>
                    <a:pt x="128" y="59"/>
                  </a:cubicBezTo>
                  <a:cubicBezTo>
                    <a:pt x="128" y="60"/>
                    <a:pt x="127" y="60"/>
                    <a:pt x="127" y="60"/>
                  </a:cubicBezTo>
                  <a:cubicBezTo>
                    <a:pt x="126" y="60"/>
                    <a:pt x="125" y="60"/>
                    <a:pt x="125" y="60"/>
                  </a:cubicBezTo>
                  <a:cubicBezTo>
                    <a:pt x="125" y="61"/>
                    <a:pt x="124" y="61"/>
                    <a:pt x="123" y="61"/>
                  </a:cubicBezTo>
                  <a:cubicBezTo>
                    <a:pt x="123" y="61"/>
                    <a:pt x="123" y="61"/>
                    <a:pt x="123" y="61"/>
                  </a:cubicBezTo>
                  <a:cubicBezTo>
                    <a:pt x="123" y="61"/>
                    <a:pt x="123" y="61"/>
                    <a:pt x="123" y="61"/>
                  </a:cubicBezTo>
                  <a:cubicBezTo>
                    <a:pt x="123" y="60"/>
                    <a:pt x="123" y="60"/>
                    <a:pt x="122" y="59"/>
                  </a:cubicBezTo>
                  <a:cubicBezTo>
                    <a:pt x="122" y="59"/>
                    <a:pt x="121" y="59"/>
                    <a:pt x="121" y="60"/>
                  </a:cubicBezTo>
                  <a:cubicBezTo>
                    <a:pt x="121" y="60"/>
                    <a:pt x="121" y="60"/>
                    <a:pt x="121" y="60"/>
                  </a:cubicBezTo>
                  <a:cubicBezTo>
                    <a:pt x="120" y="60"/>
                    <a:pt x="120" y="61"/>
                    <a:pt x="120" y="61"/>
                  </a:cubicBezTo>
                  <a:cubicBezTo>
                    <a:pt x="119" y="61"/>
                    <a:pt x="119" y="61"/>
                    <a:pt x="118" y="61"/>
                  </a:cubicBezTo>
                  <a:cubicBezTo>
                    <a:pt x="118" y="61"/>
                    <a:pt x="117" y="62"/>
                    <a:pt x="117" y="62"/>
                  </a:cubicBezTo>
                  <a:cubicBezTo>
                    <a:pt x="116" y="63"/>
                    <a:pt x="115" y="64"/>
                    <a:pt x="114" y="65"/>
                  </a:cubicBezTo>
                  <a:cubicBezTo>
                    <a:pt x="114" y="65"/>
                    <a:pt x="114" y="65"/>
                    <a:pt x="113" y="66"/>
                  </a:cubicBezTo>
                  <a:cubicBezTo>
                    <a:pt x="113" y="66"/>
                    <a:pt x="113" y="67"/>
                    <a:pt x="113" y="67"/>
                  </a:cubicBezTo>
                  <a:cubicBezTo>
                    <a:pt x="113" y="67"/>
                    <a:pt x="113" y="67"/>
                    <a:pt x="113" y="67"/>
                  </a:cubicBezTo>
                  <a:cubicBezTo>
                    <a:pt x="112" y="68"/>
                    <a:pt x="111" y="68"/>
                    <a:pt x="111" y="68"/>
                  </a:cubicBezTo>
                  <a:cubicBezTo>
                    <a:pt x="110" y="67"/>
                    <a:pt x="110" y="67"/>
                    <a:pt x="109" y="66"/>
                  </a:cubicBezTo>
                  <a:cubicBezTo>
                    <a:pt x="109" y="66"/>
                    <a:pt x="109" y="66"/>
                    <a:pt x="110" y="65"/>
                  </a:cubicBezTo>
                  <a:cubicBezTo>
                    <a:pt x="110" y="65"/>
                    <a:pt x="110" y="65"/>
                    <a:pt x="111" y="65"/>
                  </a:cubicBezTo>
                  <a:cubicBezTo>
                    <a:pt x="111" y="64"/>
                    <a:pt x="111" y="64"/>
                    <a:pt x="111" y="64"/>
                  </a:cubicBezTo>
                  <a:cubicBezTo>
                    <a:pt x="111" y="63"/>
                    <a:pt x="110" y="63"/>
                    <a:pt x="110" y="63"/>
                  </a:cubicBezTo>
                  <a:cubicBezTo>
                    <a:pt x="109" y="62"/>
                    <a:pt x="109" y="61"/>
                    <a:pt x="108" y="62"/>
                  </a:cubicBezTo>
                  <a:cubicBezTo>
                    <a:pt x="107" y="62"/>
                    <a:pt x="106" y="62"/>
                    <a:pt x="106" y="62"/>
                  </a:cubicBezTo>
                  <a:cubicBezTo>
                    <a:pt x="106" y="62"/>
                    <a:pt x="106" y="62"/>
                    <a:pt x="106" y="62"/>
                  </a:cubicBezTo>
                  <a:cubicBezTo>
                    <a:pt x="105" y="62"/>
                    <a:pt x="105" y="62"/>
                    <a:pt x="106" y="62"/>
                  </a:cubicBezTo>
                  <a:cubicBezTo>
                    <a:pt x="107" y="63"/>
                    <a:pt x="107" y="64"/>
                    <a:pt x="107" y="66"/>
                  </a:cubicBezTo>
                  <a:cubicBezTo>
                    <a:pt x="107" y="66"/>
                    <a:pt x="107" y="66"/>
                    <a:pt x="107" y="67"/>
                  </a:cubicBezTo>
                  <a:cubicBezTo>
                    <a:pt x="107" y="67"/>
                    <a:pt x="107" y="67"/>
                    <a:pt x="107" y="68"/>
                  </a:cubicBezTo>
                  <a:cubicBezTo>
                    <a:pt x="108" y="68"/>
                    <a:pt x="108" y="68"/>
                    <a:pt x="108" y="69"/>
                  </a:cubicBezTo>
                  <a:cubicBezTo>
                    <a:pt x="108" y="69"/>
                    <a:pt x="108" y="70"/>
                    <a:pt x="108" y="70"/>
                  </a:cubicBezTo>
                  <a:cubicBezTo>
                    <a:pt x="108" y="70"/>
                    <a:pt x="108" y="71"/>
                    <a:pt x="107" y="70"/>
                  </a:cubicBezTo>
                  <a:cubicBezTo>
                    <a:pt x="107" y="70"/>
                    <a:pt x="106" y="70"/>
                    <a:pt x="106" y="70"/>
                  </a:cubicBezTo>
                  <a:cubicBezTo>
                    <a:pt x="105" y="70"/>
                    <a:pt x="105" y="70"/>
                    <a:pt x="104" y="71"/>
                  </a:cubicBezTo>
                  <a:cubicBezTo>
                    <a:pt x="104" y="71"/>
                    <a:pt x="104" y="71"/>
                    <a:pt x="103" y="72"/>
                  </a:cubicBezTo>
                  <a:cubicBezTo>
                    <a:pt x="103" y="72"/>
                    <a:pt x="102" y="72"/>
                    <a:pt x="102" y="73"/>
                  </a:cubicBezTo>
                  <a:cubicBezTo>
                    <a:pt x="101" y="74"/>
                    <a:pt x="101" y="74"/>
                    <a:pt x="102" y="76"/>
                  </a:cubicBezTo>
                  <a:cubicBezTo>
                    <a:pt x="102" y="76"/>
                    <a:pt x="102" y="76"/>
                    <a:pt x="102" y="76"/>
                  </a:cubicBezTo>
                  <a:cubicBezTo>
                    <a:pt x="103" y="76"/>
                    <a:pt x="102" y="77"/>
                    <a:pt x="102" y="77"/>
                  </a:cubicBezTo>
                  <a:cubicBezTo>
                    <a:pt x="102" y="77"/>
                    <a:pt x="102" y="77"/>
                    <a:pt x="101" y="77"/>
                  </a:cubicBezTo>
                  <a:cubicBezTo>
                    <a:pt x="100" y="77"/>
                    <a:pt x="99" y="76"/>
                    <a:pt x="98" y="76"/>
                  </a:cubicBezTo>
                  <a:cubicBezTo>
                    <a:pt x="98" y="75"/>
                    <a:pt x="97" y="75"/>
                    <a:pt x="97" y="75"/>
                  </a:cubicBezTo>
                  <a:cubicBezTo>
                    <a:pt x="97" y="75"/>
                    <a:pt x="97" y="75"/>
                    <a:pt x="97" y="76"/>
                  </a:cubicBezTo>
                  <a:cubicBezTo>
                    <a:pt x="96" y="76"/>
                    <a:pt x="96" y="76"/>
                    <a:pt x="96" y="77"/>
                  </a:cubicBezTo>
                  <a:cubicBezTo>
                    <a:pt x="96" y="77"/>
                    <a:pt x="96" y="77"/>
                    <a:pt x="96" y="78"/>
                  </a:cubicBezTo>
                  <a:cubicBezTo>
                    <a:pt x="97" y="78"/>
                    <a:pt x="97" y="79"/>
                    <a:pt x="98" y="79"/>
                  </a:cubicBezTo>
                  <a:cubicBezTo>
                    <a:pt x="98" y="79"/>
                    <a:pt x="99" y="79"/>
                    <a:pt x="99" y="79"/>
                  </a:cubicBezTo>
                  <a:cubicBezTo>
                    <a:pt x="99" y="79"/>
                    <a:pt x="99" y="79"/>
                    <a:pt x="99" y="79"/>
                  </a:cubicBezTo>
                  <a:cubicBezTo>
                    <a:pt x="99" y="80"/>
                    <a:pt x="99" y="80"/>
                    <a:pt x="98" y="80"/>
                  </a:cubicBezTo>
                  <a:cubicBezTo>
                    <a:pt x="97" y="80"/>
                    <a:pt x="97" y="80"/>
                    <a:pt x="96" y="79"/>
                  </a:cubicBezTo>
                  <a:cubicBezTo>
                    <a:pt x="96" y="79"/>
                    <a:pt x="95" y="79"/>
                    <a:pt x="95" y="79"/>
                  </a:cubicBezTo>
                  <a:cubicBezTo>
                    <a:pt x="94" y="78"/>
                    <a:pt x="94" y="78"/>
                    <a:pt x="94" y="78"/>
                  </a:cubicBezTo>
                  <a:cubicBezTo>
                    <a:pt x="94" y="77"/>
                    <a:pt x="94" y="76"/>
                    <a:pt x="93" y="76"/>
                  </a:cubicBezTo>
                  <a:cubicBezTo>
                    <a:pt x="93" y="75"/>
                    <a:pt x="93" y="75"/>
                    <a:pt x="93" y="74"/>
                  </a:cubicBezTo>
                  <a:cubicBezTo>
                    <a:pt x="93" y="73"/>
                    <a:pt x="93" y="73"/>
                    <a:pt x="92" y="72"/>
                  </a:cubicBezTo>
                  <a:cubicBezTo>
                    <a:pt x="91" y="72"/>
                    <a:pt x="91" y="72"/>
                    <a:pt x="90" y="71"/>
                  </a:cubicBezTo>
                  <a:cubicBezTo>
                    <a:pt x="90" y="71"/>
                    <a:pt x="89" y="71"/>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90" y="70"/>
                    <a:pt x="91" y="70"/>
                    <a:pt x="91" y="71"/>
                  </a:cubicBezTo>
                  <a:cubicBezTo>
                    <a:pt x="93" y="71"/>
                    <a:pt x="95" y="72"/>
                    <a:pt x="97" y="72"/>
                  </a:cubicBezTo>
                  <a:cubicBezTo>
                    <a:pt x="98" y="72"/>
                    <a:pt x="100" y="72"/>
                    <a:pt x="101" y="72"/>
                  </a:cubicBezTo>
                  <a:cubicBezTo>
                    <a:pt x="101" y="72"/>
                    <a:pt x="101" y="71"/>
                    <a:pt x="102" y="71"/>
                  </a:cubicBezTo>
                  <a:cubicBezTo>
                    <a:pt x="102" y="70"/>
                    <a:pt x="103" y="69"/>
                    <a:pt x="103" y="68"/>
                  </a:cubicBezTo>
                  <a:cubicBezTo>
                    <a:pt x="103" y="68"/>
                    <a:pt x="103" y="67"/>
                    <a:pt x="103" y="67"/>
                  </a:cubicBezTo>
                  <a:cubicBezTo>
                    <a:pt x="102" y="66"/>
                    <a:pt x="102" y="66"/>
                    <a:pt x="101" y="65"/>
                  </a:cubicBezTo>
                  <a:cubicBezTo>
                    <a:pt x="101" y="65"/>
                    <a:pt x="100" y="65"/>
                    <a:pt x="100" y="64"/>
                  </a:cubicBezTo>
                  <a:cubicBezTo>
                    <a:pt x="100" y="64"/>
                    <a:pt x="99" y="64"/>
                    <a:pt x="99" y="64"/>
                  </a:cubicBezTo>
                  <a:cubicBezTo>
                    <a:pt x="98" y="64"/>
                    <a:pt x="97" y="63"/>
                    <a:pt x="97" y="63"/>
                  </a:cubicBezTo>
                  <a:cubicBezTo>
                    <a:pt x="96" y="62"/>
                    <a:pt x="95" y="62"/>
                    <a:pt x="95" y="61"/>
                  </a:cubicBezTo>
                  <a:cubicBezTo>
                    <a:pt x="92" y="60"/>
                    <a:pt x="92" y="60"/>
                    <a:pt x="90" y="60"/>
                  </a:cubicBezTo>
                  <a:cubicBezTo>
                    <a:pt x="89" y="60"/>
                    <a:pt x="89" y="60"/>
                    <a:pt x="89" y="60"/>
                  </a:cubicBezTo>
                  <a:cubicBezTo>
                    <a:pt x="88" y="60"/>
                    <a:pt x="88" y="60"/>
                    <a:pt x="87" y="60"/>
                  </a:cubicBezTo>
                  <a:cubicBezTo>
                    <a:pt x="87" y="60"/>
                    <a:pt x="87" y="60"/>
                    <a:pt x="87" y="59"/>
                  </a:cubicBezTo>
                  <a:cubicBezTo>
                    <a:pt x="87" y="59"/>
                    <a:pt x="87" y="59"/>
                    <a:pt x="87" y="59"/>
                  </a:cubicBezTo>
                  <a:cubicBezTo>
                    <a:pt x="87" y="59"/>
                    <a:pt x="87" y="58"/>
                    <a:pt x="86" y="58"/>
                  </a:cubicBezTo>
                  <a:cubicBezTo>
                    <a:pt x="86" y="58"/>
                    <a:pt x="86" y="58"/>
                    <a:pt x="85" y="58"/>
                  </a:cubicBezTo>
                  <a:cubicBezTo>
                    <a:pt x="85" y="59"/>
                    <a:pt x="85" y="59"/>
                    <a:pt x="84" y="59"/>
                  </a:cubicBezTo>
                  <a:cubicBezTo>
                    <a:pt x="84" y="59"/>
                    <a:pt x="83" y="59"/>
                    <a:pt x="83" y="59"/>
                  </a:cubicBezTo>
                  <a:cubicBezTo>
                    <a:pt x="82" y="59"/>
                    <a:pt x="82" y="59"/>
                    <a:pt x="82" y="58"/>
                  </a:cubicBezTo>
                  <a:cubicBezTo>
                    <a:pt x="82" y="58"/>
                    <a:pt x="82" y="58"/>
                    <a:pt x="82" y="58"/>
                  </a:cubicBezTo>
                  <a:cubicBezTo>
                    <a:pt x="82" y="58"/>
                    <a:pt x="82" y="58"/>
                    <a:pt x="82" y="58"/>
                  </a:cubicBezTo>
                  <a:cubicBezTo>
                    <a:pt x="82" y="58"/>
                    <a:pt x="83" y="58"/>
                    <a:pt x="83" y="57"/>
                  </a:cubicBezTo>
                  <a:cubicBezTo>
                    <a:pt x="83" y="57"/>
                    <a:pt x="84" y="57"/>
                    <a:pt x="84" y="57"/>
                  </a:cubicBezTo>
                  <a:cubicBezTo>
                    <a:pt x="84" y="56"/>
                    <a:pt x="84" y="56"/>
                    <a:pt x="84" y="56"/>
                  </a:cubicBezTo>
                  <a:cubicBezTo>
                    <a:pt x="83" y="55"/>
                    <a:pt x="82" y="55"/>
                    <a:pt x="81" y="55"/>
                  </a:cubicBezTo>
                  <a:cubicBezTo>
                    <a:pt x="80" y="55"/>
                    <a:pt x="80" y="55"/>
                    <a:pt x="80" y="55"/>
                  </a:cubicBezTo>
                  <a:cubicBezTo>
                    <a:pt x="80" y="55"/>
                    <a:pt x="80" y="55"/>
                    <a:pt x="80" y="55"/>
                  </a:cubicBezTo>
                  <a:cubicBezTo>
                    <a:pt x="79" y="55"/>
                    <a:pt x="79" y="56"/>
                    <a:pt x="79" y="55"/>
                  </a:cubicBezTo>
                  <a:cubicBezTo>
                    <a:pt x="79" y="55"/>
                    <a:pt x="79" y="55"/>
                    <a:pt x="79" y="55"/>
                  </a:cubicBezTo>
                  <a:cubicBezTo>
                    <a:pt x="79" y="55"/>
                    <a:pt x="79" y="55"/>
                    <a:pt x="79" y="54"/>
                  </a:cubicBezTo>
                  <a:cubicBezTo>
                    <a:pt x="79" y="54"/>
                    <a:pt x="79" y="54"/>
                    <a:pt x="78" y="54"/>
                  </a:cubicBezTo>
                  <a:cubicBezTo>
                    <a:pt x="78" y="53"/>
                    <a:pt x="78" y="54"/>
                    <a:pt x="78" y="54"/>
                  </a:cubicBezTo>
                  <a:cubicBezTo>
                    <a:pt x="77" y="54"/>
                    <a:pt x="77" y="54"/>
                    <a:pt x="77" y="55"/>
                  </a:cubicBezTo>
                  <a:cubicBezTo>
                    <a:pt x="77" y="55"/>
                    <a:pt x="77" y="55"/>
                    <a:pt x="77" y="55"/>
                  </a:cubicBezTo>
                  <a:cubicBezTo>
                    <a:pt x="77" y="55"/>
                    <a:pt x="77" y="56"/>
                    <a:pt x="76" y="56"/>
                  </a:cubicBezTo>
                  <a:cubicBezTo>
                    <a:pt x="76" y="56"/>
                    <a:pt x="76" y="55"/>
                    <a:pt x="76" y="55"/>
                  </a:cubicBezTo>
                  <a:cubicBezTo>
                    <a:pt x="76" y="55"/>
                    <a:pt x="76" y="55"/>
                    <a:pt x="76" y="55"/>
                  </a:cubicBezTo>
                  <a:cubicBezTo>
                    <a:pt x="75" y="55"/>
                    <a:pt x="75" y="54"/>
                    <a:pt x="75" y="54"/>
                  </a:cubicBezTo>
                  <a:cubicBezTo>
                    <a:pt x="75" y="54"/>
                    <a:pt x="75" y="53"/>
                    <a:pt x="74" y="54"/>
                  </a:cubicBezTo>
                  <a:cubicBezTo>
                    <a:pt x="74" y="54"/>
                    <a:pt x="73" y="54"/>
                    <a:pt x="73" y="55"/>
                  </a:cubicBezTo>
                  <a:cubicBezTo>
                    <a:pt x="72" y="55"/>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0" y="56"/>
                    <a:pt x="70" y="56"/>
                  </a:cubicBezTo>
                  <a:cubicBezTo>
                    <a:pt x="69" y="56"/>
                    <a:pt x="69" y="56"/>
                    <a:pt x="70" y="57"/>
                  </a:cubicBezTo>
                  <a:cubicBezTo>
                    <a:pt x="70" y="57"/>
                    <a:pt x="70" y="57"/>
                    <a:pt x="70" y="57"/>
                  </a:cubicBezTo>
                  <a:cubicBezTo>
                    <a:pt x="70" y="57"/>
                    <a:pt x="70" y="57"/>
                    <a:pt x="70" y="57"/>
                  </a:cubicBezTo>
                  <a:cubicBezTo>
                    <a:pt x="70" y="57"/>
                    <a:pt x="70" y="57"/>
                    <a:pt x="70" y="57"/>
                  </a:cubicBezTo>
                  <a:cubicBezTo>
                    <a:pt x="70" y="57"/>
                    <a:pt x="70" y="57"/>
                    <a:pt x="70" y="57"/>
                  </a:cubicBezTo>
                  <a:cubicBezTo>
                    <a:pt x="70" y="57"/>
                    <a:pt x="70" y="57"/>
                    <a:pt x="70" y="57"/>
                  </a:cubicBezTo>
                  <a:cubicBezTo>
                    <a:pt x="69" y="57"/>
                    <a:pt x="68" y="58"/>
                    <a:pt x="67" y="58"/>
                  </a:cubicBezTo>
                  <a:cubicBezTo>
                    <a:pt x="67" y="58"/>
                    <a:pt x="67" y="58"/>
                    <a:pt x="67" y="58"/>
                  </a:cubicBezTo>
                  <a:cubicBezTo>
                    <a:pt x="67" y="59"/>
                    <a:pt x="67" y="59"/>
                    <a:pt x="67" y="59"/>
                  </a:cubicBezTo>
                  <a:cubicBezTo>
                    <a:pt x="67" y="59"/>
                    <a:pt x="67" y="59"/>
                    <a:pt x="66" y="59"/>
                  </a:cubicBezTo>
                  <a:cubicBezTo>
                    <a:pt x="66" y="59"/>
                    <a:pt x="66" y="59"/>
                    <a:pt x="65" y="60"/>
                  </a:cubicBezTo>
                  <a:cubicBezTo>
                    <a:pt x="65" y="60"/>
                    <a:pt x="65" y="60"/>
                    <a:pt x="65" y="60"/>
                  </a:cubicBezTo>
                  <a:cubicBezTo>
                    <a:pt x="65" y="60"/>
                    <a:pt x="65" y="60"/>
                    <a:pt x="65" y="60"/>
                  </a:cubicBezTo>
                  <a:cubicBezTo>
                    <a:pt x="65" y="60"/>
                    <a:pt x="65" y="60"/>
                    <a:pt x="65" y="60"/>
                  </a:cubicBezTo>
                  <a:cubicBezTo>
                    <a:pt x="65" y="60"/>
                    <a:pt x="65" y="60"/>
                    <a:pt x="65" y="60"/>
                  </a:cubicBezTo>
                  <a:cubicBezTo>
                    <a:pt x="65" y="60"/>
                    <a:pt x="65" y="60"/>
                    <a:pt x="65" y="60"/>
                  </a:cubicBezTo>
                  <a:cubicBezTo>
                    <a:pt x="65" y="59"/>
                    <a:pt x="65" y="59"/>
                    <a:pt x="65" y="59"/>
                  </a:cubicBezTo>
                  <a:cubicBezTo>
                    <a:pt x="65" y="59"/>
                    <a:pt x="65" y="58"/>
                    <a:pt x="65" y="58"/>
                  </a:cubicBezTo>
                  <a:cubicBezTo>
                    <a:pt x="65" y="58"/>
                    <a:pt x="64" y="59"/>
                    <a:pt x="64" y="59"/>
                  </a:cubicBezTo>
                  <a:cubicBezTo>
                    <a:pt x="64" y="59"/>
                    <a:pt x="65" y="59"/>
                    <a:pt x="65" y="60"/>
                  </a:cubicBezTo>
                  <a:cubicBezTo>
                    <a:pt x="65" y="60"/>
                    <a:pt x="65" y="60"/>
                    <a:pt x="65" y="60"/>
                  </a:cubicBezTo>
                  <a:cubicBezTo>
                    <a:pt x="65" y="60"/>
                    <a:pt x="65" y="60"/>
                    <a:pt x="65" y="60"/>
                  </a:cubicBezTo>
                  <a:cubicBezTo>
                    <a:pt x="64" y="60"/>
                    <a:pt x="63" y="60"/>
                    <a:pt x="63" y="60"/>
                  </a:cubicBezTo>
                  <a:cubicBezTo>
                    <a:pt x="63" y="60"/>
                    <a:pt x="63" y="60"/>
                    <a:pt x="63" y="60"/>
                  </a:cubicBezTo>
                  <a:cubicBezTo>
                    <a:pt x="63" y="60"/>
                    <a:pt x="63" y="61"/>
                    <a:pt x="63" y="61"/>
                  </a:cubicBezTo>
                  <a:cubicBezTo>
                    <a:pt x="63" y="61"/>
                    <a:pt x="63" y="61"/>
                    <a:pt x="63" y="60"/>
                  </a:cubicBezTo>
                  <a:cubicBezTo>
                    <a:pt x="63" y="61"/>
                    <a:pt x="63" y="60"/>
                    <a:pt x="62" y="61"/>
                  </a:cubicBezTo>
                  <a:cubicBezTo>
                    <a:pt x="62" y="61"/>
                    <a:pt x="62" y="61"/>
                    <a:pt x="62" y="61"/>
                  </a:cubicBezTo>
                  <a:cubicBezTo>
                    <a:pt x="61" y="62"/>
                    <a:pt x="61" y="62"/>
                    <a:pt x="62" y="63"/>
                  </a:cubicBezTo>
                  <a:cubicBezTo>
                    <a:pt x="62" y="63"/>
                    <a:pt x="62" y="63"/>
                    <a:pt x="62" y="63"/>
                  </a:cubicBezTo>
                  <a:cubicBezTo>
                    <a:pt x="62" y="63"/>
                    <a:pt x="62" y="63"/>
                    <a:pt x="62" y="63"/>
                  </a:cubicBezTo>
                  <a:cubicBezTo>
                    <a:pt x="62" y="64"/>
                    <a:pt x="62" y="64"/>
                    <a:pt x="61" y="64"/>
                  </a:cubicBezTo>
                  <a:cubicBezTo>
                    <a:pt x="61" y="64"/>
                    <a:pt x="60" y="64"/>
                    <a:pt x="60" y="64"/>
                  </a:cubicBezTo>
                  <a:cubicBezTo>
                    <a:pt x="60" y="64"/>
                    <a:pt x="59" y="63"/>
                    <a:pt x="60" y="63"/>
                  </a:cubicBezTo>
                  <a:cubicBezTo>
                    <a:pt x="60" y="63"/>
                    <a:pt x="60" y="62"/>
                    <a:pt x="60" y="62"/>
                  </a:cubicBezTo>
                  <a:cubicBezTo>
                    <a:pt x="60" y="62"/>
                    <a:pt x="60" y="62"/>
                    <a:pt x="60" y="62"/>
                  </a:cubicBezTo>
                  <a:cubicBezTo>
                    <a:pt x="60" y="62"/>
                    <a:pt x="60" y="62"/>
                    <a:pt x="60" y="62"/>
                  </a:cubicBezTo>
                  <a:cubicBezTo>
                    <a:pt x="59" y="62"/>
                    <a:pt x="58" y="63"/>
                    <a:pt x="58" y="64"/>
                  </a:cubicBezTo>
                  <a:cubicBezTo>
                    <a:pt x="58" y="64"/>
                    <a:pt x="58" y="64"/>
                    <a:pt x="58" y="64"/>
                  </a:cubicBezTo>
                  <a:cubicBezTo>
                    <a:pt x="58" y="65"/>
                    <a:pt x="58" y="65"/>
                    <a:pt x="58" y="65"/>
                  </a:cubicBezTo>
                  <a:cubicBezTo>
                    <a:pt x="58" y="65"/>
                    <a:pt x="58" y="65"/>
                    <a:pt x="58" y="66"/>
                  </a:cubicBezTo>
                  <a:cubicBezTo>
                    <a:pt x="58" y="66"/>
                    <a:pt x="58" y="66"/>
                    <a:pt x="59" y="66"/>
                  </a:cubicBezTo>
                  <a:cubicBezTo>
                    <a:pt x="59" y="65"/>
                    <a:pt x="60" y="65"/>
                    <a:pt x="60" y="65"/>
                  </a:cubicBezTo>
                  <a:cubicBezTo>
                    <a:pt x="61" y="65"/>
                    <a:pt x="61" y="65"/>
                    <a:pt x="61" y="65"/>
                  </a:cubicBezTo>
                  <a:cubicBezTo>
                    <a:pt x="61" y="65"/>
                    <a:pt x="61" y="65"/>
                    <a:pt x="61" y="65"/>
                  </a:cubicBezTo>
                  <a:cubicBezTo>
                    <a:pt x="61" y="65"/>
                    <a:pt x="61" y="65"/>
                    <a:pt x="61" y="65"/>
                  </a:cubicBezTo>
                  <a:cubicBezTo>
                    <a:pt x="61" y="66"/>
                    <a:pt x="61" y="66"/>
                    <a:pt x="60" y="66"/>
                  </a:cubicBezTo>
                  <a:cubicBezTo>
                    <a:pt x="60" y="66"/>
                    <a:pt x="60" y="66"/>
                    <a:pt x="60" y="66"/>
                  </a:cubicBezTo>
                  <a:cubicBezTo>
                    <a:pt x="59" y="66"/>
                    <a:pt x="59" y="66"/>
                    <a:pt x="60" y="67"/>
                  </a:cubicBezTo>
                  <a:cubicBezTo>
                    <a:pt x="59" y="67"/>
                    <a:pt x="59" y="67"/>
                    <a:pt x="59" y="67"/>
                  </a:cubicBezTo>
                  <a:cubicBezTo>
                    <a:pt x="59" y="68"/>
                    <a:pt x="59" y="68"/>
                    <a:pt x="59" y="68"/>
                  </a:cubicBezTo>
                  <a:cubicBezTo>
                    <a:pt x="59" y="68"/>
                    <a:pt x="59" y="69"/>
                    <a:pt x="59" y="69"/>
                  </a:cubicBezTo>
                  <a:cubicBezTo>
                    <a:pt x="58" y="69"/>
                    <a:pt x="58" y="69"/>
                    <a:pt x="58" y="69"/>
                  </a:cubicBezTo>
                  <a:cubicBezTo>
                    <a:pt x="58" y="70"/>
                    <a:pt x="58" y="70"/>
                    <a:pt x="58" y="70"/>
                  </a:cubicBezTo>
                  <a:cubicBezTo>
                    <a:pt x="57" y="71"/>
                    <a:pt x="57" y="71"/>
                    <a:pt x="57" y="71"/>
                  </a:cubicBezTo>
                  <a:cubicBezTo>
                    <a:pt x="57" y="72"/>
                    <a:pt x="56" y="72"/>
                    <a:pt x="56" y="73"/>
                  </a:cubicBezTo>
                  <a:cubicBezTo>
                    <a:pt x="56" y="73"/>
                    <a:pt x="56" y="74"/>
                    <a:pt x="56" y="74"/>
                  </a:cubicBezTo>
                  <a:cubicBezTo>
                    <a:pt x="55" y="74"/>
                    <a:pt x="55" y="74"/>
                    <a:pt x="55" y="74"/>
                  </a:cubicBezTo>
                  <a:cubicBezTo>
                    <a:pt x="56" y="75"/>
                    <a:pt x="56" y="75"/>
                    <a:pt x="55" y="76"/>
                  </a:cubicBezTo>
                  <a:cubicBezTo>
                    <a:pt x="55" y="76"/>
                    <a:pt x="55" y="77"/>
                    <a:pt x="55" y="77"/>
                  </a:cubicBezTo>
                  <a:cubicBezTo>
                    <a:pt x="55" y="78"/>
                    <a:pt x="55" y="78"/>
                    <a:pt x="54" y="78"/>
                  </a:cubicBezTo>
                  <a:cubicBezTo>
                    <a:pt x="54" y="78"/>
                    <a:pt x="54" y="78"/>
                    <a:pt x="54" y="78"/>
                  </a:cubicBezTo>
                  <a:cubicBezTo>
                    <a:pt x="54" y="78"/>
                    <a:pt x="53" y="78"/>
                    <a:pt x="53" y="79"/>
                  </a:cubicBezTo>
                  <a:cubicBezTo>
                    <a:pt x="53" y="79"/>
                    <a:pt x="53" y="79"/>
                    <a:pt x="53" y="80"/>
                  </a:cubicBezTo>
                  <a:cubicBezTo>
                    <a:pt x="52" y="80"/>
                    <a:pt x="52" y="81"/>
                    <a:pt x="51" y="82"/>
                  </a:cubicBezTo>
                  <a:cubicBezTo>
                    <a:pt x="51" y="82"/>
                    <a:pt x="51" y="82"/>
                    <a:pt x="51" y="83"/>
                  </a:cubicBezTo>
                  <a:cubicBezTo>
                    <a:pt x="51" y="83"/>
                    <a:pt x="50" y="83"/>
                    <a:pt x="50" y="83"/>
                  </a:cubicBezTo>
                  <a:cubicBezTo>
                    <a:pt x="50" y="83"/>
                    <a:pt x="49" y="83"/>
                    <a:pt x="49" y="83"/>
                  </a:cubicBezTo>
                  <a:cubicBezTo>
                    <a:pt x="49" y="83"/>
                    <a:pt x="49" y="83"/>
                    <a:pt x="49" y="83"/>
                  </a:cubicBezTo>
                  <a:cubicBezTo>
                    <a:pt x="49" y="83"/>
                    <a:pt x="49" y="83"/>
                    <a:pt x="49" y="83"/>
                  </a:cubicBezTo>
                  <a:cubicBezTo>
                    <a:pt x="49" y="84"/>
                    <a:pt x="49" y="84"/>
                    <a:pt x="49" y="84"/>
                  </a:cubicBezTo>
                  <a:cubicBezTo>
                    <a:pt x="49" y="84"/>
                    <a:pt x="49" y="84"/>
                    <a:pt x="49" y="84"/>
                  </a:cubicBezTo>
                  <a:cubicBezTo>
                    <a:pt x="48" y="84"/>
                    <a:pt x="48" y="85"/>
                    <a:pt x="47" y="85"/>
                  </a:cubicBezTo>
                  <a:cubicBezTo>
                    <a:pt x="46" y="85"/>
                    <a:pt x="46" y="86"/>
                    <a:pt x="45" y="86"/>
                  </a:cubicBezTo>
                  <a:cubicBezTo>
                    <a:pt x="45" y="86"/>
                    <a:pt x="45" y="86"/>
                    <a:pt x="45" y="87"/>
                  </a:cubicBezTo>
                  <a:cubicBezTo>
                    <a:pt x="46" y="87"/>
                    <a:pt x="45" y="87"/>
                    <a:pt x="45" y="87"/>
                  </a:cubicBezTo>
                  <a:cubicBezTo>
                    <a:pt x="44" y="87"/>
                    <a:pt x="44" y="87"/>
                    <a:pt x="44" y="88"/>
                  </a:cubicBezTo>
                  <a:cubicBezTo>
                    <a:pt x="44" y="88"/>
                    <a:pt x="43" y="88"/>
                    <a:pt x="43" y="88"/>
                  </a:cubicBezTo>
                  <a:cubicBezTo>
                    <a:pt x="43" y="88"/>
                    <a:pt x="43" y="89"/>
                    <a:pt x="43" y="89"/>
                  </a:cubicBezTo>
                  <a:cubicBezTo>
                    <a:pt x="43" y="90"/>
                    <a:pt x="43" y="91"/>
                    <a:pt x="43" y="92"/>
                  </a:cubicBezTo>
                  <a:cubicBezTo>
                    <a:pt x="43" y="92"/>
                    <a:pt x="43" y="92"/>
                    <a:pt x="43" y="92"/>
                  </a:cubicBezTo>
                  <a:cubicBezTo>
                    <a:pt x="43" y="93"/>
                    <a:pt x="44" y="93"/>
                    <a:pt x="44" y="94"/>
                  </a:cubicBezTo>
                  <a:cubicBezTo>
                    <a:pt x="44" y="94"/>
                    <a:pt x="44" y="94"/>
                    <a:pt x="45" y="95"/>
                  </a:cubicBezTo>
                  <a:cubicBezTo>
                    <a:pt x="45" y="95"/>
                    <a:pt x="44" y="95"/>
                    <a:pt x="44" y="96"/>
                  </a:cubicBezTo>
                  <a:cubicBezTo>
                    <a:pt x="44" y="96"/>
                    <a:pt x="44" y="96"/>
                    <a:pt x="44" y="96"/>
                  </a:cubicBezTo>
                  <a:cubicBezTo>
                    <a:pt x="44" y="96"/>
                    <a:pt x="44" y="97"/>
                    <a:pt x="44" y="97"/>
                  </a:cubicBezTo>
                  <a:cubicBezTo>
                    <a:pt x="44" y="97"/>
                    <a:pt x="44" y="97"/>
                    <a:pt x="45" y="97"/>
                  </a:cubicBezTo>
                  <a:cubicBezTo>
                    <a:pt x="45" y="97"/>
                    <a:pt x="45" y="98"/>
                    <a:pt x="45" y="98"/>
                  </a:cubicBezTo>
                  <a:cubicBezTo>
                    <a:pt x="45" y="98"/>
                    <a:pt x="44" y="98"/>
                    <a:pt x="44" y="99"/>
                  </a:cubicBezTo>
                  <a:cubicBezTo>
                    <a:pt x="44" y="99"/>
                    <a:pt x="44" y="99"/>
                    <a:pt x="44" y="100"/>
                  </a:cubicBezTo>
                  <a:cubicBezTo>
                    <a:pt x="45" y="100"/>
                    <a:pt x="46" y="101"/>
                    <a:pt x="47" y="101"/>
                  </a:cubicBezTo>
                  <a:cubicBezTo>
                    <a:pt x="47" y="101"/>
                    <a:pt x="48" y="101"/>
                    <a:pt x="48" y="101"/>
                  </a:cubicBezTo>
                  <a:cubicBezTo>
                    <a:pt x="49" y="101"/>
                    <a:pt x="50" y="101"/>
                    <a:pt x="50" y="100"/>
                  </a:cubicBezTo>
                  <a:cubicBezTo>
                    <a:pt x="51" y="99"/>
                    <a:pt x="51" y="99"/>
                    <a:pt x="51" y="99"/>
                  </a:cubicBezTo>
                  <a:cubicBezTo>
                    <a:pt x="52" y="98"/>
                    <a:pt x="53" y="98"/>
                    <a:pt x="53" y="97"/>
                  </a:cubicBezTo>
                  <a:cubicBezTo>
                    <a:pt x="53" y="97"/>
                    <a:pt x="53" y="97"/>
                    <a:pt x="54" y="97"/>
                  </a:cubicBezTo>
                  <a:cubicBezTo>
                    <a:pt x="54" y="97"/>
                    <a:pt x="54" y="98"/>
                    <a:pt x="54" y="98"/>
                  </a:cubicBezTo>
                  <a:cubicBezTo>
                    <a:pt x="54" y="98"/>
                    <a:pt x="54" y="99"/>
                    <a:pt x="54" y="99"/>
                  </a:cubicBezTo>
                  <a:cubicBezTo>
                    <a:pt x="55" y="100"/>
                    <a:pt x="55" y="100"/>
                    <a:pt x="55" y="101"/>
                  </a:cubicBezTo>
                  <a:cubicBezTo>
                    <a:pt x="55" y="102"/>
                    <a:pt x="56" y="103"/>
                    <a:pt x="56" y="103"/>
                  </a:cubicBezTo>
                  <a:cubicBezTo>
                    <a:pt x="56" y="104"/>
                    <a:pt x="57" y="105"/>
                    <a:pt x="57" y="106"/>
                  </a:cubicBezTo>
                  <a:cubicBezTo>
                    <a:pt x="58" y="106"/>
                    <a:pt x="57" y="106"/>
                    <a:pt x="57" y="106"/>
                  </a:cubicBezTo>
                  <a:cubicBezTo>
                    <a:pt x="57" y="107"/>
                    <a:pt x="57" y="107"/>
                    <a:pt x="57" y="107"/>
                  </a:cubicBezTo>
                  <a:cubicBezTo>
                    <a:pt x="57" y="107"/>
                    <a:pt x="57" y="107"/>
                    <a:pt x="57" y="107"/>
                  </a:cubicBezTo>
                  <a:cubicBezTo>
                    <a:pt x="57" y="107"/>
                    <a:pt x="57" y="107"/>
                    <a:pt x="57" y="107"/>
                  </a:cubicBezTo>
                  <a:cubicBezTo>
                    <a:pt x="57" y="107"/>
                    <a:pt x="57" y="107"/>
                    <a:pt x="58" y="108"/>
                  </a:cubicBezTo>
                  <a:cubicBezTo>
                    <a:pt x="58" y="109"/>
                    <a:pt x="58" y="109"/>
                    <a:pt x="60" y="109"/>
                  </a:cubicBezTo>
                  <a:cubicBezTo>
                    <a:pt x="60" y="109"/>
                    <a:pt x="60" y="108"/>
                    <a:pt x="60" y="108"/>
                  </a:cubicBezTo>
                  <a:cubicBezTo>
                    <a:pt x="61" y="107"/>
                    <a:pt x="61" y="107"/>
                    <a:pt x="61" y="107"/>
                  </a:cubicBezTo>
                  <a:cubicBezTo>
                    <a:pt x="62" y="107"/>
                    <a:pt x="62" y="107"/>
                    <a:pt x="62" y="107"/>
                  </a:cubicBezTo>
                  <a:cubicBezTo>
                    <a:pt x="63" y="107"/>
                    <a:pt x="64" y="107"/>
                    <a:pt x="64" y="106"/>
                  </a:cubicBezTo>
                  <a:cubicBezTo>
                    <a:pt x="65" y="106"/>
                    <a:pt x="65" y="105"/>
                    <a:pt x="65" y="105"/>
                  </a:cubicBezTo>
                  <a:cubicBezTo>
                    <a:pt x="65" y="105"/>
                    <a:pt x="65" y="104"/>
                    <a:pt x="65" y="104"/>
                  </a:cubicBezTo>
                  <a:cubicBezTo>
                    <a:pt x="65" y="104"/>
                    <a:pt x="65" y="104"/>
                    <a:pt x="65" y="104"/>
                  </a:cubicBezTo>
                  <a:cubicBezTo>
                    <a:pt x="65" y="104"/>
                    <a:pt x="64" y="104"/>
                    <a:pt x="64" y="104"/>
                  </a:cubicBezTo>
                  <a:cubicBezTo>
                    <a:pt x="64" y="104"/>
                    <a:pt x="64" y="104"/>
                    <a:pt x="64" y="104"/>
                  </a:cubicBezTo>
                  <a:cubicBezTo>
                    <a:pt x="64" y="103"/>
                    <a:pt x="64" y="102"/>
                    <a:pt x="64" y="101"/>
                  </a:cubicBezTo>
                  <a:cubicBezTo>
                    <a:pt x="65" y="101"/>
                    <a:pt x="65" y="100"/>
                    <a:pt x="65" y="100"/>
                  </a:cubicBezTo>
                  <a:cubicBezTo>
                    <a:pt x="65" y="99"/>
                    <a:pt x="65" y="99"/>
                    <a:pt x="66" y="98"/>
                  </a:cubicBezTo>
                  <a:cubicBezTo>
                    <a:pt x="66" y="98"/>
                    <a:pt x="67" y="98"/>
                    <a:pt x="67" y="98"/>
                  </a:cubicBezTo>
                  <a:cubicBezTo>
                    <a:pt x="67" y="97"/>
                    <a:pt x="68" y="97"/>
                    <a:pt x="68" y="96"/>
                  </a:cubicBezTo>
                  <a:cubicBezTo>
                    <a:pt x="68" y="96"/>
                    <a:pt x="68" y="95"/>
                    <a:pt x="68" y="95"/>
                  </a:cubicBezTo>
                  <a:cubicBezTo>
                    <a:pt x="68" y="95"/>
                    <a:pt x="68" y="95"/>
                    <a:pt x="67" y="94"/>
                  </a:cubicBezTo>
                  <a:cubicBezTo>
                    <a:pt x="67" y="94"/>
                    <a:pt x="66" y="93"/>
                    <a:pt x="65" y="92"/>
                  </a:cubicBezTo>
                  <a:cubicBezTo>
                    <a:pt x="65" y="92"/>
                    <a:pt x="65" y="92"/>
                    <a:pt x="65" y="91"/>
                  </a:cubicBezTo>
                  <a:cubicBezTo>
                    <a:pt x="65" y="90"/>
                    <a:pt x="65" y="88"/>
                    <a:pt x="65" y="87"/>
                  </a:cubicBezTo>
                  <a:cubicBezTo>
                    <a:pt x="65" y="87"/>
                    <a:pt x="65" y="87"/>
                    <a:pt x="65" y="86"/>
                  </a:cubicBezTo>
                  <a:cubicBezTo>
                    <a:pt x="66" y="85"/>
                    <a:pt x="66" y="84"/>
                    <a:pt x="68" y="84"/>
                  </a:cubicBezTo>
                  <a:cubicBezTo>
                    <a:pt x="68" y="83"/>
                    <a:pt x="69" y="83"/>
                    <a:pt x="69" y="82"/>
                  </a:cubicBezTo>
                  <a:cubicBezTo>
                    <a:pt x="70" y="81"/>
                    <a:pt x="70" y="81"/>
                    <a:pt x="71" y="80"/>
                  </a:cubicBezTo>
                  <a:cubicBezTo>
                    <a:pt x="71" y="80"/>
                    <a:pt x="71" y="79"/>
                    <a:pt x="71" y="79"/>
                  </a:cubicBezTo>
                  <a:cubicBezTo>
                    <a:pt x="70" y="78"/>
                    <a:pt x="71" y="77"/>
                    <a:pt x="71" y="76"/>
                  </a:cubicBezTo>
                  <a:cubicBezTo>
                    <a:pt x="71" y="75"/>
                    <a:pt x="72" y="75"/>
                    <a:pt x="73" y="75"/>
                  </a:cubicBezTo>
                  <a:cubicBezTo>
                    <a:pt x="74" y="75"/>
                    <a:pt x="75" y="75"/>
                    <a:pt x="76" y="75"/>
                  </a:cubicBezTo>
                  <a:cubicBezTo>
                    <a:pt x="77" y="76"/>
                    <a:pt x="77" y="76"/>
                    <a:pt x="77" y="76"/>
                  </a:cubicBezTo>
                  <a:cubicBezTo>
                    <a:pt x="76" y="77"/>
                    <a:pt x="76" y="77"/>
                    <a:pt x="76" y="77"/>
                  </a:cubicBezTo>
                  <a:cubicBezTo>
                    <a:pt x="76" y="78"/>
                    <a:pt x="76" y="78"/>
                    <a:pt x="76" y="78"/>
                  </a:cubicBezTo>
                  <a:cubicBezTo>
                    <a:pt x="75" y="79"/>
                    <a:pt x="74" y="81"/>
                    <a:pt x="73" y="82"/>
                  </a:cubicBezTo>
                  <a:cubicBezTo>
                    <a:pt x="73" y="82"/>
                    <a:pt x="73" y="82"/>
                    <a:pt x="72" y="83"/>
                  </a:cubicBezTo>
                  <a:cubicBezTo>
                    <a:pt x="72" y="83"/>
                    <a:pt x="72" y="83"/>
                    <a:pt x="71" y="83"/>
                  </a:cubicBezTo>
                  <a:cubicBezTo>
                    <a:pt x="71" y="83"/>
                    <a:pt x="71" y="84"/>
                    <a:pt x="71" y="84"/>
                  </a:cubicBezTo>
                  <a:cubicBezTo>
                    <a:pt x="71" y="84"/>
                    <a:pt x="71" y="85"/>
                    <a:pt x="71" y="85"/>
                  </a:cubicBezTo>
                  <a:cubicBezTo>
                    <a:pt x="71" y="85"/>
                    <a:pt x="71" y="86"/>
                    <a:pt x="71" y="86"/>
                  </a:cubicBezTo>
                  <a:cubicBezTo>
                    <a:pt x="71" y="86"/>
                    <a:pt x="71" y="87"/>
                    <a:pt x="71" y="87"/>
                  </a:cubicBezTo>
                  <a:cubicBezTo>
                    <a:pt x="71" y="88"/>
                    <a:pt x="72" y="90"/>
                    <a:pt x="72" y="91"/>
                  </a:cubicBezTo>
                  <a:cubicBezTo>
                    <a:pt x="72" y="91"/>
                    <a:pt x="72" y="91"/>
                    <a:pt x="72" y="92"/>
                  </a:cubicBezTo>
                  <a:cubicBezTo>
                    <a:pt x="72" y="92"/>
                    <a:pt x="72" y="92"/>
                    <a:pt x="72" y="93"/>
                  </a:cubicBezTo>
                  <a:cubicBezTo>
                    <a:pt x="73" y="93"/>
                    <a:pt x="73" y="93"/>
                    <a:pt x="73" y="93"/>
                  </a:cubicBezTo>
                  <a:cubicBezTo>
                    <a:pt x="73" y="93"/>
                    <a:pt x="73" y="93"/>
                    <a:pt x="73" y="93"/>
                  </a:cubicBezTo>
                  <a:cubicBezTo>
                    <a:pt x="73" y="93"/>
                    <a:pt x="73" y="93"/>
                    <a:pt x="73" y="93"/>
                  </a:cubicBezTo>
                  <a:cubicBezTo>
                    <a:pt x="73" y="93"/>
                    <a:pt x="73" y="93"/>
                    <a:pt x="73" y="93"/>
                  </a:cubicBezTo>
                  <a:cubicBezTo>
                    <a:pt x="73" y="93"/>
                    <a:pt x="73" y="93"/>
                    <a:pt x="73" y="93"/>
                  </a:cubicBezTo>
                  <a:cubicBezTo>
                    <a:pt x="73" y="93"/>
                    <a:pt x="74" y="93"/>
                    <a:pt x="74" y="93"/>
                  </a:cubicBezTo>
                  <a:cubicBezTo>
                    <a:pt x="74" y="93"/>
                    <a:pt x="75" y="94"/>
                    <a:pt x="75" y="94"/>
                  </a:cubicBezTo>
                  <a:cubicBezTo>
                    <a:pt x="75" y="95"/>
                    <a:pt x="76" y="95"/>
                    <a:pt x="76" y="94"/>
                  </a:cubicBezTo>
                  <a:cubicBezTo>
                    <a:pt x="77" y="94"/>
                    <a:pt x="77" y="94"/>
                    <a:pt x="78" y="94"/>
                  </a:cubicBezTo>
                  <a:cubicBezTo>
                    <a:pt x="79" y="93"/>
                    <a:pt x="81" y="93"/>
                    <a:pt x="82" y="93"/>
                  </a:cubicBezTo>
                  <a:cubicBezTo>
                    <a:pt x="83" y="93"/>
                    <a:pt x="83" y="93"/>
                    <a:pt x="84" y="92"/>
                  </a:cubicBezTo>
                  <a:cubicBezTo>
                    <a:pt x="84" y="92"/>
                    <a:pt x="84" y="93"/>
                    <a:pt x="85" y="93"/>
                  </a:cubicBezTo>
                  <a:cubicBezTo>
                    <a:pt x="85" y="93"/>
                    <a:pt x="86" y="93"/>
                    <a:pt x="86" y="94"/>
                  </a:cubicBezTo>
                  <a:cubicBezTo>
                    <a:pt x="86" y="94"/>
                    <a:pt x="86" y="94"/>
                    <a:pt x="86" y="94"/>
                  </a:cubicBezTo>
                  <a:cubicBezTo>
                    <a:pt x="86" y="94"/>
                    <a:pt x="86" y="94"/>
                    <a:pt x="86" y="94"/>
                  </a:cubicBezTo>
                  <a:cubicBezTo>
                    <a:pt x="86" y="94"/>
                    <a:pt x="86" y="94"/>
                    <a:pt x="86" y="94"/>
                  </a:cubicBezTo>
                  <a:cubicBezTo>
                    <a:pt x="85" y="95"/>
                    <a:pt x="85" y="95"/>
                    <a:pt x="84" y="95"/>
                  </a:cubicBezTo>
                  <a:cubicBezTo>
                    <a:pt x="84" y="96"/>
                    <a:pt x="83" y="96"/>
                    <a:pt x="82" y="96"/>
                  </a:cubicBezTo>
                  <a:cubicBezTo>
                    <a:pt x="82" y="95"/>
                    <a:pt x="81" y="95"/>
                    <a:pt x="81" y="95"/>
                  </a:cubicBezTo>
                  <a:cubicBezTo>
                    <a:pt x="80" y="95"/>
                    <a:pt x="80" y="95"/>
                    <a:pt x="80" y="95"/>
                  </a:cubicBezTo>
                  <a:cubicBezTo>
                    <a:pt x="79" y="96"/>
                    <a:pt x="78" y="96"/>
                    <a:pt x="77" y="96"/>
                  </a:cubicBezTo>
                  <a:cubicBezTo>
                    <a:pt x="77" y="96"/>
                    <a:pt x="76" y="97"/>
                    <a:pt x="76" y="98"/>
                  </a:cubicBezTo>
                  <a:cubicBezTo>
                    <a:pt x="76" y="98"/>
                    <a:pt x="76" y="99"/>
                    <a:pt x="75" y="99"/>
                  </a:cubicBezTo>
                  <a:cubicBezTo>
                    <a:pt x="75" y="99"/>
                    <a:pt x="75" y="99"/>
                    <a:pt x="74" y="99"/>
                  </a:cubicBezTo>
                  <a:cubicBezTo>
                    <a:pt x="74" y="99"/>
                    <a:pt x="74" y="100"/>
                    <a:pt x="74" y="100"/>
                  </a:cubicBezTo>
                  <a:cubicBezTo>
                    <a:pt x="74" y="100"/>
                    <a:pt x="74" y="100"/>
                    <a:pt x="74" y="101"/>
                  </a:cubicBezTo>
                  <a:cubicBezTo>
                    <a:pt x="75" y="100"/>
                    <a:pt x="75" y="100"/>
                    <a:pt x="76" y="100"/>
                  </a:cubicBezTo>
                  <a:cubicBezTo>
                    <a:pt x="76" y="99"/>
                    <a:pt x="76" y="99"/>
                    <a:pt x="77" y="100"/>
                  </a:cubicBezTo>
                  <a:cubicBezTo>
                    <a:pt x="77" y="100"/>
                    <a:pt x="77" y="100"/>
                    <a:pt x="78" y="100"/>
                  </a:cubicBezTo>
                  <a:cubicBezTo>
                    <a:pt x="78" y="100"/>
                    <a:pt x="78" y="100"/>
                    <a:pt x="78" y="101"/>
                  </a:cubicBezTo>
                  <a:cubicBezTo>
                    <a:pt x="78" y="101"/>
                    <a:pt x="78" y="102"/>
                    <a:pt x="78" y="103"/>
                  </a:cubicBezTo>
                  <a:cubicBezTo>
                    <a:pt x="78" y="103"/>
                    <a:pt x="78" y="103"/>
                    <a:pt x="77" y="103"/>
                  </a:cubicBezTo>
                  <a:cubicBezTo>
                    <a:pt x="77" y="103"/>
                    <a:pt x="77" y="103"/>
                    <a:pt x="77" y="103"/>
                  </a:cubicBezTo>
                  <a:cubicBezTo>
                    <a:pt x="76" y="103"/>
                    <a:pt x="76" y="102"/>
                    <a:pt x="76" y="102"/>
                  </a:cubicBezTo>
                  <a:cubicBezTo>
                    <a:pt x="75" y="102"/>
                    <a:pt x="75" y="102"/>
                    <a:pt x="75" y="102"/>
                  </a:cubicBezTo>
                  <a:cubicBezTo>
                    <a:pt x="74" y="102"/>
                    <a:pt x="73" y="102"/>
                    <a:pt x="73" y="103"/>
                  </a:cubicBezTo>
                  <a:cubicBezTo>
                    <a:pt x="73" y="104"/>
                    <a:pt x="73" y="104"/>
                    <a:pt x="73" y="104"/>
                  </a:cubicBezTo>
                  <a:cubicBezTo>
                    <a:pt x="72" y="105"/>
                    <a:pt x="72" y="106"/>
                    <a:pt x="72" y="106"/>
                  </a:cubicBezTo>
                  <a:cubicBezTo>
                    <a:pt x="73" y="107"/>
                    <a:pt x="73" y="108"/>
                    <a:pt x="73" y="109"/>
                  </a:cubicBezTo>
                  <a:cubicBezTo>
                    <a:pt x="73" y="109"/>
                    <a:pt x="73" y="109"/>
                    <a:pt x="73" y="109"/>
                  </a:cubicBezTo>
                  <a:cubicBezTo>
                    <a:pt x="72" y="109"/>
                    <a:pt x="72" y="110"/>
                    <a:pt x="72" y="110"/>
                  </a:cubicBezTo>
                  <a:cubicBezTo>
                    <a:pt x="71" y="110"/>
                    <a:pt x="71" y="110"/>
                    <a:pt x="71" y="111"/>
                  </a:cubicBezTo>
                  <a:cubicBezTo>
                    <a:pt x="71" y="111"/>
                    <a:pt x="69" y="112"/>
                    <a:pt x="69" y="111"/>
                  </a:cubicBezTo>
                  <a:cubicBezTo>
                    <a:pt x="69" y="111"/>
                    <a:pt x="69" y="111"/>
                    <a:pt x="69" y="111"/>
                  </a:cubicBezTo>
                  <a:cubicBezTo>
                    <a:pt x="68" y="110"/>
                    <a:pt x="68" y="110"/>
                    <a:pt x="67" y="110"/>
                  </a:cubicBezTo>
                  <a:cubicBezTo>
                    <a:pt x="67" y="110"/>
                    <a:pt x="66" y="110"/>
                    <a:pt x="65" y="111"/>
                  </a:cubicBezTo>
                  <a:cubicBezTo>
                    <a:pt x="64" y="111"/>
                    <a:pt x="63" y="112"/>
                    <a:pt x="62" y="112"/>
                  </a:cubicBezTo>
                  <a:cubicBezTo>
                    <a:pt x="62" y="113"/>
                    <a:pt x="62" y="113"/>
                    <a:pt x="61" y="113"/>
                  </a:cubicBezTo>
                  <a:cubicBezTo>
                    <a:pt x="61" y="113"/>
                    <a:pt x="61" y="113"/>
                    <a:pt x="61" y="113"/>
                  </a:cubicBezTo>
                  <a:cubicBezTo>
                    <a:pt x="60" y="113"/>
                    <a:pt x="60" y="113"/>
                    <a:pt x="59" y="112"/>
                  </a:cubicBezTo>
                  <a:cubicBezTo>
                    <a:pt x="59" y="112"/>
                    <a:pt x="59" y="112"/>
                    <a:pt x="59" y="111"/>
                  </a:cubicBezTo>
                  <a:cubicBezTo>
                    <a:pt x="59" y="111"/>
                    <a:pt x="59" y="111"/>
                    <a:pt x="59" y="111"/>
                  </a:cubicBezTo>
                  <a:cubicBezTo>
                    <a:pt x="58" y="111"/>
                    <a:pt x="58" y="112"/>
                    <a:pt x="57" y="112"/>
                  </a:cubicBezTo>
                  <a:cubicBezTo>
                    <a:pt x="57" y="112"/>
                    <a:pt x="56" y="112"/>
                    <a:pt x="55" y="113"/>
                  </a:cubicBezTo>
                  <a:cubicBezTo>
                    <a:pt x="55" y="113"/>
                    <a:pt x="55" y="113"/>
                    <a:pt x="55" y="113"/>
                  </a:cubicBezTo>
                  <a:cubicBezTo>
                    <a:pt x="55" y="112"/>
                    <a:pt x="54" y="112"/>
                    <a:pt x="54" y="112"/>
                  </a:cubicBezTo>
                  <a:cubicBezTo>
                    <a:pt x="54" y="112"/>
                    <a:pt x="53" y="112"/>
                    <a:pt x="53" y="111"/>
                  </a:cubicBezTo>
                  <a:cubicBezTo>
                    <a:pt x="53" y="111"/>
                    <a:pt x="53" y="111"/>
                    <a:pt x="52" y="110"/>
                  </a:cubicBezTo>
                  <a:cubicBezTo>
                    <a:pt x="52" y="110"/>
                    <a:pt x="52" y="110"/>
                    <a:pt x="52" y="110"/>
                  </a:cubicBezTo>
                  <a:cubicBezTo>
                    <a:pt x="52" y="110"/>
                    <a:pt x="53" y="110"/>
                    <a:pt x="53" y="110"/>
                  </a:cubicBezTo>
                  <a:cubicBezTo>
                    <a:pt x="53" y="110"/>
                    <a:pt x="54" y="110"/>
                    <a:pt x="55" y="111"/>
                  </a:cubicBezTo>
                  <a:cubicBezTo>
                    <a:pt x="55" y="111"/>
                    <a:pt x="56" y="111"/>
                    <a:pt x="57" y="110"/>
                  </a:cubicBezTo>
                  <a:cubicBezTo>
                    <a:pt x="57" y="109"/>
                    <a:pt x="57" y="108"/>
                    <a:pt x="57" y="107"/>
                  </a:cubicBezTo>
                  <a:cubicBezTo>
                    <a:pt x="57" y="107"/>
                    <a:pt x="57" y="107"/>
                    <a:pt x="57" y="107"/>
                  </a:cubicBezTo>
                  <a:cubicBezTo>
                    <a:pt x="57" y="107"/>
                    <a:pt x="57" y="107"/>
                    <a:pt x="57" y="107"/>
                  </a:cubicBezTo>
                  <a:cubicBezTo>
                    <a:pt x="56" y="107"/>
                    <a:pt x="56" y="107"/>
                    <a:pt x="55" y="108"/>
                  </a:cubicBezTo>
                  <a:cubicBezTo>
                    <a:pt x="55" y="108"/>
                    <a:pt x="55" y="109"/>
                    <a:pt x="55" y="109"/>
                  </a:cubicBezTo>
                  <a:cubicBezTo>
                    <a:pt x="55" y="109"/>
                    <a:pt x="55" y="109"/>
                    <a:pt x="55" y="110"/>
                  </a:cubicBezTo>
                  <a:cubicBezTo>
                    <a:pt x="55" y="110"/>
                    <a:pt x="55" y="110"/>
                    <a:pt x="55" y="110"/>
                  </a:cubicBezTo>
                  <a:cubicBezTo>
                    <a:pt x="55" y="110"/>
                    <a:pt x="55" y="110"/>
                    <a:pt x="55" y="110"/>
                  </a:cubicBezTo>
                  <a:cubicBezTo>
                    <a:pt x="55" y="110"/>
                    <a:pt x="55" y="110"/>
                    <a:pt x="55" y="110"/>
                  </a:cubicBezTo>
                  <a:cubicBezTo>
                    <a:pt x="54" y="109"/>
                    <a:pt x="54" y="109"/>
                    <a:pt x="53" y="108"/>
                  </a:cubicBezTo>
                  <a:cubicBezTo>
                    <a:pt x="53" y="108"/>
                    <a:pt x="53" y="108"/>
                    <a:pt x="53" y="108"/>
                  </a:cubicBezTo>
                  <a:cubicBezTo>
                    <a:pt x="53" y="107"/>
                    <a:pt x="54" y="107"/>
                    <a:pt x="54" y="107"/>
                  </a:cubicBezTo>
                  <a:cubicBezTo>
                    <a:pt x="54" y="106"/>
                    <a:pt x="54" y="106"/>
                    <a:pt x="54" y="106"/>
                  </a:cubicBezTo>
                  <a:cubicBezTo>
                    <a:pt x="54" y="106"/>
                    <a:pt x="54" y="106"/>
                    <a:pt x="54" y="106"/>
                  </a:cubicBezTo>
                  <a:cubicBezTo>
                    <a:pt x="53" y="106"/>
                    <a:pt x="53" y="105"/>
                    <a:pt x="53" y="104"/>
                  </a:cubicBezTo>
                  <a:cubicBezTo>
                    <a:pt x="54" y="104"/>
                    <a:pt x="54" y="103"/>
                    <a:pt x="54" y="103"/>
                  </a:cubicBezTo>
                  <a:cubicBezTo>
                    <a:pt x="54" y="103"/>
                    <a:pt x="53" y="102"/>
                    <a:pt x="53" y="102"/>
                  </a:cubicBezTo>
                  <a:cubicBezTo>
                    <a:pt x="53" y="102"/>
                    <a:pt x="53" y="102"/>
                    <a:pt x="53" y="103"/>
                  </a:cubicBezTo>
                  <a:cubicBezTo>
                    <a:pt x="52" y="103"/>
                    <a:pt x="51" y="104"/>
                    <a:pt x="50" y="104"/>
                  </a:cubicBezTo>
                  <a:cubicBezTo>
                    <a:pt x="50" y="104"/>
                    <a:pt x="50" y="105"/>
                    <a:pt x="50" y="105"/>
                  </a:cubicBezTo>
                  <a:cubicBezTo>
                    <a:pt x="50" y="106"/>
                    <a:pt x="49" y="107"/>
                    <a:pt x="49" y="108"/>
                  </a:cubicBezTo>
                  <a:cubicBezTo>
                    <a:pt x="49" y="108"/>
                    <a:pt x="49" y="108"/>
                    <a:pt x="49" y="108"/>
                  </a:cubicBezTo>
                  <a:cubicBezTo>
                    <a:pt x="49" y="108"/>
                    <a:pt x="49" y="109"/>
                    <a:pt x="49" y="109"/>
                  </a:cubicBezTo>
                  <a:cubicBezTo>
                    <a:pt x="50" y="109"/>
                    <a:pt x="50" y="109"/>
                    <a:pt x="50" y="110"/>
                  </a:cubicBezTo>
                  <a:cubicBezTo>
                    <a:pt x="50" y="111"/>
                    <a:pt x="51" y="112"/>
                    <a:pt x="51" y="113"/>
                  </a:cubicBezTo>
                  <a:cubicBezTo>
                    <a:pt x="51" y="113"/>
                    <a:pt x="50" y="114"/>
                    <a:pt x="49" y="114"/>
                  </a:cubicBezTo>
                  <a:cubicBezTo>
                    <a:pt x="49" y="114"/>
                    <a:pt x="48" y="114"/>
                    <a:pt x="47" y="114"/>
                  </a:cubicBezTo>
                  <a:cubicBezTo>
                    <a:pt x="47" y="114"/>
                    <a:pt x="46" y="115"/>
                    <a:pt x="46" y="115"/>
                  </a:cubicBezTo>
                  <a:cubicBezTo>
                    <a:pt x="45" y="115"/>
                    <a:pt x="44" y="115"/>
                    <a:pt x="44" y="116"/>
                  </a:cubicBezTo>
                  <a:cubicBezTo>
                    <a:pt x="43" y="116"/>
                    <a:pt x="43" y="116"/>
                    <a:pt x="43" y="117"/>
                  </a:cubicBezTo>
                  <a:cubicBezTo>
                    <a:pt x="42" y="119"/>
                    <a:pt x="42" y="119"/>
                    <a:pt x="40" y="121"/>
                  </a:cubicBezTo>
                  <a:cubicBezTo>
                    <a:pt x="40" y="121"/>
                    <a:pt x="39" y="121"/>
                    <a:pt x="39" y="121"/>
                  </a:cubicBezTo>
                  <a:cubicBezTo>
                    <a:pt x="39" y="122"/>
                    <a:pt x="38" y="122"/>
                    <a:pt x="38" y="122"/>
                  </a:cubicBezTo>
                  <a:cubicBezTo>
                    <a:pt x="38" y="122"/>
                    <a:pt x="38" y="123"/>
                    <a:pt x="38" y="123"/>
                  </a:cubicBezTo>
                  <a:cubicBezTo>
                    <a:pt x="38" y="124"/>
                    <a:pt x="38" y="124"/>
                    <a:pt x="37" y="124"/>
                  </a:cubicBezTo>
                  <a:cubicBezTo>
                    <a:pt x="37" y="124"/>
                    <a:pt x="37" y="124"/>
                    <a:pt x="36" y="124"/>
                  </a:cubicBezTo>
                  <a:cubicBezTo>
                    <a:pt x="36" y="124"/>
                    <a:pt x="36" y="125"/>
                    <a:pt x="35" y="125"/>
                  </a:cubicBezTo>
                  <a:cubicBezTo>
                    <a:pt x="35" y="126"/>
                    <a:pt x="35" y="126"/>
                    <a:pt x="34" y="126"/>
                  </a:cubicBezTo>
                  <a:cubicBezTo>
                    <a:pt x="34" y="125"/>
                    <a:pt x="33" y="125"/>
                    <a:pt x="33" y="125"/>
                  </a:cubicBezTo>
                  <a:cubicBezTo>
                    <a:pt x="33" y="125"/>
                    <a:pt x="33" y="125"/>
                    <a:pt x="32" y="125"/>
                  </a:cubicBezTo>
                  <a:cubicBezTo>
                    <a:pt x="32" y="125"/>
                    <a:pt x="32" y="125"/>
                    <a:pt x="32" y="125"/>
                  </a:cubicBezTo>
                  <a:cubicBezTo>
                    <a:pt x="32" y="126"/>
                    <a:pt x="32" y="126"/>
                    <a:pt x="32" y="127"/>
                  </a:cubicBezTo>
                  <a:cubicBezTo>
                    <a:pt x="32" y="127"/>
                    <a:pt x="32" y="127"/>
                    <a:pt x="32" y="127"/>
                  </a:cubicBezTo>
                  <a:cubicBezTo>
                    <a:pt x="31" y="127"/>
                    <a:pt x="31" y="127"/>
                    <a:pt x="30" y="127"/>
                  </a:cubicBezTo>
                  <a:cubicBezTo>
                    <a:pt x="30" y="127"/>
                    <a:pt x="29" y="127"/>
                    <a:pt x="29" y="127"/>
                  </a:cubicBezTo>
                  <a:cubicBezTo>
                    <a:pt x="28" y="127"/>
                    <a:pt x="28" y="127"/>
                    <a:pt x="27" y="128"/>
                  </a:cubicBezTo>
                  <a:cubicBezTo>
                    <a:pt x="27" y="128"/>
                    <a:pt x="27" y="128"/>
                    <a:pt x="27" y="128"/>
                  </a:cubicBezTo>
                  <a:cubicBezTo>
                    <a:pt x="27" y="129"/>
                    <a:pt x="27" y="130"/>
                    <a:pt x="28" y="130"/>
                  </a:cubicBezTo>
                  <a:cubicBezTo>
                    <a:pt x="29" y="130"/>
                    <a:pt x="29" y="130"/>
                    <a:pt x="29" y="130"/>
                  </a:cubicBezTo>
                  <a:cubicBezTo>
                    <a:pt x="30" y="131"/>
                    <a:pt x="31" y="131"/>
                    <a:pt x="31" y="132"/>
                  </a:cubicBezTo>
                  <a:cubicBezTo>
                    <a:pt x="31" y="133"/>
                    <a:pt x="32" y="133"/>
                    <a:pt x="32" y="134"/>
                  </a:cubicBezTo>
                  <a:cubicBezTo>
                    <a:pt x="33" y="134"/>
                    <a:pt x="33" y="134"/>
                    <a:pt x="33" y="135"/>
                  </a:cubicBezTo>
                  <a:cubicBezTo>
                    <a:pt x="33" y="136"/>
                    <a:pt x="33" y="137"/>
                    <a:pt x="33" y="139"/>
                  </a:cubicBezTo>
                  <a:cubicBezTo>
                    <a:pt x="33" y="139"/>
                    <a:pt x="33" y="140"/>
                    <a:pt x="32" y="140"/>
                  </a:cubicBezTo>
                  <a:cubicBezTo>
                    <a:pt x="32" y="141"/>
                    <a:pt x="32" y="141"/>
                    <a:pt x="31" y="141"/>
                  </a:cubicBezTo>
                  <a:cubicBezTo>
                    <a:pt x="30" y="141"/>
                    <a:pt x="29" y="141"/>
                    <a:pt x="29" y="141"/>
                  </a:cubicBezTo>
                  <a:cubicBezTo>
                    <a:pt x="28" y="140"/>
                    <a:pt x="28" y="140"/>
                    <a:pt x="28" y="141"/>
                  </a:cubicBezTo>
                  <a:cubicBezTo>
                    <a:pt x="27" y="141"/>
                    <a:pt x="26" y="141"/>
                    <a:pt x="25" y="140"/>
                  </a:cubicBezTo>
                  <a:cubicBezTo>
                    <a:pt x="25" y="140"/>
                    <a:pt x="24" y="140"/>
                    <a:pt x="23" y="140"/>
                  </a:cubicBezTo>
                  <a:cubicBezTo>
                    <a:pt x="23" y="140"/>
                    <a:pt x="22" y="140"/>
                    <a:pt x="22" y="140"/>
                  </a:cubicBezTo>
                  <a:cubicBezTo>
                    <a:pt x="21" y="140"/>
                    <a:pt x="20" y="140"/>
                    <a:pt x="19" y="141"/>
                  </a:cubicBezTo>
                  <a:cubicBezTo>
                    <a:pt x="19" y="141"/>
                    <a:pt x="19" y="141"/>
                    <a:pt x="19" y="141"/>
                  </a:cubicBezTo>
                  <a:cubicBezTo>
                    <a:pt x="18" y="141"/>
                    <a:pt x="18" y="141"/>
                    <a:pt x="18" y="141"/>
                  </a:cubicBezTo>
                  <a:cubicBezTo>
                    <a:pt x="18" y="141"/>
                    <a:pt x="18" y="142"/>
                    <a:pt x="18" y="142"/>
                  </a:cubicBezTo>
                  <a:cubicBezTo>
                    <a:pt x="18" y="143"/>
                    <a:pt x="19" y="144"/>
                    <a:pt x="18" y="145"/>
                  </a:cubicBezTo>
                  <a:cubicBezTo>
                    <a:pt x="18" y="145"/>
                    <a:pt x="18" y="145"/>
                    <a:pt x="18" y="145"/>
                  </a:cubicBezTo>
                  <a:cubicBezTo>
                    <a:pt x="19" y="147"/>
                    <a:pt x="18" y="149"/>
                    <a:pt x="18" y="150"/>
                  </a:cubicBezTo>
                  <a:cubicBezTo>
                    <a:pt x="17" y="151"/>
                    <a:pt x="17" y="151"/>
                    <a:pt x="17" y="152"/>
                  </a:cubicBezTo>
                  <a:cubicBezTo>
                    <a:pt x="17" y="152"/>
                    <a:pt x="17" y="152"/>
                    <a:pt x="17" y="153"/>
                  </a:cubicBezTo>
                  <a:cubicBezTo>
                    <a:pt x="18" y="153"/>
                    <a:pt x="18" y="154"/>
                    <a:pt x="18" y="156"/>
                  </a:cubicBezTo>
                  <a:cubicBezTo>
                    <a:pt x="18" y="156"/>
                    <a:pt x="18" y="156"/>
                    <a:pt x="18" y="156"/>
                  </a:cubicBezTo>
                  <a:cubicBezTo>
                    <a:pt x="18" y="156"/>
                    <a:pt x="18" y="156"/>
                    <a:pt x="18" y="156"/>
                  </a:cubicBezTo>
                  <a:cubicBezTo>
                    <a:pt x="19" y="157"/>
                    <a:pt x="20" y="157"/>
                    <a:pt x="20" y="157"/>
                  </a:cubicBezTo>
                  <a:cubicBezTo>
                    <a:pt x="21" y="157"/>
                    <a:pt x="21" y="157"/>
                    <a:pt x="21" y="157"/>
                  </a:cubicBezTo>
                  <a:cubicBezTo>
                    <a:pt x="22" y="157"/>
                    <a:pt x="22" y="157"/>
                    <a:pt x="22" y="157"/>
                  </a:cubicBezTo>
                  <a:cubicBezTo>
                    <a:pt x="23" y="158"/>
                    <a:pt x="23" y="158"/>
                    <a:pt x="23" y="159"/>
                  </a:cubicBezTo>
                  <a:cubicBezTo>
                    <a:pt x="24" y="159"/>
                    <a:pt x="24" y="159"/>
                    <a:pt x="25" y="159"/>
                  </a:cubicBezTo>
                  <a:cubicBezTo>
                    <a:pt x="25" y="159"/>
                    <a:pt x="26" y="159"/>
                    <a:pt x="26" y="158"/>
                  </a:cubicBezTo>
                  <a:cubicBezTo>
                    <a:pt x="27" y="158"/>
                    <a:pt x="28" y="157"/>
                    <a:pt x="29" y="158"/>
                  </a:cubicBezTo>
                  <a:cubicBezTo>
                    <a:pt x="30" y="158"/>
                    <a:pt x="30" y="158"/>
                    <a:pt x="31" y="157"/>
                  </a:cubicBezTo>
                  <a:cubicBezTo>
                    <a:pt x="32" y="157"/>
                    <a:pt x="32" y="157"/>
                    <a:pt x="32" y="157"/>
                  </a:cubicBezTo>
                  <a:cubicBezTo>
                    <a:pt x="32" y="156"/>
                    <a:pt x="33" y="156"/>
                    <a:pt x="33" y="156"/>
                  </a:cubicBezTo>
                  <a:cubicBezTo>
                    <a:pt x="34" y="156"/>
                    <a:pt x="34" y="156"/>
                    <a:pt x="34" y="155"/>
                  </a:cubicBezTo>
                  <a:cubicBezTo>
                    <a:pt x="34" y="154"/>
                    <a:pt x="35" y="154"/>
                    <a:pt x="35" y="153"/>
                  </a:cubicBezTo>
                  <a:cubicBezTo>
                    <a:pt x="36" y="153"/>
                    <a:pt x="36" y="152"/>
                    <a:pt x="36" y="152"/>
                  </a:cubicBezTo>
                  <a:cubicBezTo>
                    <a:pt x="35" y="151"/>
                    <a:pt x="35" y="150"/>
                    <a:pt x="36" y="149"/>
                  </a:cubicBezTo>
                  <a:cubicBezTo>
                    <a:pt x="36" y="149"/>
                    <a:pt x="36" y="149"/>
                    <a:pt x="37" y="148"/>
                  </a:cubicBezTo>
                  <a:cubicBezTo>
                    <a:pt x="37" y="148"/>
                    <a:pt x="38" y="147"/>
                    <a:pt x="39" y="147"/>
                  </a:cubicBezTo>
                  <a:cubicBezTo>
                    <a:pt x="40" y="146"/>
                    <a:pt x="41" y="146"/>
                    <a:pt x="41" y="144"/>
                  </a:cubicBezTo>
                  <a:cubicBezTo>
                    <a:pt x="41" y="144"/>
                    <a:pt x="41" y="143"/>
                    <a:pt x="41" y="143"/>
                  </a:cubicBezTo>
                  <a:cubicBezTo>
                    <a:pt x="41" y="142"/>
                    <a:pt x="41" y="142"/>
                    <a:pt x="41" y="142"/>
                  </a:cubicBezTo>
                  <a:cubicBezTo>
                    <a:pt x="41" y="141"/>
                    <a:pt x="42" y="141"/>
                    <a:pt x="43" y="141"/>
                  </a:cubicBezTo>
                  <a:cubicBezTo>
                    <a:pt x="44" y="141"/>
                    <a:pt x="45" y="141"/>
                    <a:pt x="46" y="142"/>
                  </a:cubicBezTo>
                  <a:cubicBezTo>
                    <a:pt x="47" y="142"/>
                    <a:pt x="47" y="142"/>
                    <a:pt x="47" y="142"/>
                  </a:cubicBezTo>
                  <a:cubicBezTo>
                    <a:pt x="48" y="141"/>
                    <a:pt x="49" y="140"/>
                    <a:pt x="50" y="140"/>
                  </a:cubicBezTo>
                  <a:cubicBezTo>
                    <a:pt x="50" y="140"/>
                    <a:pt x="50" y="140"/>
                    <a:pt x="51" y="139"/>
                  </a:cubicBezTo>
                  <a:cubicBezTo>
                    <a:pt x="51" y="139"/>
                    <a:pt x="52" y="139"/>
                    <a:pt x="53" y="139"/>
                  </a:cubicBezTo>
                  <a:cubicBezTo>
                    <a:pt x="53" y="139"/>
                    <a:pt x="54" y="140"/>
                    <a:pt x="54" y="140"/>
                  </a:cubicBezTo>
                  <a:cubicBezTo>
                    <a:pt x="55" y="141"/>
                    <a:pt x="55" y="141"/>
                    <a:pt x="55" y="142"/>
                  </a:cubicBezTo>
                  <a:cubicBezTo>
                    <a:pt x="56" y="143"/>
                    <a:pt x="57" y="144"/>
                    <a:pt x="58" y="145"/>
                  </a:cubicBezTo>
                  <a:cubicBezTo>
                    <a:pt x="59" y="146"/>
                    <a:pt x="60" y="146"/>
                    <a:pt x="61" y="147"/>
                  </a:cubicBezTo>
                  <a:cubicBezTo>
                    <a:pt x="62" y="147"/>
                    <a:pt x="63" y="148"/>
                    <a:pt x="64" y="148"/>
                  </a:cubicBezTo>
                  <a:cubicBezTo>
                    <a:pt x="64" y="149"/>
                    <a:pt x="64" y="149"/>
                    <a:pt x="65" y="150"/>
                  </a:cubicBezTo>
                  <a:cubicBezTo>
                    <a:pt x="65" y="150"/>
                    <a:pt x="65" y="150"/>
                    <a:pt x="66" y="150"/>
                  </a:cubicBezTo>
                  <a:cubicBezTo>
                    <a:pt x="66" y="151"/>
                    <a:pt x="66" y="151"/>
                    <a:pt x="66" y="152"/>
                  </a:cubicBezTo>
                  <a:cubicBezTo>
                    <a:pt x="66" y="152"/>
                    <a:pt x="66" y="152"/>
                    <a:pt x="66" y="152"/>
                  </a:cubicBezTo>
                  <a:cubicBezTo>
                    <a:pt x="66" y="153"/>
                    <a:pt x="66" y="154"/>
                    <a:pt x="65" y="154"/>
                  </a:cubicBezTo>
                  <a:cubicBezTo>
                    <a:pt x="63" y="154"/>
                    <a:pt x="62" y="155"/>
                    <a:pt x="60" y="154"/>
                  </a:cubicBezTo>
                  <a:cubicBezTo>
                    <a:pt x="60" y="154"/>
                    <a:pt x="60" y="154"/>
                    <a:pt x="60" y="155"/>
                  </a:cubicBezTo>
                  <a:cubicBezTo>
                    <a:pt x="60" y="155"/>
                    <a:pt x="59" y="155"/>
                    <a:pt x="59" y="155"/>
                  </a:cubicBezTo>
                  <a:cubicBezTo>
                    <a:pt x="59" y="155"/>
                    <a:pt x="59" y="155"/>
                    <a:pt x="60" y="155"/>
                  </a:cubicBezTo>
                  <a:cubicBezTo>
                    <a:pt x="60" y="156"/>
                    <a:pt x="61" y="156"/>
                    <a:pt x="61" y="156"/>
                  </a:cubicBezTo>
                  <a:cubicBezTo>
                    <a:pt x="62" y="157"/>
                    <a:pt x="63" y="157"/>
                    <a:pt x="64" y="158"/>
                  </a:cubicBezTo>
                  <a:cubicBezTo>
                    <a:pt x="64" y="158"/>
                    <a:pt x="65" y="158"/>
                    <a:pt x="65" y="158"/>
                  </a:cubicBezTo>
                  <a:cubicBezTo>
                    <a:pt x="65" y="157"/>
                    <a:pt x="65" y="157"/>
                    <a:pt x="65" y="157"/>
                  </a:cubicBezTo>
                  <a:cubicBezTo>
                    <a:pt x="65" y="157"/>
                    <a:pt x="65" y="156"/>
                    <a:pt x="65" y="156"/>
                  </a:cubicBezTo>
                  <a:cubicBezTo>
                    <a:pt x="65" y="155"/>
                    <a:pt x="65" y="155"/>
                    <a:pt x="66" y="155"/>
                  </a:cubicBezTo>
                  <a:cubicBezTo>
                    <a:pt x="66" y="155"/>
                    <a:pt x="67" y="155"/>
                    <a:pt x="67" y="154"/>
                  </a:cubicBezTo>
                  <a:cubicBezTo>
                    <a:pt x="67" y="154"/>
                    <a:pt x="68" y="153"/>
                    <a:pt x="68" y="152"/>
                  </a:cubicBezTo>
                  <a:cubicBezTo>
                    <a:pt x="68" y="152"/>
                    <a:pt x="68" y="151"/>
                    <a:pt x="68" y="151"/>
                  </a:cubicBezTo>
                  <a:cubicBezTo>
                    <a:pt x="68" y="151"/>
                    <a:pt x="68" y="150"/>
                    <a:pt x="68" y="150"/>
                  </a:cubicBezTo>
                  <a:cubicBezTo>
                    <a:pt x="68" y="150"/>
                    <a:pt x="68" y="149"/>
                    <a:pt x="68" y="149"/>
                  </a:cubicBezTo>
                  <a:cubicBezTo>
                    <a:pt x="68" y="149"/>
                    <a:pt x="69" y="148"/>
                    <a:pt x="69" y="149"/>
                  </a:cubicBezTo>
                  <a:cubicBezTo>
                    <a:pt x="69" y="149"/>
                    <a:pt x="70" y="149"/>
                    <a:pt x="70" y="150"/>
                  </a:cubicBezTo>
                  <a:cubicBezTo>
                    <a:pt x="70" y="150"/>
                    <a:pt x="71" y="150"/>
                    <a:pt x="71" y="150"/>
                  </a:cubicBezTo>
                  <a:cubicBezTo>
                    <a:pt x="71" y="149"/>
                    <a:pt x="71" y="148"/>
                    <a:pt x="71" y="148"/>
                  </a:cubicBezTo>
                  <a:cubicBezTo>
                    <a:pt x="69" y="147"/>
                    <a:pt x="68" y="146"/>
                    <a:pt x="67" y="146"/>
                  </a:cubicBezTo>
                  <a:cubicBezTo>
                    <a:pt x="66" y="146"/>
                    <a:pt x="66" y="145"/>
                    <a:pt x="66" y="145"/>
                  </a:cubicBezTo>
                  <a:cubicBezTo>
                    <a:pt x="66" y="145"/>
                    <a:pt x="66" y="145"/>
                    <a:pt x="66" y="145"/>
                  </a:cubicBezTo>
                  <a:cubicBezTo>
                    <a:pt x="65" y="145"/>
                    <a:pt x="65" y="144"/>
                    <a:pt x="65" y="144"/>
                  </a:cubicBezTo>
                  <a:cubicBezTo>
                    <a:pt x="64" y="144"/>
                    <a:pt x="63" y="144"/>
                    <a:pt x="63" y="143"/>
                  </a:cubicBezTo>
                  <a:cubicBezTo>
                    <a:pt x="62" y="143"/>
                    <a:pt x="62" y="143"/>
                    <a:pt x="62" y="142"/>
                  </a:cubicBezTo>
                  <a:cubicBezTo>
                    <a:pt x="61" y="141"/>
                    <a:pt x="61" y="140"/>
                    <a:pt x="60" y="140"/>
                  </a:cubicBezTo>
                  <a:cubicBezTo>
                    <a:pt x="60" y="139"/>
                    <a:pt x="59" y="139"/>
                    <a:pt x="59" y="139"/>
                  </a:cubicBezTo>
                  <a:cubicBezTo>
                    <a:pt x="59" y="139"/>
                    <a:pt x="58" y="138"/>
                    <a:pt x="58" y="138"/>
                  </a:cubicBezTo>
                  <a:cubicBezTo>
                    <a:pt x="58" y="137"/>
                    <a:pt x="58" y="137"/>
                    <a:pt x="58" y="136"/>
                  </a:cubicBezTo>
                  <a:cubicBezTo>
                    <a:pt x="58" y="136"/>
                    <a:pt x="59" y="136"/>
                    <a:pt x="59" y="136"/>
                  </a:cubicBezTo>
                  <a:cubicBezTo>
                    <a:pt x="59" y="136"/>
                    <a:pt x="60" y="136"/>
                    <a:pt x="60" y="135"/>
                  </a:cubicBezTo>
                  <a:cubicBezTo>
                    <a:pt x="60" y="135"/>
                    <a:pt x="60" y="136"/>
                    <a:pt x="60" y="136"/>
                  </a:cubicBezTo>
                  <a:cubicBezTo>
                    <a:pt x="61" y="136"/>
                    <a:pt x="61" y="136"/>
                    <a:pt x="61" y="137"/>
                  </a:cubicBezTo>
                  <a:cubicBezTo>
                    <a:pt x="61" y="137"/>
                    <a:pt x="61" y="137"/>
                    <a:pt x="61" y="137"/>
                  </a:cubicBezTo>
                  <a:cubicBezTo>
                    <a:pt x="62" y="137"/>
                    <a:pt x="62" y="138"/>
                    <a:pt x="63" y="138"/>
                  </a:cubicBezTo>
                  <a:cubicBezTo>
                    <a:pt x="63" y="138"/>
                    <a:pt x="63" y="138"/>
                    <a:pt x="64" y="138"/>
                  </a:cubicBezTo>
                  <a:cubicBezTo>
                    <a:pt x="64" y="139"/>
                    <a:pt x="65" y="140"/>
                    <a:pt x="66" y="141"/>
                  </a:cubicBezTo>
                  <a:cubicBezTo>
                    <a:pt x="66" y="141"/>
                    <a:pt x="67" y="142"/>
                    <a:pt x="68" y="142"/>
                  </a:cubicBezTo>
                  <a:cubicBezTo>
                    <a:pt x="68" y="142"/>
                    <a:pt x="69" y="142"/>
                    <a:pt x="69" y="143"/>
                  </a:cubicBezTo>
                  <a:cubicBezTo>
                    <a:pt x="70" y="143"/>
                    <a:pt x="70" y="143"/>
                    <a:pt x="71" y="143"/>
                  </a:cubicBezTo>
                  <a:cubicBezTo>
                    <a:pt x="71" y="144"/>
                    <a:pt x="72" y="144"/>
                    <a:pt x="72" y="145"/>
                  </a:cubicBezTo>
                  <a:cubicBezTo>
                    <a:pt x="72" y="145"/>
                    <a:pt x="72" y="145"/>
                    <a:pt x="72" y="146"/>
                  </a:cubicBezTo>
                  <a:cubicBezTo>
                    <a:pt x="72" y="146"/>
                    <a:pt x="72" y="147"/>
                    <a:pt x="72" y="147"/>
                  </a:cubicBezTo>
                  <a:cubicBezTo>
                    <a:pt x="72" y="148"/>
                    <a:pt x="72" y="149"/>
                    <a:pt x="73" y="150"/>
                  </a:cubicBezTo>
                  <a:cubicBezTo>
                    <a:pt x="73" y="150"/>
                    <a:pt x="73" y="150"/>
                    <a:pt x="73" y="150"/>
                  </a:cubicBezTo>
                  <a:cubicBezTo>
                    <a:pt x="73" y="150"/>
                    <a:pt x="74" y="151"/>
                    <a:pt x="74" y="151"/>
                  </a:cubicBezTo>
                  <a:cubicBezTo>
                    <a:pt x="75" y="151"/>
                    <a:pt x="75" y="152"/>
                    <a:pt x="75" y="152"/>
                  </a:cubicBezTo>
                  <a:cubicBezTo>
                    <a:pt x="75" y="153"/>
                    <a:pt x="76" y="153"/>
                    <a:pt x="76" y="154"/>
                  </a:cubicBezTo>
                  <a:cubicBezTo>
                    <a:pt x="76" y="154"/>
                    <a:pt x="76" y="154"/>
                    <a:pt x="76" y="154"/>
                  </a:cubicBezTo>
                  <a:cubicBezTo>
                    <a:pt x="76" y="155"/>
                    <a:pt x="76" y="155"/>
                    <a:pt x="76" y="155"/>
                  </a:cubicBezTo>
                  <a:cubicBezTo>
                    <a:pt x="77" y="155"/>
                    <a:pt x="77" y="156"/>
                    <a:pt x="78" y="157"/>
                  </a:cubicBezTo>
                  <a:cubicBezTo>
                    <a:pt x="78" y="157"/>
                    <a:pt x="78" y="157"/>
                    <a:pt x="78" y="157"/>
                  </a:cubicBezTo>
                  <a:cubicBezTo>
                    <a:pt x="79" y="158"/>
                    <a:pt x="79" y="158"/>
                    <a:pt x="80" y="158"/>
                  </a:cubicBezTo>
                  <a:cubicBezTo>
                    <a:pt x="80" y="158"/>
                    <a:pt x="81" y="158"/>
                    <a:pt x="80" y="157"/>
                  </a:cubicBezTo>
                  <a:cubicBezTo>
                    <a:pt x="80" y="156"/>
                    <a:pt x="81" y="156"/>
                    <a:pt x="81" y="155"/>
                  </a:cubicBezTo>
                  <a:cubicBezTo>
                    <a:pt x="81" y="155"/>
                    <a:pt x="81" y="155"/>
                    <a:pt x="81" y="155"/>
                  </a:cubicBezTo>
                  <a:cubicBezTo>
                    <a:pt x="82" y="155"/>
                    <a:pt x="82" y="155"/>
                    <a:pt x="83" y="155"/>
                  </a:cubicBezTo>
                  <a:cubicBezTo>
                    <a:pt x="83" y="155"/>
                    <a:pt x="83" y="155"/>
                    <a:pt x="83" y="154"/>
                  </a:cubicBezTo>
                  <a:cubicBezTo>
                    <a:pt x="83" y="154"/>
                    <a:pt x="82" y="153"/>
                    <a:pt x="82" y="153"/>
                  </a:cubicBezTo>
                  <a:cubicBezTo>
                    <a:pt x="82" y="153"/>
                    <a:pt x="81" y="152"/>
                    <a:pt x="81" y="152"/>
                  </a:cubicBezTo>
                  <a:cubicBezTo>
                    <a:pt x="80" y="151"/>
                    <a:pt x="80" y="150"/>
                    <a:pt x="79" y="149"/>
                  </a:cubicBezTo>
                  <a:cubicBezTo>
                    <a:pt x="79" y="149"/>
                    <a:pt x="79" y="149"/>
                    <a:pt x="79" y="149"/>
                  </a:cubicBezTo>
                  <a:cubicBezTo>
                    <a:pt x="79" y="149"/>
                    <a:pt x="79" y="149"/>
                    <a:pt x="79" y="149"/>
                  </a:cubicBezTo>
                  <a:cubicBezTo>
                    <a:pt x="79" y="149"/>
                    <a:pt x="79" y="149"/>
                    <a:pt x="80" y="149"/>
                  </a:cubicBezTo>
                  <a:cubicBezTo>
                    <a:pt x="80" y="149"/>
                    <a:pt x="80" y="149"/>
                    <a:pt x="80" y="149"/>
                  </a:cubicBezTo>
                  <a:cubicBezTo>
                    <a:pt x="81" y="150"/>
                    <a:pt x="81" y="149"/>
                    <a:pt x="82" y="149"/>
                  </a:cubicBezTo>
                  <a:cubicBezTo>
                    <a:pt x="82" y="148"/>
                    <a:pt x="82" y="148"/>
                    <a:pt x="82" y="148"/>
                  </a:cubicBezTo>
                  <a:cubicBezTo>
                    <a:pt x="82" y="148"/>
                    <a:pt x="82" y="147"/>
                    <a:pt x="82" y="147"/>
                  </a:cubicBezTo>
                  <a:cubicBezTo>
                    <a:pt x="83" y="148"/>
                    <a:pt x="83" y="148"/>
                    <a:pt x="83" y="147"/>
                  </a:cubicBezTo>
                  <a:cubicBezTo>
                    <a:pt x="84" y="147"/>
                    <a:pt x="84" y="147"/>
                    <a:pt x="85" y="147"/>
                  </a:cubicBezTo>
                  <a:cubicBezTo>
                    <a:pt x="86" y="147"/>
                    <a:pt x="86" y="148"/>
                    <a:pt x="86" y="149"/>
                  </a:cubicBezTo>
                  <a:cubicBezTo>
                    <a:pt x="86" y="150"/>
                    <a:pt x="86" y="150"/>
                    <a:pt x="86" y="151"/>
                  </a:cubicBezTo>
                  <a:cubicBezTo>
                    <a:pt x="86" y="152"/>
                    <a:pt x="86" y="152"/>
                    <a:pt x="86" y="152"/>
                  </a:cubicBezTo>
                  <a:cubicBezTo>
                    <a:pt x="86" y="152"/>
                    <a:pt x="87" y="152"/>
                    <a:pt x="87" y="152"/>
                  </a:cubicBezTo>
                  <a:cubicBezTo>
                    <a:pt x="87" y="152"/>
                    <a:pt x="87" y="152"/>
                    <a:pt x="87" y="152"/>
                  </a:cubicBezTo>
                  <a:cubicBezTo>
                    <a:pt x="87" y="152"/>
                    <a:pt x="87" y="152"/>
                    <a:pt x="87" y="152"/>
                  </a:cubicBezTo>
                  <a:cubicBezTo>
                    <a:pt x="87" y="152"/>
                    <a:pt x="87" y="152"/>
                    <a:pt x="87" y="153"/>
                  </a:cubicBezTo>
                  <a:cubicBezTo>
                    <a:pt x="87" y="153"/>
                    <a:pt x="87" y="153"/>
                    <a:pt x="86" y="153"/>
                  </a:cubicBezTo>
                  <a:cubicBezTo>
                    <a:pt x="86" y="153"/>
                    <a:pt x="86" y="153"/>
                    <a:pt x="86" y="153"/>
                  </a:cubicBezTo>
                  <a:cubicBezTo>
                    <a:pt x="86" y="154"/>
                    <a:pt x="86" y="154"/>
                    <a:pt x="86" y="154"/>
                  </a:cubicBezTo>
                  <a:cubicBezTo>
                    <a:pt x="86" y="154"/>
                    <a:pt x="87" y="154"/>
                    <a:pt x="87" y="154"/>
                  </a:cubicBezTo>
                  <a:cubicBezTo>
                    <a:pt x="87" y="154"/>
                    <a:pt x="87" y="154"/>
                    <a:pt x="88" y="155"/>
                  </a:cubicBezTo>
                  <a:cubicBezTo>
                    <a:pt x="88" y="155"/>
                    <a:pt x="87" y="155"/>
                    <a:pt x="88" y="155"/>
                  </a:cubicBezTo>
                  <a:cubicBezTo>
                    <a:pt x="88" y="156"/>
                    <a:pt x="88" y="156"/>
                    <a:pt x="89" y="156"/>
                  </a:cubicBezTo>
                  <a:cubicBezTo>
                    <a:pt x="89" y="157"/>
                    <a:pt x="89" y="157"/>
                    <a:pt x="90" y="157"/>
                  </a:cubicBezTo>
                  <a:cubicBezTo>
                    <a:pt x="90" y="158"/>
                    <a:pt x="90" y="158"/>
                    <a:pt x="91" y="158"/>
                  </a:cubicBezTo>
                  <a:cubicBezTo>
                    <a:pt x="91" y="158"/>
                    <a:pt x="92" y="158"/>
                    <a:pt x="92" y="158"/>
                  </a:cubicBezTo>
                  <a:cubicBezTo>
                    <a:pt x="92" y="159"/>
                    <a:pt x="93" y="159"/>
                    <a:pt x="93" y="159"/>
                  </a:cubicBezTo>
                  <a:cubicBezTo>
                    <a:pt x="93" y="159"/>
                    <a:pt x="93" y="159"/>
                    <a:pt x="93" y="159"/>
                  </a:cubicBezTo>
                  <a:cubicBezTo>
                    <a:pt x="94" y="159"/>
                    <a:pt x="95" y="159"/>
                    <a:pt x="96" y="158"/>
                  </a:cubicBezTo>
                  <a:cubicBezTo>
                    <a:pt x="96" y="157"/>
                    <a:pt x="97" y="157"/>
                    <a:pt x="97" y="158"/>
                  </a:cubicBezTo>
                  <a:cubicBezTo>
                    <a:pt x="98" y="158"/>
                    <a:pt x="98" y="158"/>
                    <a:pt x="99" y="158"/>
                  </a:cubicBezTo>
                  <a:cubicBezTo>
                    <a:pt x="99" y="159"/>
                    <a:pt x="100" y="159"/>
                    <a:pt x="101" y="159"/>
                  </a:cubicBezTo>
                  <a:cubicBezTo>
                    <a:pt x="102" y="159"/>
                    <a:pt x="103" y="158"/>
                    <a:pt x="103" y="158"/>
                  </a:cubicBezTo>
                  <a:cubicBezTo>
                    <a:pt x="103" y="157"/>
                    <a:pt x="104" y="157"/>
                    <a:pt x="104" y="157"/>
                  </a:cubicBezTo>
                  <a:cubicBezTo>
                    <a:pt x="105" y="158"/>
                    <a:pt x="105" y="158"/>
                    <a:pt x="106" y="158"/>
                  </a:cubicBezTo>
                  <a:cubicBezTo>
                    <a:pt x="106" y="158"/>
                    <a:pt x="106" y="158"/>
                    <a:pt x="106" y="158"/>
                  </a:cubicBezTo>
                  <a:cubicBezTo>
                    <a:pt x="106" y="157"/>
                    <a:pt x="106" y="157"/>
                    <a:pt x="106" y="157"/>
                  </a:cubicBezTo>
                  <a:cubicBezTo>
                    <a:pt x="106" y="158"/>
                    <a:pt x="106" y="158"/>
                    <a:pt x="106" y="158"/>
                  </a:cubicBezTo>
                  <a:cubicBezTo>
                    <a:pt x="106" y="158"/>
                    <a:pt x="106" y="158"/>
                    <a:pt x="106" y="158"/>
                  </a:cubicBezTo>
                  <a:cubicBezTo>
                    <a:pt x="106" y="158"/>
                    <a:pt x="106" y="159"/>
                    <a:pt x="106" y="160"/>
                  </a:cubicBezTo>
                  <a:cubicBezTo>
                    <a:pt x="106" y="161"/>
                    <a:pt x="106" y="162"/>
                    <a:pt x="106" y="163"/>
                  </a:cubicBezTo>
                  <a:cubicBezTo>
                    <a:pt x="106" y="163"/>
                    <a:pt x="106" y="164"/>
                    <a:pt x="105" y="165"/>
                  </a:cubicBezTo>
                  <a:cubicBezTo>
                    <a:pt x="105" y="165"/>
                    <a:pt x="105" y="166"/>
                    <a:pt x="104" y="167"/>
                  </a:cubicBezTo>
                  <a:cubicBezTo>
                    <a:pt x="104" y="168"/>
                    <a:pt x="104" y="169"/>
                    <a:pt x="103" y="169"/>
                  </a:cubicBezTo>
                  <a:cubicBezTo>
                    <a:pt x="103" y="170"/>
                    <a:pt x="103" y="170"/>
                    <a:pt x="102" y="170"/>
                  </a:cubicBezTo>
                  <a:cubicBezTo>
                    <a:pt x="101" y="170"/>
                    <a:pt x="100" y="170"/>
                    <a:pt x="99" y="170"/>
                  </a:cubicBezTo>
                  <a:cubicBezTo>
                    <a:pt x="98" y="169"/>
                    <a:pt x="98" y="169"/>
                    <a:pt x="97" y="169"/>
                  </a:cubicBezTo>
                  <a:cubicBezTo>
                    <a:pt x="96" y="169"/>
                    <a:pt x="95" y="170"/>
                    <a:pt x="94" y="170"/>
                  </a:cubicBezTo>
                  <a:cubicBezTo>
                    <a:pt x="94" y="170"/>
                    <a:pt x="93" y="170"/>
                    <a:pt x="93" y="170"/>
                  </a:cubicBezTo>
                  <a:cubicBezTo>
                    <a:pt x="91" y="170"/>
                    <a:pt x="89" y="169"/>
                    <a:pt x="87" y="169"/>
                  </a:cubicBezTo>
                  <a:cubicBezTo>
                    <a:pt x="87" y="169"/>
                    <a:pt x="86" y="169"/>
                    <a:pt x="86" y="169"/>
                  </a:cubicBezTo>
                  <a:cubicBezTo>
                    <a:pt x="85" y="168"/>
                    <a:pt x="84" y="168"/>
                    <a:pt x="83" y="168"/>
                  </a:cubicBezTo>
                  <a:cubicBezTo>
                    <a:pt x="82" y="168"/>
                    <a:pt x="82" y="168"/>
                    <a:pt x="81" y="167"/>
                  </a:cubicBezTo>
                  <a:cubicBezTo>
                    <a:pt x="81" y="167"/>
                    <a:pt x="80" y="167"/>
                    <a:pt x="80" y="167"/>
                  </a:cubicBezTo>
                  <a:cubicBezTo>
                    <a:pt x="79" y="166"/>
                    <a:pt x="77" y="166"/>
                    <a:pt x="76" y="167"/>
                  </a:cubicBezTo>
                  <a:cubicBezTo>
                    <a:pt x="75" y="167"/>
                    <a:pt x="74" y="169"/>
                    <a:pt x="75" y="170"/>
                  </a:cubicBezTo>
                  <a:cubicBezTo>
                    <a:pt x="75" y="170"/>
                    <a:pt x="75" y="170"/>
                    <a:pt x="75" y="171"/>
                  </a:cubicBezTo>
                  <a:cubicBezTo>
                    <a:pt x="75" y="171"/>
                    <a:pt x="75" y="171"/>
                    <a:pt x="75" y="172"/>
                  </a:cubicBezTo>
                  <a:cubicBezTo>
                    <a:pt x="75" y="172"/>
                    <a:pt x="74" y="172"/>
                    <a:pt x="74" y="172"/>
                  </a:cubicBezTo>
                  <a:cubicBezTo>
                    <a:pt x="74" y="172"/>
                    <a:pt x="73" y="173"/>
                    <a:pt x="73" y="172"/>
                  </a:cubicBezTo>
                  <a:cubicBezTo>
                    <a:pt x="72" y="172"/>
                    <a:pt x="72" y="172"/>
                    <a:pt x="72" y="172"/>
                  </a:cubicBezTo>
                  <a:cubicBezTo>
                    <a:pt x="71" y="171"/>
                    <a:pt x="71" y="171"/>
                    <a:pt x="71" y="171"/>
                  </a:cubicBezTo>
                  <a:cubicBezTo>
                    <a:pt x="69" y="170"/>
                    <a:pt x="68" y="170"/>
                    <a:pt x="67" y="170"/>
                  </a:cubicBezTo>
                  <a:cubicBezTo>
                    <a:pt x="67" y="170"/>
                    <a:pt x="66" y="170"/>
                    <a:pt x="66" y="169"/>
                  </a:cubicBezTo>
                  <a:cubicBezTo>
                    <a:pt x="66" y="169"/>
                    <a:pt x="66" y="169"/>
                    <a:pt x="66" y="168"/>
                  </a:cubicBezTo>
                  <a:cubicBezTo>
                    <a:pt x="66" y="168"/>
                    <a:pt x="65" y="167"/>
                    <a:pt x="65" y="167"/>
                  </a:cubicBezTo>
                  <a:cubicBezTo>
                    <a:pt x="63" y="167"/>
                    <a:pt x="62" y="166"/>
                    <a:pt x="60" y="166"/>
                  </a:cubicBezTo>
                  <a:cubicBezTo>
                    <a:pt x="59" y="167"/>
                    <a:pt x="59" y="166"/>
                    <a:pt x="58" y="166"/>
                  </a:cubicBezTo>
                  <a:cubicBezTo>
                    <a:pt x="58" y="166"/>
                    <a:pt x="58" y="166"/>
                    <a:pt x="58" y="166"/>
                  </a:cubicBezTo>
                  <a:cubicBezTo>
                    <a:pt x="57" y="165"/>
                    <a:pt x="56" y="165"/>
                    <a:pt x="56" y="165"/>
                  </a:cubicBezTo>
                  <a:cubicBezTo>
                    <a:pt x="55" y="164"/>
                    <a:pt x="55" y="164"/>
                    <a:pt x="55" y="163"/>
                  </a:cubicBezTo>
                  <a:cubicBezTo>
                    <a:pt x="56" y="163"/>
                    <a:pt x="56" y="163"/>
                    <a:pt x="56" y="162"/>
                  </a:cubicBezTo>
                  <a:cubicBezTo>
                    <a:pt x="57" y="162"/>
                    <a:pt x="57" y="161"/>
                    <a:pt x="57" y="160"/>
                  </a:cubicBezTo>
                  <a:cubicBezTo>
                    <a:pt x="56" y="160"/>
                    <a:pt x="56" y="160"/>
                    <a:pt x="56" y="159"/>
                  </a:cubicBezTo>
                  <a:cubicBezTo>
                    <a:pt x="56" y="159"/>
                    <a:pt x="56" y="159"/>
                    <a:pt x="56" y="159"/>
                  </a:cubicBezTo>
                  <a:cubicBezTo>
                    <a:pt x="56" y="159"/>
                    <a:pt x="56" y="158"/>
                    <a:pt x="56" y="158"/>
                  </a:cubicBezTo>
                  <a:cubicBezTo>
                    <a:pt x="57" y="157"/>
                    <a:pt x="56" y="157"/>
                    <a:pt x="56" y="157"/>
                  </a:cubicBezTo>
                  <a:cubicBezTo>
                    <a:pt x="56" y="157"/>
                    <a:pt x="55" y="157"/>
                    <a:pt x="55" y="157"/>
                  </a:cubicBezTo>
                  <a:cubicBezTo>
                    <a:pt x="54" y="156"/>
                    <a:pt x="54" y="156"/>
                    <a:pt x="53" y="157"/>
                  </a:cubicBezTo>
                  <a:cubicBezTo>
                    <a:pt x="52" y="157"/>
                    <a:pt x="52" y="157"/>
                    <a:pt x="51" y="157"/>
                  </a:cubicBezTo>
                  <a:cubicBezTo>
                    <a:pt x="51" y="157"/>
                    <a:pt x="50" y="157"/>
                    <a:pt x="50" y="157"/>
                  </a:cubicBezTo>
                  <a:cubicBezTo>
                    <a:pt x="49" y="157"/>
                    <a:pt x="49" y="157"/>
                    <a:pt x="48" y="157"/>
                  </a:cubicBezTo>
                  <a:cubicBezTo>
                    <a:pt x="47" y="157"/>
                    <a:pt x="47" y="157"/>
                    <a:pt x="46" y="157"/>
                  </a:cubicBezTo>
                  <a:cubicBezTo>
                    <a:pt x="46" y="157"/>
                    <a:pt x="45" y="157"/>
                    <a:pt x="45" y="157"/>
                  </a:cubicBezTo>
                  <a:cubicBezTo>
                    <a:pt x="43" y="157"/>
                    <a:pt x="42" y="157"/>
                    <a:pt x="41" y="158"/>
                  </a:cubicBezTo>
                  <a:cubicBezTo>
                    <a:pt x="40" y="158"/>
                    <a:pt x="40" y="158"/>
                    <a:pt x="39" y="158"/>
                  </a:cubicBezTo>
                  <a:cubicBezTo>
                    <a:pt x="38" y="158"/>
                    <a:pt x="38" y="158"/>
                    <a:pt x="37" y="158"/>
                  </a:cubicBezTo>
                  <a:cubicBezTo>
                    <a:pt x="36" y="159"/>
                    <a:pt x="36" y="159"/>
                    <a:pt x="35" y="160"/>
                  </a:cubicBezTo>
                  <a:cubicBezTo>
                    <a:pt x="34" y="160"/>
                    <a:pt x="33" y="160"/>
                    <a:pt x="33" y="161"/>
                  </a:cubicBezTo>
                  <a:cubicBezTo>
                    <a:pt x="32" y="161"/>
                    <a:pt x="31" y="162"/>
                    <a:pt x="30" y="161"/>
                  </a:cubicBezTo>
                  <a:cubicBezTo>
                    <a:pt x="30" y="161"/>
                    <a:pt x="29" y="161"/>
                    <a:pt x="29" y="161"/>
                  </a:cubicBezTo>
                  <a:cubicBezTo>
                    <a:pt x="28" y="161"/>
                    <a:pt x="27" y="161"/>
                    <a:pt x="27" y="161"/>
                  </a:cubicBezTo>
                  <a:cubicBezTo>
                    <a:pt x="26" y="161"/>
                    <a:pt x="26" y="161"/>
                    <a:pt x="26" y="161"/>
                  </a:cubicBezTo>
                  <a:cubicBezTo>
                    <a:pt x="26" y="160"/>
                    <a:pt x="25" y="160"/>
                    <a:pt x="25" y="160"/>
                  </a:cubicBezTo>
                  <a:cubicBezTo>
                    <a:pt x="25" y="160"/>
                    <a:pt x="24" y="160"/>
                    <a:pt x="24" y="161"/>
                  </a:cubicBezTo>
                  <a:cubicBezTo>
                    <a:pt x="24" y="161"/>
                    <a:pt x="23" y="162"/>
                    <a:pt x="23" y="162"/>
                  </a:cubicBezTo>
                  <a:cubicBezTo>
                    <a:pt x="23" y="163"/>
                    <a:pt x="22" y="164"/>
                    <a:pt x="21" y="164"/>
                  </a:cubicBezTo>
                  <a:cubicBezTo>
                    <a:pt x="20" y="165"/>
                    <a:pt x="20" y="165"/>
                    <a:pt x="19" y="166"/>
                  </a:cubicBezTo>
                  <a:cubicBezTo>
                    <a:pt x="18" y="166"/>
                    <a:pt x="17" y="167"/>
                    <a:pt x="17" y="168"/>
                  </a:cubicBezTo>
                  <a:cubicBezTo>
                    <a:pt x="17" y="169"/>
                    <a:pt x="17" y="169"/>
                    <a:pt x="17" y="169"/>
                  </a:cubicBezTo>
                  <a:cubicBezTo>
                    <a:pt x="16" y="170"/>
                    <a:pt x="16" y="170"/>
                    <a:pt x="16" y="171"/>
                  </a:cubicBezTo>
                  <a:cubicBezTo>
                    <a:pt x="16" y="172"/>
                    <a:pt x="16" y="172"/>
                    <a:pt x="16" y="173"/>
                  </a:cubicBezTo>
                  <a:cubicBezTo>
                    <a:pt x="16" y="173"/>
                    <a:pt x="16" y="173"/>
                    <a:pt x="16" y="174"/>
                  </a:cubicBezTo>
                  <a:cubicBezTo>
                    <a:pt x="15" y="174"/>
                    <a:pt x="15" y="175"/>
                    <a:pt x="15" y="175"/>
                  </a:cubicBezTo>
                  <a:cubicBezTo>
                    <a:pt x="15" y="175"/>
                    <a:pt x="14" y="176"/>
                    <a:pt x="14" y="176"/>
                  </a:cubicBezTo>
                  <a:cubicBezTo>
                    <a:pt x="14" y="176"/>
                    <a:pt x="13" y="176"/>
                    <a:pt x="13" y="177"/>
                  </a:cubicBezTo>
                  <a:cubicBezTo>
                    <a:pt x="12" y="177"/>
                    <a:pt x="12" y="177"/>
                    <a:pt x="11" y="177"/>
                  </a:cubicBezTo>
                  <a:cubicBezTo>
                    <a:pt x="10" y="178"/>
                    <a:pt x="10" y="178"/>
                    <a:pt x="10" y="178"/>
                  </a:cubicBezTo>
                  <a:cubicBezTo>
                    <a:pt x="9" y="179"/>
                    <a:pt x="9" y="179"/>
                    <a:pt x="9" y="179"/>
                  </a:cubicBezTo>
                  <a:cubicBezTo>
                    <a:pt x="9" y="180"/>
                    <a:pt x="8" y="180"/>
                    <a:pt x="8" y="181"/>
                  </a:cubicBezTo>
                  <a:cubicBezTo>
                    <a:pt x="7" y="181"/>
                    <a:pt x="7" y="182"/>
                    <a:pt x="6" y="182"/>
                  </a:cubicBezTo>
                  <a:cubicBezTo>
                    <a:pt x="6" y="183"/>
                    <a:pt x="5" y="185"/>
                    <a:pt x="4" y="186"/>
                  </a:cubicBezTo>
                  <a:cubicBezTo>
                    <a:pt x="4" y="186"/>
                    <a:pt x="4" y="186"/>
                    <a:pt x="4" y="186"/>
                  </a:cubicBezTo>
                  <a:cubicBezTo>
                    <a:pt x="3" y="188"/>
                    <a:pt x="2" y="189"/>
                    <a:pt x="2" y="190"/>
                  </a:cubicBezTo>
                  <a:cubicBezTo>
                    <a:pt x="1" y="191"/>
                    <a:pt x="1" y="191"/>
                    <a:pt x="1" y="192"/>
                  </a:cubicBezTo>
                  <a:cubicBezTo>
                    <a:pt x="1" y="193"/>
                    <a:pt x="1" y="193"/>
                    <a:pt x="2" y="194"/>
                  </a:cubicBezTo>
                  <a:cubicBezTo>
                    <a:pt x="2" y="194"/>
                    <a:pt x="3" y="194"/>
                    <a:pt x="2" y="195"/>
                  </a:cubicBezTo>
                  <a:cubicBezTo>
                    <a:pt x="2" y="196"/>
                    <a:pt x="2" y="196"/>
                    <a:pt x="2" y="197"/>
                  </a:cubicBezTo>
                  <a:cubicBezTo>
                    <a:pt x="3" y="198"/>
                    <a:pt x="3" y="200"/>
                    <a:pt x="2" y="201"/>
                  </a:cubicBezTo>
                  <a:cubicBezTo>
                    <a:pt x="2" y="201"/>
                    <a:pt x="2" y="201"/>
                    <a:pt x="2" y="202"/>
                  </a:cubicBezTo>
                  <a:cubicBezTo>
                    <a:pt x="2" y="203"/>
                    <a:pt x="1" y="204"/>
                    <a:pt x="0" y="206"/>
                  </a:cubicBezTo>
                  <a:cubicBezTo>
                    <a:pt x="0" y="206"/>
                    <a:pt x="0" y="206"/>
                    <a:pt x="0" y="206"/>
                  </a:cubicBezTo>
                  <a:cubicBezTo>
                    <a:pt x="1" y="207"/>
                    <a:pt x="1" y="207"/>
                    <a:pt x="1" y="207"/>
                  </a:cubicBezTo>
                  <a:cubicBezTo>
                    <a:pt x="1" y="208"/>
                    <a:pt x="2" y="208"/>
                    <a:pt x="1" y="209"/>
                  </a:cubicBezTo>
                  <a:cubicBezTo>
                    <a:pt x="1" y="209"/>
                    <a:pt x="1" y="210"/>
                    <a:pt x="2" y="211"/>
                  </a:cubicBezTo>
                  <a:cubicBezTo>
                    <a:pt x="2" y="211"/>
                    <a:pt x="2" y="212"/>
                    <a:pt x="3" y="212"/>
                  </a:cubicBezTo>
                  <a:cubicBezTo>
                    <a:pt x="3" y="212"/>
                    <a:pt x="4" y="212"/>
                    <a:pt x="4" y="213"/>
                  </a:cubicBezTo>
                  <a:cubicBezTo>
                    <a:pt x="4" y="213"/>
                    <a:pt x="4" y="213"/>
                    <a:pt x="4" y="213"/>
                  </a:cubicBezTo>
                  <a:cubicBezTo>
                    <a:pt x="4" y="212"/>
                    <a:pt x="4" y="212"/>
                    <a:pt x="4" y="212"/>
                  </a:cubicBezTo>
                  <a:cubicBezTo>
                    <a:pt x="4" y="213"/>
                    <a:pt x="4" y="213"/>
                    <a:pt x="4" y="213"/>
                  </a:cubicBezTo>
                  <a:cubicBezTo>
                    <a:pt x="4" y="213"/>
                    <a:pt x="4" y="213"/>
                    <a:pt x="4" y="213"/>
                  </a:cubicBezTo>
                  <a:cubicBezTo>
                    <a:pt x="4" y="213"/>
                    <a:pt x="4" y="214"/>
                    <a:pt x="5" y="214"/>
                  </a:cubicBezTo>
                  <a:cubicBezTo>
                    <a:pt x="5" y="214"/>
                    <a:pt x="6" y="214"/>
                    <a:pt x="6" y="215"/>
                  </a:cubicBezTo>
                  <a:cubicBezTo>
                    <a:pt x="6" y="215"/>
                    <a:pt x="6" y="215"/>
                    <a:pt x="6" y="216"/>
                  </a:cubicBezTo>
                  <a:cubicBezTo>
                    <a:pt x="7" y="216"/>
                    <a:pt x="8" y="216"/>
                    <a:pt x="8" y="217"/>
                  </a:cubicBezTo>
                  <a:cubicBezTo>
                    <a:pt x="8" y="217"/>
                    <a:pt x="9" y="218"/>
                    <a:pt x="9" y="218"/>
                  </a:cubicBezTo>
                  <a:cubicBezTo>
                    <a:pt x="9" y="219"/>
                    <a:pt x="9" y="220"/>
                    <a:pt x="10" y="221"/>
                  </a:cubicBezTo>
                  <a:cubicBezTo>
                    <a:pt x="10" y="222"/>
                    <a:pt x="11" y="222"/>
                    <a:pt x="12" y="223"/>
                  </a:cubicBezTo>
                  <a:cubicBezTo>
                    <a:pt x="13" y="223"/>
                    <a:pt x="13" y="223"/>
                    <a:pt x="14" y="224"/>
                  </a:cubicBezTo>
                  <a:cubicBezTo>
                    <a:pt x="15" y="225"/>
                    <a:pt x="16" y="226"/>
                    <a:pt x="18" y="227"/>
                  </a:cubicBezTo>
                  <a:cubicBezTo>
                    <a:pt x="19" y="227"/>
                    <a:pt x="19" y="228"/>
                    <a:pt x="20" y="228"/>
                  </a:cubicBezTo>
                  <a:cubicBezTo>
                    <a:pt x="20" y="228"/>
                    <a:pt x="21" y="228"/>
                    <a:pt x="21" y="228"/>
                  </a:cubicBezTo>
                  <a:cubicBezTo>
                    <a:pt x="21" y="228"/>
                    <a:pt x="22" y="227"/>
                    <a:pt x="23" y="227"/>
                  </a:cubicBezTo>
                  <a:cubicBezTo>
                    <a:pt x="23" y="227"/>
                    <a:pt x="24" y="226"/>
                    <a:pt x="25" y="226"/>
                  </a:cubicBezTo>
                  <a:cubicBezTo>
                    <a:pt x="26" y="226"/>
                    <a:pt x="27" y="226"/>
                    <a:pt x="27" y="226"/>
                  </a:cubicBezTo>
                  <a:cubicBezTo>
                    <a:pt x="28" y="226"/>
                    <a:pt x="29" y="226"/>
                    <a:pt x="30" y="227"/>
                  </a:cubicBezTo>
                  <a:cubicBezTo>
                    <a:pt x="30" y="227"/>
                    <a:pt x="31" y="227"/>
                    <a:pt x="31" y="227"/>
                  </a:cubicBezTo>
                  <a:cubicBezTo>
                    <a:pt x="31" y="227"/>
                    <a:pt x="32" y="227"/>
                    <a:pt x="32" y="227"/>
                  </a:cubicBezTo>
                  <a:cubicBezTo>
                    <a:pt x="33" y="227"/>
                    <a:pt x="34" y="227"/>
                    <a:pt x="34" y="226"/>
                  </a:cubicBezTo>
                  <a:cubicBezTo>
                    <a:pt x="35" y="226"/>
                    <a:pt x="35" y="226"/>
                    <a:pt x="35" y="226"/>
                  </a:cubicBezTo>
                  <a:cubicBezTo>
                    <a:pt x="36" y="225"/>
                    <a:pt x="37" y="225"/>
                    <a:pt x="37" y="225"/>
                  </a:cubicBezTo>
                  <a:cubicBezTo>
                    <a:pt x="38" y="225"/>
                    <a:pt x="39" y="224"/>
                    <a:pt x="40" y="224"/>
                  </a:cubicBezTo>
                  <a:cubicBezTo>
                    <a:pt x="41" y="224"/>
                    <a:pt x="42" y="223"/>
                    <a:pt x="43" y="224"/>
                  </a:cubicBezTo>
                  <a:cubicBezTo>
                    <a:pt x="43" y="224"/>
                    <a:pt x="43" y="224"/>
                    <a:pt x="44" y="224"/>
                  </a:cubicBezTo>
                  <a:cubicBezTo>
                    <a:pt x="44" y="224"/>
                    <a:pt x="45" y="225"/>
                    <a:pt x="46" y="226"/>
                  </a:cubicBezTo>
                  <a:cubicBezTo>
                    <a:pt x="46" y="226"/>
                    <a:pt x="46" y="227"/>
                    <a:pt x="46" y="227"/>
                  </a:cubicBezTo>
                  <a:cubicBezTo>
                    <a:pt x="47" y="228"/>
                    <a:pt x="47" y="228"/>
                    <a:pt x="48" y="228"/>
                  </a:cubicBezTo>
                  <a:cubicBezTo>
                    <a:pt x="48" y="228"/>
                    <a:pt x="49" y="228"/>
                    <a:pt x="49" y="228"/>
                  </a:cubicBezTo>
                  <a:cubicBezTo>
                    <a:pt x="50" y="228"/>
                    <a:pt x="51" y="228"/>
                    <a:pt x="52" y="228"/>
                  </a:cubicBezTo>
                  <a:cubicBezTo>
                    <a:pt x="53" y="228"/>
                    <a:pt x="53" y="228"/>
                    <a:pt x="54" y="228"/>
                  </a:cubicBezTo>
                  <a:cubicBezTo>
                    <a:pt x="54" y="228"/>
                    <a:pt x="54" y="229"/>
                    <a:pt x="54" y="229"/>
                  </a:cubicBezTo>
                  <a:cubicBezTo>
                    <a:pt x="55" y="229"/>
                    <a:pt x="55" y="230"/>
                    <a:pt x="55" y="231"/>
                  </a:cubicBezTo>
                  <a:cubicBezTo>
                    <a:pt x="55" y="232"/>
                    <a:pt x="55" y="232"/>
                    <a:pt x="55" y="233"/>
                  </a:cubicBezTo>
                  <a:cubicBezTo>
                    <a:pt x="55" y="233"/>
                    <a:pt x="55" y="234"/>
                    <a:pt x="54" y="234"/>
                  </a:cubicBezTo>
                  <a:cubicBezTo>
                    <a:pt x="54" y="235"/>
                    <a:pt x="55" y="235"/>
                    <a:pt x="54" y="236"/>
                  </a:cubicBezTo>
                  <a:cubicBezTo>
                    <a:pt x="54" y="237"/>
                    <a:pt x="54" y="238"/>
                    <a:pt x="53" y="239"/>
                  </a:cubicBezTo>
                  <a:cubicBezTo>
                    <a:pt x="53" y="239"/>
                    <a:pt x="53" y="239"/>
                    <a:pt x="53" y="239"/>
                  </a:cubicBezTo>
                  <a:cubicBezTo>
                    <a:pt x="53" y="239"/>
                    <a:pt x="53" y="239"/>
                    <a:pt x="53" y="239"/>
                  </a:cubicBezTo>
                  <a:cubicBezTo>
                    <a:pt x="54" y="242"/>
                    <a:pt x="55" y="243"/>
                    <a:pt x="57" y="244"/>
                  </a:cubicBezTo>
                  <a:cubicBezTo>
                    <a:pt x="57" y="245"/>
                    <a:pt x="58" y="245"/>
                    <a:pt x="58" y="246"/>
                  </a:cubicBezTo>
                  <a:cubicBezTo>
                    <a:pt x="59" y="246"/>
                    <a:pt x="59" y="247"/>
                    <a:pt x="60" y="248"/>
                  </a:cubicBezTo>
                  <a:cubicBezTo>
                    <a:pt x="60" y="248"/>
                    <a:pt x="60" y="248"/>
                    <a:pt x="60" y="249"/>
                  </a:cubicBezTo>
                  <a:cubicBezTo>
                    <a:pt x="60" y="250"/>
                    <a:pt x="61" y="251"/>
                    <a:pt x="61" y="251"/>
                  </a:cubicBezTo>
                  <a:cubicBezTo>
                    <a:pt x="62" y="252"/>
                    <a:pt x="62" y="254"/>
                    <a:pt x="62" y="255"/>
                  </a:cubicBezTo>
                  <a:cubicBezTo>
                    <a:pt x="62" y="255"/>
                    <a:pt x="62" y="255"/>
                    <a:pt x="62" y="255"/>
                  </a:cubicBezTo>
                  <a:cubicBezTo>
                    <a:pt x="62" y="256"/>
                    <a:pt x="62" y="256"/>
                    <a:pt x="62" y="256"/>
                  </a:cubicBezTo>
                  <a:cubicBezTo>
                    <a:pt x="62" y="257"/>
                    <a:pt x="62" y="258"/>
                    <a:pt x="63" y="258"/>
                  </a:cubicBezTo>
                  <a:cubicBezTo>
                    <a:pt x="63" y="259"/>
                    <a:pt x="63" y="259"/>
                    <a:pt x="63" y="259"/>
                  </a:cubicBezTo>
                  <a:cubicBezTo>
                    <a:pt x="63" y="261"/>
                    <a:pt x="63" y="262"/>
                    <a:pt x="62" y="263"/>
                  </a:cubicBezTo>
                  <a:cubicBezTo>
                    <a:pt x="62" y="264"/>
                    <a:pt x="61" y="264"/>
                    <a:pt x="61" y="265"/>
                  </a:cubicBezTo>
                  <a:cubicBezTo>
                    <a:pt x="60" y="265"/>
                    <a:pt x="60" y="266"/>
                    <a:pt x="60" y="266"/>
                  </a:cubicBezTo>
                  <a:cubicBezTo>
                    <a:pt x="60" y="267"/>
                    <a:pt x="59" y="268"/>
                    <a:pt x="59" y="269"/>
                  </a:cubicBezTo>
                  <a:cubicBezTo>
                    <a:pt x="59" y="270"/>
                    <a:pt x="59" y="271"/>
                    <a:pt x="59" y="271"/>
                  </a:cubicBezTo>
                  <a:cubicBezTo>
                    <a:pt x="59" y="272"/>
                    <a:pt x="59" y="273"/>
                    <a:pt x="59" y="274"/>
                  </a:cubicBezTo>
                  <a:cubicBezTo>
                    <a:pt x="59" y="275"/>
                    <a:pt x="59" y="275"/>
                    <a:pt x="59" y="275"/>
                  </a:cubicBezTo>
                  <a:cubicBezTo>
                    <a:pt x="60" y="276"/>
                    <a:pt x="61" y="278"/>
                    <a:pt x="61" y="279"/>
                  </a:cubicBezTo>
                  <a:cubicBezTo>
                    <a:pt x="62" y="280"/>
                    <a:pt x="62" y="281"/>
                    <a:pt x="63" y="283"/>
                  </a:cubicBezTo>
                  <a:cubicBezTo>
                    <a:pt x="63" y="284"/>
                    <a:pt x="64" y="284"/>
                    <a:pt x="64" y="286"/>
                  </a:cubicBezTo>
                  <a:cubicBezTo>
                    <a:pt x="64" y="287"/>
                    <a:pt x="64" y="288"/>
                    <a:pt x="64" y="289"/>
                  </a:cubicBezTo>
                  <a:cubicBezTo>
                    <a:pt x="64" y="289"/>
                    <a:pt x="64" y="290"/>
                    <a:pt x="64" y="290"/>
                  </a:cubicBezTo>
                  <a:cubicBezTo>
                    <a:pt x="64" y="291"/>
                    <a:pt x="65" y="292"/>
                    <a:pt x="65" y="293"/>
                  </a:cubicBezTo>
                  <a:cubicBezTo>
                    <a:pt x="65" y="295"/>
                    <a:pt x="66" y="296"/>
                    <a:pt x="67" y="297"/>
                  </a:cubicBezTo>
                  <a:cubicBezTo>
                    <a:pt x="67" y="297"/>
                    <a:pt x="67" y="298"/>
                    <a:pt x="68" y="298"/>
                  </a:cubicBezTo>
                  <a:cubicBezTo>
                    <a:pt x="68" y="299"/>
                    <a:pt x="69" y="299"/>
                    <a:pt x="69" y="300"/>
                  </a:cubicBezTo>
                  <a:cubicBezTo>
                    <a:pt x="69" y="301"/>
                    <a:pt x="69" y="303"/>
                    <a:pt x="70" y="304"/>
                  </a:cubicBezTo>
                  <a:cubicBezTo>
                    <a:pt x="70" y="304"/>
                    <a:pt x="70" y="304"/>
                    <a:pt x="70" y="305"/>
                  </a:cubicBezTo>
                  <a:cubicBezTo>
                    <a:pt x="71" y="305"/>
                    <a:pt x="71" y="306"/>
                    <a:pt x="70" y="307"/>
                  </a:cubicBezTo>
                  <a:cubicBezTo>
                    <a:pt x="70" y="307"/>
                    <a:pt x="70" y="307"/>
                    <a:pt x="70" y="308"/>
                  </a:cubicBezTo>
                  <a:cubicBezTo>
                    <a:pt x="71" y="308"/>
                    <a:pt x="71" y="309"/>
                    <a:pt x="71" y="310"/>
                  </a:cubicBezTo>
                  <a:cubicBezTo>
                    <a:pt x="71" y="310"/>
                    <a:pt x="71" y="310"/>
                    <a:pt x="71" y="310"/>
                  </a:cubicBezTo>
                  <a:cubicBezTo>
                    <a:pt x="72" y="311"/>
                    <a:pt x="73" y="311"/>
                    <a:pt x="74" y="312"/>
                  </a:cubicBezTo>
                  <a:cubicBezTo>
                    <a:pt x="74" y="312"/>
                    <a:pt x="74" y="312"/>
                    <a:pt x="74" y="312"/>
                  </a:cubicBezTo>
                  <a:cubicBezTo>
                    <a:pt x="75" y="311"/>
                    <a:pt x="76" y="311"/>
                    <a:pt x="77" y="311"/>
                  </a:cubicBezTo>
                  <a:cubicBezTo>
                    <a:pt x="77" y="311"/>
                    <a:pt x="78" y="311"/>
                    <a:pt x="78" y="311"/>
                  </a:cubicBezTo>
                  <a:cubicBezTo>
                    <a:pt x="79" y="310"/>
                    <a:pt x="79" y="310"/>
                    <a:pt x="80" y="310"/>
                  </a:cubicBezTo>
                  <a:cubicBezTo>
                    <a:pt x="81" y="310"/>
                    <a:pt x="82" y="310"/>
                    <a:pt x="83" y="310"/>
                  </a:cubicBezTo>
                  <a:cubicBezTo>
                    <a:pt x="83" y="311"/>
                    <a:pt x="83" y="311"/>
                    <a:pt x="83" y="310"/>
                  </a:cubicBezTo>
                  <a:cubicBezTo>
                    <a:pt x="84" y="310"/>
                    <a:pt x="85" y="311"/>
                    <a:pt x="86" y="310"/>
                  </a:cubicBezTo>
                  <a:cubicBezTo>
                    <a:pt x="86" y="310"/>
                    <a:pt x="86" y="310"/>
                    <a:pt x="86" y="309"/>
                  </a:cubicBezTo>
                  <a:cubicBezTo>
                    <a:pt x="88" y="309"/>
                    <a:pt x="89" y="309"/>
                    <a:pt x="90" y="308"/>
                  </a:cubicBezTo>
                  <a:cubicBezTo>
                    <a:pt x="91" y="307"/>
                    <a:pt x="92" y="306"/>
                    <a:pt x="93" y="305"/>
                  </a:cubicBezTo>
                  <a:cubicBezTo>
                    <a:pt x="94" y="304"/>
                    <a:pt x="95" y="303"/>
                    <a:pt x="95" y="303"/>
                  </a:cubicBezTo>
                  <a:cubicBezTo>
                    <a:pt x="96" y="302"/>
                    <a:pt x="97" y="301"/>
                    <a:pt x="97" y="300"/>
                  </a:cubicBezTo>
                  <a:cubicBezTo>
                    <a:pt x="98" y="299"/>
                    <a:pt x="98" y="299"/>
                    <a:pt x="99" y="299"/>
                  </a:cubicBezTo>
                  <a:cubicBezTo>
                    <a:pt x="100" y="298"/>
                    <a:pt x="100" y="297"/>
                    <a:pt x="100" y="296"/>
                  </a:cubicBezTo>
                  <a:cubicBezTo>
                    <a:pt x="101" y="295"/>
                    <a:pt x="101" y="294"/>
                    <a:pt x="101" y="293"/>
                  </a:cubicBezTo>
                  <a:cubicBezTo>
                    <a:pt x="101" y="293"/>
                    <a:pt x="101" y="293"/>
                    <a:pt x="101" y="292"/>
                  </a:cubicBezTo>
                  <a:cubicBezTo>
                    <a:pt x="101" y="292"/>
                    <a:pt x="101" y="291"/>
                    <a:pt x="101" y="291"/>
                  </a:cubicBezTo>
                  <a:cubicBezTo>
                    <a:pt x="102" y="290"/>
                    <a:pt x="103" y="290"/>
                    <a:pt x="103" y="290"/>
                  </a:cubicBezTo>
                  <a:cubicBezTo>
                    <a:pt x="104" y="290"/>
                    <a:pt x="105" y="289"/>
                    <a:pt x="106" y="289"/>
                  </a:cubicBezTo>
                  <a:cubicBezTo>
                    <a:pt x="106" y="289"/>
                    <a:pt x="107" y="288"/>
                    <a:pt x="107" y="287"/>
                  </a:cubicBezTo>
                  <a:cubicBezTo>
                    <a:pt x="107" y="287"/>
                    <a:pt x="107" y="286"/>
                    <a:pt x="107" y="285"/>
                  </a:cubicBezTo>
                  <a:cubicBezTo>
                    <a:pt x="107" y="285"/>
                    <a:pt x="107" y="284"/>
                    <a:pt x="107" y="284"/>
                  </a:cubicBezTo>
                  <a:cubicBezTo>
                    <a:pt x="107" y="282"/>
                    <a:pt x="106" y="281"/>
                    <a:pt x="106" y="280"/>
                  </a:cubicBezTo>
                  <a:cubicBezTo>
                    <a:pt x="106" y="279"/>
                    <a:pt x="106" y="279"/>
                    <a:pt x="106" y="279"/>
                  </a:cubicBezTo>
                  <a:cubicBezTo>
                    <a:pt x="108" y="277"/>
                    <a:pt x="110" y="276"/>
                    <a:pt x="112" y="274"/>
                  </a:cubicBezTo>
                  <a:cubicBezTo>
                    <a:pt x="112" y="274"/>
                    <a:pt x="113" y="274"/>
                    <a:pt x="113" y="273"/>
                  </a:cubicBezTo>
                  <a:cubicBezTo>
                    <a:pt x="114" y="273"/>
                    <a:pt x="115" y="273"/>
                    <a:pt x="115" y="272"/>
                  </a:cubicBezTo>
                  <a:cubicBezTo>
                    <a:pt x="117" y="271"/>
                    <a:pt x="118" y="270"/>
                    <a:pt x="118" y="269"/>
                  </a:cubicBezTo>
                  <a:cubicBezTo>
                    <a:pt x="119" y="268"/>
                    <a:pt x="119" y="267"/>
                    <a:pt x="119" y="267"/>
                  </a:cubicBezTo>
                  <a:cubicBezTo>
                    <a:pt x="118" y="266"/>
                    <a:pt x="119" y="265"/>
                    <a:pt x="119" y="264"/>
                  </a:cubicBezTo>
                  <a:cubicBezTo>
                    <a:pt x="119" y="264"/>
                    <a:pt x="119" y="263"/>
                    <a:pt x="119" y="263"/>
                  </a:cubicBezTo>
                  <a:cubicBezTo>
                    <a:pt x="118" y="262"/>
                    <a:pt x="118" y="261"/>
                    <a:pt x="119" y="260"/>
                  </a:cubicBezTo>
                  <a:cubicBezTo>
                    <a:pt x="119" y="259"/>
                    <a:pt x="119" y="259"/>
                    <a:pt x="118" y="258"/>
                  </a:cubicBezTo>
                  <a:cubicBezTo>
                    <a:pt x="117" y="258"/>
                    <a:pt x="117" y="257"/>
                    <a:pt x="117" y="256"/>
                  </a:cubicBezTo>
                  <a:cubicBezTo>
                    <a:pt x="116" y="255"/>
                    <a:pt x="117" y="254"/>
                    <a:pt x="116" y="253"/>
                  </a:cubicBezTo>
                  <a:cubicBezTo>
                    <a:pt x="116" y="252"/>
                    <a:pt x="116" y="252"/>
                    <a:pt x="116" y="252"/>
                  </a:cubicBezTo>
                  <a:cubicBezTo>
                    <a:pt x="117" y="251"/>
                    <a:pt x="117" y="251"/>
                    <a:pt x="116" y="251"/>
                  </a:cubicBezTo>
                  <a:cubicBezTo>
                    <a:pt x="115" y="250"/>
                    <a:pt x="115" y="249"/>
                    <a:pt x="116" y="248"/>
                  </a:cubicBezTo>
                  <a:cubicBezTo>
                    <a:pt x="116" y="247"/>
                    <a:pt x="116" y="247"/>
                    <a:pt x="117" y="246"/>
                  </a:cubicBezTo>
                  <a:cubicBezTo>
                    <a:pt x="118" y="245"/>
                    <a:pt x="118" y="244"/>
                    <a:pt x="118" y="243"/>
                  </a:cubicBezTo>
                  <a:cubicBezTo>
                    <a:pt x="119" y="243"/>
                    <a:pt x="119" y="243"/>
                    <a:pt x="119" y="242"/>
                  </a:cubicBezTo>
                  <a:cubicBezTo>
                    <a:pt x="120" y="242"/>
                    <a:pt x="121" y="241"/>
                    <a:pt x="121" y="241"/>
                  </a:cubicBezTo>
                  <a:cubicBezTo>
                    <a:pt x="123" y="239"/>
                    <a:pt x="124" y="237"/>
                    <a:pt x="126" y="235"/>
                  </a:cubicBezTo>
                  <a:cubicBezTo>
                    <a:pt x="127" y="234"/>
                    <a:pt x="128" y="233"/>
                    <a:pt x="130" y="233"/>
                  </a:cubicBezTo>
                  <a:cubicBezTo>
                    <a:pt x="130" y="233"/>
                    <a:pt x="130" y="233"/>
                    <a:pt x="130" y="232"/>
                  </a:cubicBezTo>
                  <a:cubicBezTo>
                    <a:pt x="133" y="230"/>
                    <a:pt x="136" y="227"/>
                    <a:pt x="137" y="223"/>
                  </a:cubicBezTo>
                  <a:cubicBezTo>
                    <a:pt x="138" y="222"/>
                    <a:pt x="138" y="221"/>
                    <a:pt x="139" y="219"/>
                  </a:cubicBezTo>
                  <a:cubicBezTo>
                    <a:pt x="140" y="219"/>
                    <a:pt x="140" y="218"/>
                    <a:pt x="141" y="217"/>
                  </a:cubicBezTo>
                  <a:cubicBezTo>
                    <a:pt x="141" y="215"/>
                    <a:pt x="141" y="214"/>
                    <a:pt x="141" y="213"/>
                  </a:cubicBezTo>
                  <a:cubicBezTo>
                    <a:pt x="141" y="212"/>
                    <a:pt x="140" y="212"/>
                    <a:pt x="140" y="212"/>
                  </a:cubicBezTo>
                  <a:cubicBezTo>
                    <a:pt x="140" y="212"/>
                    <a:pt x="140" y="212"/>
                    <a:pt x="140" y="212"/>
                  </a:cubicBezTo>
                  <a:cubicBezTo>
                    <a:pt x="139" y="213"/>
                    <a:pt x="138" y="213"/>
                    <a:pt x="136" y="213"/>
                  </a:cubicBezTo>
                  <a:cubicBezTo>
                    <a:pt x="135" y="214"/>
                    <a:pt x="133" y="214"/>
                    <a:pt x="132" y="214"/>
                  </a:cubicBezTo>
                  <a:cubicBezTo>
                    <a:pt x="131" y="214"/>
                    <a:pt x="131" y="214"/>
                    <a:pt x="131" y="214"/>
                  </a:cubicBezTo>
                  <a:cubicBezTo>
                    <a:pt x="130" y="214"/>
                    <a:pt x="129" y="215"/>
                    <a:pt x="128" y="215"/>
                  </a:cubicBezTo>
                  <a:cubicBezTo>
                    <a:pt x="128" y="215"/>
                    <a:pt x="128" y="215"/>
                    <a:pt x="128" y="215"/>
                  </a:cubicBezTo>
                  <a:cubicBezTo>
                    <a:pt x="127" y="215"/>
                    <a:pt x="127" y="215"/>
                    <a:pt x="127" y="215"/>
                  </a:cubicBezTo>
                  <a:cubicBezTo>
                    <a:pt x="126" y="215"/>
                    <a:pt x="126" y="215"/>
                    <a:pt x="126" y="215"/>
                  </a:cubicBezTo>
                  <a:cubicBezTo>
                    <a:pt x="125" y="214"/>
                    <a:pt x="125" y="214"/>
                    <a:pt x="124" y="213"/>
                  </a:cubicBezTo>
                  <a:cubicBezTo>
                    <a:pt x="124" y="213"/>
                    <a:pt x="124" y="213"/>
                    <a:pt x="124" y="212"/>
                  </a:cubicBezTo>
                  <a:cubicBezTo>
                    <a:pt x="125" y="211"/>
                    <a:pt x="125" y="211"/>
                    <a:pt x="124" y="211"/>
                  </a:cubicBezTo>
                  <a:cubicBezTo>
                    <a:pt x="124" y="210"/>
                    <a:pt x="123" y="210"/>
                    <a:pt x="123" y="209"/>
                  </a:cubicBezTo>
                  <a:cubicBezTo>
                    <a:pt x="122" y="208"/>
                    <a:pt x="121" y="208"/>
                    <a:pt x="120" y="207"/>
                  </a:cubicBezTo>
                  <a:cubicBezTo>
                    <a:pt x="120" y="206"/>
                    <a:pt x="119" y="206"/>
                    <a:pt x="118" y="205"/>
                  </a:cubicBezTo>
                  <a:cubicBezTo>
                    <a:pt x="117" y="205"/>
                    <a:pt x="116" y="204"/>
                    <a:pt x="116" y="203"/>
                  </a:cubicBezTo>
                  <a:cubicBezTo>
                    <a:pt x="116" y="202"/>
                    <a:pt x="115" y="201"/>
                    <a:pt x="115" y="200"/>
                  </a:cubicBezTo>
                  <a:cubicBezTo>
                    <a:pt x="115" y="200"/>
                    <a:pt x="114" y="199"/>
                    <a:pt x="114" y="199"/>
                  </a:cubicBezTo>
                  <a:cubicBezTo>
                    <a:pt x="113" y="198"/>
                    <a:pt x="113" y="198"/>
                    <a:pt x="112" y="197"/>
                  </a:cubicBezTo>
                  <a:cubicBezTo>
                    <a:pt x="112" y="197"/>
                    <a:pt x="112" y="197"/>
                    <a:pt x="112" y="196"/>
                  </a:cubicBezTo>
                  <a:cubicBezTo>
                    <a:pt x="112" y="195"/>
                    <a:pt x="111" y="193"/>
                    <a:pt x="111" y="192"/>
                  </a:cubicBezTo>
                  <a:cubicBezTo>
                    <a:pt x="111" y="191"/>
                    <a:pt x="110" y="190"/>
                    <a:pt x="109" y="189"/>
                  </a:cubicBezTo>
                  <a:cubicBezTo>
                    <a:pt x="109" y="189"/>
                    <a:pt x="108" y="189"/>
                    <a:pt x="108" y="189"/>
                  </a:cubicBezTo>
                  <a:cubicBezTo>
                    <a:pt x="108" y="189"/>
                    <a:pt x="108" y="188"/>
                    <a:pt x="108" y="188"/>
                  </a:cubicBezTo>
                  <a:cubicBezTo>
                    <a:pt x="108" y="188"/>
                    <a:pt x="108" y="188"/>
                    <a:pt x="108" y="187"/>
                  </a:cubicBezTo>
                  <a:cubicBezTo>
                    <a:pt x="108" y="187"/>
                    <a:pt x="107" y="186"/>
                    <a:pt x="107" y="185"/>
                  </a:cubicBezTo>
                  <a:cubicBezTo>
                    <a:pt x="107" y="185"/>
                    <a:pt x="106" y="184"/>
                    <a:pt x="106" y="184"/>
                  </a:cubicBezTo>
                  <a:cubicBezTo>
                    <a:pt x="105" y="182"/>
                    <a:pt x="104" y="181"/>
                    <a:pt x="104" y="179"/>
                  </a:cubicBezTo>
                  <a:cubicBezTo>
                    <a:pt x="104" y="179"/>
                    <a:pt x="103" y="179"/>
                    <a:pt x="103" y="178"/>
                  </a:cubicBezTo>
                  <a:cubicBezTo>
                    <a:pt x="103" y="178"/>
                    <a:pt x="103" y="178"/>
                    <a:pt x="104" y="178"/>
                  </a:cubicBezTo>
                  <a:cubicBezTo>
                    <a:pt x="104" y="178"/>
                    <a:pt x="104" y="178"/>
                    <a:pt x="105" y="178"/>
                  </a:cubicBezTo>
                  <a:cubicBezTo>
                    <a:pt x="105" y="177"/>
                    <a:pt x="105" y="177"/>
                    <a:pt x="105" y="177"/>
                  </a:cubicBezTo>
                  <a:cubicBezTo>
                    <a:pt x="106" y="177"/>
                    <a:pt x="106" y="177"/>
                    <a:pt x="106" y="178"/>
                  </a:cubicBezTo>
                  <a:cubicBezTo>
                    <a:pt x="107" y="178"/>
                    <a:pt x="107" y="178"/>
                    <a:pt x="107" y="179"/>
                  </a:cubicBezTo>
                  <a:cubicBezTo>
                    <a:pt x="108" y="180"/>
                    <a:pt x="109" y="181"/>
                    <a:pt x="110" y="182"/>
                  </a:cubicBezTo>
                  <a:cubicBezTo>
                    <a:pt x="110" y="183"/>
                    <a:pt x="110" y="184"/>
                    <a:pt x="111" y="185"/>
                  </a:cubicBezTo>
                  <a:cubicBezTo>
                    <a:pt x="111" y="185"/>
                    <a:pt x="111" y="185"/>
                    <a:pt x="112" y="186"/>
                  </a:cubicBezTo>
                  <a:cubicBezTo>
                    <a:pt x="113" y="186"/>
                    <a:pt x="113" y="187"/>
                    <a:pt x="114" y="188"/>
                  </a:cubicBezTo>
                  <a:cubicBezTo>
                    <a:pt x="114" y="188"/>
                    <a:pt x="114" y="188"/>
                    <a:pt x="114" y="189"/>
                  </a:cubicBezTo>
                  <a:cubicBezTo>
                    <a:pt x="114" y="189"/>
                    <a:pt x="114" y="190"/>
                    <a:pt x="114" y="190"/>
                  </a:cubicBezTo>
                  <a:cubicBezTo>
                    <a:pt x="114" y="190"/>
                    <a:pt x="114" y="191"/>
                    <a:pt x="114" y="191"/>
                  </a:cubicBezTo>
                  <a:cubicBezTo>
                    <a:pt x="115" y="192"/>
                    <a:pt x="115" y="193"/>
                    <a:pt x="116" y="194"/>
                  </a:cubicBezTo>
                  <a:cubicBezTo>
                    <a:pt x="117" y="194"/>
                    <a:pt x="117" y="195"/>
                    <a:pt x="118" y="195"/>
                  </a:cubicBezTo>
                  <a:cubicBezTo>
                    <a:pt x="118" y="195"/>
                    <a:pt x="119" y="196"/>
                    <a:pt x="119" y="197"/>
                  </a:cubicBezTo>
                  <a:cubicBezTo>
                    <a:pt x="119" y="198"/>
                    <a:pt x="120" y="199"/>
                    <a:pt x="121" y="199"/>
                  </a:cubicBezTo>
                  <a:cubicBezTo>
                    <a:pt x="121" y="200"/>
                    <a:pt x="122" y="201"/>
                    <a:pt x="122" y="201"/>
                  </a:cubicBezTo>
                  <a:cubicBezTo>
                    <a:pt x="123" y="202"/>
                    <a:pt x="123" y="203"/>
                    <a:pt x="123" y="204"/>
                  </a:cubicBezTo>
                  <a:cubicBezTo>
                    <a:pt x="123" y="204"/>
                    <a:pt x="123" y="205"/>
                    <a:pt x="123" y="205"/>
                  </a:cubicBezTo>
                  <a:cubicBezTo>
                    <a:pt x="123" y="206"/>
                    <a:pt x="124" y="207"/>
                    <a:pt x="124" y="209"/>
                  </a:cubicBezTo>
                  <a:cubicBezTo>
                    <a:pt x="124" y="209"/>
                    <a:pt x="124" y="210"/>
                    <a:pt x="125" y="210"/>
                  </a:cubicBezTo>
                  <a:cubicBezTo>
                    <a:pt x="125" y="210"/>
                    <a:pt x="125" y="211"/>
                    <a:pt x="126" y="211"/>
                  </a:cubicBezTo>
                  <a:cubicBezTo>
                    <a:pt x="126" y="211"/>
                    <a:pt x="126" y="211"/>
                    <a:pt x="127" y="210"/>
                  </a:cubicBezTo>
                  <a:cubicBezTo>
                    <a:pt x="127" y="210"/>
                    <a:pt x="128" y="210"/>
                    <a:pt x="128" y="210"/>
                  </a:cubicBezTo>
                  <a:cubicBezTo>
                    <a:pt x="129" y="209"/>
                    <a:pt x="130" y="209"/>
                    <a:pt x="130" y="209"/>
                  </a:cubicBezTo>
                  <a:cubicBezTo>
                    <a:pt x="131" y="209"/>
                    <a:pt x="132" y="209"/>
                    <a:pt x="133" y="208"/>
                  </a:cubicBezTo>
                  <a:cubicBezTo>
                    <a:pt x="133" y="208"/>
                    <a:pt x="134" y="208"/>
                    <a:pt x="135" y="208"/>
                  </a:cubicBezTo>
                  <a:cubicBezTo>
                    <a:pt x="135" y="208"/>
                    <a:pt x="136" y="208"/>
                    <a:pt x="136" y="207"/>
                  </a:cubicBezTo>
                  <a:cubicBezTo>
                    <a:pt x="136" y="207"/>
                    <a:pt x="137" y="206"/>
                    <a:pt x="137" y="206"/>
                  </a:cubicBezTo>
                  <a:cubicBezTo>
                    <a:pt x="138" y="206"/>
                    <a:pt x="139" y="206"/>
                    <a:pt x="140" y="205"/>
                  </a:cubicBezTo>
                  <a:cubicBezTo>
                    <a:pt x="141" y="205"/>
                    <a:pt x="141" y="205"/>
                    <a:pt x="142" y="205"/>
                  </a:cubicBezTo>
                  <a:cubicBezTo>
                    <a:pt x="142" y="204"/>
                    <a:pt x="143" y="204"/>
                    <a:pt x="143" y="204"/>
                  </a:cubicBezTo>
                  <a:cubicBezTo>
                    <a:pt x="143" y="203"/>
                    <a:pt x="143" y="203"/>
                    <a:pt x="144" y="202"/>
                  </a:cubicBezTo>
                  <a:cubicBezTo>
                    <a:pt x="145" y="202"/>
                    <a:pt x="146" y="202"/>
                    <a:pt x="147" y="201"/>
                  </a:cubicBezTo>
                  <a:cubicBezTo>
                    <a:pt x="148" y="201"/>
                    <a:pt x="148" y="201"/>
                    <a:pt x="149" y="200"/>
                  </a:cubicBezTo>
                  <a:cubicBezTo>
                    <a:pt x="149" y="200"/>
                    <a:pt x="149" y="200"/>
                    <a:pt x="149" y="199"/>
                  </a:cubicBezTo>
                  <a:cubicBezTo>
                    <a:pt x="150" y="199"/>
                    <a:pt x="151" y="199"/>
                    <a:pt x="151" y="198"/>
                  </a:cubicBezTo>
                  <a:cubicBezTo>
                    <a:pt x="151" y="198"/>
                    <a:pt x="152" y="197"/>
                    <a:pt x="152" y="197"/>
                  </a:cubicBezTo>
                  <a:cubicBezTo>
                    <a:pt x="153" y="197"/>
                    <a:pt x="153" y="197"/>
                    <a:pt x="153" y="197"/>
                  </a:cubicBezTo>
                  <a:cubicBezTo>
                    <a:pt x="153" y="197"/>
                    <a:pt x="154" y="197"/>
                    <a:pt x="154" y="196"/>
                  </a:cubicBezTo>
                  <a:cubicBezTo>
                    <a:pt x="154" y="196"/>
                    <a:pt x="154" y="195"/>
                    <a:pt x="154" y="195"/>
                  </a:cubicBezTo>
                  <a:cubicBezTo>
                    <a:pt x="154" y="194"/>
                    <a:pt x="154" y="194"/>
                    <a:pt x="154" y="194"/>
                  </a:cubicBezTo>
                  <a:cubicBezTo>
                    <a:pt x="155" y="193"/>
                    <a:pt x="156" y="192"/>
                    <a:pt x="157" y="191"/>
                  </a:cubicBezTo>
                  <a:cubicBezTo>
                    <a:pt x="157" y="190"/>
                    <a:pt x="157" y="189"/>
                    <a:pt x="156" y="189"/>
                  </a:cubicBezTo>
                  <a:cubicBezTo>
                    <a:pt x="156" y="188"/>
                    <a:pt x="156" y="188"/>
                    <a:pt x="155" y="187"/>
                  </a:cubicBezTo>
                  <a:cubicBezTo>
                    <a:pt x="155" y="187"/>
                    <a:pt x="155" y="186"/>
                    <a:pt x="154" y="186"/>
                  </a:cubicBezTo>
                  <a:cubicBezTo>
                    <a:pt x="153" y="186"/>
                    <a:pt x="153" y="186"/>
                    <a:pt x="152" y="186"/>
                  </a:cubicBezTo>
                  <a:cubicBezTo>
                    <a:pt x="152" y="186"/>
                    <a:pt x="151" y="186"/>
                    <a:pt x="151" y="185"/>
                  </a:cubicBezTo>
                  <a:cubicBezTo>
                    <a:pt x="150" y="185"/>
                    <a:pt x="150" y="184"/>
                    <a:pt x="150" y="183"/>
                  </a:cubicBezTo>
                  <a:cubicBezTo>
                    <a:pt x="150" y="183"/>
                    <a:pt x="150" y="182"/>
                    <a:pt x="149" y="181"/>
                  </a:cubicBezTo>
                  <a:cubicBezTo>
                    <a:pt x="149" y="181"/>
                    <a:pt x="149" y="181"/>
                    <a:pt x="149" y="181"/>
                  </a:cubicBezTo>
                  <a:cubicBezTo>
                    <a:pt x="149" y="181"/>
                    <a:pt x="149" y="181"/>
                    <a:pt x="149" y="181"/>
                  </a:cubicBezTo>
                  <a:cubicBezTo>
                    <a:pt x="148" y="182"/>
                    <a:pt x="147" y="183"/>
                    <a:pt x="146" y="184"/>
                  </a:cubicBezTo>
                  <a:cubicBezTo>
                    <a:pt x="146" y="185"/>
                    <a:pt x="145" y="186"/>
                    <a:pt x="144" y="185"/>
                  </a:cubicBezTo>
                  <a:cubicBezTo>
                    <a:pt x="143" y="185"/>
                    <a:pt x="142" y="185"/>
                    <a:pt x="141" y="186"/>
                  </a:cubicBezTo>
                  <a:cubicBezTo>
                    <a:pt x="141" y="186"/>
                    <a:pt x="141" y="186"/>
                    <a:pt x="140" y="185"/>
                  </a:cubicBezTo>
                  <a:cubicBezTo>
                    <a:pt x="140" y="185"/>
                    <a:pt x="140" y="185"/>
                    <a:pt x="140" y="184"/>
                  </a:cubicBezTo>
                  <a:cubicBezTo>
                    <a:pt x="140" y="184"/>
                    <a:pt x="140" y="183"/>
                    <a:pt x="140" y="182"/>
                  </a:cubicBezTo>
                  <a:cubicBezTo>
                    <a:pt x="140" y="182"/>
                    <a:pt x="139" y="182"/>
                    <a:pt x="139" y="181"/>
                  </a:cubicBezTo>
                  <a:cubicBezTo>
                    <a:pt x="139" y="181"/>
                    <a:pt x="139" y="181"/>
                    <a:pt x="139" y="181"/>
                  </a:cubicBezTo>
                  <a:cubicBezTo>
                    <a:pt x="139" y="181"/>
                    <a:pt x="139" y="181"/>
                    <a:pt x="139" y="181"/>
                  </a:cubicBezTo>
                  <a:cubicBezTo>
                    <a:pt x="138" y="182"/>
                    <a:pt x="138" y="182"/>
                    <a:pt x="138" y="182"/>
                  </a:cubicBezTo>
                  <a:cubicBezTo>
                    <a:pt x="138" y="183"/>
                    <a:pt x="138" y="183"/>
                    <a:pt x="137" y="182"/>
                  </a:cubicBezTo>
                  <a:cubicBezTo>
                    <a:pt x="137" y="182"/>
                    <a:pt x="137" y="181"/>
                    <a:pt x="137" y="181"/>
                  </a:cubicBezTo>
                  <a:cubicBezTo>
                    <a:pt x="137" y="180"/>
                    <a:pt x="136" y="179"/>
                    <a:pt x="136" y="179"/>
                  </a:cubicBezTo>
                  <a:cubicBezTo>
                    <a:pt x="135" y="178"/>
                    <a:pt x="135" y="178"/>
                    <a:pt x="134" y="178"/>
                  </a:cubicBezTo>
                  <a:cubicBezTo>
                    <a:pt x="134" y="177"/>
                    <a:pt x="134" y="177"/>
                    <a:pt x="134" y="177"/>
                  </a:cubicBezTo>
                  <a:cubicBezTo>
                    <a:pt x="133" y="176"/>
                    <a:pt x="133" y="175"/>
                    <a:pt x="132" y="174"/>
                  </a:cubicBezTo>
                  <a:cubicBezTo>
                    <a:pt x="132" y="174"/>
                    <a:pt x="132" y="174"/>
                    <a:pt x="132" y="174"/>
                  </a:cubicBezTo>
                  <a:cubicBezTo>
                    <a:pt x="132" y="173"/>
                    <a:pt x="132" y="173"/>
                    <a:pt x="132" y="173"/>
                  </a:cubicBezTo>
                  <a:cubicBezTo>
                    <a:pt x="133" y="173"/>
                    <a:pt x="133" y="172"/>
                    <a:pt x="133" y="172"/>
                  </a:cubicBezTo>
                  <a:cubicBezTo>
                    <a:pt x="133" y="172"/>
                    <a:pt x="134" y="172"/>
                    <a:pt x="134" y="172"/>
                  </a:cubicBezTo>
                  <a:cubicBezTo>
                    <a:pt x="135" y="172"/>
                    <a:pt x="135" y="172"/>
                    <a:pt x="136" y="173"/>
                  </a:cubicBezTo>
                  <a:cubicBezTo>
                    <a:pt x="136" y="173"/>
                    <a:pt x="136" y="173"/>
                    <a:pt x="136" y="173"/>
                  </a:cubicBezTo>
                  <a:cubicBezTo>
                    <a:pt x="137" y="174"/>
                    <a:pt x="138" y="175"/>
                    <a:pt x="138" y="176"/>
                  </a:cubicBezTo>
                  <a:cubicBezTo>
                    <a:pt x="139" y="177"/>
                    <a:pt x="139" y="177"/>
                    <a:pt x="139" y="177"/>
                  </a:cubicBezTo>
                  <a:cubicBezTo>
                    <a:pt x="140" y="177"/>
                    <a:pt x="140" y="177"/>
                    <a:pt x="140" y="178"/>
                  </a:cubicBezTo>
                  <a:cubicBezTo>
                    <a:pt x="141" y="178"/>
                    <a:pt x="141" y="178"/>
                    <a:pt x="142" y="178"/>
                  </a:cubicBezTo>
                  <a:cubicBezTo>
                    <a:pt x="142" y="179"/>
                    <a:pt x="142" y="179"/>
                    <a:pt x="143" y="179"/>
                  </a:cubicBezTo>
                  <a:cubicBezTo>
                    <a:pt x="144" y="180"/>
                    <a:pt x="145" y="180"/>
                    <a:pt x="146" y="180"/>
                  </a:cubicBezTo>
                  <a:cubicBezTo>
                    <a:pt x="146" y="180"/>
                    <a:pt x="146" y="180"/>
                    <a:pt x="147" y="180"/>
                  </a:cubicBezTo>
                  <a:cubicBezTo>
                    <a:pt x="147" y="180"/>
                    <a:pt x="148" y="179"/>
                    <a:pt x="149" y="179"/>
                  </a:cubicBezTo>
                  <a:cubicBezTo>
                    <a:pt x="149" y="179"/>
                    <a:pt x="150" y="179"/>
                    <a:pt x="150" y="180"/>
                  </a:cubicBezTo>
                  <a:cubicBezTo>
                    <a:pt x="151" y="180"/>
                    <a:pt x="151" y="181"/>
                    <a:pt x="151" y="181"/>
                  </a:cubicBezTo>
                  <a:cubicBezTo>
                    <a:pt x="151" y="182"/>
                    <a:pt x="152" y="182"/>
                    <a:pt x="152" y="182"/>
                  </a:cubicBezTo>
                  <a:cubicBezTo>
                    <a:pt x="154" y="182"/>
                    <a:pt x="157" y="183"/>
                    <a:pt x="159" y="183"/>
                  </a:cubicBezTo>
                  <a:cubicBezTo>
                    <a:pt x="160" y="183"/>
                    <a:pt x="161" y="183"/>
                    <a:pt x="162" y="183"/>
                  </a:cubicBezTo>
                  <a:cubicBezTo>
                    <a:pt x="163" y="183"/>
                    <a:pt x="164" y="183"/>
                    <a:pt x="166" y="183"/>
                  </a:cubicBezTo>
                  <a:cubicBezTo>
                    <a:pt x="166" y="183"/>
                    <a:pt x="166" y="183"/>
                    <a:pt x="167" y="183"/>
                  </a:cubicBezTo>
                  <a:cubicBezTo>
                    <a:pt x="168" y="183"/>
                    <a:pt x="169" y="183"/>
                    <a:pt x="170" y="183"/>
                  </a:cubicBezTo>
                  <a:cubicBezTo>
                    <a:pt x="170" y="183"/>
                    <a:pt x="170" y="183"/>
                    <a:pt x="170" y="183"/>
                  </a:cubicBezTo>
                  <a:cubicBezTo>
                    <a:pt x="171" y="183"/>
                    <a:pt x="171" y="184"/>
                    <a:pt x="171" y="184"/>
                  </a:cubicBezTo>
                  <a:cubicBezTo>
                    <a:pt x="171" y="184"/>
                    <a:pt x="172" y="184"/>
                    <a:pt x="172" y="185"/>
                  </a:cubicBezTo>
                  <a:cubicBezTo>
                    <a:pt x="172" y="186"/>
                    <a:pt x="172" y="186"/>
                    <a:pt x="173" y="186"/>
                  </a:cubicBezTo>
                  <a:cubicBezTo>
                    <a:pt x="174" y="186"/>
                    <a:pt x="174" y="187"/>
                    <a:pt x="175" y="187"/>
                  </a:cubicBezTo>
                  <a:cubicBezTo>
                    <a:pt x="175" y="188"/>
                    <a:pt x="176" y="188"/>
                    <a:pt x="177" y="189"/>
                  </a:cubicBezTo>
                  <a:cubicBezTo>
                    <a:pt x="178" y="189"/>
                    <a:pt x="178" y="189"/>
                    <a:pt x="178" y="189"/>
                  </a:cubicBezTo>
                  <a:cubicBezTo>
                    <a:pt x="178" y="189"/>
                    <a:pt x="178" y="189"/>
                    <a:pt x="178" y="188"/>
                  </a:cubicBezTo>
                  <a:cubicBezTo>
                    <a:pt x="178" y="188"/>
                    <a:pt x="178" y="188"/>
                    <a:pt x="178" y="188"/>
                  </a:cubicBezTo>
                  <a:cubicBezTo>
                    <a:pt x="178" y="189"/>
                    <a:pt x="178" y="189"/>
                    <a:pt x="178" y="189"/>
                  </a:cubicBezTo>
                  <a:cubicBezTo>
                    <a:pt x="178" y="189"/>
                    <a:pt x="178" y="189"/>
                    <a:pt x="178" y="189"/>
                  </a:cubicBezTo>
                  <a:cubicBezTo>
                    <a:pt x="178" y="189"/>
                    <a:pt x="177" y="189"/>
                    <a:pt x="176" y="189"/>
                  </a:cubicBezTo>
                  <a:cubicBezTo>
                    <a:pt x="176" y="189"/>
                    <a:pt x="176" y="189"/>
                    <a:pt x="176" y="189"/>
                  </a:cubicBezTo>
                  <a:cubicBezTo>
                    <a:pt x="176" y="189"/>
                    <a:pt x="176" y="190"/>
                    <a:pt x="176" y="190"/>
                  </a:cubicBezTo>
                  <a:cubicBezTo>
                    <a:pt x="177" y="191"/>
                    <a:pt x="177" y="191"/>
                    <a:pt x="178" y="192"/>
                  </a:cubicBezTo>
                  <a:cubicBezTo>
                    <a:pt x="180" y="193"/>
                    <a:pt x="180" y="193"/>
                    <a:pt x="182" y="192"/>
                  </a:cubicBezTo>
                  <a:cubicBezTo>
                    <a:pt x="183" y="192"/>
                    <a:pt x="183" y="191"/>
                    <a:pt x="183" y="191"/>
                  </a:cubicBezTo>
                  <a:cubicBezTo>
                    <a:pt x="183" y="191"/>
                    <a:pt x="183" y="191"/>
                    <a:pt x="183" y="191"/>
                  </a:cubicBezTo>
                  <a:cubicBezTo>
                    <a:pt x="183" y="190"/>
                    <a:pt x="183" y="190"/>
                    <a:pt x="183" y="190"/>
                  </a:cubicBezTo>
                  <a:cubicBezTo>
                    <a:pt x="183" y="191"/>
                    <a:pt x="183" y="191"/>
                    <a:pt x="183" y="191"/>
                  </a:cubicBezTo>
                  <a:cubicBezTo>
                    <a:pt x="183" y="191"/>
                    <a:pt x="183" y="191"/>
                    <a:pt x="183" y="191"/>
                  </a:cubicBezTo>
                  <a:cubicBezTo>
                    <a:pt x="183" y="191"/>
                    <a:pt x="183" y="191"/>
                    <a:pt x="183" y="191"/>
                  </a:cubicBezTo>
                  <a:cubicBezTo>
                    <a:pt x="184" y="192"/>
                    <a:pt x="184" y="193"/>
                    <a:pt x="184" y="194"/>
                  </a:cubicBezTo>
                  <a:cubicBezTo>
                    <a:pt x="184" y="195"/>
                    <a:pt x="184" y="195"/>
                    <a:pt x="184" y="196"/>
                  </a:cubicBezTo>
                  <a:cubicBezTo>
                    <a:pt x="185" y="197"/>
                    <a:pt x="185" y="198"/>
                    <a:pt x="185" y="199"/>
                  </a:cubicBezTo>
                  <a:cubicBezTo>
                    <a:pt x="185" y="200"/>
                    <a:pt x="186" y="201"/>
                    <a:pt x="186" y="203"/>
                  </a:cubicBezTo>
                  <a:cubicBezTo>
                    <a:pt x="186" y="203"/>
                    <a:pt x="186" y="203"/>
                    <a:pt x="186" y="203"/>
                  </a:cubicBezTo>
                  <a:cubicBezTo>
                    <a:pt x="187" y="204"/>
                    <a:pt x="187" y="205"/>
                    <a:pt x="188" y="206"/>
                  </a:cubicBezTo>
                  <a:cubicBezTo>
                    <a:pt x="188" y="206"/>
                    <a:pt x="188" y="207"/>
                    <a:pt x="189" y="208"/>
                  </a:cubicBezTo>
                  <a:cubicBezTo>
                    <a:pt x="189" y="209"/>
                    <a:pt x="189" y="209"/>
                    <a:pt x="189" y="210"/>
                  </a:cubicBezTo>
                  <a:cubicBezTo>
                    <a:pt x="190" y="211"/>
                    <a:pt x="190" y="212"/>
                    <a:pt x="191" y="212"/>
                  </a:cubicBezTo>
                  <a:cubicBezTo>
                    <a:pt x="191" y="213"/>
                    <a:pt x="192" y="213"/>
                    <a:pt x="192" y="214"/>
                  </a:cubicBezTo>
                  <a:cubicBezTo>
                    <a:pt x="192" y="215"/>
                    <a:pt x="193" y="216"/>
                    <a:pt x="193" y="217"/>
                  </a:cubicBezTo>
                  <a:cubicBezTo>
                    <a:pt x="193" y="218"/>
                    <a:pt x="193" y="219"/>
                    <a:pt x="194" y="219"/>
                  </a:cubicBezTo>
                  <a:cubicBezTo>
                    <a:pt x="194" y="219"/>
                    <a:pt x="194" y="220"/>
                    <a:pt x="195" y="220"/>
                  </a:cubicBezTo>
                  <a:cubicBezTo>
                    <a:pt x="195" y="220"/>
                    <a:pt x="196" y="220"/>
                    <a:pt x="197" y="220"/>
                  </a:cubicBezTo>
                  <a:cubicBezTo>
                    <a:pt x="197" y="219"/>
                    <a:pt x="197" y="219"/>
                    <a:pt x="197" y="219"/>
                  </a:cubicBezTo>
                  <a:cubicBezTo>
                    <a:pt x="197" y="219"/>
                    <a:pt x="197" y="218"/>
                    <a:pt x="198" y="218"/>
                  </a:cubicBezTo>
                  <a:cubicBezTo>
                    <a:pt x="198" y="218"/>
                    <a:pt x="199" y="218"/>
                    <a:pt x="199" y="217"/>
                  </a:cubicBezTo>
                  <a:cubicBezTo>
                    <a:pt x="199" y="216"/>
                    <a:pt x="199" y="216"/>
                    <a:pt x="200" y="216"/>
                  </a:cubicBezTo>
                  <a:cubicBezTo>
                    <a:pt x="200" y="215"/>
                    <a:pt x="200" y="215"/>
                    <a:pt x="200" y="215"/>
                  </a:cubicBezTo>
                  <a:cubicBezTo>
                    <a:pt x="200" y="214"/>
                    <a:pt x="200" y="214"/>
                    <a:pt x="200" y="213"/>
                  </a:cubicBezTo>
                  <a:cubicBezTo>
                    <a:pt x="200" y="213"/>
                    <a:pt x="200" y="212"/>
                    <a:pt x="200" y="212"/>
                  </a:cubicBezTo>
                  <a:cubicBezTo>
                    <a:pt x="201" y="212"/>
                    <a:pt x="201" y="211"/>
                    <a:pt x="201" y="211"/>
                  </a:cubicBezTo>
                  <a:cubicBezTo>
                    <a:pt x="201" y="210"/>
                    <a:pt x="201" y="209"/>
                    <a:pt x="201" y="209"/>
                  </a:cubicBezTo>
                  <a:cubicBezTo>
                    <a:pt x="201" y="208"/>
                    <a:pt x="201" y="208"/>
                    <a:pt x="201" y="208"/>
                  </a:cubicBezTo>
                  <a:cubicBezTo>
                    <a:pt x="201" y="207"/>
                    <a:pt x="201" y="206"/>
                    <a:pt x="201" y="205"/>
                  </a:cubicBezTo>
                  <a:cubicBezTo>
                    <a:pt x="201" y="204"/>
                    <a:pt x="201" y="204"/>
                    <a:pt x="201" y="204"/>
                  </a:cubicBezTo>
                  <a:cubicBezTo>
                    <a:pt x="202" y="204"/>
                    <a:pt x="202" y="204"/>
                    <a:pt x="202" y="203"/>
                  </a:cubicBezTo>
                  <a:cubicBezTo>
                    <a:pt x="203" y="203"/>
                    <a:pt x="203" y="203"/>
                    <a:pt x="204" y="202"/>
                  </a:cubicBezTo>
                  <a:cubicBezTo>
                    <a:pt x="204" y="202"/>
                    <a:pt x="204" y="202"/>
                    <a:pt x="205" y="202"/>
                  </a:cubicBezTo>
                  <a:cubicBezTo>
                    <a:pt x="205" y="201"/>
                    <a:pt x="205" y="201"/>
                    <a:pt x="205" y="200"/>
                  </a:cubicBezTo>
                  <a:cubicBezTo>
                    <a:pt x="206" y="200"/>
                    <a:pt x="207" y="199"/>
                    <a:pt x="208" y="198"/>
                  </a:cubicBezTo>
                  <a:cubicBezTo>
                    <a:pt x="208" y="198"/>
                    <a:pt x="208" y="198"/>
                    <a:pt x="209" y="197"/>
                  </a:cubicBezTo>
                  <a:cubicBezTo>
                    <a:pt x="209" y="197"/>
                    <a:pt x="209" y="196"/>
                    <a:pt x="210" y="196"/>
                  </a:cubicBezTo>
                  <a:cubicBezTo>
                    <a:pt x="210" y="195"/>
                    <a:pt x="210" y="195"/>
                    <a:pt x="211" y="195"/>
                  </a:cubicBezTo>
                  <a:cubicBezTo>
                    <a:pt x="212" y="194"/>
                    <a:pt x="213" y="193"/>
                    <a:pt x="213" y="192"/>
                  </a:cubicBezTo>
                  <a:cubicBezTo>
                    <a:pt x="213" y="191"/>
                    <a:pt x="213" y="191"/>
                    <a:pt x="214" y="191"/>
                  </a:cubicBezTo>
                  <a:cubicBezTo>
                    <a:pt x="214" y="191"/>
                    <a:pt x="215" y="190"/>
                    <a:pt x="216" y="190"/>
                  </a:cubicBezTo>
                  <a:cubicBezTo>
                    <a:pt x="217" y="191"/>
                    <a:pt x="219" y="190"/>
                    <a:pt x="220" y="189"/>
                  </a:cubicBezTo>
                  <a:cubicBezTo>
                    <a:pt x="221" y="189"/>
                    <a:pt x="221" y="189"/>
                    <a:pt x="222" y="188"/>
                  </a:cubicBezTo>
                  <a:cubicBezTo>
                    <a:pt x="222" y="188"/>
                    <a:pt x="222" y="189"/>
                    <a:pt x="222" y="189"/>
                  </a:cubicBezTo>
                  <a:cubicBezTo>
                    <a:pt x="222" y="189"/>
                    <a:pt x="223" y="190"/>
                    <a:pt x="223" y="190"/>
                  </a:cubicBezTo>
                  <a:cubicBezTo>
                    <a:pt x="223" y="192"/>
                    <a:pt x="224" y="193"/>
                    <a:pt x="226" y="194"/>
                  </a:cubicBezTo>
                  <a:cubicBezTo>
                    <a:pt x="226" y="194"/>
                    <a:pt x="226" y="194"/>
                    <a:pt x="226" y="194"/>
                  </a:cubicBezTo>
                  <a:cubicBezTo>
                    <a:pt x="227" y="194"/>
                    <a:pt x="227" y="195"/>
                    <a:pt x="227" y="195"/>
                  </a:cubicBezTo>
                  <a:cubicBezTo>
                    <a:pt x="227" y="196"/>
                    <a:pt x="227" y="196"/>
                    <a:pt x="227" y="197"/>
                  </a:cubicBezTo>
                  <a:cubicBezTo>
                    <a:pt x="228" y="197"/>
                    <a:pt x="228" y="197"/>
                    <a:pt x="228" y="198"/>
                  </a:cubicBezTo>
                  <a:cubicBezTo>
                    <a:pt x="228" y="198"/>
                    <a:pt x="229" y="198"/>
                    <a:pt x="229" y="198"/>
                  </a:cubicBezTo>
                  <a:cubicBezTo>
                    <a:pt x="229" y="199"/>
                    <a:pt x="229" y="200"/>
                    <a:pt x="229" y="201"/>
                  </a:cubicBezTo>
                  <a:cubicBezTo>
                    <a:pt x="229" y="202"/>
                    <a:pt x="229" y="202"/>
                    <a:pt x="229" y="202"/>
                  </a:cubicBezTo>
                  <a:cubicBezTo>
                    <a:pt x="229" y="203"/>
                    <a:pt x="229" y="203"/>
                    <a:pt x="230" y="203"/>
                  </a:cubicBezTo>
                  <a:cubicBezTo>
                    <a:pt x="231" y="203"/>
                    <a:pt x="232" y="203"/>
                    <a:pt x="232" y="203"/>
                  </a:cubicBezTo>
                  <a:cubicBezTo>
                    <a:pt x="233" y="202"/>
                    <a:pt x="234" y="202"/>
                    <a:pt x="234" y="201"/>
                  </a:cubicBezTo>
                  <a:close/>
                  <a:moveTo>
                    <a:pt x="277" y="165"/>
                  </a:moveTo>
                  <a:cubicBezTo>
                    <a:pt x="277" y="165"/>
                    <a:pt x="277" y="166"/>
                    <a:pt x="277" y="166"/>
                  </a:cubicBezTo>
                  <a:cubicBezTo>
                    <a:pt x="277" y="166"/>
                    <a:pt x="277" y="166"/>
                    <a:pt x="277" y="166"/>
                  </a:cubicBezTo>
                  <a:cubicBezTo>
                    <a:pt x="277" y="166"/>
                    <a:pt x="277" y="166"/>
                    <a:pt x="277" y="166"/>
                  </a:cubicBezTo>
                  <a:cubicBezTo>
                    <a:pt x="278" y="166"/>
                    <a:pt x="278" y="166"/>
                    <a:pt x="278" y="166"/>
                  </a:cubicBezTo>
                  <a:cubicBezTo>
                    <a:pt x="277" y="166"/>
                    <a:pt x="277" y="166"/>
                    <a:pt x="277" y="166"/>
                  </a:cubicBezTo>
                  <a:cubicBezTo>
                    <a:pt x="277" y="166"/>
                    <a:pt x="277" y="166"/>
                    <a:pt x="277" y="166"/>
                  </a:cubicBezTo>
                  <a:cubicBezTo>
                    <a:pt x="277" y="166"/>
                    <a:pt x="277" y="166"/>
                    <a:pt x="277" y="166"/>
                  </a:cubicBezTo>
                  <a:cubicBezTo>
                    <a:pt x="277" y="166"/>
                    <a:pt x="277" y="165"/>
                    <a:pt x="277" y="165"/>
                  </a:cubicBezTo>
                  <a:close/>
                  <a:moveTo>
                    <a:pt x="273" y="160"/>
                  </a:moveTo>
                  <a:cubicBezTo>
                    <a:pt x="273" y="160"/>
                    <a:pt x="273" y="160"/>
                    <a:pt x="273" y="160"/>
                  </a:cubicBezTo>
                  <a:cubicBezTo>
                    <a:pt x="273" y="160"/>
                    <a:pt x="273" y="160"/>
                    <a:pt x="273" y="160"/>
                  </a:cubicBezTo>
                  <a:cubicBezTo>
                    <a:pt x="273" y="160"/>
                    <a:pt x="273" y="160"/>
                    <a:pt x="273" y="160"/>
                  </a:cubicBezTo>
                  <a:cubicBezTo>
                    <a:pt x="273" y="160"/>
                    <a:pt x="273" y="160"/>
                    <a:pt x="273" y="160"/>
                  </a:cubicBezTo>
                  <a:close/>
                  <a:moveTo>
                    <a:pt x="271" y="171"/>
                  </a:moveTo>
                  <a:cubicBezTo>
                    <a:pt x="271" y="171"/>
                    <a:pt x="271" y="171"/>
                    <a:pt x="271" y="171"/>
                  </a:cubicBezTo>
                  <a:cubicBezTo>
                    <a:pt x="271" y="172"/>
                    <a:pt x="271" y="172"/>
                    <a:pt x="271" y="172"/>
                  </a:cubicBezTo>
                  <a:cubicBezTo>
                    <a:pt x="271" y="172"/>
                    <a:pt x="271" y="172"/>
                    <a:pt x="271" y="172"/>
                  </a:cubicBezTo>
                  <a:cubicBezTo>
                    <a:pt x="271" y="172"/>
                    <a:pt x="271" y="172"/>
                    <a:pt x="270" y="171"/>
                  </a:cubicBezTo>
                  <a:cubicBezTo>
                    <a:pt x="270" y="171"/>
                    <a:pt x="271" y="171"/>
                    <a:pt x="271" y="171"/>
                  </a:cubicBezTo>
                  <a:close/>
                  <a:moveTo>
                    <a:pt x="292" y="123"/>
                  </a:moveTo>
                  <a:cubicBezTo>
                    <a:pt x="292" y="123"/>
                    <a:pt x="293" y="124"/>
                    <a:pt x="293" y="124"/>
                  </a:cubicBezTo>
                  <a:cubicBezTo>
                    <a:pt x="293" y="124"/>
                    <a:pt x="293" y="124"/>
                    <a:pt x="293" y="125"/>
                  </a:cubicBezTo>
                  <a:cubicBezTo>
                    <a:pt x="293" y="125"/>
                    <a:pt x="293" y="125"/>
                    <a:pt x="293" y="125"/>
                  </a:cubicBezTo>
                  <a:cubicBezTo>
                    <a:pt x="293" y="125"/>
                    <a:pt x="292" y="125"/>
                    <a:pt x="292" y="125"/>
                  </a:cubicBezTo>
                  <a:cubicBezTo>
                    <a:pt x="292" y="125"/>
                    <a:pt x="292" y="125"/>
                    <a:pt x="292" y="124"/>
                  </a:cubicBezTo>
                  <a:cubicBezTo>
                    <a:pt x="292" y="124"/>
                    <a:pt x="292" y="123"/>
                    <a:pt x="292" y="123"/>
                  </a:cubicBezTo>
                  <a:close/>
                  <a:moveTo>
                    <a:pt x="336" y="30"/>
                  </a:moveTo>
                  <a:cubicBezTo>
                    <a:pt x="337" y="30"/>
                    <a:pt x="337" y="30"/>
                    <a:pt x="337" y="30"/>
                  </a:cubicBezTo>
                  <a:cubicBezTo>
                    <a:pt x="337" y="30"/>
                    <a:pt x="338" y="30"/>
                    <a:pt x="338" y="30"/>
                  </a:cubicBezTo>
                  <a:cubicBezTo>
                    <a:pt x="338" y="30"/>
                    <a:pt x="338" y="30"/>
                    <a:pt x="338" y="30"/>
                  </a:cubicBezTo>
                  <a:cubicBezTo>
                    <a:pt x="337" y="31"/>
                    <a:pt x="337" y="31"/>
                    <a:pt x="337" y="31"/>
                  </a:cubicBezTo>
                  <a:cubicBezTo>
                    <a:pt x="337" y="31"/>
                    <a:pt x="336" y="31"/>
                    <a:pt x="336" y="31"/>
                  </a:cubicBezTo>
                  <a:cubicBezTo>
                    <a:pt x="336" y="30"/>
                    <a:pt x="336" y="30"/>
                    <a:pt x="336" y="30"/>
                  </a:cubicBezTo>
                  <a:close/>
                  <a:moveTo>
                    <a:pt x="295" y="16"/>
                  </a:moveTo>
                  <a:cubicBezTo>
                    <a:pt x="295" y="16"/>
                    <a:pt x="295" y="16"/>
                    <a:pt x="295" y="16"/>
                  </a:cubicBezTo>
                  <a:cubicBezTo>
                    <a:pt x="295" y="16"/>
                    <a:pt x="295" y="16"/>
                    <a:pt x="295" y="16"/>
                  </a:cubicBezTo>
                  <a:cubicBezTo>
                    <a:pt x="295" y="16"/>
                    <a:pt x="295" y="16"/>
                    <a:pt x="295" y="16"/>
                  </a:cubicBezTo>
                  <a:cubicBezTo>
                    <a:pt x="295" y="16"/>
                    <a:pt x="295" y="16"/>
                    <a:pt x="295" y="16"/>
                  </a:cubicBezTo>
                  <a:cubicBezTo>
                    <a:pt x="295" y="16"/>
                    <a:pt x="294" y="16"/>
                    <a:pt x="294" y="16"/>
                  </a:cubicBezTo>
                  <a:cubicBezTo>
                    <a:pt x="294" y="16"/>
                    <a:pt x="294" y="16"/>
                    <a:pt x="294" y="16"/>
                  </a:cubicBezTo>
                  <a:cubicBezTo>
                    <a:pt x="294" y="16"/>
                    <a:pt x="294" y="16"/>
                    <a:pt x="295" y="16"/>
                  </a:cubicBezTo>
                  <a:close/>
                  <a:moveTo>
                    <a:pt x="272" y="94"/>
                  </a:moveTo>
                  <a:cubicBezTo>
                    <a:pt x="272" y="94"/>
                    <a:pt x="272" y="94"/>
                    <a:pt x="272" y="94"/>
                  </a:cubicBezTo>
                  <a:cubicBezTo>
                    <a:pt x="272" y="94"/>
                    <a:pt x="272" y="94"/>
                    <a:pt x="272" y="94"/>
                  </a:cubicBezTo>
                  <a:cubicBezTo>
                    <a:pt x="272" y="94"/>
                    <a:pt x="272" y="94"/>
                    <a:pt x="272" y="94"/>
                  </a:cubicBezTo>
                  <a:cubicBezTo>
                    <a:pt x="272" y="94"/>
                    <a:pt x="272" y="94"/>
                    <a:pt x="272" y="94"/>
                  </a:cubicBezTo>
                  <a:cubicBezTo>
                    <a:pt x="272" y="94"/>
                    <a:pt x="272" y="94"/>
                    <a:pt x="272" y="94"/>
                  </a:cubicBezTo>
                  <a:cubicBezTo>
                    <a:pt x="272" y="94"/>
                    <a:pt x="272" y="94"/>
                    <a:pt x="272" y="94"/>
                  </a:cubicBezTo>
                  <a:close/>
                  <a:moveTo>
                    <a:pt x="262" y="172"/>
                  </a:moveTo>
                  <a:cubicBezTo>
                    <a:pt x="262" y="172"/>
                    <a:pt x="262" y="172"/>
                    <a:pt x="262" y="172"/>
                  </a:cubicBezTo>
                  <a:cubicBezTo>
                    <a:pt x="262" y="172"/>
                    <a:pt x="263" y="172"/>
                    <a:pt x="263" y="172"/>
                  </a:cubicBezTo>
                  <a:cubicBezTo>
                    <a:pt x="263" y="172"/>
                    <a:pt x="263" y="172"/>
                    <a:pt x="263" y="172"/>
                  </a:cubicBezTo>
                  <a:cubicBezTo>
                    <a:pt x="263" y="172"/>
                    <a:pt x="263" y="172"/>
                    <a:pt x="263" y="172"/>
                  </a:cubicBezTo>
                  <a:cubicBezTo>
                    <a:pt x="263" y="172"/>
                    <a:pt x="262" y="172"/>
                    <a:pt x="262" y="172"/>
                  </a:cubicBezTo>
                  <a:cubicBezTo>
                    <a:pt x="262" y="172"/>
                    <a:pt x="262" y="172"/>
                    <a:pt x="262" y="172"/>
                  </a:cubicBezTo>
                  <a:cubicBezTo>
                    <a:pt x="262" y="172"/>
                    <a:pt x="262" y="172"/>
                    <a:pt x="262" y="172"/>
                  </a:cubicBezTo>
                  <a:cubicBezTo>
                    <a:pt x="262" y="172"/>
                    <a:pt x="262" y="172"/>
                    <a:pt x="262" y="172"/>
                  </a:cubicBezTo>
                  <a:close/>
                  <a:moveTo>
                    <a:pt x="261" y="11"/>
                  </a:moveTo>
                  <a:cubicBezTo>
                    <a:pt x="261" y="11"/>
                    <a:pt x="261" y="11"/>
                    <a:pt x="261" y="11"/>
                  </a:cubicBezTo>
                  <a:cubicBezTo>
                    <a:pt x="261" y="11"/>
                    <a:pt x="261" y="11"/>
                    <a:pt x="261" y="11"/>
                  </a:cubicBezTo>
                  <a:cubicBezTo>
                    <a:pt x="261" y="11"/>
                    <a:pt x="261" y="11"/>
                    <a:pt x="261" y="11"/>
                  </a:cubicBezTo>
                  <a:cubicBezTo>
                    <a:pt x="261" y="11"/>
                    <a:pt x="262" y="12"/>
                    <a:pt x="262" y="12"/>
                  </a:cubicBezTo>
                  <a:cubicBezTo>
                    <a:pt x="262" y="12"/>
                    <a:pt x="261" y="13"/>
                    <a:pt x="261" y="13"/>
                  </a:cubicBezTo>
                  <a:cubicBezTo>
                    <a:pt x="261" y="13"/>
                    <a:pt x="261" y="13"/>
                    <a:pt x="261" y="13"/>
                  </a:cubicBezTo>
                  <a:cubicBezTo>
                    <a:pt x="261" y="13"/>
                    <a:pt x="261" y="13"/>
                    <a:pt x="261" y="13"/>
                  </a:cubicBezTo>
                  <a:cubicBezTo>
                    <a:pt x="261" y="12"/>
                    <a:pt x="261" y="12"/>
                    <a:pt x="261" y="11"/>
                  </a:cubicBezTo>
                  <a:cubicBezTo>
                    <a:pt x="261" y="11"/>
                    <a:pt x="261" y="11"/>
                    <a:pt x="261" y="11"/>
                  </a:cubicBezTo>
                  <a:close/>
                  <a:moveTo>
                    <a:pt x="259" y="115"/>
                  </a:moveTo>
                  <a:cubicBezTo>
                    <a:pt x="259" y="115"/>
                    <a:pt x="259" y="115"/>
                    <a:pt x="259" y="115"/>
                  </a:cubicBezTo>
                  <a:cubicBezTo>
                    <a:pt x="259" y="115"/>
                    <a:pt x="259" y="115"/>
                    <a:pt x="259" y="114"/>
                  </a:cubicBezTo>
                  <a:cubicBezTo>
                    <a:pt x="259" y="114"/>
                    <a:pt x="259" y="115"/>
                    <a:pt x="259" y="115"/>
                  </a:cubicBezTo>
                  <a:cubicBezTo>
                    <a:pt x="259" y="115"/>
                    <a:pt x="259" y="115"/>
                    <a:pt x="259" y="115"/>
                  </a:cubicBezTo>
                  <a:close/>
                  <a:moveTo>
                    <a:pt x="259" y="10"/>
                  </a:moveTo>
                  <a:cubicBezTo>
                    <a:pt x="259" y="10"/>
                    <a:pt x="259" y="10"/>
                    <a:pt x="259" y="10"/>
                  </a:cubicBezTo>
                  <a:cubicBezTo>
                    <a:pt x="259" y="10"/>
                    <a:pt x="259" y="10"/>
                    <a:pt x="259" y="10"/>
                  </a:cubicBezTo>
                  <a:cubicBezTo>
                    <a:pt x="259" y="10"/>
                    <a:pt x="259" y="10"/>
                    <a:pt x="259" y="11"/>
                  </a:cubicBezTo>
                  <a:cubicBezTo>
                    <a:pt x="259" y="11"/>
                    <a:pt x="259" y="11"/>
                    <a:pt x="258" y="11"/>
                  </a:cubicBezTo>
                  <a:cubicBezTo>
                    <a:pt x="258" y="11"/>
                    <a:pt x="258" y="11"/>
                    <a:pt x="258" y="10"/>
                  </a:cubicBezTo>
                  <a:cubicBezTo>
                    <a:pt x="258" y="10"/>
                    <a:pt x="258" y="10"/>
                    <a:pt x="259" y="10"/>
                  </a:cubicBezTo>
                  <a:close/>
                  <a:moveTo>
                    <a:pt x="251" y="19"/>
                  </a:moveTo>
                  <a:cubicBezTo>
                    <a:pt x="251" y="19"/>
                    <a:pt x="251" y="19"/>
                    <a:pt x="252" y="19"/>
                  </a:cubicBezTo>
                  <a:cubicBezTo>
                    <a:pt x="252" y="19"/>
                    <a:pt x="252" y="19"/>
                    <a:pt x="252" y="19"/>
                  </a:cubicBezTo>
                  <a:cubicBezTo>
                    <a:pt x="252" y="19"/>
                    <a:pt x="251" y="19"/>
                    <a:pt x="251" y="19"/>
                  </a:cubicBezTo>
                  <a:cubicBezTo>
                    <a:pt x="251" y="20"/>
                    <a:pt x="251" y="19"/>
                    <a:pt x="250" y="19"/>
                  </a:cubicBezTo>
                  <a:cubicBezTo>
                    <a:pt x="250" y="19"/>
                    <a:pt x="250" y="19"/>
                    <a:pt x="251" y="19"/>
                  </a:cubicBezTo>
                  <a:close/>
                  <a:moveTo>
                    <a:pt x="250" y="209"/>
                  </a:moveTo>
                  <a:cubicBezTo>
                    <a:pt x="250" y="210"/>
                    <a:pt x="250" y="210"/>
                    <a:pt x="250" y="210"/>
                  </a:cubicBezTo>
                  <a:cubicBezTo>
                    <a:pt x="250" y="210"/>
                    <a:pt x="250" y="210"/>
                    <a:pt x="250" y="210"/>
                  </a:cubicBezTo>
                  <a:cubicBezTo>
                    <a:pt x="250" y="209"/>
                    <a:pt x="250" y="209"/>
                    <a:pt x="250" y="209"/>
                  </a:cubicBezTo>
                  <a:close/>
                  <a:moveTo>
                    <a:pt x="199" y="8"/>
                  </a:moveTo>
                  <a:cubicBezTo>
                    <a:pt x="199" y="8"/>
                    <a:pt x="199" y="8"/>
                    <a:pt x="199" y="8"/>
                  </a:cubicBezTo>
                  <a:cubicBezTo>
                    <a:pt x="199" y="8"/>
                    <a:pt x="199" y="8"/>
                    <a:pt x="198" y="8"/>
                  </a:cubicBezTo>
                  <a:cubicBezTo>
                    <a:pt x="198" y="8"/>
                    <a:pt x="198" y="8"/>
                    <a:pt x="198" y="8"/>
                  </a:cubicBezTo>
                  <a:lnTo>
                    <a:pt x="199" y="8"/>
                  </a:lnTo>
                  <a:close/>
                  <a:moveTo>
                    <a:pt x="53" y="83"/>
                  </a:moveTo>
                  <a:cubicBezTo>
                    <a:pt x="53" y="83"/>
                    <a:pt x="53" y="83"/>
                    <a:pt x="53" y="83"/>
                  </a:cubicBezTo>
                  <a:cubicBezTo>
                    <a:pt x="53" y="83"/>
                    <a:pt x="53" y="83"/>
                    <a:pt x="53" y="83"/>
                  </a:cubicBezTo>
                  <a:close/>
                  <a:moveTo>
                    <a:pt x="59" y="99"/>
                  </a:moveTo>
                  <a:cubicBezTo>
                    <a:pt x="59" y="99"/>
                    <a:pt x="59" y="99"/>
                    <a:pt x="58" y="99"/>
                  </a:cubicBezTo>
                  <a:cubicBezTo>
                    <a:pt x="58" y="99"/>
                    <a:pt x="58" y="99"/>
                    <a:pt x="57" y="99"/>
                  </a:cubicBezTo>
                  <a:cubicBezTo>
                    <a:pt x="57" y="100"/>
                    <a:pt x="57" y="100"/>
                    <a:pt x="57" y="100"/>
                  </a:cubicBezTo>
                  <a:cubicBezTo>
                    <a:pt x="57" y="100"/>
                    <a:pt x="57" y="100"/>
                    <a:pt x="57" y="100"/>
                  </a:cubicBezTo>
                  <a:cubicBezTo>
                    <a:pt x="57" y="100"/>
                    <a:pt x="57" y="100"/>
                    <a:pt x="57" y="99"/>
                  </a:cubicBezTo>
                  <a:cubicBezTo>
                    <a:pt x="57" y="99"/>
                    <a:pt x="57" y="99"/>
                    <a:pt x="57" y="99"/>
                  </a:cubicBezTo>
                  <a:cubicBezTo>
                    <a:pt x="57" y="99"/>
                    <a:pt x="57" y="98"/>
                    <a:pt x="58" y="98"/>
                  </a:cubicBezTo>
                  <a:cubicBezTo>
                    <a:pt x="58" y="98"/>
                    <a:pt x="58" y="98"/>
                    <a:pt x="58" y="98"/>
                  </a:cubicBezTo>
                  <a:cubicBezTo>
                    <a:pt x="58" y="97"/>
                    <a:pt x="59" y="97"/>
                    <a:pt x="59" y="97"/>
                  </a:cubicBezTo>
                  <a:cubicBezTo>
                    <a:pt x="59" y="97"/>
                    <a:pt x="59" y="98"/>
                    <a:pt x="59" y="98"/>
                  </a:cubicBezTo>
                  <a:cubicBezTo>
                    <a:pt x="59" y="98"/>
                    <a:pt x="59" y="98"/>
                    <a:pt x="59" y="99"/>
                  </a:cubicBezTo>
                  <a:close/>
                  <a:moveTo>
                    <a:pt x="61" y="100"/>
                  </a:moveTo>
                  <a:cubicBezTo>
                    <a:pt x="61" y="100"/>
                    <a:pt x="61" y="100"/>
                    <a:pt x="61" y="100"/>
                  </a:cubicBezTo>
                  <a:cubicBezTo>
                    <a:pt x="61" y="100"/>
                    <a:pt x="61" y="100"/>
                    <a:pt x="61" y="100"/>
                  </a:cubicBezTo>
                  <a:cubicBezTo>
                    <a:pt x="61" y="100"/>
                    <a:pt x="61" y="100"/>
                    <a:pt x="60" y="100"/>
                  </a:cubicBezTo>
                  <a:cubicBezTo>
                    <a:pt x="61" y="100"/>
                    <a:pt x="61" y="100"/>
                    <a:pt x="61" y="100"/>
                  </a:cubicBezTo>
                  <a:cubicBezTo>
                    <a:pt x="61" y="100"/>
                    <a:pt x="61" y="100"/>
                    <a:pt x="61" y="100"/>
                  </a:cubicBezTo>
                  <a:cubicBezTo>
                    <a:pt x="61" y="100"/>
                    <a:pt x="61" y="100"/>
                    <a:pt x="61" y="99"/>
                  </a:cubicBezTo>
                  <a:cubicBezTo>
                    <a:pt x="61" y="100"/>
                    <a:pt x="61" y="100"/>
                    <a:pt x="61" y="100"/>
                  </a:cubicBezTo>
                  <a:cubicBezTo>
                    <a:pt x="61" y="100"/>
                    <a:pt x="61" y="100"/>
                    <a:pt x="61" y="100"/>
                  </a:cubicBezTo>
                  <a:close/>
                  <a:moveTo>
                    <a:pt x="65" y="96"/>
                  </a:moveTo>
                  <a:cubicBezTo>
                    <a:pt x="65" y="96"/>
                    <a:pt x="65" y="96"/>
                    <a:pt x="65" y="96"/>
                  </a:cubicBezTo>
                  <a:cubicBezTo>
                    <a:pt x="65" y="96"/>
                    <a:pt x="65" y="96"/>
                    <a:pt x="65" y="96"/>
                  </a:cubicBezTo>
                  <a:cubicBezTo>
                    <a:pt x="65" y="96"/>
                    <a:pt x="65" y="97"/>
                    <a:pt x="65" y="97"/>
                  </a:cubicBezTo>
                  <a:cubicBezTo>
                    <a:pt x="65" y="97"/>
                    <a:pt x="65" y="97"/>
                    <a:pt x="65" y="97"/>
                  </a:cubicBezTo>
                  <a:cubicBezTo>
                    <a:pt x="65" y="96"/>
                    <a:pt x="65" y="96"/>
                    <a:pt x="65" y="96"/>
                  </a:cubicBezTo>
                  <a:close/>
                  <a:moveTo>
                    <a:pt x="69" y="59"/>
                  </a:moveTo>
                  <a:cubicBezTo>
                    <a:pt x="69" y="59"/>
                    <a:pt x="68" y="59"/>
                    <a:pt x="68" y="59"/>
                  </a:cubicBezTo>
                  <a:cubicBezTo>
                    <a:pt x="68" y="59"/>
                    <a:pt x="68" y="59"/>
                    <a:pt x="68" y="59"/>
                  </a:cubicBezTo>
                  <a:cubicBezTo>
                    <a:pt x="68" y="59"/>
                    <a:pt x="68" y="59"/>
                    <a:pt x="68" y="58"/>
                  </a:cubicBezTo>
                  <a:cubicBezTo>
                    <a:pt x="68" y="58"/>
                    <a:pt x="68" y="58"/>
                    <a:pt x="68" y="58"/>
                  </a:cubicBezTo>
                  <a:cubicBezTo>
                    <a:pt x="68" y="58"/>
                    <a:pt x="69" y="59"/>
                    <a:pt x="69" y="59"/>
                  </a:cubicBezTo>
                  <a:close/>
                  <a:moveTo>
                    <a:pt x="71" y="57"/>
                  </a:moveTo>
                  <a:cubicBezTo>
                    <a:pt x="71" y="57"/>
                    <a:pt x="71" y="57"/>
                    <a:pt x="71" y="57"/>
                  </a:cubicBezTo>
                  <a:cubicBezTo>
                    <a:pt x="71" y="57"/>
                    <a:pt x="71" y="58"/>
                    <a:pt x="71" y="58"/>
                  </a:cubicBezTo>
                  <a:cubicBezTo>
                    <a:pt x="71" y="58"/>
                    <a:pt x="71" y="57"/>
                    <a:pt x="71" y="57"/>
                  </a:cubicBezTo>
                  <a:cubicBezTo>
                    <a:pt x="71" y="57"/>
                    <a:pt x="71" y="57"/>
                    <a:pt x="71" y="57"/>
                  </a:cubicBezTo>
                  <a:cubicBezTo>
                    <a:pt x="71" y="57"/>
                    <a:pt x="71" y="57"/>
                    <a:pt x="71" y="57"/>
                  </a:cubicBezTo>
                  <a:cubicBezTo>
                    <a:pt x="71" y="57"/>
                    <a:pt x="71" y="57"/>
                    <a:pt x="71" y="57"/>
                  </a:cubicBezTo>
                  <a:close/>
                  <a:moveTo>
                    <a:pt x="75" y="56"/>
                  </a:moveTo>
                  <a:cubicBezTo>
                    <a:pt x="75" y="56"/>
                    <a:pt x="75" y="56"/>
                    <a:pt x="75" y="56"/>
                  </a:cubicBezTo>
                  <a:cubicBezTo>
                    <a:pt x="75" y="56"/>
                    <a:pt x="75" y="56"/>
                    <a:pt x="75" y="56"/>
                  </a:cubicBezTo>
                  <a:cubicBezTo>
                    <a:pt x="75" y="57"/>
                    <a:pt x="75" y="57"/>
                    <a:pt x="75" y="57"/>
                  </a:cubicBezTo>
                  <a:cubicBezTo>
                    <a:pt x="75" y="57"/>
                    <a:pt x="74" y="57"/>
                    <a:pt x="74" y="57"/>
                  </a:cubicBezTo>
                  <a:cubicBezTo>
                    <a:pt x="74" y="57"/>
                    <a:pt x="74" y="57"/>
                    <a:pt x="74" y="57"/>
                  </a:cubicBezTo>
                  <a:cubicBezTo>
                    <a:pt x="74" y="57"/>
                    <a:pt x="74" y="57"/>
                    <a:pt x="75" y="56"/>
                  </a:cubicBezTo>
                  <a:cubicBezTo>
                    <a:pt x="75" y="56"/>
                    <a:pt x="75" y="56"/>
                    <a:pt x="75" y="56"/>
                  </a:cubicBezTo>
                  <a:cubicBezTo>
                    <a:pt x="75" y="56"/>
                    <a:pt x="75" y="56"/>
                    <a:pt x="75" y="56"/>
                  </a:cubicBezTo>
                  <a:cubicBezTo>
                    <a:pt x="75" y="56"/>
                    <a:pt x="75" y="56"/>
                    <a:pt x="75" y="56"/>
                  </a:cubicBezTo>
                  <a:cubicBezTo>
                    <a:pt x="75" y="56"/>
                    <a:pt x="75" y="56"/>
                    <a:pt x="75" y="56"/>
                  </a:cubicBezTo>
                  <a:close/>
                  <a:moveTo>
                    <a:pt x="79" y="89"/>
                  </a:moveTo>
                  <a:cubicBezTo>
                    <a:pt x="79" y="88"/>
                    <a:pt x="79" y="88"/>
                    <a:pt x="79" y="88"/>
                  </a:cubicBezTo>
                  <a:cubicBezTo>
                    <a:pt x="79" y="89"/>
                    <a:pt x="79" y="89"/>
                    <a:pt x="79" y="89"/>
                  </a:cubicBezTo>
                  <a:close/>
                  <a:moveTo>
                    <a:pt x="79" y="62"/>
                  </a:moveTo>
                  <a:cubicBezTo>
                    <a:pt x="79" y="62"/>
                    <a:pt x="79" y="62"/>
                    <a:pt x="80" y="62"/>
                  </a:cubicBezTo>
                  <a:cubicBezTo>
                    <a:pt x="80" y="62"/>
                    <a:pt x="80" y="62"/>
                    <a:pt x="80" y="62"/>
                  </a:cubicBezTo>
                  <a:cubicBezTo>
                    <a:pt x="80" y="61"/>
                    <a:pt x="80" y="61"/>
                    <a:pt x="80" y="61"/>
                  </a:cubicBezTo>
                  <a:cubicBezTo>
                    <a:pt x="80" y="62"/>
                    <a:pt x="80" y="62"/>
                    <a:pt x="80" y="62"/>
                  </a:cubicBezTo>
                  <a:cubicBezTo>
                    <a:pt x="80" y="62"/>
                    <a:pt x="80" y="62"/>
                    <a:pt x="80" y="62"/>
                  </a:cubicBezTo>
                  <a:cubicBezTo>
                    <a:pt x="80" y="62"/>
                    <a:pt x="80" y="62"/>
                    <a:pt x="80" y="62"/>
                  </a:cubicBezTo>
                  <a:cubicBezTo>
                    <a:pt x="80" y="62"/>
                    <a:pt x="80" y="63"/>
                    <a:pt x="80" y="63"/>
                  </a:cubicBezTo>
                  <a:cubicBezTo>
                    <a:pt x="80" y="63"/>
                    <a:pt x="79" y="63"/>
                    <a:pt x="79" y="63"/>
                  </a:cubicBezTo>
                  <a:cubicBezTo>
                    <a:pt x="79" y="62"/>
                    <a:pt x="79" y="62"/>
                    <a:pt x="79" y="62"/>
                  </a:cubicBezTo>
                  <a:close/>
                  <a:moveTo>
                    <a:pt x="80" y="85"/>
                  </a:moveTo>
                  <a:cubicBezTo>
                    <a:pt x="80" y="85"/>
                    <a:pt x="80" y="85"/>
                    <a:pt x="80" y="85"/>
                  </a:cubicBezTo>
                  <a:cubicBezTo>
                    <a:pt x="80" y="85"/>
                    <a:pt x="79" y="85"/>
                    <a:pt x="79" y="85"/>
                  </a:cubicBezTo>
                  <a:cubicBezTo>
                    <a:pt x="79" y="85"/>
                    <a:pt x="80" y="84"/>
                    <a:pt x="80" y="85"/>
                  </a:cubicBezTo>
                  <a:cubicBezTo>
                    <a:pt x="80" y="85"/>
                    <a:pt x="80" y="85"/>
                    <a:pt x="80" y="85"/>
                  </a:cubicBezTo>
                  <a:cubicBezTo>
                    <a:pt x="80" y="85"/>
                    <a:pt x="80" y="85"/>
                    <a:pt x="80" y="85"/>
                  </a:cubicBezTo>
                  <a:cubicBezTo>
                    <a:pt x="80" y="85"/>
                    <a:pt x="80" y="85"/>
                    <a:pt x="80" y="85"/>
                  </a:cubicBezTo>
                  <a:cubicBezTo>
                    <a:pt x="80" y="85"/>
                    <a:pt x="80" y="85"/>
                    <a:pt x="80" y="85"/>
                  </a:cubicBezTo>
                  <a:close/>
                  <a:moveTo>
                    <a:pt x="81" y="80"/>
                  </a:moveTo>
                  <a:cubicBezTo>
                    <a:pt x="81" y="80"/>
                    <a:pt x="81" y="80"/>
                    <a:pt x="81" y="80"/>
                  </a:cubicBezTo>
                  <a:cubicBezTo>
                    <a:pt x="81" y="80"/>
                    <a:pt x="81" y="79"/>
                    <a:pt x="81" y="79"/>
                  </a:cubicBezTo>
                  <a:cubicBezTo>
                    <a:pt x="80" y="79"/>
                    <a:pt x="81" y="79"/>
                    <a:pt x="81" y="79"/>
                  </a:cubicBezTo>
                  <a:cubicBezTo>
                    <a:pt x="81" y="79"/>
                    <a:pt x="81" y="79"/>
                    <a:pt x="81" y="79"/>
                  </a:cubicBezTo>
                  <a:cubicBezTo>
                    <a:pt x="81" y="79"/>
                    <a:pt x="81" y="80"/>
                    <a:pt x="81" y="80"/>
                  </a:cubicBezTo>
                  <a:close/>
                  <a:moveTo>
                    <a:pt x="84" y="87"/>
                  </a:moveTo>
                  <a:cubicBezTo>
                    <a:pt x="84" y="87"/>
                    <a:pt x="84" y="87"/>
                    <a:pt x="84" y="87"/>
                  </a:cubicBezTo>
                  <a:cubicBezTo>
                    <a:pt x="84" y="87"/>
                    <a:pt x="84" y="87"/>
                    <a:pt x="84" y="87"/>
                  </a:cubicBezTo>
                  <a:close/>
                  <a:moveTo>
                    <a:pt x="85" y="89"/>
                  </a:moveTo>
                  <a:cubicBezTo>
                    <a:pt x="84" y="89"/>
                    <a:pt x="84" y="89"/>
                    <a:pt x="84" y="90"/>
                  </a:cubicBezTo>
                  <a:cubicBezTo>
                    <a:pt x="84" y="90"/>
                    <a:pt x="85" y="90"/>
                    <a:pt x="84" y="90"/>
                  </a:cubicBezTo>
                  <a:cubicBezTo>
                    <a:pt x="84" y="90"/>
                    <a:pt x="84" y="90"/>
                    <a:pt x="84" y="90"/>
                  </a:cubicBezTo>
                  <a:cubicBezTo>
                    <a:pt x="83" y="90"/>
                    <a:pt x="83" y="89"/>
                    <a:pt x="83" y="89"/>
                  </a:cubicBezTo>
                  <a:cubicBezTo>
                    <a:pt x="84" y="89"/>
                    <a:pt x="84" y="89"/>
                    <a:pt x="84" y="88"/>
                  </a:cubicBezTo>
                  <a:cubicBezTo>
                    <a:pt x="84" y="88"/>
                    <a:pt x="85" y="88"/>
                    <a:pt x="85" y="88"/>
                  </a:cubicBezTo>
                  <a:cubicBezTo>
                    <a:pt x="85" y="88"/>
                    <a:pt x="85" y="88"/>
                    <a:pt x="85" y="88"/>
                  </a:cubicBezTo>
                  <a:cubicBezTo>
                    <a:pt x="85" y="89"/>
                    <a:pt x="85" y="89"/>
                    <a:pt x="85" y="89"/>
                  </a:cubicBezTo>
                  <a:close/>
                  <a:moveTo>
                    <a:pt x="85" y="83"/>
                  </a:moveTo>
                  <a:cubicBezTo>
                    <a:pt x="85" y="83"/>
                    <a:pt x="85" y="83"/>
                    <a:pt x="85" y="83"/>
                  </a:cubicBezTo>
                  <a:cubicBezTo>
                    <a:pt x="85" y="83"/>
                    <a:pt x="86" y="83"/>
                    <a:pt x="86" y="83"/>
                  </a:cubicBezTo>
                  <a:cubicBezTo>
                    <a:pt x="86" y="83"/>
                    <a:pt x="86" y="83"/>
                    <a:pt x="86" y="83"/>
                  </a:cubicBezTo>
                  <a:cubicBezTo>
                    <a:pt x="86" y="83"/>
                    <a:pt x="86" y="83"/>
                    <a:pt x="86" y="83"/>
                  </a:cubicBezTo>
                  <a:cubicBezTo>
                    <a:pt x="86" y="83"/>
                    <a:pt x="85" y="83"/>
                    <a:pt x="85" y="83"/>
                  </a:cubicBezTo>
                  <a:close/>
                  <a:moveTo>
                    <a:pt x="86" y="86"/>
                  </a:moveTo>
                  <a:cubicBezTo>
                    <a:pt x="86" y="86"/>
                    <a:pt x="86" y="86"/>
                    <a:pt x="86" y="86"/>
                  </a:cubicBezTo>
                  <a:cubicBezTo>
                    <a:pt x="86" y="86"/>
                    <a:pt x="86" y="86"/>
                    <a:pt x="86" y="86"/>
                  </a:cubicBezTo>
                  <a:cubicBezTo>
                    <a:pt x="86" y="86"/>
                    <a:pt x="86" y="86"/>
                    <a:pt x="86" y="86"/>
                  </a:cubicBezTo>
                  <a:cubicBezTo>
                    <a:pt x="86" y="86"/>
                    <a:pt x="86" y="86"/>
                    <a:pt x="86" y="86"/>
                  </a:cubicBezTo>
                  <a:close/>
                  <a:moveTo>
                    <a:pt x="84" y="99"/>
                  </a:moveTo>
                  <a:cubicBezTo>
                    <a:pt x="84" y="99"/>
                    <a:pt x="84" y="99"/>
                    <a:pt x="84" y="99"/>
                  </a:cubicBezTo>
                  <a:cubicBezTo>
                    <a:pt x="83" y="99"/>
                    <a:pt x="83" y="99"/>
                    <a:pt x="83" y="99"/>
                  </a:cubicBezTo>
                  <a:cubicBezTo>
                    <a:pt x="83" y="98"/>
                    <a:pt x="83" y="98"/>
                    <a:pt x="83" y="98"/>
                  </a:cubicBezTo>
                  <a:cubicBezTo>
                    <a:pt x="83" y="98"/>
                    <a:pt x="83" y="98"/>
                    <a:pt x="84" y="98"/>
                  </a:cubicBezTo>
                  <a:cubicBezTo>
                    <a:pt x="84" y="98"/>
                    <a:pt x="84" y="98"/>
                    <a:pt x="84" y="99"/>
                  </a:cubicBezTo>
                  <a:close/>
                  <a:moveTo>
                    <a:pt x="85" y="101"/>
                  </a:moveTo>
                  <a:cubicBezTo>
                    <a:pt x="85" y="100"/>
                    <a:pt x="85" y="100"/>
                    <a:pt x="85" y="100"/>
                  </a:cubicBezTo>
                  <a:cubicBezTo>
                    <a:pt x="85" y="101"/>
                    <a:pt x="85" y="101"/>
                    <a:pt x="85" y="101"/>
                  </a:cubicBezTo>
                  <a:cubicBezTo>
                    <a:pt x="85" y="101"/>
                    <a:pt x="85" y="101"/>
                    <a:pt x="85" y="101"/>
                  </a:cubicBezTo>
                  <a:close/>
                  <a:moveTo>
                    <a:pt x="34" y="219"/>
                  </a:moveTo>
                  <a:cubicBezTo>
                    <a:pt x="34" y="219"/>
                    <a:pt x="34" y="219"/>
                    <a:pt x="34" y="219"/>
                  </a:cubicBezTo>
                  <a:cubicBezTo>
                    <a:pt x="34" y="219"/>
                    <a:pt x="34" y="219"/>
                    <a:pt x="34" y="219"/>
                  </a:cubicBezTo>
                  <a:cubicBezTo>
                    <a:pt x="34" y="219"/>
                    <a:pt x="34" y="219"/>
                    <a:pt x="34" y="219"/>
                  </a:cubicBezTo>
                  <a:close/>
                  <a:moveTo>
                    <a:pt x="35" y="219"/>
                  </a:moveTo>
                  <a:cubicBezTo>
                    <a:pt x="35" y="219"/>
                    <a:pt x="35" y="219"/>
                    <a:pt x="34" y="219"/>
                  </a:cubicBezTo>
                  <a:cubicBezTo>
                    <a:pt x="35" y="219"/>
                    <a:pt x="35" y="219"/>
                    <a:pt x="35" y="219"/>
                  </a:cubicBezTo>
                  <a:cubicBezTo>
                    <a:pt x="35" y="220"/>
                    <a:pt x="35" y="220"/>
                    <a:pt x="35" y="220"/>
                  </a:cubicBezTo>
                  <a:lnTo>
                    <a:pt x="35" y="219"/>
                  </a:lnTo>
                  <a:close/>
                  <a:moveTo>
                    <a:pt x="36" y="221"/>
                  </a:moveTo>
                  <a:cubicBezTo>
                    <a:pt x="36" y="221"/>
                    <a:pt x="36" y="221"/>
                    <a:pt x="36" y="221"/>
                  </a:cubicBezTo>
                  <a:cubicBezTo>
                    <a:pt x="36" y="221"/>
                    <a:pt x="36" y="221"/>
                    <a:pt x="36" y="221"/>
                  </a:cubicBezTo>
                  <a:cubicBezTo>
                    <a:pt x="36" y="221"/>
                    <a:pt x="36" y="221"/>
                    <a:pt x="36" y="221"/>
                  </a:cubicBezTo>
                  <a:cubicBezTo>
                    <a:pt x="36" y="221"/>
                    <a:pt x="36" y="221"/>
                    <a:pt x="36" y="221"/>
                  </a:cubicBezTo>
                  <a:close/>
                  <a:moveTo>
                    <a:pt x="86" y="302"/>
                  </a:moveTo>
                  <a:cubicBezTo>
                    <a:pt x="86" y="302"/>
                    <a:pt x="86" y="302"/>
                    <a:pt x="86" y="302"/>
                  </a:cubicBezTo>
                  <a:cubicBezTo>
                    <a:pt x="86" y="302"/>
                    <a:pt x="86" y="302"/>
                    <a:pt x="86" y="302"/>
                  </a:cubicBezTo>
                  <a:close/>
                  <a:moveTo>
                    <a:pt x="93" y="272"/>
                  </a:moveTo>
                  <a:cubicBezTo>
                    <a:pt x="93" y="272"/>
                    <a:pt x="93" y="272"/>
                    <a:pt x="93" y="272"/>
                  </a:cubicBezTo>
                  <a:cubicBezTo>
                    <a:pt x="93" y="272"/>
                    <a:pt x="93" y="272"/>
                    <a:pt x="93" y="272"/>
                  </a:cubicBezTo>
                  <a:cubicBezTo>
                    <a:pt x="93" y="272"/>
                    <a:pt x="93" y="272"/>
                    <a:pt x="93" y="272"/>
                  </a:cubicBezTo>
                  <a:close/>
                  <a:moveTo>
                    <a:pt x="95" y="241"/>
                  </a:moveTo>
                  <a:cubicBezTo>
                    <a:pt x="95" y="241"/>
                    <a:pt x="95" y="241"/>
                    <a:pt x="95" y="241"/>
                  </a:cubicBezTo>
                  <a:cubicBezTo>
                    <a:pt x="95" y="241"/>
                    <a:pt x="95" y="241"/>
                    <a:pt x="95" y="241"/>
                  </a:cubicBezTo>
                  <a:close/>
                  <a:moveTo>
                    <a:pt x="94" y="256"/>
                  </a:moveTo>
                  <a:cubicBezTo>
                    <a:pt x="94" y="256"/>
                    <a:pt x="94" y="256"/>
                    <a:pt x="94" y="256"/>
                  </a:cubicBezTo>
                  <a:cubicBezTo>
                    <a:pt x="94" y="256"/>
                    <a:pt x="94" y="256"/>
                    <a:pt x="94" y="256"/>
                  </a:cubicBezTo>
                  <a:cubicBezTo>
                    <a:pt x="94" y="256"/>
                    <a:pt x="94" y="255"/>
                    <a:pt x="94" y="255"/>
                  </a:cubicBezTo>
                  <a:cubicBezTo>
                    <a:pt x="94" y="255"/>
                    <a:pt x="94" y="256"/>
                    <a:pt x="94" y="256"/>
                  </a:cubicBezTo>
                  <a:cubicBezTo>
                    <a:pt x="94" y="256"/>
                    <a:pt x="94" y="256"/>
                    <a:pt x="94" y="256"/>
                  </a:cubicBezTo>
                  <a:close/>
                  <a:moveTo>
                    <a:pt x="96" y="260"/>
                  </a:moveTo>
                  <a:cubicBezTo>
                    <a:pt x="96" y="260"/>
                    <a:pt x="96" y="260"/>
                    <a:pt x="96" y="260"/>
                  </a:cubicBezTo>
                  <a:cubicBezTo>
                    <a:pt x="96" y="260"/>
                    <a:pt x="96" y="260"/>
                    <a:pt x="96" y="260"/>
                  </a:cubicBezTo>
                  <a:cubicBezTo>
                    <a:pt x="96" y="260"/>
                    <a:pt x="96" y="260"/>
                    <a:pt x="96" y="260"/>
                  </a:cubicBezTo>
                  <a:cubicBezTo>
                    <a:pt x="96" y="260"/>
                    <a:pt x="96" y="260"/>
                    <a:pt x="96" y="260"/>
                  </a:cubicBezTo>
                  <a:cubicBezTo>
                    <a:pt x="96" y="260"/>
                    <a:pt x="96" y="260"/>
                    <a:pt x="96" y="260"/>
                  </a:cubicBezTo>
                  <a:cubicBezTo>
                    <a:pt x="96" y="260"/>
                    <a:pt x="96" y="260"/>
                    <a:pt x="96" y="260"/>
                  </a:cubicBezTo>
                  <a:close/>
                  <a:moveTo>
                    <a:pt x="99" y="255"/>
                  </a:moveTo>
                  <a:cubicBezTo>
                    <a:pt x="98" y="255"/>
                    <a:pt x="98" y="255"/>
                    <a:pt x="98" y="255"/>
                  </a:cubicBezTo>
                  <a:cubicBezTo>
                    <a:pt x="98" y="254"/>
                    <a:pt x="98" y="254"/>
                    <a:pt x="98" y="253"/>
                  </a:cubicBezTo>
                  <a:cubicBezTo>
                    <a:pt x="98" y="253"/>
                    <a:pt x="98" y="253"/>
                    <a:pt x="98" y="253"/>
                  </a:cubicBezTo>
                  <a:cubicBezTo>
                    <a:pt x="98" y="253"/>
                    <a:pt x="98" y="253"/>
                    <a:pt x="98" y="253"/>
                  </a:cubicBezTo>
                  <a:cubicBezTo>
                    <a:pt x="98" y="253"/>
                    <a:pt x="98" y="252"/>
                    <a:pt x="97" y="252"/>
                  </a:cubicBezTo>
                  <a:cubicBezTo>
                    <a:pt x="97" y="252"/>
                    <a:pt x="97" y="252"/>
                    <a:pt x="96" y="251"/>
                  </a:cubicBezTo>
                  <a:cubicBezTo>
                    <a:pt x="96" y="251"/>
                    <a:pt x="96" y="250"/>
                    <a:pt x="96" y="250"/>
                  </a:cubicBezTo>
                  <a:cubicBezTo>
                    <a:pt x="96" y="249"/>
                    <a:pt x="95" y="247"/>
                    <a:pt x="95" y="246"/>
                  </a:cubicBezTo>
                  <a:cubicBezTo>
                    <a:pt x="95" y="246"/>
                    <a:pt x="95" y="245"/>
                    <a:pt x="95" y="245"/>
                  </a:cubicBezTo>
                  <a:cubicBezTo>
                    <a:pt x="96" y="245"/>
                    <a:pt x="96" y="246"/>
                    <a:pt x="96" y="246"/>
                  </a:cubicBezTo>
                  <a:cubicBezTo>
                    <a:pt x="96" y="247"/>
                    <a:pt x="96" y="248"/>
                    <a:pt x="96" y="249"/>
                  </a:cubicBezTo>
                  <a:cubicBezTo>
                    <a:pt x="96" y="250"/>
                    <a:pt x="96" y="250"/>
                    <a:pt x="97" y="251"/>
                  </a:cubicBezTo>
                  <a:cubicBezTo>
                    <a:pt x="98" y="251"/>
                    <a:pt x="98" y="252"/>
                    <a:pt x="98" y="252"/>
                  </a:cubicBezTo>
                  <a:cubicBezTo>
                    <a:pt x="98" y="253"/>
                    <a:pt x="98" y="253"/>
                    <a:pt x="98" y="253"/>
                  </a:cubicBezTo>
                  <a:cubicBezTo>
                    <a:pt x="98" y="253"/>
                    <a:pt x="98" y="253"/>
                    <a:pt x="98" y="253"/>
                  </a:cubicBezTo>
                  <a:cubicBezTo>
                    <a:pt x="98" y="253"/>
                    <a:pt x="98" y="253"/>
                    <a:pt x="98" y="253"/>
                  </a:cubicBezTo>
                  <a:cubicBezTo>
                    <a:pt x="99" y="254"/>
                    <a:pt x="99" y="254"/>
                    <a:pt x="99" y="254"/>
                  </a:cubicBezTo>
                  <a:cubicBezTo>
                    <a:pt x="99" y="254"/>
                    <a:pt x="99" y="255"/>
                    <a:pt x="99" y="255"/>
                  </a:cubicBezTo>
                  <a:close/>
                  <a:moveTo>
                    <a:pt x="99" y="233"/>
                  </a:moveTo>
                  <a:cubicBezTo>
                    <a:pt x="99" y="233"/>
                    <a:pt x="99" y="233"/>
                    <a:pt x="99" y="233"/>
                  </a:cubicBezTo>
                  <a:cubicBezTo>
                    <a:pt x="99" y="233"/>
                    <a:pt x="99" y="233"/>
                    <a:pt x="99" y="233"/>
                  </a:cubicBezTo>
                  <a:cubicBezTo>
                    <a:pt x="99" y="233"/>
                    <a:pt x="99" y="233"/>
                    <a:pt x="99" y="233"/>
                  </a:cubicBezTo>
                  <a:close/>
                  <a:moveTo>
                    <a:pt x="112" y="212"/>
                  </a:moveTo>
                  <a:cubicBezTo>
                    <a:pt x="112" y="212"/>
                    <a:pt x="112" y="212"/>
                    <a:pt x="112" y="212"/>
                  </a:cubicBezTo>
                  <a:cubicBezTo>
                    <a:pt x="112" y="212"/>
                    <a:pt x="112" y="212"/>
                    <a:pt x="112" y="212"/>
                  </a:cubicBezTo>
                  <a:cubicBezTo>
                    <a:pt x="112" y="212"/>
                    <a:pt x="112" y="212"/>
                    <a:pt x="112" y="212"/>
                  </a:cubicBezTo>
                  <a:cubicBezTo>
                    <a:pt x="112" y="212"/>
                    <a:pt x="112" y="212"/>
                    <a:pt x="112" y="212"/>
                  </a:cubicBezTo>
                  <a:close/>
                  <a:moveTo>
                    <a:pt x="102" y="176"/>
                  </a:moveTo>
                  <a:cubicBezTo>
                    <a:pt x="102" y="176"/>
                    <a:pt x="102" y="176"/>
                    <a:pt x="102" y="176"/>
                  </a:cubicBezTo>
                  <a:cubicBezTo>
                    <a:pt x="102" y="176"/>
                    <a:pt x="102" y="176"/>
                    <a:pt x="102" y="177"/>
                  </a:cubicBezTo>
                  <a:cubicBezTo>
                    <a:pt x="102" y="176"/>
                    <a:pt x="102" y="176"/>
                    <a:pt x="102" y="176"/>
                  </a:cubicBezTo>
                  <a:cubicBezTo>
                    <a:pt x="102" y="176"/>
                    <a:pt x="102" y="176"/>
                    <a:pt x="102" y="176"/>
                  </a:cubicBezTo>
                  <a:close/>
                  <a:moveTo>
                    <a:pt x="101" y="175"/>
                  </a:moveTo>
                  <a:cubicBezTo>
                    <a:pt x="101" y="175"/>
                    <a:pt x="101" y="175"/>
                    <a:pt x="101" y="175"/>
                  </a:cubicBezTo>
                  <a:cubicBezTo>
                    <a:pt x="101" y="175"/>
                    <a:pt x="101" y="175"/>
                    <a:pt x="101" y="175"/>
                  </a:cubicBezTo>
                  <a:cubicBezTo>
                    <a:pt x="101" y="175"/>
                    <a:pt x="101" y="175"/>
                    <a:pt x="101" y="175"/>
                  </a:cubicBezTo>
                  <a:cubicBezTo>
                    <a:pt x="101" y="175"/>
                    <a:pt x="101" y="175"/>
                    <a:pt x="101" y="175"/>
                  </a:cubicBezTo>
                  <a:close/>
                  <a:moveTo>
                    <a:pt x="106" y="259"/>
                  </a:moveTo>
                  <a:cubicBezTo>
                    <a:pt x="106" y="259"/>
                    <a:pt x="106" y="260"/>
                    <a:pt x="106" y="260"/>
                  </a:cubicBezTo>
                  <a:cubicBezTo>
                    <a:pt x="107" y="261"/>
                    <a:pt x="107" y="262"/>
                    <a:pt x="106" y="262"/>
                  </a:cubicBezTo>
                  <a:cubicBezTo>
                    <a:pt x="106" y="263"/>
                    <a:pt x="106" y="264"/>
                    <a:pt x="106" y="264"/>
                  </a:cubicBezTo>
                  <a:cubicBezTo>
                    <a:pt x="106" y="265"/>
                    <a:pt x="107" y="265"/>
                    <a:pt x="107" y="266"/>
                  </a:cubicBezTo>
                  <a:cubicBezTo>
                    <a:pt x="107" y="266"/>
                    <a:pt x="107" y="266"/>
                    <a:pt x="107" y="266"/>
                  </a:cubicBezTo>
                  <a:cubicBezTo>
                    <a:pt x="106" y="266"/>
                    <a:pt x="106" y="266"/>
                    <a:pt x="106" y="266"/>
                  </a:cubicBezTo>
                  <a:cubicBezTo>
                    <a:pt x="106" y="265"/>
                    <a:pt x="105" y="264"/>
                    <a:pt x="105" y="263"/>
                  </a:cubicBezTo>
                  <a:cubicBezTo>
                    <a:pt x="105" y="263"/>
                    <a:pt x="105" y="262"/>
                    <a:pt x="105" y="262"/>
                  </a:cubicBezTo>
                  <a:cubicBezTo>
                    <a:pt x="106" y="261"/>
                    <a:pt x="106" y="260"/>
                    <a:pt x="105" y="260"/>
                  </a:cubicBezTo>
                  <a:cubicBezTo>
                    <a:pt x="105" y="259"/>
                    <a:pt x="105" y="259"/>
                    <a:pt x="105" y="258"/>
                  </a:cubicBezTo>
                  <a:cubicBezTo>
                    <a:pt x="105" y="258"/>
                    <a:pt x="105" y="258"/>
                    <a:pt x="105" y="258"/>
                  </a:cubicBezTo>
                  <a:cubicBezTo>
                    <a:pt x="106" y="258"/>
                    <a:pt x="106" y="258"/>
                    <a:pt x="106" y="258"/>
                  </a:cubicBezTo>
                  <a:cubicBezTo>
                    <a:pt x="106" y="258"/>
                    <a:pt x="106" y="259"/>
                    <a:pt x="106" y="259"/>
                  </a:cubicBezTo>
                  <a:close/>
                  <a:moveTo>
                    <a:pt x="104" y="234"/>
                  </a:moveTo>
                  <a:cubicBezTo>
                    <a:pt x="104" y="234"/>
                    <a:pt x="104" y="234"/>
                    <a:pt x="104" y="234"/>
                  </a:cubicBezTo>
                  <a:cubicBezTo>
                    <a:pt x="104" y="234"/>
                    <a:pt x="104" y="234"/>
                    <a:pt x="104" y="234"/>
                  </a:cubicBezTo>
                  <a:close/>
                  <a:moveTo>
                    <a:pt x="104" y="237"/>
                  </a:moveTo>
                  <a:cubicBezTo>
                    <a:pt x="105" y="237"/>
                    <a:pt x="105" y="237"/>
                    <a:pt x="106" y="237"/>
                  </a:cubicBezTo>
                  <a:cubicBezTo>
                    <a:pt x="106" y="238"/>
                    <a:pt x="106" y="238"/>
                    <a:pt x="106" y="238"/>
                  </a:cubicBezTo>
                  <a:cubicBezTo>
                    <a:pt x="105" y="239"/>
                    <a:pt x="105" y="240"/>
                    <a:pt x="104" y="240"/>
                  </a:cubicBezTo>
                  <a:cubicBezTo>
                    <a:pt x="104" y="241"/>
                    <a:pt x="104" y="241"/>
                    <a:pt x="104" y="241"/>
                  </a:cubicBezTo>
                  <a:cubicBezTo>
                    <a:pt x="104" y="241"/>
                    <a:pt x="104" y="242"/>
                    <a:pt x="104" y="242"/>
                  </a:cubicBezTo>
                  <a:cubicBezTo>
                    <a:pt x="104" y="242"/>
                    <a:pt x="103" y="242"/>
                    <a:pt x="103" y="242"/>
                  </a:cubicBezTo>
                  <a:cubicBezTo>
                    <a:pt x="103" y="242"/>
                    <a:pt x="103" y="242"/>
                    <a:pt x="103" y="242"/>
                  </a:cubicBezTo>
                  <a:cubicBezTo>
                    <a:pt x="102" y="242"/>
                    <a:pt x="102" y="242"/>
                    <a:pt x="102" y="242"/>
                  </a:cubicBezTo>
                  <a:cubicBezTo>
                    <a:pt x="102" y="242"/>
                    <a:pt x="101" y="242"/>
                    <a:pt x="101" y="242"/>
                  </a:cubicBezTo>
                  <a:cubicBezTo>
                    <a:pt x="101" y="242"/>
                    <a:pt x="101" y="242"/>
                    <a:pt x="101" y="242"/>
                  </a:cubicBezTo>
                  <a:cubicBezTo>
                    <a:pt x="101" y="242"/>
                    <a:pt x="101" y="241"/>
                    <a:pt x="101" y="241"/>
                  </a:cubicBezTo>
                  <a:cubicBezTo>
                    <a:pt x="101" y="240"/>
                    <a:pt x="101" y="239"/>
                    <a:pt x="101" y="238"/>
                  </a:cubicBezTo>
                  <a:cubicBezTo>
                    <a:pt x="101" y="238"/>
                    <a:pt x="101" y="238"/>
                    <a:pt x="101" y="238"/>
                  </a:cubicBezTo>
                  <a:cubicBezTo>
                    <a:pt x="101" y="237"/>
                    <a:pt x="102" y="237"/>
                    <a:pt x="102" y="237"/>
                  </a:cubicBezTo>
                  <a:cubicBezTo>
                    <a:pt x="103" y="237"/>
                    <a:pt x="103" y="237"/>
                    <a:pt x="104" y="237"/>
                  </a:cubicBezTo>
                  <a:close/>
                  <a:moveTo>
                    <a:pt x="102" y="97"/>
                  </a:moveTo>
                  <a:cubicBezTo>
                    <a:pt x="102" y="97"/>
                    <a:pt x="103" y="97"/>
                    <a:pt x="103" y="97"/>
                  </a:cubicBezTo>
                  <a:cubicBezTo>
                    <a:pt x="103" y="97"/>
                    <a:pt x="103" y="97"/>
                    <a:pt x="103" y="97"/>
                  </a:cubicBezTo>
                  <a:cubicBezTo>
                    <a:pt x="103" y="97"/>
                    <a:pt x="103" y="97"/>
                    <a:pt x="103" y="97"/>
                  </a:cubicBezTo>
                  <a:cubicBezTo>
                    <a:pt x="103" y="97"/>
                    <a:pt x="103" y="98"/>
                    <a:pt x="104" y="98"/>
                  </a:cubicBezTo>
                  <a:cubicBezTo>
                    <a:pt x="104" y="98"/>
                    <a:pt x="104" y="99"/>
                    <a:pt x="104" y="99"/>
                  </a:cubicBezTo>
                  <a:cubicBezTo>
                    <a:pt x="103" y="99"/>
                    <a:pt x="103" y="99"/>
                    <a:pt x="103" y="99"/>
                  </a:cubicBezTo>
                  <a:cubicBezTo>
                    <a:pt x="102" y="98"/>
                    <a:pt x="102" y="98"/>
                    <a:pt x="103" y="98"/>
                  </a:cubicBezTo>
                  <a:cubicBezTo>
                    <a:pt x="103" y="98"/>
                    <a:pt x="103" y="98"/>
                    <a:pt x="103" y="98"/>
                  </a:cubicBezTo>
                  <a:cubicBezTo>
                    <a:pt x="103" y="97"/>
                    <a:pt x="103" y="97"/>
                    <a:pt x="103" y="97"/>
                  </a:cubicBezTo>
                  <a:cubicBezTo>
                    <a:pt x="103" y="97"/>
                    <a:pt x="103" y="97"/>
                    <a:pt x="103" y="97"/>
                  </a:cubicBezTo>
                  <a:cubicBezTo>
                    <a:pt x="103" y="97"/>
                    <a:pt x="103" y="97"/>
                    <a:pt x="103" y="97"/>
                  </a:cubicBezTo>
                  <a:cubicBezTo>
                    <a:pt x="102" y="97"/>
                    <a:pt x="102" y="97"/>
                    <a:pt x="102" y="97"/>
                  </a:cubicBezTo>
                  <a:cubicBezTo>
                    <a:pt x="102" y="97"/>
                    <a:pt x="102" y="97"/>
                    <a:pt x="102" y="97"/>
                  </a:cubicBezTo>
                  <a:close/>
                  <a:moveTo>
                    <a:pt x="101" y="92"/>
                  </a:moveTo>
                  <a:cubicBezTo>
                    <a:pt x="101" y="92"/>
                    <a:pt x="101" y="92"/>
                    <a:pt x="101" y="93"/>
                  </a:cubicBezTo>
                  <a:cubicBezTo>
                    <a:pt x="101" y="93"/>
                    <a:pt x="101" y="93"/>
                    <a:pt x="101" y="93"/>
                  </a:cubicBezTo>
                  <a:cubicBezTo>
                    <a:pt x="101" y="93"/>
                    <a:pt x="101" y="93"/>
                    <a:pt x="101" y="93"/>
                  </a:cubicBezTo>
                  <a:cubicBezTo>
                    <a:pt x="101" y="93"/>
                    <a:pt x="101" y="93"/>
                    <a:pt x="101" y="92"/>
                  </a:cubicBezTo>
                  <a:close/>
                  <a:moveTo>
                    <a:pt x="101" y="129"/>
                  </a:moveTo>
                  <a:cubicBezTo>
                    <a:pt x="101" y="129"/>
                    <a:pt x="101" y="129"/>
                    <a:pt x="101" y="129"/>
                  </a:cubicBezTo>
                  <a:cubicBezTo>
                    <a:pt x="101" y="129"/>
                    <a:pt x="101" y="129"/>
                    <a:pt x="101" y="129"/>
                  </a:cubicBezTo>
                  <a:cubicBezTo>
                    <a:pt x="101" y="129"/>
                    <a:pt x="101" y="129"/>
                    <a:pt x="101" y="129"/>
                  </a:cubicBezTo>
                  <a:cubicBezTo>
                    <a:pt x="101" y="129"/>
                    <a:pt x="101" y="129"/>
                    <a:pt x="101" y="129"/>
                  </a:cubicBezTo>
                  <a:close/>
                  <a:moveTo>
                    <a:pt x="95" y="86"/>
                  </a:moveTo>
                  <a:cubicBezTo>
                    <a:pt x="96" y="86"/>
                    <a:pt x="96" y="86"/>
                    <a:pt x="96" y="86"/>
                  </a:cubicBezTo>
                  <a:cubicBezTo>
                    <a:pt x="96" y="86"/>
                    <a:pt x="96" y="86"/>
                    <a:pt x="96" y="86"/>
                  </a:cubicBezTo>
                  <a:cubicBezTo>
                    <a:pt x="96" y="86"/>
                    <a:pt x="96" y="86"/>
                    <a:pt x="96" y="86"/>
                  </a:cubicBezTo>
                  <a:cubicBezTo>
                    <a:pt x="97" y="87"/>
                    <a:pt x="97" y="88"/>
                    <a:pt x="98" y="88"/>
                  </a:cubicBezTo>
                  <a:cubicBezTo>
                    <a:pt x="98" y="89"/>
                    <a:pt x="98" y="89"/>
                    <a:pt x="98" y="89"/>
                  </a:cubicBezTo>
                  <a:cubicBezTo>
                    <a:pt x="98" y="90"/>
                    <a:pt x="98" y="90"/>
                    <a:pt x="98" y="90"/>
                  </a:cubicBezTo>
                  <a:cubicBezTo>
                    <a:pt x="98" y="90"/>
                    <a:pt x="97" y="90"/>
                    <a:pt x="97" y="90"/>
                  </a:cubicBezTo>
                  <a:cubicBezTo>
                    <a:pt x="97" y="90"/>
                    <a:pt x="97" y="90"/>
                    <a:pt x="97" y="90"/>
                  </a:cubicBezTo>
                  <a:cubicBezTo>
                    <a:pt x="97" y="89"/>
                    <a:pt x="97" y="89"/>
                    <a:pt x="96" y="88"/>
                  </a:cubicBezTo>
                  <a:cubicBezTo>
                    <a:pt x="95" y="88"/>
                    <a:pt x="95" y="88"/>
                    <a:pt x="95" y="87"/>
                  </a:cubicBezTo>
                  <a:cubicBezTo>
                    <a:pt x="95" y="87"/>
                    <a:pt x="95" y="86"/>
                    <a:pt x="95" y="86"/>
                  </a:cubicBezTo>
                  <a:close/>
                  <a:moveTo>
                    <a:pt x="97" y="125"/>
                  </a:moveTo>
                  <a:cubicBezTo>
                    <a:pt x="97" y="125"/>
                    <a:pt x="97" y="125"/>
                    <a:pt x="96" y="125"/>
                  </a:cubicBezTo>
                  <a:cubicBezTo>
                    <a:pt x="96" y="125"/>
                    <a:pt x="96" y="125"/>
                    <a:pt x="96" y="125"/>
                  </a:cubicBezTo>
                  <a:cubicBezTo>
                    <a:pt x="96" y="125"/>
                    <a:pt x="97" y="125"/>
                    <a:pt x="97" y="125"/>
                  </a:cubicBezTo>
                  <a:cubicBezTo>
                    <a:pt x="97" y="125"/>
                    <a:pt x="97" y="125"/>
                    <a:pt x="97" y="125"/>
                  </a:cubicBezTo>
                  <a:close/>
                  <a:moveTo>
                    <a:pt x="94" y="81"/>
                  </a:moveTo>
                  <a:cubicBezTo>
                    <a:pt x="94" y="81"/>
                    <a:pt x="94" y="81"/>
                    <a:pt x="94" y="81"/>
                  </a:cubicBezTo>
                  <a:cubicBezTo>
                    <a:pt x="94" y="81"/>
                    <a:pt x="94" y="81"/>
                    <a:pt x="94" y="82"/>
                  </a:cubicBezTo>
                  <a:cubicBezTo>
                    <a:pt x="94" y="82"/>
                    <a:pt x="94" y="82"/>
                    <a:pt x="94" y="82"/>
                  </a:cubicBezTo>
                  <a:cubicBezTo>
                    <a:pt x="94" y="82"/>
                    <a:pt x="94" y="81"/>
                    <a:pt x="94" y="81"/>
                  </a:cubicBezTo>
                  <a:cubicBezTo>
                    <a:pt x="94" y="81"/>
                    <a:pt x="94" y="81"/>
                    <a:pt x="94" y="81"/>
                  </a:cubicBezTo>
                  <a:close/>
                  <a:moveTo>
                    <a:pt x="89" y="67"/>
                  </a:moveTo>
                  <a:cubicBezTo>
                    <a:pt x="89" y="67"/>
                    <a:pt x="89" y="67"/>
                    <a:pt x="89" y="67"/>
                  </a:cubicBezTo>
                  <a:cubicBezTo>
                    <a:pt x="89" y="67"/>
                    <a:pt x="89" y="67"/>
                    <a:pt x="89" y="67"/>
                  </a:cubicBezTo>
                  <a:cubicBezTo>
                    <a:pt x="89" y="67"/>
                    <a:pt x="89" y="67"/>
                    <a:pt x="88" y="67"/>
                  </a:cubicBezTo>
                  <a:cubicBezTo>
                    <a:pt x="88" y="67"/>
                    <a:pt x="89" y="67"/>
                    <a:pt x="89" y="67"/>
                  </a:cubicBezTo>
                  <a:close/>
                  <a:moveTo>
                    <a:pt x="88" y="74"/>
                  </a:moveTo>
                  <a:cubicBezTo>
                    <a:pt x="88" y="74"/>
                    <a:pt x="88" y="74"/>
                    <a:pt x="88" y="74"/>
                  </a:cubicBezTo>
                  <a:cubicBezTo>
                    <a:pt x="88" y="74"/>
                    <a:pt x="88" y="74"/>
                    <a:pt x="88" y="74"/>
                  </a:cubicBezTo>
                  <a:cubicBezTo>
                    <a:pt x="88" y="74"/>
                    <a:pt x="88" y="74"/>
                    <a:pt x="88" y="74"/>
                  </a:cubicBezTo>
                  <a:cubicBezTo>
                    <a:pt x="88" y="74"/>
                    <a:pt x="88" y="74"/>
                    <a:pt x="88" y="74"/>
                  </a:cubicBezTo>
                  <a:cubicBezTo>
                    <a:pt x="88" y="74"/>
                    <a:pt x="88" y="74"/>
                    <a:pt x="88" y="74"/>
                  </a:cubicBezTo>
                  <a:close/>
                  <a:moveTo>
                    <a:pt x="88" y="90"/>
                  </a:moveTo>
                  <a:cubicBezTo>
                    <a:pt x="88" y="90"/>
                    <a:pt x="88" y="90"/>
                    <a:pt x="88" y="90"/>
                  </a:cubicBezTo>
                  <a:cubicBezTo>
                    <a:pt x="88" y="89"/>
                    <a:pt x="88" y="89"/>
                    <a:pt x="89" y="88"/>
                  </a:cubicBezTo>
                  <a:cubicBezTo>
                    <a:pt x="89" y="88"/>
                    <a:pt x="89" y="88"/>
                    <a:pt x="89" y="88"/>
                  </a:cubicBezTo>
                  <a:cubicBezTo>
                    <a:pt x="89" y="88"/>
                    <a:pt x="89" y="88"/>
                    <a:pt x="89" y="89"/>
                  </a:cubicBezTo>
                  <a:cubicBezTo>
                    <a:pt x="90" y="89"/>
                    <a:pt x="90" y="89"/>
                    <a:pt x="91" y="90"/>
                  </a:cubicBezTo>
                  <a:cubicBezTo>
                    <a:pt x="91" y="90"/>
                    <a:pt x="91" y="90"/>
                    <a:pt x="91" y="90"/>
                  </a:cubicBezTo>
                  <a:cubicBezTo>
                    <a:pt x="92" y="91"/>
                    <a:pt x="92" y="92"/>
                    <a:pt x="91" y="93"/>
                  </a:cubicBezTo>
                  <a:cubicBezTo>
                    <a:pt x="91" y="93"/>
                    <a:pt x="91" y="93"/>
                    <a:pt x="91" y="93"/>
                  </a:cubicBezTo>
                  <a:cubicBezTo>
                    <a:pt x="90" y="93"/>
                    <a:pt x="90" y="93"/>
                    <a:pt x="90" y="93"/>
                  </a:cubicBezTo>
                  <a:cubicBezTo>
                    <a:pt x="89" y="92"/>
                    <a:pt x="88" y="91"/>
                    <a:pt x="88" y="90"/>
                  </a:cubicBezTo>
                  <a:close/>
                  <a:moveTo>
                    <a:pt x="91" y="148"/>
                  </a:moveTo>
                  <a:cubicBezTo>
                    <a:pt x="91" y="148"/>
                    <a:pt x="91" y="148"/>
                    <a:pt x="90" y="148"/>
                  </a:cubicBezTo>
                  <a:cubicBezTo>
                    <a:pt x="90" y="148"/>
                    <a:pt x="90" y="148"/>
                    <a:pt x="90" y="148"/>
                  </a:cubicBezTo>
                  <a:cubicBezTo>
                    <a:pt x="90" y="148"/>
                    <a:pt x="90" y="148"/>
                    <a:pt x="90" y="148"/>
                  </a:cubicBezTo>
                  <a:cubicBezTo>
                    <a:pt x="89" y="148"/>
                    <a:pt x="89" y="148"/>
                    <a:pt x="89" y="148"/>
                  </a:cubicBezTo>
                  <a:cubicBezTo>
                    <a:pt x="88" y="148"/>
                    <a:pt x="88" y="148"/>
                    <a:pt x="88" y="148"/>
                  </a:cubicBezTo>
                  <a:cubicBezTo>
                    <a:pt x="88" y="148"/>
                    <a:pt x="88" y="147"/>
                    <a:pt x="89" y="147"/>
                  </a:cubicBezTo>
                  <a:cubicBezTo>
                    <a:pt x="89" y="147"/>
                    <a:pt x="90" y="147"/>
                    <a:pt x="91" y="147"/>
                  </a:cubicBezTo>
                  <a:cubicBezTo>
                    <a:pt x="91" y="147"/>
                    <a:pt x="91" y="147"/>
                    <a:pt x="91" y="148"/>
                  </a:cubicBezTo>
                  <a:close/>
                  <a:moveTo>
                    <a:pt x="115" y="145"/>
                  </a:moveTo>
                  <a:cubicBezTo>
                    <a:pt x="115" y="146"/>
                    <a:pt x="114" y="146"/>
                    <a:pt x="114" y="146"/>
                  </a:cubicBezTo>
                  <a:cubicBezTo>
                    <a:pt x="114" y="146"/>
                    <a:pt x="113" y="146"/>
                    <a:pt x="112" y="146"/>
                  </a:cubicBezTo>
                  <a:cubicBezTo>
                    <a:pt x="112" y="146"/>
                    <a:pt x="111" y="146"/>
                    <a:pt x="110" y="146"/>
                  </a:cubicBezTo>
                  <a:cubicBezTo>
                    <a:pt x="110" y="146"/>
                    <a:pt x="109" y="146"/>
                    <a:pt x="109" y="146"/>
                  </a:cubicBezTo>
                  <a:cubicBezTo>
                    <a:pt x="108" y="146"/>
                    <a:pt x="107" y="146"/>
                    <a:pt x="106" y="145"/>
                  </a:cubicBezTo>
                  <a:cubicBezTo>
                    <a:pt x="106" y="145"/>
                    <a:pt x="106" y="145"/>
                    <a:pt x="105" y="145"/>
                  </a:cubicBezTo>
                  <a:cubicBezTo>
                    <a:pt x="105" y="145"/>
                    <a:pt x="105" y="145"/>
                    <a:pt x="105" y="145"/>
                  </a:cubicBezTo>
                  <a:cubicBezTo>
                    <a:pt x="104" y="145"/>
                    <a:pt x="103" y="144"/>
                    <a:pt x="102" y="144"/>
                  </a:cubicBezTo>
                  <a:cubicBezTo>
                    <a:pt x="101" y="144"/>
                    <a:pt x="99" y="144"/>
                    <a:pt x="98" y="145"/>
                  </a:cubicBezTo>
                  <a:cubicBezTo>
                    <a:pt x="97" y="145"/>
                    <a:pt x="96" y="145"/>
                    <a:pt x="96" y="146"/>
                  </a:cubicBezTo>
                  <a:cubicBezTo>
                    <a:pt x="96" y="146"/>
                    <a:pt x="95" y="146"/>
                    <a:pt x="95" y="146"/>
                  </a:cubicBezTo>
                  <a:cubicBezTo>
                    <a:pt x="94" y="146"/>
                    <a:pt x="93" y="146"/>
                    <a:pt x="92" y="146"/>
                  </a:cubicBezTo>
                  <a:cubicBezTo>
                    <a:pt x="91" y="146"/>
                    <a:pt x="90" y="145"/>
                    <a:pt x="89" y="144"/>
                  </a:cubicBezTo>
                  <a:cubicBezTo>
                    <a:pt x="89" y="144"/>
                    <a:pt x="89" y="144"/>
                    <a:pt x="89" y="143"/>
                  </a:cubicBezTo>
                  <a:cubicBezTo>
                    <a:pt x="89" y="143"/>
                    <a:pt x="89" y="143"/>
                    <a:pt x="89" y="142"/>
                  </a:cubicBezTo>
                  <a:cubicBezTo>
                    <a:pt x="89" y="142"/>
                    <a:pt x="89" y="141"/>
                    <a:pt x="89" y="141"/>
                  </a:cubicBezTo>
                  <a:cubicBezTo>
                    <a:pt x="90" y="140"/>
                    <a:pt x="90" y="140"/>
                    <a:pt x="90" y="139"/>
                  </a:cubicBezTo>
                  <a:cubicBezTo>
                    <a:pt x="90" y="139"/>
                    <a:pt x="90" y="138"/>
                    <a:pt x="90" y="138"/>
                  </a:cubicBezTo>
                  <a:cubicBezTo>
                    <a:pt x="90" y="138"/>
                    <a:pt x="91" y="137"/>
                    <a:pt x="91" y="137"/>
                  </a:cubicBezTo>
                  <a:cubicBezTo>
                    <a:pt x="91" y="137"/>
                    <a:pt x="92" y="136"/>
                    <a:pt x="92" y="136"/>
                  </a:cubicBezTo>
                  <a:cubicBezTo>
                    <a:pt x="92" y="136"/>
                    <a:pt x="92" y="135"/>
                    <a:pt x="92" y="135"/>
                  </a:cubicBezTo>
                  <a:cubicBezTo>
                    <a:pt x="93" y="134"/>
                    <a:pt x="93" y="133"/>
                    <a:pt x="94" y="133"/>
                  </a:cubicBezTo>
                  <a:cubicBezTo>
                    <a:pt x="94" y="132"/>
                    <a:pt x="95" y="132"/>
                    <a:pt x="95" y="132"/>
                  </a:cubicBezTo>
                  <a:cubicBezTo>
                    <a:pt x="95" y="133"/>
                    <a:pt x="95" y="133"/>
                    <a:pt x="95" y="133"/>
                  </a:cubicBezTo>
                  <a:cubicBezTo>
                    <a:pt x="96" y="133"/>
                    <a:pt x="97" y="134"/>
                    <a:pt x="98" y="134"/>
                  </a:cubicBezTo>
                  <a:cubicBezTo>
                    <a:pt x="98" y="134"/>
                    <a:pt x="98" y="134"/>
                    <a:pt x="98" y="134"/>
                  </a:cubicBezTo>
                  <a:cubicBezTo>
                    <a:pt x="98" y="134"/>
                    <a:pt x="98" y="135"/>
                    <a:pt x="98" y="135"/>
                  </a:cubicBezTo>
                  <a:cubicBezTo>
                    <a:pt x="97" y="135"/>
                    <a:pt x="98" y="135"/>
                    <a:pt x="98" y="136"/>
                  </a:cubicBezTo>
                  <a:cubicBezTo>
                    <a:pt x="98" y="136"/>
                    <a:pt x="98" y="136"/>
                    <a:pt x="98" y="136"/>
                  </a:cubicBezTo>
                  <a:cubicBezTo>
                    <a:pt x="99" y="136"/>
                    <a:pt x="99" y="136"/>
                    <a:pt x="99" y="137"/>
                  </a:cubicBezTo>
                  <a:cubicBezTo>
                    <a:pt x="99" y="138"/>
                    <a:pt x="100" y="138"/>
                    <a:pt x="100" y="138"/>
                  </a:cubicBezTo>
                  <a:cubicBezTo>
                    <a:pt x="101" y="137"/>
                    <a:pt x="101" y="137"/>
                    <a:pt x="101" y="137"/>
                  </a:cubicBezTo>
                  <a:cubicBezTo>
                    <a:pt x="101" y="137"/>
                    <a:pt x="102" y="137"/>
                    <a:pt x="102" y="137"/>
                  </a:cubicBezTo>
                  <a:cubicBezTo>
                    <a:pt x="103" y="136"/>
                    <a:pt x="104" y="136"/>
                    <a:pt x="104" y="136"/>
                  </a:cubicBezTo>
                  <a:cubicBezTo>
                    <a:pt x="104" y="136"/>
                    <a:pt x="105" y="136"/>
                    <a:pt x="105" y="136"/>
                  </a:cubicBezTo>
                  <a:cubicBezTo>
                    <a:pt x="105" y="136"/>
                    <a:pt x="105" y="135"/>
                    <a:pt x="105" y="135"/>
                  </a:cubicBezTo>
                  <a:cubicBezTo>
                    <a:pt x="105" y="135"/>
                    <a:pt x="105" y="135"/>
                    <a:pt x="104" y="135"/>
                  </a:cubicBezTo>
                  <a:cubicBezTo>
                    <a:pt x="104" y="135"/>
                    <a:pt x="104" y="135"/>
                    <a:pt x="104" y="135"/>
                  </a:cubicBezTo>
                  <a:cubicBezTo>
                    <a:pt x="102" y="135"/>
                    <a:pt x="102" y="135"/>
                    <a:pt x="101" y="134"/>
                  </a:cubicBezTo>
                  <a:cubicBezTo>
                    <a:pt x="101" y="134"/>
                    <a:pt x="101" y="134"/>
                    <a:pt x="101" y="134"/>
                  </a:cubicBezTo>
                  <a:cubicBezTo>
                    <a:pt x="101" y="133"/>
                    <a:pt x="101" y="133"/>
                    <a:pt x="101" y="133"/>
                  </a:cubicBezTo>
                  <a:cubicBezTo>
                    <a:pt x="101" y="134"/>
                    <a:pt x="101" y="134"/>
                    <a:pt x="101" y="134"/>
                  </a:cubicBezTo>
                  <a:cubicBezTo>
                    <a:pt x="101" y="134"/>
                    <a:pt x="101" y="134"/>
                    <a:pt x="101" y="134"/>
                  </a:cubicBezTo>
                  <a:cubicBezTo>
                    <a:pt x="102" y="133"/>
                    <a:pt x="103" y="132"/>
                    <a:pt x="104" y="132"/>
                  </a:cubicBezTo>
                  <a:cubicBezTo>
                    <a:pt x="104" y="132"/>
                    <a:pt x="105" y="132"/>
                    <a:pt x="105" y="131"/>
                  </a:cubicBezTo>
                  <a:cubicBezTo>
                    <a:pt x="106" y="131"/>
                    <a:pt x="107" y="130"/>
                    <a:pt x="108" y="131"/>
                  </a:cubicBezTo>
                  <a:cubicBezTo>
                    <a:pt x="108" y="131"/>
                    <a:pt x="108" y="131"/>
                    <a:pt x="109" y="131"/>
                  </a:cubicBezTo>
                  <a:cubicBezTo>
                    <a:pt x="109" y="131"/>
                    <a:pt x="109" y="131"/>
                    <a:pt x="109" y="131"/>
                  </a:cubicBezTo>
                  <a:cubicBezTo>
                    <a:pt x="109" y="130"/>
                    <a:pt x="109" y="130"/>
                    <a:pt x="109" y="130"/>
                  </a:cubicBezTo>
                  <a:cubicBezTo>
                    <a:pt x="109" y="131"/>
                    <a:pt x="109" y="131"/>
                    <a:pt x="109" y="131"/>
                  </a:cubicBezTo>
                  <a:cubicBezTo>
                    <a:pt x="109" y="131"/>
                    <a:pt x="109" y="131"/>
                    <a:pt x="109" y="131"/>
                  </a:cubicBezTo>
                  <a:cubicBezTo>
                    <a:pt x="108" y="131"/>
                    <a:pt x="108" y="131"/>
                    <a:pt x="107" y="132"/>
                  </a:cubicBezTo>
                  <a:cubicBezTo>
                    <a:pt x="107" y="132"/>
                    <a:pt x="107" y="132"/>
                    <a:pt x="107" y="133"/>
                  </a:cubicBezTo>
                  <a:cubicBezTo>
                    <a:pt x="107" y="133"/>
                    <a:pt x="107" y="133"/>
                    <a:pt x="107" y="133"/>
                  </a:cubicBezTo>
                  <a:cubicBezTo>
                    <a:pt x="107" y="134"/>
                    <a:pt x="107" y="135"/>
                    <a:pt x="106" y="135"/>
                  </a:cubicBezTo>
                  <a:cubicBezTo>
                    <a:pt x="106" y="135"/>
                    <a:pt x="106" y="136"/>
                    <a:pt x="106" y="136"/>
                  </a:cubicBezTo>
                  <a:cubicBezTo>
                    <a:pt x="106" y="136"/>
                    <a:pt x="107" y="137"/>
                    <a:pt x="108" y="137"/>
                  </a:cubicBezTo>
                  <a:cubicBezTo>
                    <a:pt x="109" y="138"/>
                    <a:pt x="110" y="138"/>
                    <a:pt x="110" y="139"/>
                  </a:cubicBezTo>
                  <a:cubicBezTo>
                    <a:pt x="111" y="140"/>
                    <a:pt x="112" y="140"/>
                    <a:pt x="114" y="141"/>
                  </a:cubicBezTo>
                  <a:cubicBezTo>
                    <a:pt x="115" y="142"/>
                    <a:pt x="115" y="143"/>
                    <a:pt x="116" y="144"/>
                  </a:cubicBezTo>
                  <a:cubicBezTo>
                    <a:pt x="116" y="145"/>
                    <a:pt x="115" y="145"/>
                    <a:pt x="115" y="145"/>
                  </a:cubicBezTo>
                  <a:close/>
                  <a:moveTo>
                    <a:pt x="125" y="107"/>
                  </a:moveTo>
                  <a:cubicBezTo>
                    <a:pt x="125" y="106"/>
                    <a:pt x="125" y="106"/>
                    <a:pt x="125" y="106"/>
                  </a:cubicBezTo>
                  <a:cubicBezTo>
                    <a:pt x="125" y="107"/>
                    <a:pt x="125" y="107"/>
                    <a:pt x="125" y="107"/>
                  </a:cubicBezTo>
                  <a:close/>
                  <a:moveTo>
                    <a:pt x="142" y="156"/>
                  </a:moveTo>
                  <a:cubicBezTo>
                    <a:pt x="141" y="156"/>
                    <a:pt x="140" y="156"/>
                    <a:pt x="138" y="156"/>
                  </a:cubicBezTo>
                  <a:cubicBezTo>
                    <a:pt x="138" y="157"/>
                    <a:pt x="138" y="157"/>
                    <a:pt x="138" y="157"/>
                  </a:cubicBezTo>
                  <a:cubicBezTo>
                    <a:pt x="137" y="156"/>
                    <a:pt x="135" y="156"/>
                    <a:pt x="135" y="155"/>
                  </a:cubicBezTo>
                  <a:cubicBezTo>
                    <a:pt x="134" y="155"/>
                    <a:pt x="134" y="155"/>
                    <a:pt x="133" y="155"/>
                  </a:cubicBezTo>
                  <a:cubicBezTo>
                    <a:pt x="133" y="155"/>
                    <a:pt x="133" y="155"/>
                    <a:pt x="132" y="155"/>
                  </a:cubicBezTo>
                  <a:cubicBezTo>
                    <a:pt x="132" y="155"/>
                    <a:pt x="132" y="154"/>
                    <a:pt x="132" y="154"/>
                  </a:cubicBezTo>
                  <a:cubicBezTo>
                    <a:pt x="131" y="153"/>
                    <a:pt x="131" y="152"/>
                    <a:pt x="131" y="151"/>
                  </a:cubicBezTo>
                  <a:cubicBezTo>
                    <a:pt x="132" y="150"/>
                    <a:pt x="132" y="150"/>
                    <a:pt x="132" y="149"/>
                  </a:cubicBezTo>
                  <a:cubicBezTo>
                    <a:pt x="132" y="148"/>
                    <a:pt x="132" y="148"/>
                    <a:pt x="133" y="147"/>
                  </a:cubicBezTo>
                  <a:cubicBezTo>
                    <a:pt x="133" y="147"/>
                    <a:pt x="133" y="147"/>
                    <a:pt x="133" y="147"/>
                  </a:cubicBezTo>
                  <a:cubicBezTo>
                    <a:pt x="133" y="147"/>
                    <a:pt x="133" y="147"/>
                    <a:pt x="133" y="147"/>
                  </a:cubicBezTo>
                  <a:cubicBezTo>
                    <a:pt x="132" y="146"/>
                    <a:pt x="131" y="146"/>
                    <a:pt x="131" y="145"/>
                  </a:cubicBezTo>
                  <a:cubicBezTo>
                    <a:pt x="131" y="144"/>
                    <a:pt x="130" y="144"/>
                    <a:pt x="129" y="143"/>
                  </a:cubicBezTo>
                  <a:cubicBezTo>
                    <a:pt x="128" y="142"/>
                    <a:pt x="127" y="141"/>
                    <a:pt x="127" y="140"/>
                  </a:cubicBezTo>
                  <a:cubicBezTo>
                    <a:pt x="127" y="139"/>
                    <a:pt x="126" y="138"/>
                    <a:pt x="126" y="137"/>
                  </a:cubicBezTo>
                  <a:cubicBezTo>
                    <a:pt x="125" y="137"/>
                    <a:pt x="125" y="136"/>
                    <a:pt x="125" y="136"/>
                  </a:cubicBezTo>
                  <a:cubicBezTo>
                    <a:pt x="125" y="135"/>
                    <a:pt x="125" y="135"/>
                    <a:pt x="126" y="135"/>
                  </a:cubicBezTo>
                  <a:cubicBezTo>
                    <a:pt x="126" y="134"/>
                    <a:pt x="126" y="134"/>
                    <a:pt x="127" y="134"/>
                  </a:cubicBezTo>
                  <a:cubicBezTo>
                    <a:pt x="127" y="133"/>
                    <a:pt x="128" y="133"/>
                    <a:pt x="129" y="132"/>
                  </a:cubicBezTo>
                  <a:cubicBezTo>
                    <a:pt x="129" y="132"/>
                    <a:pt x="129" y="132"/>
                    <a:pt x="129" y="132"/>
                  </a:cubicBezTo>
                  <a:cubicBezTo>
                    <a:pt x="130" y="131"/>
                    <a:pt x="131" y="130"/>
                    <a:pt x="132" y="130"/>
                  </a:cubicBezTo>
                  <a:cubicBezTo>
                    <a:pt x="132" y="130"/>
                    <a:pt x="133" y="130"/>
                    <a:pt x="133" y="130"/>
                  </a:cubicBezTo>
                  <a:cubicBezTo>
                    <a:pt x="134" y="130"/>
                    <a:pt x="134" y="130"/>
                    <a:pt x="135" y="130"/>
                  </a:cubicBezTo>
                  <a:cubicBezTo>
                    <a:pt x="136" y="130"/>
                    <a:pt x="136" y="130"/>
                    <a:pt x="136" y="131"/>
                  </a:cubicBezTo>
                  <a:cubicBezTo>
                    <a:pt x="136" y="131"/>
                    <a:pt x="136" y="131"/>
                    <a:pt x="136" y="132"/>
                  </a:cubicBezTo>
                  <a:cubicBezTo>
                    <a:pt x="136" y="132"/>
                    <a:pt x="136" y="133"/>
                    <a:pt x="136" y="133"/>
                  </a:cubicBezTo>
                  <a:cubicBezTo>
                    <a:pt x="136" y="134"/>
                    <a:pt x="136" y="134"/>
                    <a:pt x="136" y="134"/>
                  </a:cubicBezTo>
                  <a:cubicBezTo>
                    <a:pt x="135" y="134"/>
                    <a:pt x="135" y="134"/>
                    <a:pt x="134" y="134"/>
                  </a:cubicBezTo>
                  <a:cubicBezTo>
                    <a:pt x="133" y="134"/>
                    <a:pt x="133" y="134"/>
                    <a:pt x="133" y="136"/>
                  </a:cubicBezTo>
                  <a:cubicBezTo>
                    <a:pt x="133" y="136"/>
                    <a:pt x="133" y="136"/>
                    <a:pt x="133" y="136"/>
                  </a:cubicBezTo>
                  <a:cubicBezTo>
                    <a:pt x="133" y="136"/>
                    <a:pt x="133" y="136"/>
                    <a:pt x="133" y="136"/>
                  </a:cubicBezTo>
                  <a:cubicBezTo>
                    <a:pt x="132" y="137"/>
                    <a:pt x="132" y="137"/>
                    <a:pt x="132" y="137"/>
                  </a:cubicBezTo>
                  <a:cubicBezTo>
                    <a:pt x="133" y="138"/>
                    <a:pt x="133" y="138"/>
                    <a:pt x="134" y="139"/>
                  </a:cubicBezTo>
                  <a:cubicBezTo>
                    <a:pt x="134" y="140"/>
                    <a:pt x="135" y="141"/>
                    <a:pt x="136" y="141"/>
                  </a:cubicBezTo>
                  <a:cubicBezTo>
                    <a:pt x="137" y="141"/>
                    <a:pt x="137" y="141"/>
                    <a:pt x="137" y="142"/>
                  </a:cubicBezTo>
                  <a:cubicBezTo>
                    <a:pt x="137" y="142"/>
                    <a:pt x="137" y="142"/>
                    <a:pt x="137" y="142"/>
                  </a:cubicBezTo>
                  <a:cubicBezTo>
                    <a:pt x="137" y="143"/>
                    <a:pt x="137" y="144"/>
                    <a:pt x="137" y="144"/>
                  </a:cubicBezTo>
                  <a:cubicBezTo>
                    <a:pt x="138" y="145"/>
                    <a:pt x="138" y="146"/>
                    <a:pt x="138" y="147"/>
                  </a:cubicBezTo>
                  <a:cubicBezTo>
                    <a:pt x="138" y="147"/>
                    <a:pt x="138" y="147"/>
                    <a:pt x="138" y="148"/>
                  </a:cubicBezTo>
                  <a:cubicBezTo>
                    <a:pt x="138" y="148"/>
                    <a:pt x="139" y="149"/>
                    <a:pt x="139" y="149"/>
                  </a:cubicBezTo>
                  <a:cubicBezTo>
                    <a:pt x="139" y="149"/>
                    <a:pt x="140" y="149"/>
                    <a:pt x="140" y="149"/>
                  </a:cubicBezTo>
                  <a:cubicBezTo>
                    <a:pt x="140" y="149"/>
                    <a:pt x="140" y="149"/>
                    <a:pt x="140" y="150"/>
                  </a:cubicBezTo>
                  <a:cubicBezTo>
                    <a:pt x="140" y="150"/>
                    <a:pt x="140" y="150"/>
                    <a:pt x="140" y="150"/>
                  </a:cubicBezTo>
                  <a:cubicBezTo>
                    <a:pt x="140" y="150"/>
                    <a:pt x="140" y="150"/>
                    <a:pt x="140" y="150"/>
                  </a:cubicBezTo>
                  <a:cubicBezTo>
                    <a:pt x="141" y="151"/>
                    <a:pt x="141" y="151"/>
                    <a:pt x="141" y="152"/>
                  </a:cubicBezTo>
                  <a:cubicBezTo>
                    <a:pt x="141" y="153"/>
                    <a:pt x="141" y="155"/>
                    <a:pt x="142" y="156"/>
                  </a:cubicBezTo>
                  <a:cubicBezTo>
                    <a:pt x="142" y="156"/>
                    <a:pt x="142" y="156"/>
                    <a:pt x="142" y="156"/>
                  </a:cubicBezTo>
                  <a:close/>
                  <a:moveTo>
                    <a:pt x="147" y="50"/>
                  </a:moveTo>
                  <a:cubicBezTo>
                    <a:pt x="147" y="50"/>
                    <a:pt x="147" y="50"/>
                    <a:pt x="147" y="50"/>
                  </a:cubicBezTo>
                  <a:cubicBezTo>
                    <a:pt x="147" y="50"/>
                    <a:pt x="147" y="50"/>
                    <a:pt x="147" y="50"/>
                  </a:cubicBezTo>
                  <a:close/>
                  <a:moveTo>
                    <a:pt x="151" y="136"/>
                  </a:moveTo>
                  <a:cubicBezTo>
                    <a:pt x="151" y="136"/>
                    <a:pt x="150" y="137"/>
                    <a:pt x="150" y="136"/>
                  </a:cubicBezTo>
                  <a:cubicBezTo>
                    <a:pt x="149" y="136"/>
                    <a:pt x="149" y="136"/>
                    <a:pt x="148" y="136"/>
                  </a:cubicBezTo>
                  <a:cubicBezTo>
                    <a:pt x="148" y="136"/>
                    <a:pt x="148" y="135"/>
                    <a:pt x="148" y="135"/>
                  </a:cubicBezTo>
                  <a:cubicBezTo>
                    <a:pt x="148" y="133"/>
                    <a:pt x="149" y="132"/>
                    <a:pt x="151" y="132"/>
                  </a:cubicBezTo>
                  <a:cubicBezTo>
                    <a:pt x="151" y="132"/>
                    <a:pt x="151" y="132"/>
                    <a:pt x="152" y="133"/>
                  </a:cubicBezTo>
                  <a:cubicBezTo>
                    <a:pt x="152" y="133"/>
                    <a:pt x="152" y="133"/>
                    <a:pt x="152" y="134"/>
                  </a:cubicBezTo>
                  <a:cubicBezTo>
                    <a:pt x="152" y="134"/>
                    <a:pt x="152" y="135"/>
                    <a:pt x="151" y="136"/>
                  </a:cubicBezTo>
                  <a:close/>
                  <a:moveTo>
                    <a:pt x="162" y="57"/>
                  </a:moveTo>
                  <a:cubicBezTo>
                    <a:pt x="162" y="57"/>
                    <a:pt x="162" y="57"/>
                    <a:pt x="162" y="57"/>
                  </a:cubicBezTo>
                  <a:cubicBezTo>
                    <a:pt x="161" y="56"/>
                    <a:pt x="160" y="55"/>
                    <a:pt x="160" y="54"/>
                  </a:cubicBezTo>
                  <a:cubicBezTo>
                    <a:pt x="160" y="54"/>
                    <a:pt x="160" y="54"/>
                    <a:pt x="160" y="54"/>
                  </a:cubicBezTo>
                  <a:cubicBezTo>
                    <a:pt x="160" y="54"/>
                    <a:pt x="160" y="54"/>
                    <a:pt x="160" y="54"/>
                  </a:cubicBezTo>
                  <a:cubicBezTo>
                    <a:pt x="160" y="54"/>
                    <a:pt x="161" y="54"/>
                    <a:pt x="161" y="54"/>
                  </a:cubicBezTo>
                  <a:cubicBezTo>
                    <a:pt x="161" y="55"/>
                    <a:pt x="162" y="55"/>
                    <a:pt x="162" y="55"/>
                  </a:cubicBezTo>
                  <a:cubicBezTo>
                    <a:pt x="162" y="56"/>
                    <a:pt x="162" y="56"/>
                    <a:pt x="162" y="57"/>
                  </a:cubicBezTo>
                  <a:close/>
                  <a:moveTo>
                    <a:pt x="163" y="59"/>
                  </a:moveTo>
                  <a:cubicBezTo>
                    <a:pt x="163" y="59"/>
                    <a:pt x="162" y="59"/>
                    <a:pt x="162" y="59"/>
                  </a:cubicBezTo>
                  <a:cubicBezTo>
                    <a:pt x="162" y="59"/>
                    <a:pt x="162" y="59"/>
                    <a:pt x="163" y="59"/>
                  </a:cubicBezTo>
                  <a:cubicBezTo>
                    <a:pt x="163" y="59"/>
                    <a:pt x="163" y="59"/>
                    <a:pt x="163" y="59"/>
                  </a:cubicBezTo>
                  <a:close/>
                  <a:moveTo>
                    <a:pt x="166" y="145"/>
                  </a:moveTo>
                  <a:cubicBezTo>
                    <a:pt x="166" y="145"/>
                    <a:pt x="166" y="145"/>
                    <a:pt x="166" y="145"/>
                  </a:cubicBezTo>
                  <a:cubicBezTo>
                    <a:pt x="166" y="145"/>
                    <a:pt x="166" y="145"/>
                    <a:pt x="166" y="145"/>
                  </a:cubicBezTo>
                  <a:close/>
                  <a:moveTo>
                    <a:pt x="168" y="47"/>
                  </a:moveTo>
                  <a:cubicBezTo>
                    <a:pt x="167" y="47"/>
                    <a:pt x="167" y="47"/>
                    <a:pt x="167" y="47"/>
                  </a:cubicBezTo>
                  <a:cubicBezTo>
                    <a:pt x="167" y="47"/>
                    <a:pt x="167" y="47"/>
                    <a:pt x="167" y="47"/>
                  </a:cubicBezTo>
                  <a:cubicBezTo>
                    <a:pt x="167" y="46"/>
                    <a:pt x="167" y="46"/>
                    <a:pt x="167" y="46"/>
                  </a:cubicBezTo>
                  <a:cubicBezTo>
                    <a:pt x="168" y="46"/>
                    <a:pt x="168" y="46"/>
                    <a:pt x="168" y="46"/>
                  </a:cubicBezTo>
                  <a:cubicBezTo>
                    <a:pt x="168" y="46"/>
                    <a:pt x="168" y="47"/>
                    <a:pt x="168" y="47"/>
                  </a:cubicBezTo>
                  <a:close/>
                  <a:moveTo>
                    <a:pt x="178" y="12"/>
                  </a:moveTo>
                  <a:cubicBezTo>
                    <a:pt x="178" y="12"/>
                    <a:pt x="178" y="12"/>
                    <a:pt x="179" y="13"/>
                  </a:cubicBezTo>
                  <a:cubicBezTo>
                    <a:pt x="179" y="13"/>
                    <a:pt x="179" y="13"/>
                    <a:pt x="179" y="13"/>
                  </a:cubicBezTo>
                  <a:cubicBezTo>
                    <a:pt x="179" y="13"/>
                    <a:pt x="179" y="13"/>
                    <a:pt x="179" y="13"/>
                  </a:cubicBezTo>
                  <a:cubicBezTo>
                    <a:pt x="178" y="12"/>
                    <a:pt x="178" y="12"/>
                    <a:pt x="178" y="12"/>
                  </a:cubicBezTo>
                  <a:cubicBezTo>
                    <a:pt x="178" y="12"/>
                    <a:pt x="178" y="12"/>
                    <a:pt x="178" y="12"/>
                  </a:cubicBezTo>
                  <a:cubicBezTo>
                    <a:pt x="178" y="12"/>
                    <a:pt x="178" y="12"/>
                    <a:pt x="178" y="12"/>
                  </a:cubicBezTo>
                  <a:close/>
                  <a:moveTo>
                    <a:pt x="178" y="104"/>
                  </a:moveTo>
                  <a:cubicBezTo>
                    <a:pt x="178" y="104"/>
                    <a:pt x="178" y="104"/>
                    <a:pt x="178" y="104"/>
                  </a:cubicBezTo>
                  <a:cubicBezTo>
                    <a:pt x="178" y="104"/>
                    <a:pt x="178" y="104"/>
                    <a:pt x="178" y="104"/>
                  </a:cubicBezTo>
                  <a:cubicBezTo>
                    <a:pt x="178" y="104"/>
                    <a:pt x="177" y="104"/>
                    <a:pt x="177" y="104"/>
                  </a:cubicBezTo>
                  <a:cubicBezTo>
                    <a:pt x="177" y="104"/>
                    <a:pt x="177" y="104"/>
                    <a:pt x="177" y="104"/>
                  </a:cubicBezTo>
                  <a:cubicBezTo>
                    <a:pt x="177" y="104"/>
                    <a:pt x="178" y="104"/>
                    <a:pt x="178" y="104"/>
                  </a:cubicBezTo>
                  <a:close/>
                  <a:moveTo>
                    <a:pt x="178" y="130"/>
                  </a:moveTo>
                  <a:cubicBezTo>
                    <a:pt x="178" y="130"/>
                    <a:pt x="178" y="131"/>
                    <a:pt x="177" y="131"/>
                  </a:cubicBezTo>
                  <a:cubicBezTo>
                    <a:pt x="177" y="132"/>
                    <a:pt x="177" y="132"/>
                    <a:pt x="177" y="132"/>
                  </a:cubicBezTo>
                  <a:cubicBezTo>
                    <a:pt x="177" y="132"/>
                    <a:pt x="177" y="132"/>
                    <a:pt x="177" y="131"/>
                  </a:cubicBezTo>
                  <a:cubicBezTo>
                    <a:pt x="177" y="131"/>
                    <a:pt x="177" y="131"/>
                    <a:pt x="177" y="131"/>
                  </a:cubicBezTo>
                  <a:cubicBezTo>
                    <a:pt x="177" y="130"/>
                    <a:pt x="177" y="130"/>
                    <a:pt x="177" y="129"/>
                  </a:cubicBezTo>
                  <a:cubicBezTo>
                    <a:pt x="178" y="129"/>
                    <a:pt x="178" y="129"/>
                    <a:pt x="178" y="128"/>
                  </a:cubicBezTo>
                  <a:cubicBezTo>
                    <a:pt x="178" y="128"/>
                    <a:pt x="179" y="128"/>
                    <a:pt x="179" y="128"/>
                  </a:cubicBezTo>
                  <a:cubicBezTo>
                    <a:pt x="179" y="128"/>
                    <a:pt x="179" y="128"/>
                    <a:pt x="179" y="128"/>
                  </a:cubicBezTo>
                  <a:cubicBezTo>
                    <a:pt x="179" y="129"/>
                    <a:pt x="179" y="129"/>
                    <a:pt x="178" y="130"/>
                  </a:cubicBezTo>
                  <a:close/>
                  <a:moveTo>
                    <a:pt x="182" y="4"/>
                  </a:moveTo>
                  <a:cubicBezTo>
                    <a:pt x="182" y="4"/>
                    <a:pt x="182" y="4"/>
                    <a:pt x="182" y="4"/>
                  </a:cubicBezTo>
                  <a:cubicBezTo>
                    <a:pt x="182" y="4"/>
                    <a:pt x="182" y="4"/>
                    <a:pt x="182" y="4"/>
                  </a:cubicBezTo>
                  <a:close/>
                  <a:moveTo>
                    <a:pt x="187" y="18"/>
                  </a:moveTo>
                  <a:cubicBezTo>
                    <a:pt x="187" y="18"/>
                    <a:pt x="187" y="18"/>
                    <a:pt x="187" y="18"/>
                  </a:cubicBezTo>
                  <a:cubicBezTo>
                    <a:pt x="187" y="19"/>
                    <a:pt x="187" y="19"/>
                    <a:pt x="187" y="20"/>
                  </a:cubicBezTo>
                  <a:cubicBezTo>
                    <a:pt x="187" y="20"/>
                    <a:pt x="186" y="20"/>
                    <a:pt x="186" y="20"/>
                  </a:cubicBezTo>
                  <a:cubicBezTo>
                    <a:pt x="186" y="20"/>
                    <a:pt x="186" y="21"/>
                    <a:pt x="185" y="21"/>
                  </a:cubicBezTo>
                  <a:cubicBezTo>
                    <a:pt x="186" y="21"/>
                    <a:pt x="186" y="21"/>
                    <a:pt x="186" y="21"/>
                  </a:cubicBezTo>
                  <a:cubicBezTo>
                    <a:pt x="186" y="21"/>
                    <a:pt x="186" y="21"/>
                    <a:pt x="186" y="22"/>
                  </a:cubicBezTo>
                  <a:cubicBezTo>
                    <a:pt x="186" y="22"/>
                    <a:pt x="186" y="22"/>
                    <a:pt x="187" y="22"/>
                  </a:cubicBezTo>
                  <a:cubicBezTo>
                    <a:pt x="187" y="22"/>
                    <a:pt x="187" y="22"/>
                    <a:pt x="187" y="22"/>
                  </a:cubicBezTo>
                  <a:cubicBezTo>
                    <a:pt x="187" y="22"/>
                    <a:pt x="187" y="22"/>
                    <a:pt x="187" y="22"/>
                  </a:cubicBezTo>
                  <a:cubicBezTo>
                    <a:pt x="186" y="22"/>
                    <a:pt x="186" y="22"/>
                    <a:pt x="186" y="22"/>
                  </a:cubicBezTo>
                  <a:cubicBezTo>
                    <a:pt x="186" y="21"/>
                    <a:pt x="186" y="21"/>
                    <a:pt x="185" y="21"/>
                  </a:cubicBezTo>
                  <a:cubicBezTo>
                    <a:pt x="185" y="21"/>
                    <a:pt x="185" y="21"/>
                    <a:pt x="185" y="21"/>
                  </a:cubicBezTo>
                  <a:cubicBezTo>
                    <a:pt x="185" y="21"/>
                    <a:pt x="184" y="21"/>
                    <a:pt x="184" y="20"/>
                  </a:cubicBezTo>
                  <a:cubicBezTo>
                    <a:pt x="184" y="20"/>
                    <a:pt x="184" y="19"/>
                    <a:pt x="184" y="19"/>
                  </a:cubicBezTo>
                  <a:cubicBezTo>
                    <a:pt x="184" y="19"/>
                    <a:pt x="184" y="18"/>
                    <a:pt x="184" y="18"/>
                  </a:cubicBezTo>
                  <a:cubicBezTo>
                    <a:pt x="184" y="18"/>
                    <a:pt x="184" y="18"/>
                    <a:pt x="184" y="18"/>
                  </a:cubicBezTo>
                  <a:cubicBezTo>
                    <a:pt x="183" y="18"/>
                    <a:pt x="183" y="18"/>
                    <a:pt x="183" y="18"/>
                  </a:cubicBezTo>
                  <a:cubicBezTo>
                    <a:pt x="184" y="18"/>
                    <a:pt x="184" y="18"/>
                    <a:pt x="184" y="18"/>
                  </a:cubicBezTo>
                  <a:cubicBezTo>
                    <a:pt x="184" y="18"/>
                    <a:pt x="184" y="18"/>
                    <a:pt x="184" y="18"/>
                  </a:cubicBezTo>
                  <a:cubicBezTo>
                    <a:pt x="184" y="18"/>
                    <a:pt x="184" y="18"/>
                    <a:pt x="184" y="19"/>
                  </a:cubicBezTo>
                  <a:cubicBezTo>
                    <a:pt x="185" y="19"/>
                    <a:pt x="185" y="19"/>
                    <a:pt x="186" y="19"/>
                  </a:cubicBezTo>
                  <a:cubicBezTo>
                    <a:pt x="186" y="18"/>
                    <a:pt x="187" y="18"/>
                    <a:pt x="187" y="18"/>
                  </a:cubicBezTo>
                  <a:cubicBezTo>
                    <a:pt x="187" y="18"/>
                    <a:pt x="187" y="18"/>
                    <a:pt x="187" y="18"/>
                  </a:cubicBezTo>
                  <a:cubicBezTo>
                    <a:pt x="187" y="18"/>
                    <a:pt x="187" y="18"/>
                    <a:pt x="187" y="18"/>
                  </a:cubicBezTo>
                  <a:cubicBezTo>
                    <a:pt x="187" y="18"/>
                    <a:pt x="187" y="18"/>
                    <a:pt x="187" y="18"/>
                  </a:cubicBezTo>
                  <a:close/>
                  <a:moveTo>
                    <a:pt x="190" y="16"/>
                  </a:moveTo>
                  <a:cubicBezTo>
                    <a:pt x="189" y="17"/>
                    <a:pt x="189" y="17"/>
                    <a:pt x="188" y="17"/>
                  </a:cubicBezTo>
                  <a:cubicBezTo>
                    <a:pt x="188" y="18"/>
                    <a:pt x="188" y="18"/>
                    <a:pt x="188" y="18"/>
                  </a:cubicBezTo>
                  <a:cubicBezTo>
                    <a:pt x="188" y="18"/>
                    <a:pt x="188" y="18"/>
                    <a:pt x="188" y="18"/>
                  </a:cubicBezTo>
                  <a:cubicBezTo>
                    <a:pt x="188" y="18"/>
                    <a:pt x="187" y="18"/>
                    <a:pt x="187" y="18"/>
                  </a:cubicBezTo>
                  <a:cubicBezTo>
                    <a:pt x="187" y="18"/>
                    <a:pt x="188" y="18"/>
                    <a:pt x="188" y="18"/>
                  </a:cubicBezTo>
                  <a:cubicBezTo>
                    <a:pt x="188" y="18"/>
                    <a:pt x="188" y="18"/>
                    <a:pt x="188" y="18"/>
                  </a:cubicBezTo>
                  <a:cubicBezTo>
                    <a:pt x="188" y="17"/>
                    <a:pt x="188" y="17"/>
                    <a:pt x="188" y="17"/>
                  </a:cubicBezTo>
                  <a:cubicBezTo>
                    <a:pt x="188" y="16"/>
                    <a:pt x="189" y="16"/>
                    <a:pt x="189" y="16"/>
                  </a:cubicBezTo>
                  <a:cubicBezTo>
                    <a:pt x="189" y="16"/>
                    <a:pt x="189" y="16"/>
                    <a:pt x="189" y="16"/>
                  </a:cubicBezTo>
                  <a:cubicBezTo>
                    <a:pt x="189" y="16"/>
                    <a:pt x="189" y="16"/>
                    <a:pt x="189" y="16"/>
                  </a:cubicBezTo>
                  <a:cubicBezTo>
                    <a:pt x="189" y="16"/>
                    <a:pt x="188" y="15"/>
                    <a:pt x="188" y="15"/>
                  </a:cubicBezTo>
                  <a:cubicBezTo>
                    <a:pt x="188" y="15"/>
                    <a:pt x="188" y="15"/>
                    <a:pt x="188" y="14"/>
                  </a:cubicBezTo>
                  <a:cubicBezTo>
                    <a:pt x="188" y="14"/>
                    <a:pt x="188" y="14"/>
                    <a:pt x="188" y="14"/>
                  </a:cubicBezTo>
                  <a:cubicBezTo>
                    <a:pt x="188" y="15"/>
                    <a:pt x="189" y="15"/>
                    <a:pt x="189" y="15"/>
                  </a:cubicBezTo>
                  <a:cubicBezTo>
                    <a:pt x="189" y="15"/>
                    <a:pt x="189" y="15"/>
                    <a:pt x="189" y="16"/>
                  </a:cubicBezTo>
                  <a:cubicBezTo>
                    <a:pt x="189" y="16"/>
                    <a:pt x="189" y="16"/>
                    <a:pt x="189" y="16"/>
                  </a:cubicBezTo>
                  <a:cubicBezTo>
                    <a:pt x="189" y="16"/>
                    <a:pt x="189" y="16"/>
                    <a:pt x="189" y="16"/>
                  </a:cubicBezTo>
                  <a:cubicBezTo>
                    <a:pt x="189" y="16"/>
                    <a:pt x="190" y="16"/>
                    <a:pt x="190" y="16"/>
                  </a:cubicBezTo>
                  <a:cubicBezTo>
                    <a:pt x="190" y="16"/>
                    <a:pt x="190" y="16"/>
                    <a:pt x="190" y="16"/>
                  </a:cubicBezTo>
                  <a:cubicBezTo>
                    <a:pt x="190" y="16"/>
                    <a:pt x="190" y="16"/>
                    <a:pt x="190" y="16"/>
                  </a:cubicBezTo>
                  <a:close/>
                  <a:moveTo>
                    <a:pt x="194" y="16"/>
                  </a:moveTo>
                  <a:cubicBezTo>
                    <a:pt x="193" y="16"/>
                    <a:pt x="193" y="16"/>
                    <a:pt x="193" y="16"/>
                  </a:cubicBezTo>
                  <a:cubicBezTo>
                    <a:pt x="194" y="16"/>
                    <a:pt x="194" y="16"/>
                    <a:pt x="194" y="16"/>
                  </a:cubicBezTo>
                  <a:close/>
                  <a:moveTo>
                    <a:pt x="197" y="124"/>
                  </a:moveTo>
                  <a:cubicBezTo>
                    <a:pt x="197" y="124"/>
                    <a:pt x="197" y="124"/>
                    <a:pt x="196" y="124"/>
                  </a:cubicBezTo>
                  <a:cubicBezTo>
                    <a:pt x="196" y="124"/>
                    <a:pt x="195" y="124"/>
                    <a:pt x="194" y="123"/>
                  </a:cubicBezTo>
                  <a:cubicBezTo>
                    <a:pt x="194" y="123"/>
                    <a:pt x="194" y="123"/>
                    <a:pt x="194" y="123"/>
                  </a:cubicBezTo>
                  <a:cubicBezTo>
                    <a:pt x="194" y="122"/>
                    <a:pt x="194" y="122"/>
                    <a:pt x="194" y="122"/>
                  </a:cubicBezTo>
                  <a:cubicBezTo>
                    <a:pt x="194" y="122"/>
                    <a:pt x="194" y="122"/>
                    <a:pt x="195" y="122"/>
                  </a:cubicBezTo>
                  <a:cubicBezTo>
                    <a:pt x="195" y="123"/>
                    <a:pt x="195" y="123"/>
                    <a:pt x="196" y="123"/>
                  </a:cubicBezTo>
                  <a:cubicBezTo>
                    <a:pt x="196" y="123"/>
                    <a:pt x="197" y="123"/>
                    <a:pt x="197" y="124"/>
                  </a:cubicBezTo>
                  <a:cubicBezTo>
                    <a:pt x="197" y="124"/>
                    <a:pt x="197" y="124"/>
                    <a:pt x="197" y="124"/>
                  </a:cubicBezTo>
                  <a:cubicBezTo>
                    <a:pt x="197" y="124"/>
                    <a:pt x="197" y="124"/>
                    <a:pt x="197" y="124"/>
                  </a:cubicBezTo>
                  <a:close/>
                  <a:moveTo>
                    <a:pt x="197" y="26"/>
                  </a:moveTo>
                  <a:cubicBezTo>
                    <a:pt x="197" y="26"/>
                    <a:pt x="197" y="26"/>
                    <a:pt x="197" y="26"/>
                  </a:cubicBezTo>
                  <a:cubicBezTo>
                    <a:pt x="197" y="26"/>
                    <a:pt x="197" y="26"/>
                    <a:pt x="197" y="26"/>
                  </a:cubicBezTo>
                  <a:cubicBezTo>
                    <a:pt x="197" y="26"/>
                    <a:pt x="197" y="26"/>
                    <a:pt x="197" y="26"/>
                  </a:cubicBezTo>
                  <a:cubicBezTo>
                    <a:pt x="197" y="26"/>
                    <a:pt x="197" y="26"/>
                    <a:pt x="197" y="26"/>
                  </a:cubicBezTo>
                  <a:cubicBezTo>
                    <a:pt x="197" y="26"/>
                    <a:pt x="197" y="26"/>
                    <a:pt x="197" y="26"/>
                  </a:cubicBezTo>
                  <a:cubicBezTo>
                    <a:pt x="197" y="26"/>
                    <a:pt x="197" y="26"/>
                    <a:pt x="197" y="26"/>
                  </a:cubicBezTo>
                  <a:close/>
                  <a:moveTo>
                    <a:pt x="210" y="116"/>
                  </a:moveTo>
                  <a:cubicBezTo>
                    <a:pt x="210" y="116"/>
                    <a:pt x="210" y="116"/>
                    <a:pt x="210" y="116"/>
                  </a:cubicBezTo>
                  <a:cubicBezTo>
                    <a:pt x="210" y="116"/>
                    <a:pt x="210" y="116"/>
                    <a:pt x="210" y="115"/>
                  </a:cubicBezTo>
                  <a:cubicBezTo>
                    <a:pt x="210" y="115"/>
                    <a:pt x="210" y="115"/>
                    <a:pt x="210" y="115"/>
                  </a:cubicBezTo>
                  <a:cubicBezTo>
                    <a:pt x="210" y="115"/>
                    <a:pt x="210" y="115"/>
                    <a:pt x="211" y="115"/>
                  </a:cubicBezTo>
                  <a:cubicBezTo>
                    <a:pt x="211" y="115"/>
                    <a:pt x="211" y="116"/>
                    <a:pt x="211" y="116"/>
                  </a:cubicBezTo>
                  <a:cubicBezTo>
                    <a:pt x="211" y="116"/>
                    <a:pt x="211" y="116"/>
                    <a:pt x="210" y="116"/>
                  </a:cubicBezTo>
                  <a:close/>
                  <a:moveTo>
                    <a:pt x="211" y="122"/>
                  </a:moveTo>
                  <a:cubicBezTo>
                    <a:pt x="211" y="122"/>
                    <a:pt x="211" y="122"/>
                    <a:pt x="211" y="122"/>
                  </a:cubicBezTo>
                  <a:cubicBezTo>
                    <a:pt x="211" y="123"/>
                    <a:pt x="211" y="123"/>
                    <a:pt x="211" y="123"/>
                  </a:cubicBezTo>
                  <a:cubicBezTo>
                    <a:pt x="211" y="123"/>
                    <a:pt x="211" y="122"/>
                    <a:pt x="211" y="122"/>
                  </a:cubicBezTo>
                  <a:cubicBezTo>
                    <a:pt x="211" y="122"/>
                    <a:pt x="211" y="122"/>
                    <a:pt x="211" y="122"/>
                  </a:cubicBezTo>
                  <a:cubicBezTo>
                    <a:pt x="211" y="122"/>
                    <a:pt x="211" y="122"/>
                    <a:pt x="211" y="122"/>
                  </a:cubicBezTo>
                  <a:cubicBezTo>
                    <a:pt x="212" y="122"/>
                    <a:pt x="212" y="122"/>
                    <a:pt x="211" y="122"/>
                  </a:cubicBezTo>
                  <a:close/>
                  <a:moveTo>
                    <a:pt x="212" y="119"/>
                  </a:moveTo>
                  <a:cubicBezTo>
                    <a:pt x="212" y="119"/>
                    <a:pt x="212" y="119"/>
                    <a:pt x="212" y="119"/>
                  </a:cubicBezTo>
                  <a:cubicBezTo>
                    <a:pt x="212" y="119"/>
                    <a:pt x="212" y="119"/>
                    <a:pt x="212" y="119"/>
                  </a:cubicBezTo>
                  <a:cubicBezTo>
                    <a:pt x="213" y="119"/>
                    <a:pt x="213" y="119"/>
                    <a:pt x="213" y="119"/>
                  </a:cubicBezTo>
                  <a:lnTo>
                    <a:pt x="212" y="119"/>
                  </a:lnTo>
                  <a:close/>
                  <a:moveTo>
                    <a:pt x="222" y="97"/>
                  </a:moveTo>
                  <a:cubicBezTo>
                    <a:pt x="222" y="97"/>
                    <a:pt x="222" y="97"/>
                    <a:pt x="222" y="97"/>
                  </a:cubicBezTo>
                  <a:cubicBezTo>
                    <a:pt x="222" y="96"/>
                    <a:pt x="221" y="96"/>
                    <a:pt x="221" y="95"/>
                  </a:cubicBezTo>
                  <a:cubicBezTo>
                    <a:pt x="221" y="95"/>
                    <a:pt x="221" y="95"/>
                    <a:pt x="221" y="95"/>
                  </a:cubicBezTo>
                  <a:cubicBezTo>
                    <a:pt x="221" y="95"/>
                    <a:pt x="221" y="95"/>
                    <a:pt x="222" y="95"/>
                  </a:cubicBezTo>
                  <a:cubicBezTo>
                    <a:pt x="222" y="95"/>
                    <a:pt x="222" y="96"/>
                    <a:pt x="222" y="96"/>
                  </a:cubicBezTo>
                  <a:cubicBezTo>
                    <a:pt x="222" y="96"/>
                    <a:pt x="222" y="96"/>
                    <a:pt x="222" y="97"/>
                  </a:cubicBezTo>
                  <a:cubicBezTo>
                    <a:pt x="223" y="97"/>
                    <a:pt x="222" y="97"/>
                    <a:pt x="222" y="97"/>
                  </a:cubicBezTo>
                  <a:close/>
                  <a:moveTo>
                    <a:pt x="222" y="94"/>
                  </a:moveTo>
                  <a:cubicBezTo>
                    <a:pt x="222" y="94"/>
                    <a:pt x="222" y="94"/>
                    <a:pt x="223" y="94"/>
                  </a:cubicBezTo>
                  <a:cubicBezTo>
                    <a:pt x="223" y="94"/>
                    <a:pt x="223" y="94"/>
                    <a:pt x="223" y="94"/>
                  </a:cubicBezTo>
                  <a:cubicBezTo>
                    <a:pt x="223" y="94"/>
                    <a:pt x="222" y="94"/>
                    <a:pt x="222" y="94"/>
                  </a:cubicBezTo>
                  <a:close/>
                  <a:moveTo>
                    <a:pt x="224" y="112"/>
                  </a:moveTo>
                  <a:cubicBezTo>
                    <a:pt x="224" y="112"/>
                    <a:pt x="224" y="112"/>
                    <a:pt x="224" y="112"/>
                  </a:cubicBezTo>
                  <a:cubicBezTo>
                    <a:pt x="224" y="112"/>
                    <a:pt x="224" y="112"/>
                    <a:pt x="224" y="112"/>
                  </a:cubicBezTo>
                  <a:cubicBezTo>
                    <a:pt x="224" y="112"/>
                    <a:pt x="224" y="112"/>
                    <a:pt x="224" y="111"/>
                  </a:cubicBezTo>
                  <a:cubicBezTo>
                    <a:pt x="224" y="111"/>
                    <a:pt x="224" y="111"/>
                    <a:pt x="224" y="111"/>
                  </a:cubicBezTo>
                  <a:cubicBezTo>
                    <a:pt x="224" y="111"/>
                    <a:pt x="224" y="111"/>
                    <a:pt x="224" y="112"/>
                  </a:cubicBezTo>
                  <a:cubicBezTo>
                    <a:pt x="224" y="112"/>
                    <a:pt x="224" y="112"/>
                    <a:pt x="224" y="112"/>
                  </a:cubicBezTo>
                  <a:close/>
                  <a:moveTo>
                    <a:pt x="231" y="109"/>
                  </a:moveTo>
                  <a:cubicBezTo>
                    <a:pt x="231" y="109"/>
                    <a:pt x="231" y="109"/>
                    <a:pt x="231" y="109"/>
                  </a:cubicBezTo>
                  <a:cubicBezTo>
                    <a:pt x="231" y="109"/>
                    <a:pt x="231" y="108"/>
                    <a:pt x="232" y="108"/>
                  </a:cubicBezTo>
                  <a:cubicBezTo>
                    <a:pt x="232" y="108"/>
                    <a:pt x="232" y="108"/>
                    <a:pt x="232" y="108"/>
                  </a:cubicBezTo>
                  <a:cubicBezTo>
                    <a:pt x="231" y="108"/>
                    <a:pt x="231" y="108"/>
                    <a:pt x="231" y="108"/>
                  </a:cubicBezTo>
                  <a:cubicBezTo>
                    <a:pt x="232" y="108"/>
                    <a:pt x="232" y="108"/>
                    <a:pt x="232" y="108"/>
                  </a:cubicBezTo>
                  <a:cubicBezTo>
                    <a:pt x="232" y="108"/>
                    <a:pt x="232" y="108"/>
                    <a:pt x="232" y="108"/>
                  </a:cubicBezTo>
                  <a:cubicBezTo>
                    <a:pt x="232" y="108"/>
                    <a:pt x="232" y="108"/>
                    <a:pt x="232" y="108"/>
                  </a:cubicBezTo>
                  <a:cubicBezTo>
                    <a:pt x="233" y="108"/>
                    <a:pt x="233" y="108"/>
                    <a:pt x="233" y="108"/>
                  </a:cubicBezTo>
                  <a:cubicBezTo>
                    <a:pt x="233" y="107"/>
                    <a:pt x="234" y="106"/>
                    <a:pt x="234" y="106"/>
                  </a:cubicBezTo>
                  <a:cubicBezTo>
                    <a:pt x="234" y="105"/>
                    <a:pt x="234" y="105"/>
                    <a:pt x="234" y="105"/>
                  </a:cubicBezTo>
                  <a:cubicBezTo>
                    <a:pt x="235" y="104"/>
                    <a:pt x="235" y="103"/>
                    <a:pt x="235" y="103"/>
                  </a:cubicBezTo>
                  <a:cubicBezTo>
                    <a:pt x="236" y="101"/>
                    <a:pt x="236" y="98"/>
                    <a:pt x="236" y="96"/>
                  </a:cubicBezTo>
                  <a:cubicBezTo>
                    <a:pt x="236" y="96"/>
                    <a:pt x="236" y="95"/>
                    <a:pt x="236" y="95"/>
                  </a:cubicBezTo>
                  <a:cubicBezTo>
                    <a:pt x="236" y="95"/>
                    <a:pt x="236" y="95"/>
                    <a:pt x="236" y="95"/>
                  </a:cubicBezTo>
                  <a:cubicBezTo>
                    <a:pt x="236" y="95"/>
                    <a:pt x="237" y="95"/>
                    <a:pt x="237" y="95"/>
                  </a:cubicBezTo>
                  <a:cubicBezTo>
                    <a:pt x="237" y="96"/>
                    <a:pt x="237" y="97"/>
                    <a:pt x="237" y="98"/>
                  </a:cubicBezTo>
                  <a:cubicBezTo>
                    <a:pt x="237" y="99"/>
                    <a:pt x="237" y="99"/>
                    <a:pt x="238" y="100"/>
                  </a:cubicBezTo>
                  <a:cubicBezTo>
                    <a:pt x="238" y="100"/>
                    <a:pt x="238" y="101"/>
                    <a:pt x="237" y="101"/>
                  </a:cubicBezTo>
                  <a:cubicBezTo>
                    <a:pt x="237" y="102"/>
                    <a:pt x="237" y="102"/>
                    <a:pt x="237" y="102"/>
                  </a:cubicBezTo>
                  <a:cubicBezTo>
                    <a:pt x="237" y="103"/>
                    <a:pt x="238" y="103"/>
                    <a:pt x="237" y="103"/>
                  </a:cubicBezTo>
                  <a:cubicBezTo>
                    <a:pt x="237" y="104"/>
                    <a:pt x="236" y="105"/>
                    <a:pt x="235" y="106"/>
                  </a:cubicBezTo>
                  <a:cubicBezTo>
                    <a:pt x="234" y="107"/>
                    <a:pt x="234" y="107"/>
                    <a:pt x="234" y="108"/>
                  </a:cubicBezTo>
                  <a:cubicBezTo>
                    <a:pt x="234" y="108"/>
                    <a:pt x="234" y="109"/>
                    <a:pt x="233" y="109"/>
                  </a:cubicBezTo>
                  <a:cubicBezTo>
                    <a:pt x="233" y="109"/>
                    <a:pt x="232" y="110"/>
                    <a:pt x="231" y="109"/>
                  </a:cubicBezTo>
                  <a:cubicBezTo>
                    <a:pt x="231" y="109"/>
                    <a:pt x="231" y="109"/>
                    <a:pt x="231"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2" name="Freeform 439">
              <a:extLst>
                <a:ext uri="{FF2B5EF4-FFF2-40B4-BE49-F238E27FC236}">
                  <a16:creationId xmlns:a16="http://schemas.microsoft.com/office/drawing/2014/main" id="{3F468B0B-935B-45C3-86F5-F7C50386FCB2}"/>
                </a:ext>
              </a:extLst>
            </p:cNvPr>
            <p:cNvSpPr>
              <a:spLocks/>
            </p:cNvSpPr>
            <p:nvPr/>
          </p:nvSpPr>
          <p:spPr bwMode="auto">
            <a:xfrm>
              <a:off x="5963105" y="2904220"/>
              <a:ext cx="0" cy="3175"/>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3" name="Oval 440">
              <a:extLst>
                <a:ext uri="{FF2B5EF4-FFF2-40B4-BE49-F238E27FC236}">
                  <a16:creationId xmlns:a16="http://schemas.microsoft.com/office/drawing/2014/main" id="{7D56EC81-5427-44BA-BB96-AE202086E28F}"/>
                </a:ext>
              </a:extLst>
            </p:cNvPr>
            <p:cNvSpPr>
              <a:spLocks noChangeArrowheads="1"/>
            </p:cNvSpPr>
            <p:nvPr/>
          </p:nvSpPr>
          <p:spPr bwMode="auto">
            <a:xfrm>
              <a:off x="5366205" y="267720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4" name="Oval 441">
              <a:extLst>
                <a:ext uri="{FF2B5EF4-FFF2-40B4-BE49-F238E27FC236}">
                  <a16:creationId xmlns:a16="http://schemas.microsoft.com/office/drawing/2014/main" id="{89EB6243-D936-4E03-A62E-2FE7C8DCC55C}"/>
                </a:ext>
              </a:extLst>
            </p:cNvPr>
            <p:cNvSpPr>
              <a:spLocks noChangeArrowheads="1"/>
            </p:cNvSpPr>
            <p:nvPr/>
          </p:nvSpPr>
          <p:spPr bwMode="auto">
            <a:xfrm>
              <a:off x="4856618" y="297565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5" name="Oval 442">
              <a:extLst>
                <a:ext uri="{FF2B5EF4-FFF2-40B4-BE49-F238E27FC236}">
                  <a16:creationId xmlns:a16="http://schemas.microsoft.com/office/drawing/2014/main" id="{69E2E1F9-2E9F-4A9C-AFB8-0A0A3E636DD9}"/>
                </a:ext>
              </a:extLst>
            </p:cNvPr>
            <p:cNvSpPr>
              <a:spLocks noChangeArrowheads="1"/>
            </p:cNvSpPr>
            <p:nvPr/>
          </p:nvSpPr>
          <p:spPr bwMode="auto">
            <a:xfrm>
              <a:off x="4661355" y="228350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6" name="Freeform 443">
              <a:extLst>
                <a:ext uri="{FF2B5EF4-FFF2-40B4-BE49-F238E27FC236}">
                  <a16:creationId xmlns:a16="http://schemas.microsoft.com/office/drawing/2014/main" id="{4C29CD4C-8370-4942-ACB6-A8E668DB46BB}"/>
                </a:ext>
              </a:extLst>
            </p:cNvPr>
            <p:cNvSpPr>
              <a:spLocks/>
            </p:cNvSpPr>
            <p:nvPr/>
          </p:nvSpPr>
          <p:spPr bwMode="auto">
            <a:xfrm>
              <a:off x="4678818" y="2348595"/>
              <a:ext cx="39688" cy="39688"/>
            </a:xfrm>
            <a:custGeom>
              <a:avLst/>
              <a:gdLst>
                <a:gd name="T0" fmla="*/ 3 w 11"/>
                <a:gd name="T1" fmla="*/ 1 h 11"/>
                <a:gd name="T2" fmla="*/ 3 w 11"/>
                <a:gd name="T3" fmla="*/ 1 h 11"/>
                <a:gd name="T4" fmla="*/ 3 w 11"/>
                <a:gd name="T5" fmla="*/ 1 h 11"/>
                <a:gd name="T6" fmla="*/ 3 w 11"/>
                <a:gd name="T7" fmla="*/ 2 h 11"/>
                <a:gd name="T8" fmla="*/ 1 w 11"/>
                <a:gd name="T9" fmla="*/ 7 h 11"/>
                <a:gd name="T10" fmla="*/ 0 w 11"/>
                <a:gd name="T11" fmla="*/ 8 h 11"/>
                <a:gd name="T12" fmla="*/ 0 w 11"/>
                <a:gd name="T13" fmla="*/ 8 h 11"/>
                <a:gd name="T14" fmla="*/ 0 w 11"/>
                <a:gd name="T15" fmla="*/ 9 h 11"/>
                <a:gd name="T16" fmla="*/ 1 w 11"/>
                <a:gd name="T17" fmla="*/ 9 h 11"/>
                <a:gd name="T18" fmla="*/ 1 w 11"/>
                <a:gd name="T19" fmla="*/ 10 h 11"/>
                <a:gd name="T20" fmla="*/ 1 w 11"/>
                <a:gd name="T21" fmla="*/ 11 h 11"/>
                <a:gd name="T22" fmla="*/ 2 w 11"/>
                <a:gd name="T23" fmla="*/ 11 h 11"/>
                <a:gd name="T24" fmla="*/ 3 w 11"/>
                <a:gd name="T25" fmla="*/ 11 h 11"/>
                <a:gd name="T26" fmla="*/ 6 w 11"/>
                <a:gd name="T27" fmla="*/ 8 h 11"/>
                <a:gd name="T28" fmla="*/ 6 w 11"/>
                <a:gd name="T29" fmla="*/ 8 h 11"/>
                <a:gd name="T30" fmla="*/ 7 w 11"/>
                <a:gd name="T31" fmla="*/ 10 h 11"/>
                <a:gd name="T32" fmla="*/ 7 w 11"/>
                <a:gd name="T33" fmla="*/ 10 h 11"/>
                <a:gd name="T34" fmla="*/ 9 w 11"/>
                <a:gd name="T35" fmla="*/ 11 h 11"/>
                <a:gd name="T36" fmla="*/ 10 w 11"/>
                <a:gd name="T37" fmla="*/ 11 h 11"/>
                <a:gd name="T38" fmla="*/ 11 w 11"/>
                <a:gd name="T39" fmla="*/ 10 h 11"/>
                <a:gd name="T40" fmla="*/ 10 w 11"/>
                <a:gd name="T41" fmla="*/ 9 h 11"/>
                <a:gd name="T42" fmla="*/ 10 w 11"/>
                <a:gd name="T43" fmla="*/ 9 h 11"/>
                <a:gd name="T44" fmla="*/ 9 w 11"/>
                <a:gd name="T45" fmla="*/ 8 h 11"/>
                <a:gd name="T46" fmla="*/ 9 w 11"/>
                <a:gd name="T47" fmla="*/ 6 h 11"/>
                <a:gd name="T48" fmla="*/ 8 w 11"/>
                <a:gd name="T49" fmla="*/ 5 h 11"/>
                <a:gd name="T50" fmla="*/ 6 w 11"/>
                <a:gd name="T51" fmla="*/ 3 h 11"/>
                <a:gd name="T52" fmla="*/ 5 w 11"/>
                <a:gd name="T53" fmla="*/ 3 h 11"/>
                <a:gd name="T54" fmla="*/ 5 w 11"/>
                <a:gd name="T55" fmla="*/ 2 h 11"/>
                <a:gd name="T56" fmla="*/ 6 w 11"/>
                <a:gd name="T57" fmla="*/ 1 h 11"/>
                <a:gd name="T58" fmla="*/ 6 w 11"/>
                <a:gd name="T59" fmla="*/ 1 h 11"/>
                <a:gd name="T60" fmla="*/ 6 w 11"/>
                <a:gd name="T61" fmla="*/ 1 h 11"/>
                <a:gd name="T62" fmla="*/ 5 w 11"/>
                <a:gd name="T63" fmla="*/ 1 h 11"/>
                <a:gd name="T64" fmla="*/ 4 w 11"/>
                <a:gd name="T65" fmla="*/ 1 h 11"/>
                <a:gd name="T66" fmla="*/ 3 w 11"/>
                <a:gd name="T67" fmla="*/ 1 h 11"/>
                <a:gd name="T68" fmla="*/ 3 w 11"/>
                <a:gd name="T6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 h="11">
                  <a:moveTo>
                    <a:pt x="3" y="1"/>
                  </a:moveTo>
                  <a:cubicBezTo>
                    <a:pt x="3" y="1"/>
                    <a:pt x="3" y="1"/>
                    <a:pt x="3" y="1"/>
                  </a:cubicBezTo>
                  <a:cubicBezTo>
                    <a:pt x="3" y="1"/>
                    <a:pt x="3" y="1"/>
                    <a:pt x="3" y="1"/>
                  </a:cubicBezTo>
                  <a:cubicBezTo>
                    <a:pt x="3" y="2"/>
                    <a:pt x="3" y="2"/>
                    <a:pt x="3" y="2"/>
                  </a:cubicBezTo>
                  <a:cubicBezTo>
                    <a:pt x="2" y="4"/>
                    <a:pt x="1" y="5"/>
                    <a:pt x="1" y="7"/>
                  </a:cubicBezTo>
                  <a:cubicBezTo>
                    <a:pt x="1" y="7"/>
                    <a:pt x="1" y="7"/>
                    <a:pt x="0" y="8"/>
                  </a:cubicBezTo>
                  <a:cubicBezTo>
                    <a:pt x="0" y="8"/>
                    <a:pt x="0" y="8"/>
                    <a:pt x="0" y="8"/>
                  </a:cubicBezTo>
                  <a:cubicBezTo>
                    <a:pt x="0" y="8"/>
                    <a:pt x="0" y="9"/>
                    <a:pt x="0" y="9"/>
                  </a:cubicBezTo>
                  <a:cubicBezTo>
                    <a:pt x="0" y="9"/>
                    <a:pt x="0" y="9"/>
                    <a:pt x="1" y="9"/>
                  </a:cubicBezTo>
                  <a:cubicBezTo>
                    <a:pt x="1" y="9"/>
                    <a:pt x="1" y="10"/>
                    <a:pt x="1" y="10"/>
                  </a:cubicBezTo>
                  <a:cubicBezTo>
                    <a:pt x="1" y="10"/>
                    <a:pt x="1" y="10"/>
                    <a:pt x="1" y="11"/>
                  </a:cubicBezTo>
                  <a:cubicBezTo>
                    <a:pt x="1" y="11"/>
                    <a:pt x="1" y="11"/>
                    <a:pt x="2" y="11"/>
                  </a:cubicBezTo>
                  <a:cubicBezTo>
                    <a:pt x="2" y="11"/>
                    <a:pt x="3" y="11"/>
                    <a:pt x="3" y="11"/>
                  </a:cubicBezTo>
                  <a:cubicBezTo>
                    <a:pt x="4" y="10"/>
                    <a:pt x="5" y="10"/>
                    <a:pt x="6" y="8"/>
                  </a:cubicBezTo>
                  <a:cubicBezTo>
                    <a:pt x="6" y="8"/>
                    <a:pt x="6" y="8"/>
                    <a:pt x="6" y="8"/>
                  </a:cubicBezTo>
                  <a:cubicBezTo>
                    <a:pt x="7" y="9"/>
                    <a:pt x="7" y="9"/>
                    <a:pt x="7" y="10"/>
                  </a:cubicBezTo>
                  <a:cubicBezTo>
                    <a:pt x="7" y="10"/>
                    <a:pt x="7" y="10"/>
                    <a:pt x="7" y="10"/>
                  </a:cubicBezTo>
                  <a:cubicBezTo>
                    <a:pt x="8" y="10"/>
                    <a:pt x="9" y="11"/>
                    <a:pt x="9" y="11"/>
                  </a:cubicBezTo>
                  <a:cubicBezTo>
                    <a:pt x="9" y="11"/>
                    <a:pt x="10" y="11"/>
                    <a:pt x="10" y="11"/>
                  </a:cubicBezTo>
                  <a:cubicBezTo>
                    <a:pt x="10" y="11"/>
                    <a:pt x="10" y="10"/>
                    <a:pt x="11" y="10"/>
                  </a:cubicBezTo>
                  <a:cubicBezTo>
                    <a:pt x="11" y="10"/>
                    <a:pt x="11" y="9"/>
                    <a:pt x="10" y="9"/>
                  </a:cubicBezTo>
                  <a:cubicBezTo>
                    <a:pt x="10" y="9"/>
                    <a:pt x="10" y="9"/>
                    <a:pt x="10" y="9"/>
                  </a:cubicBezTo>
                  <a:cubicBezTo>
                    <a:pt x="10" y="9"/>
                    <a:pt x="9" y="8"/>
                    <a:pt x="9" y="8"/>
                  </a:cubicBezTo>
                  <a:cubicBezTo>
                    <a:pt x="9" y="7"/>
                    <a:pt x="9" y="6"/>
                    <a:pt x="9" y="6"/>
                  </a:cubicBezTo>
                  <a:cubicBezTo>
                    <a:pt x="8" y="6"/>
                    <a:pt x="8" y="5"/>
                    <a:pt x="8" y="5"/>
                  </a:cubicBezTo>
                  <a:cubicBezTo>
                    <a:pt x="7" y="4"/>
                    <a:pt x="6" y="4"/>
                    <a:pt x="6" y="3"/>
                  </a:cubicBezTo>
                  <a:cubicBezTo>
                    <a:pt x="6" y="3"/>
                    <a:pt x="6" y="3"/>
                    <a:pt x="5" y="3"/>
                  </a:cubicBezTo>
                  <a:cubicBezTo>
                    <a:pt x="5" y="2"/>
                    <a:pt x="5" y="2"/>
                    <a:pt x="5" y="2"/>
                  </a:cubicBezTo>
                  <a:cubicBezTo>
                    <a:pt x="6" y="2"/>
                    <a:pt x="6" y="1"/>
                    <a:pt x="6" y="1"/>
                  </a:cubicBezTo>
                  <a:cubicBezTo>
                    <a:pt x="6" y="1"/>
                    <a:pt x="6" y="1"/>
                    <a:pt x="6" y="1"/>
                  </a:cubicBezTo>
                  <a:cubicBezTo>
                    <a:pt x="6" y="0"/>
                    <a:pt x="6" y="0"/>
                    <a:pt x="6" y="1"/>
                  </a:cubicBezTo>
                  <a:cubicBezTo>
                    <a:pt x="5" y="1"/>
                    <a:pt x="5" y="1"/>
                    <a:pt x="5" y="1"/>
                  </a:cubicBezTo>
                  <a:cubicBezTo>
                    <a:pt x="4" y="1"/>
                    <a:pt x="4" y="1"/>
                    <a:pt x="4" y="1"/>
                  </a:cubicBezTo>
                  <a:cubicBezTo>
                    <a:pt x="4" y="1"/>
                    <a:pt x="3" y="1"/>
                    <a:pt x="3"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7" name="Oval 444">
              <a:extLst>
                <a:ext uri="{FF2B5EF4-FFF2-40B4-BE49-F238E27FC236}">
                  <a16:creationId xmlns:a16="http://schemas.microsoft.com/office/drawing/2014/main" id="{C82261B5-65A0-45FB-9496-65F31EFDA7DC}"/>
                </a:ext>
              </a:extLst>
            </p:cNvPr>
            <p:cNvSpPr>
              <a:spLocks noChangeArrowheads="1"/>
            </p:cNvSpPr>
            <p:nvPr/>
          </p:nvSpPr>
          <p:spPr bwMode="auto">
            <a:xfrm>
              <a:off x="4740730" y="344397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8" name="Oval 445">
              <a:extLst>
                <a:ext uri="{FF2B5EF4-FFF2-40B4-BE49-F238E27FC236}">
                  <a16:creationId xmlns:a16="http://schemas.microsoft.com/office/drawing/2014/main" id="{29A4F912-2EE0-406E-966A-A2822338C84B}"/>
                </a:ext>
              </a:extLst>
            </p:cNvPr>
            <p:cNvSpPr>
              <a:spLocks noChangeArrowheads="1"/>
            </p:cNvSpPr>
            <p:nvPr/>
          </p:nvSpPr>
          <p:spPr bwMode="auto">
            <a:xfrm>
              <a:off x="4729618" y="229462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9" name="Oval 446">
              <a:extLst>
                <a:ext uri="{FF2B5EF4-FFF2-40B4-BE49-F238E27FC236}">
                  <a16:creationId xmlns:a16="http://schemas.microsoft.com/office/drawing/2014/main" id="{0FFF5500-9F78-401B-AECE-5AF8532C677F}"/>
                </a:ext>
              </a:extLst>
            </p:cNvPr>
            <p:cNvSpPr>
              <a:spLocks noChangeArrowheads="1"/>
            </p:cNvSpPr>
            <p:nvPr/>
          </p:nvSpPr>
          <p:spPr bwMode="auto">
            <a:xfrm>
              <a:off x="4788355" y="25978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0" name="Freeform 447">
              <a:extLst>
                <a:ext uri="{FF2B5EF4-FFF2-40B4-BE49-F238E27FC236}">
                  <a16:creationId xmlns:a16="http://schemas.microsoft.com/office/drawing/2014/main" id="{F2BC5318-34B1-45B0-AC51-EB7D067ED0FD}"/>
                </a:ext>
              </a:extLst>
            </p:cNvPr>
            <p:cNvSpPr>
              <a:spLocks/>
            </p:cNvSpPr>
            <p:nvPr/>
          </p:nvSpPr>
          <p:spPr bwMode="auto">
            <a:xfrm>
              <a:off x="4755018" y="345508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1" name="Oval 448">
              <a:extLst>
                <a:ext uri="{FF2B5EF4-FFF2-40B4-BE49-F238E27FC236}">
                  <a16:creationId xmlns:a16="http://schemas.microsoft.com/office/drawing/2014/main" id="{87FFF839-A636-4FD5-990A-27CE3F680DFE}"/>
                </a:ext>
              </a:extLst>
            </p:cNvPr>
            <p:cNvSpPr>
              <a:spLocks noChangeArrowheads="1"/>
            </p:cNvSpPr>
            <p:nvPr/>
          </p:nvSpPr>
          <p:spPr bwMode="auto">
            <a:xfrm>
              <a:off x="4262893" y="23565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2" name="Freeform 449">
              <a:extLst>
                <a:ext uri="{FF2B5EF4-FFF2-40B4-BE49-F238E27FC236}">
                  <a16:creationId xmlns:a16="http://schemas.microsoft.com/office/drawing/2014/main" id="{50156D66-261C-460A-B0D8-D9C4B873BC15}"/>
                </a:ext>
              </a:extLst>
            </p:cNvPr>
            <p:cNvSpPr>
              <a:spLocks noEditPoints="1"/>
            </p:cNvSpPr>
            <p:nvPr/>
          </p:nvSpPr>
          <p:spPr bwMode="auto">
            <a:xfrm>
              <a:off x="4112080" y="2150158"/>
              <a:ext cx="857250" cy="1309688"/>
            </a:xfrm>
            <a:custGeom>
              <a:avLst/>
              <a:gdLst>
                <a:gd name="T0" fmla="*/ 197 w 237"/>
                <a:gd name="T1" fmla="*/ 217 h 363"/>
                <a:gd name="T2" fmla="*/ 161 w 237"/>
                <a:gd name="T3" fmla="*/ 206 h 363"/>
                <a:gd name="T4" fmla="*/ 136 w 237"/>
                <a:gd name="T5" fmla="*/ 196 h 363"/>
                <a:gd name="T6" fmla="*/ 110 w 237"/>
                <a:gd name="T7" fmla="*/ 172 h 363"/>
                <a:gd name="T8" fmla="*/ 150 w 237"/>
                <a:gd name="T9" fmla="*/ 155 h 363"/>
                <a:gd name="T10" fmla="*/ 170 w 237"/>
                <a:gd name="T11" fmla="*/ 133 h 363"/>
                <a:gd name="T12" fmla="*/ 183 w 237"/>
                <a:gd name="T13" fmla="*/ 119 h 363"/>
                <a:gd name="T14" fmla="*/ 198 w 237"/>
                <a:gd name="T15" fmla="*/ 109 h 363"/>
                <a:gd name="T16" fmla="*/ 192 w 237"/>
                <a:gd name="T17" fmla="*/ 80 h 363"/>
                <a:gd name="T18" fmla="*/ 166 w 237"/>
                <a:gd name="T19" fmla="*/ 85 h 363"/>
                <a:gd name="T20" fmla="*/ 138 w 237"/>
                <a:gd name="T21" fmla="*/ 86 h 363"/>
                <a:gd name="T22" fmla="*/ 161 w 237"/>
                <a:gd name="T23" fmla="*/ 53 h 363"/>
                <a:gd name="T24" fmla="*/ 164 w 237"/>
                <a:gd name="T25" fmla="*/ 47 h 363"/>
                <a:gd name="T26" fmla="*/ 163 w 237"/>
                <a:gd name="T27" fmla="*/ 23 h 363"/>
                <a:gd name="T28" fmla="*/ 154 w 237"/>
                <a:gd name="T29" fmla="*/ 39 h 363"/>
                <a:gd name="T30" fmla="*/ 149 w 237"/>
                <a:gd name="T31" fmla="*/ 35 h 363"/>
                <a:gd name="T32" fmla="*/ 131 w 237"/>
                <a:gd name="T33" fmla="*/ 39 h 363"/>
                <a:gd name="T34" fmla="*/ 102 w 237"/>
                <a:gd name="T35" fmla="*/ 23 h 363"/>
                <a:gd name="T36" fmla="*/ 82 w 237"/>
                <a:gd name="T37" fmla="*/ 21 h 363"/>
                <a:gd name="T38" fmla="*/ 61 w 237"/>
                <a:gd name="T39" fmla="*/ 2 h 363"/>
                <a:gd name="T40" fmla="*/ 35 w 237"/>
                <a:gd name="T41" fmla="*/ 22 h 363"/>
                <a:gd name="T42" fmla="*/ 29 w 237"/>
                <a:gd name="T43" fmla="*/ 33 h 363"/>
                <a:gd name="T44" fmla="*/ 15 w 237"/>
                <a:gd name="T45" fmla="*/ 58 h 363"/>
                <a:gd name="T46" fmla="*/ 9 w 237"/>
                <a:gd name="T47" fmla="*/ 71 h 363"/>
                <a:gd name="T48" fmla="*/ 34 w 237"/>
                <a:gd name="T49" fmla="*/ 60 h 363"/>
                <a:gd name="T50" fmla="*/ 56 w 237"/>
                <a:gd name="T51" fmla="*/ 65 h 363"/>
                <a:gd name="T52" fmla="*/ 63 w 237"/>
                <a:gd name="T53" fmla="*/ 74 h 363"/>
                <a:gd name="T54" fmla="*/ 62 w 237"/>
                <a:gd name="T55" fmla="*/ 84 h 363"/>
                <a:gd name="T56" fmla="*/ 66 w 237"/>
                <a:gd name="T57" fmla="*/ 90 h 363"/>
                <a:gd name="T58" fmla="*/ 72 w 237"/>
                <a:gd name="T59" fmla="*/ 109 h 363"/>
                <a:gd name="T60" fmla="*/ 64 w 237"/>
                <a:gd name="T61" fmla="*/ 140 h 363"/>
                <a:gd name="T62" fmla="*/ 77 w 237"/>
                <a:gd name="T63" fmla="*/ 158 h 363"/>
                <a:gd name="T64" fmla="*/ 131 w 237"/>
                <a:gd name="T65" fmla="*/ 206 h 363"/>
                <a:gd name="T66" fmla="*/ 141 w 237"/>
                <a:gd name="T67" fmla="*/ 238 h 363"/>
                <a:gd name="T68" fmla="*/ 163 w 237"/>
                <a:gd name="T69" fmla="*/ 311 h 363"/>
                <a:gd name="T70" fmla="*/ 165 w 237"/>
                <a:gd name="T71" fmla="*/ 341 h 363"/>
                <a:gd name="T72" fmla="*/ 168 w 237"/>
                <a:gd name="T73" fmla="*/ 352 h 363"/>
                <a:gd name="T74" fmla="*/ 179 w 237"/>
                <a:gd name="T75" fmla="*/ 361 h 363"/>
                <a:gd name="T76" fmla="*/ 178 w 237"/>
                <a:gd name="T77" fmla="*/ 354 h 363"/>
                <a:gd name="T78" fmla="*/ 184 w 237"/>
                <a:gd name="T79" fmla="*/ 325 h 363"/>
                <a:gd name="T80" fmla="*/ 197 w 237"/>
                <a:gd name="T81" fmla="*/ 306 h 363"/>
                <a:gd name="T82" fmla="*/ 228 w 237"/>
                <a:gd name="T83" fmla="*/ 260 h 363"/>
                <a:gd name="T84" fmla="*/ 179 w 237"/>
                <a:gd name="T85" fmla="*/ 98 h 363"/>
                <a:gd name="T86" fmla="*/ 143 w 237"/>
                <a:gd name="T87" fmla="*/ 60 h 363"/>
                <a:gd name="T88" fmla="*/ 153 w 237"/>
                <a:gd name="T89" fmla="*/ 131 h 363"/>
                <a:gd name="T90" fmla="*/ 144 w 237"/>
                <a:gd name="T91" fmla="*/ 122 h 363"/>
                <a:gd name="T92" fmla="*/ 139 w 237"/>
                <a:gd name="T93" fmla="*/ 109 h 363"/>
                <a:gd name="T94" fmla="*/ 143 w 237"/>
                <a:gd name="T95" fmla="*/ 115 h 363"/>
                <a:gd name="T96" fmla="*/ 130 w 237"/>
                <a:gd name="T97" fmla="*/ 63 h 363"/>
                <a:gd name="T98" fmla="*/ 126 w 237"/>
                <a:gd name="T99" fmla="*/ 86 h 363"/>
                <a:gd name="T100" fmla="*/ 119 w 237"/>
                <a:gd name="T101" fmla="*/ 100 h 363"/>
                <a:gd name="T102" fmla="*/ 121 w 237"/>
                <a:gd name="T103" fmla="*/ 105 h 363"/>
                <a:gd name="T104" fmla="*/ 122 w 237"/>
                <a:gd name="T105" fmla="*/ 82 h 363"/>
                <a:gd name="T106" fmla="*/ 63 w 237"/>
                <a:gd name="T107" fmla="*/ 67 h 363"/>
                <a:gd name="T108" fmla="*/ 90 w 237"/>
                <a:gd name="T109" fmla="*/ 66 h 363"/>
                <a:gd name="T110" fmla="*/ 113 w 237"/>
                <a:gd name="T111" fmla="*/ 65 h 363"/>
                <a:gd name="T112" fmla="*/ 106 w 237"/>
                <a:gd name="T113" fmla="*/ 40 h 363"/>
                <a:gd name="T114" fmla="*/ 104 w 237"/>
                <a:gd name="T115" fmla="*/ 48 h 363"/>
                <a:gd name="T116" fmla="*/ 104 w 237"/>
                <a:gd name="T117" fmla="*/ 63 h 363"/>
                <a:gd name="T118" fmla="*/ 112 w 237"/>
                <a:gd name="T119" fmla="*/ 75 h 363"/>
                <a:gd name="T120" fmla="*/ 171 w 237"/>
                <a:gd name="T121" fmla="*/ 352 h 363"/>
                <a:gd name="T122" fmla="*/ 178 w 237"/>
                <a:gd name="T123" fmla="*/ 357 h 363"/>
                <a:gd name="T124" fmla="*/ 194 w 237"/>
                <a:gd name="T125" fmla="*/ 219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7" h="363">
                  <a:moveTo>
                    <a:pt x="235" y="240"/>
                  </a:moveTo>
                  <a:cubicBezTo>
                    <a:pt x="235" y="240"/>
                    <a:pt x="235" y="240"/>
                    <a:pt x="235" y="240"/>
                  </a:cubicBezTo>
                  <a:cubicBezTo>
                    <a:pt x="234" y="240"/>
                    <a:pt x="234" y="240"/>
                    <a:pt x="233" y="240"/>
                  </a:cubicBezTo>
                  <a:cubicBezTo>
                    <a:pt x="233" y="240"/>
                    <a:pt x="232" y="240"/>
                    <a:pt x="232" y="239"/>
                  </a:cubicBezTo>
                  <a:cubicBezTo>
                    <a:pt x="231" y="239"/>
                    <a:pt x="230" y="238"/>
                    <a:pt x="230" y="238"/>
                  </a:cubicBezTo>
                  <a:cubicBezTo>
                    <a:pt x="229" y="236"/>
                    <a:pt x="228" y="236"/>
                    <a:pt x="227" y="235"/>
                  </a:cubicBezTo>
                  <a:cubicBezTo>
                    <a:pt x="226" y="235"/>
                    <a:pt x="225" y="235"/>
                    <a:pt x="225" y="235"/>
                  </a:cubicBezTo>
                  <a:cubicBezTo>
                    <a:pt x="223" y="235"/>
                    <a:pt x="221" y="235"/>
                    <a:pt x="219" y="234"/>
                  </a:cubicBezTo>
                  <a:cubicBezTo>
                    <a:pt x="219" y="234"/>
                    <a:pt x="218" y="234"/>
                    <a:pt x="218" y="234"/>
                  </a:cubicBezTo>
                  <a:cubicBezTo>
                    <a:pt x="218" y="234"/>
                    <a:pt x="218" y="234"/>
                    <a:pt x="217" y="235"/>
                  </a:cubicBezTo>
                  <a:cubicBezTo>
                    <a:pt x="217" y="235"/>
                    <a:pt x="217" y="235"/>
                    <a:pt x="217" y="234"/>
                  </a:cubicBezTo>
                  <a:cubicBezTo>
                    <a:pt x="217" y="234"/>
                    <a:pt x="217" y="233"/>
                    <a:pt x="216" y="233"/>
                  </a:cubicBezTo>
                  <a:cubicBezTo>
                    <a:pt x="216" y="233"/>
                    <a:pt x="216" y="232"/>
                    <a:pt x="216" y="232"/>
                  </a:cubicBezTo>
                  <a:cubicBezTo>
                    <a:pt x="214" y="232"/>
                    <a:pt x="214" y="232"/>
                    <a:pt x="213" y="231"/>
                  </a:cubicBezTo>
                  <a:cubicBezTo>
                    <a:pt x="212" y="231"/>
                    <a:pt x="211" y="231"/>
                    <a:pt x="210" y="231"/>
                  </a:cubicBezTo>
                  <a:cubicBezTo>
                    <a:pt x="209" y="231"/>
                    <a:pt x="209" y="231"/>
                    <a:pt x="209" y="231"/>
                  </a:cubicBezTo>
                  <a:cubicBezTo>
                    <a:pt x="208" y="232"/>
                    <a:pt x="208" y="232"/>
                    <a:pt x="208" y="232"/>
                  </a:cubicBezTo>
                  <a:cubicBezTo>
                    <a:pt x="208" y="232"/>
                    <a:pt x="208" y="231"/>
                    <a:pt x="208" y="231"/>
                  </a:cubicBezTo>
                  <a:cubicBezTo>
                    <a:pt x="208" y="231"/>
                    <a:pt x="208" y="231"/>
                    <a:pt x="208" y="231"/>
                  </a:cubicBezTo>
                  <a:cubicBezTo>
                    <a:pt x="208" y="230"/>
                    <a:pt x="208" y="230"/>
                    <a:pt x="208" y="230"/>
                  </a:cubicBezTo>
                  <a:cubicBezTo>
                    <a:pt x="207" y="229"/>
                    <a:pt x="206" y="229"/>
                    <a:pt x="206" y="229"/>
                  </a:cubicBezTo>
                  <a:cubicBezTo>
                    <a:pt x="206" y="229"/>
                    <a:pt x="206" y="229"/>
                    <a:pt x="206" y="229"/>
                  </a:cubicBezTo>
                  <a:cubicBezTo>
                    <a:pt x="206" y="229"/>
                    <a:pt x="206" y="229"/>
                    <a:pt x="206" y="229"/>
                  </a:cubicBezTo>
                  <a:cubicBezTo>
                    <a:pt x="206" y="230"/>
                    <a:pt x="206" y="230"/>
                    <a:pt x="206" y="230"/>
                  </a:cubicBezTo>
                  <a:cubicBezTo>
                    <a:pt x="206" y="229"/>
                    <a:pt x="206" y="229"/>
                    <a:pt x="206" y="229"/>
                  </a:cubicBezTo>
                  <a:cubicBezTo>
                    <a:pt x="206" y="229"/>
                    <a:pt x="206" y="229"/>
                    <a:pt x="206" y="229"/>
                  </a:cubicBezTo>
                  <a:cubicBezTo>
                    <a:pt x="205" y="229"/>
                    <a:pt x="204" y="229"/>
                    <a:pt x="204" y="230"/>
                  </a:cubicBezTo>
                  <a:cubicBezTo>
                    <a:pt x="204" y="229"/>
                    <a:pt x="203" y="229"/>
                    <a:pt x="203" y="229"/>
                  </a:cubicBezTo>
                  <a:cubicBezTo>
                    <a:pt x="203" y="229"/>
                    <a:pt x="204" y="229"/>
                    <a:pt x="205" y="228"/>
                  </a:cubicBezTo>
                  <a:cubicBezTo>
                    <a:pt x="205" y="228"/>
                    <a:pt x="205" y="227"/>
                    <a:pt x="205" y="227"/>
                  </a:cubicBezTo>
                  <a:cubicBezTo>
                    <a:pt x="205" y="226"/>
                    <a:pt x="205" y="226"/>
                    <a:pt x="205" y="225"/>
                  </a:cubicBezTo>
                  <a:cubicBezTo>
                    <a:pt x="205" y="225"/>
                    <a:pt x="205" y="225"/>
                    <a:pt x="204" y="224"/>
                  </a:cubicBezTo>
                  <a:cubicBezTo>
                    <a:pt x="203" y="223"/>
                    <a:pt x="203" y="223"/>
                    <a:pt x="203" y="222"/>
                  </a:cubicBezTo>
                  <a:cubicBezTo>
                    <a:pt x="203" y="221"/>
                    <a:pt x="202" y="221"/>
                    <a:pt x="202" y="220"/>
                  </a:cubicBezTo>
                  <a:cubicBezTo>
                    <a:pt x="201" y="219"/>
                    <a:pt x="199" y="217"/>
                    <a:pt x="197" y="217"/>
                  </a:cubicBezTo>
                  <a:cubicBezTo>
                    <a:pt x="197" y="217"/>
                    <a:pt x="197" y="217"/>
                    <a:pt x="197" y="217"/>
                  </a:cubicBezTo>
                  <a:cubicBezTo>
                    <a:pt x="196" y="216"/>
                    <a:pt x="195" y="216"/>
                    <a:pt x="194" y="216"/>
                  </a:cubicBezTo>
                  <a:cubicBezTo>
                    <a:pt x="193" y="216"/>
                    <a:pt x="192" y="216"/>
                    <a:pt x="191" y="216"/>
                  </a:cubicBezTo>
                  <a:cubicBezTo>
                    <a:pt x="191" y="216"/>
                    <a:pt x="191" y="216"/>
                    <a:pt x="191" y="216"/>
                  </a:cubicBezTo>
                  <a:cubicBezTo>
                    <a:pt x="190" y="216"/>
                    <a:pt x="189" y="215"/>
                    <a:pt x="188" y="215"/>
                  </a:cubicBezTo>
                  <a:cubicBezTo>
                    <a:pt x="188" y="215"/>
                    <a:pt x="188" y="214"/>
                    <a:pt x="188" y="214"/>
                  </a:cubicBezTo>
                  <a:cubicBezTo>
                    <a:pt x="188" y="214"/>
                    <a:pt x="188" y="213"/>
                    <a:pt x="187" y="213"/>
                  </a:cubicBezTo>
                  <a:cubicBezTo>
                    <a:pt x="187" y="213"/>
                    <a:pt x="186" y="212"/>
                    <a:pt x="186" y="212"/>
                  </a:cubicBezTo>
                  <a:cubicBezTo>
                    <a:pt x="185" y="211"/>
                    <a:pt x="185" y="211"/>
                    <a:pt x="184" y="211"/>
                  </a:cubicBezTo>
                  <a:cubicBezTo>
                    <a:pt x="184" y="211"/>
                    <a:pt x="183" y="211"/>
                    <a:pt x="183" y="211"/>
                  </a:cubicBezTo>
                  <a:cubicBezTo>
                    <a:pt x="183" y="211"/>
                    <a:pt x="183" y="211"/>
                    <a:pt x="183" y="210"/>
                  </a:cubicBezTo>
                  <a:cubicBezTo>
                    <a:pt x="183" y="210"/>
                    <a:pt x="182" y="209"/>
                    <a:pt x="182" y="209"/>
                  </a:cubicBezTo>
                  <a:cubicBezTo>
                    <a:pt x="181" y="209"/>
                    <a:pt x="180" y="208"/>
                    <a:pt x="180" y="208"/>
                  </a:cubicBezTo>
                  <a:cubicBezTo>
                    <a:pt x="180" y="208"/>
                    <a:pt x="179" y="208"/>
                    <a:pt x="179" y="207"/>
                  </a:cubicBezTo>
                  <a:cubicBezTo>
                    <a:pt x="179" y="207"/>
                    <a:pt x="180" y="207"/>
                    <a:pt x="180" y="207"/>
                  </a:cubicBezTo>
                  <a:cubicBezTo>
                    <a:pt x="180" y="207"/>
                    <a:pt x="180" y="207"/>
                    <a:pt x="180" y="207"/>
                  </a:cubicBezTo>
                  <a:cubicBezTo>
                    <a:pt x="180" y="207"/>
                    <a:pt x="180" y="207"/>
                    <a:pt x="180" y="207"/>
                  </a:cubicBezTo>
                  <a:cubicBezTo>
                    <a:pt x="180" y="207"/>
                    <a:pt x="180" y="206"/>
                    <a:pt x="180" y="206"/>
                  </a:cubicBezTo>
                  <a:cubicBezTo>
                    <a:pt x="179" y="206"/>
                    <a:pt x="178" y="206"/>
                    <a:pt x="178" y="206"/>
                  </a:cubicBezTo>
                  <a:cubicBezTo>
                    <a:pt x="177" y="206"/>
                    <a:pt x="177" y="206"/>
                    <a:pt x="177" y="206"/>
                  </a:cubicBezTo>
                  <a:cubicBezTo>
                    <a:pt x="176" y="206"/>
                    <a:pt x="176" y="206"/>
                    <a:pt x="176" y="206"/>
                  </a:cubicBezTo>
                  <a:cubicBezTo>
                    <a:pt x="176" y="206"/>
                    <a:pt x="176" y="207"/>
                    <a:pt x="176" y="207"/>
                  </a:cubicBezTo>
                  <a:cubicBezTo>
                    <a:pt x="175" y="207"/>
                    <a:pt x="174" y="208"/>
                    <a:pt x="173" y="207"/>
                  </a:cubicBezTo>
                  <a:cubicBezTo>
                    <a:pt x="172" y="207"/>
                    <a:pt x="172" y="207"/>
                    <a:pt x="171" y="207"/>
                  </a:cubicBezTo>
                  <a:cubicBezTo>
                    <a:pt x="170" y="207"/>
                    <a:pt x="170" y="207"/>
                    <a:pt x="169" y="207"/>
                  </a:cubicBezTo>
                  <a:cubicBezTo>
                    <a:pt x="168" y="207"/>
                    <a:pt x="168" y="207"/>
                    <a:pt x="168" y="206"/>
                  </a:cubicBezTo>
                  <a:cubicBezTo>
                    <a:pt x="168" y="206"/>
                    <a:pt x="168" y="206"/>
                    <a:pt x="168" y="206"/>
                  </a:cubicBezTo>
                  <a:cubicBezTo>
                    <a:pt x="168" y="206"/>
                    <a:pt x="168" y="205"/>
                    <a:pt x="167" y="205"/>
                  </a:cubicBezTo>
                  <a:cubicBezTo>
                    <a:pt x="167" y="205"/>
                    <a:pt x="166" y="205"/>
                    <a:pt x="166" y="205"/>
                  </a:cubicBezTo>
                  <a:cubicBezTo>
                    <a:pt x="165" y="205"/>
                    <a:pt x="165" y="205"/>
                    <a:pt x="165" y="204"/>
                  </a:cubicBezTo>
                  <a:cubicBezTo>
                    <a:pt x="165" y="204"/>
                    <a:pt x="165" y="204"/>
                    <a:pt x="164" y="203"/>
                  </a:cubicBezTo>
                  <a:cubicBezTo>
                    <a:pt x="164" y="203"/>
                    <a:pt x="164" y="204"/>
                    <a:pt x="163" y="204"/>
                  </a:cubicBezTo>
                  <a:cubicBezTo>
                    <a:pt x="163" y="204"/>
                    <a:pt x="163" y="204"/>
                    <a:pt x="163" y="204"/>
                  </a:cubicBezTo>
                  <a:cubicBezTo>
                    <a:pt x="163" y="205"/>
                    <a:pt x="163" y="205"/>
                    <a:pt x="162" y="205"/>
                  </a:cubicBezTo>
                  <a:cubicBezTo>
                    <a:pt x="162" y="206"/>
                    <a:pt x="162" y="206"/>
                    <a:pt x="161" y="206"/>
                  </a:cubicBezTo>
                  <a:cubicBezTo>
                    <a:pt x="161" y="206"/>
                    <a:pt x="161" y="206"/>
                    <a:pt x="161" y="206"/>
                  </a:cubicBezTo>
                  <a:cubicBezTo>
                    <a:pt x="161" y="205"/>
                    <a:pt x="160" y="205"/>
                    <a:pt x="161" y="205"/>
                  </a:cubicBezTo>
                  <a:cubicBezTo>
                    <a:pt x="161" y="205"/>
                    <a:pt x="161" y="204"/>
                    <a:pt x="162" y="204"/>
                  </a:cubicBezTo>
                  <a:cubicBezTo>
                    <a:pt x="162" y="204"/>
                    <a:pt x="162" y="203"/>
                    <a:pt x="161" y="203"/>
                  </a:cubicBezTo>
                  <a:cubicBezTo>
                    <a:pt x="161" y="203"/>
                    <a:pt x="161" y="203"/>
                    <a:pt x="161" y="203"/>
                  </a:cubicBezTo>
                  <a:cubicBezTo>
                    <a:pt x="160" y="203"/>
                    <a:pt x="160" y="203"/>
                    <a:pt x="159" y="204"/>
                  </a:cubicBezTo>
                  <a:cubicBezTo>
                    <a:pt x="159" y="204"/>
                    <a:pt x="158" y="205"/>
                    <a:pt x="157" y="205"/>
                  </a:cubicBezTo>
                  <a:cubicBezTo>
                    <a:pt x="157" y="205"/>
                    <a:pt x="156" y="205"/>
                    <a:pt x="155" y="206"/>
                  </a:cubicBezTo>
                  <a:cubicBezTo>
                    <a:pt x="155" y="206"/>
                    <a:pt x="155" y="206"/>
                    <a:pt x="155" y="206"/>
                  </a:cubicBezTo>
                  <a:cubicBezTo>
                    <a:pt x="154" y="206"/>
                    <a:pt x="154" y="206"/>
                    <a:pt x="153" y="206"/>
                  </a:cubicBezTo>
                  <a:cubicBezTo>
                    <a:pt x="153" y="207"/>
                    <a:pt x="152" y="207"/>
                    <a:pt x="152" y="208"/>
                  </a:cubicBezTo>
                  <a:cubicBezTo>
                    <a:pt x="152" y="209"/>
                    <a:pt x="152" y="209"/>
                    <a:pt x="151" y="209"/>
                  </a:cubicBezTo>
                  <a:cubicBezTo>
                    <a:pt x="151" y="210"/>
                    <a:pt x="150" y="210"/>
                    <a:pt x="150" y="211"/>
                  </a:cubicBezTo>
                  <a:cubicBezTo>
                    <a:pt x="150" y="211"/>
                    <a:pt x="150" y="211"/>
                    <a:pt x="150" y="211"/>
                  </a:cubicBezTo>
                  <a:cubicBezTo>
                    <a:pt x="150" y="211"/>
                    <a:pt x="150" y="211"/>
                    <a:pt x="150" y="211"/>
                  </a:cubicBezTo>
                  <a:cubicBezTo>
                    <a:pt x="150" y="212"/>
                    <a:pt x="150" y="212"/>
                    <a:pt x="150" y="212"/>
                  </a:cubicBezTo>
                  <a:cubicBezTo>
                    <a:pt x="150" y="211"/>
                    <a:pt x="150" y="211"/>
                    <a:pt x="150" y="211"/>
                  </a:cubicBezTo>
                  <a:cubicBezTo>
                    <a:pt x="150" y="211"/>
                    <a:pt x="150" y="211"/>
                    <a:pt x="150" y="211"/>
                  </a:cubicBezTo>
                  <a:cubicBezTo>
                    <a:pt x="150" y="211"/>
                    <a:pt x="149" y="211"/>
                    <a:pt x="149" y="211"/>
                  </a:cubicBezTo>
                  <a:cubicBezTo>
                    <a:pt x="149" y="211"/>
                    <a:pt x="149" y="210"/>
                    <a:pt x="148" y="210"/>
                  </a:cubicBezTo>
                  <a:cubicBezTo>
                    <a:pt x="148" y="209"/>
                    <a:pt x="147" y="209"/>
                    <a:pt x="146" y="209"/>
                  </a:cubicBezTo>
                  <a:cubicBezTo>
                    <a:pt x="145" y="209"/>
                    <a:pt x="144" y="209"/>
                    <a:pt x="143" y="209"/>
                  </a:cubicBezTo>
                  <a:cubicBezTo>
                    <a:pt x="143" y="210"/>
                    <a:pt x="143" y="210"/>
                    <a:pt x="142" y="210"/>
                  </a:cubicBezTo>
                  <a:cubicBezTo>
                    <a:pt x="142" y="210"/>
                    <a:pt x="141" y="210"/>
                    <a:pt x="140" y="210"/>
                  </a:cubicBezTo>
                  <a:cubicBezTo>
                    <a:pt x="139" y="210"/>
                    <a:pt x="138" y="209"/>
                    <a:pt x="137" y="208"/>
                  </a:cubicBezTo>
                  <a:cubicBezTo>
                    <a:pt x="137" y="207"/>
                    <a:pt x="137" y="207"/>
                    <a:pt x="136" y="206"/>
                  </a:cubicBezTo>
                  <a:cubicBezTo>
                    <a:pt x="136" y="206"/>
                    <a:pt x="136" y="206"/>
                    <a:pt x="136" y="205"/>
                  </a:cubicBezTo>
                  <a:cubicBezTo>
                    <a:pt x="136" y="205"/>
                    <a:pt x="136" y="204"/>
                    <a:pt x="136" y="203"/>
                  </a:cubicBezTo>
                  <a:cubicBezTo>
                    <a:pt x="137" y="203"/>
                    <a:pt x="137" y="202"/>
                    <a:pt x="137" y="202"/>
                  </a:cubicBezTo>
                  <a:cubicBezTo>
                    <a:pt x="137" y="201"/>
                    <a:pt x="137" y="200"/>
                    <a:pt x="137" y="200"/>
                  </a:cubicBezTo>
                  <a:cubicBezTo>
                    <a:pt x="137" y="199"/>
                    <a:pt x="137" y="198"/>
                    <a:pt x="137" y="197"/>
                  </a:cubicBezTo>
                  <a:cubicBezTo>
                    <a:pt x="137" y="197"/>
                    <a:pt x="137" y="197"/>
                    <a:pt x="137" y="197"/>
                  </a:cubicBezTo>
                  <a:cubicBezTo>
                    <a:pt x="137" y="197"/>
                    <a:pt x="137" y="197"/>
                    <a:pt x="136" y="196"/>
                  </a:cubicBezTo>
                  <a:cubicBezTo>
                    <a:pt x="136" y="196"/>
                    <a:pt x="136" y="196"/>
                    <a:pt x="136" y="196"/>
                  </a:cubicBezTo>
                  <a:cubicBezTo>
                    <a:pt x="136" y="196"/>
                    <a:pt x="136" y="196"/>
                    <a:pt x="136" y="196"/>
                  </a:cubicBezTo>
                  <a:cubicBezTo>
                    <a:pt x="136" y="197"/>
                    <a:pt x="136" y="197"/>
                    <a:pt x="136" y="197"/>
                  </a:cubicBezTo>
                  <a:cubicBezTo>
                    <a:pt x="136" y="196"/>
                    <a:pt x="136" y="196"/>
                    <a:pt x="136" y="196"/>
                  </a:cubicBezTo>
                  <a:cubicBezTo>
                    <a:pt x="136" y="196"/>
                    <a:pt x="135" y="196"/>
                    <a:pt x="134" y="196"/>
                  </a:cubicBezTo>
                  <a:cubicBezTo>
                    <a:pt x="134" y="196"/>
                    <a:pt x="133" y="195"/>
                    <a:pt x="132" y="195"/>
                  </a:cubicBezTo>
                  <a:cubicBezTo>
                    <a:pt x="131" y="195"/>
                    <a:pt x="131" y="196"/>
                    <a:pt x="130" y="195"/>
                  </a:cubicBezTo>
                  <a:cubicBezTo>
                    <a:pt x="129" y="195"/>
                    <a:pt x="128" y="196"/>
                    <a:pt x="128" y="196"/>
                  </a:cubicBezTo>
                  <a:cubicBezTo>
                    <a:pt x="127" y="196"/>
                    <a:pt x="127" y="195"/>
                    <a:pt x="127" y="195"/>
                  </a:cubicBezTo>
                  <a:cubicBezTo>
                    <a:pt x="126" y="195"/>
                    <a:pt x="126" y="195"/>
                    <a:pt x="126" y="195"/>
                  </a:cubicBezTo>
                  <a:cubicBezTo>
                    <a:pt x="127" y="194"/>
                    <a:pt x="127" y="193"/>
                    <a:pt x="127" y="192"/>
                  </a:cubicBezTo>
                  <a:cubicBezTo>
                    <a:pt x="127" y="192"/>
                    <a:pt x="127" y="191"/>
                    <a:pt x="128" y="191"/>
                  </a:cubicBezTo>
                  <a:cubicBezTo>
                    <a:pt x="128" y="191"/>
                    <a:pt x="128" y="190"/>
                    <a:pt x="128" y="190"/>
                  </a:cubicBezTo>
                  <a:cubicBezTo>
                    <a:pt x="129" y="190"/>
                    <a:pt x="129" y="190"/>
                    <a:pt x="129" y="189"/>
                  </a:cubicBezTo>
                  <a:cubicBezTo>
                    <a:pt x="129" y="189"/>
                    <a:pt x="129" y="188"/>
                    <a:pt x="129" y="188"/>
                  </a:cubicBezTo>
                  <a:cubicBezTo>
                    <a:pt x="129" y="187"/>
                    <a:pt x="129" y="186"/>
                    <a:pt x="130" y="186"/>
                  </a:cubicBezTo>
                  <a:cubicBezTo>
                    <a:pt x="130" y="185"/>
                    <a:pt x="131" y="185"/>
                    <a:pt x="131" y="185"/>
                  </a:cubicBezTo>
                  <a:cubicBezTo>
                    <a:pt x="131" y="184"/>
                    <a:pt x="131" y="184"/>
                    <a:pt x="131" y="184"/>
                  </a:cubicBezTo>
                  <a:cubicBezTo>
                    <a:pt x="131" y="183"/>
                    <a:pt x="131" y="183"/>
                    <a:pt x="130" y="183"/>
                  </a:cubicBezTo>
                  <a:cubicBezTo>
                    <a:pt x="129" y="183"/>
                    <a:pt x="128" y="183"/>
                    <a:pt x="127" y="183"/>
                  </a:cubicBezTo>
                  <a:cubicBezTo>
                    <a:pt x="127" y="183"/>
                    <a:pt x="126" y="183"/>
                    <a:pt x="125" y="183"/>
                  </a:cubicBezTo>
                  <a:cubicBezTo>
                    <a:pt x="124" y="183"/>
                    <a:pt x="124" y="184"/>
                    <a:pt x="123" y="185"/>
                  </a:cubicBezTo>
                  <a:cubicBezTo>
                    <a:pt x="123" y="185"/>
                    <a:pt x="123" y="185"/>
                    <a:pt x="123" y="186"/>
                  </a:cubicBezTo>
                  <a:cubicBezTo>
                    <a:pt x="123" y="187"/>
                    <a:pt x="122" y="188"/>
                    <a:pt x="121" y="189"/>
                  </a:cubicBezTo>
                  <a:cubicBezTo>
                    <a:pt x="121" y="190"/>
                    <a:pt x="120" y="190"/>
                    <a:pt x="120" y="190"/>
                  </a:cubicBezTo>
                  <a:cubicBezTo>
                    <a:pt x="119" y="189"/>
                    <a:pt x="119" y="189"/>
                    <a:pt x="118" y="190"/>
                  </a:cubicBezTo>
                  <a:cubicBezTo>
                    <a:pt x="117" y="190"/>
                    <a:pt x="117" y="190"/>
                    <a:pt x="116" y="190"/>
                  </a:cubicBezTo>
                  <a:cubicBezTo>
                    <a:pt x="115" y="190"/>
                    <a:pt x="115" y="190"/>
                    <a:pt x="114" y="190"/>
                  </a:cubicBezTo>
                  <a:cubicBezTo>
                    <a:pt x="114" y="189"/>
                    <a:pt x="113" y="189"/>
                    <a:pt x="113" y="189"/>
                  </a:cubicBezTo>
                  <a:cubicBezTo>
                    <a:pt x="112" y="189"/>
                    <a:pt x="111" y="188"/>
                    <a:pt x="111" y="188"/>
                  </a:cubicBezTo>
                  <a:cubicBezTo>
                    <a:pt x="111" y="187"/>
                    <a:pt x="110" y="186"/>
                    <a:pt x="110" y="185"/>
                  </a:cubicBezTo>
                  <a:cubicBezTo>
                    <a:pt x="110" y="185"/>
                    <a:pt x="109" y="185"/>
                    <a:pt x="109" y="184"/>
                  </a:cubicBezTo>
                  <a:cubicBezTo>
                    <a:pt x="109" y="183"/>
                    <a:pt x="109" y="183"/>
                    <a:pt x="109" y="182"/>
                  </a:cubicBezTo>
                  <a:cubicBezTo>
                    <a:pt x="109" y="181"/>
                    <a:pt x="109" y="181"/>
                    <a:pt x="109" y="180"/>
                  </a:cubicBezTo>
                  <a:cubicBezTo>
                    <a:pt x="109" y="179"/>
                    <a:pt x="109" y="177"/>
                    <a:pt x="109" y="175"/>
                  </a:cubicBezTo>
                  <a:cubicBezTo>
                    <a:pt x="110" y="175"/>
                    <a:pt x="110" y="175"/>
                    <a:pt x="110" y="174"/>
                  </a:cubicBezTo>
                  <a:cubicBezTo>
                    <a:pt x="110" y="174"/>
                    <a:pt x="111" y="173"/>
                    <a:pt x="110" y="172"/>
                  </a:cubicBezTo>
                  <a:cubicBezTo>
                    <a:pt x="110" y="171"/>
                    <a:pt x="111" y="170"/>
                    <a:pt x="111" y="169"/>
                  </a:cubicBezTo>
                  <a:cubicBezTo>
                    <a:pt x="111" y="168"/>
                    <a:pt x="112" y="167"/>
                    <a:pt x="113" y="167"/>
                  </a:cubicBezTo>
                  <a:cubicBezTo>
                    <a:pt x="114" y="166"/>
                    <a:pt x="115" y="166"/>
                    <a:pt x="116" y="165"/>
                  </a:cubicBezTo>
                  <a:cubicBezTo>
                    <a:pt x="117" y="165"/>
                    <a:pt x="118" y="164"/>
                    <a:pt x="118" y="164"/>
                  </a:cubicBezTo>
                  <a:cubicBezTo>
                    <a:pt x="119" y="164"/>
                    <a:pt x="120" y="164"/>
                    <a:pt x="120" y="164"/>
                  </a:cubicBezTo>
                  <a:cubicBezTo>
                    <a:pt x="121" y="164"/>
                    <a:pt x="121" y="165"/>
                    <a:pt x="122" y="164"/>
                  </a:cubicBezTo>
                  <a:cubicBezTo>
                    <a:pt x="122" y="164"/>
                    <a:pt x="123" y="164"/>
                    <a:pt x="123" y="165"/>
                  </a:cubicBezTo>
                  <a:cubicBezTo>
                    <a:pt x="124" y="166"/>
                    <a:pt x="125" y="166"/>
                    <a:pt x="125" y="166"/>
                  </a:cubicBezTo>
                  <a:cubicBezTo>
                    <a:pt x="126" y="165"/>
                    <a:pt x="126" y="165"/>
                    <a:pt x="127" y="165"/>
                  </a:cubicBezTo>
                  <a:cubicBezTo>
                    <a:pt x="127" y="165"/>
                    <a:pt x="127" y="164"/>
                    <a:pt x="127" y="164"/>
                  </a:cubicBezTo>
                  <a:cubicBezTo>
                    <a:pt x="127" y="163"/>
                    <a:pt x="128" y="163"/>
                    <a:pt x="128" y="163"/>
                  </a:cubicBezTo>
                  <a:cubicBezTo>
                    <a:pt x="128" y="163"/>
                    <a:pt x="129" y="163"/>
                    <a:pt x="129" y="163"/>
                  </a:cubicBezTo>
                  <a:cubicBezTo>
                    <a:pt x="130" y="162"/>
                    <a:pt x="131" y="163"/>
                    <a:pt x="132" y="163"/>
                  </a:cubicBezTo>
                  <a:cubicBezTo>
                    <a:pt x="134" y="163"/>
                    <a:pt x="135" y="163"/>
                    <a:pt x="136" y="164"/>
                  </a:cubicBezTo>
                  <a:cubicBezTo>
                    <a:pt x="136" y="164"/>
                    <a:pt x="136" y="164"/>
                    <a:pt x="137" y="164"/>
                  </a:cubicBezTo>
                  <a:cubicBezTo>
                    <a:pt x="137" y="164"/>
                    <a:pt x="138" y="164"/>
                    <a:pt x="138" y="164"/>
                  </a:cubicBezTo>
                  <a:cubicBezTo>
                    <a:pt x="138" y="163"/>
                    <a:pt x="139" y="164"/>
                    <a:pt x="139" y="164"/>
                  </a:cubicBezTo>
                  <a:cubicBezTo>
                    <a:pt x="139" y="164"/>
                    <a:pt x="140" y="165"/>
                    <a:pt x="140" y="166"/>
                  </a:cubicBezTo>
                  <a:cubicBezTo>
                    <a:pt x="141" y="166"/>
                    <a:pt x="141" y="167"/>
                    <a:pt x="140" y="167"/>
                  </a:cubicBezTo>
                  <a:cubicBezTo>
                    <a:pt x="140" y="167"/>
                    <a:pt x="140" y="167"/>
                    <a:pt x="140" y="168"/>
                  </a:cubicBezTo>
                  <a:cubicBezTo>
                    <a:pt x="140" y="168"/>
                    <a:pt x="140" y="169"/>
                    <a:pt x="140" y="169"/>
                  </a:cubicBezTo>
                  <a:cubicBezTo>
                    <a:pt x="141" y="170"/>
                    <a:pt x="141" y="172"/>
                    <a:pt x="142" y="173"/>
                  </a:cubicBezTo>
                  <a:cubicBezTo>
                    <a:pt x="142" y="174"/>
                    <a:pt x="143" y="174"/>
                    <a:pt x="143" y="175"/>
                  </a:cubicBezTo>
                  <a:cubicBezTo>
                    <a:pt x="144" y="175"/>
                    <a:pt x="144" y="175"/>
                    <a:pt x="145" y="174"/>
                  </a:cubicBezTo>
                  <a:cubicBezTo>
                    <a:pt x="145" y="173"/>
                    <a:pt x="146" y="172"/>
                    <a:pt x="146" y="171"/>
                  </a:cubicBezTo>
                  <a:cubicBezTo>
                    <a:pt x="146" y="171"/>
                    <a:pt x="146" y="171"/>
                    <a:pt x="146" y="171"/>
                  </a:cubicBezTo>
                  <a:cubicBezTo>
                    <a:pt x="146" y="170"/>
                    <a:pt x="145" y="169"/>
                    <a:pt x="145" y="169"/>
                  </a:cubicBezTo>
                  <a:cubicBezTo>
                    <a:pt x="145" y="168"/>
                    <a:pt x="145" y="167"/>
                    <a:pt x="145" y="167"/>
                  </a:cubicBezTo>
                  <a:cubicBezTo>
                    <a:pt x="145" y="167"/>
                    <a:pt x="145" y="167"/>
                    <a:pt x="145" y="167"/>
                  </a:cubicBezTo>
                  <a:cubicBezTo>
                    <a:pt x="144" y="165"/>
                    <a:pt x="144" y="163"/>
                    <a:pt x="144" y="161"/>
                  </a:cubicBezTo>
                  <a:cubicBezTo>
                    <a:pt x="144" y="160"/>
                    <a:pt x="144" y="160"/>
                    <a:pt x="145" y="160"/>
                  </a:cubicBezTo>
                  <a:cubicBezTo>
                    <a:pt x="146" y="159"/>
                    <a:pt x="146" y="158"/>
                    <a:pt x="148" y="157"/>
                  </a:cubicBezTo>
                  <a:cubicBezTo>
                    <a:pt x="148" y="157"/>
                    <a:pt x="148" y="157"/>
                    <a:pt x="148" y="157"/>
                  </a:cubicBezTo>
                  <a:cubicBezTo>
                    <a:pt x="149" y="157"/>
                    <a:pt x="149" y="157"/>
                    <a:pt x="149" y="156"/>
                  </a:cubicBezTo>
                  <a:cubicBezTo>
                    <a:pt x="150" y="156"/>
                    <a:pt x="150" y="156"/>
                    <a:pt x="150" y="155"/>
                  </a:cubicBezTo>
                  <a:cubicBezTo>
                    <a:pt x="150" y="155"/>
                    <a:pt x="151" y="155"/>
                    <a:pt x="151" y="155"/>
                  </a:cubicBezTo>
                  <a:cubicBezTo>
                    <a:pt x="152" y="154"/>
                    <a:pt x="152" y="154"/>
                    <a:pt x="152" y="154"/>
                  </a:cubicBezTo>
                  <a:cubicBezTo>
                    <a:pt x="153" y="153"/>
                    <a:pt x="154" y="153"/>
                    <a:pt x="155" y="152"/>
                  </a:cubicBezTo>
                  <a:cubicBezTo>
                    <a:pt x="155" y="152"/>
                    <a:pt x="155" y="152"/>
                    <a:pt x="155" y="152"/>
                  </a:cubicBezTo>
                  <a:cubicBezTo>
                    <a:pt x="156" y="151"/>
                    <a:pt x="156" y="151"/>
                    <a:pt x="156" y="151"/>
                  </a:cubicBezTo>
                  <a:cubicBezTo>
                    <a:pt x="156" y="151"/>
                    <a:pt x="156" y="151"/>
                    <a:pt x="157" y="150"/>
                  </a:cubicBezTo>
                  <a:cubicBezTo>
                    <a:pt x="157" y="150"/>
                    <a:pt x="157" y="150"/>
                    <a:pt x="157" y="150"/>
                  </a:cubicBezTo>
                  <a:cubicBezTo>
                    <a:pt x="157" y="149"/>
                    <a:pt x="156" y="149"/>
                    <a:pt x="157" y="149"/>
                  </a:cubicBezTo>
                  <a:cubicBezTo>
                    <a:pt x="157" y="148"/>
                    <a:pt x="157" y="147"/>
                    <a:pt x="157" y="147"/>
                  </a:cubicBezTo>
                  <a:cubicBezTo>
                    <a:pt x="157" y="147"/>
                    <a:pt x="157" y="146"/>
                    <a:pt x="157" y="146"/>
                  </a:cubicBezTo>
                  <a:cubicBezTo>
                    <a:pt x="157" y="145"/>
                    <a:pt x="157" y="145"/>
                    <a:pt x="157" y="144"/>
                  </a:cubicBezTo>
                  <a:cubicBezTo>
                    <a:pt x="157" y="144"/>
                    <a:pt x="157" y="144"/>
                    <a:pt x="157" y="144"/>
                  </a:cubicBezTo>
                  <a:cubicBezTo>
                    <a:pt x="157" y="144"/>
                    <a:pt x="157" y="144"/>
                    <a:pt x="157" y="144"/>
                  </a:cubicBezTo>
                  <a:cubicBezTo>
                    <a:pt x="157" y="144"/>
                    <a:pt x="157" y="145"/>
                    <a:pt x="157" y="145"/>
                  </a:cubicBezTo>
                  <a:cubicBezTo>
                    <a:pt x="157" y="145"/>
                    <a:pt x="158" y="145"/>
                    <a:pt x="158" y="145"/>
                  </a:cubicBezTo>
                  <a:cubicBezTo>
                    <a:pt x="158" y="145"/>
                    <a:pt x="158" y="145"/>
                    <a:pt x="158" y="145"/>
                  </a:cubicBezTo>
                  <a:cubicBezTo>
                    <a:pt x="158" y="145"/>
                    <a:pt x="159" y="144"/>
                    <a:pt x="159" y="143"/>
                  </a:cubicBezTo>
                  <a:cubicBezTo>
                    <a:pt x="159" y="143"/>
                    <a:pt x="159" y="143"/>
                    <a:pt x="159" y="142"/>
                  </a:cubicBezTo>
                  <a:cubicBezTo>
                    <a:pt x="159" y="142"/>
                    <a:pt x="159" y="142"/>
                    <a:pt x="159" y="142"/>
                  </a:cubicBezTo>
                  <a:cubicBezTo>
                    <a:pt x="159" y="141"/>
                    <a:pt x="160" y="141"/>
                    <a:pt x="160" y="141"/>
                  </a:cubicBezTo>
                  <a:cubicBezTo>
                    <a:pt x="160" y="141"/>
                    <a:pt x="161" y="141"/>
                    <a:pt x="161" y="141"/>
                  </a:cubicBezTo>
                  <a:cubicBezTo>
                    <a:pt x="162" y="140"/>
                    <a:pt x="162" y="139"/>
                    <a:pt x="162" y="138"/>
                  </a:cubicBezTo>
                  <a:cubicBezTo>
                    <a:pt x="162" y="137"/>
                    <a:pt x="163" y="137"/>
                    <a:pt x="164" y="137"/>
                  </a:cubicBezTo>
                  <a:cubicBezTo>
                    <a:pt x="164" y="137"/>
                    <a:pt x="165" y="137"/>
                    <a:pt x="165" y="137"/>
                  </a:cubicBezTo>
                  <a:cubicBezTo>
                    <a:pt x="165" y="137"/>
                    <a:pt x="166" y="137"/>
                    <a:pt x="166" y="137"/>
                  </a:cubicBezTo>
                  <a:cubicBezTo>
                    <a:pt x="166" y="136"/>
                    <a:pt x="166" y="136"/>
                    <a:pt x="166" y="136"/>
                  </a:cubicBezTo>
                  <a:cubicBezTo>
                    <a:pt x="166" y="136"/>
                    <a:pt x="166" y="136"/>
                    <a:pt x="166" y="136"/>
                  </a:cubicBezTo>
                  <a:cubicBezTo>
                    <a:pt x="166" y="136"/>
                    <a:pt x="165" y="136"/>
                    <a:pt x="165" y="136"/>
                  </a:cubicBezTo>
                  <a:cubicBezTo>
                    <a:pt x="165" y="136"/>
                    <a:pt x="165" y="136"/>
                    <a:pt x="165" y="136"/>
                  </a:cubicBezTo>
                  <a:cubicBezTo>
                    <a:pt x="165" y="136"/>
                    <a:pt x="165" y="136"/>
                    <a:pt x="165" y="136"/>
                  </a:cubicBezTo>
                  <a:cubicBezTo>
                    <a:pt x="165" y="136"/>
                    <a:pt x="165" y="136"/>
                    <a:pt x="165" y="136"/>
                  </a:cubicBezTo>
                  <a:cubicBezTo>
                    <a:pt x="167" y="136"/>
                    <a:pt x="168" y="135"/>
                    <a:pt x="170" y="135"/>
                  </a:cubicBezTo>
                  <a:cubicBezTo>
                    <a:pt x="170" y="135"/>
                    <a:pt x="170" y="135"/>
                    <a:pt x="170" y="135"/>
                  </a:cubicBezTo>
                  <a:cubicBezTo>
                    <a:pt x="171" y="134"/>
                    <a:pt x="171" y="134"/>
                    <a:pt x="170" y="134"/>
                  </a:cubicBezTo>
                  <a:cubicBezTo>
                    <a:pt x="170" y="133"/>
                    <a:pt x="169" y="133"/>
                    <a:pt x="170" y="133"/>
                  </a:cubicBezTo>
                  <a:cubicBezTo>
                    <a:pt x="170" y="132"/>
                    <a:pt x="170" y="131"/>
                    <a:pt x="170" y="131"/>
                  </a:cubicBezTo>
                  <a:cubicBezTo>
                    <a:pt x="171" y="130"/>
                    <a:pt x="171" y="129"/>
                    <a:pt x="172" y="129"/>
                  </a:cubicBezTo>
                  <a:cubicBezTo>
                    <a:pt x="173" y="129"/>
                    <a:pt x="173" y="128"/>
                    <a:pt x="174" y="128"/>
                  </a:cubicBezTo>
                  <a:cubicBezTo>
                    <a:pt x="174" y="128"/>
                    <a:pt x="174" y="128"/>
                    <a:pt x="175" y="128"/>
                  </a:cubicBezTo>
                  <a:cubicBezTo>
                    <a:pt x="176" y="128"/>
                    <a:pt x="177" y="127"/>
                    <a:pt x="178" y="127"/>
                  </a:cubicBezTo>
                  <a:cubicBezTo>
                    <a:pt x="178" y="127"/>
                    <a:pt x="178" y="127"/>
                    <a:pt x="179" y="126"/>
                  </a:cubicBezTo>
                  <a:cubicBezTo>
                    <a:pt x="179" y="126"/>
                    <a:pt x="179" y="126"/>
                    <a:pt x="179" y="126"/>
                  </a:cubicBezTo>
                  <a:cubicBezTo>
                    <a:pt x="180" y="126"/>
                    <a:pt x="181" y="125"/>
                    <a:pt x="182" y="125"/>
                  </a:cubicBezTo>
                  <a:cubicBezTo>
                    <a:pt x="182" y="125"/>
                    <a:pt x="182" y="125"/>
                    <a:pt x="182" y="125"/>
                  </a:cubicBezTo>
                  <a:cubicBezTo>
                    <a:pt x="182" y="125"/>
                    <a:pt x="182" y="126"/>
                    <a:pt x="182" y="126"/>
                  </a:cubicBezTo>
                  <a:cubicBezTo>
                    <a:pt x="181" y="126"/>
                    <a:pt x="181" y="126"/>
                    <a:pt x="181" y="126"/>
                  </a:cubicBezTo>
                  <a:cubicBezTo>
                    <a:pt x="180" y="126"/>
                    <a:pt x="179" y="127"/>
                    <a:pt x="179" y="128"/>
                  </a:cubicBezTo>
                  <a:cubicBezTo>
                    <a:pt x="179" y="128"/>
                    <a:pt x="179" y="128"/>
                    <a:pt x="179" y="129"/>
                  </a:cubicBezTo>
                  <a:cubicBezTo>
                    <a:pt x="179" y="129"/>
                    <a:pt x="179" y="130"/>
                    <a:pt x="180" y="130"/>
                  </a:cubicBezTo>
                  <a:cubicBezTo>
                    <a:pt x="180" y="130"/>
                    <a:pt x="180" y="130"/>
                    <a:pt x="180" y="130"/>
                  </a:cubicBezTo>
                  <a:cubicBezTo>
                    <a:pt x="181" y="129"/>
                    <a:pt x="182" y="129"/>
                    <a:pt x="183" y="128"/>
                  </a:cubicBezTo>
                  <a:cubicBezTo>
                    <a:pt x="183" y="128"/>
                    <a:pt x="184" y="127"/>
                    <a:pt x="184" y="127"/>
                  </a:cubicBezTo>
                  <a:cubicBezTo>
                    <a:pt x="186" y="127"/>
                    <a:pt x="187" y="127"/>
                    <a:pt x="188" y="126"/>
                  </a:cubicBezTo>
                  <a:cubicBezTo>
                    <a:pt x="189" y="126"/>
                    <a:pt x="189" y="126"/>
                    <a:pt x="189" y="126"/>
                  </a:cubicBezTo>
                  <a:cubicBezTo>
                    <a:pt x="190" y="125"/>
                    <a:pt x="190" y="125"/>
                    <a:pt x="191" y="125"/>
                  </a:cubicBezTo>
                  <a:cubicBezTo>
                    <a:pt x="191" y="125"/>
                    <a:pt x="191" y="125"/>
                    <a:pt x="192" y="125"/>
                  </a:cubicBezTo>
                  <a:cubicBezTo>
                    <a:pt x="192" y="124"/>
                    <a:pt x="192" y="124"/>
                    <a:pt x="192" y="124"/>
                  </a:cubicBezTo>
                  <a:cubicBezTo>
                    <a:pt x="192" y="124"/>
                    <a:pt x="192" y="124"/>
                    <a:pt x="192" y="124"/>
                  </a:cubicBezTo>
                  <a:cubicBezTo>
                    <a:pt x="192" y="123"/>
                    <a:pt x="191" y="123"/>
                    <a:pt x="192" y="122"/>
                  </a:cubicBezTo>
                  <a:cubicBezTo>
                    <a:pt x="192" y="122"/>
                    <a:pt x="191" y="122"/>
                    <a:pt x="191" y="122"/>
                  </a:cubicBezTo>
                  <a:cubicBezTo>
                    <a:pt x="191" y="121"/>
                    <a:pt x="191" y="121"/>
                    <a:pt x="191" y="121"/>
                  </a:cubicBezTo>
                  <a:cubicBezTo>
                    <a:pt x="190" y="122"/>
                    <a:pt x="189" y="123"/>
                    <a:pt x="189" y="124"/>
                  </a:cubicBezTo>
                  <a:cubicBezTo>
                    <a:pt x="189" y="124"/>
                    <a:pt x="188" y="124"/>
                    <a:pt x="188" y="124"/>
                  </a:cubicBezTo>
                  <a:cubicBezTo>
                    <a:pt x="188" y="124"/>
                    <a:pt x="187" y="124"/>
                    <a:pt x="187" y="124"/>
                  </a:cubicBezTo>
                  <a:cubicBezTo>
                    <a:pt x="187" y="124"/>
                    <a:pt x="187" y="124"/>
                    <a:pt x="187" y="124"/>
                  </a:cubicBezTo>
                  <a:cubicBezTo>
                    <a:pt x="187" y="124"/>
                    <a:pt x="186" y="124"/>
                    <a:pt x="186" y="124"/>
                  </a:cubicBezTo>
                  <a:cubicBezTo>
                    <a:pt x="186" y="124"/>
                    <a:pt x="186" y="124"/>
                    <a:pt x="186" y="124"/>
                  </a:cubicBezTo>
                  <a:cubicBezTo>
                    <a:pt x="185" y="124"/>
                    <a:pt x="185" y="124"/>
                    <a:pt x="185" y="123"/>
                  </a:cubicBezTo>
                  <a:cubicBezTo>
                    <a:pt x="184" y="123"/>
                    <a:pt x="183" y="122"/>
                    <a:pt x="183" y="122"/>
                  </a:cubicBezTo>
                  <a:cubicBezTo>
                    <a:pt x="183" y="121"/>
                    <a:pt x="183" y="120"/>
                    <a:pt x="183" y="119"/>
                  </a:cubicBezTo>
                  <a:cubicBezTo>
                    <a:pt x="184" y="119"/>
                    <a:pt x="183" y="119"/>
                    <a:pt x="183" y="118"/>
                  </a:cubicBezTo>
                  <a:cubicBezTo>
                    <a:pt x="183" y="118"/>
                    <a:pt x="183" y="118"/>
                    <a:pt x="183" y="118"/>
                  </a:cubicBezTo>
                  <a:cubicBezTo>
                    <a:pt x="182" y="118"/>
                    <a:pt x="182" y="118"/>
                    <a:pt x="182" y="118"/>
                  </a:cubicBezTo>
                  <a:cubicBezTo>
                    <a:pt x="182" y="118"/>
                    <a:pt x="183" y="118"/>
                    <a:pt x="183" y="118"/>
                  </a:cubicBezTo>
                  <a:cubicBezTo>
                    <a:pt x="183" y="118"/>
                    <a:pt x="184" y="118"/>
                    <a:pt x="184" y="117"/>
                  </a:cubicBezTo>
                  <a:cubicBezTo>
                    <a:pt x="185" y="117"/>
                    <a:pt x="185" y="116"/>
                    <a:pt x="185" y="116"/>
                  </a:cubicBezTo>
                  <a:cubicBezTo>
                    <a:pt x="185" y="116"/>
                    <a:pt x="184" y="115"/>
                    <a:pt x="184" y="115"/>
                  </a:cubicBezTo>
                  <a:cubicBezTo>
                    <a:pt x="183" y="115"/>
                    <a:pt x="183" y="114"/>
                    <a:pt x="182" y="115"/>
                  </a:cubicBezTo>
                  <a:cubicBezTo>
                    <a:pt x="180" y="115"/>
                    <a:pt x="177" y="116"/>
                    <a:pt x="175" y="117"/>
                  </a:cubicBezTo>
                  <a:cubicBezTo>
                    <a:pt x="175" y="117"/>
                    <a:pt x="175" y="117"/>
                    <a:pt x="175" y="117"/>
                  </a:cubicBezTo>
                  <a:cubicBezTo>
                    <a:pt x="175" y="117"/>
                    <a:pt x="175" y="117"/>
                    <a:pt x="175" y="117"/>
                  </a:cubicBezTo>
                  <a:cubicBezTo>
                    <a:pt x="175" y="117"/>
                    <a:pt x="175" y="118"/>
                    <a:pt x="174" y="118"/>
                  </a:cubicBezTo>
                  <a:cubicBezTo>
                    <a:pt x="174" y="118"/>
                    <a:pt x="174" y="118"/>
                    <a:pt x="174" y="118"/>
                  </a:cubicBezTo>
                  <a:cubicBezTo>
                    <a:pt x="174" y="118"/>
                    <a:pt x="174" y="118"/>
                    <a:pt x="173" y="119"/>
                  </a:cubicBezTo>
                  <a:cubicBezTo>
                    <a:pt x="173" y="119"/>
                    <a:pt x="173" y="119"/>
                    <a:pt x="173" y="119"/>
                  </a:cubicBezTo>
                  <a:cubicBezTo>
                    <a:pt x="173" y="119"/>
                    <a:pt x="173" y="119"/>
                    <a:pt x="173" y="119"/>
                  </a:cubicBezTo>
                  <a:cubicBezTo>
                    <a:pt x="173" y="119"/>
                    <a:pt x="173" y="119"/>
                    <a:pt x="173" y="119"/>
                  </a:cubicBezTo>
                  <a:cubicBezTo>
                    <a:pt x="173" y="119"/>
                    <a:pt x="173" y="119"/>
                    <a:pt x="173" y="118"/>
                  </a:cubicBezTo>
                  <a:cubicBezTo>
                    <a:pt x="174" y="118"/>
                    <a:pt x="174" y="118"/>
                    <a:pt x="174" y="118"/>
                  </a:cubicBezTo>
                  <a:cubicBezTo>
                    <a:pt x="174" y="118"/>
                    <a:pt x="174" y="118"/>
                    <a:pt x="174" y="118"/>
                  </a:cubicBezTo>
                  <a:cubicBezTo>
                    <a:pt x="175" y="117"/>
                    <a:pt x="175" y="117"/>
                    <a:pt x="175" y="117"/>
                  </a:cubicBezTo>
                  <a:cubicBezTo>
                    <a:pt x="175" y="117"/>
                    <a:pt x="175" y="117"/>
                    <a:pt x="175" y="117"/>
                  </a:cubicBezTo>
                  <a:cubicBezTo>
                    <a:pt x="175" y="117"/>
                    <a:pt x="175" y="117"/>
                    <a:pt x="175" y="117"/>
                  </a:cubicBezTo>
                  <a:cubicBezTo>
                    <a:pt x="175" y="117"/>
                    <a:pt x="176" y="116"/>
                    <a:pt x="176" y="116"/>
                  </a:cubicBezTo>
                  <a:cubicBezTo>
                    <a:pt x="177" y="115"/>
                    <a:pt x="178" y="115"/>
                    <a:pt x="179" y="114"/>
                  </a:cubicBezTo>
                  <a:cubicBezTo>
                    <a:pt x="179" y="114"/>
                    <a:pt x="180" y="114"/>
                    <a:pt x="180" y="113"/>
                  </a:cubicBezTo>
                  <a:cubicBezTo>
                    <a:pt x="180" y="113"/>
                    <a:pt x="180" y="113"/>
                    <a:pt x="180" y="113"/>
                  </a:cubicBezTo>
                  <a:cubicBezTo>
                    <a:pt x="181" y="112"/>
                    <a:pt x="181" y="112"/>
                    <a:pt x="182" y="112"/>
                  </a:cubicBezTo>
                  <a:cubicBezTo>
                    <a:pt x="182" y="111"/>
                    <a:pt x="183" y="112"/>
                    <a:pt x="184" y="112"/>
                  </a:cubicBezTo>
                  <a:cubicBezTo>
                    <a:pt x="186" y="112"/>
                    <a:pt x="188" y="112"/>
                    <a:pt x="191" y="112"/>
                  </a:cubicBezTo>
                  <a:cubicBezTo>
                    <a:pt x="192" y="112"/>
                    <a:pt x="193" y="112"/>
                    <a:pt x="194" y="112"/>
                  </a:cubicBezTo>
                  <a:cubicBezTo>
                    <a:pt x="194" y="112"/>
                    <a:pt x="194" y="112"/>
                    <a:pt x="194" y="112"/>
                  </a:cubicBezTo>
                  <a:cubicBezTo>
                    <a:pt x="194" y="112"/>
                    <a:pt x="195" y="112"/>
                    <a:pt x="195" y="112"/>
                  </a:cubicBezTo>
                  <a:cubicBezTo>
                    <a:pt x="196" y="111"/>
                    <a:pt x="196" y="111"/>
                    <a:pt x="197" y="110"/>
                  </a:cubicBezTo>
                  <a:cubicBezTo>
                    <a:pt x="197" y="110"/>
                    <a:pt x="197" y="110"/>
                    <a:pt x="198" y="109"/>
                  </a:cubicBezTo>
                  <a:cubicBezTo>
                    <a:pt x="198" y="109"/>
                    <a:pt x="199" y="109"/>
                    <a:pt x="199" y="109"/>
                  </a:cubicBezTo>
                  <a:cubicBezTo>
                    <a:pt x="200" y="109"/>
                    <a:pt x="201" y="109"/>
                    <a:pt x="202" y="108"/>
                  </a:cubicBezTo>
                  <a:cubicBezTo>
                    <a:pt x="203" y="108"/>
                    <a:pt x="203" y="107"/>
                    <a:pt x="203" y="106"/>
                  </a:cubicBezTo>
                  <a:cubicBezTo>
                    <a:pt x="203" y="106"/>
                    <a:pt x="203" y="106"/>
                    <a:pt x="203" y="105"/>
                  </a:cubicBezTo>
                  <a:cubicBezTo>
                    <a:pt x="203" y="105"/>
                    <a:pt x="203" y="105"/>
                    <a:pt x="203" y="104"/>
                  </a:cubicBezTo>
                  <a:cubicBezTo>
                    <a:pt x="203" y="104"/>
                    <a:pt x="203" y="104"/>
                    <a:pt x="203" y="104"/>
                  </a:cubicBezTo>
                  <a:cubicBezTo>
                    <a:pt x="203" y="103"/>
                    <a:pt x="202" y="102"/>
                    <a:pt x="201" y="103"/>
                  </a:cubicBezTo>
                  <a:cubicBezTo>
                    <a:pt x="201" y="103"/>
                    <a:pt x="201" y="103"/>
                    <a:pt x="201" y="103"/>
                  </a:cubicBezTo>
                  <a:cubicBezTo>
                    <a:pt x="201" y="103"/>
                    <a:pt x="201" y="103"/>
                    <a:pt x="201" y="103"/>
                  </a:cubicBezTo>
                  <a:cubicBezTo>
                    <a:pt x="201" y="103"/>
                    <a:pt x="201" y="103"/>
                    <a:pt x="201" y="103"/>
                  </a:cubicBezTo>
                  <a:cubicBezTo>
                    <a:pt x="201" y="103"/>
                    <a:pt x="201" y="103"/>
                    <a:pt x="201" y="103"/>
                  </a:cubicBezTo>
                  <a:cubicBezTo>
                    <a:pt x="201" y="102"/>
                    <a:pt x="201" y="102"/>
                    <a:pt x="201" y="102"/>
                  </a:cubicBezTo>
                  <a:cubicBezTo>
                    <a:pt x="201" y="101"/>
                    <a:pt x="201" y="101"/>
                    <a:pt x="200" y="101"/>
                  </a:cubicBezTo>
                  <a:cubicBezTo>
                    <a:pt x="200" y="101"/>
                    <a:pt x="200" y="101"/>
                    <a:pt x="200" y="101"/>
                  </a:cubicBezTo>
                  <a:cubicBezTo>
                    <a:pt x="200" y="101"/>
                    <a:pt x="199" y="101"/>
                    <a:pt x="199" y="101"/>
                  </a:cubicBezTo>
                  <a:cubicBezTo>
                    <a:pt x="199" y="101"/>
                    <a:pt x="200" y="101"/>
                    <a:pt x="200" y="101"/>
                  </a:cubicBezTo>
                  <a:cubicBezTo>
                    <a:pt x="200" y="101"/>
                    <a:pt x="200" y="100"/>
                    <a:pt x="200" y="100"/>
                  </a:cubicBezTo>
                  <a:cubicBezTo>
                    <a:pt x="201" y="100"/>
                    <a:pt x="201" y="100"/>
                    <a:pt x="201" y="100"/>
                  </a:cubicBezTo>
                  <a:cubicBezTo>
                    <a:pt x="200" y="99"/>
                    <a:pt x="200" y="99"/>
                    <a:pt x="200" y="99"/>
                  </a:cubicBezTo>
                  <a:cubicBezTo>
                    <a:pt x="199" y="99"/>
                    <a:pt x="199" y="99"/>
                    <a:pt x="199" y="99"/>
                  </a:cubicBezTo>
                  <a:cubicBezTo>
                    <a:pt x="198" y="98"/>
                    <a:pt x="198" y="98"/>
                    <a:pt x="197" y="97"/>
                  </a:cubicBezTo>
                  <a:cubicBezTo>
                    <a:pt x="197" y="97"/>
                    <a:pt x="196" y="97"/>
                    <a:pt x="196" y="97"/>
                  </a:cubicBezTo>
                  <a:cubicBezTo>
                    <a:pt x="196" y="96"/>
                    <a:pt x="196" y="96"/>
                    <a:pt x="195" y="95"/>
                  </a:cubicBezTo>
                  <a:cubicBezTo>
                    <a:pt x="195" y="95"/>
                    <a:pt x="194" y="95"/>
                    <a:pt x="194" y="94"/>
                  </a:cubicBezTo>
                  <a:cubicBezTo>
                    <a:pt x="194" y="94"/>
                    <a:pt x="194" y="94"/>
                    <a:pt x="194" y="93"/>
                  </a:cubicBezTo>
                  <a:cubicBezTo>
                    <a:pt x="194" y="93"/>
                    <a:pt x="195" y="93"/>
                    <a:pt x="195" y="92"/>
                  </a:cubicBezTo>
                  <a:cubicBezTo>
                    <a:pt x="195" y="92"/>
                    <a:pt x="195" y="92"/>
                    <a:pt x="195" y="91"/>
                  </a:cubicBezTo>
                  <a:cubicBezTo>
                    <a:pt x="195" y="91"/>
                    <a:pt x="194" y="90"/>
                    <a:pt x="195" y="90"/>
                  </a:cubicBezTo>
                  <a:cubicBezTo>
                    <a:pt x="195" y="89"/>
                    <a:pt x="194" y="89"/>
                    <a:pt x="194" y="89"/>
                  </a:cubicBezTo>
                  <a:cubicBezTo>
                    <a:pt x="194" y="89"/>
                    <a:pt x="194" y="88"/>
                    <a:pt x="194" y="88"/>
                  </a:cubicBezTo>
                  <a:cubicBezTo>
                    <a:pt x="193" y="88"/>
                    <a:pt x="194" y="87"/>
                    <a:pt x="194" y="87"/>
                  </a:cubicBezTo>
                  <a:cubicBezTo>
                    <a:pt x="194" y="87"/>
                    <a:pt x="194" y="86"/>
                    <a:pt x="194" y="86"/>
                  </a:cubicBezTo>
                  <a:cubicBezTo>
                    <a:pt x="193" y="85"/>
                    <a:pt x="193" y="85"/>
                    <a:pt x="193" y="84"/>
                  </a:cubicBezTo>
                  <a:cubicBezTo>
                    <a:pt x="193" y="83"/>
                    <a:pt x="193" y="82"/>
                    <a:pt x="192" y="81"/>
                  </a:cubicBezTo>
                  <a:cubicBezTo>
                    <a:pt x="192" y="81"/>
                    <a:pt x="192" y="80"/>
                    <a:pt x="192" y="80"/>
                  </a:cubicBezTo>
                  <a:cubicBezTo>
                    <a:pt x="192" y="80"/>
                    <a:pt x="192" y="80"/>
                    <a:pt x="192" y="80"/>
                  </a:cubicBezTo>
                  <a:cubicBezTo>
                    <a:pt x="192" y="80"/>
                    <a:pt x="192" y="80"/>
                    <a:pt x="192" y="80"/>
                  </a:cubicBezTo>
                  <a:cubicBezTo>
                    <a:pt x="191" y="81"/>
                    <a:pt x="190" y="82"/>
                    <a:pt x="190" y="83"/>
                  </a:cubicBezTo>
                  <a:cubicBezTo>
                    <a:pt x="189" y="84"/>
                    <a:pt x="189" y="85"/>
                    <a:pt x="187" y="85"/>
                  </a:cubicBezTo>
                  <a:cubicBezTo>
                    <a:pt x="187" y="85"/>
                    <a:pt x="187" y="86"/>
                    <a:pt x="187" y="86"/>
                  </a:cubicBezTo>
                  <a:cubicBezTo>
                    <a:pt x="186" y="86"/>
                    <a:pt x="186" y="86"/>
                    <a:pt x="186" y="86"/>
                  </a:cubicBezTo>
                  <a:cubicBezTo>
                    <a:pt x="185" y="87"/>
                    <a:pt x="185" y="86"/>
                    <a:pt x="184" y="86"/>
                  </a:cubicBezTo>
                  <a:cubicBezTo>
                    <a:pt x="184" y="86"/>
                    <a:pt x="184" y="86"/>
                    <a:pt x="184" y="85"/>
                  </a:cubicBezTo>
                  <a:cubicBezTo>
                    <a:pt x="184" y="85"/>
                    <a:pt x="183" y="85"/>
                    <a:pt x="183" y="84"/>
                  </a:cubicBezTo>
                  <a:cubicBezTo>
                    <a:pt x="182" y="84"/>
                    <a:pt x="182" y="84"/>
                    <a:pt x="182" y="83"/>
                  </a:cubicBezTo>
                  <a:cubicBezTo>
                    <a:pt x="182" y="82"/>
                    <a:pt x="183" y="82"/>
                    <a:pt x="183" y="81"/>
                  </a:cubicBezTo>
                  <a:cubicBezTo>
                    <a:pt x="183" y="81"/>
                    <a:pt x="183" y="80"/>
                    <a:pt x="183" y="80"/>
                  </a:cubicBezTo>
                  <a:cubicBezTo>
                    <a:pt x="183" y="79"/>
                    <a:pt x="183" y="78"/>
                    <a:pt x="184" y="78"/>
                  </a:cubicBezTo>
                  <a:cubicBezTo>
                    <a:pt x="184" y="78"/>
                    <a:pt x="184" y="77"/>
                    <a:pt x="184" y="77"/>
                  </a:cubicBezTo>
                  <a:cubicBezTo>
                    <a:pt x="183" y="77"/>
                    <a:pt x="182" y="76"/>
                    <a:pt x="182" y="76"/>
                  </a:cubicBezTo>
                  <a:cubicBezTo>
                    <a:pt x="181" y="76"/>
                    <a:pt x="181" y="76"/>
                    <a:pt x="181" y="76"/>
                  </a:cubicBezTo>
                  <a:cubicBezTo>
                    <a:pt x="180" y="76"/>
                    <a:pt x="180" y="76"/>
                    <a:pt x="180" y="75"/>
                  </a:cubicBezTo>
                  <a:cubicBezTo>
                    <a:pt x="180" y="75"/>
                    <a:pt x="181" y="75"/>
                    <a:pt x="180" y="75"/>
                  </a:cubicBezTo>
                  <a:cubicBezTo>
                    <a:pt x="180" y="74"/>
                    <a:pt x="180" y="74"/>
                    <a:pt x="179" y="73"/>
                  </a:cubicBezTo>
                  <a:cubicBezTo>
                    <a:pt x="179" y="73"/>
                    <a:pt x="179" y="72"/>
                    <a:pt x="179" y="72"/>
                  </a:cubicBezTo>
                  <a:cubicBezTo>
                    <a:pt x="178" y="71"/>
                    <a:pt x="178" y="71"/>
                    <a:pt x="177" y="71"/>
                  </a:cubicBezTo>
                  <a:cubicBezTo>
                    <a:pt x="177" y="71"/>
                    <a:pt x="176" y="71"/>
                    <a:pt x="176" y="71"/>
                  </a:cubicBezTo>
                  <a:cubicBezTo>
                    <a:pt x="175" y="71"/>
                    <a:pt x="174" y="71"/>
                    <a:pt x="173" y="71"/>
                  </a:cubicBezTo>
                  <a:cubicBezTo>
                    <a:pt x="173" y="70"/>
                    <a:pt x="172" y="70"/>
                    <a:pt x="172" y="70"/>
                  </a:cubicBezTo>
                  <a:cubicBezTo>
                    <a:pt x="171" y="70"/>
                    <a:pt x="170" y="70"/>
                    <a:pt x="170" y="71"/>
                  </a:cubicBezTo>
                  <a:cubicBezTo>
                    <a:pt x="169" y="72"/>
                    <a:pt x="169" y="72"/>
                    <a:pt x="170" y="73"/>
                  </a:cubicBezTo>
                  <a:cubicBezTo>
                    <a:pt x="170" y="73"/>
                    <a:pt x="170" y="74"/>
                    <a:pt x="170" y="74"/>
                  </a:cubicBezTo>
                  <a:cubicBezTo>
                    <a:pt x="169" y="75"/>
                    <a:pt x="169" y="75"/>
                    <a:pt x="169" y="76"/>
                  </a:cubicBezTo>
                  <a:cubicBezTo>
                    <a:pt x="168" y="76"/>
                    <a:pt x="169" y="77"/>
                    <a:pt x="169" y="78"/>
                  </a:cubicBezTo>
                  <a:cubicBezTo>
                    <a:pt x="169" y="78"/>
                    <a:pt x="169" y="79"/>
                    <a:pt x="169" y="79"/>
                  </a:cubicBezTo>
                  <a:cubicBezTo>
                    <a:pt x="169" y="80"/>
                    <a:pt x="169" y="80"/>
                    <a:pt x="168" y="80"/>
                  </a:cubicBezTo>
                  <a:cubicBezTo>
                    <a:pt x="168" y="80"/>
                    <a:pt x="168" y="80"/>
                    <a:pt x="168" y="81"/>
                  </a:cubicBezTo>
                  <a:cubicBezTo>
                    <a:pt x="167" y="82"/>
                    <a:pt x="166" y="82"/>
                    <a:pt x="166" y="83"/>
                  </a:cubicBezTo>
                  <a:cubicBezTo>
                    <a:pt x="165" y="83"/>
                    <a:pt x="165" y="84"/>
                    <a:pt x="166" y="84"/>
                  </a:cubicBezTo>
                  <a:cubicBezTo>
                    <a:pt x="166" y="85"/>
                    <a:pt x="166" y="85"/>
                    <a:pt x="166" y="85"/>
                  </a:cubicBezTo>
                  <a:cubicBezTo>
                    <a:pt x="166" y="86"/>
                    <a:pt x="167" y="86"/>
                    <a:pt x="167" y="86"/>
                  </a:cubicBezTo>
                  <a:cubicBezTo>
                    <a:pt x="167" y="87"/>
                    <a:pt x="167" y="88"/>
                    <a:pt x="167" y="89"/>
                  </a:cubicBezTo>
                  <a:cubicBezTo>
                    <a:pt x="167" y="90"/>
                    <a:pt x="167" y="91"/>
                    <a:pt x="167" y="92"/>
                  </a:cubicBezTo>
                  <a:cubicBezTo>
                    <a:pt x="167" y="92"/>
                    <a:pt x="167" y="92"/>
                    <a:pt x="167" y="92"/>
                  </a:cubicBezTo>
                  <a:cubicBezTo>
                    <a:pt x="166" y="93"/>
                    <a:pt x="166" y="93"/>
                    <a:pt x="166" y="93"/>
                  </a:cubicBezTo>
                  <a:cubicBezTo>
                    <a:pt x="165" y="94"/>
                    <a:pt x="163" y="95"/>
                    <a:pt x="162" y="95"/>
                  </a:cubicBezTo>
                  <a:cubicBezTo>
                    <a:pt x="162" y="96"/>
                    <a:pt x="161" y="96"/>
                    <a:pt x="160" y="96"/>
                  </a:cubicBezTo>
                  <a:cubicBezTo>
                    <a:pt x="160" y="96"/>
                    <a:pt x="160" y="97"/>
                    <a:pt x="160" y="97"/>
                  </a:cubicBezTo>
                  <a:cubicBezTo>
                    <a:pt x="160" y="98"/>
                    <a:pt x="160" y="99"/>
                    <a:pt x="160" y="100"/>
                  </a:cubicBezTo>
                  <a:cubicBezTo>
                    <a:pt x="160" y="101"/>
                    <a:pt x="159" y="101"/>
                    <a:pt x="159" y="102"/>
                  </a:cubicBezTo>
                  <a:cubicBezTo>
                    <a:pt x="159" y="103"/>
                    <a:pt x="160" y="103"/>
                    <a:pt x="160" y="104"/>
                  </a:cubicBezTo>
                  <a:cubicBezTo>
                    <a:pt x="160" y="104"/>
                    <a:pt x="160" y="104"/>
                    <a:pt x="159" y="105"/>
                  </a:cubicBezTo>
                  <a:cubicBezTo>
                    <a:pt x="159" y="105"/>
                    <a:pt x="159" y="105"/>
                    <a:pt x="159" y="106"/>
                  </a:cubicBezTo>
                  <a:cubicBezTo>
                    <a:pt x="159" y="106"/>
                    <a:pt x="158" y="106"/>
                    <a:pt x="158" y="106"/>
                  </a:cubicBezTo>
                  <a:cubicBezTo>
                    <a:pt x="158" y="106"/>
                    <a:pt x="157" y="106"/>
                    <a:pt x="157" y="107"/>
                  </a:cubicBezTo>
                  <a:cubicBezTo>
                    <a:pt x="157" y="107"/>
                    <a:pt x="156" y="107"/>
                    <a:pt x="156" y="107"/>
                  </a:cubicBezTo>
                  <a:cubicBezTo>
                    <a:pt x="156" y="106"/>
                    <a:pt x="156" y="106"/>
                    <a:pt x="156" y="106"/>
                  </a:cubicBezTo>
                  <a:cubicBezTo>
                    <a:pt x="156" y="105"/>
                    <a:pt x="156" y="105"/>
                    <a:pt x="155" y="105"/>
                  </a:cubicBezTo>
                  <a:cubicBezTo>
                    <a:pt x="154" y="104"/>
                    <a:pt x="154" y="103"/>
                    <a:pt x="154" y="102"/>
                  </a:cubicBezTo>
                  <a:cubicBezTo>
                    <a:pt x="153" y="102"/>
                    <a:pt x="154" y="101"/>
                    <a:pt x="154" y="101"/>
                  </a:cubicBezTo>
                  <a:cubicBezTo>
                    <a:pt x="154" y="100"/>
                    <a:pt x="155" y="99"/>
                    <a:pt x="155" y="98"/>
                  </a:cubicBezTo>
                  <a:cubicBezTo>
                    <a:pt x="155" y="97"/>
                    <a:pt x="155" y="97"/>
                    <a:pt x="155" y="96"/>
                  </a:cubicBezTo>
                  <a:cubicBezTo>
                    <a:pt x="155" y="96"/>
                    <a:pt x="155" y="96"/>
                    <a:pt x="155" y="95"/>
                  </a:cubicBezTo>
                  <a:cubicBezTo>
                    <a:pt x="155" y="95"/>
                    <a:pt x="155" y="95"/>
                    <a:pt x="155" y="95"/>
                  </a:cubicBezTo>
                  <a:cubicBezTo>
                    <a:pt x="154" y="94"/>
                    <a:pt x="153" y="94"/>
                    <a:pt x="151" y="94"/>
                  </a:cubicBezTo>
                  <a:cubicBezTo>
                    <a:pt x="151" y="94"/>
                    <a:pt x="151" y="94"/>
                    <a:pt x="150" y="94"/>
                  </a:cubicBezTo>
                  <a:cubicBezTo>
                    <a:pt x="150" y="93"/>
                    <a:pt x="149" y="92"/>
                    <a:pt x="148" y="92"/>
                  </a:cubicBezTo>
                  <a:cubicBezTo>
                    <a:pt x="147" y="91"/>
                    <a:pt x="147" y="91"/>
                    <a:pt x="146" y="90"/>
                  </a:cubicBezTo>
                  <a:cubicBezTo>
                    <a:pt x="146" y="89"/>
                    <a:pt x="145" y="88"/>
                    <a:pt x="144" y="88"/>
                  </a:cubicBezTo>
                  <a:cubicBezTo>
                    <a:pt x="143" y="87"/>
                    <a:pt x="142" y="87"/>
                    <a:pt x="142" y="86"/>
                  </a:cubicBezTo>
                  <a:cubicBezTo>
                    <a:pt x="141" y="86"/>
                    <a:pt x="141" y="86"/>
                    <a:pt x="140" y="86"/>
                  </a:cubicBezTo>
                  <a:cubicBezTo>
                    <a:pt x="140" y="86"/>
                    <a:pt x="139" y="87"/>
                    <a:pt x="138" y="86"/>
                  </a:cubicBezTo>
                  <a:cubicBezTo>
                    <a:pt x="138" y="86"/>
                    <a:pt x="138" y="87"/>
                    <a:pt x="138" y="87"/>
                  </a:cubicBezTo>
                  <a:cubicBezTo>
                    <a:pt x="138" y="87"/>
                    <a:pt x="138" y="87"/>
                    <a:pt x="138" y="87"/>
                  </a:cubicBezTo>
                  <a:cubicBezTo>
                    <a:pt x="138" y="86"/>
                    <a:pt x="138" y="86"/>
                    <a:pt x="138" y="86"/>
                  </a:cubicBezTo>
                  <a:cubicBezTo>
                    <a:pt x="138" y="86"/>
                    <a:pt x="138" y="86"/>
                    <a:pt x="138" y="86"/>
                  </a:cubicBezTo>
                  <a:cubicBezTo>
                    <a:pt x="139" y="86"/>
                    <a:pt x="139" y="85"/>
                    <a:pt x="139" y="84"/>
                  </a:cubicBezTo>
                  <a:cubicBezTo>
                    <a:pt x="139" y="84"/>
                    <a:pt x="139" y="83"/>
                    <a:pt x="139" y="82"/>
                  </a:cubicBezTo>
                  <a:cubicBezTo>
                    <a:pt x="139" y="81"/>
                    <a:pt x="139" y="81"/>
                    <a:pt x="139" y="81"/>
                  </a:cubicBezTo>
                  <a:cubicBezTo>
                    <a:pt x="139" y="81"/>
                    <a:pt x="139" y="80"/>
                    <a:pt x="138" y="80"/>
                  </a:cubicBezTo>
                  <a:cubicBezTo>
                    <a:pt x="138" y="80"/>
                    <a:pt x="138" y="80"/>
                    <a:pt x="137" y="80"/>
                  </a:cubicBezTo>
                  <a:cubicBezTo>
                    <a:pt x="137" y="80"/>
                    <a:pt x="137" y="80"/>
                    <a:pt x="137" y="80"/>
                  </a:cubicBezTo>
                  <a:cubicBezTo>
                    <a:pt x="137" y="80"/>
                    <a:pt x="137" y="79"/>
                    <a:pt x="137" y="79"/>
                  </a:cubicBezTo>
                  <a:cubicBezTo>
                    <a:pt x="137" y="79"/>
                    <a:pt x="137" y="78"/>
                    <a:pt x="137" y="78"/>
                  </a:cubicBezTo>
                  <a:cubicBezTo>
                    <a:pt x="138" y="76"/>
                    <a:pt x="138" y="74"/>
                    <a:pt x="140" y="72"/>
                  </a:cubicBezTo>
                  <a:cubicBezTo>
                    <a:pt x="140" y="72"/>
                    <a:pt x="141" y="72"/>
                    <a:pt x="141" y="71"/>
                  </a:cubicBezTo>
                  <a:cubicBezTo>
                    <a:pt x="142" y="70"/>
                    <a:pt x="143" y="69"/>
                    <a:pt x="144" y="68"/>
                  </a:cubicBezTo>
                  <a:cubicBezTo>
                    <a:pt x="145" y="68"/>
                    <a:pt x="146" y="67"/>
                    <a:pt x="146" y="66"/>
                  </a:cubicBezTo>
                  <a:cubicBezTo>
                    <a:pt x="146" y="66"/>
                    <a:pt x="146" y="66"/>
                    <a:pt x="146" y="66"/>
                  </a:cubicBezTo>
                  <a:cubicBezTo>
                    <a:pt x="147" y="66"/>
                    <a:pt x="147" y="66"/>
                    <a:pt x="147" y="66"/>
                  </a:cubicBezTo>
                  <a:cubicBezTo>
                    <a:pt x="148" y="66"/>
                    <a:pt x="149" y="66"/>
                    <a:pt x="149" y="65"/>
                  </a:cubicBezTo>
                  <a:cubicBezTo>
                    <a:pt x="149" y="64"/>
                    <a:pt x="149" y="64"/>
                    <a:pt x="149" y="64"/>
                  </a:cubicBezTo>
                  <a:cubicBezTo>
                    <a:pt x="149" y="64"/>
                    <a:pt x="149" y="64"/>
                    <a:pt x="149" y="64"/>
                  </a:cubicBezTo>
                  <a:cubicBezTo>
                    <a:pt x="149" y="64"/>
                    <a:pt x="149" y="64"/>
                    <a:pt x="149" y="63"/>
                  </a:cubicBezTo>
                  <a:cubicBezTo>
                    <a:pt x="149" y="64"/>
                    <a:pt x="149" y="64"/>
                    <a:pt x="149" y="64"/>
                  </a:cubicBezTo>
                  <a:cubicBezTo>
                    <a:pt x="149" y="64"/>
                    <a:pt x="149" y="64"/>
                    <a:pt x="149" y="64"/>
                  </a:cubicBezTo>
                  <a:cubicBezTo>
                    <a:pt x="150" y="64"/>
                    <a:pt x="151" y="63"/>
                    <a:pt x="151" y="62"/>
                  </a:cubicBezTo>
                  <a:cubicBezTo>
                    <a:pt x="151" y="62"/>
                    <a:pt x="152" y="62"/>
                    <a:pt x="152" y="62"/>
                  </a:cubicBezTo>
                  <a:cubicBezTo>
                    <a:pt x="152" y="62"/>
                    <a:pt x="153" y="62"/>
                    <a:pt x="153" y="62"/>
                  </a:cubicBezTo>
                  <a:cubicBezTo>
                    <a:pt x="154" y="63"/>
                    <a:pt x="154" y="63"/>
                    <a:pt x="154" y="62"/>
                  </a:cubicBezTo>
                  <a:cubicBezTo>
                    <a:pt x="156" y="61"/>
                    <a:pt x="157" y="60"/>
                    <a:pt x="158" y="59"/>
                  </a:cubicBezTo>
                  <a:cubicBezTo>
                    <a:pt x="158" y="59"/>
                    <a:pt x="158" y="58"/>
                    <a:pt x="158" y="58"/>
                  </a:cubicBezTo>
                  <a:cubicBezTo>
                    <a:pt x="158" y="58"/>
                    <a:pt x="158" y="58"/>
                    <a:pt x="159" y="57"/>
                  </a:cubicBezTo>
                  <a:cubicBezTo>
                    <a:pt x="159" y="57"/>
                    <a:pt x="160" y="57"/>
                    <a:pt x="160" y="56"/>
                  </a:cubicBezTo>
                  <a:cubicBezTo>
                    <a:pt x="160" y="56"/>
                    <a:pt x="161" y="56"/>
                    <a:pt x="161" y="56"/>
                  </a:cubicBezTo>
                  <a:cubicBezTo>
                    <a:pt x="161" y="56"/>
                    <a:pt x="161" y="56"/>
                    <a:pt x="161" y="56"/>
                  </a:cubicBezTo>
                  <a:cubicBezTo>
                    <a:pt x="161" y="55"/>
                    <a:pt x="161" y="55"/>
                    <a:pt x="161" y="55"/>
                  </a:cubicBezTo>
                  <a:cubicBezTo>
                    <a:pt x="162" y="55"/>
                    <a:pt x="162" y="55"/>
                    <a:pt x="161" y="54"/>
                  </a:cubicBezTo>
                  <a:cubicBezTo>
                    <a:pt x="161" y="54"/>
                    <a:pt x="161" y="54"/>
                    <a:pt x="161" y="54"/>
                  </a:cubicBezTo>
                  <a:cubicBezTo>
                    <a:pt x="161" y="53"/>
                    <a:pt x="161" y="53"/>
                    <a:pt x="161" y="53"/>
                  </a:cubicBezTo>
                  <a:cubicBezTo>
                    <a:pt x="162" y="53"/>
                    <a:pt x="163" y="53"/>
                    <a:pt x="163" y="54"/>
                  </a:cubicBezTo>
                  <a:cubicBezTo>
                    <a:pt x="163" y="54"/>
                    <a:pt x="163" y="54"/>
                    <a:pt x="163" y="54"/>
                  </a:cubicBezTo>
                  <a:cubicBezTo>
                    <a:pt x="165" y="55"/>
                    <a:pt x="166" y="55"/>
                    <a:pt x="167" y="54"/>
                  </a:cubicBezTo>
                  <a:cubicBezTo>
                    <a:pt x="168" y="54"/>
                    <a:pt x="169" y="53"/>
                    <a:pt x="169" y="53"/>
                  </a:cubicBezTo>
                  <a:cubicBezTo>
                    <a:pt x="169" y="53"/>
                    <a:pt x="170" y="52"/>
                    <a:pt x="170" y="52"/>
                  </a:cubicBezTo>
                  <a:cubicBezTo>
                    <a:pt x="171" y="52"/>
                    <a:pt x="171" y="52"/>
                    <a:pt x="171" y="51"/>
                  </a:cubicBezTo>
                  <a:cubicBezTo>
                    <a:pt x="172" y="51"/>
                    <a:pt x="172" y="50"/>
                    <a:pt x="171" y="50"/>
                  </a:cubicBezTo>
                  <a:cubicBezTo>
                    <a:pt x="171" y="50"/>
                    <a:pt x="171" y="49"/>
                    <a:pt x="171" y="49"/>
                  </a:cubicBezTo>
                  <a:cubicBezTo>
                    <a:pt x="171" y="48"/>
                    <a:pt x="171" y="48"/>
                    <a:pt x="171" y="47"/>
                  </a:cubicBezTo>
                  <a:cubicBezTo>
                    <a:pt x="171" y="47"/>
                    <a:pt x="171" y="47"/>
                    <a:pt x="171" y="46"/>
                  </a:cubicBezTo>
                  <a:cubicBezTo>
                    <a:pt x="171" y="46"/>
                    <a:pt x="171" y="46"/>
                    <a:pt x="171" y="46"/>
                  </a:cubicBezTo>
                  <a:cubicBezTo>
                    <a:pt x="171" y="46"/>
                    <a:pt x="171" y="46"/>
                    <a:pt x="171" y="46"/>
                  </a:cubicBezTo>
                  <a:cubicBezTo>
                    <a:pt x="171" y="46"/>
                    <a:pt x="171" y="46"/>
                    <a:pt x="171" y="46"/>
                  </a:cubicBezTo>
                  <a:cubicBezTo>
                    <a:pt x="171" y="46"/>
                    <a:pt x="171" y="46"/>
                    <a:pt x="171" y="46"/>
                  </a:cubicBezTo>
                  <a:cubicBezTo>
                    <a:pt x="172" y="46"/>
                    <a:pt x="172" y="46"/>
                    <a:pt x="172" y="46"/>
                  </a:cubicBezTo>
                  <a:cubicBezTo>
                    <a:pt x="173" y="46"/>
                    <a:pt x="174" y="46"/>
                    <a:pt x="174" y="45"/>
                  </a:cubicBezTo>
                  <a:cubicBezTo>
                    <a:pt x="174" y="44"/>
                    <a:pt x="174" y="44"/>
                    <a:pt x="174" y="44"/>
                  </a:cubicBezTo>
                  <a:cubicBezTo>
                    <a:pt x="174" y="43"/>
                    <a:pt x="174" y="43"/>
                    <a:pt x="174" y="43"/>
                  </a:cubicBezTo>
                  <a:cubicBezTo>
                    <a:pt x="173" y="42"/>
                    <a:pt x="173" y="42"/>
                    <a:pt x="173" y="41"/>
                  </a:cubicBezTo>
                  <a:cubicBezTo>
                    <a:pt x="173" y="41"/>
                    <a:pt x="173" y="40"/>
                    <a:pt x="172" y="40"/>
                  </a:cubicBezTo>
                  <a:cubicBezTo>
                    <a:pt x="171" y="40"/>
                    <a:pt x="171" y="40"/>
                    <a:pt x="171" y="40"/>
                  </a:cubicBezTo>
                  <a:cubicBezTo>
                    <a:pt x="171" y="40"/>
                    <a:pt x="170" y="39"/>
                    <a:pt x="170" y="39"/>
                  </a:cubicBezTo>
                  <a:cubicBezTo>
                    <a:pt x="170" y="39"/>
                    <a:pt x="170" y="39"/>
                    <a:pt x="170" y="39"/>
                  </a:cubicBezTo>
                  <a:cubicBezTo>
                    <a:pt x="170" y="39"/>
                    <a:pt x="170" y="39"/>
                    <a:pt x="170" y="39"/>
                  </a:cubicBezTo>
                  <a:cubicBezTo>
                    <a:pt x="170" y="39"/>
                    <a:pt x="170" y="39"/>
                    <a:pt x="170" y="39"/>
                  </a:cubicBezTo>
                  <a:cubicBezTo>
                    <a:pt x="170" y="39"/>
                    <a:pt x="169" y="39"/>
                    <a:pt x="169" y="39"/>
                  </a:cubicBezTo>
                  <a:cubicBezTo>
                    <a:pt x="169" y="39"/>
                    <a:pt x="168" y="40"/>
                    <a:pt x="168" y="40"/>
                  </a:cubicBezTo>
                  <a:cubicBezTo>
                    <a:pt x="168" y="41"/>
                    <a:pt x="167" y="42"/>
                    <a:pt x="167" y="42"/>
                  </a:cubicBezTo>
                  <a:cubicBezTo>
                    <a:pt x="168" y="43"/>
                    <a:pt x="168" y="43"/>
                    <a:pt x="167" y="43"/>
                  </a:cubicBezTo>
                  <a:cubicBezTo>
                    <a:pt x="167" y="43"/>
                    <a:pt x="167" y="44"/>
                    <a:pt x="167" y="44"/>
                  </a:cubicBezTo>
                  <a:cubicBezTo>
                    <a:pt x="166" y="44"/>
                    <a:pt x="165" y="44"/>
                    <a:pt x="165" y="45"/>
                  </a:cubicBezTo>
                  <a:cubicBezTo>
                    <a:pt x="165" y="45"/>
                    <a:pt x="165" y="46"/>
                    <a:pt x="165" y="46"/>
                  </a:cubicBezTo>
                  <a:cubicBezTo>
                    <a:pt x="164" y="46"/>
                    <a:pt x="164" y="47"/>
                    <a:pt x="164" y="47"/>
                  </a:cubicBezTo>
                  <a:cubicBezTo>
                    <a:pt x="164" y="47"/>
                    <a:pt x="164" y="47"/>
                    <a:pt x="164" y="47"/>
                  </a:cubicBezTo>
                  <a:cubicBezTo>
                    <a:pt x="164" y="47"/>
                    <a:pt x="164" y="47"/>
                    <a:pt x="164" y="47"/>
                  </a:cubicBezTo>
                  <a:cubicBezTo>
                    <a:pt x="164" y="47"/>
                    <a:pt x="164" y="47"/>
                    <a:pt x="164" y="47"/>
                  </a:cubicBezTo>
                  <a:cubicBezTo>
                    <a:pt x="164" y="47"/>
                    <a:pt x="164" y="47"/>
                    <a:pt x="164" y="47"/>
                  </a:cubicBezTo>
                  <a:cubicBezTo>
                    <a:pt x="164" y="46"/>
                    <a:pt x="164" y="46"/>
                    <a:pt x="163" y="46"/>
                  </a:cubicBezTo>
                  <a:cubicBezTo>
                    <a:pt x="163" y="46"/>
                    <a:pt x="163" y="46"/>
                    <a:pt x="163" y="47"/>
                  </a:cubicBezTo>
                  <a:cubicBezTo>
                    <a:pt x="162" y="47"/>
                    <a:pt x="162" y="47"/>
                    <a:pt x="163" y="48"/>
                  </a:cubicBezTo>
                  <a:cubicBezTo>
                    <a:pt x="163" y="48"/>
                    <a:pt x="163" y="48"/>
                    <a:pt x="162" y="49"/>
                  </a:cubicBezTo>
                  <a:cubicBezTo>
                    <a:pt x="162" y="49"/>
                    <a:pt x="162" y="49"/>
                    <a:pt x="162" y="49"/>
                  </a:cubicBezTo>
                  <a:cubicBezTo>
                    <a:pt x="161" y="49"/>
                    <a:pt x="161" y="49"/>
                    <a:pt x="161" y="49"/>
                  </a:cubicBezTo>
                  <a:cubicBezTo>
                    <a:pt x="161" y="48"/>
                    <a:pt x="161" y="48"/>
                    <a:pt x="161" y="47"/>
                  </a:cubicBezTo>
                  <a:cubicBezTo>
                    <a:pt x="161" y="46"/>
                    <a:pt x="161" y="45"/>
                    <a:pt x="162" y="45"/>
                  </a:cubicBezTo>
                  <a:cubicBezTo>
                    <a:pt x="162" y="44"/>
                    <a:pt x="162" y="44"/>
                    <a:pt x="162" y="44"/>
                  </a:cubicBezTo>
                  <a:cubicBezTo>
                    <a:pt x="162" y="43"/>
                    <a:pt x="162" y="42"/>
                    <a:pt x="161" y="41"/>
                  </a:cubicBezTo>
                  <a:cubicBezTo>
                    <a:pt x="161" y="40"/>
                    <a:pt x="161" y="40"/>
                    <a:pt x="161" y="41"/>
                  </a:cubicBezTo>
                  <a:cubicBezTo>
                    <a:pt x="160" y="41"/>
                    <a:pt x="159" y="42"/>
                    <a:pt x="159" y="42"/>
                  </a:cubicBezTo>
                  <a:cubicBezTo>
                    <a:pt x="159" y="43"/>
                    <a:pt x="159" y="43"/>
                    <a:pt x="159" y="43"/>
                  </a:cubicBezTo>
                  <a:cubicBezTo>
                    <a:pt x="158" y="44"/>
                    <a:pt x="158" y="44"/>
                    <a:pt x="158" y="44"/>
                  </a:cubicBezTo>
                  <a:cubicBezTo>
                    <a:pt x="158" y="44"/>
                    <a:pt x="158" y="43"/>
                    <a:pt x="158" y="43"/>
                  </a:cubicBezTo>
                  <a:cubicBezTo>
                    <a:pt x="158" y="42"/>
                    <a:pt x="159" y="42"/>
                    <a:pt x="158" y="41"/>
                  </a:cubicBezTo>
                  <a:cubicBezTo>
                    <a:pt x="158" y="40"/>
                    <a:pt x="159" y="40"/>
                    <a:pt x="159" y="40"/>
                  </a:cubicBezTo>
                  <a:cubicBezTo>
                    <a:pt x="160" y="40"/>
                    <a:pt x="160" y="40"/>
                    <a:pt x="159" y="39"/>
                  </a:cubicBezTo>
                  <a:cubicBezTo>
                    <a:pt x="159" y="39"/>
                    <a:pt x="158" y="39"/>
                    <a:pt x="158" y="39"/>
                  </a:cubicBezTo>
                  <a:cubicBezTo>
                    <a:pt x="157" y="38"/>
                    <a:pt x="157" y="38"/>
                    <a:pt x="157" y="38"/>
                  </a:cubicBezTo>
                  <a:cubicBezTo>
                    <a:pt x="157" y="38"/>
                    <a:pt x="157" y="38"/>
                    <a:pt x="157" y="38"/>
                  </a:cubicBezTo>
                  <a:cubicBezTo>
                    <a:pt x="157" y="37"/>
                    <a:pt x="158" y="37"/>
                    <a:pt x="158" y="36"/>
                  </a:cubicBezTo>
                  <a:cubicBezTo>
                    <a:pt x="158" y="36"/>
                    <a:pt x="158" y="36"/>
                    <a:pt x="158" y="36"/>
                  </a:cubicBezTo>
                  <a:cubicBezTo>
                    <a:pt x="159" y="36"/>
                    <a:pt x="159" y="36"/>
                    <a:pt x="159" y="35"/>
                  </a:cubicBezTo>
                  <a:cubicBezTo>
                    <a:pt x="159" y="34"/>
                    <a:pt x="159" y="32"/>
                    <a:pt x="159" y="31"/>
                  </a:cubicBezTo>
                  <a:cubicBezTo>
                    <a:pt x="159" y="30"/>
                    <a:pt x="159" y="30"/>
                    <a:pt x="159" y="30"/>
                  </a:cubicBezTo>
                  <a:cubicBezTo>
                    <a:pt x="159" y="29"/>
                    <a:pt x="159" y="28"/>
                    <a:pt x="159" y="27"/>
                  </a:cubicBezTo>
                  <a:cubicBezTo>
                    <a:pt x="158" y="27"/>
                    <a:pt x="159" y="26"/>
                    <a:pt x="159" y="26"/>
                  </a:cubicBezTo>
                  <a:cubicBezTo>
                    <a:pt x="159" y="26"/>
                    <a:pt x="160" y="25"/>
                    <a:pt x="161" y="25"/>
                  </a:cubicBezTo>
                  <a:cubicBezTo>
                    <a:pt x="161" y="24"/>
                    <a:pt x="161" y="24"/>
                    <a:pt x="161" y="23"/>
                  </a:cubicBezTo>
                  <a:cubicBezTo>
                    <a:pt x="161" y="23"/>
                    <a:pt x="161" y="23"/>
                    <a:pt x="162" y="23"/>
                  </a:cubicBezTo>
                  <a:cubicBezTo>
                    <a:pt x="162" y="23"/>
                    <a:pt x="162" y="23"/>
                    <a:pt x="162" y="23"/>
                  </a:cubicBezTo>
                  <a:cubicBezTo>
                    <a:pt x="162" y="23"/>
                    <a:pt x="163" y="23"/>
                    <a:pt x="163" y="23"/>
                  </a:cubicBezTo>
                  <a:cubicBezTo>
                    <a:pt x="164" y="24"/>
                    <a:pt x="164" y="24"/>
                    <a:pt x="164" y="23"/>
                  </a:cubicBezTo>
                  <a:cubicBezTo>
                    <a:pt x="165" y="23"/>
                    <a:pt x="165" y="23"/>
                    <a:pt x="165" y="23"/>
                  </a:cubicBezTo>
                  <a:cubicBezTo>
                    <a:pt x="166" y="22"/>
                    <a:pt x="167" y="20"/>
                    <a:pt x="169" y="19"/>
                  </a:cubicBezTo>
                  <a:cubicBezTo>
                    <a:pt x="169" y="19"/>
                    <a:pt x="169" y="19"/>
                    <a:pt x="169" y="19"/>
                  </a:cubicBezTo>
                  <a:cubicBezTo>
                    <a:pt x="169" y="18"/>
                    <a:pt x="169" y="17"/>
                    <a:pt x="169" y="17"/>
                  </a:cubicBezTo>
                  <a:cubicBezTo>
                    <a:pt x="169" y="17"/>
                    <a:pt x="169" y="17"/>
                    <a:pt x="169" y="17"/>
                  </a:cubicBezTo>
                  <a:cubicBezTo>
                    <a:pt x="168" y="17"/>
                    <a:pt x="167" y="17"/>
                    <a:pt x="166" y="16"/>
                  </a:cubicBezTo>
                  <a:cubicBezTo>
                    <a:pt x="166" y="16"/>
                    <a:pt x="165" y="16"/>
                    <a:pt x="165" y="16"/>
                  </a:cubicBezTo>
                  <a:cubicBezTo>
                    <a:pt x="164" y="15"/>
                    <a:pt x="164" y="15"/>
                    <a:pt x="163" y="16"/>
                  </a:cubicBezTo>
                  <a:cubicBezTo>
                    <a:pt x="163" y="16"/>
                    <a:pt x="162" y="16"/>
                    <a:pt x="162" y="16"/>
                  </a:cubicBezTo>
                  <a:cubicBezTo>
                    <a:pt x="162" y="16"/>
                    <a:pt x="162" y="17"/>
                    <a:pt x="161" y="17"/>
                  </a:cubicBezTo>
                  <a:cubicBezTo>
                    <a:pt x="161" y="18"/>
                    <a:pt x="160" y="18"/>
                    <a:pt x="160" y="19"/>
                  </a:cubicBezTo>
                  <a:cubicBezTo>
                    <a:pt x="160" y="19"/>
                    <a:pt x="159" y="20"/>
                    <a:pt x="159" y="21"/>
                  </a:cubicBezTo>
                  <a:cubicBezTo>
                    <a:pt x="159" y="21"/>
                    <a:pt x="158" y="22"/>
                    <a:pt x="158" y="22"/>
                  </a:cubicBezTo>
                  <a:cubicBezTo>
                    <a:pt x="158" y="23"/>
                    <a:pt x="158" y="24"/>
                    <a:pt x="157" y="25"/>
                  </a:cubicBezTo>
                  <a:cubicBezTo>
                    <a:pt x="157" y="26"/>
                    <a:pt x="157" y="26"/>
                    <a:pt x="157" y="26"/>
                  </a:cubicBezTo>
                  <a:cubicBezTo>
                    <a:pt x="157" y="26"/>
                    <a:pt x="156" y="27"/>
                    <a:pt x="156" y="27"/>
                  </a:cubicBezTo>
                  <a:cubicBezTo>
                    <a:pt x="155" y="27"/>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4" y="28"/>
                    <a:pt x="154" y="28"/>
                  </a:cubicBezTo>
                  <a:cubicBezTo>
                    <a:pt x="153" y="29"/>
                    <a:pt x="152" y="30"/>
                    <a:pt x="152" y="31"/>
                  </a:cubicBezTo>
                  <a:cubicBezTo>
                    <a:pt x="152" y="32"/>
                    <a:pt x="152" y="32"/>
                    <a:pt x="152" y="33"/>
                  </a:cubicBezTo>
                  <a:cubicBezTo>
                    <a:pt x="152" y="33"/>
                    <a:pt x="151" y="33"/>
                    <a:pt x="151" y="33"/>
                  </a:cubicBezTo>
                  <a:cubicBezTo>
                    <a:pt x="151" y="34"/>
                    <a:pt x="151" y="34"/>
                    <a:pt x="151" y="35"/>
                  </a:cubicBezTo>
                  <a:cubicBezTo>
                    <a:pt x="151" y="35"/>
                    <a:pt x="151" y="36"/>
                    <a:pt x="151" y="36"/>
                  </a:cubicBezTo>
                  <a:cubicBezTo>
                    <a:pt x="152" y="36"/>
                    <a:pt x="152" y="37"/>
                    <a:pt x="152" y="37"/>
                  </a:cubicBezTo>
                  <a:cubicBezTo>
                    <a:pt x="152" y="37"/>
                    <a:pt x="152" y="37"/>
                    <a:pt x="152" y="37"/>
                  </a:cubicBezTo>
                  <a:cubicBezTo>
                    <a:pt x="153" y="38"/>
                    <a:pt x="153" y="38"/>
                    <a:pt x="154" y="38"/>
                  </a:cubicBezTo>
                  <a:cubicBezTo>
                    <a:pt x="154" y="38"/>
                    <a:pt x="154" y="38"/>
                    <a:pt x="154" y="38"/>
                  </a:cubicBezTo>
                  <a:cubicBezTo>
                    <a:pt x="154" y="39"/>
                    <a:pt x="154" y="39"/>
                    <a:pt x="154" y="39"/>
                  </a:cubicBezTo>
                  <a:cubicBezTo>
                    <a:pt x="153" y="39"/>
                    <a:pt x="153" y="39"/>
                    <a:pt x="153" y="39"/>
                  </a:cubicBezTo>
                  <a:cubicBezTo>
                    <a:pt x="153" y="39"/>
                    <a:pt x="152" y="40"/>
                    <a:pt x="152" y="40"/>
                  </a:cubicBezTo>
                  <a:cubicBezTo>
                    <a:pt x="152" y="40"/>
                    <a:pt x="152" y="41"/>
                    <a:pt x="152" y="41"/>
                  </a:cubicBezTo>
                  <a:cubicBezTo>
                    <a:pt x="152" y="41"/>
                    <a:pt x="153" y="41"/>
                    <a:pt x="153" y="41"/>
                  </a:cubicBezTo>
                  <a:cubicBezTo>
                    <a:pt x="153" y="41"/>
                    <a:pt x="153" y="41"/>
                    <a:pt x="153" y="41"/>
                  </a:cubicBezTo>
                  <a:cubicBezTo>
                    <a:pt x="153" y="41"/>
                    <a:pt x="153" y="41"/>
                    <a:pt x="153" y="41"/>
                  </a:cubicBezTo>
                  <a:cubicBezTo>
                    <a:pt x="153" y="41"/>
                    <a:pt x="153" y="41"/>
                    <a:pt x="153" y="41"/>
                  </a:cubicBezTo>
                  <a:cubicBezTo>
                    <a:pt x="153" y="41"/>
                    <a:pt x="153" y="41"/>
                    <a:pt x="153" y="41"/>
                  </a:cubicBezTo>
                  <a:cubicBezTo>
                    <a:pt x="153" y="41"/>
                    <a:pt x="153" y="42"/>
                    <a:pt x="153" y="42"/>
                  </a:cubicBezTo>
                  <a:cubicBezTo>
                    <a:pt x="152" y="42"/>
                    <a:pt x="152" y="43"/>
                    <a:pt x="151" y="43"/>
                  </a:cubicBezTo>
                  <a:cubicBezTo>
                    <a:pt x="151" y="44"/>
                    <a:pt x="150" y="44"/>
                    <a:pt x="149" y="44"/>
                  </a:cubicBezTo>
                  <a:cubicBezTo>
                    <a:pt x="149" y="44"/>
                    <a:pt x="148" y="45"/>
                    <a:pt x="148" y="45"/>
                  </a:cubicBezTo>
                  <a:cubicBezTo>
                    <a:pt x="148" y="46"/>
                    <a:pt x="148" y="46"/>
                    <a:pt x="148" y="47"/>
                  </a:cubicBezTo>
                  <a:cubicBezTo>
                    <a:pt x="148" y="47"/>
                    <a:pt x="148" y="47"/>
                    <a:pt x="147" y="47"/>
                  </a:cubicBezTo>
                  <a:cubicBezTo>
                    <a:pt x="147" y="47"/>
                    <a:pt x="147" y="47"/>
                    <a:pt x="147" y="47"/>
                  </a:cubicBezTo>
                  <a:cubicBezTo>
                    <a:pt x="147" y="47"/>
                    <a:pt x="147" y="47"/>
                    <a:pt x="147" y="46"/>
                  </a:cubicBezTo>
                  <a:cubicBezTo>
                    <a:pt x="146" y="46"/>
                    <a:pt x="146" y="46"/>
                    <a:pt x="147" y="45"/>
                  </a:cubicBezTo>
                  <a:cubicBezTo>
                    <a:pt x="147" y="45"/>
                    <a:pt x="148" y="44"/>
                    <a:pt x="148" y="44"/>
                  </a:cubicBezTo>
                  <a:cubicBezTo>
                    <a:pt x="148" y="43"/>
                    <a:pt x="148" y="43"/>
                    <a:pt x="148" y="43"/>
                  </a:cubicBezTo>
                  <a:cubicBezTo>
                    <a:pt x="147" y="43"/>
                    <a:pt x="147" y="42"/>
                    <a:pt x="147" y="42"/>
                  </a:cubicBezTo>
                  <a:cubicBezTo>
                    <a:pt x="147" y="41"/>
                    <a:pt x="147" y="41"/>
                    <a:pt x="147" y="41"/>
                  </a:cubicBezTo>
                  <a:cubicBezTo>
                    <a:pt x="147" y="41"/>
                    <a:pt x="147" y="41"/>
                    <a:pt x="147" y="42"/>
                  </a:cubicBezTo>
                  <a:cubicBezTo>
                    <a:pt x="147" y="42"/>
                    <a:pt x="147" y="42"/>
                    <a:pt x="147" y="42"/>
                  </a:cubicBezTo>
                  <a:cubicBezTo>
                    <a:pt x="147" y="42"/>
                    <a:pt x="147" y="42"/>
                    <a:pt x="147" y="42"/>
                  </a:cubicBezTo>
                  <a:cubicBezTo>
                    <a:pt x="147" y="42"/>
                    <a:pt x="147" y="42"/>
                    <a:pt x="147" y="42"/>
                  </a:cubicBezTo>
                  <a:cubicBezTo>
                    <a:pt x="147" y="42"/>
                    <a:pt x="147" y="42"/>
                    <a:pt x="148" y="42"/>
                  </a:cubicBezTo>
                  <a:cubicBezTo>
                    <a:pt x="148" y="42"/>
                    <a:pt x="148" y="42"/>
                    <a:pt x="149" y="42"/>
                  </a:cubicBezTo>
                  <a:cubicBezTo>
                    <a:pt x="149" y="42"/>
                    <a:pt x="150" y="41"/>
                    <a:pt x="150" y="41"/>
                  </a:cubicBezTo>
                  <a:cubicBezTo>
                    <a:pt x="150" y="41"/>
                    <a:pt x="150" y="41"/>
                    <a:pt x="150" y="41"/>
                  </a:cubicBezTo>
                  <a:cubicBezTo>
                    <a:pt x="150" y="40"/>
                    <a:pt x="150" y="40"/>
                    <a:pt x="150" y="39"/>
                  </a:cubicBezTo>
                  <a:cubicBezTo>
                    <a:pt x="150" y="39"/>
                    <a:pt x="150" y="38"/>
                    <a:pt x="151" y="38"/>
                  </a:cubicBezTo>
                  <a:cubicBezTo>
                    <a:pt x="152" y="38"/>
                    <a:pt x="152" y="38"/>
                    <a:pt x="152" y="37"/>
                  </a:cubicBezTo>
                  <a:cubicBezTo>
                    <a:pt x="152" y="37"/>
                    <a:pt x="151" y="37"/>
                    <a:pt x="151" y="37"/>
                  </a:cubicBezTo>
                  <a:cubicBezTo>
                    <a:pt x="150" y="37"/>
                    <a:pt x="149" y="37"/>
                    <a:pt x="149" y="36"/>
                  </a:cubicBezTo>
                  <a:cubicBezTo>
                    <a:pt x="149" y="36"/>
                    <a:pt x="149" y="35"/>
                    <a:pt x="149" y="35"/>
                  </a:cubicBezTo>
                  <a:cubicBezTo>
                    <a:pt x="149" y="35"/>
                    <a:pt x="148" y="35"/>
                    <a:pt x="148" y="35"/>
                  </a:cubicBezTo>
                  <a:cubicBezTo>
                    <a:pt x="148" y="35"/>
                    <a:pt x="147" y="36"/>
                    <a:pt x="147" y="36"/>
                  </a:cubicBezTo>
                  <a:cubicBezTo>
                    <a:pt x="147" y="37"/>
                    <a:pt x="146" y="38"/>
                    <a:pt x="145" y="38"/>
                  </a:cubicBezTo>
                  <a:cubicBezTo>
                    <a:pt x="145" y="38"/>
                    <a:pt x="144" y="38"/>
                    <a:pt x="144" y="38"/>
                  </a:cubicBezTo>
                  <a:cubicBezTo>
                    <a:pt x="144" y="38"/>
                    <a:pt x="144" y="38"/>
                    <a:pt x="144" y="38"/>
                  </a:cubicBezTo>
                  <a:cubicBezTo>
                    <a:pt x="144" y="38"/>
                    <a:pt x="144" y="39"/>
                    <a:pt x="144" y="39"/>
                  </a:cubicBezTo>
                  <a:cubicBezTo>
                    <a:pt x="145" y="40"/>
                    <a:pt x="146" y="40"/>
                    <a:pt x="146" y="41"/>
                  </a:cubicBezTo>
                  <a:cubicBezTo>
                    <a:pt x="146" y="41"/>
                    <a:pt x="146" y="41"/>
                    <a:pt x="146" y="41"/>
                  </a:cubicBezTo>
                  <a:cubicBezTo>
                    <a:pt x="146" y="41"/>
                    <a:pt x="146" y="41"/>
                    <a:pt x="146" y="41"/>
                  </a:cubicBezTo>
                  <a:cubicBezTo>
                    <a:pt x="146" y="41"/>
                    <a:pt x="146" y="41"/>
                    <a:pt x="145" y="41"/>
                  </a:cubicBezTo>
                  <a:cubicBezTo>
                    <a:pt x="145" y="41"/>
                    <a:pt x="144" y="41"/>
                    <a:pt x="144" y="42"/>
                  </a:cubicBezTo>
                  <a:cubicBezTo>
                    <a:pt x="144" y="42"/>
                    <a:pt x="144" y="42"/>
                    <a:pt x="143" y="43"/>
                  </a:cubicBezTo>
                  <a:cubicBezTo>
                    <a:pt x="143" y="43"/>
                    <a:pt x="143" y="43"/>
                    <a:pt x="143" y="43"/>
                  </a:cubicBezTo>
                  <a:cubicBezTo>
                    <a:pt x="143" y="43"/>
                    <a:pt x="143" y="44"/>
                    <a:pt x="143" y="44"/>
                  </a:cubicBezTo>
                  <a:cubicBezTo>
                    <a:pt x="143" y="44"/>
                    <a:pt x="142" y="44"/>
                    <a:pt x="142" y="44"/>
                  </a:cubicBezTo>
                  <a:cubicBezTo>
                    <a:pt x="142" y="44"/>
                    <a:pt x="141" y="44"/>
                    <a:pt x="141" y="43"/>
                  </a:cubicBezTo>
                  <a:cubicBezTo>
                    <a:pt x="140" y="43"/>
                    <a:pt x="140" y="43"/>
                    <a:pt x="139" y="43"/>
                  </a:cubicBezTo>
                  <a:cubicBezTo>
                    <a:pt x="139" y="43"/>
                    <a:pt x="139" y="43"/>
                    <a:pt x="139" y="44"/>
                  </a:cubicBezTo>
                  <a:cubicBezTo>
                    <a:pt x="138" y="44"/>
                    <a:pt x="138" y="44"/>
                    <a:pt x="138" y="43"/>
                  </a:cubicBezTo>
                  <a:cubicBezTo>
                    <a:pt x="137" y="43"/>
                    <a:pt x="137" y="43"/>
                    <a:pt x="136" y="42"/>
                  </a:cubicBezTo>
                  <a:cubicBezTo>
                    <a:pt x="136" y="42"/>
                    <a:pt x="135" y="41"/>
                    <a:pt x="135" y="41"/>
                  </a:cubicBezTo>
                  <a:cubicBezTo>
                    <a:pt x="134" y="41"/>
                    <a:pt x="134" y="41"/>
                    <a:pt x="134" y="40"/>
                  </a:cubicBezTo>
                  <a:cubicBezTo>
                    <a:pt x="134" y="40"/>
                    <a:pt x="133" y="39"/>
                    <a:pt x="133" y="38"/>
                  </a:cubicBezTo>
                  <a:cubicBezTo>
                    <a:pt x="133" y="38"/>
                    <a:pt x="133" y="37"/>
                    <a:pt x="133" y="37"/>
                  </a:cubicBezTo>
                  <a:cubicBezTo>
                    <a:pt x="133" y="37"/>
                    <a:pt x="133" y="36"/>
                    <a:pt x="132" y="36"/>
                  </a:cubicBezTo>
                  <a:cubicBezTo>
                    <a:pt x="131" y="36"/>
                    <a:pt x="130" y="37"/>
                    <a:pt x="129" y="37"/>
                  </a:cubicBezTo>
                  <a:cubicBezTo>
                    <a:pt x="128" y="37"/>
                    <a:pt x="128" y="37"/>
                    <a:pt x="128" y="38"/>
                  </a:cubicBezTo>
                  <a:cubicBezTo>
                    <a:pt x="128" y="38"/>
                    <a:pt x="128" y="38"/>
                    <a:pt x="128" y="39"/>
                  </a:cubicBezTo>
                  <a:cubicBezTo>
                    <a:pt x="128" y="39"/>
                    <a:pt x="129" y="39"/>
                    <a:pt x="129" y="39"/>
                  </a:cubicBezTo>
                  <a:cubicBezTo>
                    <a:pt x="129" y="39"/>
                    <a:pt x="129" y="38"/>
                    <a:pt x="129" y="38"/>
                  </a:cubicBezTo>
                  <a:cubicBezTo>
                    <a:pt x="130" y="38"/>
                    <a:pt x="130" y="38"/>
                    <a:pt x="131" y="38"/>
                  </a:cubicBezTo>
                  <a:cubicBezTo>
                    <a:pt x="131" y="38"/>
                    <a:pt x="132" y="38"/>
                    <a:pt x="132" y="38"/>
                  </a:cubicBezTo>
                  <a:cubicBezTo>
                    <a:pt x="132" y="38"/>
                    <a:pt x="132" y="38"/>
                    <a:pt x="132" y="38"/>
                  </a:cubicBezTo>
                  <a:cubicBezTo>
                    <a:pt x="132" y="38"/>
                    <a:pt x="132" y="38"/>
                    <a:pt x="132" y="38"/>
                  </a:cubicBezTo>
                  <a:cubicBezTo>
                    <a:pt x="132" y="38"/>
                    <a:pt x="131" y="38"/>
                    <a:pt x="131" y="39"/>
                  </a:cubicBezTo>
                  <a:cubicBezTo>
                    <a:pt x="130" y="39"/>
                    <a:pt x="130" y="39"/>
                    <a:pt x="129" y="40"/>
                  </a:cubicBezTo>
                  <a:cubicBezTo>
                    <a:pt x="129" y="40"/>
                    <a:pt x="128" y="40"/>
                    <a:pt x="128" y="40"/>
                  </a:cubicBezTo>
                  <a:cubicBezTo>
                    <a:pt x="128" y="40"/>
                    <a:pt x="127" y="40"/>
                    <a:pt x="127" y="41"/>
                  </a:cubicBezTo>
                  <a:cubicBezTo>
                    <a:pt x="127" y="42"/>
                    <a:pt x="127" y="42"/>
                    <a:pt x="127" y="43"/>
                  </a:cubicBezTo>
                  <a:cubicBezTo>
                    <a:pt x="127" y="44"/>
                    <a:pt x="126" y="44"/>
                    <a:pt x="126" y="44"/>
                  </a:cubicBezTo>
                  <a:cubicBezTo>
                    <a:pt x="126" y="44"/>
                    <a:pt x="126" y="44"/>
                    <a:pt x="126" y="44"/>
                  </a:cubicBezTo>
                  <a:cubicBezTo>
                    <a:pt x="125" y="44"/>
                    <a:pt x="125" y="44"/>
                    <a:pt x="126" y="44"/>
                  </a:cubicBezTo>
                  <a:cubicBezTo>
                    <a:pt x="126" y="43"/>
                    <a:pt x="126" y="43"/>
                    <a:pt x="126" y="42"/>
                  </a:cubicBezTo>
                  <a:cubicBezTo>
                    <a:pt x="125" y="42"/>
                    <a:pt x="125" y="41"/>
                    <a:pt x="125" y="41"/>
                  </a:cubicBezTo>
                  <a:cubicBezTo>
                    <a:pt x="125" y="40"/>
                    <a:pt x="124" y="40"/>
                    <a:pt x="124" y="39"/>
                  </a:cubicBezTo>
                  <a:cubicBezTo>
                    <a:pt x="124" y="39"/>
                    <a:pt x="124" y="39"/>
                    <a:pt x="123" y="39"/>
                  </a:cubicBezTo>
                  <a:cubicBezTo>
                    <a:pt x="123" y="39"/>
                    <a:pt x="123" y="39"/>
                    <a:pt x="122" y="39"/>
                  </a:cubicBezTo>
                  <a:cubicBezTo>
                    <a:pt x="120" y="40"/>
                    <a:pt x="118" y="39"/>
                    <a:pt x="116" y="38"/>
                  </a:cubicBezTo>
                  <a:cubicBezTo>
                    <a:pt x="115" y="38"/>
                    <a:pt x="115" y="37"/>
                    <a:pt x="116" y="37"/>
                  </a:cubicBezTo>
                  <a:cubicBezTo>
                    <a:pt x="116" y="37"/>
                    <a:pt x="116" y="36"/>
                    <a:pt x="117" y="36"/>
                  </a:cubicBezTo>
                  <a:cubicBezTo>
                    <a:pt x="117" y="36"/>
                    <a:pt x="117" y="36"/>
                    <a:pt x="118" y="36"/>
                  </a:cubicBezTo>
                  <a:cubicBezTo>
                    <a:pt x="119" y="36"/>
                    <a:pt x="119" y="36"/>
                    <a:pt x="119" y="35"/>
                  </a:cubicBezTo>
                  <a:cubicBezTo>
                    <a:pt x="119" y="34"/>
                    <a:pt x="119" y="34"/>
                    <a:pt x="118" y="33"/>
                  </a:cubicBezTo>
                  <a:cubicBezTo>
                    <a:pt x="118" y="33"/>
                    <a:pt x="117" y="32"/>
                    <a:pt x="117" y="32"/>
                  </a:cubicBezTo>
                  <a:cubicBezTo>
                    <a:pt x="116" y="32"/>
                    <a:pt x="115" y="32"/>
                    <a:pt x="114" y="32"/>
                  </a:cubicBezTo>
                  <a:cubicBezTo>
                    <a:pt x="114" y="31"/>
                    <a:pt x="113" y="30"/>
                    <a:pt x="112" y="29"/>
                  </a:cubicBezTo>
                  <a:cubicBezTo>
                    <a:pt x="111" y="29"/>
                    <a:pt x="111" y="28"/>
                    <a:pt x="110" y="28"/>
                  </a:cubicBezTo>
                  <a:cubicBezTo>
                    <a:pt x="110" y="27"/>
                    <a:pt x="110" y="26"/>
                    <a:pt x="109" y="26"/>
                  </a:cubicBezTo>
                  <a:cubicBezTo>
                    <a:pt x="108" y="25"/>
                    <a:pt x="107" y="26"/>
                    <a:pt x="107" y="26"/>
                  </a:cubicBezTo>
                  <a:cubicBezTo>
                    <a:pt x="106" y="26"/>
                    <a:pt x="106" y="27"/>
                    <a:pt x="106" y="27"/>
                  </a:cubicBezTo>
                  <a:cubicBezTo>
                    <a:pt x="106" y="27"/>
                    <a:pt x="105" y="27"/>
                    <a:pt x="105" y="27"/>
                  </a:cubicBezTo>
                  <a:cubicBezTo>
                    <a:pt x="105" y="27"/>
                    <a:pt x="105" y="27"/>
                    <a:pt x="105" y="26"/>
                  </a:cubicBezTo>
                  <a:cubicBezTo>
                    <a:pt x="105" y="26"/>
                    <a:pt x="106" y="25"/>
                    <a:pt x="106" y="24"/>
                  </a:cubicBezTo>
                  <a:cubicBezTo>
                    <a:pt x="106" y="24"/>
                    <a:pt x="106" y="24"/>
                    <a:pt x="106" y="24"/>
                  </a:cubicBezTo>
                  <a:cubicBezTo>
                    <a:pt x="106" y="24"/>
                    <a:pt x="106" y="23"/>
                    <a:pt x="105" y="23"/>
                  </a:cubicBezTo>
                  <a:cubicBezTo>
                    <a:pt x="105" y="24"/>
                    <a:pt x="105" y="24"/>
                    <a:pt x="105" y="24"/>
                  </a:cubicBezTo>
                  <a:cubicBezTo>
                    <a:pt x="104" y="24"/>
                    <a:pt x="103" y="25"/>
                    <a:pt x="103" y="26"/>
                  </a:cubicBezTo>
                  <a:cubicBezTo>
                    <a:pt x="103" y="26"/>
                    <a:pt x="102" y="26"/>
                    <a:pt x="102" y="26"/>
                  </a:cubicBezTo>
                  <a:cubicBezTo>
                    <a:pt x="102" y="26"/>
                    <a:pt x="102" y="25"/>
                    <a:pt x="102" y="25"/>
                  </a:cubicBezTo>
                  <a:cubicBezTo>
                    <a:pt x="102" y="25"/>
                    <a:pt x="102" y="24"/>
                    <a:pt x="102" y="23"/>
                  </a:cubicBezTo>
                  <a:cubicBezTo>
                    <a:pt x="102" y="22"/>
                    <a:pt x="102" y="21"/>
                    <a:pt x="102" y="20"/>
                  </a:cubicBezTo>
                  <a:cubicBezTo>
                    <a:pt x="102" y="20"/>
                    <a:pt x="102" y="19"/>
                    <a:pt x="102" y="19"/>
                  </a:cubicBezTo>
                  <a:cubicBezTo>
                    <a:pt x="102" y="19"/>
                    <a:pt x="102" y="19"/>
                    <a:pt x="102" y="19"/>
                  </a:cubicBezTo>
                  <a:cubicBezTo>
                    <a:pt x="101" y="19"/>
                    <a:pt x="101" y="20"/>
                    <a:pt x="101" y="20"/>
                  </a:cubicBezTo>
                  <a:cubicBezTo>
                    <a:pt x="101" y="21"/>
                    <a:pt x="101" y="21"/>
                    <a:pt x="101" y="21"/>
                  </a:cubicBezTo>
                  <a:cubicBezTo>
                    <a:pt x="100" y="21"/>
                    <a:pt x="100" y="22"/>
                    <a:pt x="99" y="22"/>
                  </a:cubicBezTo>
                  <a:cubicBezTo>
                    <a:pt x="99" y="22"/>
                    <a:pt x="98" y="22"/>
                    <a:pt x="98" y="22"/>
                  </a:cubicBezTo>
                  <a:cubicBezTo>
                    <a:pt x="98" y="22"/>
                    <a:pt x="98" y="22"/>
                    <a:pt x="98" y="22"/>
                  </a:cubicBezTo>
                  <a:cubicBezTo>
                    <a:pt x="98" y="22"/>
                    <a:pt x="98" y="22"/>
                    <a:pt x="98" y="22"/>
                  </a:cubicBezTo>
                  <a:cubicBezTo>
                    <a:pt x="98" y="22"/>
                    <a:pt x="98" y="22"/>
                    <a:pt x="98" y="22"/>
                  </a:cubicBezTo>
                  <a:cubicBezTo>
                    <a:pt x="98" y="22"/>
                    <a:pt x="97" y="22"/>
                    <a:pt x="97" y="22"/>
                  </a:cubicBezTo>
                  <a:cubicBezTo>
                    <a:pt x="97" y="22"/>
                    <a:pt x="97" y="22"/>
                    <a:pt x="97" y="22"/>
                  </a:cubicBezTo>
                  <a:cubicBezTo>
                    <a:pt x="97" y="22"/>
                    <a:pt x="97" y="22"/>
                    <a:pt x="97" y="22"/>
                  </a:cubicBezTo>
                  <a:cubicBezTo>
                    <a:pt x="97" y="22"/>
                    <a:pt x="98" y="22"/>
                    <a:pt x="98" y="22"/>
                  </a:cubicBezTo>
                  <a:cubicBezTo>
                    <a:pt x="98" y="22"/>
                    <a:pt x="98" y="22"/>
                    <a:pt x="98" y="22"/>
                  </a:cubicBezTo>
                  <a:cubicBezTo>
                    <a:pt x="98" y="22"/>
                    <a:pt x="98" y="22"/>
                    <a:pt x="98" y="22"/>
                  </a:cubicBezTo>
                  <a:cubicBezTo>
                    <a:pt x="98" y="21"/>
                    <a:pt x="98" y="21"/>
                    <a:pt x="98" y="21"/>
                  </a:cubicBezTo>
                  <a:cubicBezTo>
                    <a:pt x="98" y="21"/>
                    <a:pt x="98" y="20"/>
                    <a:pt x="98" y="20"/>
                  </a:cubicBezTo>
                  <a:cubicBezTo>
                    <a:pt x="97" y="20"/>
                    <a:pt x="97" y="20"/>
                    <a:pt x="96" y="20"/>
                  </a:cubicBezTo>
                  <a:cubicBezTo>
                    <a:pt x="95" y="21"/>
                    <a:pt x="94" y="21"/>
                    <a:pt x="92" y="21"/>
                  </a:cubicBezTo>
                  <a:cubicBezTo>
                    <a:pt x="92" y="21"/>
                    <a:pt x="91" y="21"/>
                    <a:pt x="91" y="22"/>
                  </a:cubicBezTo>
                  <a:cubicBezTo>
                    <a:pt x="90" y="22"/>
                    <a:pt x="90" y="22"/>
                    <a:pt x="89" y="22"/>
                  </a:cubicBezTo>
                  <a:cubicBezTo>
                    <a:pt x="89" y="22"/>
                    <a:pt x="89" y="22"/>
                    <a:pt x="89" y="22"/>
                  </a:cubicBezTo>
                  <a:cubicBezTo>
                    <a:pt x="89" y="22"/>
                    <a:pt x="89" y="22"/>
                    <a:pt x="89" y="22"/>
                  </a:cubicBezTo>
                  <a:cubicBezTo>
                    <a:pt x="89" y="22"/>
                    <a:pt x="89" y="22"/>
                    <a:pt x="89" y="22"/>
                  </a:cubicBezTo>
                  <a:cubicBezTo>
                    <a:pt x="89" y="22"/>
                    <a:pt x="89" y="22"/>
                    <a:pt x="89" y="22"/>
                  </a:cubicBezTo>
                  <a:cubicBezTo>
                    <a:pt x="89" y="22"/>
                    <a:pt x="89" y="22"/>
                    <a:pt x="89" y="22"/>
                  </a:cubicBezTo>
                  <a:cubicBezTo>
                    <a:pt x="89" y="22"/>
                    <a:pt x="89" y="21"/>
                    <a:pt x="89" y="21"/>
                  </a:cubicBezTo>
                  <a:cubicBezTo>
                    <a:pt x="89" y="21"/>
                    <a:pt x="89" y="21"/>
                    <a:pt x="88" y="21"/>
                  </a:cubicBezTo>
                  <a:cubicBezTo>
                    <a:pt x="88" y="21"/>
                    <a:pt x="88" y="21"/>
                    <a:pt x="87" y="21"/>
                  </a:cubicBezTo>
                  <a:cubicBezTo>
                    <a:pt x="87" y="21"/>
                    <a:pt x="86" y="22"/>
                    <a:pt x="86" y="22"/>
                  </a:cubicBezTo>
                  <a:cubicBezTo>
                    <a:pt x="85" y="22"/>
                    <a:pt x="84" y="22"/>
                    <a:pt x="84" y="23"/>
                  </a:cubicBezTo>
                  <a:cubicBezTo>
                    <a:pt x="84" y="23"/>
                    <a:pt x="84" y="24"/>
                    <a:pt x="84" y="23"/>
                  </a:cubicBezTo>
                  <a:cubicBezTo>
                    <a:pt x="84" y="23"/>
                    <a:pt x="83" y="23"/>
                    <a:pt x="83" y="23"/>
                  </a:cubicBezTo>
                  <a:cubicBezTo>
                    <a:pt x="82" y="22"/>
                    <a:pt x="82" y="22"/>
                    <a:pt x="82" y="21"/>
                  </a:cubicBezTo>
                  <a:cubicBezTo>
                    <a:pt x="82" y="21"/>
                    <a:pt x="82" y="20"/>
                    <a:pt x="81" y="20"/>
                  </a:cubicBezTo>
                  <a:cubicBezTo>
                    <a:pt x="81" y="19"/>
                    <a:pt x="81" y="19"/>
                    <a:pt x="81" y="19"/>
                  </a:cubicBezTo>
                  <a:cubicBezTo>
                    <a:pt x="80" y="18"/>
                    <a:pt x="80" y="18"/>
                    <a:pt x="79" y="17"/>
                  </a:cubicBezTo>
                  <a:cubicBezTo>
                    <a:pt x="78" y="16"/>
                    <a:pt x="77" y="16"/>
                    <a:pt x="76" y="14"/>
                  </a:cubicBezTo>
                  <a:cubicBezTo>
                    <a:pt x="76" y="14"/>
                    <a:pt x="76" y="14"/>
                    <a:pt x="76" y="14"/>
                  </a:cubicBezTo>
                  <a:cubicBezTo>
                    <a:pt x="76" y="14"/>
                    <a:pt x="76" y="14"/>
                    <a:pt x="75" y="14"/>
                  </a:cubicBezTo>
                  <a:cubicBezTo>
                    <a:pt x="75" y="14"/>
                    <a:pt x="75" y="14"/>
                    <a:pt x="74" y="14"/>
                  </a:cubicBezTo>
                  <a:cubicBezTo>
                    <a:pt x="74" y="14"/>
                    <a:pt x="73" y="13"/>
                    <a:pt x="72" y="13"/>
                  </a:cubicBezTo>
                  <a:cubicBezTo>
                    <a:pt x="72" y="12"/>
                    <a:pt x="71" y="12"/>
                    <a:pt x="70" y="11"/>
                  </a:cubicBezTo>
                  <a:cubicBezTo>
                    <a:pt x="70" y="11"/>
                    <a:pt x="69" y="11"/>
                    <a:pt x="69" y="10"/>
                  </a:cubicBezTo>
                  <a:cubicBezTo>
                    <a:pt x="68" y="10"/>
                    <a:pt x="68" y="9"/>
                    <a:pt x="68" y="9"/>
                  </a:cubicBezTo>
                  <a:cubicBezTo>
                    <a:pt x="68" y="8"/>
                    <a:pt x="67" y="8"/>
                    <a:pt x="66" y="8"/>
                  </a:cubicBezTo>
                  <a:cubicBezTo>
                    <a:pt x="66" y="8"/>
                    <a:pt x="66" y="8"/>
                    <a:pt x="65" y="8"/>
                  </a:cubicBezTo>
                  <a:cubicBezTo>
                    <a:pt x="65" y="9"/>
                    <a:pt x="65" y="8"/>
                    <a:pt x="65" y="8"/>
                  </a:cubicBezTo>
                  <a:cubicBezTo>
                    <a:pt x="64" y="8"/>
                    <a:pt x="64" y="7"/>
                    <a:pt x="64" y="6"/>
                  </a:cubicBezTo>
                  <a:cubicBezTo>
                    <a:pt x="64" y="6"/>
                    <a:pt x="64" y="6"/>
                    <a:pt x="64" y="6"/>
                  </a:cubicBezTo>
                  <a:cubicBezTo>
                    <a:pt x="64" y="5"/>
                    <a:pt x="64" y="5"/>
                    <a:pt x="64" y="5"/>
                  </a:cubicBezTo>
                  <a:cubicBezTo>
                    <a:pt x="64" y="5"/>
                    <a:pt x="64" y="5"/>
                    <a:pt x="64" y="4"/>
                  </a:cubicBezTo>
                  <a:cubicBezTo>
                    <a:pt x="63" y="4"/>
                    <a:pt x="63" y="4"/>
                    <a:pt x="62" y="4"/>
                  </a:cubicBezTo>
                  <a:cubicBezTo>
                    <a:pt x="62" y="4"/>
                    <a:pt x="62" y="4"/>
                    <a:pt x="62" y="4"/>
                  </a:cubicBezTo>
                  <a:cubicBezTo>
                    <a:pt x="61" y="4"/>
                    <a:pt x="61" y="4"/>
                    <a:pt x="61" y="3"/>
                  </a:cubicBezTo>
                  <a:cubicBezTo>
                    <a:pt x="61" y="3"/>
                    <a:pt x="61" y="2"/>
                    <a:pt x="61" y="2"/>
                  </a:cubicBezTo>
                  <a:cubicBezTo>
                    <a:pt x="61" y="2"/>
                    <a:pt x="61" y="2"/>
                    <a:pt x="61" y="2"/>
                  </a:cubicBezTo>
                  <a:cubicBezTo>
                    <a:pt x="61" y="2"/>
                    <a:pt x="61" y="2"/>
                    <a:pt x="61" y="2"/>
                  </a:cubicBezTo>
                  <a:cubicBezTo>
                    <a:pt x="61" y="2"/>
                    <a:pt x="60" y="2"/>
                    <a:pt x="60" y="2"/>
                  </a:cubicBezTo>
                  <a:cubicBezTo>
                    <a:pt x="60" y="3"/>
                    <a:pt x="60" y="3"/>
                    <a:pt x="60" y="3"/>
                  </a:cubicBezTo>
                  <a:cubicBezTo>
                    <a:pt x="60" y="3"/>
                    <a:pt x="60" y="3"/>
                    <a:pt x="60" y="3"/>
                  </a:cubicBezTo>
                  <a:cubicBezTo>
                    <a:pt x="60" y="3"/>
                    <a:pt x="60" y="3"/>
                    <a:pt x="60" y="3"/>
                  </a:cubicBezTo>
                  <a:cubicBezTo>
                    <a:pt x="59" y="3"/>
                    <a:pt x="59" y="4"/>
                    <a:pt x="59" y="3"/>
                  </a:cubicBezTo>
                  <a:cubicBezTo>
                    <a:pt x="59" y="3"/>
                    <a:pt x="59" y="3"/>
                    <a:pt x="59" y="3"/>
                  </a:cubicBezTo>
                  <a:cubicBezTo>
                    <a:pt x="59" y="3"/>
                    <a:pt x="59" y="3"/>
                    <a:pt x="59" y="3"/>
                  </a:cubicBezTo>
                  <a:cubicBezTo>
                    <a:pt x="59" y="3"/>
                    <a:pt x="59" y="3"/>
                    <a:pt x="60" y="3"/>
                  </a:cubicBezTo>
                  <a:cubicBezTo>
                    <a:pt x="60" y="3"/>
                    <a:pt x="60" y="3"/>
                    <a:pt x="60" y="3"/>
                  </a:cubicBezTo>
                  <a:cubicBezTo>
                    <a:pt x="60" y="3"/>
                    <a:pt x="60" y="2"/>
                    <a:pt x="60" y="2"/>
                  </a:cubicBezTo>
                  <a:cubicBezTo>
                    <a:pt x="60" y="2"/>
                    <a:pt x="61" y="2"/>
                    <a:pt x="61" y="2"/>
                  </a:cubicBezTo>
                  <a:cubicBezTo>
                    <a:pt x="61" y="2"/>
                    <a:pt x="61" y="2"/>
                    <a:pt x="61" y="2"/>
                  </a:cubicBezTo>
                  <a:cubicBezTo>
                    <a:pt x="61" y="2"/>
                    <a:pt x="61" y="2"/>
                    <a:pt x="61" y="2"/>
                  </a:cubicBezTo>
                  <a:cubicBezTo>
                    <a:pt x="61" y="2"/>
                    <a:pt x="60" y="1"/>
                    <a:pt x="60" y="1"/>
                  </a:cubicBezTo>
                  <a:cubicBezTo>
                    <a:pt x="60" y="0"/>
                    <a:pt x="59" y="0"/>
                    <a:pt x="59" y="0"/>
                  </a:cubicBezTo>
                  <a:cubicBezTo>
                    <a:pt x="59" y="1"/>
                    <a:pt x="58" y="1"/>
                    <a:pt x="58" y="1"/>
                  </a:cubicBezTo>
                  <a:cubicBezTo>
                    <a:pt x="57" y="2"/>
                    <a:pt x="56" y="2"/>
                    <a:pt x="55" y="1"/>
                  </a:cubicBezTo>
                  <a:cubicBezTo>
                    <a:pt x="55" y="1"/>
                    <a:pt x="54" y="1"/>
                    <a:pt x="54" y="1"/>
                  </a:cubicBezTo>
                  <a:cubicBezTo>
                    <a:pt x="53" y="1"/>
                    <a:pt x="52" y="1"/>
                    <a:pt x="52" y="2"/>
                  </a:cubicBezTo>
                  <a:cubicBezTo>
                    <a:pt x="52" y="2"/>
                    <a:pt x="51" y="2"/>
                    <a:pt x="51" y="2"/>
                  </a:cubicBezTo>
                  <a:cubicBezTo>
                    <a:pt x="51" y="2"/>
                    <a:pt x="51" y="3"/>
                    <a:pt x="51" y="3"/>
                  </a:cubicBezTo>
                  <a:cubicBezTo>
                    <a:pt x="50" y="3"/>
                    <a:pt x="49" y="3"/>
                    <a:pt x="49" y="3"/>
                  </a:cubicBezTo>
                  <a:cubicBezTo>
                    <a:pt x="48" y="3"/>
                    <a:pt x="47" y="3"/>
                    <a:pt x="46" y="3"/>
                  </a:cubicBezTo>
                  <a:cubicBezTo>
                    <a:pt x="45" y="4"/>
                    <a:pt x="43" y="5"/>
                    <a:pt x="42" y="6"/>
                  </a:cubicBezTo>
                  <a:cubicBezTo>
                    <a:pt x="42" y="7"/>
                    <a:pt x="42" y="7"/>
                    <a:pt x="41" y="7"/>
                  </a:cubicBezTo>
                  <a:cubicBezTo>
                    <a:pt x="40" y="8"/>
                    <a:pt x="38" y="9"/>
                    <a:pt x="36" y="8"/>
                  </a:cubicBezTo>
                  <a:cubicBezTo>
                    <a:pt x="36" y="8"/>
                    <a:pt x="36" y="8"/>
                    <a:pt x="36" y="8"/>
                  </a:cubicBezTo>
                  <a:cubicBezTo>
                    <a:pt x="35" y="7"/>
                    <a:pt x="35" y="7"/>
                    <a:pt x="34" y="8"/>
                  </a:cubicBezTo>
                  <a:cubicBezTo>
                    <a:pt x="34" y="8"/>
                    <a:pt x="34" y="9"/>
                    <a:pt x="33" y="9"/>
                  </a:cubicBezTo>
                  <a:cubicBezTo>
                    <a:pt x="32" y="10"/>
                    <a:pt x="32" y="11"/>
                    <a:pt x="33" y="11"/>
                  </a:cubicBezTo>
                  <a:cubicBezTo>
                    <a:pt x="33" y="12"/>
                    <a:pt x="33" y="12"/>
                    <a:pt x="33" y="13"/>
                  </a:cubicBezTo>
                  <a:cubicBezTo>
                    <a:pt x="34" y="15"/>
                    <a:pt x="34" y="16"/>
                    <a:pt x="33" y="18"/>
                  </a:cubicBezTo>
                  <a:cubicBezTo>
                    <a:pt x="33" y="18"/>
                    <a:pt x="33" y="18"/>
                    <a:pt x="33" y="19"/>
                  </a:cubicBezTo>
                  <a:cubicBezTo>
                    <a:pt x="34" y="19"/>
                    <a:pt x="34" y="19"/>
                    <a:pt x="35" y="19"/>
                  </a:cubicBezTo>
                  <a:cubicBezTo>
                    <a:pt x="35" y="19"/>
                    <a:pt x="35" y="20"/>
                    <a:pt x="35" y="20"/>
                  </a:cubicBezTo>
                  <a:cubicBezTo>
                    <a:pt x="35" y="20"/>
                    <a:pt x="35" y="20"/>
                    <a:pt x="35" y="20"/>
                  </a:cubicBezTo>
                  <a:cubicBezTo>
                    <a:pt x="34" y="20"/>
                    <a:pt x="34" y="20"/>
                    <a:pt x="34" y="20"/>
                  </a:cubicBezTo>
                  <a:cubicBezTo>
                    <a:pt x="34" y="21"/>
                    <a:pt x="34" y="22"/>
                    <a:pt x="34" y="22"/>
                  </a:cubicBezTo>
                  <a:cubicBezTo>
                    <a:pt x="34" y="22"/>
                    <a:pt x="34" y="23"/>
                    <a:pt x="34" y="23"/>
                  </a:cubicBezTo>
                  <a:cubicBezTo>
                    <a:pt x="34" y="23"/>
                    <a:pt x="35" y="23"/>
                    <a:pt x="35" y="23"/>
                  </a:cubicBezTo>
                  <a:cubicBezTo>
                    <a:pt x="35" y="23"/>
                    <a:pt x="35" y="23"/>
                    <a:pt x="35" y="23"/>
                  </a:cubicBezTo>
                  <a:cubicBezTo>
                    <a:pt x="35" y="23"/>
                    <a:pt x="35" y="23"/>
                    <a:pt x="35" y="23"/>
                  </a:cubicBezTo>
                  <a:cubicBezTo>
                    <a:pt x="35" y="22"/>
                    <a:pt x="35" y="22"/>
                    <a:pt x="35" y="22"/>
                  </a:cubicBezTo>
                  <a:cubicBezTo>
                    <a:pt x="35" y="22"/>
                    <a:pt x="35" y="22"/>
                    <a:pt x="35" y="22"/>
                  </a:cubicBezTo>
                  <a:cubicBezTo>
                    <a:pt x="35" y="22"/>
                    <a:pt x="35" y="22"/>
                    <a:pt x="35" y="22"/>
                  </a:cubicBezTo>
                  <a:cubicBezTo>
                    <a:pt x="35" y="22"/>
                    <a:pt x="35" y="22"/>
                    <a:pt x="35" y="22"/>
                  </a:cubicBezTo>
                  <a:cubicBezTo>
                    <a:pt x="35" y="22"/>
                    <a:pt x="35" y="22"/>
                    <a:pt x="35" y="22"/>
                  </a:cubicBezTo>
                  <a:cubicBezTo>
                    <a:pt x="36" y="22"/>
                    <a:pt x="36" y="22"/>
                    <a:pt x="37" y="22"/>
                  </a:cubicBezTo>
                  <a:cubicBezTo>
                    <a:pt x="37" y="22"/>
                    <a:pt x="37" y="23"/>
                    <a:pt x="37" y="23"/>
                  </a:cubicBezTo>
                  <a:cubicBezTo>
                    <a:pt x="37" y="23"/>
                    <a:pt x="37" y="23"/>
                    <a:pt x="37" y="23"/>
                  </a:cubicBezTo>
                  <a:cubicBezTo>
                    <a:pt x="36" y="23"/>
                    <a:pt x="36" y="23"/>
                    <a:pt x="35" y="23"/>
                  </a:cubicBezTo>
                  <a:cubicBezTo>
                    <a:pt x="35" y="23"/>
                    <a:pt x="35" y="23"/>
                    <a:pt x="35" y="23"/>
                  </a:cubicBezTo>
                  <a:cubicBezTo>
                    <a:pt x="35" y="23"/>
                    <a:pt x="35" y="23"/>
                    <a:pt x="35" y="23"/>
                  </a:cubicBezTo>
                  <a:cubicBezTo>
                    <a:pt x="35" y="23"/>
                    <a:pt x="35" y="23"/>
                    <a:pt x="34" y="23"/>
                  </a:cubicBezTo>
                  <a:cubicBezTo>
                    <a:pt x="34" y="23"/>
                    <a:pt x="33" y="24"/>
                    <a:pt x="33" y="24"/>
                  </a:cubicBezTo>
                  <a:cubicBezTo>
                    <a:pt x="32" y="24"/>
                    <a:pt x="32" y="24"/>
                    <a:pt x="32" y="24"/>
                  </a:cubicBezTo>
                  <a:cubicBezTo>
                    <a:pt x="31" y="24"/>
                    <a:pt x="31" y="23"/>
                    <a:pt x="30" y="23"/>
                  </a:cubicBezTo>
                  <a:cubicBezTo>
                    <a:pt x="30" y="23"/>
                    <a:pt x="30" y="23"/>
                    <a:pt x="30" y="22"/>
                  </a:cubicBezTo>
                  <a:cubicBezTo>
                    <a:pt x="30" y="22"/>
                    <a:pt x="30" y="22"/>
                    <a:pt x="30" y="21"/>
                  </a:cubicBezTo>
                  <a:cubicBezTo>
                    <a:pt x="31" y="21"/>
                    <a:pt x="30" y="20"/>
                    <a:pt x="30" y="20"/>
                  </a:cubicBezTo>
                  <a:cubicBezTo>
                    <a:pt x="29" y="20"/>
                    <a:pt x="28" y="20"/>
                    <a:pt x="28" y="20"/>
                  </a:cubicBezTo>
                  <a:cubicBezTo>
                    <a:pt x="27" y="20"/>
                    <a:pt x="27" y="20"/>
                    <a:pt x="27" y="21"/>
                  </a:cubicBezTo>
                  <a:cubicBezTo>
                    <a:pt x="26" y="21"/>
                    <a:pt x="26" y="21"/>
                    <a:pt x="25" y="21"/>
                  </a:cubicBezTo>
                  <a:cubicBezTo>
                    <a:pt x="25" y="21"/>
                    <a:pt x="24" y="21"/>
                    <a:pt x="24" y="21"/>
                  </a:cubicBezTo>
                  <a:cubicBezTo>
                    <a:pt x="23" y="22"/>
                    <a:pt x="22" y="22"/>
                    <a:pt x="21" y="23"/>
                  </a:cubicBezTo>
                  <a:cubicBezTo>
                    <a:pt x="20" y="23"/>
                    <a:pt x="20" y="23"/>
                    <a:pt x="21" y="24"/>
                  </a:cubicBezTo>
                  <a:cubicBezTo>
                    <a:pt x="21" y="24"/>
                    <a:pt x="21" y="25"/>
                    <a:pt x="22" y="25"/>
                  </a:cubicBezTo>
                  <a:cubicBezTo>
                    <a:pt x="22" y="26"/>
                    <a:pt x="22" y="26"/>
                    <a:pt x="21" y="26"/>
                  </a:cubicBezTo>
                  <a:cubicBezTo>
                    <a:pt x="21" y="26"/>
                    <a:pt x="21" y="26"/>
                    <a:pt x="21" y="26"/>
                  </a:cubicBezTo>
                  <a:cubicBezTo>
                    <a:pt x="21" y="27"/>
                    <a:pt x="20" y="28"/>
                    <a:pt x="20" y="28"/>
                  </a:cubicBezTo>
                  <a:cubicBezTo>
                    <a:pt x="20" y="29"/>
                    <a:pt x="20" y="29"/>
                    <a:pt x="20" y="29"/>
                  </a:cubicBezTo>
                  <a:cubicBezTo>
                    <a:pt x="21" y="30"/>
                    <a:pt x="22" y="31"/>
                    <a:pt x="23" y="31"/>
                  </a:cubicBezTo>
                  <a:cubicBezTo>
                    <a:pt x="24" y="31"/>
                    <a:pt x="25" y="31"/>
                    <a:pt x="25" y="31"/>
                  </a:cubicBezTo>
                  <a:cubicBezTo>
                    <a:pt x="26" y="32"/>
                    <a:pt x="26" y="32"/>
                    <a:pt x="27" y="31"/>
                  </a:cubicBezTo>
                  <a:cubicBezTo>
                    <a:pt x="27" y="31"/>
                    <a:pt x="28" y="31"/>
                    <a:pt x="29" y="30"/>
                  </a:cubicBezTo>
                  <a:cubicBezTo>
                    <a:pt x="29" y="30"/>
                    <a:pt x="30" y="30"/>
                    <a:pt x="30" y="30"/>
                  </a:cubicBezTo>
                  <a:cubicBezTo>
                    <a:pt x="30" y="30"/>
                    <a:pt x="30" y="31"/>
                    <a:pt x="30" y="31"/>
                  </a:cubicBezTo>
                  <a:cubicBezTo>
                    <a:pt x="30" y="31"/>
                    <a:pt x="30" y="31"/>
                    <a:pt x="30" y="31"/>
                  </a:cubicBezTo>
                  <a:cubicBezTo>
                    <a:pt x="30" y="31"/>
                    <a:pt x="30" y="31"/>
                    <a:pt x="30" y="31"/>
                  </a:cubicBezTo>
                  <a:cubicBezTo>
                    <a:pt x="29" y="31"/>
                    <a:pt x="29" y="31"/>
                    <a:pt x="29" y="32"/>
                  </a:cubicBezTo>
                  <a:cubicBezTo>
                    <a:pt x="29" y="32"/>
                    <a:pt x="29" y="32"/>
                    <a:pt x="29" y="33"/>
                  </a:cubicBezTo>
                  <a:cubicBezTo>
                    <a:pt x="29" y="33"/>
                    <a:pt x="28" y="34"/>
                    <a:pt x="28" y="35"/>
                  </a:cubicBezTo>
                  <a:cubicBezTo>
                    <a:pt x="28" y="35"/>
                    <a:pt x="27" y="36"/>
                    <a:pt x="26" y="36"/>
                  </a:cubicBezTo>
                  <a:cubicBezTo>
                    <a:pt x="26" y="36"/>
                    <a:pt x="26" y="36"/>
                    <a:pt x="25" y="36"/>
                  </a:cubicBezTo>
                  <a:cubicBezTo>
                    <a:pt x="25" y="36"/>
                    <a:pt x="25" y="36"/>
                    <a:pt x="25" y="36"/>
                  </a:cubicBezTo>
                  <a:cubicBezTo>
                    <a:pt x="24" y="35"/>
                    <a:pt x="24" y="35"/>
                    <a:pt x="24" y="35"/>
                  </a:cubicBezTo>
                  <a:cubicBezTo>
                    <a:pt x="24" y="35"/>
                    <a:pt x="24" y="35"/>
                    <a:pt x="24" y="36"/>
                  </a:cubicBezTo>
                  <a:cubicBezTo>
                    <a:pt x="24" y="37"/>
                    <a:pt x="23" y="37"/>
                    <a:pt x="22" y="37"/>
                  </a:cubicBezTo>
                  <a:cubicBezTo>
                    <a:pt x="22" y="37"/>
                    <a:pt x="21" y="37"/>
                    <a:pt x="21" y="37"/>
                  </a:cubicBezTo>
                  <a:cubicBezTo>
                    <a:pt x="21" y="37"/>
                    <a:pt x="21" y="37"/>
                    <a:pt x="21" y="37"/>
                  </a:cubicBezTo>
                  <a:cubicBezTo>
                    <a:pt x="21" y="36"/>
                    <a:pt x="20" y="36"/>
                    <a:pt x="20" y="36"/>
                  </a:cubicBezTo>
                  <a:cubicBezTo>
                    <a:pt x="19" y="37"/>
                    <a:pt x="18" y="37"/>
                    <a:pt x="17" y="38"/>
                  </a:cubicBezTo>
                  <a:cubicBezTo>
                    <a:pt x="17" y="39"/>
                    <a:pt x="17" y="39"/>
                    <a:pt x="17" y="39"/>
                  </a:cubicBezTo>
                  <a:cubicBezTo>
                    <a:pt x="16" y="40"/>
                    <a:pt x="15" y="41"/>
                    <a:pt x="13" y="42"/>
                  </a:cubicBezTo>
                  <a:cubicBezTo>
                    <a:pt x="12" y="43"/>
                    <a:pt x="12" y="44"/>
                    <a:pt x="12" y="45"/>
                  </a:cubicBezTo>
                  <a:cubicBezTo>
                    <a:pt x="13" y="45"/>
                    <a:pt x="13" y="45"/>
                    <a:pt x="13" y="46"/>
                  </a:cubicBezTo>
                  <a:cubicBezTo>
                    <a:pt x="13" y="46"/>
                    <a:pt x="13" y="47"/>
                    <a:pt x="12" y="47"/>
                  </a:cubicBezTo>
                  <a:cubicBezTo>
                    <a:pt x="12" y="48"/>
                    <a:pt x="12" y="49"/>
                    <a:pt x="12" y="49"/>
                  </a:cubicBezTo>
                  <a:cubicBezTo>
                    <a:pt x="12" y="50"/>
                    <a:pt x="12" y="51"/>
                    <a:pt x="12" y="51"/>
                  </a:cubicBezTo>
                  <a:cubicBezTo>
                    <a:pt x="12" y="51"/>
                    <a:pt x="13" y="52"/>
                    <a:pt x="13" y="52"/>
                  </a:cubicBezTo>
                  <a:cubicBezTo>
                    <a:pt x="13" y="52"/>
                    <a:pt x="14" y="52"/>
                    <a:pt x="14" y="52"/>
                  </a:cubicBezTo>
                  <a:cubicBezTo>
                    <a:pt x="15" y="52"/>
                    <a:pt x="15" y="52"/>
                    <a:pt x="16" y="52"/>
                  </a:cubicBezTo>
                  <a:cubicBezTo>
                    <a:pt x="16" y="52"/>
                    <a:pt x="16" y="52"/>
                    <a:pt x="16" y="52"/>
                  </a:cubicBezTo>
                  <a:cubicBezTo>
                    <a:pt x="16" y="52"/>
                    <a:pt x="16" y="52"/>
                    <a:pt x="16" y="52"/>
                  </a:cubicBezTo>
                  <a:cubicBezTo>
                    <a:pt x="16" y="51"/>
                    <a:pt x="16" y="51"/>
                    <a:pt x="16" y="51"/>
                  </a:cubicBezTo>
                  <a:cubicBezTo>
                    <a:pt x="16" y="51"/>
                    <a:pt x="16" y="51"/>
                    <a:pt x="16" y="51"/>
                  </a:cubicBezTo>
                  <a:cubicBezTo>
                    <a:pt x="16" y="51"/>
                    <a:pt x="16" y="51"/>
                    <a:pt x="16" y="51"/>
                  </a:cubicBezTo>
                  <a:cubicBezTo>
                    <a:pt x="16" y="51"/>
                    <a:pt x="16" y="51"/>
                    <a:pt x="16" y="52"/>
                  </a:cubicBezTo>
                  <a:cubicBezTo>
                    <a:pt x="16" y="52"/>
                    <a:pt x="16" y="52"/>
                    <a:pt x="16" y="52"/>
                  </a:cubicBezTo>
                  <a:cubicBezTo>
                    <a:pt x="16" y="52"/>
                    <a:pt x="16" y="52"/>
                    <a:pt x="16" y="52"/>
                  </a:cubicBezTo>
                  <a:cubicBezTo>
                    <a:pt x="16" y="52"/>
                    <a:pt x="16" y="53"/>
                    <a:pt x="16" y="53"/>
                  </a:cubicBezTo>
                  <a:cubicBezTo>
                    <a:pt x="16" y="54"/>
                    <a:pt x="15" y="54"/>
                    <a:pt x="15" y="54"/>
                  </a:cubicBezTo>
                  <a:cubicBezTo>
                    <a:pt x="15" y="55"/>
                    <a:pt x="15" y="55"/>
                    <a:pt x="15" y="56"/>
                  </a:cubicBezTo>
                  <a:cubicBezTo>
                    <a:pt x="15" y="56"/>
                    <a:pt x="15" y="56"/>
                    <a:pt x="15" y="56"/>
                  </a:cubicBezTo>
                  <a:cubicBezTo>
                    <a:pt x="15" y="57"/>
                    <a:pt x="14" y="57"/>
                    <a:pt x="14" y="57"/>
                  </a:cubicBezTo>
                  <a:cubicBezTo>
                    <a:pt x="14" y="57"/>
                    <a:pt x="14" y="58"/>
                    <a:pt x="15" y="58"/>
                  </a:cubicBezTo>
                  <a:cubicBezTo>
                    <a:pt x="15" y="58"/>
                    <a:pt x="16" y="58"/>
                    <a:pt x="16" y="57"/>
                  </a:cubicBezTo>
                  <a:cubicBezTo>
                    <a:pt x="16" y="57"/>
                    <a:pt x="17" y="57"/>
                    <a:pt x="17" y="57"/>
                  </a:cubicBezTo>
                  <a:cubicBezTo>
                    <a:pt x="17" y="58"/>
                    <a:pt x="18" y="58"/>
                    <a:pt x="18" y="59"/>
                  </a:cubicBezTo>
                  <a:cubicBezTo>
                    <a:pt x="18" y="59"/>
                    <a:pt x="19" y="59"/>
                    <a:pt x="19" y="59"/>
                  </a:cubicBezTo>
                  <a:cubicBezTo>
                    <a:pt x="19" y="59"/>
                    <a:pt x="19" y="59"/>
                    <a:pt x="19" y="59"/>
                  </a:cubicBezTo>
                  <a:cubicBezTo>
                    <a:pt x="19" y="58"/>
                    <a:pt x="19" y="58"/>
                    <a:pt x="20" y="59"/>
                  </a:cubicBezTo>
                  <a:cubicBezTo>
                    <a:pt x="20" y="59"/>
                    <a:pt x="21" y="59"/>
                    <a:pt x="21" y="59"/>
                  </a:cubicBezTo>
                  <a:cubicBezTo>
                    <a:pt x="21" y="59"/>
                    <a:pt x="21" y="59"/>
                    <a:pt x="22" y="59"/>
                  </a:cubicBezTo>
                  <a:cubicBezTo>
                    <a:pt x="22" y="59"/>
                    <a:pt x="22" y="59"/>
                    <a:pt x="22" y="59"/>
                  </a:cubicBezTo>
                  <a:cubicBezTo>
                    <a:pt x="22" y="59"/>
                    <a:pt x="22" y="59"/>
                    <a:pt x="22" y="59"/>
                  </a:cubicBezTo>
                  <a:cubicBezTo>
                    <a:pt x="21" y="60"/>
                    <a:pt x="21" y="60"/>
                    <a:pt x="20" y="61"/>
                  </a:cubicBezTo>
                  <a:cubicBezTo>
                    <a:pt x="19" y="63"/>
                    <a:pt x="18" y="64"/>
                    <a:pt x="17" y="65"/>
                  </a:cubicBezTo>
                  <a:cubicBezTo>
                    <a:pt x="16" y="66"/>
                    <a:pt x="15" y="66"/>
                    <a:pt x="15" y="66"/>
                  </a:cubicBezTo>
                  <a:cubicBezTo>
                    <a:pt x="14" y="67"/>
                    <a:pt x="13" y="67"/>
                    <a:pt x="12" y="68"/>
                  </a:cubicBezTo>
                  <a:cubicBezTo>
                    <a:pt x="11" y="68"/>
                    <a:pt x="11" y="68"/>
                    <a:pt x="10" y="69"/>
                  </a:cubicBezTo>
                  <a:cubicBezTo>
                    <a:pt x="10" y="69"/>
                    <a:pt x="10" y="69"/>
                    <a:pt x="10" y="69"/>
                  </a:cubicBezTo>
                  <a:cubicBezTo>
                    <a:pt x="9" y="69"/>
                    <a:pt x="8" y="69"/>
                    <a:pt x="7" y="70"/>
                  </a:cubicBezTo>
                  <a:cubicBezTo>
                    <a:pt x="7" y="70"/>
                    <a:pt x="6" y="70"/>
                    <a:pt x="6" y="71"/>
                  </a:cubicBezTo>
                  <a:cubicBezTo>
                    <a:pt x="5" y="72"/>
                    <a:pt x="4" y="72"/>
                    <a:pt x="3" y="72"/>
                  </a:cubicBezTo>
                  <a:cubicBezTo>
                    <a:pt x="3" y="72"/>
                    <a:pt x="2" y="72"/>
                    <a:pt x="2" y="72"/>
                  </a:cubicBezTo>
                  <a:cubicBezTo>
                    <a:pt x="1" y="72"/>
                    <a:pt x="0" y="73"/>
                    <a:pt x="0" y="73"/>
                  </a:cubicBezTo>
                  <a:cubicBezTo>
                    <a:pt x="0" y="74"/>
                    <a:pt x="0" y="74"/>
                    <a:pt x="0" y="74"/>
                  </a:cubicBezTo>
                  <a:cubicBezTo>
                    <a:pt x="0" y="74"/>
                    <a:pt x="0" y="74"/>
                    <a:pt x="0" y="74"/>
                  </a:cubicBezTo>
                  <a:cubicBezTo>
                    <a:pt x="1" y="74"/>
                    <a:pt x="1" y="74"/>
                    <a:pt x="1" y="74"/>
                  </a:cubicBezTo>
                  <a:cubicBezTo>
                    <a:pt x="2" y="74"/>
                    <a:pt x="2" y="74"/>
                    <a:pt x="3" y="74"/>
                  </a:cubicBezTo>
                  <a:cubicBezTo>
                    <a:pt x="3" y="74"/>
                    <a:pt x="3" y="74"/>
                    <a:pt x="4" y="73"/>
                  </a:cubicBezTo>
                  <a:cubicBezTo>
                    <a:pt x="4" y="73"/>
                    <a:pt x="5" y="73"/>
                    <a:pt x="5" y="73"/>
                  </a:cubicBezTo>
                  <a:cubicBezTo>
                    <a:pt x="7" y="73"/>
                    <a:pt x="7" y="72"/>
                    <a:pt x="8" y="71"/>
                  </a:cubicBezTo>
                  <a:cubicBezTo>
                    <a:pt x="8" y="71"/>
                    <a:pt x="8" y="71"/>
                    <a:pt x="8" y="71"/>
                  </a:cubicBezTo>
                  <a:cubicBezTo>
                    <a:pt x="8" y="71"/>
                    <a:pt x="8" y="71"/>
                    <a:pt x="8" y="71"/>
                  </a:cubicBezTo>
                  <a:cubicBezTo>
                    <a:pt x="8" y="71"/>
                    <a:pt x="8" y="71"/>
                    <a:pt x="8" y="71"/>
                  </a:cubicBezTo>
                  <a:cubicBezTo>
                    <a:pt x="8" y="71"/>
                    <a:pt x="8" y="71"/>
                    <a:pt x="8" y="71"/>
                  </a:cubicBezTo>
                  <a:cubicBezTo>
                    <a:pt x="8" y="71"/>
                    <a:pt x="8" y="72"/>
                    <a:pt x="8" y="72"/>
                  </a:cubicBezTo>
                  <a:cubicBezTo>
                    <a:pt x="9" y="72"/>
                    <a:pt x="9" y="72"/>
                    <a:pt x="9" y="72"/>
                  </a:cubicBezTo>
                  <a:cubicBezTo>
                    <a:pt x="9" y="72"/>
                    <a:pt x="9" y="72"/>
                    <a:pt x="9" y="71"/>
                  </a:cubicBezTo>
                  <a:cubicBezTo>
                    <a:pt x="10" y="71"/>
                    <a:pt x="11" y="71"/>
                    <a:pt x="11" y="71"/>
                  </a:cubicBezTo>
                  <a:cubicBezTo>
                    <a:pt x="12" y="71"/>
                    <a:pt x="12" y="71"/>
                    <a:pt x="12" y="71"/>
                  </a:cubicBezTo>
                  <a:cubicBezTo>
                    <a:pt x="13" y="71"/>
                    <a:pt x="13" y="71"/>
                    <a:pt x="13" y="70"/>
                  </a:cubicBezTo>
                  <a:cubicBezTo>
                    <a:pt x="14" y="70"/>
                    <a:pt x="15" y="70"/>
                    <a:pt x="15" y="69"/>
                  </a:cubicBezTo>
                  <a:cubicBezTo>
                    <a:pt x="16" y="69"/>
                    <a:pt x="17" y="68"/>
                    <a:pt x="17" y="68"/>
                  </a:cubicBezTo>
                  <a:cubicBezTo>
                    <a:pt x="17" y="68"/>
                    <a:pt x="18" y="68"/>
                    <a:pt x="18" y="68"/>
                  </a:cubicBezTo>
                  <a:cubicBezTo>
                    <a:pt x="18" y="68"/>
                    <a:pt x="18" y="68"/>
                    <a:pt x="18" y="67"/>
                  </a:cubicBezTo>
                  <a:cubicBezTo>
                    <a:pt x="19" y="67"/>
                    <a:pt x="19" y="67"/>
                    <a:pt x="20" y="67"/>
                  </a:cubicBezTo>
                  <a:cubicBezTo>
                    <a:pt x="20" y="67"/>
                    <a:pt x="21" y="66"/>
                    <a:pt x="21" y="66"/>
                  </a:cubicBezTo>
                  <a:cubicBezTo>
                    <a:pt x="21" y="65"/>
                    <a:pt x="21" y="65"/>
                    <a:pt x="22" y="65"/>
                  </a:cubicBezTo>
                  <a:cubicBezTo>
                    <a:pt x="23" y="64"/>
                    <a:pt x="24" y="64"/>
                    <a:pt x="25" y="63"/>
                  </a:cubicBezTo>
                  <a:cubicBezTo>
                    <a:pt x="26" y="63"/>
                    <a:pt x="27" y="63"/>
                    <a:pt x="27" y="62"/>
                  </a:cubicBezTo>
                  <a:cubicBezTo>
                    <a:pt x="27" y="62"/>
                    <a:pt x="28" y="61"/>
                    <a:pt x="28" y="61"/>
                  </a:cubicBezTo>
                  <a:cubicBezTo>
                    <a:pt x="29" y="61"/>
                    <a:pt x="29" y="61"/>
                    <a:pt x="29" y="61"/>
                  </a:cubicBezTo>
                  <a:cubicBezTo>
                    <a:pt x="30" y="60"/>
                    <a:pt x="30" y="60"/>
                    <a:pt x="30" y="59"/>
                  </a:cubicBezTo>
                  <a:cubicBezTo>
                    <a:pt x="29" y="59"/>
                    <a:pt x="29" y="59"/>
                    <a:pt x="29" y="59"/>
                  </a:cubicBezTo>
                  <a:cubicBezTo>
                    <a:pt x="29" y="58"/>
                    <a:pt x="29" y="58"/>
                    <a:pt x="29" y="58"/>
                  </a:cubicBezTo>
                  <a:cubicBezTo>
                    <a:pt x="30" y="57"/>
                    <a:pt x="30" y="57"/>
                    <a:pt x="31" y="57"/>
                  </a:cubicBezTo>
                  <a:cubicBezTo>
                    <a:pt x="32" y="57"/>
                    <a:pt x="32" y="57"/>
                    <a:pt x="32" y="57"/>
                  </a:cubicBezTo>
                  <a:cubicBezTo>
                    <a:pt x="33" y="57"/>
                    <a:pt x="33" y="56"/>
                    <a:pt x="33" y="55"/>
                  </a:cubicBezTo>
                  <a:cubicBezTo>
                    <a:pt x="34" y="55"/>
                    <a:pt x="34" y="55"/>
                    <a:pt x="34" y="55"/>
                  </a:cubicBezTo>
                  <a:cubicBezTo>
                    <a:pt x="35" y="55"/>
                    <a:pt x="35" y="55"/>
                    <a:pt x="35" y="54"/>
                  </a:cubicBezTo>
                  <a:cubicBezTo>
                    <a:pt x="36" y="53"/>
                    <a:pt x="38" y="52"/>
                    <a:pt x="39" y="52"/>
                  </a:cubicBezTo>
                  <a:cubicBezTo>
                    <a:pt x="39" y="51"/>
                    <a:pt x="40" y="52"/>
                    <a:pt x="40" y="52"/>
                  </a:cubicBezTo>
                  <a:cubicBezTo>
                    <a:pt x="40" y="53"/>
                    <a:pt x="40" y="53"/>
                    <a:pt x="40" y="53"/>
                  </a:cubicBezTo>
                  <a:cubicBezTo>
                    <a:pt x="40" y="53"/>
                    <a:pt x="40" y="53"/>
                    <a:pt x="40" y="53"/>
                  </a:cubicBezTo>
                  <a:cubicBezTo>
                    <a:pt x="39" y="53"/>
                    <a:pt x="38" y="53"/>
                    <a:pt x="37" y="54"/>
                  </a:cubicBezTo>
                  <a:cubicBezTo>
                    <a:pt x="37" y="54"/>
                    <a:pt x="36" y="54"/>
                    <a:pt x="36" y="54"/>
                  </a:cubicBezTo>
                  <a:cubicBezTo>
                    <a:pt x="36" y="55"/>
                    <a:pt x="35" y="56"/>
                    <a:pt x="34" y="57"/>
                  </a:cubicBezTo>
                  <a:cubicBezTo>
                    <a:pt x="34" y="57"/>
                    <a:pt x="34" y="58"/>
                    <a:pt x="34" y="58"/>
                  </a:cubicBezTo>
                  <a:cubicBezTo>
                    <a:pt x="34" y="58"/>
                    <a:pt x="34" y="58"/>
                    <a:pt x="34" y="59"/>
                  </a:cubicBezTo>
                  <a:cubicBezTo>
                    <a:pt x="34" y="59"/>
                    <a:pt x="33" y="59"/>
                    <a:pt x="33" y="59"/>
                  </a:cubicBezTo>
                  <a:cubicBezTo>
                    <a:pt x="33" y="59"/>
                    <a:pt x="33" y="60"/>
                    <a:pt x="33" y="60"/>
                  </a:cubicBezTo>
                  <a:cubicBezTo>
                    <a:pt x="33" y="60"/>
                    <a:pt x="33" y="60"/>
                    <a:pt x="33" y="60"/>
                  </a:cubicBezTo>
                  <a:cubicBezTo>
                    <a:pt x="34" y="60"/>
                    <a:pt x="34" y="60"/>
                    <a:pt x="34" y="60"/>
                  </a:cubicBezTo>
                  <a:cubicBezTo>
                    <a:pt x="35" y="60"/>
                    <a:pt x="36" y="59"/>
                    <a:pt x="37" y="59"/>
                  </a:cubicBezTo>
                  <a:cubicBezTo>
                    <a:pt x="37" y="59"/>
                    <a:pt x="37" y="59"/>
                    <a:pt x="38" y="59"/>
                  </a:cubicBezTo>
                  <a:cubicBezTo>
                    <a:pt x="38" y="58"/>
                    <a:pt x="39" y="58"/>
                    <a:pt x="40" y="58"/>
                  </a:cubicBezTo>
                  <a:cubicBezTo>
                    <a:pt x="40" y="58"/>
                    <a:pt x="40" y="58"/>
                    <a:pt x="41" y="58"/>
                  </a:cubicBezTo>
                  <a:cubicBezTo>
                    <a:pt x="41" y="58"/>
                    <a:pt x="41" y="57"/>
                    <a:pt x="42" y="57"/>
                  </a:cubicBezTo>
                  <a:cubicBezTo>
                    <a:pt x="42" y="57"/>
                    <a:pt x="42" y="57"/>
                    <a:pt x="42" y="57"/>
                  </a:cubicBezTo>
                  <a:cubicBezTo>
                    <a:pt x="43" y="57"/>
                    <a:pt x="43" y="57"/>
                    <a:pt x="43" y="57"/>
                  </a:cubicBezTo>
                  <a:cubicBezTo>
                    <a:pt x="43" y="57"/>
                    <a:pt x="43" y="56"/>
                    <a:pt x="43" y="56"/>
                  </a:cubicBezTo>
                  <a:cubicBezTo>
                    <a:pt x="42" y="56"/>
                    <a:pt x="42" y="56"/>
                    <a:pt x="42" y="55"/>
                  </a:cubicBezTo>
                  <a:cubicBezTo>
                    <a:pt x="42" y="55"/>
                    <a:pt x="42" y="54"/>
                    <a:pt x="43" y="54"/>
                  </a:cubicBezTo>
                  <a:cubicBezTo>
                    <a:pt x="43" y="54"/>
                    <a:pt x="43" y="54"/>
                    <a:pt x="43" y="54"/>
                  </a:cubicBezTo>
                  <a:cubicBezTo>
                    <a:pt x="43" y="55"/>
                    <a:pt x="44" y="55"/>
                    <a:pt x="44" y="55"/>
                  </a:cubicBezTo>
                  <a:cubicBezTo>
                    <a:pt x="45" y="55"/>
                    <a:pt x="45" y="55"/>
                    <a:pt x="45" y="55"/>
                  </a:cubicBezTo>
                  <a:cubicBezTo>
                    <a:pt x="45" y="55"/>
                    <a:pt x="45" y="55"/>
                    <a:pt x="45" y="55"/>
                  </a:cubicBezTo>
                  <a:cubicBezTo>
                    <a:pt x="45" y="55"/>
                    <a:pt x="45" y="55"/>
                    <a:pt x="45" y="55"/>
                  </a:cubicBezTo>
                  <a:cubicBezTo>
                    <a:pt x="45" y="55"/>
                    <a:pt x="45" y="55"/>
                    <a:pt x="45" y="55"/>
                  </a:cubicBezTo>
                  <a:cubicBezTo>
                    <a:pt x="45" y="55"/>
                    <a:pt x="45" y="55"/>
                    <a:pt x="45" y="55"/>
                  </a:cubicBezTo>
                  <a:cubicBezTo>
                    <a:pt x="45" y="55"/>
                    <a:pt x="45" y="55"/>
                    <a:pt x="45" y="55"/>
                  </a:cubicBezTo>
                  <a:cubicBezTo>
                    <a:pt x="46" y="56"/>
                    <a:pt x="46" y="57"/>
                    <a:pt x="47" y="57"/>
                  </a:cubicBezTo>
                  <a:cubicBezTo>
                    <a:pt x="48" y="58"/>
                    <a:pt x="48" y="58"/>
                    <a:pt x="48" y="59"/>
                  </a:cubicBezTo>
                  <a:cubicBezTo>
                    <a:pt x="48" y="59"/>
                    <a:pt x="48" y="59"/>
                    <a:pt x="48" y="59"/>
                  </a:cubicBezTo>
                  <a:cubicBezTo>
                    <a:pt x="49" y="60"/>
                    <a:pt x="49" y="60"/>
                    <a:pt x="49" y="60"/>
                  </a:cubicBezTo>
                  <a:cubicBezTo>
                    <a:pt x="50" y="60"/>
                    <a:pt x="50" y="60"/>
                    <a:pt x="50" y="60"/>
                  </a:cubicBezTo>
                  <a:cubicBezTo>
                    <a:pt x="51" y="60"/>
                    <a:pt x="52" y="60"/>
                    <a:pt x="52" y="61"/>
                  </a:cubicBezTo>
                  <a:cubicBezTo>
                    <a:pt x="52" y="61"/>
                    <a:pt x="53" y="61"/>
                    <a:pt x="53" y="61"/>
                  </a:cubicBezTo>
                  <a:cubicBezTo>
                    <a:pt x="53" y="61"/>
                    <a:pt x="53" y="61"/>
                    <a:pt x="53" y="61"/>
                  </a:cubicBezTo>
                  <a:cubicBezTo>
                    <a:pt x="53" y="61"/>
                    <a:pt x="53" y="61"/>
                    <a:pt x="53" y="61"/>
                  </a:cubicBezTo>
                  <a:cubicBezTo>
                    <a:pt x="53" y="61"/>
                    <a:pt x="53" y="61"/>
                    <a:pt x="53" y="61"/>
                  </a:cubicBezTo>
                  <a:cubicBezTo>
                    <a:pt x="53" y="61"/>
                    <a:pt x="53" y="61"/>
                    <a:pt x="53" y="61"/>
                  </a:cubicBezTo>
                  <a:cubicBezTo>
                    <a:pt x="53" y="61"/>
                    <a:pt x="53" y="62"/>
                    <a:pt x="53" y="62"/>
                  </a:cubicBezTo>
                  <a:cubicBezTo>
                    <a:pt x="54" y="62"/>
                    <a:pt x="54" y="63"/>
                    <a:pt x="55" y="62"/>
                  </a:cubicBezTo>
                  <a:cubicBezTo>
                    <a:pt x="55" y="62"/>
                    <a:pt x="55" y="62"/>
                    <a:pt x="55" y="62"/>
                  </a:cubicBezTo>
                  <a:cubicBezTo>
                    <a:pt x="56" y="63"/>
                    <a:pt x="56" y="63"/>
                    <a:pt x="56" y="63"/>
                  </a:cubicBezTo>
                  <a:cubicBezTo>
                    <a:pt x="55" y="63"/>
                    <a:pt x="55" y="64"/>
                    <a:pt x="56" y="64"/>
                  </a:cubicBezTo>
                  <a:cubicBezTo>
                    <a:pt x="56" y="65"/>
                    <a:pt x="56" y="65"/>
                    <a:pt x="56" y="65"/>
                  </a:cubicBezTo>
                  <a:cubicBezTo>
                    <a:pt x="57" y="65"/>
                    <a:pt x="57" y="65"/>
                    <a:pt x="57" y="66"/>
                  </a:cubicBezTo>
                  <a:cubicBezTo>
                    <a:pt x="57" y="66"/>
                    <a:pt x="57" y="67"/>
                    <a:pt x="57" y="67"/>
                  </a:cubicBezTo>
                  <a:cubicBezTo>
                    <a:pt x="57" y="68"/>
                    <a:pt x="58" y="68"/>
                    <a:pt x="58" y="69"/>
                  </a:cubicBezTo>
                  <a:cubicBezTo>
                    <a:pt x="58" y="69"/>
                    <a:pt x="59" y="69"/>
                    <a:pt x="59" y="69"/>
                  </a:cubicBezTo>
                  <a:cubicBezTo>
                    <a:pt x="60" y="69"/>
                    <a:pt x="60" y="69"/>
                    <a:pt x="60" y="69"/>
                  </a:cubicBezTo>
                  <a:cubicBezTo>
                    <a:pt x="60" y="68"/>
                    <a:pt x="60" y="68"/>
                    <a:pt x="60" y="68"/>
                  </a:cubicBezTo>
                  <a:cubicBezTo>
                    <a:pt x="60" y="68"/>
                    <a:pt x="60" y="68"/>
                    <a:pt x="60" y="68"/>
                  </a:cubicBezTo>
                  <a:cubicBezTo>
                    <a:pt x="60" y="68"/>
                    <a:pt x="60" y="68"/>
                    <a:pt x="60" y="68"/>
                  </a:cubicBezTo>
                  <a:cubicBezTo>
                    <a:pt x="60" y="68"/>
                    <a:pt x="60" y="68"/>
                    <a:pt x="60" y="69"/>
                  </a:cubicBezTo>
                  <a:cubicBezTo>
                    <a:pt x="60" y="69"/>
                    <a:pt x="61" y="70"/>
                    <a:pt x="61" y="70"/>
                  </a:cubicBezTo>
                  <a:cubicBezTo>
                    <a:pt x="61" y="70"/>
                    <a:pt x="61" y="70"/>
                    <a:pt x="61" y="70"/>
                  </a:cubicBezTo>
                  <a:cubicBezTo>
                    <a:pt x="61" y="70"/>
                    <a:pt x="61" y="70"/>
                    <a:pt x="61" y="70"/>
                  </a:cubicBezTo>
                  <a:cubicBezTo>
                    <a:pt x="60" y="70"/>
                    <a:pt x="60" y="70"/>
                    <a:pt x="60" y="70"/>
                  </a:cubicBezTo>
                  <a:cubicBezTo>
                    <a:pt x="60" y="70"/>
                    <a:pt x="59" y="70"/>
                    <a:pt x="59" y="71"/>
                  </a:cubicBezTo>
                  <a:cubicBezTo>
                    <a:pt x="59" y="71"/>
                    <a:pt x="58" y="72"/>
                    <a:pt x="59" y="72"/>
                  </a:cubicBezTo>
                  <a:cubicBezTo>
                    <a:pt x="59" y="73"/>
                    <a:pt x="59" y="73"/>
                    <a:pt x="59" y="74"/>
                  </a:cubicBezTo>
                  <a:cubicBezTo>
                    <a:pt x="59" y="73"/>
                    <a:pt x="59" y="73"/>
                    <a:pt x="59" y="73"/>
                  </a:cubicBezTo>
                  <a:cubicBezTo>
                    <a:pt x="59" y="74"/>
                    <a:pt x="59" y="74"/>
                    <a:pt x="59" y="74"/>
                  </a:cubicBezTo>
                  <a:cubicBezTo>
                    <a:pt x="59" y="74"/>
                    <a:pt x="59" y="74"/>
                    <a:pt x="59" y="74"/>
                  </a:cubicBezTo>
                  <a:cubicBezTo>
                    <a:pt x="59" y="74"/>
                    <a:pt x="59" y="74"/>
                    <a:pt x="59" y="75"/>
                  </a:cubicBezTo>
                  <a:cubicBezTo>
                    <a:pt x="59" y="76"/>
                    <a:pt x="59" y="76"/>
                    <a:pt x="59" y="77"/>
                  </a:cubicBezTo>
                  <a:cubicBezTo>
                    <a:pt x="59" y="77"/>
                    <a:pt x="59" y="77"/>
                    <a:pt x="59" y="77"/>
                  </a:cubicBezTo>
                  <a:cubicBezTo>
                    <a:pt x="59" y="77"/>
                    <a:pt x="59" y="77"/>
                    <a:pt x="59" y="77"/>
                  </a:cubicBezTo>
                  <a:cubicBezTo>
                    <a:pt x="60" y="77"/>
                    <a:pt x="60" y="76"/>
                    <a:pt x="60" y="76"/>
                  </a:cubicBezTo>
                  <a:cubicBezTo>
                    <a:pt x="60" y="76"/>
                    <a:pt x="60" y="76"/>
                    <a:pt x="60" y="76"/>
                  </a:cubicBezTo>
                  <a:cubicBezTo>
                    <a:pt x="60" y="76"/>
                    <a:pt x="60" y="76"/>
                    <a:pt x="60" y="76"/>
                  </a:cubicBezTo>
                  <a:cubicBezTo>
                    <a:pt x="61" y="75"/>
                    <a:pt x="61" y="75"/>
                    <a:pt x="61" y="75"/>
                  </a:cubicBezTo>
                  <a:cubicBezTo>
                    <a:pt x="61" y="75"/>
                    <a:pt x="61" y="75"/>
                    <a:pt x="61" y="75"/>
                  </a:cubicBezTo>
                  <a:cubicBezTo>
                    <a:pt x="61" y="75"/>
                    <a:pt x="61" y="75"/>
                    <a:pt x="61" y="75"/>
                  </a:cubicBezTo>
                  <a:cubicBezTo>
                    <a:pt x="61" y="75"/>
                    <a:pt x="61" y="75"/>
                    <a:pt x="61" y="75"/>
                  </a:cubicBezTo>
                  <a:cubicBezTo>
                    <a:pt x="62" y="74"/>
                    <a:pt x="63" y="73"/>
                    <a:pt x="63" y="72"/>
                  </a:cubicBezTo>
                  <a:cubicBezTo>
                    <a:pt x="63" y="72"/>
                    <a:pt x="63" y="72"/>
                    <a:pt x="64" y="72"/>
                  </a:cubicBezTo>
                  <a:cubicBezTo>
                    <a:pt x="64" y="72"/>
                    <a:pt x="64" y="72"/>
                    <a:pt x="64" y="72"/>
                  </a:cubicBezTo>
                  <a:cubicBezTo>
                    <a:pt x="64" y="72"/>
                    <a:pt x="64" y="73"/>
                    <a:pt x="64" y="73"/>
                  </a:cubicBezTo>
                  <a:cubicBezTo>
                    <a:pt x="64" y="73"/>
                    <a:pt x="63" y="74"/>
                    <a:pt x="63" y="74"/>
                  </a:cubicBezTo>
                  <a:cubicBezTo>
                    <a:pt x="63" y="75"/>
                    <a:pt x="63" y="75"/>
                    <a:pt x="63" y="75"/>
                  </a:cubicBezTo>
                  <a:cubicBezTo>
                    <a:pt x="63" y="75"/>
                    <a:pt x="63" y="75"/>
                    <a:pt x="63" y="75"/>
                  </a:cubicBezTo>
                  <a:cubicBezTo>
                    <a:pt x="63" y="75"/>
                    <a:pt x="63" y="76"/>
                    <a:pt x="63" y="76"/>
                  </a:cubicBezTo>
                  <a:cubicBezTo>
                    <a:pt x="64" y="76"/>
                    <a:pt x="64" y="76"/>
                    <a:pt x="64" y="76"/>
                  </a:cubicBezTo>
                  <a:cubicBezTo>
                    <a:pt x="64" y="76"/>
                    <a:pt x="64" y="76"/>
                    <a:pt x="64" y="77"/>
                  </a:cubicBezTo>
                  <a:cubicBezTo>
                    <a:pt x="64" y="77"/>
                    <a:pt x="64" y="77"/>
                    <a:pt x="64" y="77"/>
                  </a:cubicBezTo>
                  <a:cubicBezTo>
                    <a:pt x="64" y="77"/>
                    <a:pt x="64" y="77"/>
                    <a:pt x="64" y="77"/>
                  </a:cubicBezTo>
                  <a:cubicBezTo>
                    <a:pt x="64" y="77"/>
                    <a:pt x="64" y="76"/>
                    <a:pt x="64" y="76"/>
                  </a:cubicBezTo>
                  <a:cubicBezTo>
                    <a:pt x="63" y="76"/>
                    <a:pt x="63" y="76"/>
                    <a:pt x="63" y="76"/>
                  </a:cubicBezTo>
                  <a:cubicBezTo>
                    <a:pt x="63" y="76"/>
                    <a:pt x="63" y="76"/>
                    <a:pt x="63" y="76"/>
                  </a:cubicBezTo>
                  <a:cubicBezTo>
                    <a:pt x="63" y="75"/>
                    <a:pt x="63" y="75"/>
                    <a:pt x="63" y="75"/>
                  </a:cubicBezTo>
                  <a:cubicBezTo>
                    <a:pt x="63" y="75"/>
                    <a:pt x="63" y="75"/>
                    <a:pt x="63" y="75"/>
                  </a:cubicBezTo>
                  <a:cubicBezTo>
                    <a:pt x="62" y="75"/>
                    <a:pt x="62" y="75"/>
                    <a:pt x="61" y="75"/>
                  </a:cubicBezTo>
                  <a:cubicBezTo>
                    <a:pt x="61" y="75"/>
                    <a:pt x="61" y="75"/>
                    <a:pt x="61" y="75"/>
                  </a:cubicBezTo>
                  <a:cubicBezTo>
                    <a:pt x="61" y="75"/>
                    <a:pt x="61" y="75"/>
                    <a:pt x="61" y="75"/>
                  </a:cubicBezTo>
                  <a:cubicBezTo>
                    <a:pt x="61" y="75"/>
                    <a:pt x="61" y="76"/>
                    <a:pt x="60" y="76"/>
                  </a:cubicBezTo>
                  <a:cubicBezTo>
                    <a:pt x="60" y="76"/>
                    <a:pt x="60" y="76"/>
                    <a:pt x="60" y="76"/>
                  </a:cubicBezTo>
                  <a:cubicBezTo>
                    <a:pt x="60" y="76"/>
                    <a:pt x="60" y="76"/>
                    <a:pt x="60" y="76"/>
                  </a:cubicBezTo>
                  <a:cubicBezTo>
                    <a:pt x="60" y="76"/>
                    <a:pt x="60" y="77"/>
                    <a:pt x="60" y="78"/>
                  </a:cubicBezTo>
                  <a:cubicBezTo>
                    <a:pt x="60" y="78"/>
                    <a:pt x="60" y="78"/>
                    <a:pt x="60" y="79"/>
                  </a:cubicBezTo>
                  <a:cubicBezTo>
                    <a:pt x="61" y="79"/>
                    <a:pt x="61" y="79"/>
                    <a:pt x="61" y="79"/>
                  </a:cubicBezTo>
                  <a:cubicBezTo>
                    <a:pt x="61" y="79"/>
                    <a:pt x="61" y="79"/>
                    <a:pt x="61" y="79"/>
                  </a:cubicBezTo>
                  <a:cubicBezTo>
                    <a:pt x="61" y="79"/>
                    <a:pt x="61" y="78"/>
                    <a:pt x="61" y="78"/>
                  </a:cubicBezTo>
                  <a:cubicBezTo>
                    <a:pt x="61" y="78"/>
                    <a:pt x="61" y="78"/>
                    <a:pt x="61" y="78"/>
                  </a:cubicBezTo>
                  <a:cubicBezTo>
                    <a:pt x="61" y="78"/>
                    <a:pt x="61" y="78"/>
                    <a:pt x="61" y="78"/>
                  </a:cubicBezTo>
                  <a:cubicBezTo>
                    <a:pt x="61" y="78"/>
                    <a:pt x="61" y="78"/>
                    <a:pt x="61" y="78"/>
                  </a:cubicBezTo>
                  <a:cubicBezTo>
                    <a:pt x="61" y="79"/>
                    <a:pt x="61" y="79"/>
                    <a:pt x="61" y="79"/>
                  </a:cubicBezTo>
                  <a:cubicBezTo>
                    <a:pt x="61" y="79"/>
                    <a:pt x="61" y="79"/>
                    <a:pt x="61" y="79"/>
                  </a:cubicBezTo>
                  <a:cubicBezTo>
                    <a:pt x="61" y="79"/>
                    <a:pt x="61" y="79"/>
                    <a:pt x="61" y="79"/>
                  </a:cubicBezTo>
                  <a:cubicBezTo>
                    <a:pt x="61" y="80"/>
                    <a:pt x="61" y="80"/>
                    <a:pt x="61" y="80"/>
                  </a:cubicBezTo>
                  <a:cubicBezTo>
                    <a:pt x="61" y="81"/>
                    <a:pt x="61" y="81"/>
                    <a:pt x="61" y="81"/>
                  </a:cubicBezTo>
                  <a:cubicBezTo>
                    <a:pt x="61" y="82"/>
                    <a:pt x="61" y="82"/>
                    <a:pt x="61" y="82"/>
                  </a:cubicBezTo>
                  <a:cubicBezTo>
                    <a:pt x="61" y="83"/>
                    <a:pt x="61" y="83"/>
                    <a:pt x="61" y="84"/>
                  </a:cubicBezTo>
                  <a:cubicBezTo>
                    <a:pt x="61" y="84"/>
                    <a:pt x="62" y="84"/>
                    <a:pt x="62" y="84"/>
                  </a:cubicBezTo>
                  <a:cubicBezTo>
                    <a:pt x="62" y="84"/>
                    <a:pt x="62" y="84"/>
                    <a:pt x="62" y="84"/>
                  </a:cubicBezTo>
                  <a:cubicBezTo>
                    <a:pt x="62" y="83"/>
                    <a:pt x="63" y="82"/>
                    <a:pt x="63" y="82"/>
                  </a:cubicBezTo>
                  <a:cubicBezTo>
                    <a:pt x="63" y="82"/>
                    <a:pt x="63" y="82"/>
                    <a:pt x="63" y="82"/>
                  </a:cubicBezTo>
                  <a:cubicBezTo>
                    <a:pt x="63" y="82"/>
                    <a:pt x="63" y="82"/>
                    <a:pt x="63" y="81"/>
                  </a:cubicBezTo>
                  <a:cubicBezTo>
                    <a:pt x="63" y="81"/>
                    <a:pt x="63" y="81"/>
                    <a:pt x="63" y="81"/>
                  </a:cubicBezTo>
                  <a:cubicBezTo>
                    <a:pt x="63" y="81"/>
                    <a:pt x="63" y="81"/>
                    <a:pt x="63" y="81"/>
                  </a:cubicBezTo>
                  <a:cubicBezTo>
                    <a:pt x="63" y="81"/>
                    <a:pt x="63" y="81"/>
                    <a:pt x="63" y="81"/>
                  </a:cubicBezTo>
                  <a:cubicBezTo>
                    <a:pt x="63" y="82"/>
                    <a:pt x="63" y="82"/>
                    <a:pt x="63" y="82"/>
                  </a:cubicBezTo>
                  <a:cubicBezTo>
                    <a:pt x="63" y="82"/>
                    <a:pt x="63" y="82"/>
                    <a:pt x="63" y="82"/>
                  </a:cubicBezTo>
                  <a:cubicBezTo>
                    <a:pt x="63" y="82"/>
                    <a:pt x="63" y="82"/>
                    <a:pt x="63" y="82"/>
                  </a:cubicBezTo>
                  <a:cubicBezTo>
                    <a:pt x="63" y="82"/>
                    <a:pt x="63" y="82"/>
                    <a:pt x="63" y="82"/>
                  </a:cubicBezTo>
                  <a:cubicBezTo>
                    <a:pt x="63" y="82"/>
                    <a:pt x="63" y="81"/>
                    <a:pt x="63" y="81"/>
                  </a:cubicBezTo>
                  <a:cubicBezTo>
                    <a:pt x="63" y="81"/>
                    <a:pt x="63" y="82"/>
                    <a:pt x="63" y="82"/>
                  </a:cubicBezTo>
                  <a:cubicBezTo>
                    <a:pt x="63" y="82"/>
                    <a:pt x="63" y="82"/>
                    <a:pt x="63" y="82"/>
                  </a:cubicBezTo>
                  <a:cubicBezTo>
                    <a:pt x="64" y="82"/>
                    <a:pt x="64" y="82"/>
                    <a:pt x="64" y="82"/>
                  </a:cubicBezTo>
                  <a:cubicBezTo>
                    <a:pt x="64" y="82"/>
                    <a:pt x="64" y="82"/>
                    <a:pt x="64" y="82"/>
                  </a:cubicBezTo>
                  <a:cubicBezTo>
                    <a:pt x="64" y="82"/>
                    <a:pt x="64" y="83"/>
                    <a:pt x="64" y="83"/>
                  </a:cubicBezTo>
                  <a:cubicBezTo>
                    <a:pt x="64" y="83"/>
                    <a:pt x="64" y="83"/>
                    <a:pt x="64" y="83"/>
                  </a:cubicBezTo>
                  <a:cubicBezTo>
                    <a:pt x="64" y="83"/>
                    <a:pt x="64" y="83"/>
                    <a:pt x="64" y="83"/>
                  </a:cubicBezTo>
                  <a:cubicBezTo>
                    <a:pt x="64" y="83"/>
                    <a:pt x="64" y="83"/>
                    <a:pt x="64" y="83"/>
                  </a:cubicBezTo>
                  <a:cubicBezTo>
                    <a:pt x="64" y="83"/>
                    <a:pt x="64" y="83"/>
                    <a:pt x="64" y="83"/>
                  </a:cubicBezTo>
                  <a:cubicBezTo>
                    <a:pt x="64" y="83"/>
                    <a:pt x="64" y="83"/>
                    <a:pt x="64" y="82"/>
                  </a:cubicBezTo>
                  <a:cubicBezTo>
                    <a:pt x="64" y="82"/>
                    <a:pt x="64" y="82"/>
                    <a:pt x="64" y="82"/>
                  </a:cubicBezTo>
                  <a:cubicBezTo>
                    <a:pt x="63" y="83"/>
                    <a:pt x="63" y="83"/>
                    <a:pt x="63" y="83"/>
                  </a:cubicBezTo>
                  <a:cubicBezTo>
                    <a:pt x="64" y="84"/>
                    <a:pt x="64" y="84"/>
                    <a:pt x="64" y="84"/>
                  </a:cubicBezTo>
                  <a:cubicBezTo>
                    <a:pt x="64" y="84"/>
                    <a:pt x="65" y="84"/>
                    <a:pt x="65" y="84"/>
                  </a:cubicBezTo>
                  <a:cubicBezTo>
                    <a:pt x="65" y="84"/>
                    <a:pt x="65" y="85"/>
                    <a:pt x="65" y="85"/>
                  </a:cubicBezTo>
                  <a:cubicBezTo>
                    <a:pt x="65" y="85"/>
                    <a:pt x="64" y="86"/>
                    <a:pt x="64" y="87"/>
                  </a:cubicBezTo>
                  <a:cubicBezTo>
                    <a:pt x="64" y="87"/>
                    <a:pt x="64" y="87"/>
                    <a:pt x="64" y="87"/>
                  </a:cubicBezTo>
                  <a:cubicBezTo>
                    <a:pt x="63" y="87"/>
                    <a:pt x="63" y="87"/>
                    <a:pt x="63" y="88"/>
                  </a:cubicBezTo>
                  <a:cubicBezTo>
                    <a:pt x="64" y="88"/>
                    <a:pt x="64" y="88"/>
                    <a:pt x="63" y="89"/>
                  </a:cubicBezTo>
                  <a:cubicBezTo>
                    <a:pt x="63" y="89"/>
                    <a:pt x="63" y="89"/>
                    <a:pt x="63" y="89"/>
                  </a:cubicBezTo>
                  <a:cubicBezTo>
                    <a:pt x="63" y="90"/>
                    <a:pt x="64" y="90"/>
                    <a:pt x="64" y="90"/>
                  </a:cubicBezTo>
                  <a:cubicBezTo>
                    <a:pt x="65" y="90"/>
                    <a:pt x="65" y="89"/>
                    <a:pt x="66" y="89"/>
                  </a:cubicBezTo>
                  <a:cubicBezTo>
                    <a:pt x="66" y="89"/>
                    <a:pt x="66" y="90"/>
                    <a:pt x="66" y="90"/>
                  </a:cubicBezTo>
                  <a:cubicBezTo>
                    <a:pt x="66" y="90"/>
                    <a:pt x="66" y="90"/>
                    <a:pt x="66" y="90"/>
                  </a:cubicBezTo>
                  <a:cubicBezTo>
                    <a:pt x="66" y="90"/>
                    <a:pt x="65" y="90"/>
                    <a:pt x="65" y="91"/>
                  </a:cubicBezTo>
                  <a:cubicBezTo>
                    <a:pt x="65" y="91"/>
                    <a:pt x="65" y="92"/>
                    <a:pt x="65" y="92"/>
                  </a:cubicBezTo>
                  <a:cubicBezTo>
                    <a:pt x="65" y="92"/>
                    <a:pt x="65" y="92"/>
                    <a:pt x="65" y="93"/>
                  </a:cubicBezTo>
                  <a:cubicBezTo>
                    <a:pt x="65" y="93"/>
                    <a:pt x="65" y="93"/>
                    <a:pt x="65" y="93"/>
                  </a:cubicBezTo>
                  <a:cubicBezTo>
                    <a:pt x="65" y="93"/>
                    <a:pt x="65" y="93"/>
                    <a:pt x="65" y="93"/>
                  </a:cubicBezTo>
                  <a:cubicBezTo>
                    <a:pt x="65" y="93"/>
                    <a:pt x="65" y="92"/>
                    <a:pt x="65" y="92"/>
                  </a:cubicBezTo>
                  <a:cubicBezTo>
                    <a:pt x="65" y="92"/>
                    <a:pt x="65" y="92"/>
                    <a:pt x="65" y="92"/>
                  </a:cubicBezTo>
                  <a:cubicBezTo>
                    <a:pt x="65" y="92"/>
                    <a:pt x="65" y="92"/>
                    <a:pt x="65" y="92"/>
                  </a:cubicBezTo>
                  <a:cubicBezTo>
                    <a:pt x="65" y="93"/>
                    <a:pt x="65" y="93"/>
                    <a:pt x="65" y="93"/>
                  </a:cubicBezTo>
                  <a:cubicBezTo>
                    <a:pt x="65" y="93"/>
                    <a:pt x="66" y="93"/>
                    <a:pt x="66" y="94"/>
                  </a:cubicBezTo>
                  <a:cubicBezTo>
                    <a:pt x="66" y="94"/>
                    <a:pt x="66" y="94"/>
                    <a:pt x="66" y="95"/>
                  </a:cubicBezTo>
                  <a:cubicBezTo>
                    <a:pt x="66" y="95"/>
                    <a:pt x="66" y="95"/>
                    <a:pt x="66" y="96"/>
                  </a:cubicBezTo>
                  <a:cubicBezTo>
                    <a:pt x="66" y="96"/>
                    <a:pt x="66" y="96"/>
                    <a:pt x="66" y="96"/>
                  </a:cubicBezTo>
                  <a:cubicBezTo>
                    <a:pt x="66" y="96"/>
                    <a:pt x="66" y="96"/>
                    <a:pt x="66" y="96"/>
                  </a:cubicBezTo>
                  <a:cubicBezTo>
                    <a:pt x="66" y="96"/>
                    <a:pt x="66" y="96"/>
                    <a:pt x="66" y="96"/>
                  </a:cubicBezTo>
                  <a:cubicBezTo>
                    <a:pt x="66" y="96"/>
                    <a:pt x="66" y="96"/>
                    <a:pt x="66" y="96"/>
                  </a:cubicBezTo>
                  <a:cubicBezTo>
                    <a:pt x="66" y="97"/>
                    <a:pt x="66" y="97"/>
                    <a:pt x="66" y="97"/>
                  </a:cubicBezTo>
                  <a:cubicBezTo>
                    <a:pt x="66" y="97"/>
                    <a:pt x="66" y="98"/>
                    <a:pt x="66" y="98"/>
                  </a:cubicBezTo>
                  <a:cubicBezTo>
                    <a:pt x="66" y="99"/>
                    <a:pt x="66" y="99"/>
                    <a:pt x="66" y="99"/>
                  </a:cubicBezTo>
                  <a:cubicBezTo>
                    <a:pt x="67" y="99"/>
                    <a:pt x="67" y="100"/>
                    <a:pt x="67" y="100"/>
                  </a:cubicBezTo>
                  <a:cubicBezTo>
                    <a:pt x="68" y="100"/>
                    <a:pt x="68" y="101"/>
                    <a:pt x="69" y="101"/>
                  </a:cubicBezTo>
                  <a:cubicBezTo>
                    <a:pt x="69" y="101"/>
                    <a:pt x="69" y="101"/>
                    <a:pt x="70" y="101"/>
                  </a:cubicBezTo>
                  <a:cubicBezTo>
                    <a:pt x="70" y="102"/>
                    <a:pt x="70" y="102"/>
                    <a:pt x="70" y="102"/>
                  </a:cubicBezTo>
                  <a:cubicBezTo>
                    <a:pt x="70" y="103"/>
                    <a:pt x="70" y="103"/>
                    <a:pt x="70" y="103"/>
                  </a:cubicBezTo>
                  <a:cubicBezTo>
                    <a:pt x="70" y="104"/>
                    <a:pt x="70" y="104"/>
                    <a:pt x="70" y="104"/>
                  </a:cubicBezTo>
                  <a:cubicBezTo>
                    <a:pt x="70" y="104"/>
                    <a:pt x="70" y="104"/>
                    <a:pt x="70" y="104"/>
                  </a:cubicBezTo>
                  <a:cubicBezTo>
                    <a:pt x="70" y="104"/>
                    <a:pt x="70" y="104"/>
                    <a:pt x="70" y="104"/>
                  </a:cubicBezTo>
                  <a:cubicBezTo>
                    <a:pt x="70" y="104"/>
                    <a:pt x="70" y="104"/>
                    <a:pt x="70" y="104"/>
                  </a:cubicBezTo>
                  <a:cubicBezTo>
                    <a:pt x="70" y="104"/>
                    <a:pt x="70" y="104"/>
                    <a:pt x="70" y="104"/>
                  </a:cubicBezTo>
                  <a:cubicBezTo>
                    <a:pt x="70" y="104"/>
                    <a:pt x="70" y="104"/>
                    <a:pt x="70" y="105"/>
                  </a:cubicBezTo>
                  <a:cubicBezTo>
                    <a:pt x="71" y="105"/>
                    <a:pt x="71" y="105"/>
                    <a:pt x="71" y="105"/>
                  </a:cubicBezTo>
                  <a:cubicBezTo>
                    <a:pt x="71" y="105"/>
                    <a:pt x="72" y="105"/>
                    <a:pt x="72" y="105"/>
                  </a:cubicBezTo>
                  <a:cubicBezTo>
                    <a:pt x="72" y="106"/>
                    <a:pt x="72" y="106"/>
                    <a:pt x="72" y="107"/>
                  </a:cubicBezTo>
                  <a:cubicBezTo>
                    <a:pt x="73" y="107"/>
                    <a:pt x="72" y="108"/>
                    <a:pt x="72" y="108"/>
                  </a:cubicBezTo>
                  <a:cubicBezTo>
                    <a:pt x="72" y="108"/>
                    <a:pt x="72" y="109"/>
                    <a:pt x="72" y="109"/>
                  </a:cubicBezTo>
                  <a:cubicBezTo>
                    <a:pt x="72" y="109"/>
                    <a:pt x="71" y="109"/>
                    <a:pt x="71" y="109"/>
                  </a:cubicBezTo>
                  <a:cubicBezTo>
                    <a:pt x="71" y="109"/>
                    <a:pt x="70" y="109"/>
                    <a:pt x="69" y="108"/>
                  </a:cubicBezTo>
                  <a:cubicBezTo>
                    <a:pt x="69" y="108"/>
                    <a:pt x="69" y="108"/>
                    <a:pt x="69" y="108"/>
                  </a:cubicBezTo>
                  <a:cubicBezTo>
                    <a:pt x="69" y="108"/>
                    <a:pt x="69" y="108"/>
                    <a:pt x="69" y="108"/>
                  </a:cubicBezTo>
                  <a:cubicBezTo>
                    <a:pt x="70" y="108"/>
                    <a:pt x="70" y="108"/>
                    <a:pt x="70" y="108"/>
                  </a:cubicBezTo>
                  <a:cubicBezTo>
                    <a:pt x="71" y="108"/>
                    <a:pt x="71" y="108"/>
                    <a:pt x="71" y="107"/>
                  </a:cubicBezTo>
                  <a:cubicBezTo>
                    <a:pt x="71" y="106"/>
                    <a:pt x="71" y="105"/>
                    <a:pt x="70" y="105"/>
                  </a:cubicBezTo>
                  <a:cubicBezTo>
                    <a:pt x="70" y="104"/>
                    <a:pt x="70" y="104"/>
                    <a:pt x="70" y="104"/>
                  </a:cubicBezTo>
                  <a:cubicBezTo>
                    <a:pt x="69" y="103"/>
                    <a:pt x="69" y="103"/>
                    <a:pt x="69" y="103"/>
                  </a:cubicBezTo>
                  <a:cubicBezTo>
                    <a:pt x="69" y="102"/>
                    <a:pt x="68" y="101"/>
                    <a:pt x="68" y="101"/>
                  </a:cubicBezTo>
                  <a:cubicBezTo>
                    <a:pt x="67" y="101"/>
                    <a:pt x="66" y="100"/>
                    <a:pt x="66" y="100"/>
                  </a:cubicBezTo>
                  <a:cubicBezTo>
                    <a:pt x="65" y="100"/>
                    <a:pt x="65" y="99"/>
                    <a:pt x="65" y="99"/>
                  </a:cubicBezTo>
                  <a:cubicBezTo>
                    <a:pt x="65" y="99"/>
                    <a:pt x="64" y="99"/>
                    <a:pt x="64" y="99"/>
                  </a:cubicBezTo>
                  <a:cubicBezTo>
                    <a:pt x="64" y="99"/>
                    <a:pt x="64" y="99"/>
                    <a:pt x="64" y="99"/>
                  </a:cubicBezTo>
                  <a:cubicBezTo>
                    <a:pt x="64" y="100"/>
                    <a:pt x="64" y="100"/>
                    <a:pt x="64" y="101"/>
                  </a:cubicBezTo>
                  <a:cubicBezTo>
                    <a:pt x="64" y="101"/>
                    <a:pt x="64" y="101"/>
                    <a:pt x="64" y="102"/>
                  </a:cubicBezTo>
                  <a:cubicBezTo>
                    <a:pt x="64" y="102"/>
                    <a:pt x="65" y="102"/>
                    <a:pt x="65" y="103"/>
                  </a:cubicBezTo>
                  <a:cubicBezTo>
                    <a:pt x="66" y="104"/>
                    <a:pt x="67" y="106"/>
                    <a:pt x="68" y="107"/>
                  </a:cubicBezTo>
                  <a:cubicBezTo>
                    <a:pt x="68" y="107"/>
                    <a:pt x="69" y="107"/>
                    <a:pt x="69" y="108"/>
                  </a:cubicBezTo>
                  <a:cubicBezTo>
                    <a:pt x="69" y="108"/>
                    <a:pt x="69" y="108"/>
                    <a:pt x="69" y="108"/>
                  </a:cubicBezTo>
                  <a:cubicBezTo>
                    <a:pt x="69" y="108"/>
                    <a:pt x="69" y="108"/>
                    <a:pt x="69" y="108"/>
                  </a:cubicBezTo>
                  <a:cubicBezTo>
                    <a:pt x="68" y="108"/>
                    <a:pt x="68" y="108"/>
                    <a:pt x="68" y="109"/>
                  </a:cubicBezTo>
                  <a:cubicBezTo>
                    <a:pt x="68" y="110"/>
                    <a:pt x="68" y="111"/>
                    <a:pt x="68" y="112"/>
                  </a:cubicBezTo>
                  <a:cubicBezTo>
                    <a:pt x="68" y="114"/>
                    <a:pt x="68" y="115"/>
                    <a:pt x="67" y="116"/>
                  </a:cubicBezTo>
                  <a:cubicBezTo>
                    <a:pt x="67" y="117"/>
                    <a:pt x="66" y="119"/>
                    <a:pt x="66" y="120"/>
                  </a:cubicBezTo>
                  <a:cubicBezTo>
                    <a:pt x="65" y="121"/>
                    <a:pt x="65" y="123"/>
                    <a:pt x="64" y="124"/>
                  </a:cubicBezTo>
                  <a:cubicBezTo>
                    <a:pt x="63" y="125"/>
                    <a:pt x="63" y="126"/>
                    <a:pt x="63" y="127"/>
                  </a:cubicBezTo>
                  <a:cubicBezTo>
                    <a:pt x="63" y="127"/>
                    <a:pt x="63" y="128"/>
                    <a:pt x="63" y="128"/>
                  </a:cubicBezTo>
                  <a:cubicBezTo>
                    <a:pt x="63" y="129"/>
                    <a:pt x="63" y="131"/>
                    <a:pt x="62" y="132"/>
                  </a:cubicBezTo>
                  <a:cubicBezTo>
                    <a:pt x="62" y="132"/>
                    <a:pt x="62" y="132"/>
                    <a:pt x="62" y="133"/>
                  </a:cubicBezTo>
                  <a:cubicBezTo>
                    <a:pt x="63" y="134"/>
                    <a:pt x="63" y="135"/>
                    <a:pt x="63" y="136"/>
                  </a:cubicBezTo>
                  <a:cubicBezTo>
                    <a:pt x="62" y="136"/>
                    <a:pt x="63" y="136"/>
                    <a:pt x="63" y="137"/>
                  </a:cubicBezTo>
                  <a:cubicBezTo>
                    <a:pt x="63" y="137"/>
                    <a:pt x="63" y="137"/>
                    <a:pt x="63" y="137"/>
                  </a:cubicBezTo>
                  <a:cubicBezTo>
                    <a:pt x="63" y="138"/>
                    <a:pt x="63" y="139"/>
                    <a:pt x="64" y="140"/>
                  </a:cubicBezTo>
                  <a:cubicBezTo>
                    <a:pt x="64" y="140"/>
                    <a:pt x="64" y="140"/>
                    <a:pt x="64" y="140"/>
                  </a:cubicBezTo>
                  <a:cubicBezTo>
                    <a:pt x="65" y="140"/>
                    <a:pt x="65" y="140"/>
                    <a:pt x="64" y="141"/>
                  </a:cubicBezTo>
                  <a:cubicBezTo>
                    <a:pt x="64" y="141"/>
                    <a:pt x="64" y="141"/>
                    <a:pt x="64" y="141"/>
                  </a:cubicBezTo>
                  <a:cubicBezTo>
                    <a:pt x="64" y="142"/>
                    <a:pt x="64" y="142"/>
                    <a:pt x="64" y="142"/>
                  </a:cubicBezTo>
                  <a:cubicBezTo>
                    <a:pt x="64" y="143"/>
                    <a:pt x="65" y="143"/>
                    <a:pt x="64" y="144"/>
                  </a:cubicBezTo>
                  <a:cubicBezTo>
                    <a:pt x="64" y="144"/>
                    <a:pt x="65" y="145"/>
                    <a:pt x="65" y="145"/>
                  </a:cubicBezTo>
                  <a:cubicBezTo>
                    <a:pt x="65" y="146"/>
                    <a:pt x="65" y="147"/>
                    <a:pt x="66" y="148"/>
                  </a:cubicBezTo>
                  <a:cubicBezTo>
                    <a:pt x="66" y="148"/>
                    <a:pt x="66" y="149"/>
                    <a:pt x="66" y="149"/>
                  </a:cubicBezTo>
                  <a:cubicBezTo>
                    <a:pt x="66" y="150"/>
                    <a:pt x="66" y="150"/>
                    <a:pt x="67" y="150"/>
                  </a:cubicBezTo>
                  <a:cubicBezTo>
                    <a:pt x="68" y="150"/>
                    <a:pt x="69" y="151"/>
                    <a:pt x="70" y="152"/>
                  </a:cubicBezTo>
                  <a:cubicBezTo>
                    <a:pt x="71" y="153"/>
                    <a:pt x="72" y="153"/>
                    <a:pt x="72" y="155"/>
                  </a:cubicBezTo>
                  <a:cubicBezTo>
                    <a:pt x="72" y="155"/>
                    <a:pt x="72" y="156"/>
                    <a:pt x="73" y="157"/>
                  </a:cubicBezTo>
                  <a:cubicBezTo>
                    <a:pt x="73" y="159"/>
                    <a:pt x="74" y="160"/>
                    <a:pt x="74" y="162"/>
                  </a:cubicBezTo>
                  <a:cubicBezTo>
                    <a:pt x="74" y="162"/>
                    <a:pt x="74" y="163"/>
                    <a:pt x="75" y="163"/>
                  </a:cubicBezTo>
                  <a:cubicBezTo>
                    <a:pt x="76" y="164"/>
                    <a:pt x="76" y="165"/>
                    <a:pt x="76" y="165"/>
                  </a:cubicBezTo>
                  <a:cubicBezTo>
                    <a:pt x="77" y="166"/>
                    <a:pt x="77" y="166"/>
                    <a:pt x="76" y="167"/>
                  </a:cubicBezTo>
                  <a:cubicBezTo>
                    <a:pt x="76" y="167"/>
                    <a:pt x="76" y="167"/>
                    <a:pt x="76" y="167"/>
                  </a:cubicBezTo>
                  <a:cubicBezTo>
                    <a:pt x="75" y="167"/>
                    <a:pt x="75" y="167"/>
                    <a:pt x="75" y="167"/>
                  </a:cubicBezTo>
                  <a:cubicBezTo>
                    <a:pt x="75" y="167"/>
                    <a:pt x="75" y="168"/>
                    <a:pt x="75" y="168"/>
                  </a:cubicBezTo>
                  <a:cubicBezTo>
                    <a:pt x="75" y="169"/>
                    <a:pt x="76" y="169"/>
                    <a:pt x="77" y="170"/>
                  </a:cubicBezTo>
                  <a:cubicBezTo>
                    <a:pt x="78" y="170"/>
                    <a:pt x="79" y="171"/>
                    <a:pt x="79" y="172"/>
                  </a:cubicBezTo>
                  <a:cubicBezTo>
                    <a:pt x="80" y="172"/>
                    <a:pt x="80" y="172"/>
                    <a:pt x="80" y="173"/>
                  </a:cubicBezTo>
                  <a:cubicBezTo>
                    <a:pt x="80" y="173"/>
                    <a:pt x="80" y="174"/>
                    <a:pt x="80" y="174"/>
                  </a:cubicBezTo>
                  <a:cubicBezTo>
                    <a:pt x="80" y="174"/>
                    <a:pt x="80" y="175"/>
                    <a:pt x="80" y="175"/>
                  </a:cubicBezTo>
                  <a:cubicBezTo>
                    <a:pt x="81" y="176"/>
                    <a:pt x="83" y="177"/>
                    <a:pt x="84" y="179"/>
                  </a:cubicBezTo>
                  <a:cubicBezTo>
                    <a:pt x="84" y="179"/>
                    <a:pt x="84" y="179"/>
                    <a:pt x="84" y="179"/>
                  </a:cubicBezTo>
                  <a:cubicBezTo>
                    <a:pt x="85" y="179"/>
                    <a:pt x="85" y="178"/>
                    <a:pt x="85" y="178"/>
                  </a:cubicBezTo>
                  <a:cubicBezTo>
                    <a:pt x="85" y="177"/>
                    <a:pt x="84" y="177"/>
                    <a:pt x="84" y="177"/>
                  </a:cubicBezTo>
                  <a:cubicBezTo>
                    <a:pt x="84" y="176"/>
                    <a:pt x="83" y="174"/>
                    <a:pt x="83" y="174"/>
                  </a:cubicBezTo>
                  <a:cubicBezTo>
                    <a:pt x="82" y="174"/>
                    <a:pt x="82" y="173"/>
                    <a:pt x="82" y="173"/>
                  </a:cubicBezTo>
                  <a:cubicBezTo>
                    <a:pt x="82" y="172"/>
                    <a:pt x="82" y="171"/>
                    <a:pt x="82" y="171"/>
                  </a:cubicBezTo>
                  <a:cubicBezTo>
                    <a:pt x="82" y="170"/>
                    <a:pt x="81" y="170"/>
                    <a:pt x="81" y="169"/>
                  </a:cubicBezTo>
                  <a:cubicBezTo>
                    <a:pt x="80" y="168"/>
                    <a:pt x="80" y="167"/>
                    <a:pt x="79" y="166"/>
                  </a:cubicBezTo>
                  <a:cubicBezTo>
                    <a:pt x="79" y="165"/>
                    <a:pt x="78" y="164"/>
                    <a:pt x="77" y="163"/>
                  </a:cubicBezTo>
                  <a:cubicBezTo>
                    <a:pt x="77" y="162"/>
                    <a:pt x="77" y="162"/>
                    <a:pt x="77" y="162"/>
                  </a:cubicBezTo>
                  <a:cubicBezTo>
                    <a:pt x="77" y="161"/>
                    <a:pt x="77" y="159"/>
                    <a:pt x="77" y="158"/>
                  </a:cubicBezTo>
                  <a:cubicBezTo>
                    <a:pt x="77" y="158"/>
                    <a:pt x="77" y="158"/>
                    <a:pt x="77" y="158"/>
                  </a:cubicBezTo>
                  <a:cubicBezTo>
                    <a:pt x="78" y="158"/>
                    <a:pt x="78" y="158"/>
                    <a:pt x="79" y="159"/>
                  </a:cubicBezTo>
                  <a:cubicBezTo>
                    <a:pt x="79" y="159"/>
                    <a:pt x="79" y="159"/>
                    <a:pt x="80" y="160"/>
                  </a:cubicBezTo>
                  <a:cubicBezTo>
                    <a:pt x="80" y="161"/>
                    <a:pt x="80" y="162"/>
                    <a:pt x="80" y="163"/>
                  </a:cubicBezTo>
                  <a:cubicBezTo>
                    <a:pt x="81" y="164"/>
                    <a:pt x="82" y="166"/>
                    <a:pt x="83" y="167"/>
                  </a:cubicBezTo>
                  <a:cubicBezTo>
                    <a:pt x="83" y="167"/>
                    <a:pt x="83" y="168"/>
                    <a:pt x="83" y="168"/>
                  </a:cubicBezTo>
                  <a:cubicBezTo>
                    <a:pt x="83" y="169"/>
                    <a:pt x="84" y="169"/>
                    <a:pt x="85" y="170"/>
                  </a:cubicBezTo>
                  <a:cubicBezTo>
                    <a:pt x="85" y="170"/>
                    <a:pt x="85" y="170"/>
                    <a:pt x="86" y="171"/>
                  </a:cubicBezTo>
                  <a:cubicBezTo>
                    <a:pt x="86" y="171"/>
                    <a:pt x="86" y="171"/>
                    <a:pt x="86" y="171"/>
                  </a:cubicBezTo>
                  <a:cubicBezTo>
                    <a:pt x="86" y="172"/>
                    <a:pt x="86" y="172"/>
                    <a:pt x="86" y="172"/>
                  </a:cubicBezTo>
                  <a:cubicBezTo>
                    <a:pt x="85" y="172"/>
                    <a:pt x="85" y="173"/>
                    <a:pt x="86" y="173"/>
                  </a:cubicBezTo>
                  <a:cubicBezTo>
                    <a:pt x="86" y="173"/>
                    <a:pt x="87" y="174"/>
                    <a:pt x="87" y="174"/>
                  </a:cubicBezTo>
                  <a:cubicBezTo>
                    <a:pt x="88" y="174"/>
                    <a:pt x="88" y="175"/>
                    <a:pt x="88" y="175"/>
                  </a:cubicBezTo>
                  <a:cubicBezTo>
                    <a:pt x="88" y="176"/>
                    <a:pt x="88" y="176"/>
                    <a:pt x="89" y="176"/>
                  </a:cubicBezTo>
                  <a:cubicBezTo>
                    <a:pt x="91" y="179"/>
                    <a:pt x="92" y="180"/>
                    <a:pt x="93" y="183"/>
                  </a:cubicBezTo>
                  <a:cubicBezTo>
                    <a:pt x="93" y="183"/>
                    <a:pt x="93" y="184"/>
                    <a:pt x="93" y="184"/>
                  </a:cubicBezTo>
                  <a:cubicBezTo>
                    <a:pt x="93" y="184"/>
                    <a:pt x="92" y="184"/>
                    <a:pt x="92" y="185"/>
                  </a:cubicBezTo>
                  <a:cubicBezTo>
                    <a:pt x="92" y="185"/>
                    <a:pt x="92" y="186"/>
                    <a:pt x="92" y="187"/>
                  </a:cubicBezTo>
                  <a:cubicBezTo>
                    <a:pt x="93" y="188"/>
                    <a:pt x="93" y="188"/>
                    <a:pt x="94" y="188"/>
                  </a:cubicBezTo>
                  <a:cubicBezTo>
                    <a:pt x="95" y="189"/>
                    <a:pt x="95" y="189"/>
                    <a:pt x="96" y="190"/>
                  </a:cubicBezTo>
                  <a:cubicBezTo>
                    <a:pt x="96" y="190"/>
                    <a:pt x="97" y="191"/>
                    <a:pt x="98" y="191"/>
                  </a:cubicBezTo>
                  <a:cubicBezTo>
                    <a:pt x="98" y="191"/>
                    <a:pt x="98" y="191"/>
                    <a:pt x="99" y="191"/>
                  </a:cubicBezTo>
                  <a:cubicBezTo>
                    <a:pt x="99" y="191"/>
                    <a:pt x="99" y="191"/>
                    <a:pt x="99" y="192"/>
                  </a:cubicBezTo>
                  <a:cubicBezTo>
                    <a:pt x="100" y="193"/>
                    <a:pt x="102" y="193"/>
                    <a:pt x="103" y="194"/>
                  </a:cubicBezTo>
                  <a:cubicBezTo>
                    <a:pt x="104" y="194"/>
                    <a:pt x="104" y="194"/>
                    <a:pt x="105" y="195"/>
                  </a:cubicBezTo>
                  <a:cubicBezTo>
                    <a:pt x="106" y="195"/>
                    <a:pt x="107" y="195"/>
                    <a:pt x="107" y="195"/>
                  </a:cubicBezTo>
                  <a:cubicBezTo>
                    <a:pt x="110" y="196"/>
                    <a:pt x="110" y="196"/>
                    <a:pt x="113" y="195"/>
                  </a:cubicBezTo>
                  <a:cubicBezTo>
                    <a:pt x="114" y="195"/>
                    <a:pt x="114" y="195"/>
                    <a:pt x="115" y="196"/>
                  </a:cubicBezTo>
                  <a:cubicBezTo>
                    <a:pt x="116" y="197"/>
                    <a:pt x="118" y="198"/>
                    <a:pt x="119" y="199"/>
                  </a:cubicBezTo>
                  <a:cubicBezTo>
                    <a:pt x="119" y="200"/>
                    <a:pt x="120" y="200"/>
                    <a:pt x="121" y="200"/>
                  </a:cubicBezTo>
                  <a:cubicBezTo>
                    <a:pt x="122" y="200"/>
                    <a:pt x="123" y="201"/>
                    <a:pt x="124" y="201"/>
                  </a:cubicBezTo>
                  <a:cubicBezTo>
                    <a:pt x="125" y="201"/>
                    <a:pt x="126" y="202"/>
                    <a:pt x="128" y="202"/>
                  </a:cubicBezTo>
                  <a:cubicBezTo>
                    <a:pt x="128" y="202"/>
                    <a:pt x="128" y="202"/>
                    <a:pt x="128" y="202"/>
                  </a:cubicBezTo>
                  <a:cubicBezTo>
                    <a:pt x="128" y="203"/>
                    <a:pt x="129" y="203"/>
                    <a:pt x="129" y="204"/>
                  </a:cubicBezTo>
                  <a:cubicBezTo>
                    <a:pt x="130" y="205"/>
                    <a:pt x="131" y="205"/>
                    <a:pt x="131" y="206"/>
                  </a:cubicBezTo>
                  <a:cubicBezTo>
                    <a:pt x="131" y="206"/>
                    <a:pt x="132" y="207"/>
                    <a:pt x="131" y="207"/>
                  </a:cubicBezTo>
                  <a:cubicBezTo>
                    <a:pt x="131" y="208"/>
                    <a:pt x="132" y="208"/>
                    <a:pt x="132" y="209"/>
                  </a:cubicBezTo>
                  <a:cubicBezTo>
                    <a:pt x="133" y="209"/>
                    <a:pt x="133" y="209"/>
                    <a:pt x="133" y="209"/>
                  </a:cubicBezTo>
                  <a:cubicBezTo>
                    <a:pt x="134" y="209"/>
                    <a:pt x="134" y="209"/>
                    <a:pt x="134" y="209"/>
                  </a:cubicBezTo>
                  <a:cubicBezTo>
                    <a:pt x="135" y="209"/>
                    <a:pt x="135" y="210"/>
                    <a:pt x="135" y="211"/>
                  </a:cubicBezTo>
                  <a:cubicBezTo>
                    <a:pt x="136" y="212"/>
                    <a:pt x="136" y="212"/>
                    <a:pt x="137" y="212"/>
                  </a:cubicBezTo>
                  <a:cubicBezTo>
                    <a:pt x="137" y="212"/>
                    <a:pt x="138" y="212"/>
                    <a:pt x="138" y="212"/>
                  </a:cubicBezTo>
                  <a:cubicBezTo>
                    <a:pt x="139" y="212"/>
                    <a:pt x="139" y="212"/>
                    <a:pt x="140" y="212"/>
                  </a:cubicBezTo>
                  <a:cubicBezTo>
                    <a:pt x="140" y="213"/>
                    <a:pt x="141" y="213"/>
                    <a:pt x="141" y="214"/>
                  </a:cubicBezTo>
                  <a:cubicBezTo>
                    <a:pt x="142" y="214"/>
                    <a:pt x="142" y="214"/>
                    <a:pt x="143" y="214"/>
                  </a:cubicBezTo>
                  <a:cubicBezTo>
                    <a:pt x="143" y="213"/>
                    <a:pt x="143" y="213"/>
                    <a:pt x="143" y="213"/>
                  </a:cubicBezTo>
                  <a:cubicBezTo>
                    <a:pt x="143" y="212"/>
                    <a:pt x="143" y="212"/>
                    <a:pt x="143" y="212"/>
                  </a:cubicBezTo>
                  <a:cubicBezTo>
                    <a:pt x="144" y="212"/>
                    <a:pt x="144" y="211"/>
                    <a:pt x="145" y="210"/>
                  </a:cubicBezTo>
                  <a:cubicBezTo>
                    <a:pt x="145" y="210"/>
                    <a:pt x="145" y="210"/>
                    <a:pt x="145" y="210"/>
                  </a:cubicBezTo>
                  <a:cubicBezTo>
                    <a:pt x="146" y="211"/>
                    <a:pt x="147" y="211"/>
                    <a:pt x="147" y="212"/>
                  </a:cubicBezTo>
                  <a:cubicBezTo>
                    <a:pt x="147" y="213"/>
                    <a:pt x="147" y="213"/>
                    <a:pt x="147" y="214"/>
                  </a:cubicBezTo>
                  <a:cubicBezTo>
                    <a:pt x="148" y="214"/>
                    <a:pt x="148" y="215"/>
                    <a:pt x="148" y="216"/>
                  </a:cubicBezTo>
                  <a:cubicBezTo>
                    <a:pt x="149" y="216"/>
                    <a:pt x="149" y="216"/>
                    <a:pt x="149" y="216"/>
                  </a:cubicBezTo>
                  <a:cubicBezTo>
                    <a:pt x="149" y="217"/>
                    <a:pt x="149" y="218"/>
                    <a:pt x="148" y="219"/>
                  </a:cubicBezTo>
                  <a:cubicBezTo>
                    <a:pt x="148" y="220"/>
                    <a:pt x="148" y="221"/>
                    <a:pt x="149" y="221"/>
                  </a:cubicBezTo>
                  <a:cubicBezTo>
                    <a:pt x="149" y="221"/>
                    <a:pt x="149" y="222"/>
                    <a:pt x="149" y="222"/>
                  </a:cubicBezTo>
                  <a:cubicBezTo>
                    <a:pt x="148" y="223"/>
                    <a:pt x="148" y="223"/>
                    <a:pt x="147" y="224"/>
                  </a:cubicBezTo>
                  <a:cubicBezTo>
                    <a:pt x="146" y="224"/>
                    <a:pt x="145" y="225"/>
                    <a:pt x="145" y="226"/>
                  </a:cubicBezTo>
                  <a:cubicBezTo>
                    <a:pt x="145" y="226"/>
                    <a:pt x="145" y="227"/>
                    <a:pt x="144" y="227"/>
                  </a:cubicBezTo>
                  <a:cubicBezTo>
                    <a:pt x="144" y="227"/>
                    <a:pt x="143" y="227"/>
                    <a:pt x="143" y="228"/>
                  </a:cubicBezTo>
                  <a:cubicBezTo>
                    <a:pt x="143" y="228"/>
                    <a:pt x="143" y="228"/>
                    <a:pt x="143" y="228"/>
                  </a:cubicBezTo>
                  <a:cubicBezTo>
                    <a:pt x="142" y="230"/>
                    <a:pt x="142" y="230"/>
                    <a:pt x="142" y="231"/>
                  </a:cubicBezTo>
                  <a:cubicBezTo>
                    <a:pt x="141" y="232"/>
                    <a:pt x="141" y="232"/>
                    <a:pt x="141" y="232"/>
                  </a:cubicBezTo>
                  <a:cubicBezTo>
                    <a:pt x="141" y="233"/>
                    <a:pt x="141" y="234"/>
                    <a:pt x="141" y="234"/>
                  </a:cubicBezTo>
                  <a:cubicBezTo>
                    <a:pt x="141" y="235"/>
                    <a:pt x="142" y="235"/>
                    <a:pt x="143" y="236"/>
                  </a:cubicBezTo>
                  <a:cubicBezTo>
                    <a:pt x="143" y="236"/>
                    <a:pt x="143" y="236"/>
                    <a:pt x="143" y="235"/>
                  </a:cubicBezTo>
                  <a:cubicBezTo>
                    <a:pt x="143" y="235"/>
                    <a:pt x="143" y="235"/>
                    <a:pt x="143" y="235"/>
                  </a:cubicBezTo>
                  <a:cubicBezTo>
                    <a:pt x="143" y="235"/>
                    <a:pt x="143" y="235"/>
                    <a:pt x="143" y="235"/>
                  </a:cubicBezTo>
                  <a:cubicBezTo>
                    <a:pt x="143" y="236"/>
                    <a:pt x="143" y="236"/>
                    <a:pt x="143" y="237"/>
                  </a:cubicBezTo>
                  <a:cubicBezTo>
                    <a:pt x="142" y="237"/>
                    <a:pt x="142" y="237"/>
                    <a:pt x="141" y="238"/>
                  </a:cubicBezTo>
                  <a:cubicBezTo>
                    <a:pt x="141" y="238"/>
                    <a:pt x="140" y="239"/>
                    <a:pt x="140" y="240"/>
                  </a:cubicBezTo>
                  <a:cubicBezTo>
                    <a:pt x="141" y="240"/>
                    <a:pt x="141" y="241"/>
                    <a:pt x="141" y="241"/>
                  </a:cubicBezTo>
                  <a:cubicBezTo>
                    <a:pt x="141" y="241"/>
                    <a:pt x="141" y="241"/>
                    <a:pt x="141" y="242"/>
                  </a:cubicBezTo>
                  <a:cubicBezTo>
                    <a:pt x="140" y="242"/>
                    <a:pt x="141" y="243"/>
                    <a:pt x="141" y="243"/>
                  </a:cubicBezTo>
                  <a:cubicBezTo>
                    <a:pt x="142" y="243"/>
                    <a:pt x="142" y="243"/>
                    <a:pt x="143" y="244"/>
                  </a:cubicBezTo>
                  <a:cubicBezTo>
                    <a:pt x="143" y="244"/>
                    <a:pt x="144" y="244"/>
                    <a:pt x="144" y="245"/>
                  </a:cubicBezTo>
                  <a:cubicBezTo>
                    <a:pt x="144" y="246"/>
                    <a:pt x="144" y="246"/>
                    <a:pt x="145" y="246"/>
                  </a:cubicBezTo>
                  <a:cubicBezTo>
                    <a:pt x="145" y="247"/>
                    <a:pt x="145" y="247"/>
                    <a:pt x="146" y="247"/>
                  </a:cubicBezTo>
                  <a:cubicBezTo>
                    <a:pt x="146" y="248"/>
                    <a:pt x="146" y="249"/>
                    <a:pt x="147" y="250"/>
                  </a:cubicBezTo>
                  <a:cubicBezTo>
                    <a:pt x="147" y="251"/>
                    <a:pt x="148" y="253"/>
                    <a:pt x="149" y="254"/>
                  </a:cubicBezTo>
                  <a:cubicBezTo>
                    <a:pt x="150" y="255"/>
                    <a:pt x="150" y="256"/>
                    <a:pt x="151" y="258"/>
                  </a:cubicBezTo>
                  <a:cubicBezTo>
                    <a:pt x="151" y="258"/>
                    <a:pt x="151" y="258"/>
                    <a:pt x="151" y="258"/>
                  </a:cubicBezTo>
                  <a:cubicBezTo>
                    <a:pt x="151" y="259"/>
                    <a:pt x="152" y="260"/>
                    <a:pt x="152" y="260"/>
                  </a:cubicBezTo>
                  <a:cubicBezTo>
                    <a:pt x="153" y="262"/>
                    <a:pt x="155" y="263"/>
                    <a:pt x="157" y="264"/>
                  </a:cubicBezTo>
                  <a:cubicBezTo>
                    <a:pt x="157" y="264"/>
                    <a:pt x="158" y="264"/>
                    <a:pt x="158" y="264"/>
                  </a:cubicBezTo>
                  <a:cubicBezTo>
                    <a:pt x="159" y="265"/>
                    <a:pt x="160" y="265"/>
                    <a:pt x="161" y="266"/>
                  </a:cubicBezTo>
                  <a:cubicBezTo>
                    <a:pt x="162" y="267"/>
                    <a:pt x="163" y="268"/>
                    <a:pt x="164" y="268"/>
                  </a:cubicBezTo>
                  <a:cubicBezTo>
                    <a:pt x="164" y="269"/>
                    <a:pt x="164" y="269"/>
                    <a:pt x="164" y="269"/>
                  </a:cubicBezTo>
                  <a:cubicBezTo>
                    <a:pt x="164" y="270"/>
                    <a:pt x="164" y="270"/>
                    <a:pt x="164" y="271"/>
                  </a:cubicBezTo>
                  <a:cubicBezTo>
                    <a:pt x="164" y="271"/>
                    <a:pt x="165" y="272"/>
                    <a:pt x="164" y="273"/>
                  </a:cubicBezTo>
                  <a:cubicBezTo>
                    <a:pt x="164" y="273"/>
                    <a:pt x="164" y="274"/>
                    <a:pt x="164" y="274"/>
                  </a:cubicBezTo>
                  <a:cubicBezTo>
                    <a:pt x="165" y="276"/>
                    <a:pt x="165" y="277"/>
                    <a:pt x="164" y="279"/>
                  </a:cubicBezTo>
                  <a:cubicBezTo>
                    <a:pt x="164" y="279"/>
                    <a:pt x="164" y="279"/>
                    <a:pt x="164" y="280"/>
                  </a:cubicBezTo>
                  <a:cubicBezTo>
                    <a:pt x="165" y="282"/>
                    <a:pt x="165" y="285"/>
                    <a:pt x="165" y="287"/>
                  </a:cubicBezTo>
                  <a:cubicBezTo>
                    <a:pt x="165" y="288"/>
                    <a:pt x="165" y="288"/>
                    <a:pt x="164" y="289"/>
                  </a:cubicBezTo>
                  <a:cubicBezTo>
                    <a:pt x="164" y="290"/>
                    <a:pt x="164" y="291"/>
                    <a:pt x="164" y="292"/>
                  </a:cubicBezTo>
                  <a:cubicBezTo>
                    <a:pt x="164" y="292"/>
                    <a:pt x="164" y="292"/>
                    <a:pt x="164" y="293"/>
                  </a:cubicBezTo>
                  <a:cubicBezTo>
                    <a:pt x="164" y="294"/>
                    <a:pt x="164" y="294"/>
                    <a:pt x="164" y="295"/>
                  </a:cubicBezTo>
                  <a:cubicBezTo>
                    <a:pt x="164" y="296"/>
                    <a:pt x="164" y="297"/>
                    <a:pt x="164" y="297"/>
                  </a:cubicBezTo>
                  <a:cubicBezTo>
                    <a:pt x="164" y="298"/>
                    <a:pt x="164" y="299"/>
                    <a:pt x="164" y="300"/>
                  </a:cubicBezTo>
                  <a:cubicBezTo>
                    <a:pt x="165" y="301"/>
                    <a:pt x="164" y="301"/>
                    <a:pt x="164" y="302"/>
                  </a:cubicBezTo>
                  <a:cubicBezTo>
                    <a:pt x="164" y="302"/>
                    <a:pt x="165" y="303"/>
                    <a:pt x="165" y="303"/>
                  </a:cubicBezTo>
                  <a:cubicBezTo>
                    <a:pt x="165" y="303"/>
                    <a:pt x="165" y="304"/>
                    <a:pt x="165" y="304"/>
                  </a:cubicBezTo>
                  <a:cubicBezTo>
                    <a:pt x="164" y="305"/>
                    <a:pt x="164" y="305"/>
                    <a:pt x="164" y="306"/>
                  </a:cubicBezTo>
                  <a:cubicBezTo>
                    <a:pt x="164" y="308"/>
                    <a:pt x="163" y="310"/>
                    <a:pt x="163" y="311"/>
                  </a:cubicBezTo>
                  <a:cubicBezTo>
                    <a:pt x="163" y="312"/>
                    <a:pt x="163" y="312"/>
                    <a:pt x="162" y="312"/>
                  </a:cubicBezTo>
                  <a:cubicBezTo>
                    <a:pt x="162" y="313"/>
                    <a:pt x="162" y="313"/>
                    <a:pt x="162" y="314"/>
                  </a:cubicBezTo>
                  <a:cubicBezTo>
                    <a:pt x="163" y="315"/>
                    <a:pt x="163" y="316"/>
                    <a:pt x="163" y="317"/>
                  </a:cubicBezTo>
                  <a:cubicBezTo>
                    <a:pt x="164" y="317"/>
                    <a:pt x="164" y="318"/>
                    <a:pt x="163" y="319"/>
                  </a:cubicBezTo>
                  <a:cubicBezTo>
                    <a:pt x="163" y="319"/>
                    <a:pt x="163" y="320"/>
                    <a:pt x="163" y="320"/>
                  </a:cubicBezTo>
                  <a:cubicBezTo>
                    <a:pt x="163" y="321"/>
                    <a:pt x="163" y="321"/>
                    <a:pt x="163" y="322"/>
                  </a:cubicBezTo>
                  <a:cubicBezTo>
                    <a:pt x="163" y="323"/>
                    <a:pt x="163" y="323"/>
                    <a:pt x="164" y="324"/>
                  </a:cubicBezTo>
                  <a:cubicBezTo>
                    <a:pt x="164" y="324"/>
                    <a:pt x="164" y="324"/>
                    <a:pt x="164" y="324"/>
                  </a:cubicBezTo>
                  <a:cubicBezTo>
                    <a:pt x="163" y="324"/>
                    <a:pt x="163" y="324"/>
                    <a:pt x="163" y="325"/>
                  </a:cubicBezTo>
                  <a:cubicBezTo>
                    <a:pt x="163" y="325"/>
                    <a:pt x="163" y="326"/>
                    <a:pt x="163" y="326"/>
                  </a:cubicBezTo>
                  <a:cubicBezTo>
                    <a:pt x="163" y="327"/>
                    <a:pt x="163" y="327"/>
                    <a:pt x="163" y="328"/>
                  </a:cubicBezTo>
                  <a:cubicBezTo>
                    <a:pt x="163" y="328"/>
                    <a:pt x="164" y="329"/>
                    <a:pt x="164" y="328"/>
                  </a:cubicBezTo>
                  <a:cubicBezTo>
                    <a:pt x="164" y="328"/>
                    <a:pt x="165" y="328"/>
                    <a:pt x="165" y="327"/>
                  </a:cubicBezTo>
                  <a:cubicBezTo>
                    <a:pt x="165" y="327"/>
                    <a:pt x="165" y="326"/>
                    <a:pt x="165" y="326"/>
                  </a:cubicBezTo>
                  <a:cubicBezTo>
                    <a:pt x="165" y="325"/>
                    <a:pt x="165" y="325"/>
                    <a:pt x="164" y="324"/>
                  </a:cubicBezTo>
                  <a:cubicBezTo>
                    <a:pt x="165" y="325"/>
                    <a:pt x="165" y="324"/>
                    <a:pt x="165" y="324"/>
                  </a:cubicBezTo>
                  <a:cubicBezTo>
                    <a:pt x="166" y="324"/>
                    <a:pt x="166" y="324"/>
                    <a:pt x="166" y="324"/>
                  </a:cubicBezTo>
                  <a:cubicBezTo>
                    <a:pt x="166" y="325"/>
                    <a:pt x="166" y="325"/>
                    <a:pt x="166" y="325"/>
                  </a:cubicBezTo>
                  <a:cubicBezTo>
                    <a:pt x="166" y="326"/>
                    <a:pt x="166" y="327"/>
                    <a:pt x="166" y="328"/>
                  </a:cubicBezTo>
                  <a:cubicBezTo>
                    <a:pt x="166" y="329"/>
                    <a:pt x="166" y="330"/>
                    <a:pt x="166" y="331"/>
                  </a:cubicBezTo>
                  <a:cubicBezTo>
                    <a:pt x="166" y="332"/>
                    <a:pt x="166" y="332"/>
                    <a:pt x="166" y="332"/>
                  </a:cubicBezTo>
                  <a:cubicBezTo>
                    <a:pt x="166" y="333"/>
                    <a:pt x="166" y="334"/>
                    <a:pt x="166" y="335"/>
                  </a:cubicBezTo>
                  <a:cubicBezTo>
                    <a:pt x="166" y="335"/>
                    <a:pt x="165" y="336"/>
                    <a:pt x="165" y="335"/>
                  </a:cubicBezTo>
                  <a:cubicBezTo>
                    <a:pt x="165" y="335"/>
                    <a:pt x="165" y="335"/>
                    <a:pt x="165" y="335"/>
                  </a:cubicBezTo>
                  <a:cubicBezTo>
                    <a:pt x="165" y="335"/>
                    <a:pt x="165" y="335"/>
                    <a:pt x="165" y="334"/>
                  </a:cubicBezTo>
                  <a:cubicBezTo>
                    <a:pt x="164" y="334"/>
                    <a:pt x="163" y="335"/>
                    <a:pt x="163" y="335"/>
                  </a:cubicBezTo>
                  <a:cubicBezTo>
                    <a:pt x="163" y="336"/>
                    <a:pt x="163" y="337"/>
                    <a:pt x="162" y="338"/>
                  </a:cubicBezTo>
                  <a:cubicBezTo>
                    <a:pt x="162" y="338"/>
                    <a:pt x="162" y="338"/>
                    <a:pt x="163" y="338"/>
                  </a:cubicBezTo>
                  <a:cubicBezTo>
                    <a:pt x="163" y="338"/>
                    <a:pt x="163" y="338"/>
                    <a:pt x="163" y="338"/>
                  </a:cubicBezTo>
                  <a:cubicBezTo>
                    <a:pt x="163" y="338"/>
                    <a:pt x="163" y="338"/>
                    <a:pt x="164" y="338"/>
                  </a:cubicBezTo>
                  <a:cubicBezTo>
                    <a:pt x="164" y="338"/>
                    <a:pt x="164" y="338"/>
                    <a:pt x="165" y="338"/>
                  </a:cubicBezTo>
                  <a:cubicBezTo>
                    <a:pt x="165" y="338"/>
                    <a:pt x="165" y="339"/>
                    <a:pt x="165" y="339"/>
                  </a:cubicBezTo>
                  <a:cubicBezTo>
                    <a:pt x="165" y="340"/>
                    <a:pt x="165" y="340"/>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4" y="341"/>
                    <a:pt x="164" y="341"/>
                  </a:cubicBezTo>
                  <a:cubicBezTo>
                    <a:pt x="164" y="342"/>
                    <a:pt x="164" y="342"/>
                    <a:pt x="164" y="342"/>
                  </a:cubicBezTo>
                  <a:cubicBezTo>
                    <a:pt x="164" y="342"/>
                    <a:pt x="164" y="343"/>
                    <a:pt x="164" y="343"/>
                  </a:cubicBezTo>
                  <a:cubicBezTo>
                    <a:pt x="164" y="343"/>
                    <a:pt x="164" y="343"/>
                    <a:pt x="164" y="344"/>
                  </a:cubicBezTo>
                  <a:cubicBezTo>
                    <a:pt x="164" y="344"/>
                    <a:pt x="164" y="344"/>
                    <a:pt x="164" y="345"/>
                  </a:cubicBezTo>
                  <a:cubicBezTo>
                    <a:pt x="164" y="345"/>
                    <a:pt x="165" y="345"/>
                    <a:pt x="165" y="345"/>
                  </a:cubicBezTo>
                  <a:cubicBezTo>
                    <a:pt x="165" y="345"/>
                    <a:pt x="165" y="345"/>
                    <a:pt x="165" y="345"/>
                  </a:cubicBezTo>
                  <a:cubicBezTo>
                    <a:pt x="165" y="345"/>
                    <a:pt x="165" y="345"/>
                    <a:pt x="165" y="345"/>
                  </a:cubicBezTo>
                  <a:cubicBezTo>
                    <a:pt x="165" y="345"/>
                    <a:pt x="165" y="345"/>
                    <a:pt x="165" y="345"/>
                  </a:cubicBezTo>
                  <a:cubicBezTo>
                    <a:pt x="165" y="345"/>
                    <a:pt x="165" y="345"/>
                    <a:pt x="165" y="345"/>
                  </a:cubicBezTo>
                  <a:cubicBezTo>
                    <a:pt x="165" y="345"/>
                    <a:pt x="165" y="345"/>
                    <a:pt x="165" y="346"/>
                  </a:cubicBezTo>
                  <a:cubicBezTo>
                    <a:pt x="165" y="346"/>
                    <a:pt x="165" y="346"/>
                    <a:pt x="165" y="347"/>
                  </a:cubicBezTo>
                  <a:cubicBezTo>
                    <a:pt x="166" y="347"/>
                    <a:pt x="166" y="347"/>
                    <a:pt x="166" y="347"/>
                  </a:cubicBezTo>
                  <a:cubicBezTo>
                    <a:pt x="166" y="347"/>
                    <a:pt x="166" y="347"/>
                    <a:pt x="166" y="347"/>
                  </a:cubicBezTo>
                  <a:cubicBezTo>
                    <a:pt x="166" y="347"/>
                    <a:pt x="166" y="347"/>
                    <a:pt x="166" y="347"/>
                  </a:cubicBezTo>
                  <a:cubicBezTo>
                    <a:pt x="167" y="348"/>
                    <a:pt x="167" y="348"/>
                    <a:pt x="166" y="348"/>
                  </a:cubicBezTo>
                  <a:cubicBezTo>
                    <a:pt x="166" y="348"/>
                    <a:pt x="166" y="348"/>
                    <a:pt x="166" y="348"/>
                  </a:cubicBezTo>
                  <a:cubicBezTo>
                    <a:pt x="166" y="348"/>
                    <a:pt x="166" y="348"/>
                    <a:pt x="166" y="348"/>
                  </a:cubicBezTo>
                  <a:cubicBezTo>
                    <a:pt x="166" y="348"/>
                    <a:pt x="166" y="348"/>
                    <a:pt x="166" y="348"/>
                  </a:cubicBezTo>
                  <a:cubicBezTo>
                    <a:pt x="166" y="349"/>
                    <a:pt x="167" y="350"/>
                    <a:pt x="166" y="351"/>
                  </a:cubicBezTo>
                  <a:cubicBezTo>
                    <a:pt x="166" y="351"/>
                    <a:pt x="167" y="351"/>
                    <a:pt x="167" y="351"/>
                  </a:cubicBezTo>
                  <a:cubicBezTo>
                    <a:pt x="167" y="351"/>
                    <a:pt x="167" y="351"/>
                    <a:pt x="168" y="351"/>
                  </a:cubicBezTo>
                  <a:cubicBezTo>
                    <a:pt x="168" y="350"/>
                    <a:pt x="168" y="350"/>
                    <a:pt x="168" y="349"/>
                  </a:cubicBezTo>
                  <a:cubicBezTo>
                    <a:pt x="168" y="349"/>
                    <a:pt x="168" y="349"/>
                    <a:pt x="168" y="349"/>
                  </a:cubicBezTo>
                  <a:cubicBezTo>
                    <a:pt x="168" y="349"/>
                    <a:pt x="168" y="349"/>
                    <a:pt x="168" y="349"/>
                  </a:cubicBezTo>
                  <a:cubicBezTo>
                    <a:pt x="168" y="349"/>
                    <a:pt x="168" y="349"/>
                    <a:pt x="168" y="349"/>
                  </a:cubicBezTo>
                  <a:cubicBezTo>
                    <a:pt x="168" y="349"/>
                    <a:pt x="168" y="349"/>
                    <a:pt x="168" y="349"/>
                  </a:cubicBezTo>
                  <a:cubicBezTo>
                    <a:pt x="168" y="349"/>
                    <a:pt x="168" y="349"/>
                    <a:pt x="168" y="350"/>
                  </a:cubicBezTo>
                  <a:cubicBezTo>
                    <a:pt x="168" y="350"/>
                    <a:pt x="168" y="350"/>
                    <a:pt x="169" y="351"/>
                  </a:cubicBezTo>
                  <a:cubicBezTo>
                    <a:pt x="169" y="351"/>
                    <a:pt x="169" y="351"/>
                    <a:pt x="169" y="352"/>
                  </a:cubicBezTo>
                  <a:cubicBezTo>
                    <a:pt x="168" y="352"/>
                    <a:pt x="168" y="352"/>
                    <a:pt x="168" y="352"/>
                  </a:cubicBezTo>
                  <a:cubicBezTo>
                    <a:pt x="168" y="352"/>
                    <a:pt x="168" y="352"/>
                    <a:pt x="167" y="352"/>
                  </a:cubicBezTo>
                  <a:cubicBezTo>
                    <a:pt x="167" y="352"/>
                    <a:pt x="167" y="352"/>
                    <a:pt x="167" y="352"/>
                  </a:cubicBezTo>
                  <a:cubicBezTo>
                    <a:pt x="167" y="352"/>
                    <a:pt x="167" y="353"/>
                    <a:pt x="167" y="353"/>
                  </a:cubicBezTo>
                  <a:cubicBezTo>
                    <a:pt x="167" y="353"/>
                    <a:pt x="168" y="353"/>
                    <a:pt x="168" y="353"/>
                  </a:cubicBezTo>
                  <a:cubicBezTo>
                    <a:pt x="169" y="353"/>
                    <a:pt x="169" y="354"/>
                    <a:pt x="169" y="354"/>
                  </a:cubicBezTo>
                  <a:cubicBezTo>
                    <a:pt x="169" y="355"/>
                    <a:pt x="169" y="355"/>
                    <a:pt x="170" y="355"/>
                  </a:cubicBezTo>
                  <a:cubicBezTo>
                    <a:pt x="170" y="356"/>
                    <a:pt x="171" y="356"/>
                    <a:pt x="171" y="356"/>
                  </a:cubicBezTo>
                  <a:cubicBezTo>
                    <a:pt x="171" y="356"/>
                    <a:pt x="171" y="356"/>
                    <a:pt x="171" y="356"/>
                  </a:cubicBezTo>
                  <a:cubicBezTo>
                    <a:pt x="171" y="356"/>
                    <a:pt x="171" y="356"/>
                    <a:pt x="171" y="356"/>
                  </a:cubicBezTo>
                  <a:cubicBezTo>
                    <a:pt x="171" y="356"/>
                    <a:pt x="172" y="357"/>
                    <a:pt x="172" y="357"/>
                  </a:cubicBezTo>
                  <a:cubicBezTo>
                    <a:pt x="172" y="357"/>
                    <a:pt x="172" y="357"/>
                    <a:pt x="172" y="357"/>
                  </a:cubicBezTo>
                  <a:cubicBezTo>
                    <a:pt x="172" y="357"/>
                    <a:pt x="172" y="357"/>
                    <a:pt x="172" y="357"/>
                  </a:cubicBezTo>
                  <a:cubicBezTo>
                    <a:pt x="172" y="357"/>
                    <a:pt x="172" y="357"/>
                    <a:pt x="172" y="357"/>
                  </a:cubicBezTo>
                  <a:cubicBezTo>
                    <a:pt x="172" y="357"/>
                    <a:pt x="172" y="357"/>
                    <a:pt x="172" y="357"/>
                  </a:cubicBezTo>
                  <a:cubicBezTo>
                    <a:pt x="172" y="357"/>
                    <a:pt x="171" y="357"/>
                    <a:pt x="171" y="356"/>
                  </a:cubicBezTo>
                  <a:cubicBezTo>
                    <a:pt x="171" y="356"/>
                    <a:pt x="171" y="356"/>
                    <a:pt x="171" y="356"/>
                  </a:cubicBezTo>
                  <a:cubicBezTo>
                    <a:pt x="171" y="356"/>
                    <a:pt x="171" y="356"/>
                    <a:pt x="171" y="356"/>
                  </a:cubicBezTo>
                  <a:cubicBezTo>
                    <a:pt x="170" y="356"/>
                    <a:pt x="170" y="356"/>
                    <a:pt x="169" y="356"/>
                  </a:cubicBezTo>
                  <a:cubicBezTo>
                    <a:pt x="169" y="356"/>
                    <a:pt x="169" y="356"/>
                    <a:pt x="169" y="356"/>
                  </a:cubicBezTo>
                  <a:cubicBezTo>
                    <a:pt x="169" y="356"/>
                    <a:pt x="169" y="356"/>
                    <a:pt x="169" y="356"/>
                  </a:cubicBezTo>
                  <a:cubicBezTo>
                    <a:pt x="169" y="356"/>
                    <a:pt x="169" y="356"/>
                    <a:pt x="169" y="356"/>
                  </a:cubicBezTo>
                  <a:cubicBezTo>
                    <a:pt x="170" y="357"/>
                    <a:pt x="171" y="358"/>
                    <a:pt x="172" y="359"/>
                  </a:cubicBezTo>
                  <a:cubicBezTo>
                    <a:pt x="172" y="359"/>
                    <a:pt x="172" y="359"/>
                    <a:pt x="173" y="359"/>
                  </a:cubicBezTo>
                  <a:cubicBezTo>
                    <a:pt x="173" y="359"/>
                    <a:pt x="173" y="359"/>
                    <a:pt x="174" y="359"/>
                  </a:cubicBezTo>
                  <a:cubicBezTo>
                    <a:pt x="174" y="359"/>
                    <a:pt x="174" y="359"/>
                    <a:pt x="174" y="359"/>
                  </a:cubicBezTo>
                  <a:cubicBezTo>
                    <a:pt x="174" y="359"/>
                    <a:pt x="174" y="359"/>
                    <a:pt x="174" y="359"/>
                  </a:cubicBezTo>
                  <a:cubicBezTo>
                    <a:pt x="174" y="359"/>
                    <a:pt x="174" y="359"/>
                    <a:pt x="174" y="359"/>
                  </a:cubicBezTo>
                  <a:cubicBezTo>
                    <a:pt x="174" y="359"/>
                    <a:pt x="174" y="359"/>
                    <a:pt x="174" y="359"/>
                  </a:cubicBezTo>
                  <a:cubicBezTo>
                    <a:pt x="174" y="359"/>
                    <a:pt x="175" y="359"/>
                    <a:pt x="175" y="359"/>
                  </a:cubicBezTo>
                  <a:cubicBezTo>
                    <a:pt x="175" y="360"/>
                    <a:pt x="176" y="360"/>
                    <a:pt x="175" y="360"/>
                  </a:cubicBezTo>
                  <a:cubicBezTo>
                    <a:pt x="175" y="361"/>
                    <a:pt x="176" y="361"/>
                    <a:pt x="176" y="361"/>
                  </a:cubicBezTo>
                  <a:cubicBezTo>
                    <a:pt x="176" y="361"/>
                    <a:pt x="177" y="361"/>
                    <a:pt x="177" y="362"/>
                  </a:cubicBezTo>
                  <a:cubicBezTo>
                    <a:pt x="177" y="362"/>
                    <a:pt x="177" y="362"/>
                    <a:pt x="178" y="362"/>
                  </a:cubicBezTo>
                  <a:cubicBezTo>
                    <a:pt x="178" y="362"/>
                    <a:pt x="178" y="362"/>
                    <a:pt x="179" y="361"/>
                  </a:cubicBezTo>
                  <a:cubicBezTo>
                    <a:pt x="179" y="361"/>
                    <a:pt x="179" y="361"/>
                    <a:pt x="179" y="361"/>
                  </a:cubicBezTo>
                  <a:cubicBezTo>
                    <a:pt x="179" y="362"/>
                    <a:pt x="179" y="362"/>
                    <a:pt x="179" y="362"/>
                  </a:cubicBezTo>
                  <a:cubicBezTo>
                    <a:pt x="179" y="362"/>
                    <a:pt x="179" y="363"/>
                    <a:pt x="179" y="363"/>
                  </a:cubicBezTo>
                  <a:cubicBezTo>
                    <a:pt x="180" y="363"/>
                    <a:pt x="180" y="363"/>
                    <a:pt x="180" y="363"/>
                  </a:cubicBezTo>
                  <a:cubicBezTo>
                    <a:pt x="180" y="363"/>
                    <a:pt x="181" y="363"/>
                    <a:pt x="181" y="363"/>
                  </a:cubicBezTo>
                  <a:cubicBezTo>
                    <a:pt x="181" y="363"/>
                    <a:pt x="182" y="363"/>
                    <a:pt x="182" y="363"/>
                  </a:cubicBezTo>
                  <a:cubicBezTo>
                    <a:pt x="182" y="363"/>
                    <a:pt x="182" y="363"/>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3" y="362"/>
                    <a:pt x="183" y="362"/>
                    <a:pt x="184" y="362"/>
                  </a:cubicBezTo>
                  <a:cubicBezTo>
                    <a:pt x="184" y="362"/>
                    <a:pt x="184" y="362"/>
                    <a:pt x="184" y="361"/>
                  </a:cubicBezTo>
                  <a:cubicBezTo>
                    <a:pt x="184" y="361"/>
                    <a:pt x="184" y="361"/>
                    <a:pt x="185" y="361"/>
                  </a:cubicBezTo>
                  <a:cubicBezTo>
                    <a:pt x="185" y="361"/>
                    <a:pt x="185" y="361"/>
                    <a:pt x="186" y="361"/>
                  </a:cubicBezTo>
                  <a:cubicBezTo>
                    <a:pt x="186" y="361"/>
                    <a:pt x="187" y="360"/>
                    <a:pt x="187" y="360"/>
                  </a:cubicBezTo>
                  <a:cubicBezTo>
                    <a:pt x="187" y="360"/>
                    <a:pt x="187" y="360"/>
                    <a:pt x="187" y="360"/>
                  </a:cubicBezTo>
                  <a:cubicBezTo>
                    <a:pt x="187" y="360"/>
                    <a:pt x="186" y="360"/>
                    <a:pt x="186" y="360"/>
                  </a:cubicBezTo>
                  <a:cubicBezTo>
                    <a:pt x="185" y="359"/>
                    <a:pt x="184" y="359"/>
                    <a:pt x="183" y="358"/>
                  </a:cubicBezTo>
                  <a:cubicBezTo>
                    <a:pt x="183" y="358"/>
                    <a:pt x="183" y="358"/>
                    <a:pt x="183" y="358"/>
                  </a:cubicBezTo>
                  <a:cubicBezTo>
                    <a:pt x="182" y="357"/>
                    <a:pt x="182" y="357"/>
                    <a:pt x="181" y="356"/>
                  </a:cubicBezTo>
                  <a:cubicBezTo>
                    <a:pt x="181" y="356"/>
                    <a:pt x="181" y="356"/>
                    <a:pt x="181" y="355"/>
                  </a:cubicBezTo>
                  <a:cubicBezTo>
                    <a:pt x="180" y="354"/>
                    <a:pt x="180" y="354"/>
                    <a:pt x="179" y="354"/>
                  </a:cubicBezTo>
                  <a:cubicBezTo>
                    <a:pt x="178" y="354"/>
                    <a:pt x="178" y="354"/>
                    <a:pt x="178" y="354"/>
                  </a:cubicBezTo>
                  <a:cubicBezTo>
                    <a:pt x="178" y="354"/>
                    <a:pt x="178" y="354"/>
                    <a:pt x="178" y="354"/>
                  </a:cubicBezTo>
                  <a:cubicBezTo>
                    <a:pt x="178" y="354"/>
                    <a:pt x="178" y="354"/>
                    <a:pt x="178" y="354"/>
                  </a:cubicBezTo>
                  <a:cubicBezTo>
                    <a:pt x="178" y="354"/>
                    <a:pt x="178" y="354"/>
                    <a:pt x="178" y="354"/>
                  </a:cubicBezTo>
                  <a:cubicBezTo>
                    <a:pt x="177" y="355"/>
                    <a:pt x="177" y="356"/>
                    <a:pt x="177" y="356"/>
                  </a:cubicBezTo>
                  <a:cubicBezTo>
                    <a:pt x="177" y="356"/>
                    <a:pt x="177" y="356"/>
                    <a:pt x="177" y="357"/>
                  </a:cubicBezTo>
                  <a:cubicBezTo>
                    <a:pt x="177" y="357"/>
                    <a:pt x="176" y="357"/>
                    <a:pt x="176" y="357"/>
                  </a:cubicBezTo>
                  <a:cubicBezTo>
                    <a:pt x="176" y="357"/>
                    <a:pt x="176" y="357"/>
                    <a:pt x="176" y="357"/>
                  </a:cubicBezTo>
                  <a:cubicBezTo>
                    <a:pt x="176" y="356"/>
                    <a:pt x="176" y="356"/>
                    <a:pt x="176" y="356"/>
                  </a:cubicBezTo>
                  <a:cubicBezTo>
                    <a:pt x="176" y="355"/>
                    <a:pt x="177" y="354"/>
                    <a:pt x="178" y="354"/>
                  </a:cubicBezTo>
                  <a:cubicBezTo>
                    <a:pt x="178" y="354"/>
                    <a:pt x="178" y="354"/>
                    <a:pt x="178" y="354"/>
                  </a:cubicBezTo>
                  <a:cubicBezTo>
                    <a:pt x="178" y="354"/>
                    <a:pt x="178" y="354"/>
                    <a:pt x="178" y="354"/>
                  </a:cubicBezTo>
                  <a:cubicBezTo>
                    <a:pt x="178" y="353"/>
                    <a:pt x="178" y="353"/>
                    <a:pt x="179" y="353"/>
                  </a:cubicBezTo>
                  <a:cubicBezTo>
                    <a:pt x="179" y="353"/>
                    <a:pt x="179" y="353"/>
                    <a:pt x="179" y="353"/>
                  </a:cubicBezTo>
                  <a:cubicBezTo>
                    <a:pt x="179" y="353"/>
                    <a:pt x="179" y="353"/>
                    <a:pt x="180" y="353"/>
                  </a:cubicBezTo>
                  <a:cubicBezTo>
                    <a:pt x="180" y="353"/>
                    <a:pt x="180" y="353"/>
                    <a:pt x="180" y="353"/>
                  </a:cubicBezTo>
                  <a:cubicBezTo>
                    <a:pt x="179" y="352"/>
                    <a:pt x="179" y="351"/>
                    <a:pt x="178" y="351"/>
                  </a:cubicBezTo>
                  <a:cubicBezTo>
                    <a:pt x="178" y="350"/>
                    <a:pt x="178" y="350"/>
                    <a:pt x="178" y="349"/>
                  </a:cubicBezTo>
                  <a:cubicBezTo>
                    <a:pt x="178" y="348"/>
                    <a:pt x="178" y="348"/>
                    <a:pt x="178" y="347"/>
                  </a:cubicBezTo>
                  <a:cubicBezTo>
                    <a:pt x="178" y="347"/>
                    <a:pt x="179" y="347"/>
                    <a:pt x="179" y="346"/>
                  </a:cubicBezTo>
                  <a:cubicBezTo>
                    <a:pt x="180" y="346"/>
                    <a:pt x="180" y="345"/>
                    <a:pt x="180" y="345"/>
                  </a:cubicBezTo>
                  <a:cubicBezTo>
                    <a:pt x="180" y="344"/>
                    <a:pt x="180" y="343"/>
                    <a:pt x="180" y="343"/>
                  </a:cubicBezTo>
                  <a:cubicBezTo>
                    <a:pt x="181" y="342"/>
                    <a:pt x="181" y="342"/>
                    <a:pt x="182" y="341"/>
                  </a:cubicBezTo>
                  <a:cubicBezTo>
                    <a:pt x="182" y="341"/>
                    <a:pt x="182" y="340"/>
                    <a:pt x="182" y="340"/>
                  </a:cubicBezTo>
                  <a:cubicBezTo>
                    <a:pt x="182" y="340"/>
                    <a:pt x="182" y="339"/>
                    <a:pt x="182" y="339"/>
                  </a:cubicBezTo>
                  <a:cubicBezTo>
                    <a:pt x="182" y="338"/>
                    <a:pt x="182" y="338"/>
                    <a:pt x="181" y="338"/>
                  </a:cubicBezTo>
                  <a:cubicBezTo>
                    <a:pt x="180" y="338"/>
                    <a:pt x="180" y="338"/>
                    <a:pt x="180" y="337"/>
                  </a:cubicBezTo>
                  <a:cubicBezTo>
                    <a:pt x="179" y="337"/>
                    <a:pt x="179" y="337"/>
                    <a:pt x="179" y="336"/>
                  </a:cubicBezTo>
                  <a:cubicBezTo>
                    <a:pt x="178" y="336"/>
                    <a:pt x="178" y="335"/>
                    <a:pt x="178" y="334"/>
                  </a:cubicBezTo>
                  <a:cubicBezTo>
                    <a:pt x="179" y="334"/>
                    <a:pt x="179" y="333"/>
                    <a:pt x="179" y="333"/>
                  </a:cubicBezTo>
                  <a:cubicBezTo>
                    <a:pt x="180" y="333"/>
                    <a:pt x="180" y="333"/>
                    <a:pt x="181" y="332"/>
                  </a:cubicBezTo>
                  <a:cubicBezTo>
                    <a:pt x="181" y="332"/>
                    <a:pt x="181" y="332"/>
                    <a:pt x="181" y="332"/>
                  </a:cubicBezTo>
                  <a:cubicBezTo>
                    <a:pt x="181" y="331"/>
                    <a:pt x="182" y="331"/>
                    <a:pt x="181" y="330"/>
                  </a:cubicBezTo>
                  <a:cubicBezTo>
                    <a:pt x="181" y="330"/>
                    <a:pt x="181" y="330"/>
                    <a:pt x="181" y="329"/>
                  </a:cubicBezTo>
                  <a:cubicBezTo>
                    <a:pt x="181" y="329"/>
                    <a:pt x="181" y="328"/>
                    <a:pt x="182" y="327"/>
                  </a:cubicBezTo>
                  <a:cubicBezTo>
                    <a:pt x="182" y="327"/>
                    <a:pt x="183" y="327"/>
                    <a:pt x="183" y="326"/>
                  </a:cubicBezTo>
                  <a:cubicBezTo>
                    <a:pt x="183" y="326"/>
                    <a:pt x="183" y="326"/>
                    <a:pt x="183" y="326"/>
                  </a:cubicBezTo>
                  <a:cubicBezTo>
                    <a:pt x="183" y="326"/>
                    <a:pt x="183" y="326"/>
                    <a:pt x="183" y="326"/>
                  </a:cubicBezTo>
                  <a:cubicBezTo>
                    <a:pt x="183" y="326"/>
                    <a:pt x="182" y="326"/>
                    <a:pt x="182" y="326"/>
                  </a:cubicBezTo>
                  <a:cubicBezTo>
                    <a:pt x="182" y="326"/>
                    <a:pt x="182" y="326"/>
                    <a:pt x="182" y="326"/>
                  </a:cubicBezTo>
                  <a:cubicBezTo>
                    <a:pt x="182" y="326"/>
                    <a:pt x="182" y="326"/>
                    <a:pt x="182" y="326"/>
                  </a:cubicBezTo>
                  <a:cubicBezTo>
                    <a:pt x="183" y="326"/>
                    <a:pt x="183" y="326"/>
                    <a:pt x="183" y="326"/>
                  </a:cubicBezTo>
                  <a:cubicBezTo>
                    <a:pt x="183" y="326"/>
                    <a:pt x="183" y="326"/>
                    <a:pt x="183" y="326"/>
                  </a:cubicBezTo>
                  <a:cubicBezTo>
                    <a:pt x="183" y="326"/>
                    <a:pt x="183" y="326"/>
                    <a:pt x="183" y="326"/>
                  </a:cubicBezTo>
                  <a:cubicBezTo>
                    <a:pt x="183" y="326"/>
                    <a:pt x="183" y="326"/>
                    <a:pt x="183" y="326"/>
                  </a:cubicBezTo>
                  <a:cubicBezTo>
                    <a:pt x="184" y="326"/>
                    <a:pt x="184" y="326"/>
                    <a:pt x="184" y="325"/>
                  </a:cubicBezTo>
                  <a:cubicBezTo>
                    <a:pt x="184" y="325"/>
                    <a:pt x="184" y="325"/>
                    <a:pt x="184" y="324"/>
                  </a:cubicBezTo>
                  <a:cubicBezTo>
                    <a:pt x="184" y="324"/>
                    <a:pt x="183" y="324"/>
                    <a:pt x="183" y="324"/>
                  </a:cubicBezTo>
                  <a:cubicBezTo>
                    <a:pt x="183" y="324"/>
                    <a:pt x="183" y="324"/>
                    <a:pt x="183" y="324"/>
                  </a:cubicBezTo>
                  <a:cubicBezTo>
                    <a:pt x="182" y="325"/>
                    <a:pt x="181" y="324"/>
                    <a:pt x="181" y="323"/>
                  </a:cubicBezTo>
                  <a:cubicBezTo>
                    <a:pt x="181" y="323"/>
                    <a:pt x="181" y="323"/>
                    <a:pt x="181" y="322"/>
                  </a:cubicBezTo>
                  <a:cubicBezTo>
                    <a:pt x="181" y="322"/>
                    <a:pt x="181" y="322"/>
                    <a:pt x="181" y="322"/>
                  </a:cubicBezTo>
                  <a:cubicBezTo>
                    <a:pt x="180" y="321"/>
                    <a:pt x="181" y="321"/>
                    <a:pt x="181" y="321"/>
                  </a:cubicBezTo>
                  <a:cubicBezTo>
                    <a:pt x="182" y="321"/>
                    <a:pt x="182" y="321"/>
                    <a:pt x="183" y="322"/>
                  </a:cubicBezTo>
                  <a:cubicBezTo>
                    <a:pt x="183" y="322"/>
                    <a:pt x="184" y="322"/>
                    <a:pt x="185" y="322"/>
                  </a:cubicBezTo>
                  <a:cubicBezTo>
                    <a:pt x="185" y="322"/>
                    <a:pt x="186" y="321"/>
                    <a:pt x="186" y="320"/>
                  </a:cubicBezTo>
                  <a:cubicBezTo>
                    <a:pt x="186" y="320"/>
                    <a:pt x="186" y="319"/>
                    <a:pt x="186" y="319"/>
                  </a:cubicBezTo>
                  <a:cubicBezTo>
                    <a:pt x="186" y="318"/>
                    <a:pt x="186" y="318"/>
                    <a:pt x="186" y="317"/>
                  </a:cubicBezTo>
                  <a:cubicBezTo>
                    <a:pt x="186" y="317"/>
                    <a:pt x="186" y="317"/>
                    <a:pt x="186" y="317"/>
                  </a:cubicBezTo>
                  <a:cubicBezTo>
                    <a:pt x="186" y="317"/>
                    <a:pt x="186" y="317"/>
                    <a:pt x="186" y="317"/>
                  </a:cubicBezTo>
                  <a:cubicBezTo>
                    <a:pt x="186" y="316"/>
                    <a:pt x="186" y="316"/>
                    <a:pt x="186" y="316"/>
                  </a:cubicBezTo>
                  <a:cubicBezTo>
                    <a:pt x="188" y="316"/>
                    <a:pt x="190" y="316"/>
                    <a:pt x="192" y="315"/>
                  </a:cubicBezTo>
                  <a:cubicBezTo>
                    <a:pt x="192" y="315"/>
                    <a:pt x="193" y="315"/>
                    <a:pt x="193" y="315"/>
                  </a:cubicBezTo>
                  <a:cubicBezTo>
                    <a:pt x="194" y="314"/>
                    <a:pt x="195" y="314"/>
                    <a:pt x="195" y="313"/>
                  </a:cubicBezTo>
                  <a:cubicBezTo>
                    <a:pt x="195" y="313"/>
                    <a:pt x="195" y="312"/>
                    <a:pt x="196" y="311"/>
                  </a:cubicBezTo>
                  <a:cubicBezTo>
                    <a:pt x="196" y="311"/>
                    <a:pt x="196" y="311"/>
                    <a:pt x="196" y="311"/>
                  </a:cubicBezTo>
                  <a:cubicBezTo>
                    <a:pt x="196" y="310"/>
                    <a:pt x="196" y="310"/>
                    <a:pt x="195" y="309"/>
                  </a:cubicBezTo>
                  <a:cubicBezTo>
                    <a:pt x="195" y="309"/>
                    <a:pt x="195" y="309"/>
                    <a:pt x="195" y="309"/>
                  </a:cubicBezTo>
                  <a:cubicBezTo>
                    <a:pt x="194" y="309"/>
                    <a:pt x="194" y="309"/>
                    <a:pt x="194" y="308"/>
                  </a:cubicBezTo>
                  <a:cubicBezTo>
                    <a:pt x="194" y="308"/>
                    <a:pt x="194" y="308"/>
                    <a:pt x="195" y="308"/>
                  </a:cubicBezTo>
                  <a:cubicBezTo>
                    <a:pt x="195" y="307"/>
                    <a:pt x="195" y="307"/>
                    <a:pt x="194" y="306"/>
                  </a:cubicBezTo>
                  <a:cubicBezTo>
                    <a:pt x="194" y="306"/>
                    <a:pt x="193" y="306"/>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4" y="305"/>
                    <a:pt x="195" y="305"/>
                    <a:pt x="196" y="306"/>
                  </a:cubicBezTo>
                  <a:cubicBezTo>
                    <a:pt x="196" y="306"/>
                    <a:pt x="196" y="306"/>
                    <a:pt x="197" y="306"/>
                  </a:cubicBezTo>
                  <a:cubicBezTo>
                    <a:pt x="197" y="306"/>
                    <a:pt x="198" y="306"/>
                    <a:pt x="198" y="306"/>
                  </a:cubicBezTo>
                  <a:cubicBezTo>
                    <a:pt x="199" y="306"/>
                    <a:pt x="200" y="305"/>
                    <a:pt x="201" y="304"/>
                  </a:cubicBezTo>
                  <a:cubicBezTo>
                    <a:pt x="201" y="304"/>
                    <a:pt x="201" y="303"/>
                    <a:pt x="202" y="303"/>
                  </a:cubicBezTo>
                  <a:cubicBezTo>
                    <a:pt x="203" y="302"/>
                    <a:pt x="203" y="302"/>
                    <a:pt x="203" y="301"/>
                  </a:cubicBezTo>
                  <a:cubicBezTo>
                    <a:pt x="203" y="300"/>
                    <a:pt x="204" y="299"/>
                    <a:pt x="204" y="298"/>
                  </a:cubicBezTo>
                  <a:cubicBezTo>
                    <a:pt x="204" y="298"/>
                    <a:pt x="204" y="298"/>
                    <a:pt x="204" y="298"/>
                  </a:cubicBezTo>
                  <a:cubicBezTo>
                    <a:pt x="204" y="298"/>
                    <a:pt x="204" y="298"/>
                    <a:pt x="204" y="298"/>
                  </a:cubicBezTo>
                  <a:cubicBezTo>
                    <a:pt x="204" y="298"/>
                    <a:pt x="204" y="298"/>
                    <a:pt x="204" y="298"/>
                  </a:cubicBezTo>
                  <a:cubicBezTo>
                    <a:pt x="204" y="298"/>
                    <a:pt x="204" y="297"/>
                    <a:pt x="204" y="297"/>
                  </a:cubicBezTo>
                  <a:cubicBezTo>
                    <a:pt x="204" y="297"/>
                    <a:pt x="205" y="297"/>
                    <a:pt x="205" y="297"/>
                  </a:cubicBezTo>
                  <a:cubicBezTo>
                    <a:pt x="205" y="296"/>
                    <a:pt x="205" y="296"/>
                    <a:pt x="205" y="295"/>
                  </a:cubicBezTo>
                  <a:cubicBezTo>
                    <a:pt x="206" y="295"/>
                    <a:pt x="206" y="295"/>
                    <a:pt x="206" y="295"/>
                  </a:cubicBezTo>
                  <a:cubicBezTo>
                    <a:pt x="206" y="295"/>
                    <a:pt x="206" y="295"/>
                    <a:pt x="206" y="295"/>
                  </a:cubicBezTo>
                  <a:cubicBezTo>
                    <a:pt x="206" y="295"/>
                    <a:pt x="206" y="296"/>
                    <a:pt x="206" y="296"/>
                  </a:cubicBezTo>
                  <a:cubicBezTo>
                    <a:pt x="207" y="296"/>
                    <a:pt x="207" y="295"/>
                    <a:pt x="207" y="295"/>
                  </a:cubicBezTo>
                  <a:cubicBezTo>
                    <a:pt x="208" y="293"/>
                    <a:pt x="209" y="292"/>
                    <a:pt x="210" y="290"/>
                  </a:cubicBezTo>
                  <a:cubicBezTo>
                    <a:pt x="210" y="290"/>
                    <a:pt x="211" y="288"/>
                    <a:pt x="210" y="287"/>
                  </a:cubicBezTo>
                  <a:cubicBezTo>
                    <a:pt x="210" y="287"/>
                    <a:pt x="210" y="287"/>
                    <a:pt x="210" y="287"/>
                  </a:cubicBezTo>
                  <a:cubicBezTo>
                    <a:pt x="210" y="285"/>
                    <a:pt x="210" y="284"/>
                    <a:pt x="211" y="283"/>
                  </a:cubicBezTo>
                  <a:cubicBezTo>
                    <a:pt x="212" y="282"/>
                    <a:pt x="212" y="282"/>
                    <a:pt x="213" y="282"/>
                  </a:cubicBezTo>
                  <a:cubicBezTo>
                    <a:pt x="213" y="281"/>
                    <a:pt x="214" y="280"/>
                    <a:pt x="215" y="280"/>
                  </a:cubicBezTo>
                  <a:cubicBezTo>
                    <a:pt x="216" y="280"/>
                    <a:pt x="216" y="279"/>
                    <a:pt x="217" y="279"/>
                  </a:cubicBezTo>
                  <a:cubicBezTo>
                    <a:pt x="217" y="279"/>
                    <a:pt x="218" y="278"/>
                    <a:pt x="218" y="278"/>
                  </a:cubicBezTo>
                  <a:cubicBezTo>
                    <a:pt x="218" y="278"/>
                    <a:pt x="218" y="278"/>
                    <a:pt x="218" y="278"/>
                  </a:cubicBezTo>
                  <a:cubicBezTo>
                    <a:pt x="219" y="278"/>
                    <a:pt x="219" y="278"/>
                    <a:pt x="220" y="278"/>
                  </a:cubicBezTo>
                  <a:cubicBezTo>
                    <a:pt x="220" y="278"/>
                    <a:pt x="221" y="278"/>
                    <a:pt x="221" y="278"/>
                  </a:cubicBezTo>
                  <a:cubicBezTo>
                    <a:pt x="222" y="278"/>
                    <a:pt x="223" y="277"/>
                    <a:pt x="223" y="277"/>
                  </a:cubicBezTo>
                  <a:cubicBezTo>
                    <a:pt x="224" y="276"/>
                    <a:pt x="224" y="276"/>
                    <a:pt x="225" y="276"/>
                  </a:cubicBezTo>
                  <a:cubicBezTo>
                    <a:pt x="225" y="276"/>
                    <a:pt x="225" y="275"/>
                    <a:pt x="225" y="275"/>
                  </a:cubicBezTo>
                  <a:cubicBezTo>
                    <a:pt x="225" y="275"/>
                    <a:pt x="225" y="274"/>
                    <a:pt x="225" y="274"/>
                  </a:cubicBezTo>
                  <a:cubicBezTo>
                    <a:pt x="226" y="273"/>
                    <a:pt x="226" y="272"/>
                    <a:pt x="227" y="271"/>
                  </a:cubicBezTo>
                  <a:cubicBezTo>
                    <a:pt x="227" y="270"/>
                    <a:pt x="227" y="270"/>
                    <a:pt x="227" y="269"/>
                  </a:cubicBezTo>
                  <a:cubicBezTo>
                    <a:pt x="227" y="268"/>
                    <a:pt x="227" y="268"/>
                    <a:pt x="227" y="267"/>
                  </a:cubicBezTo>
                  <a:cubicBezTo>
                    <a:pt x="228" y="266"/>
                    <a:pt x="228" y="265"/>
                    <a:pt x="228" y="264"/>
                  </a:cubicBezTo>
                  <a:cubicBezTo>
                    <a:pt x="228" y="263"/>
                    <a:pt x="228" y="262"/>
                    <a:pt x="228" y="260"/>
                  </a:cubicBezTo>
                  <a:cubicBezTo>
                    <a:pt x="228" y="259"/>
                    <a:pt x="228" y="258"/>
                    <a:pt x="228" y="258"/>
                  </a:cubicBezTo>
                  <a:cubicBezTo>
                    <a:pt x="228" y="257"/>
                    <a:pt x="228" y="257"/>
                    <a:pt x="229" y="256"/>
                  </a:cubicBezTo>
                  <a:cubicBezTo>
                    <a:pt x="230" y="256"/>
                    <a:pt x="231" y="255"/>
                    <a:pt x="231" y="254"/>
                  </a:cubicBezTo>
                  <a:cubicBezTo>
                    <a:pt x="231" y="254"/>
                    <a:pt x="231" y="253"/>
                    <a:pt x="231" y="253"/>
                  </a:cubicBezTo>
                  <a:cubicBezTo>
                    <a:pt x="232" y="253"/>
                    <a:pt x="232" y="252"/>
                    <a:pt x="233" y="251"/>
                  </a:cubicBezTo>
                  <a:cubicBezTo>
                    <a:pt x="233" y="251"/>
                    <a:pt x="234" y="250"/>
                    <a:pt x="235" y="250"/>
                  </a:cubicBezTo>
                  <a:cubicBezTo>
                    <a:pt x="235" y="249"/>
                    <a:pt x="236" y="248"/>
                    <a:pt x="236" y="247"/>
                  </a:cubicBezTo>
                  <a:cubicBezTo>
                    <a:pt x="236" y="246"/>
                    <a:pt x="237" y="244"/>
                    <a:pt x="236" y="244"/>
                  </a:cubicBezTo>
                  <a:cubicBezTo>
                    <a:pt x="236" y="243"/>
                    <a:pt x="236" y="242"/>
                    <a:pt x="235" y="240"/>
                  </a:cubicBezTo>
                  <a:close/>
                  <a:moveTo>
                    <a:pt x="197" y="102"/>
                  </a:moveTo>
                  <a:cubicBezTo>
                    <a:pt x="197" y="102"/>
                    <a:pt x="197" y="102"/>
                    <a:pt x="197" y="102"/>
                  </a:cubicBezTo>
                  <a:cubicBezTo>
                    <a:pt x="197" y="103"/>
                    <a:pt x="196" y="103"/>
                    <a:pt x="196" y="103"/>
                  </a:cubicBezTo>
                  <a:cubicBezTo>
                    <a:pt x="196" y="103"/>
                    <a:pt x="196" y="103"/>
                    <a:pt x="196" y="103"/>
                  </a:cubicBezTo>
                  <a:cubicBezTo>
                    <a:pt x="196" y="102"/>
                    <a:pt x="197" y="102"/>
                    <a:pt x="197" y="102"/>
                  </a:cubicBezTo>
                  <a:close/>
                  <a:moveTo>
                    <a:pt x="186" y="105"/>
                  </a:moveTo>
                  <a:cubicBezTo>
                    <a:pt x="187" y="105"/>
                    <a:pt x="187" y="105"/>
                    <a:pt x="187" y="105"/>
                  </a:cubicBezTo>
                  <a:cubicBezTo>
                    <a:pt x="187" y="105"/>
                    <a:pt x="187" y="105"/>
                    <a:pt x="187" y="105"/>
                  </a:cubicBezTo>
                  <a:lnTo>
                    <a:pt x="186" y="105"/>
                  </a:lnTo>
                  <a:close/>
                  <a:moveTo>
                    <a:pt x="186" y="100"/>
                  </a:moveTo>
                  <a:cubicBezTo>
                    <a:pt x="186" y="100"/>
                    <a:pt x="187" y="100"/>
                    <a:pt x="187" y="100"/>
                  </a:cubicBezTo>
                  <a:cubicBezTo>
                    <a:pt x="188" y="100"/>
                    <a:pt x="189" y="100"/>
                    <a:pt x="189" y="100"/>
                  </a:cubicBezTo>
                  <a:cubicBezTo>
                    <a:pt x="189" y="100"/>
                    <a:pt x="190" y="101"/>
                    <a:pt x="190" y="101"/>
                  </a:cubicBezTo>
                  <a:cubicBezTo>
                    <a:pt x="190" y="101"/>
                    <a:pt x="189" y="101"/>
                    <a:pt x="189" y="101"/>
                  </a:cubicBezTo>
                  <a:cubicBezTo>
                    <a:pt x="189" y="101"/>
                    <a:pt x="189" y="101"/>
                    <a:pt x="189" y="101"/>
                  </a:cubicBezTo>
                  <a:cubicBezTo>
                    <a:pt x="188" y="101"/>
                    <a:pt x="187" y="101"/>
                    <a:pt x="187" y="101"/>
                  </a:cubicBezTo>
                  <a:cubicBezTo>
                    <a:pt x="186" y="101"/>
                    <a:pt x="186" y="101"/>
                    <a:pt x="186" y="101"/>
                  </a:cubicBezTo>
                  <a:cubicBezTo>
                    <a:pt x="186" y="101"/>
                    <a:pt x="186" y="101"/>
                    <a:pt x="186" y="101"/>
                  </a:cubicBezTo>
                  <a:cubicBezTo>
                    <a:pt x="186" y="100"/>
                    <a:pt x="186" y="100"/>
                    <a:pt x="186" y="100"/>
                  </a:cubicBezTo>
                  <a:close/>
                  <a:moveTo>
                    <a:pt x="185" y="105"/>
                  </a:moveTo>
                  <a:cubicBezTo>
                    <a:pt x="185" y="105"/>
                    <a:pt x="185" y="105"/>
                    <a:pt x="185" y="105"/>
                  </a:cubicBezTo>
                  <a:cubicBezTo>
                    <a:pt x="185" y="105"/>
                    <a:pt x="185" y="105"/>
                    <a:pt x="185" y="105"/>
                  </a:cubicBezTo>
                  <a:close/>
                  <a:moveTo>
                    <a:pt x="179" y="98"/>
                  </a:moveTo>
                  <a:cubicBezTo>
                    <a:pt x="179" y="98"/>
                    <a:pt x="179" y="98"/>
                    <a:pt x="179" y="98"/>
                  </a:cubicBezTo>
                  <a:cubicBezTo>
                    <a:pt x="179" y="98"/>
                    <a:pt x="179" y="98"/>
                    <a:pt x="179" y="98"/>
                  </a:cubicBezTo>
                  <a:cubicBezTo>
                    <a:pt x="179" y="98"/>
                    <a:pt x="179" y="98"/>
                    <a:pt x="179" y="98"/>
                  </a:cubicBezTo>
                  <a:cubicBezTo>
                    <a:pt x="179" y="98"/>
                    <a:pt x="179" y="98"/>
                    <a:pt x="179" y="98"/>
                  </a:cubicBezTo>
                  <a:close/>
                  <a:moveTo>
                    <a:pt x="178" y="99"/>
                  </a:moveTo>
                  <a:cubicBezTo>
                    <a:pt x="178" y="98"/>
                    <a:pt x="178" y="98"/>
                    <a:pt x="178" y="98"/>
                  </a:cubicBezTo>
                  <a:cubicBezTo>
                    <a:pt x="178" y="98"/>
                    <a:pt x="178" y="98"/>
                    <a:pt x="178" y="99"/>
                  </a:cubicBezTo>
                  <a:cubicBezTo>
                    <a:pt x="178" y="99"/>
                    <a:pt x="178" y="99"/>
                    <a:pt x="178" y="99"/>
                  </a:cubicBezTo>
                  <a:cubicBezTo>
                    <a:pt x="178" y="99"/>
                    <a:pt x="178" y="100"/>
                    <a:pt x="178" y="100"/>
                  </a:cubicBezTo>
                  <a:cubicBezTo>
                    <a:pt x="178" y="100"/>
                    <a:pt x="178" y="100"/>
                    <a:pt x="178" y="100"/>
                  </a:cubicBezTo>
                  <a:cubicBezTo>
                    <a:pt x="177" y="100"/>
                    <a:pt x="177" y="99"/>
                    <a:pt x="178" y="99"/>
                  </a:cubicBezTo>
                  <a:close/>
                  <a:moveTo>
                    <a:pt x="173" y="96"/>
                  </a:moveTo>
                  <a:cubicBezTo>
                    <a:pt x="173" y="96"/>
                    <a:pt x="173" y="96"/>
                    <a:pt x="173" y="96"/>
                  </a:cubicBezTo>
                  <a:cubicBezTo>
                    <a:pt x="173" y="96"/>
                    <a:pt x="173" y="96"/>
                    <a:pt x="173" y="96"/>
                  </a:cubicBezTo>
                  <a:cubicBezTo>
                    <a:pt x="173" y="96"/>
                    <a:pt x="173" y="96"/>
                    <a:pt x="173" y="96"/>
                  </a:cubicBezTo>
                  <a:close/>
                  <a:moveTo>
                    <a:pt x="169" y="108"/>
                  </a:moveTo>
                  <a:cubicBezTo>
                    <a:pt x="169" y="108"/>
                    <a:pt x="169" y="108"/>
                    <a:pt x="169" y="108"/>
                  </a:cubicBezTo>
                  <a:cubicBezTo>
                    <a:pt x="169" y="108"/>
                    <a:pt x="169" y="108"/>
                    <a:pt x="169" y="108"/>
                  </a:cubicBezTo>
                  <a:cubicBezTo>
                    <a:pt x="169" y="109"/>
                    <a:pt x="169" y="109"/>
                    <a:pt x="168" y="109"/>
                  </a:cubicBezTo>
                  <a:cubicBezTo>
                    <a:pt x="168" y="109"/>
                    <a:pt x="168" y="109"/>
                    <a:pt x="168" y="109"/>
                  </a:cubicBezTo>
                  <a:cubicBezTo>
                    <a:pt x="168" y="108"/>
                    <a:pt x="169" y="108"/>
                    <a:pt x="169" y="108"/>
                  </a:cubicBezTo>
                  <a:close/>
                  <a:moveTo>
                    <a:pt x="165" y="115"/>
                  </a:moveTo>
                  <a:cubicBezTo>
                    <a:pt x="165" y="115"/>
                    <a:pt x="165" y="115"/>
                    <a:pt x="165" y="115"/>
                  </a:cubicBezTo>
                  <a:cubicBezTo>
                    <a:pt x="165" y="115"/>
                    <a:pt x="165" y="115"/>
                    <a:pt x="165" y="115"/>
                  </a:cubicBezTo>
                  <a:cubicBezTo>
                    <a:pt x="165" y="115"/>
                    <a:pt x="165" y="115"/>
                    <a:pt x="165" y="115"/>
                  </a:cubicBezTo>
                  <a:cubicBezTo>
                    <a:pt x="165" y="115"/>
                    <a:pt x="165" y="115"/>
                    <a:pt x="165" y="115"/>
                  </a:cubicBezTo>
                  <a:cubicBezTo>
                    <a:pt x="165" y="115"/>
                    <a:pt x="165" y="115"/>
                    <a:pt x="165" y="115"/>
                  </a:cubicBezTo>
                  <a:close/>
                  <a:moveTo>
                    <a:pt x="155" y="55"/>
                  </a:moveTo>
                  <a:cubicBezTo>
                    <a:pt x="155" y="55"/>
                    <a:pt x="155" y="55"/>
                    <a:pt x="155" y="55"/>
                  </a:cubicBezTo>
                  <a:cubicBezTo>
                    <a:pt x="156" y="56"/>
                    <a:pt x="156" y="56"/>
                    <a:pt x="156" y="57"/>
                  </a:cubicBezTo>
                  <a:cubicBezTo>
                    <a:pt x="156" y="57"/>
                    <a:pt x="156" y="57"/>
                    <a:pt x="156" y="57"/>
                  </a:cubicBezTo>
                  <a:cubicBezTo>
                    <a:pt x="156" y="57"/>
                    <a:pt x="156" y="57"/>
                    <a:pt x="156" y="57"/>
                  </a:cubicBezTo>
                  <a:cubicBezTo>
                    <a:pt x="156" y="57"/>
                    <a:pt x="156" y="57"/>
                    <a:pt x="155" y="57"/>
                  </a:cubicBezTo>
                  <a:cubicBezTo>
                    <a:pt x="155" y="57"/>
                    <a:pt x="155" y="56"/>
                    <a:pt x="155" y="55"/>
                  </a:cubicBezTo>
                  <a:cubicBezTo>
                    <a:pt x="154" y="55"/>
                    <a:pt x="155" y="55"/>
                    <a:pt x="155" y="55"/>
                  </a:cubicBezTo>
                  <a:close/>
                  <a:moveTo>
                    <a:pt x="142" y="59"/>
                  </a:moveTo>
                  <a:cubicBezTo>
                    <a:pt x="142" y="59"/>
                    <a:pt x="142" y="59"/>
                    <a:pt x="142" y="59"/>
                  </a:cubicBezTo>
                  <a:cubicBezTo>
                    <a:pt x="142" y="59"/>
                    <a:pt x="143" y="59"/>
                    <a:pt x="143" y="60"/>
                  </a:cubicBezTo>
                  <a:cubicBezTo>
                    <a:pt x="143" y="60"/>
                    <a:pt x="143" y="60"/>
                    <a:pt x="143" y="60"/>
                  </a:cubicBezTo>
                  <a:cubicBezTo>
                    <a:pt x="143" y="60"/>
                    <a:pt x="143" y="60"/>
                    <a:pt x="143" y="60"/>
                  </a:cubicBezTo>
                  <a:cubicBezTo>
                    <a:pt x="143" y="60"/>
                    <a:pt x="143" y="60"/>
                    <a:pt x="144" y="60"/>
                  </a:cubicBezTo>
                  <a:cubicBezTo>
                    <a:pt x="144" y="60"/>
                    <a:pt x="144" y="60"/>
                    <a:pt x="144" y="60"/>
                  </a:cubicBezTo>
                  <a:cubicBezTo>
                    <a:pt x="144" y="60"/>
                    <a:pt x="144" y="60"/>
                    <a:pt x="144" y="60"/>
                  </a:cubicBezTo>
                  <a:cubicBezTo>
                    <a:pt x="144" y="60"/>
                    <a:pt x="144" y="60"/>
                    <a:pt x="144" y="60"/>
                  </a:cubicBezTo>
                  <a:cubicBezTo>
                    <a:pt x="144" y="60"/>
                    <a:pt x="144" y="60"/>
                    <a:pt x="144" y="60"/>
                  </a:cubicBezTo>
                  <a:cubicBezTo>
                    <a:pt x="143" y="60"/>
                    <a:pt x="143" y="60"/>
                    <a:pt x="143" y="60"/>
                  </a:cubicBezTo>
                  <a:cubicBezTo>
                    <a:pt x="143" y="60"/>
                    <a:pt x="143" y="60"/>
                    <a:pt x="143" y="60"/>
                  </a:cubicBezTo>
                  <a:cubicBezTo>
                    <a:pt x="143" y="60"/>
                    <a:pt x="143" y="60"/>
                    <a:pt x="143" y="60"/>
                  </a:cubicBezTo>
                  <a:cubicBezTo>
                    <a:pt x="142" y="60"/>
                    <a:pt x="142" y="60"/>
                    <a:pt x="142" y="59"/>
                  </a:cubicBezTo>
                  <a:cubicBezTo>
                    <a:pt x="142" y="59"/>
                    <a:pt x="142" y="59"/>
                    <a:pt x="142" y="59"/>
                  </a:cubicBezTo>
                  <a:close/>
                  <a:moveTo>
                    <a:pt x="137" y="57"/>
                  </a:moveTo>
                  <a:cubicBezTo>
                    <a:pt x="137" y="57"/>
                    <a:pt x="137" y="57"/>
                    <a:pt x="137" y="57"/>
                  </a:cubicBezTo>
                  <a:cubicBezTo>
                    <a:pt x="137" y="57"/>
                    <a:pt x="137" y="57"/>
                    <a:pt x="137" y="57"/>
                  </a:cubicBezTo>
                  <a:cubicBezTo>
                    <a:pt x="137" y="57"/>
                    <a:pt x="137" y="57"/>
                    <a:pt x="137" y="57"/>
                  </a:cubicBezTo>
                  <a:close/>
                  <a:moveTo>
                    <a:pt x="155" y="114"/>
                  </a:moveTo>
                  <a:cubicBezTo>
                    <a:pt x="155" y="114"/>
                    <a:pt x="155" y="114"/>
                    <a:pt x="155" y="114"/>
                  </a:cubicBezTo>
                  <a:cubicBezTo>
                    <a:pt x="155" y="114"/>
                    <a:pt x="155" y="114"/>
                    <a:pt x="155" y="114"/>
                  </a:cubicBezTo>
                  <a:cubicBezTo>
                    <a:pt x="155" y="114"/>
                    <a:pt x="155" y="114"/>
                    <a:pt x="155" y="114"/>
                  </a:cubicBezTo>
                  <a:cubicBezTo>
                    <a:pt x="155" y="114"/>
                    <a:pt x="155" y="114"/>
                    <a:pt x="155" y="114"/>
                  </a:cubicBezTo>
                  <a:cubicBezTo>
                    <a:pt x="155" y="114"/>
                    <a:pt x="155" y="114"/>
                    <a:pt x="155" y="114"/>
                  </a:cubicBezTo>
                  <a:close/>
                  <a:moveTo>
                    <a:pt x="153" y="129"/>
                  </a:moveTo>
                  <a:cubicBezTo>
                    <a:pt x="153" y="129"/>
                    <a:pt x="153" y="129"/>
                    <a:pt x="154" y="129"/>
                  </a:cubicBezTo>
                  <a:cubicBezTo>
                    <a:pt x="154" y="128"/>
                    <a:pt x="154" y="128"/>
                    <a:pt x="155" y="128"/>
                  </a:cubicBezTo>
                  <a:cubicBezTo>
                    <a:pt x="155" y="128"/>
                    <a:pt x="156" y="128"/>
                    <a:pt x="157" y="128"/>
                  </a:cubicBezTo>
                  <a:cubicBezTo>
                    <a:pt x="158" y="128"/>
                    <a:pt x="158" y="128"/>
                    <a:pt x="158" y="128"/>
                  </a:cubicBezTo>
                  <a:cubicBezTo>
                    <a:pt x="159" y="127"/>
                    <a:pt x="159" y="127"/>
                    <a:pt x="159" y="127"/>
                  </a:cubicBezTo>
                  <a:cubicBezTo>
                    <a:pt x="159" y="127"/>
                    <a:pt x="159" y="127"/>
                    <a:pt x="159" y="128"/>
                  </a:cubicBezTo>
                  <a:cubicBezTo>
                    <a:pt x="159" y="128"/>
                    <a:pt x="159" y="128"/>
                    <a:pt x="159" y="129"/>
                  </a:cubicBezTo>
                  <a:cubicBezTo>
                    <a:pt x="158" y="130"/>
                    <a:pt x="158" y="130"/>
                    <a:pt x="157" y="130"/>
                  </a:cubicBezTo>
                  <a:cubicBezTo>
                    <a:pt x="156" y="129"/>
                    <a:pt x="155" y="130"/>
                    <a:pt x="153" y="129"/>
                  </a:cubicBezTo>
                  <a:cubicBezTo>
                    <a:pt x="153" y="129"/>
                    <a:pt x="153" y="129"/>
                    <a:pt x="153" y="129"/>
                  </a:cubicBezTo>
                  <a:cubicBezTo>
                    <a:pt x="153" y="129"/>
                    <a:pt x="153" y="129"/>
                    <a:pt x="153" y="129"/>
                  </a:cubicBezTo>
                  <a:close/>
                  <a:moveTo>
                    <a:pt x="153" y="131"/>
                  </a:moveTo>
                  <a:cubicBezTo>
                    <a:pt x="153" y="131"/>
                    <a:pt x="153" y="131"/>
                    <a:pt x="153" y="131"/>
                  </a:cubicBezTo>
                  <a:cubicBezTo>
                    <a:pt x="152" y="132"/>
                    <a:pt x="151" y="132"/>
                    <a:pt x="150" y="133"/>
                  </a:cubicBezTo>
                  <a:cubicBezTo>
                    <a:pt x="149" y="133"/>
                    <a:pt x="149" y="133"/>
                    <a:pt x="148" y="134"/>
                  </a:cubicBezTo>
                  <a:cubicBezTo>
                    <a:pt x="147" y="134"/>
                    <a:pt x="147" y="134"/>
                    <a:pt x="146" y="134"/>
                  </a:cubicBezTo>
                  <a:cubicBezTo>
                    <a:pt x="146" y="134"/>
                    <a:pt x="145" y="134"/>
                    <a:pt x="145" y="134"/>
                  </a:cubicBezTo>
                  <a:cubicBezTo>
                    <a:pt x="145" y="134"/>
                    <a:pt x="145" y="133"/>
                    <a:pt x="145" y="133"/>
                  </a:cubicBezTo>
                  <a:cubicBezTo>
                    <a:pt x="145" y="133"/>
                    <a:pt x="145" y="133"/>
                    <a:pt x="145" y="133"/>
                  </a:cubicBezTo>
                  <a:cubicBezTo>
                    <a:pt x="147" y="133"/>
                    <a:pt x="148" y="132"/>
                    <a:pt x="149" y="131"/>
                  </a:cubicBezTo>
                  <a:cubicBezTo>
                    <a:pt x="149" y="131"/>
                    <a:pt x="149" y="131"/>
                    <a:pt x="150" y="131"/>
                  </a:cubicBezTo>
                  <a:cubicBezTo>
                    <a:pt x="150" y="132"/>
                    <a:pt x="151" y="131"/>
                    <a:pt x="151" y="131"/>
                  </a:cubicBezTo>
                  <a:cubicBezTo>
                    <a:pt x="152" y="131"/>
                    <a:pt x="152" y="131"/>
                    <a:pt x="152" y="131"/>
                  </a:cubicBezTo>
                  <a:cubicBezTo>
                    <a:pt x="153" y="131"/>
                    <a:pt x="153" y="131"/>
                    <a:pt x="153" y="131"/>
                  </a:cubicBezTo>
                  <a:close/>
                  <a:moveTo>
                    <a:pt x="146" y="121"/>
                  </a:moveTo>
                  <a:cubicBezTo>
                    <a:pt x="148" y="121"/>
                    <a:pt x="149" y="121"/>
                    <a:pt x="151" y="122"/>
                  </a:cubicBezTo>
                  <a:cubicBezTo>
                    <a:pt x="151" y="122"/>
                    <a:pt x="151" y="122"/>
                    <a:pt x="151" y="123"/>
                  </a:cubicBezTo>
                  <a:cubicBezTo>
                    <a:pt x="152" y="123"/>
                    <a:pt x="152" y="124"/>
                    <a:pt x="152" y="125"/>
                  </a:cubicBezTo>
                  <a:cubicBezTo>
                    <a:pt x="153" y="125"/>
                    <a:pt x="152" y="125"/>
                    <a:pt x="152" y="125"/>
                  </a:cubicBezTo>
                  <a:cubicBezTo>
                    <a:pt x="152" y="126"/>
                    <a:pt x="152" y="126"/>
                    <a:pt x="152" y="126"/>
                  </a:cubicBezTo>
                  <a:cubicBezTo>
                    <a:pt x="151" y="125"/>
                    <a:pt x="151" y="125"/>
                    <a:pt x="150" y="124"/>
                  </a:cubicBezTo>
                  <a:cubicBezTo>
                    <a:pt x="150" y="124"/>
                    <a:pt x="150" y="124"/>
                    <a:pt x="150" y="124"/>
                  </a:cubicBezTo>
                  <a:cubicBezTo>
                    <a:pt x="150" y="124"/>
                    <a:pt x="150" y="125"/>
                    <a:pt x="150" y="125"/>
                  </a:cubicBezTo>
                  <a:cubicBezTo>
                    <a:pt x="150" y="125"/>
                    <a:pt x="150" y="125"/>
                    <a:pt x="150" y="125"/>
                  </a:cubicBezTo>
                  <a:cubicBezTo>
                    <a:pt x="149" y="126"/>
                    <a:pt x="149" y="128"/>
                    <a:pt x="148" y="129"/>
                  </a:cubicBezTo>
                  <a:cubicBezTo>
                    <a:pt x="148" y="129"/>
                    <a:pt x="148" y="129"/>
                    <a:pt x="148" y="129"/>
                  </a:cubicBezTo>
                  <a:cubicBezTo>
                    <a:pt x="148" y="129"/>
                    <a:pt x="147" y="129"/>
                    <a:pt x="147" y="129"/>
                  </a:cubicBezTo>
                  <a:cubicBezTo>
                    <a:pt x="147" y="129"/>
                    <a:pt x="147" y="128"/>
                    <a:pt x="147" y="128"/>
                  </a:cubicBezTo>
                  <a:cubicBezTo>
                    <a:pt x="147" y="127"/>
                    <a:pt x="147" y="127"/>
                    <a:pt x="146" y="127"/>
                  </a:cubicBezTo>
                  <a:cubicBezTo>
                    <a:pt x="146" y="127"/>
                    <a:pt x="146" y="127"/>
                    <a:pt x="145" y="127"/>
                  </a:cubicBezTo>
                  <a:cubicBezTo>
                    <a:pt x="145" y="128"/>
                    <a:pt x="145" y="128"/>
                    <a:pt x="145" y="127"/>
                  </a:cubicBezTo>
                  <a:cubicBezTo>
                    <a:pt x="145" y="127"/>
                    <a:pt x="145" y="127"/>
                    <a:pt x="145" y="127"/>
                  </a:cubicBezTo>
                  <a:cubicBezTo>
                    <a:pt x="145" y="127"/>
                    <a:pt x="146" y="127"/>
                    <a:pt x="146" y="126"/>
                  </a:cubicBezTo>
                  <a:cubicBezTo>
                    <a:pt x="146" y="126"/>
                    <a:pt x="146" y="125"/>
                    <a:pt x="146" y="124"/>
                  </a:cubicBezTo>
                  <a:cubicBezTo>
                    <a:pt x="146" y="124"/>
                    <a:pt x="146" y="124"/>
                    <a:pt x="146" y="123"/>
                  </a:cubicBezTo>
                  <a:cubicBezTo>
                    <a:pt x="145" y="123"/>
                    <a:pt x="145" y="123"/>
                    <a:pt x="144" y="122"/>
                  </a:cubicBezTo>
                  <a:cubicBezTo>
                    <a:pt x="144" y="122"/>
                    <a:pt x="144" y="122"/>
                    <a:pt x="144" y="122"/>
                  </a:cubicBezTo>
                  <a:cubicBezTo>
                    <a:pt x="144" y="122"/>
                    <a:pt x="144" y="122"/>
                    <a:pt x="144" y="122"/>
                  </a:cubicBezTo>
                  <a:cubicBezTo>
                    <a:pt x="144" y="122"/>
                    <a:pt x="144" y="122"/>
                    <a:pt x="144" y="122"/>
                  </a:cubicBezTo>
                  <a:cubicBezTo>
                    <a:pt x="143" y="122"/>
                    <a:pt x="143" y="123"/>
                    <a:pt x="143" y="123"/>
                  </a:cubicBezTo>
                  <a:cubicBezTo>
                    <a:pt x="142" y="123"/>
                    <a:pt x="142" y="124"/>
                    <a:pt x="142" y="124"/>
                  </a:cubicBezTo>
                  <a:cubicBezTo>
                    <a:pt x="141" y="124"/>
                    <a:pt x="141" y="124"/>
                    <a:pt x="141" y="125"/>
                  </a:cubicBezTo>
                  <a:cubicBezTo>
                    <a:pt x="140" y="126"/>
                    <a:pt x="139" y="128"/>
                    <a:pt x="139" y="129"/>
                  </a:cubicBezTo>
                  <a:cubicBezTo>
                    <a:pt x="139" y="131"/>
                    <a:pt x="139" y="132"/>
                    <a:pt x="137" y="133"/>
                  </a:cubicBezTo>
                  <a:cubicBezTo>
                    <a:pt x="137" y="133"/>
                    <a:pt x="136" y="133"/>
                    <a:pt x="136" y="132"/>
                  </a:cubicBezTo>
                  <a:cubicBezTo>
                    <a:pt x="136" y="131"/>
                    <a:pt x="136" y="129"/>
                    <a:pt x="137" y="128"/>
                  </a:cubicBezTo>
                  <a:cubicBezTo>
                    <a:pt x="137" y="127"/>
                    <a:pt x="137" y="126"/>
                    <a:pt x="138" y="126"/>
                  </a:cubicBezTo>
                  <a:cubicBezTo>
                    <a:pt x="138" y="125"/>
                    <a:pt x="138" y="125"/>
                    <a:pt x="138" y="124"/>
                  </a:cubicBezTo>
                  <a:cubicBezTo>
                    <a:pt x="138" y="124"/>
                    <a:pt x="138" y="124"/>
                    <a:pt x="138" y="124"/>
                  </a:cubicBezTo>
                  <a:cubicBezTo>
                    <a:pt x="138" y="124"/>
                    <a:pt x="138" y="124"/>
                    <a:pt x="138" y="124"/>
                  </a:cubicBezTo>
                  <a:cubicBezTo>
                    <a:pt x="140" y="121"/>
                    <a:pt x="139" y="122"/>
                    <a:pt x="142" y="121"/>
                  </a:cubicBezTo>
                  <a:cubicBezTo>
                    <a:pt x="143" y="121"/>
                    <a:pt x="143" y="122"/>
                    <a:pt x="144" y="122"/>
                  </a:cubicBezTo>
                  <a:cubicBezTo>
                    <a:pt x="144" y="122"/>
                    <a:pt x="144" y="122"/>
                    <a:pt x="144" y="122"/>
                  </a:cubicBezTo>
                  <a:cubicBezTo>
                    <a:pt x="144" y="122"/>
                    <a:pt x="144" y="122"/>
                    <a:pt x="144" y="122"/>
                  </a:cubicBezTo>
                  <a:cubicBezTo>
                    <a:pt x="144" y="122"/>
                    <a:pt x="145" y="122"/>
                    <a:pt x="145" y="122"/>
                  </a:cubicBezTo>
                  <a:cubicBezTo>
                    <a:pt x="145" y="121"/>
                    <a:pt x="145" y="121"/>
                    <a:pt x="146" y="121"/>
                  </a:cubicBezTo>
                  <a:cubicBezTo>
                    <a:pt x="146" y="121"/>
                    <a:pt x="146" y="121"/>
                    <a:pt x="146" y="121"/>
                  </a:cubicBezTo>
                  <a:close/>
                  <a:moveTo>
                    <a:pt x="145" y="99"/>
                  </a:moveTo>
                  <a:cubicBezTo>
                    <a:pt x="145" y="99"/>
                    <a:pt x="145" y="99"/>
                    <a:pt x="145" y="99"/>
                  </a:cubicBezTo>
                  <a:cubicBezTo>
                    <a:pt x="145" y="99"/>
                    <a:pt x="145" y="99"/>
                    <a:pt x="145" y="98"/>
                  </a:cubicBezTo>
                  <a:cubicBezTo>
                    <a:pt x="145" y="98"/>
                    <a:pt x="145" y="98"/>
                    <a:pt x="146" y="98"/>
                  </a:cubicBezTo>
                  <a:cubicBezTo>
                    <a:pt x="146" y="98"/>
                    <a:pt x="146" y="98"/>
                    <a:pt x="146" y="98"/>
                  </a:cubicBezTo>
                  <a:cubicBezTo>
                    <a:pt x="146" y="99"/>
                    <a:pt x="145" y="99"/>
                    <a:pt x="145" y="99"/>
                  </a:cubicBezTo>
                  <a:cubicBezTo>
                    <a:pt x="145" y="99"/>
                    <a:pt x="145" y="99"/>
                    <a:pt x="145" y="99"/>
                  </a:cubicBezTo>
                  <a:cubicBezTo>
                    <a:pt x="145" y="99"/>
                    <a:pt x="145" y="99"/>
                    <a:pt x="145" y="99"/>
                  </a:cubicBezTo>
                  <a:close/>
                  <a:moveTo>
                    <a:pt x="139" y="109"/>
                  </a:moveTo>
                  <a:cubicBezTo>
                    <a:pt x="139" y="109"/>
                    <a:pt x="139" y="109"/>
                    <a:pt x="139" y="109"/>
                  </a:cubicBezTo>
                  <a:cubicBezTo>
                    <a:pt x="139" y="109"/>
                    <a:pt x="140" y="109"/>
                    <a:pt x="140" y="110"/>
                  </a:cubicBezTo>
                  <a:cubicBezTo>
                    <a:pt x="140" y="110"/>
                    <a:pt x="140" y="110"/>
                    <a:pt x="140" y="111"/>
                  </a:cubicBezTo>
                  <a:cubicBezTo>
                    <a:pt x="139" y="111"/>
                    <a:pt x="139" y="111"/>
                    <a:pt x="139" y="111"/>
                  </a:cubicBezTo>
                  <a:cubicBezTo>
                    <a:pt x="139" y="111"/>
                    <a:pt x="139" y="111"/>
                    <a:pt x="139" y="111"/>
                  </a:cubicBezTo>
                  <a:cubicBezTo>
                    <a:pt x="139" y="110"/>
                    <a:pt x="139" y="110"/>
                    <a:pt x="139" y="109"/>
                  </a:cubicBezTo>
                  <a:close/>
                  <a:moveTo>
                    <a:pt x="137" y="106"/>
                  </a:moveTo>
                  <a:cubicBezTo>
                    <a:pt x="137" y="106"/>
                    <a:pt x="137" y="106"/>
                    <a:pt x="137" y="106"/>
                  </a:cubicBezTo>
                  <a:cubicBezTo>
                    <a:pt x="137" y="106"/>
                    <a:pt x="137" y="106"/>
                    <a:pt x="137" y="106"/>
                  </a:cubicBezTo>
                  <a:close/>
                  <a:moveTo>
                    <a:pt x="135" y="65"/>
                  </a:moveTo>
                  <a:cubicBezTo>
                    <a:pt x="135" y="64"/>
                    <a:pt x="136" y="64"/>
                    <a:pt x="136" y="64"/>
                  </a:cubicBezTo>
                  <a:cubicBezTo>
                    <a:pt x="136" y="64"/>
                    <a:pt x="136" y="65"/>
                    <a:pt x="136" y="65"/>
                  </a:cubicBezTo>
                  <a:cubicBezTo>
                    <a:pt x="136" y="65"/>
                    <a:pt x="136" y="65"/>
                    <a:pt x="136" y="65"/>
                  </a:cubicBezTo>
                  <a:cubicBezTo>
                    <a:pt x="136" y="66"/>
                    <a:pt x="136" y="66"/>
                    <a:pt x="136" y="66"/>
                  </a:cubicBezTo>
                  <a:cubicBezTo>
                    <a:pt x="136" y="65"/>
                    <a:pt x="135" y="65"/>
                    <a:pt x="135" y="65"/>
                  </a:cubicBezTo>
                  <a:cubicBezTo>
                    <a:pt x="135" y="65"/>
                    <a:pt x="135" y="65"/>
                    <a:pt x="135" y="65"/>
                  </a:cubicBezTo>
                  <a:close/>
                  <a:moveTo>
                    <a:pt x="134" y="63"/>
                  </a:moveTo>
                  <a:cubicBezTo>
                    <a:pt x="134" y="63"/>
                    <a:pt x="134" y="63"/>
                    <a:pt x="134" y="63"/>
                  </a:cubicBezTo>
                  <a:cubicBezTo>
                    <a:pt x="134" y="63"/>
                    <a:pt x="134" y="63"/>
                    <a:pt x="134" y="63"/>
                  </a:cubicBezTo>
                  <a:cubicBezTo>
                    <a:pt x="133" y="63"/>
                    <a:pt x="133" y="63"/>
                    <a:pt x="133" y="63"/>
                  </a:cubicBezTo>
                  <a:cubicBezTo>
                    <a:pt x="133" y="63"/>
                    <a:pt x="134" y="63"/>
                    <a:pt x="134" y="63"/>
                  </a:cubicBezTo>
                  <a:close/>
                  <a:moveTo>
                    <a:pt x="133" y="94"/>
                  </a:moveTo>
                  <a:cubicBezTo>
                    <a:pt x="133" y="94"/>
                    <a:pt x="133" y="94"/>
                    <a:pt x="133" y="94"/>
                  </a:cubicBezTo>
                  <a:cubicBezTo>
                    <a:pt x="133" y="94"/>
                    <a:pt x="133" y="94"/>
                    <a:pt x="133" y="94"/>
                  </a:cubicBezTo>
                  <a:cubicBezTo>
                    <a:pt x="133" y="94"/>
                    <a:pt x="133" y="94"/>
                    <a:pt x="133" y="94"/>
                  </a:cubicBezTo>
                  <a:cubicBezTo>
                    <a:pt x="133" y="94"/>
                    <a:pt x="133" y="94"/>
                    <a:pt x="133" y="94"/>
                  </a:cubicBezTo>
                  <a:close/>
                  <a:moveTo>
                    <a:pt x="132" y="107"/>
                  </a:moveTo>
                  <a:cubicBezTo>
                    <a:pt x="132" y="107"/>
                    <a:pt x="132" y="108"/>
                    <a:pt x="132" y="108"/>
                  </a:cubicBezTo>
                  <a:cubicBezTo>
                    <a:pt x="132" y="108"/>
                    <a:pt x="132" y="108"/>
                    <a:pt x="132" y="108"/>
                  </a:cubicBezTo>
                  <a:cubicBezTo>
                    <a:pt x="132" y="108"/>
                    <a:pt x="133" y="108"/>
                    <a:pt x="133" y="108"/>
                  </a:cubicBezTo>
                  <a:cubicBezTo>
                    <a:pt x="133" y="108"/>
                    <a:pt x="133" y="108"/>
                    <a:pt x="133" y="108"/>
                  </a:cubicBezTo>
                  <a:cubicBezTo>
                    <a:pt x="133" y="108"/>
                    <a:pt x="133" y="108"/>
                    <a:pt x="133" y="108"/>
                  </a:cubicBezTo>
                  <a:cubicBezTo>
                    <a:pt x="133" y="108"/>
                    <a:pt x="132" y="108"/>
                    <a:pt x="132" y="108"/>
                  </a:cubicBezTo>
                  <a:cubicBezTo>
                    <a:pt x="132" y="108"/>
                    <a:pt x="132" y="108"/>
                    <a:pt x="132" y="108"/>
                  </a:cubicBezTo>
                  <a:cubicBezTo>
                    <a:pt x="132" y="108"/>
                    <a:pt x="132" y="108"/>
                    <a:pt x="132" y="107"/>
                  </a:cubicBezTo>
                  <a:close/>
                  <a:moveTo>
                    <a:pt x="134" y="116"/>
                  </a:moveTo>
                  <a:cubicBezTo>
                    <a:pt x="135" y="116"/>
                    <a:pt x="136" y="115"/>
                    <a:pt x="137" y="115"/>
                  </a:cubicBezTo>
                  <a:cubicBezTo>
                    <a:pt x="138" y="114"/>
                    <a:pt x="139" y="114"/>
                    <a:pt x="139" y="113"/>
                  </a:cubicBezTo>
                  <a:cubicBezTo>
                    <a:pt x="140" y="113"/>
                    <a:pt x="140" y="113"/>
                    <a:pt x="140" y="113"/>
                  </a:cubicBezTo>
                  <a:cubicBezTo>
                    <a:pt x="141" y="113"/>
                    <a:pt x="141" y="113"/>
                    <a:pt x="141" y="113"/>
                  </a:cubicBezTo>
                  <a:cubicBezTo>
                    <a:pt x="142" y="114"/>
                    <a:pt x="143" y="114"/>
                    <a:pt x="143" y="115"/>
                  </a:cubicBezTo>
                  <a:cubicBezTo>
                    <a:pt x="143" y="116"/>
                    <a:pt x="143" y="116"/>
                    <a:pt x="144" y="116"/>
                  </a:cubicBezTo>
                  <a:cubicBezTo>
                    <a:pt x="144" y="116"/>
                    <a:pt x="144" y="116"/>
                    <a:pt x="144" y="117"/>
                  </a:cubicBezTo>
                  <a:cubicBezTo>
                    <a:pt x="144" y="118"/>
                    <a:pt x="145" y="119"/>
                    <a:pt x="145" y="119"/>
                  </a:cubicBezTo>
                  <a:cubicBezTo>
                    <a:pt x="145" y="120"/>
                    <a:pt x="144" y="120"/>
                    <a:pt x="144" y="120"/>
                  </a:cubicBezTo>
                  <a:cubicBezTo>
                    <a:pt x="144" y="119"/>
                    <a:pt x="143" y="119"/>
                    <a:pt x="143" y="119"/>
                  </a:cubicBezTo>
                  <a:cubicBezTo>
                    <a:pt x="142" y="119"/>
                    <a:pt x="142" y="119"/>
                    <a:pt x="141" y="120"/>
                  </a:cubicBezTo>
                  <a:cubicBezTo>
                    <a:pt x="140" y="120"/>
                    <a:pt x="140" y="120"/>
                    <a:pt x="139" y="119"/>
                  </a:cubicBezTo>
                  <a:cubicBezTo>
                    <a:pt x="139" y="119"/>
                    <a:pt x="139" y="119"/>
                    <a:pt x="139" y="119"/>
                  </a:cubicBezTo>
                  <a:cubicBezTo>
                    <a:pt x="139" y="118"/>
                    <a:pt x="138" y="118"/>
                    <a:pt x="138" y="118"/>
                  </a:cubicBezTo>
                  <a:cubicBezTo>
                    <a:pt x="138" y="118"/>
                    <a:pt x="139" y="118"/>
                    <a:pt x="139" y="118"/>
                  </a:cubicBezTo>
                  <a:cubicBezTo>
                    <a:pt x="139" y="117"/>
                    <a:pt x="139" y="117"/>
                    <a:pt x="139" y="117"/>
                  </a:cubicBezTo>
                  <a:cubicBezTo>
                    <a:pt x="139" y="117"/>
                    <a:pt x="139" y="117"/>
                    <a:pt x="138" y="117"/>
                  </a:cubicBezTo>
                  <a:cubicBezTo>
                    <a:pt x="138" y="117"/>
                    <a:pt x="138" y="117"/>
                    <a:pt x="138" y="117"/>
                  </a:cubicBezTo>
                  <a:cubicBezTo>
                    <a:pt x="138" y="117"/>
                    <a:pt x="138" y="117"/>
                    <a:pt x="138" y="117"/>
                  </a:cubicBezTo>
                  <a:cubicBezTo>
                    <a:pt x="137" y="118"/>
                    <a:pt x="136" y="118"/>
                    <a:pt x="134" y="119"/>
                  </a:cubicBezTo>
                  <a:cubicBezTo>
                    <a:pt x="134" y="119"/>
                    <a:pt x="133" y="119"/>
                    <a:pt x="133" y="118"/>
                  </a:cubicBezTo>
                  <a:cubicBezTo>
                    <a:pt x="132" y="118"/>
                    <a:pt x="132"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2" y="117"/>
                    <a:pt x="133" y="117"/>
                    <a:pt x="134" y="116"/>
                  </a:cubicBezTo>
                  <a:close/>
                  <a:moveTo>
                    <a:pt x="131" y="97"/>
                  </a:moveTo>
                  <a:cubicBezTo>
                    <a:pt x="131" y="97"/>
                    <a:pt x="131" y="97"/>
                    <a:pt x="131" y="97"/>
                  </a:cubicBezTo>
                  <a:cubicBezTo>
                    <a:pt x="131" y="96"/>
                    <a:pt x="131" y="96"/>
                    <a:pt x="131" y="96"/>
                  </a:cubicBezTo>
                  <a:cubicBezTo>
                    <a:pt x="131" y="97"/>
                    <a:pt x="131" y="97"/>
                    <a:pt x="131" y="97"/>
                  </a:cubicBezTo>
                  <a:cubicBezTo>
                    <a:pt x="131" y="97"/>
                    <a:pt x="131" y="97"/>
                    <a:pt x="131" y="97"/>
                  </a:cubicBezTo>
                  <a:close/>
                  <a:moveTo>
                    <a:pt x="130" y="61"/>
                  </a:moveTo>
                  <a:cubicBezTo>
                    <a:pt x="130" y="61"/>
                    <a:pt x="131" y="61"/>
                    <a:pt x="131" y="61"/>
                  </a:cubicBezTo>
                  <a:cubicBezTo>
                    <a:pt x="131" y="61"/>
                    <a:pt x="131" y="61"/>
                    <a:pt x="131" y="61"/>
                  </a:cubicBezTo>
                  <a:cubicBezTo>
                    <a:pt x="131" y="62"/>
                    <a:pt x="131" y="63"/>
                    <a:pt x="131" y="63"/>
                  </a:cubicBezTo>
                  <a:cubicBezTo>
                    <a:pt x="130" y="64"/>
                    <a:pt x="130" y="64"/>
                    <a:pt x="130" y="63"/>
                  </a:cubicBezTo>
                  <a:cubicBezTo>
                    <a:pt x="129" y="63"/>
                    <a:pt x="129" y="62"/>
                    <a:pt x="130" y="61"/>
                  </a:cubicBezTo>
                  <a:close/>
                  <a:moveTo>
                    <a:pt x="129" y="73"/>
                  </a:moveTo>
                  <a:cubicBezTo>
                    <a:pt x="129" y="73"/>
                    <a:pt x="129" y="73"/>
                    <a:pt x="129" y="73"/>
                  </a:cubicBezTo>
                  <a:cubicBezTo>
                    <a:pt x="129" y="73"/>
                    <a:pt x="129" y="73"/>
                    <a:pt x="129" y="73"/>
                  </a:cubicBezTo>
                  <a:cubicBezTo>
                    <a:pt x="130" y="73"/>
                    <a:pt x="130" y="73"/>
                    <a:pt x="130" y="73"/>
                  </a:cubicBezTo>
                  <a:cubicBezTo>
                    <a:pt x="130" y="73"/>
                    <a:pt x="129" y="73"/>
                    <a:pt x="129" y="73"/>
                  </a:cubicBezTo>
                  <a:cubicBezTo>
                    <a:pt x="129" y="73"/>
                    <a:pt x="129" y="73"/>
                    <a:pt x="129" y="74"/>
                  </a:cubicBezTo>
                  <a:cubicBezTo>
                    <a:pt x="129" y="74"/>
                    <a:pt x="129" y="74"/>
                    <a:pt x="129" y="74"/>
                  </a:cubicBezTo>
                  <a:cubicBezTo>
                    <a:pt x="129" y="74"/>
                    <a:pt x="129" y="74"/>
                    <a:pt x="129" y="74"/>
                  </a:cubicBezTo>
                  <a:cubicBezTo>
                    <a:pt x="129" y="74"/>
                    <a:pt x="129" y="74"/>
                    <a:pt x="129" y="74"/>
                  </a:cubicBezTo>
                  <a:cubicBezTo>
                    <a:pt x="129" y="74"/>
                    <a:pt x="129" y="74"/>
                    <a:pt x="129" y="73"/>
                  </a:cubicBezTo>
                  <a:close/>
                  <a:moveTo>
                    <a:pt x="129" y="65"/>
                  </a:moveTo>
                  <a:cubicBezTo>
                    <a:pt x="129" y="65"/>
                    <a:pt x="129" y="65"/>
                    <a:pt x="129" y="65"/>
                  </a:cubicBezTo>
                  <a:cubicBezTo>
                    <a:pt x="129" y="65"/>
                    <a:pt x="129" y="65"/>
                    <a:pt x="129" y="65"/>
                  </a:cubicBezTo>
                  <a:close/>
                  <a:moveTo>
                    <a:pt x="128" y="84"/>
                  </a:moveTo>
                  <a:cubicBezTo>
                    <a:pt x="128" y="85"/>
                    <a:pt x="128" y="85"/>
                    <a:pt x="128" y="85"/>
                  </a:cubicBezTo>
                  <a:cubicBezTo>
                    <a:pt x="128" y="85"/>
                    <a:pt x="128" y="85"/>
                    <a:pt x="128" y="85"/>
                  </a:cubicBezTo>
                  <a:lnTo>
                    <a:pt x="128" y="84"/>
                  </a:lnTo>
                  <a:close/>
                  <a:moveTo>
                    <a:pt x="127" y="111"/>
                  </a:moveTo>
                  <a:cubicBezTo>
                    <a:pt x="127" y="111"/>
                    <a:pt x="127" y="110"/>
                    <a:pt x="127" y="110"/>
                  </a:cubicBezTo>
                  <a:cubicBezTo>
                    <a:pt x="127" y="110"/>
                    <a:pt x="127" y="110"/>
                    <a:pt x="127" y="110"/>
                  </a:cubicBezTo>
                  <a:cubicBezTo>
                    <a:pt x="127" y="110"/>
                    <a:pt x="127" y="110"/>
                    <a:pt x="127" y="110"/>
                  </a:cubicBezTo>
                  <a:cubicBezTo>
                    <a:pt x="127" y="110"/>
                    <a:pt x="127" y="110"/>
                    <a:pt x="127" y="110"/>
                  </a:cubicBezTo>
                  <a:cubicBezTo>
                    <a:pt x="127" y="110"/>
                    <a:pt x="127" y="110"/>
                    <a:pt x="127" y="110"/>
                  </a:cubicBezTo>
                  <a:cubicBezTo>
                    <a:pt x="127" y="110"/>
                    <a:pt x="127" y="111"/>
                    <a:pt x="128" y="111"/>
                  </a:cubicBezTo>
                  <a:cubicBezTo>
                    <a:pt x="128" y="111"/>
                    <a:pt x="128" y="111"/>
                    <a:pt x="128" y="111"/>
                  </a:cubicBezTo>
                  <a:cubicBezTo>
                    <a:pt x="127" y="111"/>
                    <a:pt x="127" y="111"/>
                    <a:pt x="127" y="111"/>
                  </a:cubicBezTo>
                  <a:cubicBezTo>
                    <a:pt x="127" y="112"/>
                    <a:pt x="127" y="111"/>
                    <a:pt x="127" y="111"/>
                  </a:cubicBezTo>
                  <a:cubicBezTo>
                    <a:pt x="127" y="111"/>
                    <a:pt x="127" y="111"/>
                    <a:pt x="127" y="111"/>
                  </a:cubicBezTo>
                  <a:close/>
                  <a:moveTo>
                    <a:pt x="126" y="93"/>
                  </a:moveTo>
                  <a:cubicBezTo>
                    <a:pt x="126" y="93"/>
                    <a:pt x="126" y="93"/>
                    <a:pt x="126" y="93"/>
                  </a:cubicBezTo>
                  <a:cubicBezTo>
                    <a:pt x="126" y="93"/>
                    <a:pt x="126" y="93"/>
                    <a:pt x="126" y="93"/>
                  </a:cubicBezTo>
                  <a:close/>
                  <a:moveTo>
                    <a:pt x="126" y="85"/>
                  </a:moveTo>
                  <a:cubicBezTo>
                    <a:pt x="126" y="85"/>
                    <a:pt x="126" y="85"/>
                    <a:pt x="126" y="86"/>
                  </a:cubicBezTo>
                  <a:cubicBezTo>
                    <a:pt x="126" y="86"/>
                    <a:pt x="126" y="86"/>
                    <a:pt x="126" y="86"/>
                  </a:cubicBezTo>
                  <a:cubicBezTo>
                    <a:pt x="125" y="86"/>
                    <a:pt x="125" y="86"/>
                    <a:pt x="125" y="86"/>
                  </a:cubicBezTo>
                  <a:cubicBezTo>
                    <a:pt x="125" y="86"/>
                    <a:pt x="125" y="85"/>
                    <a:pt x="126" y="85"/>
                  </a:cubicBezTo>
                  <a:close/>
                  <a:moveTo>
                    <a:pt x="125" y="104"/>
                  </a:moveTo>
                  <a:cubicBezTo>
                    <a:pt x="125" y="105"/>
                    <a:pt x="125" y="106"/>
                    <a:pt x="124" y="106"/>
                  </a:cubicBezTo>
                  <a:cubicBezTo>
                    <a:pt x="124" y="107"/>
                    <a:pt x="124" y="107"/>
                    <a:pt x="124" y="107"/>
                  </a:cubicBezTo>
                  <a:cubicBezTo>
                    <a:pt x="124" y="107"/>
                    <a:pt x="124" y="107"/>
                    <a:pt x="124" y="107"/>
                  </a:cubicBezTo>
                  <a:cubicBezTo>
                    <a:pt x="124" y="107"/>
                    <a:pt x="124" y="107"/>
                    <a:pt x="124" y="107"/>
                  </a:cubicBezTo>
                  <a:cubicBezTo>
                    <a:pt x="124" y="107"/>
                    <a:pt x="124" y="107"/>
                    <a:pt x="124" y="106"/>
                  </a:cubicBezTo>
                  <a:cubicBezTo>
                    <a:pt x="124" y="106"/>
                    <a:pt x="125" y="105"/>
                    <a:pt x="125" y="104"/>
                  </a:cubicBezTo>
                  <a:cubicBezTo>
                    <a:pt x="125" y="104"/>
                    <a:pt x="125" y="104"/>
                    <a:pt x="125" y="104"/>
                  </a:cubicBezTo>
                  <a:cubicBezTo>
                    <a:pt x="125" y="104"/>
                    <a:pt x="125" y="104"/>
                    <a:pt x="125" y="104"/>
                  </a:cubicBezTo>
                  <a:close/>
                  <a:moveTo>
                    <a:pt x="125" y="94"/>
                  </a:moveTo>
                  <a:cubicBezTo>
                    <a:pt x="125" y="94"/>
                    <a:pt x="125" y="94"/>
                    <a:pt x="125" y="94"/>
                  </a:cubicBezTo>
                  <a:cubicBezTo>
                    <a:pt x="125" y="94"/>
                    <a:pt x="125" y="95"/>
                    <a:pt x="125" y="95"/>
                  </a:cubicBezTo>
                  <a:cubicBezTo>
                    <a:pt x="125" y="95"/>
                    <a:pt x="125" y="95"/>
                    <a:pt x="125" y="95"/>
                  </a:cubicBezTo>
                  <a:cubicBezTo>
                    <a:pt x="125" y="94"/>
                    <a:pt x="125" y="94"/>
                    <a:pt x="125" y="94"/>
                  </a:cubicBezTo>
                  <a:close/>
                  <a:moveTo>
                    <a:pt x="123" y="96"/>
                  </a:moveTo>
                  <a:cubicBezTo>
                    <a:pt x="123" y="96"/>
                    <a:pt x="124" y="96"/>
                    <a:pt x="124" y="96"/>
                  </a:cubicBezTo>
                  <a:cubicBezTo>
                    <a:pt x="124" y="96"/>
                    <a:pt x="125" y="97"/>
                    <a:pt x="125" y="97"/>
                  </a:cubicBezTo>
                  <a:cubicBezTo>
                    <a:pt x="125" y="98"/>
                    <a:pt x="125" y="98"/>
                    <a:pt x="125" y="99"/>
                  </a:cubicBezTo>
                  <a:cubicBezTo>
                    <a:pt x="125" y="100"/>
                    <a:pt x="125" y="101"/>
                    <a:pt x="125" y="101"/>
                  </a:cubicBezTo>
                  <a:cubicBezTo>
                    <a:pt x="125" y="102"/>
                    <a:pt x="125" y="102"/>
                    <a:pt x="125" y="102"/>
                  </a:cubicBezTo>
                  <a:cubicBezTo>
                    <a:pt x="125" y="102"/>
                    <a:pt x="125" y="103"/>
                    <a:pt x="125" y="103"/>
                  </a:cubicBezTo>
                  <a:cubicBezTo>
                    <a:pt x="125" y="103"/>
                    <a:pt x="125" y="103"/>
                    <a:pt x="124" y="102"/>
                  </a:cubicBezTo>
                  <a:cubicBezTo>
                    <a:pt x="124" y="102"/>
                    <a:pt x="124" y="102"/>
                    <a:pt x="124" y="102"/>
                  </a:cubicBezTo>
                  <a:cubicBezTo>
                    <a:pt x="123" y="102"/>
                    <a:pt x="123" y="101"/>
                    <a:pt x="123" y="101"/>
                  </a:cubicBezTo>
                  <a:cubicBezTo>
                    <a:pt x="123" y="101"/>
                    <a:pt x="123" y="101"/>
                    <a:pt x="123" y="100"/>
                  </a:cubicBezTo>
                  <a:cubicBezTo>
                    <a:pt x="123" y="100"/>
                    <a:pt x="123" y="99"/>
                    <a:pt x="123" y="98"/>
                  </a:cubicBezTo>
                  <a:cubicBezTo>
                    <a:pt x="123" y="98"/>
                    <a:pt x="123" y="98"/>
                    <a:pt x="122" y="98"/>
                  </a:cubicBezTo>
                  <a:cubicBezTo>
                    <a:pt x="123" y="97"/>
                    <a:pt x="123" y="97"/>
                    <a:pt x="123" y="96"/>
                  </a:cubicBezTo>
                  <a:close/>
                  <a:moveTo>
                    <a:pt x="120" y="100"/>
                  </a:moveTo>
                  <a:cubicBezTo>
                    <a:pt x="120" y="100"/>
                    <a:pt x="120" y="101"/>
                    <a:pt x="120" y="101"/>
                  </a:cubicBezTo>
                  <a:cubicBezTo>
                    <a:pt x="120" y="101"/>
                    <a:pt x="120" y="101"/>
                    <a:pt x="119" y="101"/>
                  </a:cubicBezTo>
                  <a:cubicBezTo>
                    <a:pt x="119" y="101"/>
                    <a:pt x="119" y="101"/>
                    <a:pt x="119" y="101"/>
                  </a:cubicBezTo>
                  <a:cubicBezTo>
                    <a:pt x="119" y="101"/>
                    <a:pt x="119" y="101"/>
                    <a:pt x="119" y="100"/>
                  </a:cubicBezTo>
                  <a:cubicBezTo>
                    <a:pt x="120" y="100"/>
                    <a:pt x="120" y="100"/>
                    <a:pt x="120" y="99"/>
                  </a:cubicBezTo>
                  <a:cubicBezTo>
                    <a:pt x="120" y="99"/>
                    <a:pt x="119" y="99"/>
                    <a:pt x="119" y="98"/>
                  </a:cubicBezTo>
                  <a:cubicBezTo>
                    <a:pt x="119" y="98"/>
                    <a:pt x="119" y="98"/>
                    <a:pt x="119" y="98"/>
                  </a:cubicBezTo>
                  <a:cubicBezTo>
                    <a:pt x="119" y="98"/>
                    <a:pt x="119" y="98"/>
                    <a:pt x="119" y="98"/>
                  </a:cubicBezTo>
                  <a:cubicBezTo>
                    <a:pt x="119" y="98"/>
                    <a:pt x="119" y="98"/>
                    <a:pt x="119" y="98"/>
                  </a:cubicBezTo>
                  <a:cubicBezTo>
                    <a:pt x="120" y="98"/>
                    <a:pt x="120" y="98"/>
                    <a:pt x="120" y="98"/>
                  </a:cubicBezTo>
                  <a:cubicBezTo>
                    <a:pt x="120" y="98"/>
                    <a:pt x="120" y="98"/>
                    <a:pt x="120" y="98"/>
                  </a:cubicBezTo>
                  <a:cubicBezTo>
                    <a:pt x="120" y="98"/>
                    <a:pt x="120" y="98"/>
                    <a:pt x="120" y="98"/>
                  </a:cubicBezTo>
                  <a:cubicBezTo>
                    <a:pt x="120" y="98"/>
                    <a:pt x="120" y="97"/>
                    <a:pt x="120" y="97"/>
                  </a:cubicBezTo>
                  <a:cubicBezTo>
                    <a:pt x="119" y="96"/>
                    <a:pt x="119" y="96"/>
                    <a:pt x="120" y="95"/>
                  </a:cubicBezTo>
                  <a:cubicBezTo>
                    <a:pt x="120" y="95"/>
                    <a:pt x="120" y="94"/>
                    <a:pt x="120" y="94"/>
                  </a:cubicBezTo>
                  <a:cubicBezTo>
                    <a:pt x="120" y="94"/>
                    <a:pt x="121" y="95"/>
                    <a:pt x="121" y="95"/>
                  </a:cubicBezTo>
                  <a:cubicBezTo>
                    <a:pt x="121" y="95"/>
                    <a:pt x="121" y="95"/>
                    <a:pt x="121" y="96"/>
                  </a:cubicBezTo>
                  <a:cubicBezTo>
                    <a:pt x="121" y="96"/>
                    <a:pt x="121" y="96"/>
                    <a:pt x="121" y="96"/>
                  </a:cubicBezTo>
                  <a:cubicBezTo>
                    <a:pt x="121" y="95"/>
                    <a:pt x="121" y="95"/>
                    <a:pt x="121" y="95"/>
                  </a:cubicBezTo>
                  <a:cubicBezTo>
                    <a:pt x="121" y="96"/>
                    <a:pt x="121" y="96"/>
                    <a:pt x="121" y="96"/>
                  </a:cubicBezTo>
                  <a:cubicBezTo>
                    <a:pt x="121" y="96"/>
                    <a:pt x="121" y="96"/>
                    <a:pt x="121" y="96"/>
                  </a:cubicBezTo>
                  <a:cubicBezTo>
                    <a:pt x="121" y="96"/>
                    <a:pt x="121" y="97"/>
                    <a:pt x="121" y="97"/>
                  </a:cubicBezTo>
                  <a:cubicBezTo>
                    <a:pt x="121" y="98"/>
                    <a:pt x="121" y="98"/>
                    <a:pt x="121" y="98"/>
                  </a:cubicBezTo>
                  <a:cubicBezTo>
                    <a:pt x="121" y="98"/>
                    <a:pt x="121" y="98"/>
                    <a:pt x="120" y="98"/>
                  </a:cubicBezTo>
                  <a:cubicBezTo>
                    <a:pt x="120" y="98"/>
                    <a:pt x="120" y="98"/>
                    <a:pt x="120" y="98"/>
                  </a:cubicBezTo>
                  <a:cubicBezTo>
                    <a:pt x="120" y="98"/>
                    <a:pt x="120" y="98"/>
                    <a:pt x="120" y="98"/>
                  </a:cubicBezTo>
                  <a:cubicBezTo>
                    <a:pt x="120" y="98"/>
                    <a:pt x="121" y="99"/>
                    <a:pt x="121" y="99"/>
                  </a:cubicBezTo>
                  <a:cubicBezTo>
                    <a:pt x="121" y="99"/>
                    <a:pt x="121" y="100"/>
                    <a:pt x="120" y="100"/>
                  </a:cubicBezTo>
                  <a:close/>
                  <a:moveTo>
                    <a:pt x="122" y="107"/>
                  </a:moveTo>
                  <a:cubicBezTo>
                    <a:pt x="122" y="107"/>
                    <a:pt x="122" y="107"/>
                    <a:pt x="121" y="107"/>
                  </a:cubicBezTo>
                  <a:cubicBezTo>
                    <a:pt x="121" y="107"/>
                    <a:pt x="121" y="107"/>
                    <a:pt x="121" y="107"/>
                  </a:cubicBezTo>
                  <a:cubicBezTo>
                    <a:pt x="121" y="106"/>
                    <a:pt x="121" y="106"/>
                    <a:pt x="121" y="105"/>
                  </a:cubicBezTo>
                  <a:cubicBezTo>
                    <a:pt x="121" y="105"/>
                    <a:pt x="121" y="105"/>
                    <a:pt x="121" y="105"/>
                  </a:cubicBezTo>
                  <a:cubicBezTo>
                    <a:pt x="121" y="105"/>
                    <a:pt x="121" y="105"/>
                    <a:pt x="121" y="105"/>
                  </a:cubicBezTo>
                  <a:cubicBezTo>
                    <a:pt x="121" y="105"/>
                    <a:pt x="121" y="104"/>
                    <a:pt x="121" y="104"/>
                  </a:cubicBezTo>
                  <a:cubicBezTo>
                    <a:pt x="121" y="104"/>
                    <a:pt x="121" y="104"/>
                    <a:pt x="121" y="104"/>
                  </a:cubicBezTo>
                  <a:cubicBezTo>
                    <a:pt x="121" y="104"/>
                    <a:pt x="121" y="104"/>
                    <a:pt x="121" y="104"/>
                  </a:cubicBezTo>
                  <a:cubicBezTo>
                    <a:pt x="121" y="104"/>
                    <a:pt x="121" y="104"/>
                    <a:pt x="121" y="104"/>
                  </a:cubicBezTo>
                  <a:cubicBezTo>
                    <a:pt x="121" y="104"/>
                    <a:pt x="121" y="105"/>
                    <a:pt x="121" y="105"/>
                  </a:cubicBezTo>
                  <a:cubicBezTo>
                    <a:pt x="121" y="105"/>
                    <a:pt x="121" y="105"/>
                    <a:pt x="121" y="105"/>
                  </a:cubicBezTo>
                  <a:cubicBezTo>
                    <a:pt x="121" y="105"/>
                    <a:pt x="121" y="106"/>
                    <a:pt x="122" y="106"/>
                  </a:cubicBezTo>
                  <a:cubicBezTo>
                    <a:pt x="122" y="106"/>
                    <a:pt x="122" y="106"/>
                    <a:pt x="122" y="107"/>
                  </a:cubicBezTo>
                  <a:close/>
                  <a:moveTo>
                    <a:pt x="121" y="56"/>
                  </a:moveTo>
                  <a:cubicBezTo>
                    <a:pt x="121" y="56"/>
                    <a:pt x="121" y="56"/>
                    <a:pt x="121" y="56"/>
                  </a:cubicBezTo>
                  <a:cubicBezTo>
                    <a:pt x="121" y="56"/>
                    <a:pt x="121" y="57"/>
                    <a:pt x="121" y="57"/>
                  </a:cubicBezTo>
                  <a:cubicBezTo>
                    <a:pt x="121" y="57"/>
                    <a:pt x="121" y="57"/>
                    <a:pt x="121" y="57"/>
                  </a:cubicBezTo>
                  <a:cubicBezTo>
                    <a:pt x="121" y="57"/>
                    <a:pt x="121" y="57"/>
                    <a:pt x="121" y="56"/>
                  </a:cubicBezTo>
                  <a:close/>
                  <a:moveTo>
                    <a:pt x="119" y="80"/>
                  </a:moveTo>
                  <a:cubicBezTo>
                    <a:pt x="120" y="79"/>
                    <a:pt x="120" y="79"/>
                    <a:pt x="120" y="79"/>
                  </a:cubicBezTo>
                  <a:cubicBezTo>
                    <a:pt x="120" y="79"/>
                    <a:pt x="120" y="79"/>
                    <a:pt x="121" y="79"/>
                  </a:cubicBezTo>
                  <a:cubicBezTo>
                    <a:pt x="121" y="79"/>
                    <a:pt x="121" y="79"/>
                    <a:pt x="121" y="79"/>
                  </a:cubicBezTo>
                  <a:cubicBezTo>
                    <a:pt x="120" y="80"/>
                    <a:pt x="120" y="80"/>
                    <a:pt x="119" y="80"/>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0"/>
                    <a:pt x="119" y="80"/>
                  </a:cubicBezTo>
                  <a:cubicBezTo>
                    <a:pt x="119" y="80"/>
                    <a:pt x="119" y="80"/>
                    <a:pt x="119" y="80"/>
                  </a:cubicBezTo>
                  <a:close/>
                  <a:moveTo>
                    <a:pt x="119" y="56"/>
                  </a:moveTo>
                  <a:cubicBezTo>
                    <a:pt x="119" y="56"/>
                    <a:pt x="119" y="56"/>
                    <a:pt x="119" y="56"/>
                  </a:cubicBezTo>
                  <a:cubicBezTo>
                    <a:pt x="119" y="56"/>
                    <a:pt x="119" y="56"/>
                    <a:pt x="119" y="56"/>
                  </a:cubicBezTo>
                  <a:cubicBezTo>
                    <a:pt x="119" y="56"/>
                    <a:pt x="119" y="56"/>
                    <a:pt x="119" y="56"/>
                  </a:cubicBezTo>
                  <a:cubicBezTo>
                    <a:pt x="119" y="56"/>
                    <a:pt x="119" y="56"/>
                    <a:pt x="119" y="56"/>
                  </a:cubicBezTo>
                  <a:close/>
                  <a:moveTo>
                    <a:pt x="118" y="86"/>
                  </a:moveTo>
                  <a:cubicBezTo>
                    <a:pt x="118" y="86"/>
                    <a:pt x="119" y="86"/>
                    <a:pt x="119" y="86"/>
                  </a:cubicBezTo>
                  <a:cubicBezTo>
                    <a:pt x="119" y="86"/>
                    <a:pt x="119" y="86"/>
                    <a:pt x="119" y="86"/>
                  </a:cubicBezTo>
                  <a:cubicBezTo>
                    <a:pt x="119" y="85"/>
                    <a:pt x="120" y="85"/>
                    <a:pt x="120" y="85"/>
                  </a:cubicBezTo>
                  <a:cubicBezTo>
                    <a:pt x="120" y="85"/>
                    <a:pt x="120" y="85"/>
                    <a:pt x="120" y="85"/>
                  </a:cubicBezTo>
                  <a:cubicBezTo>
                    <a:pt x="120" y="85"/>
                    <a:pt x="120" y="85"/>
                    <a:pt x="120" y="85"/>
                  </a:cubicBezTo>
                  <a:cubicBezTo>
                    <a:pt x="119" y="83"/>
                    <a:pt x="119" y="83"/>
                    <a:pt x="121" y="81"/>
                  </a:cubicBezTo>
                  <a:cubicBezTo>
                    <a:pt x="122" y="81"/>
                    <a:pt x="122" y="81"/>
                    <a:pt x="122" y="81"/>
                  </a:cubicBezTo>
                  <a:cubicBezTo>
                    <a:pt x="122" y="82"/>
                    <a:pt x="122" y="82"/>
                    <a:pt x="122" y="82"/>
                  </a:cubicBezTo>
                  <a:cubicBezTo>
                    <a:pt x="122" y="82"/>
                    <a:pt x="122" y="82"/>
                    <a:pt x="122" y="82"/>
                  </a:cubicBezTo>
                  <a:cubicBezTo>
                    <a:pt x="122" y="83"/>
                    <a:pt x="121" y="83"/>
                    <a:pt x="121" y="83"/>
                  </a:cubicBezTo>
                  <a:cubicBezTo>
                    <a:pt x="121" y="84"/>
                    <a:pt x="120" y="84"/>
                    <a:pt x="120" y="85"/>
                  </a:cubicBezTo>
                  <a:cubicBezTo>
                    <a:pt x="120" y="85"/>
                    <a:pt x="120" y="85"/>
                    <a:pt x="120" y="85"/>
                  </a:cubicBezTo>
                  <a:cubicBezTo>
                    <a:pt x="120" y="85"/>
                    <a:pt x="120" y="85"/>
                    <a:pt x="120" y="85"/>
                  </a:cubicBezTo>
                  <a:cubicBezTo>
                    <a:pt x="120" y="85"/>
                    <a:pt x="120" y="85"/>
                    <a:pt x="119" y="86"/>
                  </a:cubicBezTo>
                  <a:cubicBezTo>
                    <a:pt x="119" y="86"/>
                    <a:pt x="119" y="86"/>
                    <a:pt x="119" y="86"/>
                  </a:cubicBezTo>
                  <a:cubicBezTo>
                    <a:pt x="119" y="86"/>
                    <a:pt x="119" y="86"/>
                    <a:pt x="118" y="86"/>
                  </a:cubicBezTo>
                  <a:cubicBezTo>
                    <a:pt x="118" y="86"/>
                    <a:pt x="118" y="86"/>
                    <a:pt x="118" y="86"/>
                  </a:cubicBezTo>
                  <a:cubicBezTo>
                    <a:pt x="118" y="86"/>
                    <a:pt x="118" y="86"/>
                    <a:pt x="118" y="86"/>
                  </a:cubicBezTo>
                  <a:close/>
                  <a:moveTo>
                    <a:pt x="118" y="48"/>
                  </a:moveTo>
                  <a:cubicBezTo>
                    <a:pt x="118" y="48"/>
                    <a:pt x="118" y="48"/>
                    <a:pt x="118" y="48"/>
                  </a:cubicBezTo>
                  <a:cubicBezTo>
                    <a:pt x="118" y="48"/>
                    <a:pt x="118" y="48"/>
                    <a:pt x="118" y="48"/>
                  </a:cubicBezTo>
                  <a:close/>
                  <a:moveTo>
                    <a:pt x="117" y="53"/>
                  </a:moveTo>
                  <a:cubicBezTo>
                    <a:pt x="117" y="53"/>
                    <a:pt x="117" y="53"/>
                    <a:pt x="117" y="53"/>
                  </a:cubicBezTo>
                  <a:cubicBezTo>
                    <a:pt x="117" y="53"/>
                    <a:pt x="117" y="53"/>
                    <a:pt x="117" y="53"/>
                  </a:cubicBezTo>
                  <a:cubicBezTo>
                    <a:pt x="117" y="53"/>
                    <a:pt x="117" y="53"/>
                    <a:pt x="117" y="53"/>
                  </a:cubicBezTo>
                  <a:cubicBezTo>
                    <a:pt x="116" y="53"/>
                    <a:pt x="116" y="53"/>
                    <a:pt x="117" y="53"/>
                  </a:cubicBezTo>
                  <a:close/>
                  <a:moveTo>
                    <a:pt x="61" y="74"/>
                  </a:moveTo>
                  <a:cubicBezTo>
                    <a:pt x="61" y="74"/>
                    <a:pt x="61" y="74"/>
                    <a:pt x="61" y="74"/>
                  </a:cubicBezTo>
                  <a:cubicBezTo>
                    <a:pt x="61" y="74"/>
                    <a:pt x="61" y="74"/>
                    <a:pt x="61" y="74"/>
                  </a:cubicBezTo>
                  <a:cubicBezTo>
                    <a:pt x="61" y="74"/>
                    <a:pt x="61" y="74"/>
                    <a:pt x="61" y="73"/>
                  </a:cubicBezTo>
                  <a:cubicBezTo>
                    <a:pt x="61" y="74"/>
                    <a:pt x="61" y="74"/>
                    <a:pt x="61" y="74"/>
                  </a:cubicBezTo>
                  <a:close/>
                  <a:moveTo>
                    <a:pt x="62" y="70"/>
                  </a:move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lose/>
                  <a:moveTo>
                    <a:pt x="63" y="67"/>
                  </a:moveTo>
                  <a:cubicBezTo>
                    <a:pt x="63" y="67"/>
                    <a:pt x="63" y="67"/>
                    <a:pt x="63" y="67"/>
                  </a:cubicBezTo>
                  <a:cubicBezTo>
                    <a:pt x="63" y="67"/>
                    <a:pt x="63" y="67"/>
                    <a:pt x="63" y="67"/>
                  </a:cubicBezTo>
                  <a:cubicBezTo>
                    <a:pt x="63" y="67"/>
                    <a:pt x="63" y="67"/>
                    <a:pt x="63" y="67"/>
                  </a:cubicBezTo>
                  <a:cubicBezTo>
                    <a:pt x="63" y="67"/>
                    <a:pt x="63" y="67"/>
                    <a:pt x="63" y="67"/>
                  </a:cubicBezTo>
                  <a:close/>
                  <a:moveTo>
                    <a:pt x="63" y="80"/>
                  </a:moveTo>
                  <a:cubicBezTo>
                    <a:pt x="63" y="80"/>
                    <a:pt x="63" y="80"/>
                    <a:pt x="63" y="80"/>
                  </a:cubicBezTo>
                  <a:cubicBezTo>
                    <a:pt x="62" y="80"/>
                    <a:pt x="62" y="80"/>
                    <a:pt x="62" y="79"/>
                  </a:cubicBezTo>
                  <a:cubicBezTo>
                    <a:pt x="62" y="79"/>
                    <a:pt x="62" y="78"/>
                    <a:pt x="62" y="78"/>
                  </a:cubicBezTo>
                  <a:cubicBezTo>
                    <a:pt x="62" y="78"/>
                    <a:pt x="62" y="78"/>
                    <a:pt x="62" y="78"/>
                  </a:cubicBezTo>
                  <a:cubicBezTo>
                    <a:pt x="62" y="78"/>
                    <a:pt x="62" y="78"/>
                    <a:pt x="62" y="78"/>
                  </a:cubicBezTo>
                  <a:cubicBezTo>
                    <a:pt x="62" y="78"/>
                    <a:pt x="62" y="78"/>
                    <a:pt x="63" y="78"/>
                  </a:cubicBezTo>
                  <a:cubicBezTo>
                    <a:pt x="63" y="78"/>
                    <a:pt x="63" y="78"/>
                    <a:pt x="63" y="78"/>
                  </a:cubicBezTo>
                  <a:cubicBezTo>
                    <a:pt x="63" y="78"/>
                    <a:pt x="63" y="78"/>
                    <a:pt x="62" y="78"/>
                  </a:cubicBezTo>
                  <a:cubicBezTo>
                    <a:pt x="62" y="78"/>
                    <a:pt x="62" y="78"/>
                    <a:pt x="62" y="78"/>
                  </a:cubicBezTo>
                  <a:cubicBezTo>
                    <a:pt x="62" y="78"/>
                    <a:pt x="62" y="78"/>
                    <a:pt x="62" y="78"/>
                  </a:cubicBezTo>
                  <a:cubicBezTo>
                    <a:pt x="63" y="79"/>
                    <a:pt x="63" y="79"/>
                    <a:pt x="63" y="80"/>
                  </a:cubicBezTo>
                  <a:cubicBezTo>
                    <a:pt x="63" y="80"/>
                    <a:pt x="63" y="80"/>
                    <a:pt x="63" y="80"/>
                  </a:cubicBezTo>
                  <a:close/>
                  <a:moveTo>
                    <a:pt x="64" y="78"/>
                  </a:moveTo>
                  <a:cubicBezTo>
                    <a:pt x="64" y="78"/>
                    <a:pt x="64" y="78"/>
                    <a:pt x="64" y="78"/>
                  </a:cubicBezTo>
                  <a:cubicBezTo>
                    <a:pt x="64" y="78"/>
                    <a:pt x="64" y="78"/>
                    <a:pt x="64" y="78"/>
                  </a:cubicBezTo>
                  <a:cubicBezTo>
                    <a:pt x="64" y="78"/>
                    <a:pt x="64" y="78"/>
                    <a:pt x="64" y="78"/>
                  </a:cubicBezTo>
                  <a:cubicBezTo>
                    <a:pt x="64" y="78"/>
                    <a:pt x="64" y="78"/>
                    <a:pt x="64" y="78"/>
                  </a:cubicBezTo>
                  <a:close/>
                  <a:moveTo>
                    <a:pt x="86" y="26"/>
                  </a:moveTo>
                  <a:cubicBezTo>
                    <a:pt x="86" y="26"/>
                    <a:pt x="86" y="26"/>
                    <a:pt x="86" y="26"/>
                  </a:cubicBezTo>
                  <a:cubicBezTo>
                    <a:pt x="86" y="25"/>
                    <a:pt x="86" y="25"/>
                    <a:pt x="86" y="25"/>
                  </a:cubicBezTo>
                  <a:cubicBezTo>
                    <a:pt x="86" y="25"/>
                    <a:pt x="86" y="25"/>
                    <a:pt x="86" y="24"/>
                  </a:cubicBezTo>
                  <a:cubicBezTo>
                    <a:pt x="86" y="24"/>
                    <a:pt x="86" y="24"/>
                    <a:pt x="86" y="24"/>
                  </a:cubicBezTo>
                  <a:cubicBezTo>
                    <a:pt x="86" y="24"/>
                    <a:pt x="86" y="24"/>
                    <a:pt x="86" y="24"/>
                  </a:cubicBezTo>
                  <a:cubicBezTo>
                    <a:pt x="86" y="25"/>
                    <a:pt x="86" y="25"/>
                    <a:pt x="86" y="25"/>
                  </a:cubicBezTo>
                  <a:cubicBezTo>
                    <a:pt x="86" y="26"/>
                    <a:pt x="86" y="26"/>
                    <a:pt x="86" y="26"/>
                  </a:cubicBezTo>
                  <a:close/>
                  <a:moveTo>
                    <a:pt x="89" y="25"/>
                  </a:moveTo>
                  <a:cubicBezTo>
                    <a:pt x="89" y="25"/>
                    <a:pt x="89" y="25"/>
                    <a:pt x="89" y="25"/>
                  </a:cubicBezTo>
                  <a:cubicBezTo>
                    <a:pt x="89" y="25"/>
                    <a:pt x="89" y="25"/>
                    <a:pt x="89" y="25"/>
                  </a:cubicBezTo>
                  <a:cubicBezTo>
                    <a:pt x="89" y="25"/>
                    <a:pt x="89" y="25"/>
                    <a:pt x="89" y="25"/>
                  </a:cubicBezTo>
                  <a:close/>
                  <a:moveTo>
                    <a:pt x="90" y="66"/>
                  </a:moveTo>
                  <a:cubicBezTo>
                    <a:pt x="90" y="66"/>
                    <a:pt x="90" y="66"/>
                    <a:pt x="90" y="66"/>
                  </a:cubicBezTo>
                  <a:cubicBezTo>
                    <a:pt x="90" y="66"/>
                    <a:pt x="90" y="66"/>
                    <a:pt x="90" y="66"/>
                  </a:cubicBezTo>
                  <a:cubicBezTo>
                    <a:pt x="90" y="66"/>
                    <a:pt x="90" y="66"/>
                    <a:pt x="90" y="66"/>
                  </a:cubicBezTo>
                  <a:close/>
                  <a:moveTo>
                    <a:pt x="94" y="86"/>
                  </a:moveTo>
                  <a:cubicBezTo>
                    <a:pt x="94" y="86"/>
                    <a:pt x="94" y="86"/>
                    <a:pt x="94" y="86"/>
                  </a:cubicBezTo>
                  <a:cubicBezTo>
                    <a:pt x="94" y="86"/>
                    <a:pt x="94" y="86"/>
                    <a:pt x="94" y="86"/>
                  </a:cubicBezTo>
                  <a:cubicBezTo>
                    <a:pt x="94" y="86"/>
                    <a:pt x="94" y="86"/>
                    <a:pt x="94" y="86"/>
                  </a:cubicBezTo>
                  <a:cubicBezTo>
                    <a:pt x="94" y="86"/>
                    <a:pt x="94" y="86"/>
                    <a:pt x="94" y="86"/>
                  </a:cubicBezTo>
                  <a:close/>
                  <a:moveTo>
                    <a:pt x="95" y="23"/>
                  </a:moveTo>
                  <a:cubicBezTo>
                    <a:pt x="95" y="23"/>
                    <a:pt x="95" y="23"/>
                    <a:pt x="94" y="23"/>
                  </a:cubicBezTo>
                  <a:cubicBezTo>
                    <a:pt x="94" y="23"/>
                    <a:pt x="93" y="23"/>
                    <a:pt x="92" y="23"/>
                  </a:cubicBezTo>
                  <a:cubicBezTo>
                    <a:pt x="92" y="23"/>
                    <a:pt x="92" y="23"/>
                    <a:pt x="92" y="23"/>
                  </a:cubicBezTo>
                  <a:cubicBezTo>
                    <a:pt x="92" y="23"/>
                    <a:pt x="92" y="23"/>
                    <a:pt x="91" y="24"/>
                  </a:cubicBezTo>
                  <a:cubicBezTo>
                    <a:pt x="91" y="24"/>
                    <a:pt x="91" y="24"/>
                    <a:pt x="91" y="24"/>
                  </a:cubicBezTo>
                  <a:cubicBezTo>
                    <a:pt x="91" y="24"/>
                    <a:pt x="91" y="24"/>
                    <a:pt x="91" y="24"/>
                  </a:cubicBezTo>
                  <a:cubicBezTo>
                    <a:pt x="91" y="24"/>
                    <a:pt x="91" y="24"/>
                    <a:pt x="91" y="24"/>
                  </a:cubicBezTo>
                  <a:cubicBezTo>
                    <a:pt x="91" y="24"/>
                    <a:pt x="91" y="24"/>
                    <a:pt x="91" y="24"/>
                  </a:cubicBezTo>
                  <a:cubicBezTo>
                    <a:pt x="91" y="24"/>
                    <a:pt x="91" y="24"/>
                    <a:pt x="91" y="24"/>
                  </a:cubicBezTo>
                  <a:cubicBezTo>
                    <a:pt x="91" y="23"/>
                    <a:pt x="92" y="23"/>
                    <a:pt x="92" y="23"/>
                  </a:cubicBezTo>
                  <a:cubicBezTo>
                    <a:pt x="92" y="23"/>
                    <a:pt x="92" y="23"/>
                    <a:pt x="92" y="23"/>
                  </a:cubicBezTo>
                  <a:cubicBezTo>
                    <a:pt x="93" y="23"/>
                    <a:pt x="94" y="23"/>
                    <a:pt x="95" y="23"/>
                  </a:cubicBezTo>
                  <a:cubicBezTo>
                    <a:pt x="95" y="23"/>
                    <a:pt x="95" y="23"/>
                    <a:pt x="95" y="23"/>
                  </a:cubicBezTo>
                  <a:close/>
                  <a:moveTo>
                    <a:pt x="113" y="90"/>
                  </a:moveTo>
                  <a:cubicBezTo>
                    <a:pt x="113" y="90"/>
                    <a:pt x="113" y="90"/>
                    <a:pt x="113" y="90"/>
                  </a:cubicBezTo>
                  <a:cubicBezTo>
                    <a:pt x="113" y="90"/>
                    <a:pt x="113" y="90"/>
                    <a:pt x="113" y="90"/>
                  </a:cubicBezTo>
                  <a:cubicBezTo>
                    <a:pt x="113" y="90"/>
                    <a:pt x="113" y="90"/>
                    <a:pt x="113" y="90"/>
                  </a:cubicBezTo>
                  <a:cubicBezTo>
                    <a:pt x="113" y="90"/>
                    <a:pt x="113" y="90"/>
                    <a:pt x="113" y="90"/>
                  </a:cubicBezTo>
                  <a:cubicBezTo>
                    <a:pt x="113" y="90"/>
                    <a:pt x="113" y="90"/>
                    <a:pt x="113" y="90"/>
                  </a:cubicBezTo>
                  <a:close/>
                  <a:moveTo>
                    <a:pt x="113" y="82"/>
                  </a:moveTo>
                  <a:cubicBezTo>
                    <a:pt x="113" y="82"/>
                    <a:pt x="112" y="82"/>
                    <a:pt x="112" y="82"/>
                  </a:cubicBezTo>
                  <a:cubicBezTo>
                    <a:pt x="112" y="82"/>
                    <a:pt x="112" y="82"/>
                    <a:pt x="112" y="82"/>
                  </a:cubicBezTo>
                  <a:cubicBezTo>
                    <a:pt x="113" y="82"/>
                    <a:pt x="113" y="81"/>
                    <a:pt x="113" y="82"/>
                  </a:cubicBezTo>
                  <a:cubicBezTo>
                    <a:pt x="113" y="82"/>
                    <a:pt x="113" y="82"/>
                    <a:pt x="114" y="82"/>
                  </a:cubicBezTo>
                  <a:cubicBezTo>
                    <a:pt x="113" y="82"/>
                    <a:pt x="113" y="82"/>
                    <a:pt x="113" y="82"/>
                  </a:cubicBezTo>
                  <a:close/>
                  <a:moveTo>
                    <a:pt x="113" y="65"/>
                  </a:moveTo>
                  <a:cubicBezTo>
                    <a:pt x="114" y="65"/>
                    <a:pt x="114" y="65"/>
                    <a:pt x="114" y="65"/>
                  </a:cubicBezTo>
                  <a:cubicBezTo>
                    <a:pt x="114" y="65"/>
                    <a:pt x="114" y="65"/>
                    <a:pt x="114" y="65"/>
                  </a:cubicBezTo>
                  <a:lnTo>
                    <a:pt x="113" y="65"/>
                  </a:lnTo>
                  <a:close/>
                  <a:moveTo>
                    <a:pt x="115" y="45"/>
                  </a:moveTo>
                  <a:cubicBezTo>
                    <a:pt x="115" y="45"/>
                    <a:pt x="115" y="45"/>
                    <a:pt x="115" y="45"/>
                  </a:cubicBezTo>
                  <a:cubicBezTo>
                    <a:pt x="115" y="45"/>
                    <a:pt x="115" y="46"/>
                    <a:pt x="115" y="46"/>
                  </a:cubicBezTo>
                  <a:cubicBezTo>
                    <a:pt x="115" y="46"/>
                    <a:pt x="115" y="46"/>
                    <a:pt x="115" y="46"/>
                  </a:cubicBezTo>
                  <a:cubicBezTo>
                    <a:pt x="115" y="46"/>
                    <a:pt x="115" y="46"/>
                    <a:pt x="115" y="46"/>
                  </a:cubicBezTo>
                  <a:cubicBezTo>
                    <a:pt x="115" y="46"/>
                    <a:pt x="115" y="45"/>
                    <a:pt x="115" y="45"/>
                  </a:cubicBezTo>
                  <a:close/>
                  <a:moveTo>
                    <a:pt x="96" y="36"/>
                  </a:moveTo>
                  <a:cubicBezTo>
                    <a:pt x="96" y="36"/>
                    <a:pt x="96" y="36"/>
                    <a:pt x="96" y="36"/>
                  </a:cubicBezTo>
                  <a:cubicBezTo>
                    <a:pt x="96" y="36"/>
                    <a:pt x="96" y="36"/>
                    <a:pt x="96" y="36"/>
                  </a:cubicBezTo>
                  <a:cubicBezTo>
                    <a:pt x="96" y="36"/>
                    <a:pt x="96" y="36"/>
                    <a:pt x="96" y="36"/>
                  </a:cubicBezTo>
                  <a:cubicBezTo>
                    <a:pt x="96" y="36"/>
                    <a:pt x="96" y="36"/>
                    <a:pt x="96" y="36"/>
                  </a:cubicBezTo>
                  <a:cubicBezTo>
                    <a:pt x="96" y="36"/>
                    <a:pt x="96" y="36"/>
                    <a:pt x="96" y="36"/>
                  </a:cubicBezTo>
                  <a:close/>
                  <a:moveTo>
                    <a:pt x="98" y="64"/>
                  </a:moveTo>
                  <a:cubicBezTo>
                    <a:pt x="98" y="64"/>
                    <a:pt x="98" y="64"/>
                    <a:pt x="98" y="63"/>
                  </a:cubicBezTo>
                  <a:cubicBezTo>
                    <a:pt x="98" y="64"/>
                    <a:pt x="98" y="64"/>
                    <a:pt x="98" y="64"/>
                  </a:cubicBezTo>
                  <a:cubicBezTo>
                    <a:pt x="98" y="64"/>
                    <a:pt x="98" y="64"/>
                    <a:pt x="98" y="64"/>
                  </a:cubicBezTo>
                  <a:close/>
                  <a:moveTo>
                    <a:pt x="98" y="47"/>
                  </a:moveTo>
                  <a:cubicBezTo>
                    <a:pt x="98" y="47"/>
                    <a:pt x="97" y="47"/>
                    <a:pt x="96" y="47"/>
                  </a:cubicBezTo>
                  <a:cubicBezTo>
                    <a:pt x="96" y="47"/>
                    <a:pt x="96" y="46"/>
                    <a:pt x="96" y="46"/>
                  </a:cubicBezTo>
                  <a:cubicBezTo>
                    <a:pt x="96" y="46"/>
                    <a:pt x="97" y="46"/>
                    <a:pt x="97" y="45"/>
                  </a:cubicBezTo>
                  <a:cubicBezTo>
                    <a:pt x="97" y="45"/>
                    <a:pt x="98" y="45"/>
                    <a:pt x="98" y="44"/>
                  </a:cubicBezTo>
                  <a:cubicBezTo>
                    <a:pt x="99" y="44"/>
                    <a:pt x="99" y="44"/>
                    <a:pt x="99" y="44"/>
                  </a:cubicBezTo>
                  <a:cubicBezTo>
                    <a:pt x="99" y="43"/>
                    <a:pt x="99" y="43"/>
                    <a:pt x="100" y="43"/>
                  </a:cubicBezTo>
                  <a:cubicBezTo>
                    <a:pt x="100" y="43"/>
                    <a:pt x="100" y="44"/>
                    <a:pt x="101" y="43"/>
                  </a:cubicBezTo>
                  <a:cubicBezTo>
                    <a:pt x="101" y="43"/>
                    <a:pt x="101" y="43"/>
                    <a:pt x="101" y="43"/>
                  </a:cubicBezTo>
                  <a:cubicBezTo>
                    <a:pt x="101" y="42"/>
                    <a:pt x="101" y="42"/>
                    <a:pt x="100" y="42"/>
                  </a:cubicBezTo>
                  <a:cubicBezTo>
                    <a:pt x="100" y="42"/>
                    <a:pt x="99" y="42"/>
                    <a:pt x="99" y="42"/>
                  </a:cubicBezTo>
                  <a:cubicBezTo>
                    <a:pt x="98" y="42"/>
                    <a:pt x="97" y="42"/>
                    <a:pt x="96" y="41"/>
                  </a:cubicBezTo>
                  <a:cubicBezTo>
                    <a:pt x="95" y="41"/>
                    <a:pt x="95" y="41"/>
                    <a:pt x="95" y="41"/>
                  </a:cubicBezTo>
                  <a:cubicBezTo>
                    <a:pt x="95" y="41"/>
                    <a:pt x="95" y="41"/>
                    <a:pt x="96" y="41"/>
                  </a:cubicBezTo>
                  <a:cubicBezTo>
                    <a:pt x="96" y="41"/>
                    <a:pt x="96" y="41"/>
                    <a:pt x="96" y="41"/>
                  </a:cubicBezTo>
                  <a:cubicBezTo>
                    <a:pt x="97" y="41"/>
                    <a:pt x="99" y="41"/>
                    <a:pt x="100" y="41"/>
                  </a:cubicBezTo>
                  <a:cubicBezTo>
                    <a:pt x="101" y="41"/>
                    <a:pt x="102" y="40"/>
                    <a:pt x="102" y="40"/>
                  </a:cubicBezTo>
                  <a:cubicBezTo>
                    <a:pt x="103" y="40"/>
                    <a:pt x="104" y="40"/>
                    <a:pt x="105" y="40"/>
                  </a:cubicBezTo>
                  <a:cubicBezTo>
                    <a:pt x="105" y="40"/>
                    <a:pt x="105" y="40"/>
                    <a:pt x="106" y="40"/>
                  </a:cubicBezTo>
                  <a:cubicBezTo>
                    <a:pt x="106" y="40"/>
                    <a:pt x="106" y="40"/>
                    <a:pt x="106" y="40"/>
                  </a:cubicBezTo>
                  <a:cubicBezTo>
                    <a:pt x="106" y="40"/>
                    <a:pt x="106" y="40"/>
                    <a:pt x="106" y="40"/>
                  </a:cubicBezTo>
                  <a:cubicBezTo>
                    <a:pt x="105" y="41"/>
                    <a:pt x="104" y="41"/>
                    <a:pt x="104" y="41"/>
                  </a:cubicBezTo>
                  <a:cubicBezTo>
                    <a:pt x="104" y="41"/>
                    <a:pt x="103" y="42"/>
                    <a:pt x="104" y="42"/>
                  </a:cubicBezTo>
                  <a:cubicBezTo>
                    <a:pt x="104" y="42"/>
                    <a:pt x="104" y="42"/>
                    <a:pt x="104" y="42"/>
                  </a:cubicBezTo>
                  <a:cubicBezTo>
                    <a:pt x="104" y="42"/>
                    <a:pt x="104" y="42"/>
                    <a:pt x="104" y="42"/>
                  </a:cubicBezTo>
                  <a:cubicBezTo>
                    <a:pt x="105" y="43"/>
                    <a:pt x="106" y="43"/>
                    <a:pt x="108" y="42"/>
                  </a:cubicBezTo>
                  <a:cubicBezTo>
                    <a:pt x="108" y="42"/>
                    <a:pt x="108" y="42"/>
                    <a:pt x="108" y="42"/>
                  </a:cubicBezTo>
                  <a:cubicBezTo>
                    <a:pt x="108" y="42"/>
                    <a:pt x="108" y="43"/>
                    <a:pt x="108" y="43"/>
                  </a:cubicBezTo>
                  <a:cubicBezTo>
                    <a:pt x="108" y="43"/>
                    <a:pt x="108" y="43"/>
                    <a:pt x="107" y="44"/>
                  </a:cubicBezTo>
                  <a:cubicBezTo>
                    <a:pt x="107" y="44"/>
                    <a:pt x="107" y="44"/>
                    <a:pt x="106" y="44"/>
                  </a:cubicBezTo>
                  <a:cubicBezTo>
                    <a:pt x="106" y="45"/>
                    <a:pt x="106" y="45"/>
                    <a:pt x="106" y="45"/>
                  </a:cubicBezTo>
                  <a:cubicBezTo>
                    <a:pt x="106" y="46"/>
                    <a:pt x="106" y="46"/>
                    <a:pt x="105" y="45"/>
                  </a:cubicBezTo>
                  <a:cubicBezTo>
                    <a:pt x="104" y="45"/>
                    <a:pt x="104" y="45"/>
                    <a:pt x="103" y="45"/>
                  </a:cubicBezTo>
                  <a:cubicBezTo>
                    <a:pt x="103" y="45"/>
                    <a:pt x="102" y="45"/>
                    <a:pt x="102" y="46"/>
                  </a:cubicBezTo>
                  <a:cubicBezTo>
                    <a:pt x="102" y="47"/>
                    <a:pt x="102" y="47"/>
                    <a:pt x="101" y="47"/>
                  </a:cubicBezTo>
                  <a:cubicBezTo>
                    <a:pt x="101" y="47"/>
                    <a:pt x="101" y="47"/>
                    <a:pt x="101" y="47"/>
                  </a:cubicBezTo>
                  <a:cubicBezTo>
                    <a:pt x="101" y="47"/>
                    <a:pt x="101" y="47"/>
                    <a:pt x="101" y="47"/>
                  </a:cubicBezTo>
                  <a:cubicBezTo>
                    <a:pt x="101" y="47"/>
                    <a:pt x="100" y="47"/>
                    <a:pt x="100" y="48"/>
                  </a:cubicBezTo>
                  <a:cubicBezTo>
                    <a:pt x="100" y="48"/>
                    <a:pt x="100" y="48"/>
                    <a:pt x="100" y="48"/>
                  </a:cubicBezTo>
                  <a:cubicBezTo>
                    <a:pt x="100" y="48"/>
                    <a:pt x="100" y="48"/>
                    <a:pt x="100" y="48"/>
                  </a:cubicBezTo>
                  <a:cubicBezTo>
                    <a:pt x="100" y="48"/>
                    <a:pt x="100" y="48"/>
                    <a:pt x="100" y="48"/>
                  </a:cubicBezTo>
                  <a:cubicBezTo>
                    <a:pt x="100" y="48"/>
                    <a:pt x="99" y="48"/>
                    <a:pt x="99" y="48"/>
                  </a:cubicBezTo>
                  <a:cubicBezTo>
                    <a:pt x="99" y="48"/>
                    <a:pt x="100" y="48"/>
                    <a:pt x="100" y="48"/>
                  </a:cubicBezTo>
                  <a:cubicBezTo>
                    <a:pt x="100" y="48"/>
                    <a:pt x="100" y="48"/>
                    <a:pt x="100" y="48"/>
                  </a:cubicBezTo>
                  <a:cubicBezTo>
                    <a:pt x="100" y="48"/>
                    <a:pt x="100" y="48"/>
                    <a:pt x="100" y="48"/>
                  </a:cubicBezTo>
                  <a:cubicBezTo>
                    <a:pt x="100" y="47"/>
                    <a:pt x="100" y="47"/>
                    <a:pt x="101" y="47"/>
                  </a:cubicBezTo>
                  <a:cubicBezTo>
                    <a:pt x="101" y="47"/>
                    <a:pt x="101" y="47"/>
                    <a:pt x="101" y="47"/>
                  </a:cubicBezTo>
                  <a:cubicBezTo>
                    <a:pt x="101" y="47"/>
                    <a:pt x="101" y="47"/>
                    <a:pt x="101" y="47"/>
                  </a:cubicBezTo>
                  <a:cubicBezTo>
                    <a:pt x="101" y="47"/>
                    <a:pt x="101" y="46"/>
                    <a:pt x="101" y="46"/>
                  </a:cubicBezTo>
                  <a:cubicBezTo>
                    <a:pt x="101" y="46"/>
                    <a:pt x="101" y="45"/>
                    <a:pt x="101" y="45"/>
                  </a:cubicBezTo>
                  <a:cubicBezTo>
                    <a:pt x="100" y="45"/>
                    <a:pt x="100" y="46"/>
                    <a:pt x="99" y="46"/>
                  </a:cubicBezTo>
                  <a:cubicBezTo>
                    <a:pt x="99" y="46"/>
                    <a:pt x="99" y="46"/>
                    <a:pt x="98" y="47"/>
                  </a:cubicBezTo>
                  <a:close/>
                  <a:moveTo>
                    <a:pt x="104" y="48"/>
                  </a:moveTo>
                  <a:cubicBezTo>
                    <a:pt x="104" y="48"/>
                    <a:pt x="104" y="48"/>
                    <a:pt x="104" y="48"/>
                  </a:cubicBezTo>
                  <a:cubicBezTo>
                    <a:pt x="104" y="48"/>
                    <a:pt x="104" y="49"/>
                    <a:pt x="104" y="49"/>
                  </a:cubicBezTo>
                  <a:cubicBezTo>
                    <a:pt x="104" y="49"/>
                    <a:pt x="104" y="49"/>
                    <a:pt x="104" y="49"/>
                  </a:cubicBezTo>
                  <a:cubicBezTo>
                    <a:pt x="104" y="49"/>
                    <a:pt x="104" y="49"/>
                    <a:pt x="104" y="49"/>
                  </a:cubicBezTo>
                  <a:cubicBezTo>
                    <a:pt x="104" y="49"/>
                    <a:pt x="104" y="49"/>
                    <a:pt x="104" y="49"/>
                  </a:cubicBezTo>
                  <a:cubicBezTo>
                    <a:pt x="104" y="49"/>
                    <a:pt x="104" y="49"/>
                    <a:pt x="104" y="48"/>
                  </a:cubicBezTo>
                  <a:cubicBezTo>
                    <a:pt x="104" y="48"/>
                    <a:pt x="104" y="48"/>
                    <a:pt x="104" y="48"/>
                  </a:cubicBezTo>
                  <a:cubicBezTo>
                    <a:pt x="104" y="48"/>
                    <a:pt x="104" y="48"/>
                    <a:pt x="104" y="48"/>
                  </a:cubicBezTo>
                  <a:cubicBezTo>
                    <a:pt x="104" y="48"/>
                    <a:pt x="104" y="48"/>
                    <a:pt x="104" y="48"/>
                  </a:cubicBezTo>
                  <a:close/>
                  <a:moveTo>
                    <a:pt x="102" y="56"/>
                  </a:moveTo>
                  <a:cubicBezTo>
                    <a:pt x="102" y="56"/>
                    <a:pt x="102" y="56"/>
                    <a:pt x="102" y="56"/>
                  </a:cubicBezTo>
                  <a:cubicBezTo>
                    <a:pt x="101" y="56"/>
                    <a:pt x="101" y="56"/>
                    <a:pt x="101" y="55"/>
                  </a:cubicBezTo>
                  <a:cubicBezTo>
                    <a:pt x="101" y="55"/>
                    <a:pt x="101" y="55"/>
                    <a:pt x="101" y="55"/>
                  </a:cubicBezTo>
                  <a:cubicBezTo>
                    <a:pt x="101" y="55"/>
                    <a:pt x="101" y="55"/>
                    <a:pt x="101" y="55"/>
                  </a:cubicBezTo>
                  <a:cubicBezTo>
                    <a:pt x="102" y="55"/>
                    <a:pt x="102" y="55"/>
                    <a:pt x="102" y="56"/>
                  </a:cubicBezTo>
                  <a:close/>
                  <a:moveTo>
                    <a:pt x="100" y="69"/>
                  </a:moveTo>
                  <a:cubicBezTo>
                    <a:pt x="100" y="69"/>
                    <a:pt x="100" y="69"/>
                    <a:pt x="100" y="69"/>
                  </a:cubicBezTo>
                  <a:cubicBezTo>
                    <a:pt x="101" y="69"/>
                    <a:pt x="101" y="69"/>
                    <a:pt x="101" y="69"/>
                  </a:cubicBezTo>
                  <a:lnTo>
                    <a:pt x="100" y="69"/>
                  </a:lnTo>
                  <a:close/>
                  <a:moveTo>
                    <a:pt x="104" y="76"/>
                  </a:moveTo>
                  <a:cubicBezTo>
                    <a:pt x="104" y="76"/>
                    <a:pt x="104" y="76"/>
                    <a:pt x="104" y="77"/>
                  </a:cubicBezTo>
                  <a:cubicBezTo>
                    <a:pt x="104" y="76"/>
                    <a:pt x="104" y="76"/>
                    <a:pt x="104" y="76"/>
                  </a:cubicBezTo>
                  <a:cubicBezTo>
                    <a:pt x="104" y="76"/>
                    <a:pt x="104" y="76"/>
                    <a:pt x="104" y="76"/>
                  </a:cubicBezTo>
                  <a:cubicBezTo>
                    <a:pt x="104" y="76"/>
                    <a:pt x="104" y="76"/>
                    <a:pt x="104" y="76"/>
                  </a:cubicBezTo>
                  <a:cubicBezTo>
                    <a:pt x="104" y="76"/>
                    <a:pt x="104" y="76"/>
                    <a:pt x="104" y="76"/>
                  </a:cubicBezTo>
                  <a:close/>
                  <a:moveTo>
                    <a:pt x="105" y="65"/>
                  </a:moveTo>
                  <a:cubicBezTo>
                    <a:pt x="105" y="66"/>
                    <a:pt x="104" y="66"/>
                    <a:pt x="104" y="66"/>
                  </a:cubicBezTo>
                  <a:cubicBezTo>
                    <a:pt x="103" y="66"/>
                    <a:pt x="102" y="66"/>
                    <a:pt x="102" y="66"/>
                  </a:cubicBezTo>
                  <a:cubicBezTo>
                    <a:pt x="101" y="67"/>
                    <a:pt x="101" y="66"/>
                    <a:pt x="100" y="66"/>
                  </a:cubicBezTo>
                  <a:cubicBezTo>
                    <a:pt x="100" y="66"/>
                    <a:pt x="100" y="65"/>
                    <a:pt x="99" y="65"/>
                  </a:cubicBezTo>
                  <a:cubicBezTo>
                    <a:pt x="99" y="65"/>
                    <a:pt x="99" y="65"/>
                    <a:pt x="99" y="65"/>
                  </a:cubicBezTo>
                  <a:cubicBezTo>
                    <a:pt x="100" y="65"/>
                    <a:pt x="100" y="65"/>
                    <a:pt x="100" y="65"/>
                  </a:cubicBezTo>
                  <a:cubicBezTo>
                    <a:pt x="100" y="65"/>
                    <a:pt x="100" y="65"/>
                    <a:pt x="101" y="65"/>
                  </a:cubicBezTo>
                  <a:cubicBezTo>
                    <a:pt x="101" y="65"/>
                    <a:pt x="101" y="65"/>
                    <a:pt x="101" y="65"/>
                  </a:cubicBezTo>
                  <a:cubicBezTo>
                    <a:pt x="102" y="64"/>
                    <a:pt x="102" y="64"/>
                    <a:pt x="102" y="64"/>
                  </a:cubicBezTo>
                  <a:cubicBezTo>
                    <a:pt x="103" y="63"/>
                    <a:pt x="103" y="63"/>
                    <a:pt x="104" y="63"/>
                  </a:cubicBezTo>
                  <a:cubicBezTo>
                    <a:pt x="104" y="63"/>
                    <a:pt x="104" y="63"/>
                    <a:pt x="104" y="63"/>
                  </a:cubicBezTo>
                  <a:cubicBezTo>
                    <a:pt x="104" y="63"/>
                    <a:pt x="105" y="63"/>
                    <a:pt x="105" y="62"/>
                  </a:cubicBezTo>
                  <a:cubicBezTo>
                    <a:pt x="105" y="62"/>
                    <a:pt x="105" y="62"/>
                    <a:pt x="105" y="62"/>
                  </a:cubicBezTo>
                  <a:cubicBezTo>
                    <a:pt x="105" y="61"/>
                    <a:pt x="104" y="61"/>
                    <a:pt x="104" y="60"/>
                  </a:cubicBezTo>
                  <a:cubicBezTo>
                    <a:pt x="104" y="60"/>
                    <a:pt x="104" y="60"/>
                    <a:pt x="104" y="60"/>
                  </a:cubicBezTo>
                  <a:cubicBezTo>
                    <a:pt x="105" y="60"/>
                    <a:pt x="105" y="60"/>
                    <a:pt x="105" y="60"/>
                  </a:cubicBezTo>
                  <a:cubicBezTo>
                    <a:pt x="105" y="61"/>
                    <a:pt x="106" y="61"/>
                    <a:pt x="106" y="62"/>
                  </a:cubicBezTo>
                  <a:cubicBezTo>
                    <a:pt x="107" y="63"/>
                    <a:pt x="107" y="63"/>
                    <a:pt x="107" y="63"/>
                  </a:cubicBezTo>
                  <a:cubicBezTo>
                    <a:pt x="109" y="63"/>
                    <a:pt x="110" y="63"/>
                    <a:pt x="110" y="62"/>
                  </a:cubicBezTo>
                  <a:cubicBezTo>
                    <a:pt x="111" y="61"/>
                    <a:pt x="112" y="61"/>
                    <a:pt x="113" y="61"/>
                  </a:cubicBezTo>
                  <a:cubicBezTo>
                    <a:pt x="113" y="61"/>
                    <a:pt x="114" y="61"/>
                    <a:pt x="114" y="61"/>
                  </a:cubicBezTo>
                  <a:cubicBezTo>
                    <a:pt x="114" y="61"/>
                    <a:pt x="114" y="61"/>
                    <a:pt x="114" y="61"/>
                  </a:cubicBezTo>
                  <a:cubicBezTo>
                    <a:pt x="114" y="60"/>
                    <a:pt x="114" y="60"/>
                    <a:pt x="114" y="61"/>
                  </a:cubicBezTo>
                  <a:cubicBezTo>
                    <a:pt x="114" y="61"/>
                    <a:pt x="114" y="61"/>
                    <a:pt x="114" y="61"/>
                  </a:cubicBezTo>
                  <a:cubicBezTo>
                    <a:pt x="114" y="61"/>
                    <a:pt x="114" y="61"/>
                    <a:pt x="114" y="61"/>
                  </a:cubicBezTo>
                  <a:cubicBezTo>
                    <a:pt x="114" y="61"/>
                    <a:pt x="114" y="61"/>
                    <a:pt x="114" y="61"/>
                  </a:cubicBezTo>
                  <a:cubicBezTo>
                    <a:pt x="113" y="62"/>
                    <a:pt x="113" y="62"/>
                    <a:pt x="113" y="62"/>
                  </a:cubicBezTo>
                  <a:cubicBezTo>
                    <a:pt x="112" y="62"/>
                    <a:pt x="111" y="63"/>
                    <a:pt x="110" y="63"/>
                  </a:cubicBezTo>
                  <a:cubicBezTo>
                    <a:pt x="109" y="64"/>
                    <a:pt x="108" y="64"/>
                    <a:pt x="107" y="65"/>
                  </a:cubicBezTo>
                  <a:cubicBezTo>
                    <a:pt x="107" y="65"/>
                    <a:pt x="107" y="65"/>
                    <a:pt x="107" y="65"/>
                  </a:cubicBezTo>
                  <a:cubicBezTo>
                    <a:pt x="106" y="65"/>
                    <a:pt x="106" y="65"/>
                    <a:pt x="105" y="65"/>
                  </a:cubicBezTo>
                  <a:close/>
                  <a:moveTo>
                    <a:pt x="107" y="87"/>
                  </a:moveTo>
                  <a:cubicBezTo>
                    <a:pt x="107" y="87"/>
                    <a:pt x="107" y="87"/>
                    <a:pt x="107" y="87"/>
                  </a:cubicBezTo>
                  <a:cubicBezTo>
                    <a:pt x="107" y="86"/>
                    <a:pt x="107" y="86"/>
                    <a:pt x="107" y="86"/>
                  </a:cubicBezTo>
                  <a:cubicBezTo>
                    <a:pt x="107" y="86"/>
                    <a:pt x="107" y="86"/>
                    <a:pt x="107" y="87"/>
                  </a:cubicBezTo>
                  <a:cubicBezTo>
                    <a:pt x="107" y="87"/>
                    <a:pt x="107" y="87"/>
                    <a:pt x="107" y="87"/>
                  </a:cubicBezTo>
                  <a:close/>
                  <a:moveTo>
                    <a:pt x="107" y="76"/>
                  </a:moveTo>
                  <a:cubicBezTo>
                    <a:pt x="107" y="76"/>
                    <a:pt x="107" y="76"/>
                    <a:pt x="107" y="76"/>
                  </a:cubicBezTo>
                  <a:cubicBezTo>
                    <a:pt x="107" y="76"/>
                    <a:pt x="107" y="76"/>
                    <a:pt x="107" y="76"/>
                  </a:cubicBezTo>
                  <a:cubicBezTo>
                    <a:pt x="107" y="76"/>
                    <a:pt x="107" y="75"/>
                    <a:pt x="107" y="75"/>
                  </a:cubicBezTo>
                  <a:cubicBezTo>
                    <a:pt x="108" y="75"/>
                    <a:pt x="109" y="74"/>
                    <a:pt x="110" y="74"/>
                  </a:cubicBezTo>
                  <a:cubicBezTo>
                    <a:pt x="110" y="74"/>
                    <a:pt x="111" y="74"/>
                    <a:pt x="111" y="74"/>
                  </a:cubicBezTo>
                  <a:cubicBezTo>
                    <a:pt x="111" y="74"/>
                    <a:pt x="112" y="74"/>
                    <a:pt x="112" y="74"/>
                  </a:cubicBezTo>
                  <a:cubicBezTo>
                    <a:pt x="112" y="74"/>
                    <a:pt x="112" y="75"/>
                    <a:pt x="112" y="75"/>
                  </a:cubicBezTo>
                  <a:cubicBezTo>
                    <a:pt x="112" y="75"/>
                    <a:pt x="112" y="75"/>
                    <a:pt x="112" y="75"/>
                  </a:cubicBezTo>
                  <a:cubicBezTo>
                    <a:pt x="112" y="75"/>
                    <a:pt x="111" y="75"/>
                    <a:pt x="111" y="75"/>
                  </a:cubicBezTo>
                  <a:cubicBezTo>
                    <a:pt x="111" y="75"/>
                    <a:pt x="111" y="75"/>
                    <a:pt x="111" y="75"/>
                  </a:cubicBezTo>
                  <a:cubicBezTo>
                    <a:pt x="110" y="75"/>
                    <a:pt x="110" y="75"/>
                    <a:pt x="110" y="75"/>
                  </a:cubicBezTo>
                  <a:cubicBezTo>
                    <a:pt x="109" y="75"/>
                    <a:pt x="108" y="75"/>
                    <a:pt x="108" y="76"/>
                  </a:cubicBezTo>
                  <a:cubicBezTo>
                    <a:pt x="108" y="76"/>
                    <a:pt x="107" y="76"/>
                    <a:pt x="107" y="76"/>
                  </a:cubicBezTo>
                  <a:close/>
                  <a:moveTo>
                    <a:pt x="133" y="205"/>
                  </a:moveTo>
                  <a:cubicBezTo>
                    <a:pt x="133" y="205"/>
                    <a:pt x="133" y="205"/>
                    <a:pt x="133" y="205"/>
                  </a:cubicBezTo>
                  <a:cubicBezTo>
                    <a:pt x="132" y="205"/>
                    <a:pt x="132" y="205"/>
                    <a:pt x="132" y="204"/>
                  </a:cubicBezTo>
                  <a:cubicBezTo>
                    <a:pt x="132" y="204"/>
                    <a:pt x="132" y="204"/>
                    <a:pt x="132" y="204"/>
                  </a:cubicBezTo>
                  <a:cubicBezTo>
                    <a:pt x="133" y="204"/>
                    <a:pt x="133" y="204"/>
                    <a:pt x="133" y="205"/>
                  </a:cubicBezTo>
                  <a:cubicBezTo>
                    <a:pt x="133" y="205"/>
                    <a:pt x="133" y="205"/>
                    <a:pt x="133" y="205"/>
                  </a:cubicBezTo>
                  <a:close/>
                  <a:moveTo>
                    <a:pt x="161" y="209"/>
                  </a:moveTo>
                  <a:cubicBezTo>
                    <a:pt x="161" y="209"/>
                    <a:pt x="161" y="210"/>
                    <a:pt x="161" y="210"/>
                  </a:cubicBezTo>
                  <a:cubicBezTo>
                    <a:pt x="161" y="210"/>
                    <a:pt x="160" y="209"/>
                    <a:pt x="160" y="209"/>
                  </a:cubicBezTo>
                  <a:cubicBezTo>
                    <a:pt x="160" y="209"/>
                    <a:pt x="160" y="209"/>
                    <a:pt x="161" y="208"/>
                  </a:cubicBezTo>
                  <a:cubicBezTo>
                    <a:pt x="161" y="208"/>
                    <a:pt x="161" y="208"/>
                    <a:pt x="161" y="208"/>
                  </a:cubicBezTo>
                  <a:cubicBezTo>
                    <a:pt x="161" y="208"/>
                    <a:pt x="161" y="208"/>
                    <a:pt x="161" y="208"/>
                  </a:cubicBezTo>
                  <a:cubicBezTo>
                    <a:pt x="161" y="208"/>
                    <a:pt x="161" y="208"/>
                    <a:pt x="161" y="209"/>
                  </a:cubicBezTo>
                  <a:cubicBezTo>
                    <a:pt x="161" y="209"/>
                    <a:pt x="161" y="209"/>
                    <a:pt x="161" y="209"/>
                  </a:cubicBezTo>
                  <a:close/>
                  <a:moveTo>
                    <a:pt x="166" y="343"/>
                  </a:moveTo>
                  <a:cubicBezTo>
                    <a:pt x="166" y="343"/>
                    <a:pt x="166" y="343"/>
                    <a:pt x="166" y="343"/>
                  </a:cubicBezTo>
                  <a:cubicBezTo>
                    <a:pt x="166" y="343"/>
                    <a:pt x="166" y="343"/>
                    <a:pt x="166" y="343"/>
                  </a:cubicBezTo>
                  <a:cubicBezTo>
                    <a:pt x="166" y="342"/>
                    <a:pt x="166" y="342"/>
                    <a:pt x="166" y="343"/>
                  </a:cubicBezTo>
                  <a:cubicBezTo>
                    <a:pt x="166" y="343"/>
                    <a:pt x="166" y="343"/>
                    <a:pt x="166" y="343"/>
                  </a:cubicBezTo>
                  <a:close/>
                  <a:moveTo>
                    <a:pt x="167" y="263"/>
                  </a:moveTo>
                  <a:cubicBezTo>
                    <a:pt x="167" y="263"/>
                    <a:pt x="167" y="263"/>
                    <a:pt x="167" y="263"/>
                  </a:cubicBezTo>
                  <a:cubicBezTo>
                    <a:pt x="166" y="263"/>
                    <a:pt x="165" y="263"/>
                    <a:pt x="165" y="262"/>
                  </a:cubicBezTo>
                  <a:cubicBezTo>
                    <a:pt x="165" y="262"/>
                    <a:pt x="165" y="262"/>
                    <a:pt x="165" y="262"/>
                  </a:cubicBezTo>
                  <a:cubicBezTo>
                    <a:pt x="165" y="262"/>
                    <a:pt x="165" y="262"/>
                    <a:pt x="165" y="262"/>
                  </a:cubicBezTo>
                  <a:cubicBezTo>
                    <a:pt x="166" y="262"/>
                    <a:pt x="166" y="263"/>
                    <a:pt x="167" y="263"/>
                  </a:cubicBezTo>
                  <a:cubicBezTo>
                    <a:pt x="167" y="263"/>
                    <a:pt x="167" y="263"/>
                    <a:pt x="167" y="263"/>
                  </a:cubicBezTo>
                  <a:cubicBezTo>
                    <a:pt x="167" y="263"/>
                    <a:pt x="167" y="263"/>
                    <a:pt x="167" y="263"/>
                  </a:cubicBezTo>
                  <a:cubicBezTo>
                    <a:pt x="167" y="263"/>
                    <a:pt x="167" y="263"/>
                    <a:pt x="167" y="263"/>
                  </a:cubicBezTo>
                  <a:close/>
                  <a:moveTo>
                    <a:pt x="171" y="352"/>
                  </a:moveTo>
                  <a:cubicBezTo>
                    <a:pt x="171" y="352"/>
                    <a:pt x="171" y="352"/>
                    <a:pt x="171" y="352"/>
                  </a:cubicBezTo>
                  <a:cubicBezTo>
                    <a:pt x="171" y="352"/>
                    <a:pt x="171" y="352"/>
                    <a:pt x="171" y="352"/>
                  </a:cubicBezTo>
                  <a:cubicBezTo>
                    <a:pt x="171" y="352"/>
                    <a:pt x="171" y="352"/>
                    <a:pt x="171" y="352"/>
                  </a:cubicBezTo>
                  <a:cubicBezTo>
                    <a:pt x="171" y="352"/>
                    <a:pt x="171" y="352"/>
                    <a:pt x="171" y="352"/>
                  </a:cubicBezTo>
                  <a:cubicBezTo>
                    <a:pt x="171" y="352"/>
                    <a:pt x="171" y="352"/>
                    <a:pt x="171" y="352"/>
                  </a:cubicBezTo>
                  <a:cubicBezTo>
                    <a:pt x="171" y="352"/>
                    <a:pt x="171" y="352"/>
                    <a:pt x="171" y="352"/>
                  </a:cubicBezTo>
                  <a:close/>
                  <a:moveTo>
                    <a:pt x="173" y="355"/>
                  </a:moveTo>
                  <a:cubicBezTo>
                    <a:pt x="173" y="355"/>
                    <a:pt x="172" y="355"/>
                    <a:pt x="172" y="355"/>
                  </a:cubicBezTo>
                  <a:cubicBezTo>
                    <a:pt x="172" y="355"/>
                    <a:pt x="172" y="355"/>
                    <a:pt x="172" y="355"/>
                  </a:cubicBezTo>
                  <a:cubicBezTo>
                    <a:pt x="172" y="355"/>
                    <a:pt x="172" y="355"/>
                    <a:pt x="172" y="355"/>
                  </a:cubicBezTo>
                  <a:cubicBezTo>
                    <a:pt x="172" y="355"/>
                    <a:pt x="173" y="355"/>
                    <a:pt x="173" y="355"/>
                  </a:cubicBezTo>
                  <a:cubicBezTo>
                    <a:pt x="173" y="355"/>
                    <a:pt x="173" y="355"/>
                    <a:pt x="173" y="355"/>
                  </a:cubicBezTo>
                  <a:close/>
                  <a:moveTo>
                    <a:pt x="173" y="358"/>
                  </a:moveTo>
                  <a:cubicBezTo>
                    <a:pt x="173" y="358"/>
                    <a:pt x="173" y="358"/>
                    <a:pt x="173" y="358"/>
                  </a:cubicBezTo>
                  <a:cubicBezTo>
                    <a:pt x="173" y="358"/>
                    <a:pt x="173" y="358"/>
                    <a:pt x="173" y="358"/>
                  </a:cubicBezTo>
                  <a:cubicBezTo>
                    <a:pt x="173" y="358"/>
                    <a:pt x="173" y="358"/>
                    <a:pt x="173" y="358"/>
                  </a:cubicBezTo>
                  <a:cubicBezTo>
                    <a:pt x="173" y="358"/>
                    <a:pt x="173" y="358"/>
                    <a:pt x="173" y="358"/>
                  </a:cubicBezTo>
                  <a:close/>
                  <a:moveTo>
                    <a:pt x="174" y="356"/>
                  </a:move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5" y="356"/>
                    <a:pt x="174" y="356"/>
                    <a:pt x="174" y="356"/>
                  </a:cubicBezTo>
                  <a:close/>
                  <a:moveTo>
                    <a:pt x="178" y="357"/>
                  </a:moveTo>
                  <a:cubicBezTo>
                    <a:pt x="178" y="357"/>
                    <a:pt x="178" y="357"/>
                    <a:pt x="178" y="357"/>
                  </a:cubicBezTo>
                  <a:cubicBezTo>
                    <a:pt x="178" y="357"/>
                    <a:pt x="178" y="357"/>
                    <a:pt x="178" y="357"/>
                  </a:cubicBezTo>
                  <a:cubicBezTo>
                    <a:pt x="178" y="357"/>
                    <a:pt x="178" y="358"/>
                    <a:pt x="178" y="358"/>
                  </a:cubicBezTo>
                  <a:cubicBezTo>
                    <a:pt x="178" y="358"/>
                    <a:pt x="178" y="358"/>
                    <a:pt x="178" y="358"/>
                  </a:cubicBezTo>
                  <a:cubicBezTo>
                    <a:pt x="177" y="357"/>
                    <a:pt x="178" y="357"/>
                    <a:pt x="178" y="357"/>
                  </a:cubicBezTo>
                  <a:close/>
                  <a:moveTo>
                    <a:pt x="176" y="359"/>
                  </a:moveTo>
                  <a:cubicBezTo>
                    <a:pt x="176" y="359"/>
                    <a:pt x="176" y="359"/>
                    <a:pt x="176" y="359"/>
                  </a:cubicBezTo>
                  <a:cubicBezTo>
                    <a:pt x="177" y="359"/>
                    <a:pt x="177" y="359"/>
                    <a:pt x="177" y="359"/>
                  </a:cubicBezTo>
                  <a:cubicBezTo>
                    <a:pt x="177" y="359"/>
                    <a:pt x="177" y="359"/>
                    <a:pt x="177" y="359"/>
                  </a:cubicBezTo>
                  <a:cubicBezTo>
                    <a:pt x="177" y="359"/>
                    <a:pt x="177" y="359"/>
                    <a:pt x="177" y="359"/>
                  </a:cubicBezTo>
                  <a:cubicBezTo>
                    <a:pt x="177" y="359"/>
                    <a:pt x="177" y="359"/>
                    <a:pt x="177" y="359"/>
                  </a:cubicBezTo>
                  <a:cubicBezTo>
                    <a:pt x="177" y="359"/>
                    <a:pt x="178" y="359"/>
                    <a:pt x="178" y="359"/>
                  </a:cubicBezTo>
                  <a:cubicBezTo>
                    <a:pt x="178" y="359"/>
                    <a:pt x="178" y="359"/>
                    <a:pt x="178" y="359"/>
                  </a:cubicBezTo>
                  <a:cubicBezTo>
                    <a:pt x="178" y="359"/>
                    <a:pt x="178" y="359"/>
                    <a:pt x="178" y="359"/>
                  </a:cubicBezTo>
                  <a:cubicBezTo>
                    <a:pt x="178" y="359"/>
                    <a:pt x="177" y="359"/>
                    <a:pt x="177" y="359"/>
                  </a:cubicBezTo>
                  <a:cubicBezTo>
                    <a:pt x="177" y="359"/>
                    <a:pt x="177" y="359"/>
                    <a:pt x="177" y="359"/>
                  </a:cubicBezTo>
                  <a:cubicBezTo>
                    <a:pt x="177" y="359"/>
                    <a:pt x="177" y="359"/>
                    <a:pt x="177" y="359"/>
                  </a:cubicBezTo>
                  <a:cubicBezTo>
                    <a:pt x="177" y="359"/>
                    <a:pt x="177" y="360"/>
                    <a:pt x="177" y="360"/>
                  </a:cubicBezTo>
                  <a:cubicBezTo>
                    <a:pt x="177" y="360"/>
                    <a:pt x="176" y="360"/>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lose/>
                  <a:moveTo>
                    <a:pt x="178" y="214"/>
                  </a:moveTo>
                  <a:cubicBezTo>
                    <a:pt x="179" y="214"/>
                    <a:pt x="179" y="214"/>
                    <a:pt x="179" y="214"/>
                  </a:cubicBezTo>
                  <a:cubicBezTo>
                    <a:pt x="179" y="214"/>
                    <a:pt x="179" y="214"/>
                    <a:pt x="179" y="214"/>
                  </a:cubicBezTo>
                  <a:lnTo>
                    <a:pt x="178" y="214"/>
                  </a:lnTo>
                  <a:close/>
                  <a:moveTo>
                    <a:pt x="182" y="296"/>
                  </a:moveTo>
                  <a:cubicBezTo>
                    <a:pt x="182" y="296"/>
                    <a:pt x="182" y="296"/>
                    <a:pt x="182" y="296"/>
                  </a:cubicBezTo>
                  <a:cubicBezTo>
                    <a:pt x="182" y="296"/>
                    <a:pt x="182" y="296"/>
                    <a:pt x="182" y="296"/>
                  </a:cubicBezTo>
                  <a:cubicBezTo>
                    <a:pt x="182" y="295"/>
                    <a:pt x="182" y="295"/>
                    <a:pt x="182" y="296"/>
                  </a:cubicBezTo>
                  <a:cubicBezTo>
                    <a:pt x="182" y="296"/>
                    <a:pt x="182" y="296"/>
                    <a:pt x="182" y="296"/>
                  </a:cubicBezTo>
                  <a:cubicBezTo>
                    <a:pt x="182" y="296"/>
                    <a:pt x="182" y="296"/>
                    <a:pt x="182" y="296"/>
                  </a:cubicBezTo>
                  <a:close/>
                  <a:moveTo>
                    <a:pt x="194" y="219"/>
                  </a:moveTo>
                  <a:cubicBezTo>
                    <a:pt x="194" y="219"/>
                    <a:pt x="194" y="219"/>
                    <a:pt x="194" y="219"/>
                  </a:cubicBezTo>
                  <a:cubicBezTo>
                    <a:pt x="194" y="219"/>
                    <a:pt x="194" y="219"/>
                    <a:pt x="194" y="218"/>
                  </a:cubicBezTo>
                  <a:cubicBezTo>
                    <a:pt x="194" y="219"/>
                    <a:pt x="194" y="219"/>
                    <a:pt x="194" y="219"/>
                  </a:cubicBezTo>
                  <a:cubicBezTo>
                    <a:pt x="194" y="219"/>
                    <a:pt x="194" y="219"/>
                    <a:pt x="194" y="219"/>
                  </a:cubicBezTo>
                  <a:close/>
                  <a:moveTo>
                    <a:pt x="203" y="230"/>
                  </a:moveTo>
                  <a:cubicBezTo>
                    <a:pt x="203" y="231"/>
                    <a:pt x="203" y="231"/>
                    <a:pt x="203" y="231"/>
                  </a:cubicBezTo>
                  <a:cubicBezTo>
                    <a:pt x="202" y="230"/>
                    <a:pt x="202" y="230"/>
                    <a:pt x="202" y="230"/>
                  </a:cubicBezTo>
                  <a:cubicBezTo>
                    <a:pt x="202" y="230"/>
                    <a:pt x="203" y="230"/>
                    <a:pt x="203" y="230"/>
                  </a:cubicBezTo>
                  <a:cubicBezTo>
                    <a:pt x="203" y="230"/>
                    <a:pt x="203" y="230"/>
                    <a:pt x="203" y="230"/>
                  </a:cubicBezTo>
                  <a:cubicBezTo>
                    <a:pt x="203" y="230"/>
                    <a:pt x="203" y="230"/>
                    <a:pt x="203" y="230"/>
                  </a:cubicBezTo>
                  <a:cubicBezTo>
                    <a:pt x="203" y="230"/>
                    <a:pt x="204" y="230"/>
                    <a:pt x="204" y="230"/>
                  </a:cubicBezTo>
                  <a:cubicBezTo>
                    <a:pt x="204" y="230"/>
                    <a:pt x="204" y="230"/>
                    <a:pt x="203" y="230"/>
                  </a:cubicBezTo>
                  <a:close/>
                  <a:moveTo>
                    <a:pt x="206" y="233"/>
                  </a:moveTo>
                  <a:cubicBezTo>
                    <a:pt x="206" y="233"/>
                    <a:pt x="206" y="233"/>
                    <a:pt x="206" y="233"/>
                  </a:cubicBezTo>
                  <a:cubicBezTo>
                    <a:pt x="206" y="233"/>
                    <a:pt x="206" y="233"/>
                    <a:pt x="206" y="233"/>
                  </a:cubicBezTo>
                  <a:cubicBezTo>
                    <a:pt x="206" y="233"/>
                    <a:pt x="206" y="233"/>
                    <a:pt x="206" y="233"/>
                  </a:cubicBezTo>
                  <a:cubicBezTo>
                    <a:pt x="206" y="233"/>
                    <a:pt x="206" y="233"/>
                    <a:pt x="206" y="233"/>
                  </a:cubicBezTo>
                  <a:cubicBezTo>
                    <a:pt x="206" y="233"/>
                    <a:pt x="206" y="233"/>
                    <a:pt x="206" y="233"/>
                  </a:cubicBezTo>
                  <a:close/>
                  <a:moveTo>
                    <a:pt x="207" y="239"/>
                  </a:moveTo>
                  <a:cubicBezTo>
                    <a:pt x="207" y="239"/>
                    <a:pt x="206" y="239"/>
                    <a:pt x="206" y="239"/>
                  </a:cubicBezTo>
                  <a:cubicBezTo>
                    <a:pt x="206" y="239"/>
                    <a:pt x="206" y="238"/>
                    <a:pt x="206" y="238"/>
                  </a:cubicBezTo>
                  <a:cubicBezTo>
                    <a:pt x="206" y="238"/>
                    <a:pt x="206" y="238"/>
                    <a:pt x="206" y="238"/>
                  </a:cubicBezTo>
                  <a:cubicBezTo>
                    <a:pt x="206" y="238"/>
                    <a:pt x="206" y="238"/>
                    <a:pt x="206" y="238"/>
                  </a:cubicBezTo>
                  <a:cubicBezTo>
                    <a:pt x="206" y="238"/>
                    <a:pt x="207" y="238"/>
                    <a:pt x="207" y="239"/>
                  </a:cubicBezTo>
                  <a:cubicBezTo>
                    <a:pt x="207" y="239"/>
                    <a:pt x="207" y="239"/>
                    <a:pt x="207" y="239"/>
                  </a:cubicBezTo>
                  <a:close/>
                  <a:moveTo>
                    <a:pt x="208" y="268"/>
                  </a:moveTo>
                  <a:cubicBezTo>
                    <a:pt x="208" y="268"/>
                    <a:pt x="208" y="268"/>
                    <a:pt x="208" y="268"/>
                  </a:cubicBezTo>
                  <a:cubicBezTo>
                    <a:pt x="208" y="268"/>
                    <a:pt x="208" y="268"/>
                    <a:pt x="208"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3" name="Oval 450">
              <a:extLst>
                <a:ext uri="{FF2B5EF4-FFF2-40B4-BE49-F238E27FC236}">
                  <a16:creationId xmlns:a16="http://schemas.microsoft.com/office/drawing/2014/main" id="{36C5618F-26E2-46AA-842F-0DF008E123AA}"/>
                </a:ext>
              </a:extLst>
            </p:cNvPr>
            <p:cNvSpPr>
              <a:spLocks noChangeArrowheads="1"/>
            </p:cNvSpPr>
            <p:nvPr/>
          </p:nvSpPr>
          <p:spPr bwMode="auto">
            <a:xfrm>
              <a:off x="4364493" y="252957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4" name="Freeform 451">
              <a:extLst>
                <a:ext uri="{FF2B5EF4-FFF2-40B4-BE49-F238E27FC236}">
                  <a16:creationId xmlns:a16="http://schemas.microsoft.com/office/drawing/2014/main" id="{66347A47-B102-4C8C-9CF8-1BE2BF16DE64}"/>
                </a:ext>
              </a:extLst>
            </p:cNvPr>
            <p:cNvSpPr>
              <a:spLocks/>
            </p:cNvSpPr>
            <p:nvPr/>
          </p:nvSpPr>
          <p:spPr bwMode="auto">
            <a:xfrm>
              <a:off x="4907418" y="233748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5" name="Freeform 452">
              <a:extLst>
                <a:ext uri="{FF2B5EF4-FFF2-40B4-BE49-F238E27FC236}">
                  <a16:creationId xmlns:a16="http://schemas.microsoft.com/office/drawing/2014/main" id="{E453E7C0-C9FC-45E9-8A6C-FC2061659886}"/>
                </a:ext>
              </a:extLst>
            </p:cNvPr>
            <p:cNvSpPr>
              <a:spLocks noEditPoints="1"/>
            </p:cNvSpPr>
            <p:nvPr/>
          </p:nvSpPr>
          <p:spPr bwMode="auto">
            <a:xfrm>
              <a:off x="4853443" y="2053320"/>
              <a:ext cx="311150" cy="400050"/>
            </a:xfrm>
            <a:custGeom>
              <a:avLst/>
              <a:gdLst>
                <a:gd name="T0" fmla="*/ 61 w 86"/>
                <a:gd name="T1" fmla="*/ 75 h 111"/>
                <a:gd name="T2" fmla="*/ 67 w 86"/>
                <a:gd name="T3" fmla="*/ 73 h 111"/>
                <a:gd name="T4" fmla="*/ 63 w 86"/>
                <a:gd name="T5" fmla="*/ 65 h 111"/>
                <a:gd name="T6" fmla="*/ 65 w 86"/>
                <a:gd name="T7" fmla="*/ 63 h 111"/>
                <a:gd name="T8" fmla="*/ 66 w 86"/>
                <a:gd name="T9" fmla="*/ 63 h 111"/>
                <a:gd name="T10" fmla="*/ 71 w 86"/>
                <a:gd name="T11" fmla="*/ 59 h 111"/>
                <a:gd name="T12" fmla="*/ 72 w 86"/>
                <a:gd name="T13" fmla="*/ 52 h 111"/>
                <a:gd name="T14" fmla="*/ 71 w 86"/>
                <a:gd name="T15" fmla="*/ 48 h 111"/>
                <a:gd name="T16" fmla="*/ 74 w 86"/>
                <a:gd name="T17" fmla="*/ 50 h 111"/>
                <a:gd name="T18" fmla="*/ 74 w 86"/>
                <a:gd name="T19" fmla="*/ 41 h 111"/>
                <a:gd name="T20" fmla="*/ 78 w 86"/>
                <a:gd name="T21" fmla="*/ 28 h 111"/>
                <a:gd name="T22" fmla="*/ 82 w 86"/>
                <a:gd name="T23" fmla="*/ 24 h 111"/>
                <a:gd name="T24" fmla="*/ 81 w 86"/>
                <a:gd name="T25" fmla="*/ 16 h 111"/>
                <a:gd name="T26" fmla="*/ 70 w 86"/>
                <a:gd name="T27" fmla="*/ 22 h 111"/>
                <a:gd name="T28" fmla="*/ 72 w 86"/>
                <a:gd name="T29" fmla="*/ 19 h 111"/>
                <a:gd name="T30" fmla="*/ 68 w 86"/>
                <a:gd name="T31" fmla="*/ 17 h 111"/>
                <a:gd name="T32" fmla="*/ 60 w 86"/>
                <a:gd name="T33" fmla="*/ 15 h 111"/>
                <a:gd name="T34" fmla="*/ 77 w 86"/>
                <a:gd name="T35" fmla="*/ 10 h 111"/>
                <a:gd name="T36" fmla="*/ 67 w 86"/>
                <a:gd name="T37" fmla="*/ 5 h 111"/>
                <a:gd name="T38" fmla="*/ 61 w 86"/>
                <a:gd name="T39" fmla="*/ 5 h 111"/>
                <a:gd name="T40" fmla="*/ 56 w 86"/>
                <a:gd name="T41" fmla="*/ 2 h 111"/>
                <a:gd name="T42" fmla="*/ 56 w 86"/>
                <a:gd name="T43" fmla="*/ 3 h 111"/>
                <a:gd name="T44" fmla="*/ 49 w 86"/>
                <a:gd name="T45" fmla="*/ 3 h 111"/>
                <a:gd name="T46" fmla="*/ 45 w 86"/>
                <a:gd name="T47" fmla="*/ 10 h 111"/>
                <a:gd name="T48" fmla="*/ 41 w 86"/>
                <a:gd name="T49" fmla="*/ 7 h 111"/>
                <a:gd name="T50" fmla="*/ 37 w 86"/>
                <a:gd name="T51" fmla="*/ 11 h 111"/>
                <a:gd name="T52" fmla="*/ 35 w 86"/>
                <a:gd name="T53" fmla="*/ 11 h 111"/>
                <a:gd name="T54" fmla="*/ 35 w 86"/>
                <a:gd name="T55" fmla="*/ 11 h 111"/>
                <a:gd name="T56" fmla="*/ 27 w 86"/>
                <a:gd name="T57" fmla="*/ 9 h 111"/>
                <a:gd name="T58" fmla="*/ 23 w 86"/>
                <a:gd name="T59" fmla="*/ 13 h 111"/>
                <a:gd name="T60" fmla="*/ 16 w 86"/>
                <a:gd name="T61" fmla="*/ 20 h 111"/>
                <a:gd name="T62" fmla="*/ 12 w 86"/>
                <a:gd name="T63" fmla="*/ 24 h 111"/>
                <a:gd name="T64" fmla="*/ 3 w 86"/>
                <a:gd name="T65" fmla="*/ 31 h 111"/>
                <a:gd name="T66" fmla="*/ 7 w 86"/>
                <a:gd name="T67" fmla="*/ 33 h 111"/>
                <a:gd name="T68" fmla="*/ 2 w 86"/>
                <a:gd name="T69" fmla="*/ 38 h 111"/>
                <a:gd name="T70" fmla="*/ 10 w 86"/>
                <a:gd name="T71" fmla="*/ 42 h 111"/>
                <a:gd name="T72" fmla="*/ 15 w 86"/>
                <a:gd name="T73" fmla="*/ 52 h 111"/>
                <a:gd name="T74" fmla="*/ 16 w 86"/>
                <a:gd name="T75" fmla="*/ 59 h 111"/>
                <a:gd name="T76" fmla="*/ 15 w 86"/>
                <a:gd name="T77" fmla="*/ 63 h 111"/>
                <a:gd name="T78" fmla="*/ 14 w 86"/>
                <a:gd name="T79" fmla="*/ 66 h 111"/>
                <a:gd name="T80" fmla="*/ 18 w 86"/>
                <a:gd name="T81" fmla="*/ 67 h 111"/>
                <a:gd name="T82" fmla="*/ 19 w 86"/>
                <a:gd name="T83" fmla="*/ 71 h 111"/>
                <a:gd name="T84" fmla="*/ 14 w 86"/>
                <a:gd name="T85" fmla="*/ 71 h 111"/>
                <a:gd name="T86" fmla="*/ 16 w 86"/>
                <a:gd name="T87" fmla="*/ 73 h 111"/>
                <a:gd name="T88" fmla="*/ 19 w 86"/>
                <a:gd name="T89" fmla="*/ 75 h 111"/>
                <a:gd name="T90" fmla="*/ 15 w 86"/>
                <a:gd name="T91" fmla="*/ 81 h 111"/>
                <a:gd name="T92" fmla="*/ 12 w 86"/>
                <a:gd name="T93" fmla="*/ 85 h 111"/>
                <a:gd name="T94" fmla="*/ 13 w 86"/>
                <a:gd name="T95" fmla="*/ 86 h 111"/>
                <a:gd name="T96" fmla="*/ 15 w 86"/>
                <a:gd name="T97" fmla="*/ 95 h 111"/>
                <a:gd name="T98" fmla="*/ 14 w 86"/>
                <a:gd name="T99" fmla="*/ 100 h 111"/>
                <a:gd name="T100" fmla="*/ 15 w 86"/>
                <a:gd name="T101" fmla="*/ 105 h 111"/>
                <a:gd name="T102" fmla="*/ 22 w 86"/>
                <a:gd name="T103" fmla="*/ 111 h 111"/>
                <a:gd name="T104" fmla="*/ 28 w 86"/>
                <a:gd name="T105" fmla="*/ 102 h 111"/>
                <a:gd name="T106" fmla="*/ 32 w 86"/>
                <a:gd name="T107" fmla="*/ 96 h 111"/>
                <a:gd name="T108" fmla="*/ 39 w 86"/>
                <a:gd name="T109" fmla="*/ 92 h 111"/>
                <a:gd name="T110" fmla="*/ 54 w 86"/>
                <a:gd name="T111" fmla="*/ 83 h 111"/>
                <a:gd name="T112" fmla="*/ 76 w 86"/>
                <a:gd name="T113" fmla="*/ 27 h 111"/>
                <a:gd name="T114" fmla="*/ 37 w 86"/>
                <a:gd name="T115" fmla="*/ 91 h 111"/>
                <a:gd name="T116" fmla="*/ 51 w 86"/>
                <a:gd name="T117" fmla="*/ 7 h 111"/>
                <a:gd name="T118" fmla="*/ 58 w 86"/>
                <a:gd name="T119" fmla="*/ 7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 h="111">
                  <a:moveTo>
                    <a:pt x="65" y="77"/>
                  </a:moveTo>
                  <a:cubicBezTo>
                    <a:pt x="65" y="77"/>
                    <a:pt x="65" y="77"/>
                    <a:pt x="65" y="77"/>
                  </a:cubicBezTo>
                  <a:cubicBezTo>
                    <a:pt x="65" y="77"/>
                    <a:pt x="65" y="77"/>
                    <a:pt x="65" y="77"/>
                  </a:cubicBezTo>
                  <a:cubicBezTo>
                    <a:pt x="64" y="76"/>
                    <a:pt x="63" y="77"/>
                    <a:pt x="62" y="76"/>
                  </a:cubicBezTo>
                  <a:cubicBezTo>
                    <a:pt x="61" y="76"/>
                    <a:pt x="61" y="76"/>
                    <a:pt x="60" y="76"/>
                  </a:cubicBezTo>
                  <a:cubicBezTo>
                    <a:pt x="60" y="76"/>
                    <a:pt x="60" y="76"/>
                    <a:pt x="60" y="76"/>
                  </a:cubicBezTo>
                  <a:cubicBezTo>
                    <a:pt x="59" y="76"/>
                    <a:pt x="59" y="76"/>
                    <a:pt x="59" y="76"/>
                  </a:cubicBezTo>
                  <a:cubicBezTo>
                    <a:pt x="59" y="76"/>
                    <a:pt x="59" y="75"/>
                    <a:pt x="59" y="75"/>
                  </a:cubicBezTo>
                  <a:cubicBezTo>
                    <a:pt x="60" y="75"/>
                    <a:pt x="60" y="75"/>
                    <a:pt x="61" y="75"/>
                  </a:cubicBezTo>
                  <a:cubicBezTo>
                    <a:pt x="61" y="75"/>
                    <a:pt x="61" y="74"/>
                    <a:pt x="61" y="74"/>
                  </a:cubicBezTo>
                  <a:cubicBezTo>
                    <a:pt x="61" y="73"/>
                    <a:pt x="61" y="73"/>
                    <a:pt x="61" y="72"/>
                  </a:cubicBezTo>
                  <a:cubicBezTo>
                    <a:pt x="61" y="72"/>
                    <a:pt x="61" y="72"/>
                    <a:pt x="62" y="72"/>
                  </a:cubicBezTo>
                  <a:cubicBezTo>
                    <a:pt x="62" y="72"/>
                    <a:pt x="62" y="72"/>
                    <a:pt x="62" y="72"/>
                  </a:cubicBezTo>
                  <a:cubicBezTo>
                    <a:pt x="62" y="73"/>
                    <a:pt x="63" y="74"/>
                    <a:pt x="63" y="75"/>
                  </a:cubicBezTo>
                  <a:cubicBezTo>
                    <a:pt x="64" y="75"/>
                    <a:pt x="64" y="76"/>
                    <a:pt x="65" y="76"/>
                  </a:cubicBezTo>
                  <a:cubicBezTo>
                    <a:pt x="65" y="76"/>
                    <a:pt x="65" y="76"/>
                    <a:pt x="66" y="76"/>
                  </a:cubicBezTo>
                  <a:cubicBezTo>
                    <a:pt x="67" y="76"/>
                    <a:pt x="67" y="76"/>
                    <a:pt x="67" y="75"/>
                  </a:cubicBezTo>
                  <a:cubicBezTo>
                    <a:pt x="67" y="74"/>
                    <a:pt x="67" y="73"/>
                    <a:pt x="67" y="73"/>
                  </a:cubicBezTo>
                  <a:cubicBezTo>
                    <a:pt x="67" y="72"/>
                    <a:pt x="66" y="71"/>
                    <a:pt x="67" y="70"/>
                  </a:cubicBezTo>
                  <a:cubicBezTo>
                    <a:pt x="67" y="70"/>
                    <a:pt x="66" y="70"/>
                    <a:pt x="66" y="70"/>
                  </a:cubicBezTo>
                  <a:cubicBezTo>
                    <a:pt x="66" y="69"/>
                    <a:pt x="65" y="68"/>
                    <a:pt x="64" y="68"/>
                  </a:cubicBezTo>
                  <a:cubicBezTo>
                    <a:pt x="64" y="67"/>
                    <a:pt x="64" y="67"/>
                    <a:pt x="63" y="67"/>
                  </a:cubicBezTo>
                  <a:cubicBezTo>
                    <a:pt x="63" y="67"/>
                    <a:pt x="63" y="66"/>
                    <a:pt x="63" y="66"/>
                  </a:cubicBezTo>
                  <a:cubicBezTo>
                    <a:pt x="63" y="66"/>
                    <a:pt x="63" y="65"/>
                    <a:pt x="63" y="64"/>
                  </a:cubicBezTo>
                  <a:cubicBezTo>
                    <a:pt x="63" y="64"/>
                    <a:pt x="63" y="64"/>
                    <a:pt x="63" y="64"/>
                  </a:cubicBezTo>
                  <a:cubicBezTo>
                    <a:pt x="63" y="64"/>
                    <a:pt x="63" y="64"/>
                    <a:pt x="63" y="64"/>
                  </a:cubicBezTo>
                  <a:cubicBezTo>
                    <a:pt x="63" y="64"/>
                    <a:pt x="63" y="65"/>
                    <a:pt x="63" y="65"/>
                  </a:cubicBezTo>
                  <a:cubicBezTo>
                    <a:pt x="63" y="66"/>
                    <a:pt x="64" y="66"/>
                    <a:pt x="65" y="67"/>
                  </a:cubicBezTo>
                  <a:cubicBezTo>
                    <a:pt x="65" y="67"/>
                    <a:pt x="65" y="68"/>
                    <a:pt x="66" y="68"/>
                  </a:cubicBezTo>
                  <a:cubicBezTo>
                    <a:pt x="66" y="68"/>
                    <a:pt x="67" y="68"/>
                    <a:pt x="67" y="68"/>
                  </a:cubicBezTo>
                  <a:cubicBezTo>
                    <a:pt x="67" y="67"/>
                    <a:pt x="67" y="67"/>
                    <a:pt x="67" y="66"/>
                  </a:cubicBezTo>
                  <a:cubicBezTo>
                    <a:pt x="67" y="66"/>
                    <a:pt x="67" y="66"/>
                    <a:pt x="67" y="65"/>
                  </a:cubicBezTo>
                  <a:cubicBezTo>
                    <a:pt x="67" y="65"/>
                    <a:pt x="67" y="65"/>
                    <a:pt x="67" y="64"/>
                  </a:cubicBezTo>
                  <a:cubicBezTo>
                    <a:pt x="67" y="64"/>
                    <a:pt x="66" y="64"/>
                    <a:pt x="65" y="63"/>
                  </a:cubicBezTo>
                  <a:cubicBezTo>
                    <a:pt x="65" y="63"/>
                    <a:pt x="65" y="63"/>
                    <a:pt x="65" y="63"/>
                  </a:cubicBezTo>
                  <a:cubicBezTo>
                    <a:pt x="65" y="63"/>
                    <a:pt x="65" y="63"/>
                    <a:pt x="65" y="63"/>
                  </a:cubicBezTo>
                  <a:cubicBezTo>
                    <a:pt x="65" y="63"/>
                    <a:pt x="65" y="63"/>
                    <a:pt x="65" y="63"/>
                  </a:cubicBezTo>
                  <a:cubicBezTo>
                    <a:pt x="65" y="62"/>
                    <a:pt x="64" y="62"/>
                    <a:pt x="64" y="62"/>
                  </a:cubicBezTo>
                  <a:cubicBezTo>
                    <a:pt x="64" y="62"/>
                    <a:pt x="64" y="62"/>
                    <a:pt x="64" y="62"/>
                  </a:cubicBezTo>
                  <a:cubicBezTo>
                    <a:pt x="64" y="62"/>
                    <a:pt x="64" y="62"/>
                    <a:pt x="64" y="62"/>
                  </a:cubicBezTo>
                  <a:cubicBezTo>
                    <a:pt x="64" y="62"/>
                    <a:pt x="64" y="62"/>
                    <a:pt x="64" y="62"/>
                  </a:cubicBezTo>
                  <a:cubicBezTo>
                    <a:pt x="65" y="62"/>
                    <a:pt x="65" y="62"/>
                    <a:pt x="65" y="63"/>
                  </a:cubicBezTo>
                  <a:cubicBezTo>
                    <a:pt x="65" y="63"/>
                    <a:pt x="65" y="63"/>
                    <a:pt x="65" y="63"/>
                  </a:cubicBezTo>
                  <a:cubicBezTo>
                    <a:pt x="65" y="63"/>
                    <a:pt x="65" y="63"/>
                    <a:pt x="65" y="63"/>
                  </a:cubicBezTo>
                  <a:cubicBezTo>
                    <a:pt x="65" y="63"/>
                    <a:pt x="66" y="63"/>
                    <a:pt x="66" y="63"/>
                  </a:cubicBezTo>
                  <a:cubicBezTo>
                    <a:pt x="66" y="63"/>
                    <a:pt x="67" y="63"/>
                    <a:pt x="68" y="63"/>
                  </a:cubicBezTo>
                  <a:cubicBezTo>
                    <a:pt x="68" y="63"/>
                    <a:pt x="69" y="62"/>
                    <a:pt x="69" y="62"/>
                  </a:cubicBezTo>
                  <a:cubicBezTo>
                    <a:pt x="70" y="62"/>
                    <a:pt x="70" y="62"/>
                    <a:pt x="70" y="62"/>
                  </a:cubicBezTo>
                  <a:cubicBezTo>
                    <a:pt x="70" y="62"/>
                    <a:pt x="70" y="61"/>
                    <a:pt x="70" y="61"/>
                  </a:cubicBezTo>
                  <a:cubicBezTo>
                    <a:pt x="70" y="61"/>
                    <a:pt x="70" y="60"/>
                    <a:pt x="70" y="60"/>
                  </a:cubicBezTo>
                  <a:cubicBezTo>
                    <a:pt x="69" y="60"/>
                    <a:pt x="69" y="60"/>
                    <a:pt x="68" y="59"/>
                  </a:cubicBezTo>
                  <a:cubicBezTo>
                    <a:pt x="68" y="59"/>
                    <a:pt x="68" y="59"/>
                    <a:pt x="68" y="59"/>
                  </a:cubicBezTo>
                  <a:cubicBezTo>
                    <a:pt x="68" y="59"/>
                    <a:pt x="68" y="59"/>
                    <a:pt x="68" y="59"/>
                  </a:cubicBezTo>
                  <a:cubicBezTo>
                    <a:pt x="69" y="59"/>
                    <a:pt x="70" y="60"/>
                    <a:pt x="71" y="59"/>
                  </a:cubicBezTo>
                  <a:cubicBezTo>
                    <a:pt x="71" y="59"/>
                    <a:pt x="71" y="59"/>
                    <a:pt x="71" y="59"/>
                  </a:cubicBezTo>
                  <a:cubicBezTo>
                    <a:pt x="72" y="59"/>
                    <a:pt x="73" y="57"/>
                    <a:pt x="72" y="57"/>
                  </a:cubicBezTo>
                  <a:cubicBezTo>
                    <a:pt x="72" y="57"/>
                    <a:pt x="71" y="56"/>
                    <a:pt x="71" y="56"/>
                  </a:cubicBezTo>
                  <a:cubicBezTo>
                    <a:pt x="71" y="55"/>
                    <a:pt x="71" y="55"/>
                    <a:pt x="71" y="55"/>
                  </a:cubicBezTo>
                  <a:cubicBezTo>
                    <a:pt x="71" y="55"/>
                    <a:pt x="71" y="55"/>
                    <a:pt x="71" y="55"/>
                  </a:cubicBezTo>
                  <a:cubicBezTo>
                    <a:pt x="71" y="54"/>
                    <a:pt x="71" y="54"/>
                    <a:pt x="71" y="54"/>
                  </a:cubicBezTo>
                  <a:cubicBezTo>
                    <a:pt x="71" y="55"/>
                    <a:pt x="72" y="55"/>
                    <a:pt x="72" y="54"/>
                  </a:cubicBezTo>
                  <a:cubicBezTo>
                    <a:pt x="72" y="54"/>
                    <a:pt x="72" y="54"/>
                    <a:pt x="72" y="54"/>
                  </a:cubicBezTo>
                  <a:cubicBezTo>
                    <a:pt x="72" y="53"/>
                    <a:pt x="72" y="53"/>
                    <a:pt x="72" y="52"/>
                  </a:cubicBezTo>
                  <a:cubicBezTo>
                    <a:pt x="72" y="52"/>
                    <a:pt x="72" y="51"/>
                    <a:pt x="72" y="51"/>
                  </a:cubicBezTo>
                  <a:cubicBezTo>
                    <a:pt x="71" y="50"/>
                    <a:pt x="72" y="50"/>
                    <a:pt x="72" y="50"/>
                  </a:cubicBezTo>
                  <a:cubicBezTo>
                    <a:pt x="72" y="50"/>
                    <a:pt x="72" y="49"/>
                    <a:pt x="72" y="49"/>
                  </a:cubicBezTo>
                  <a:cubicBezTo>
                    <a:pt x="72" y="49"/>
                    <a:pt x="71" y="49"/>
                    <a:pt x="71" y="49"/>
                  </a:cubicBezTo>
                  <a:cubicBezTo>
                    <a:pt x="71" y="49"/>
                    <a:pt x="70" y="49"/>
                    <a:pt x="70" y="49"/>
                  </a:cubicBezTo>
                  <a:cubicBezTo>
                    <a:pt x="70" y="48"/>
                    <a:pt x="70" y="48"/>
                    <a:pt x="70" y="48"/>
                  </a:cubicBezTo>
                  <a:cubicBezTo>
                    <a:pt x="70" y="48"/>
                    <a:pt x="70" y="47"/>
                    <a:pt x="70" y="47"/>
                  </a:cubicBezTo>
                  <a:cubicBezTo>
                    <a:pt x="70" y="47"/>
                    <a:pt x="71" y="47"/>
                    <a:pt x="71" y="48"/>
                  </a:cubicBezTo>
                  <a:cubicBezTo>
                    <a:pt x="71" y="48"/>
                    <a:pt x="71" y="48"/>
                    <a:pt x="71" y="48"/>
                  </a:cubicBezTo>
                  <a:cubicBezTo>
                    <a:pt x="71" y="48"/>
                    <a:pt x="71" y="48"/>
                    <a:pt x="71" y="48"/>
                  </a:cubicBezTo>
                  <a:cubicBezTo>
                    <a:pt x="71" y="47"/>
                    <a:pt x="70" y="47"/>
                    <a:pt x="70" y="47"/>
                  </a:cubicBezTo>
                  <a:cubicBezTo>
                    <a:pt x="70" y="47"/>
                    <a:pt x="70" y="47"/>
                    <a:pt x="70" y="47"/>
                  </a:cubicBezTo>
                  <a:cubicBezTo>
                    <a:pt x="71" y="47"/>
                    <a:pt x="71" y="46"/>
                    <a:pt x="71" y="46"/>
                  </a:cubicBezTo>
                  <a:cubicBezTo>
                    <a:pt x="72" y="46"/>
                    <a:pt x="72" y="46"/>
                    <a:pt x="72" y="46"/>
                  </a:cubicBezTo>
                  <a:cubicBezTo>
                    <a:pt x="72" y="46"/>
                    <a:pt x="72" y="46"/>
                    <a:pt x="73" y="46"/>
                  </a:cubicBezTo>
                  <a:cubicBezTo>
                    <a:pt x="73" y="46"/>
                    <a:pt x="74" y="47"/>
                    <a:pt x="74" y="48"/>
                  </a:cubicBezTo>
                  <a:cubicBezTo>
                    <a:pt x="73" y="49"/>
                    <a:pt x="74" y="49"/>
                    <a:pt x="74" y="50"/>
                  </a:cubicBezTo>
                  <a:cubicBezTo>
                    <a:pt x="74" y="50"/>
                    <a:pt x="74" y="50"/>
                    <a:pt x="74" y="50"/>
                  </a:cubicBezTo>
                  <a:cubicBezTo>
                    <a:pt x="74" y="50"/>
                    <a:pt x="74" y="50"/>
                    <a:pt x="74" y="49"/>
                  </a:cubicBezTo>
                  <a:cubicBezTo>
                    <a:pt x="74" y="48"/>
                    <a:pt x="74" y="48"/>
                    <a:pt x="75" y="47"/>
                  </a:cubicBezTo>
                  <a:cubicBezTo>
                    <a:pt x="75" y="46"/>
                    <a:pt x="75" y="45"/>
                    <a:pt x="75" y="45"/>
                  </a:cubicBezTo>
                  <a:cubicBezTo>
                    <a:pt x="75" y="44"/>
                    <a:pt x="75" y="44"/>
                    <a:pt x="75" y="44"/>
                  </a:cubicBezTo>
                  <a:cubicBezTo>
                    <a:pt x="74" y="43"/>
                    <a:pt x="74" y="43"/>
                    <a:pt x="74" y="43"/>
                  </a:cubicBezTo>
                  <a:cubicBezTo>
                    <a:pt x="73" y="43"/>
                    <a:pt x="73" y="43"/>
                    <a:pt x="73" y="43"/>
                  </a:cubicBezTo>
                  <a:cubicBezTo>
                    <a:pt x="73" y="43"/>
                    <a:pt x="73" y="43"/>
                    <a:pt x="73" y="43"/>
                  </a:cubicBezTo>
                  <a:cubicBezTo>
                    <a:pt x="73" y="43"/>
                    <a:pt x="73" y="42"/>
                    <a:pt x="73" y="42"/>
                  </a:cubicBezTo>
                  <a:cubicBezTo>
                    <a:pt x="74" y="42"/>
                    <a:pt x="74" y="42"/>
                    <a:pt x="74" y="41"/>
                  </a:cubicBezTo>
                  <a:cubicBezTo>
                    <a:pt x="74" y="41"/>
                    <a:pt x="73" y="41"/>
                    <a:pt x="73" y="41"/>
                  </a:cubicBezTo>
                  <a:cubicBezTo>
                    <a:pt x="73" y="40"/>
                    <a:pt x="73" y="40"/>
                    <a:pt x="72" y="40"/>
                  </a:cubicBezTo>
                  <a:cubicBezTo>
                    <a:pt x="72" y="40"/>
                    <a:pt x="72" y="40"/>
                    <a:pt x="72" y="40"/>
                  </a:cubicBezTo>
                  <a:cubicBezTo>
                    <a:pt x="72" y="40"/>
                    <a:pt x="73" y="39"/>
                    <a:pt x="73" y="39"/>
                  </a:cubicBezTo>
                  <a:cubicBezTo>
                    <a:pt x="73" y="40"/>
                    <a:pt x="74" y="40"/>
                    <a:pt x="74" y="39"/>
                  </a:cubicBezTo>
                  <a:cubicBezTo>
                    <a:pt x="74" y="38"/>
                    <a:pt x="75" y="37"/>
                    <a:pt x="75" y="36"/>
                  </a:cubicBezTo>
                  <a:cubicBezTo>
                    <a:pt x="75" y="34"/>
                    <a:pt x="76" y="32"/>
                    <a:pt x="77" y="30"/>
                  </a:cubicBezTo>
                  <a:cubicBezTo>
                    <a:pt x="77" y="30"/>
                    <a:pt x="78" y="29"/>
                    <a:pt x="78" y="29"/>
                  </a:cubicBezTo>
                  <a:cubicBezTo>
                    <a:pt x="78" y="29"/>
                    <a:pt x="78" y="28"/>
                    <a:pt x="78" y="28"/>
                  </a:cubicBezTo>
                  <a:cubicBezTo>
                    <a:pt x="78" y="27"/>
                    <a:pt x="78" y="27"/>
                    <a:pt x="79" y="27"/>
                  </a:cubicBezTo>
                  <a:cubicBezTo>
                    <a:pt x="80" y="27"/>
                    <a:pt x="80" y="27"/>
                    <a:pt x="80" y="26"/>
                  </a:cubicBezTo>
                  <a:cubicBezTo>
                    <a:pt x="80" y="26"/>
                    <a:pt x="80" y="25"/>
                    <a:pt x="80" y="25"/>
                  </a:cubicBezTo>
                  <a:cubicBezTo>
                    <a:pt x="80" y="25"/>
                    <a:pt x="80" y="25"/>
                    <a:pt x="79" y="25"/>
                  </a:cubicBezTo>
                  <a:cubicBezTo>
                    <a:pt x="79" y="25"/>
                    <a:pt x="79" y="25"/>
                    <a:pt x="78" y="25"/>
                  </a:cubicBezTo>
                  <a:cubicBezTo>
                    <a:pt x="78" y="25"/>
                    <a:pt x="78" y="25"/>
                    <a:pt x="78" y="25"/>
                  </a:cubicBezTo>
                  <a:cubicBezTo>
                    <a:pt x="78" y="25"/>
                    <a:pt x="78" y="24"/>
                    <a:pt x="78" y="24"/>
                  </a:cubicBezTo>
                  <a:cubicBezTo>
                    <a:pt x="79" y="24"/>
                    <a:pt x="79" y="24"/>
                    <a:pt x="80" y="24"/>
                  </a:cubicBezTo>
                  <a:cubicBezTo>
                    <a:pt x="80" y="25"/>
                    <a:pt x="81" y="25"/>
                    <a:pt x="82" y="24"/>
                  </a:cubicBezTo>
                  <a:cubicBezTo>
                    <a:pt x="82" y="24"/>
                    <a:pt x="82" y="24"/>
                    <a:pt x="82" y="24"/>
                  </a:cubicBezTo>
                  <a:cubicBezTo>
                    <a:pt x="83" y="24"/>
                    <a:pt x="83" y="24"/>
                    <a:pt x="83" y="23"/>
                  </a:cubicBezTo>
                  <a:cubicBezTo>
                    <a:pt x="82" y="23"/>
                    <a:pt x="82" y="23"/>
                    <a:pt x="82" y="23"/>
                  </a:cubicBezTo>
                  <a:cubicBezTo>
                    <a:pt x="82" y="23"/>
                    <a:pt x="83" y="22"/>
                    <a:pt x="83" y="22"/>
                  </a:cubicBezTo>
                  <a:cubicBezTo>
                    <a:pt x="83" y="22"/>
                    <a:pt x="84" y="22"/>
                    <a:pt x="84" y="22"/>
                  </a:cubicBezTo>
                  <a:cubicBezTo>
                    <a:pt x="85" y="22"/>
                    <a:pt x="85" y="21"/>
                    <a:pt x="85" y="21"/>
                  </a:cubicBezTo>
                  <a:cubicBezTo>
                    <a:pt x="86" y="20"/>
                    <a:pt x="86" y="20"/>
                    <a:pt x="85" y="19"/>
                  </a:cubicBezTo>
                  <a:cubicBezTo>
                    <a:pt x="85" y="18"/>
                    <a:pt x="85" y="18"/>
                    <a:pt x="85" y="18"/>
                  </a:cubicBezTo>
                  <a:cubicBezTo>
                    <a:pt x="84" y="17"/>
                    <a:pt x="83" y="17"/>
                    <a:pt x="81" y="16"/>
                  </a:cubicBezTo>
                  <a:cubicBezTo>
                    <a:pt x="81" y="16"/>
                    <a:pt x="80" y="17"/>
                    <a:pt x="79" y="17"/>
                  </a:cubicBezTo>
                  <a:cubicBezTo>
                    <a:pt x="79" y="17"/>
                    <a:pt x="79" y="17"/>
                    <a:pt x="79" y="17"/>
                  </a:cubicBezTo>
                  <a:cubicBezTo>
                    <a:pt x="78" y="18"/>
                    <a:pt x="78" y="18"/>
                    <a:pt x="78" y="18"/>
                  </a:cubicBezTo>
                  <a:cubicBezTo>
                    <a:pt x="78" y="18"/>
                    <a:pt x="78" y="18"/>
                    <a:pt x="78" y="18"/>
                  </a:cubicBezTo>
                  <a:cubicBezTo>
                    <a:pt x="77" y="18"/>
                    <a:pt x="77" y="18"/>
                    <a:pt x="77" y="18"/>
                  </a:cubicBezTo>
                  <a:cubicBezTo>
                    <a:pt x="76" y="18"/>
                    <a:pt x="76" y="18"/>
                    <a:pt x="76" y="18"/>
                  </a:cubicBezTo>
                  <a:cubicBezTo>
                    <a:pt x="75" y="19"/>
                    <a:pt x="74" y="20"/>
                    <a:pt x="73" y="21"/>
                  </a:cubicBezTo>
                  <a:cubicBezTo>
                    <a:pt x="72" y="21"/>
                    <a:pt x="71" y="21"/>
                    <a:pt x="70" y="22"/>
                  </a:cubicBezTo>
                  <a:cubicBezTo>
                    <a:pt x="70" y="22"/>
                    <a:pt x="70" y="22"/>
                    <a:pt x="70" y="22"/>
                  </a:cubicBezTo>
                  <a:cubicBezTo>
                    <a:pt x="70" y="22"/>
                    <a:pt x="70" y="22"/>
                    <a:pt x="70" y="22"/>
                  </a:cubicBezTo>
                  <a:cubicBezTo>
                    <a:pt x="70" y="22"/>
                    <a:pt x="69" y="22"/>
                    <a:pt x="69" y="23"/>
                  </a:cubicBezTo>
                  <a:cubicBezTo>
                    <a:pt x="69" y="23"/>
                    <a:pt x="69" y="23"/>
                    <a:pt x="69" y="23"/>
                  </a:cubicBezTo>
                  <a:cubicBezTo>
                    <a:pt x="69" y="23"/>
                    <a:pt x="69" y="23"/>
                    <a:pt x="69" y="23"/>
                  </a:cubicBezTo>
                  <a:cubicBezTo>
                    <a:pt x="69" y="22"/>
                    <a:pt x="70" y="22"/>
                    <a:pt x="70" y="22"/>
                  </a:cubicBezTo>
                  <a:cubicBezTo>
                    <a:pt x="70" y="22"/>
                    <a:pt x="70" y="22"/>
                    <a:pt x="70" y="22"/>
                  </a:cubicBezTo>
                  <a:cubicBezTo>
                    <a:pt x="70" y="22"/>
                    <a:pt x="70" y="22"/>
                    <a:pt x="70" y="22"/>
                  </a:cubicBezTo>
                  <a:cubicBezTo>
                    <a:pt x="70" y="21"/>
                    <a:pt x="70" y="21"/>
                    <a:pt x="70" y="21"/>
                  </a:cubicBezTo>
                  <a:cubicBezTo>
                    <a:pt x="71" y="20"/>
                    <a:pt x="72" y="20"/>
                    <a:pt x="72" y="19"/>
                  </a:cubicBezTo>
                  <a:cubicBezTo>
                    <a:pt x="73" y="19"/>
                    <a:pt x="74" y="18"/>
                    <a:pt x="74" y="18"/>
                  </a:cubicBezTo>
                  <a:cubicBezTo>
                    <a:pt x="74" y="17"/>
                    <a:pt x="74" y="17"/>
                    <a:pt x="75" y="17"/>
                  </a:cubicBezTo>
                  <a:cubicBezTo>
                    <a:pt x="75" y="15"/>
                    <a:pt x="74" y="14"/>
                    <a:pt x="73" y="15"/>
                  </a:cubicBezTo>
                  <a:cubicBezTo>
                    <a:pt x="73" y="15"/>
                    <a:pt x="73" y="15"/>
                    <a:pt x="73" y="15"/>
                  </a:cubicBezTo>
                  <a:cubicBezTo>
                    <a:pt x="72" y="15"/>
                    <a:pt x="72" y="15"/>
                    <a:pt x="72" y="15"/>
                  </a:cubicBezTo>
                  <a:cubicBezTo>
                    <a:pt x="72" y="15"/>
                    <a:pt x="72" y="16"/>
                    <a:pt x="72" y="16"/>
                  </a:cubicBezTo>
                  <a:cubicBezTo>
                    <a:pt x="72" y="17"/>
                    <a:pt x="71" y="17"/>
                    <a:pt x="71" y="17"/>
                  </a:cubicBezTo>
                  <a:cubicBezTo>
                    <a:pt x="71" y="17"/>
                    <a:pt x="70" y="17"/>
                    <a:pt x="70" y="17"/>
                  </a:cubicBezTo>
                  <a:cubicBezTo>
                    <a:pt x="70" y="17"/>
                    <a:pt x="69" y="17"/>
                    <a:pt x="68" y="17"/>
                  </a:cubicBezTo>
                  <a:cubicBezTo>
                    <a:pt x="68" y="17"/>
                    <a:pt x="68" y="17"/>
                    <a:pt x="68" y="17"/>
                  </a:cubicBezTo>
                  <a:cubicBezTo>
                    <a:pt x="68" y="17"/>
                    <a:pt x="68" y="17"/>
                    <a:pt x="68" y="16"/>
                  </a:cubicBezTo>
                  <a:cubicBezTo>
                    <a:pt x="68" y="16"/>
                    <a:pt x="69" y="16"/>
                    <a:pt x="69" y="16"/>
                  </a:cubicBezTo>
                  <a:cubicBezTo>
                    <a:pt x="69" y="16"/>
                    <a:pt x="70" y="16"/>
                    <a:pt x="70" y="15"/>
                  </a:cubicBezTo>
                  <a:cubicBezTo>
                    <a:pt x="70" y="15"/>
                    <a:pt x="70" y="14"/>
                    <a:pt x="70" y="14"/>
                  </a:cubicBezTo>
                  <a:cubicBezTo>
                    <a:pt x="69" y="14"/>
                    <a:pt x="68" y="14"/>
                    <a:pt x="68" y="14"/>
                  </a:cubicBezTo>
                  <a:cubicBezTo>
                    <a:pt x="65" y="13"/>
                    <a:pt x="64" y="13"/>
                    <a:pt x="62" y="14"/>
                  </a:cubicBezTo>
                  <a:cubicBezTo>
                    <a:pt x="62" y="15"/>
                    <a:pt x="61" y="15"/>
                    <a:pt x="61" y="15"/>
                  </a:cubicBezTo>
                  <a:cubicBezTo>
                    <a:pt x="61" y="15"/>
                    <a:pt x="60" y="15"/>
                    <a:pt x="60" y="15"/>
                  </a:cubicBezTo>
                  <a:cubicBezTo>
                    <a:pt x="60" y="15"/>
                    <a:pt x="59" y="15"/>
                    <a:pt x="59" y="15"/>
                  </a:cubicBezTo>
                  <a:cubicBezTo>
                    <a:pt x="59" y="15"/>
                    <a:pt x="59" y="15"/>
                    <a:pt x="59" y="15"/>
                  </a:cubicBezTo>
                  <a:cubicBezTo>
                    <a:pt x="60" y="15"/>
                    <a:pt x="60" y="14"/>
                    <a:pt x="60" y="14"/>
                  </a:cubicBezTo>
                  <a:cubicBezTo>
                    <a:pt x="61" y="14"/>
                    <a:pt x="62" y="14"/>
                    <a:pt x="63" y="13"/>
                  </a:cubicBezTo>
                  <a:cubicBezTo>
                    <a:pt x="64" y="13"/>
                    <a:pt x="66" y="13"/>
                    <a:pt x="67" y="13"/>
                  </a:cubicBezTo>
                  <a:cubicBezTo>
                    <a:pt x="69" y="13"/>
                    <a:pt x="70" y="13"/>
                    <a:pt x="71" y="13"/>
                  </a:cubicBezTo>
                  <a:cubicBezTo>
                    <a:pt x="72" y="13"/>
                    <a:pt x="73" y="13"/>
                    <a:pt x="74" y="13"/>
                  </a:cubicBezTo>
                  <a:cubicBezTo>
                    <a:pt x="75" y="13"/>
                    <a:pt x="76" y="12"/>
                    <a:pt x="76" y="11"/>
                  </a:cubicBezTo>
                  <a:cubicBezTo>
                    <a:pt x="77" y="11"/>
                    <a:pt x="77" y="10"/>
                    <a:pt x="77" y="10"/>
                  </a:cubicBezTo>
                  <a:cubicBezTo>
                    <a:pt x="76" y="9"/>
                    <a:pt x="75" y="9"/>
                    <a:pt x="75" y="9"/>
                  </a:cubicBezTo>
                  <a:cubicBezTo>
                    <a:pt x="74" y="8"/>
                    <a:pt x="73" y="7"/>
                    <a:pt x="72" y="8"/>
                  </a:cubicBezTo>
                  <a:cubicBezTo>
                    <a:pt x="71" y="8"/>
                    <a:pt x="71" y="8"/>
                    <a:pt x="71" y="8"/>
                  </a:cubicBezTo>
                  <a:cubicBezTo>
                    <a:pt x="71" y="8"/>
                    <a:pt x="71" y="8"/>
                    <a:pt x="71" y="8"/>
                  </a:cubicBezTo>
                  <a:cubicBezTo>
                    <a:pt x="71" y="8"/>
                    <a:pt x="71" y="8"/>
                    <a:pt x="71" y="8"/>
                  </a:cubicBezTo>
                  <a:cubicBezTo>
                    <a:pt x="71" y="8"/>
                    <a:pt x="71" y="8"/>
                    <a:pt x="72" y="7"/>
                  </a:cubicBezTo>
                  <a:cubicBezTo>
                    <a:pt x="72" y="7"/>
                    <a:pt x="72" y="6"/>
                    <a:pt x="72" y="6"/>
                  </a:cubicBezTo>
                  <a:cubicBezTo>
                    <a:pt x="72" y="5"/>
                    <a:pt x="71" y="5"/>
                    <a:pt x="71" y="5"/>
                  </a:cubicBezTo>
                  <a:cubicBezTo>
                    <a:pt x="70" y="6"/>
                    <a:pt x="68" y="6"/>
                    <a:pt x="67" y="5"/>
                  </a:cubicBezTo>
                  <a:cubicBezTo>
                    <a:pt x="66" y="5"/>
                    <a:pt x="66" y="5"/>
                    <a:pt x="65" y="5"/>
                  </a:cubicBezTo>
                  <a:cubicBezTo>
                    <a:pt x="64" y="5"/>
                    <a:pt x="64" y="5"/>
                    <a:pt x="63" y="5"/>
                  </a:cubicBezTo>
                  <a:cubicBezTo>
                    <a:pt x="63" y="6"/>
                    <a:pt x="62" y="6"/>
                    <a:pt x="61" y="6"/>
                  </a:cubicBezTo>
                  <a:cubicBezTo>
                    <a:pt x="60" y="5"/>
                    <a:pt x="60" y="6"/>
                    <a:pt x="59" y="6"/>
                  </a:cubicBezTo>
                  <a:cubicBezTo>
                    <a:pt x="59" y="6"/>
                    <a:pt x="59" y="6"/>
                    <a:pt x="59" y="6"/>
                  </a:cubicBezTo>
                  <a:cubicBezTo>
                    <a:pt x="58" y="6"/>
                    <a:pt x="58" y="6"/>
                    <a:pt x="58" y="6"/>
                  </a:cubicBezTo>
                  <a:cubicBezTo>
                    <a:pt x="58" y="6"/>
                    <a:pt x="58" y="6"/>
                    <a:pt x="58" y="6"/>
                  </a:cubicBezTo>
                  <a:cubicBezTo>
                    <a:pt x="59" y="6"/>
                    <a:pt x="59" y="5"/>
                    <a:pt x="59" y="5"/>
                  </a:cubicBezTo>
                  <a:cubicBezTo>
                    <a:pt x="60" y="5"/>
                    <a:pt x="61" y="5"/>
                    <a:pt x="61" y="5"/>
                  </a:cubicBezTo>
                  <a:cubicBezTo>
                    <a:pt x="62" y="5"/>
                    <a:pt x="64" y="5"/>
                    <a:pt x="65" y="5"/>
                  </a:cubicBezTo>
                  <a:cubicBezTo>
                    <a:pt x="66" y="5"/>
                    <a:pt x="67" y="5"/>
                    <a:pt x="68" y="5"/>
                  </a:cubicBezTo>
                  <a:cubicBezTo>
                    <a:pt x="69" y="5"/>
                    <a:pt x="70" y="5"/>
                    <a:pt x="70" y="4"/>
                  </a:cubicBezTo>
                  <a:cubicBezTo>
                    <a:pt x="71" y="4"/>
                    <a:pt x="71" y="4"/>
                    <a:pt x="71" y="4"/>
                  </a:cubicBezTo>
                  <a:cubicBezTo>
                    <a:pt x="70" y="3"/>
                    <a:pt x="69" y="2"/>
                    <a:pt x="68" y="2"/>
                  </a:cubicBezTo>
                  <a:cubicBezTo>
                    <a:pt x="66" y="2"/>
                    <a:pt x="65" y="1"/>
                    <a:pt x="63" y="1"/>
                  </a:cubicBezTo>
                  <a:cubicBezTo>
                    <a:pt x="62" y="0"/>
                    <a:pt x="61" y="0"/>
                    <a:pt x="61" y="0"/>
                  </a:cubicBezTo>
                  <a:cubicBezTo>
                    <a:pt x="60" y="0"/>
                    <a:pt x="59" y="0"/>
                    <a:pt x="58" y="0"/>
                  </a:cubicBezTo>
                  <a:cubicBezTo>
                    <a:pt x="57" y="1"/>
                    <a:pt x="57" y="1"/>
                    <a:pt x="56" y="2"/>
                  </a:cubicBezTo>
                  <a:cubicBezTo>
                    <a:pt x="56" y="2"/>
                    <a:pt x="56" y="2"/>
                    <a:pt x="56" y="2"/>
                  </a:cubicBezTo>
                  <a:cubicBezTo>
                    <a:pt x="56" y="2"/>
                    <a:pt x="56" y="2"/>
                    <a:pt x="56" y="2"/>
                  </a:cubicBezTo>
                  <a:cubicBezTo>
                    <a:pt x="56" y="2"/>
                    <a:pt x="56" y="2"/>
                    <a:pt x="56" y="2"/>
                  </a:cubicBezTo>
                  <a:cubicBezTo>
                    <a:pt x="56" y="2"/>
                    <a:pt x="56" y="2"/>
                    <a:pt x="56" y="2"/>
                  </a:cubicBezTo>
                  <a:cubicBezTo>
                    <a:pt x="56" y="2"/>
                    <a:pt x="56" y="2"/>
                    <a:pt x="56" y="3"/>
                  </a:cubicBezTo>
                  <a:cubicBezTo>
                    <a:pt x="56" y="3"/>
                    <a:pt x="56" y="3"/>
                    <a:pt x="56" y="3"/>
                  </a:cubicBezTo>
                  <a:cubicBezTo>
                    <a:pt x="56" y="3"/>
                    <a:pt x="56" y="3"/>
                    <a:pt x="56" y="3"/>
                  </a:cubicBezTo>
                  <a:cubicBezTo>
                    <a:pt x="56" y="3"/>
                    <a:pt x="56" y="3"/>
                    <a:pt x="56" y="3"/>
                  </a:cubicBezTo>
                  <a:cubicBezTo>
                    <a:pt x="56" y="3"/>
                    <a:pt x="56" y="3"/>
                    <a:pt x="56" y="3"/>
                  </a:cubicBezTo>
                  <a:cubicBezTo>
                    <a:pt x="56" y="3"/>
                    <a:pt x="55" y="2"/>
                    <a:pt x="55" y="2"/>
                  </a:cubicBezTo>
                  <a:cubicBezTo>
                    <a:pt x="54" y="2"/>
                    <a:pt x="54" y="2"/>
                    <a:pt x="54" y="2"/>
                  </a:cubicBezTo>
                  <a:cubicBezTo>
                    <a:pt x="54" y="2"/>
                    <a:pt x="54" y="2"/>
                    <a:pt x="54" y="2"/>
                  </a:cubicBezTo>
                  <a:cubicBezTo>
                    <a:pt x="54" y="3"/>
                    <a:pt x="54" y="3"/>
                    <a:pt x="54" y="3"/>
                  </a:cubicBezTo>
                  <a:cubicBezTo>
                    <a:pt x="54" y="3"/>
                    <a:pt x="54" y="3"/>
                    <a:pt x="54" y="3"/>
                  </a:cubicBezTo>
                  <a:cubicBezTo>
                    <a:pt x="54" y="3"/>
                    <a:pt x="54" y="4"/>
                    <a:pt x="54" y="3"/>
                  </a:cubicBezTo>
                  <a:cubicBezTo>
                    <a:pt x="53" y="3"/>
                    <a:pt x="52" y="3"/>
                    <a:pt x="52" y="2"/>
                  </a:cubicBezTo>
                  <a:cubicBezTo>
                    <a:pt x="51" y="2"/>
                    <a:pt x="51" y="2"/>
                    <a:pt x="50" y="2"/>
                  </a:cubicBezTo>
                  <a:cubicBezTo>
                    <a:pt x="50" y="3"/>
                    <a:pt x="50" y="3"/>
                    <a:pt x="49" y="3"/>
                  </a:cubicBezTo>
                  <a:cubicBezTo>
                    <a:pt x="49" y="3"/>
                    <a:pt x="49" y="3"/>
                    <a:pt x="49" y="3"/>
                  </a:cubicBezTo>
                  <a:cubicBezTo>
                    <a:pt x="49" y="4"/>
                    <a:pt x="49" y="5"/>
                    <a:pt x="49" y="5"/>
                  </a:cubicBezTo>
                  <a:cubicBezTo>
                    <a:pt x="49" y="6"/>
                    <a:pt x="48" y="6"/>
                    <a:pt x="48" y="6"/>
                  </a:cubicBezTo>
                  <a:cubicBezTo>
                    <a:pt x="48" y="6"/>
                    <a:pt x="48" y="6"/>
                    <a:pt x="47" y="7"/>
                  </a:cubicBezTo>
                  <a:cubicBezTo>
                    <a:pt x="47" y="7"/>
                    <a:pt x="47" y="7"/>
                    <a:pt x="47" y="7"/>
                  </a:cubicBezTo>
                  <a:cubicBezTo>
                    <a:pt x="46" y="7"/>
                    <a:pt x="46" y="6"/>
                    <a:pt x="45" y="6"/>
                  </a:cubicBezTo>
                  <a:cubicBezTo>
                    <a:pt x="45" y="6"/>
                    <a:pt x="45" y="6"/>
                    <a:pt x="45" y="7"/>
                  </a:cubicBezTo>
                  <a:cubicBezTo>
                    <a:pt x="45" y="7"/>
                    <a:pt x="45" y="7"/>
                    <a:pt x="45" y="7"/>
                  </a:cubicBezTo>
                  <a:cubicBezTo>
                    <a:pt x="45" y="8"/>
                    <a:pt x="45" y="9"/>
                    <a:pt x="45" y="10"/>
                  </a:cubicBezTo>
                  <a:cubicBezTo>
                    <a:pt x="46" y="11"/>
                    <a:pt x="46" y="12"/>
                    <a:pt x="46" y="13"/>
                  </a:cubicBezTo>
                  <a:cubicBezTo>
                    <a:pt x="46" y="14"/>
                    <a:pt x="46" y="14"/>
                    <a:pt x="46" y="14"/>
                  </a:cubicBezTo>
                  <a:cubicBezTo>
                    <a:pt x="45" y="14"/>
                    <a:pt x="45" y="14"/>
                    <a:pt x="45" y="13"/>
                  </a:cubicBezTo>
                  <a:cubicBezTo>
                    <a:pt x="45" y="13"/>
                    <a:pt x="44" y="13"/>
                    <a:pt x="44" y="13"/>
                  </a:cubicBezTo>
                  <a:cubicBezTo>
                    <a:pt x="44" y="12"/>
                    <a:pt x="44" y="12"/>
                    <a:pt x="44" y="12"/>
                  </a:cubicBezTo>
                  <a:cubicBezTo>
                    <a:pt x="44" y="12"/>
                    <a:pt x="44" y="12"/>
                    <a:pt x="44" y="11"/>
                  </a:cubicBezTo>
                  <a:cubicBezTo>
                    <a:pt x="44" y="11"/>
                    <a:pt x="43" y="11"/>
                    <a:pt x="43" y="10"/>
                  </a:cubicBezTo>
                  <a:cubicBezTo>
                    <a:pt x="43" y="9"/>
                    <a:pt x="43" y="9"/>
                    <a:pt x="42" y="8"/>
                  </a:cubicBezTo>
                  <a:cubicBezTo>
                    <a:pt x="42" y="7"/>
                    <a:pt x="42" y="7"/>
                    <a:pt x="41" y="7"/>
                  </a:cubicBezTo>
                  <a:cubicBezTo>
                    <a:pt x="41" y="7"/>
                    <a:pt x="40" y="7"/>
                    <a:pt x="40" y="7"/>
                  </a:cubicBezTo>
                  <a:cubicBezTo>
                    <a:pt x="40" y="7"/>
                    <a:pt x="40" y="7"/>
                    <a:pt x="40" y="8"/>
                  </a:cubicBezTo>
                  <a:cubicBezTo>
                    <a:pt x="40" y="9"/>
                    <a:pt x="40" y="10"/>
                    <a:pt x="40" y="11"/>
                  </a:cubicBezTo>
                  <a:cubicBezTo>
                    <a:pt x="40" y="11"/>
                    <a:pt x="40" y="11"/>
                    <a:pt x="39" y="12"/>
                  </a:cubicBezTo>
                  <a:cubicBezTo>
                    <a:pt x="39" y="12"/>
                    <a:pt x="39" y="12"/>
                    <a:pt x="38" y="12"/>
                  </a:cubicBezTo>
                  <a:cubicBezTo>
                    <a:pt x="38" y="12"/>
                    <a:pt x="38" y="12"/>
                    <a:pt x="38" y="12"/>
                  </a:cubicBezTo>
                  <a:cubicBezTo>
                    <a:pt x="38" y="12"/>
                    <a:pt x="38" y="12"/>
                    <a:pt x="38" y="12"/>
                  </a:cubicBezTo>
                  <a:cubicBezTo>
                    <a:pt x="37" y="12"/>
                    <a:pt x="37" y="12"/>
                    <a:pt x="37" y="12"/>
                  </a:cubicBezTo>
                  <a:cubicBezTo>
                    <a:pt x="37" y="11"/>
                    <a:pt x="38" y="11"/>
                    <a:pt x="37" y="11"/>
                  </a:cubicBezTo>
                  <a:cubicBezTo>
                    <a:pt x="37" y="10"/>
                    <a:pt x="37" y="9"/>
                    <a:pt x="37" y="8"/>
                  </a:cubicBezTo>
                  <a:cubicBezTo>
                    <a:pt x="37" y="8"/>
                    <a:pt x="37" y="8"/>
                    <a:pt x="37" y="8"/>
                  </a:cubicBezTo>
                  <a:cubicBezTo>
                    <a:pt x="37" y="8"/>
                    <a:pt x="37" y="7"/>
                    <a:pt x="37" y="7"/>
                  </a:cubicBezTo>
                  <a:cubicBezTo>
                    <a:pt x="37" y="7"/>
                    <a:pt x="37" y="7"/>
                    <a:pt x="36" y="8"/>
                  </a:cubicBezTo>
                  <a:cubicBezTo>
                    <a:pt x="36" y="8"/>
                    <a:pt x="36" y="8"/>
                    <a:pt x="36" y="9"/>
                  </a:cubicBezTo>
                  <a:cubicBezTo>
                    <a:pt x="36" y="9"/>
                    <a:pt x="36" y="10"/>
                    <a:pt x="36" y="10"/>
                  </a:cubicBezTo>
                  <a:cubicBezTo>
                    <a:pt x="36" y="10"/>
                    <a:pt x="36" y="11"/>
                    <a:pt x="35" y="11"/>
                  </a:cubicBezTo>
                  <a:cubicBezTo>
                    <a:pt x="35" y="11"/>
                    <a:pt x="35" y="11"/>
                    <a:pt x="35" y="11"/>
                  </a:cubicBezTo>
                  <a:cubicBezTo>
                    <a:pt x="35" y="11"/>
                    <a:pt x="35" y="11"/>
                    <a:pt x="35" y="11"/>
                  </a:cubicBezTo>
                  <a:cubicBezTo>
                    <a:pt x="35" y="11"/>
                    <a:pt x="35" y="11"/>
                    <a:pt x="35" y="12"/>
                  </a:cubicBezTo>
                  <a:cubicBezTo>
                    <a:pt x="35" y="12"/>
                    <a:pt x="34" y="12"/>
                    <a:pt x="34" y="12"/>
                  </a:cubicBezTo>
                  <a:cubicBezTo>
                    <a:pt x="34" y="12"/>
                    <a:pt x="34" y="12"/>
                    <a:pt x="34" y="12"/>
                  </a:cubicBezTo>
                  <a:cubicBezTo>
                    <a:pt x="34" y="12"/>
                    <a:pt x="34" y="12"/>
                    <a:pt x="34" y="13"/>
                  </a:cubicBezTo>
                  <a:cubicBezTo>
                    <a:pt x="34" y="12"/>
                    <a:pt x="34" y="12"/>
                    <a:pt x="34" y="12"/>
                  </a:cubicBezTo>
                  <a:cubicBezTo>
                    <a:pt x="34" y="12"/>
                    <a:pt x="34" y="12"/>
                    <a:pt x="34" y="12"/>
                  </a:cubicBezTo>
                  <a:cubicBezTo>
                    <a:pt x="34" y="12"/>
                    <a:pt x="35" y="12"/>
                    <a:pt x="35" y="12"/>
                  </a:cubicBezTo>
                  <a:cubicBezTo>
                    <a:pt x="35" y="11"/>
                    <a:pt x="35" y="11"/>
                    <a:pt x="35" y="11"/>
                  </a:cubicBezTo>
                  <a:cubicBezTo>
                    <a:pt x="35" y="11"/>
                    <a:pt x="35" y="11"/>
                    <a:pt x="35" y="11"/>
                  </a:cubicBezTo>
                  <a:cubicBezTo>
                    <a:pt x="35" y="11"/>
                    <a:pt x="35" y="11"/>
                    <a:pt x="35" y="10"/>
                  </a:cubicBezTo>
                  <a:cubicBezTo>
                    <a:pt x="35" y="10"/>
                    <a:pt x="36" y="9"/>
                    <a:pt x="36" y="9"/>
                  </a:cubicBezTo>
                  <a:cubicBezTo>
                    <a:pt x="36" y="8"/>
                    <a:pt x="36" y="7"/>
                    <a:pt x="36" y="7"/>
                  </a:cubicBezTo>
                  <a:cubicBezTo>
                    <a:pt x="36" y="7"/>
                    <a:pt x="35" y="6"/>
                    <a:pt x="35" y="6"/>
                  </a:cubicBezTo>
                  <a:cubicBezTo>
                    <a:pt x="35" y="6"/>
                    <a:pt x="34" y="6"/>
                    <a:pt x="34" y="7"/>
                  </a:cubicBezTo>
                  <a:cubicBezTo>
                    <a:pt x="33" y="7"/>
                    <a:pt x="32" y="7"/>
                    <a:pt x="31" y="7"/>
                  </a:cubicBezTo>
                  <a:cubicBezTo>
                    <a:pt x="30" y="7"/>
                    <a:pt x="29" y="7"/>
                    <a:pt x="28" y="8"/>
                  </a:cubicBezTo>
                  <a:cubicBezTo>
                    <a:pt x="28" y="8"/>
                    <a:pt x="27" y="8"/>
                    <a:pt x="27" y="8"/>
                  </a:cubicBezTo>
                  <a:cubicBezTo>
                    <a:pt x="27" y="9"/>
                    <a:pt x="27" y="9"/>
                    <a:pt x="27" y="9"/>
                  </a:cubicBezTo>
                  <a:cubicBezTo>
                    <a:pt x="27" y="9"/>
                    <a:pt x="27" y="9"/>
                    <a:pt x="27" y="9"/>
                  </a:cubicBezTo>
                  <a:cubicBezTo>
                    <a:pt x="27" y="9"/>
                    <a:pt x="27" y="9"/>
                    <a:pt x="27" y="9"/>
                  </a:cubicBezTo>
                  <a:cubicBezTo>
                    <a:pt x="27" y="9"/>
                    <a:pt x="27" y="9"/>
                    <a:pt x="26" y="8"/>
                  </a:cubicBezTo>
                  <a:cubicBezTo>
                    <a:pt x="26" y="8"/>
                    <a:pt x="26" y="8"/>
                    <a:pt x="25" y="9"/>
                  </a:cubicBezTo>
                  <a:cubicBezTo>
                    <a:pt x="25" y="9"/>
                    <a:pt x="24" y="9"/>
                    <a:pt x="24" y="10"/>
                  </a:cubicBezTo>
                  <a:cubicBezTo>
                    <a:pt x="24" y="10"/>
                    <a:pt x="24" y="10"/>
                    <a:pt x="24" y="10"/>
                  </a:cubicBezTo>
                  <a:cubicBezTo>
                    <a:pt x="24" y="11"/>
                    <a:pt x="24" y="11"/>
                    <a:pt x="24" y="12"/>
                  </a:cubicBezTo>
                  <a:cubicBezTo>
                    <a:pt x="24" y="12"/>
                    <a:pt x="23" y="12"/>
                    <a:pt x="23" y="13"/>
                  </a:cubicBezTo>
                  <a:cubicBezTo>
                    <a:pt x="23" y="13"/>
                    <a:pt x="23" y="13"/>
                    <a:pt x="23" y="13"/>
                  </a:cubicBezTo>
                  <a:cubicBezTo>
                    <a:pt x="22" y="13"/>
                    <a:pt x="22" y="14"/>
                    <a:pt x="22" y="13"/>
                  </a:cubicBezTo>
                  <a:cubicBezTo>
                    <a:pt x="21" y="13"/>
                    <a:pt x="21" y="13"/>
                    <a:pt x="20" y="13"/>
                  </a:cubicBezTo>
                  <a:cubicBezTo>
                    <a:pt x="19" y="13"/>
                    <a:pt x="18" y="13"/>
                    <a:pt x="18" y="14"/>
                  </a:cubicBezTo>
                  <a:cubicBezTo>
                    <a:pt x="17" y="15"/>
                    <a:pt x="17" y="15"/>
                    <a:pt x="16" y="15"/>
                  </a:cubicBezTo>
                  <a:cubicBezTo>
                    <a:pt x="16" y="15"/>
                    <a:pt x="15" y="15"/>
                    <a:pt x="15" y="16"/>
                  </a:cubicBezTo>
                  <a:cubicBezTo>
                    <a:pt x="14" y="16"/>
                    <a:pt x="14" y="17"/>
                    <a:pt x="13" y="18"/>
                  </a:cubicBezTo>
                  <a:cubicBezTo>
                    <a:pt x="13" y="18"/>
                    <a:pt x="13" y="19"/>
                    <a:pt x="14" y="19"/>
                  </a:cubicBezTo>
                  <a:cubicBezTo>
                    <a:pt x="15" y="19"/>
                    <a:pt x="15"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1"/>
                    <a:pt x="16" y="21"/>
                  </a:cubicBezTo>
                  <a:cubicBezTo>
                    <a:pt x="15" y="21"/>
                    <a:pt x="15" y="21"/>
                    <a:pt x="15" y="22"/>
                  </a:cubicBezTo>
                  <a:cubicBezTo>
                    <a:pt x="15" y="22"/>
                    <a:pt x="15" y="22"/>
                    <a:pt x="15" y="23"/>
                  </a:cubicBezTo>
                  <a:cubicBezTo>
                    <a:pt x="14" y="23"/>
                    <a:pt x="14" y="24"/>
                    <a:pt x="13" y="24"/>
                  </a:cubicBezTo>
                  <a:cubicBezTo>
                    <a:pt x="13" y="24"/>
                    <a:pt x="12" y="25"/>
                    <a:pt x="12" y="24"/>
                  </a:cubicBezTo>
                  <a:cubicBezTo>
                    <a:pt x="11" y="24"/>
                    <a:pt x="10" y="24"/>
                    <a:pt x="9" y="24"/>
                  </a:cubicBezTo>
                  <a:cubicBezTo>
                    <a:pt x="9" y="24"/>
                    <a:pt x="8" y="24"/>
                    <a:pt x="8" y="24"/>
                  </a:cubicBezTo>
                  <a:cubicBezTo>
                    <a:pt x="7" y="25"/>
                    <a:pt x="7" y="25"/>
                    <a:pt x="6" y="25"/>
                  </a:cubicBezTo>
                  <a:cubicBezTo>
                    <a:pt x="5" y="25"/>
                    <a:pt x="4" y="26"/>
                    <a:pt x="3" y="26"/>
                  </a:cubicBezTo>
                  <a:cubicBezTo>
                    <a:pt x="2" y="26"/>
                    <a:pt x="1" y="26"/>
                    <a:pt x="1" y="27"/>
                  </a:cubicBezTo>
                  <a:cubicBezTo>
                    <a:pt x="0" y="28"/>
                    <a:pt x="0" y="28"/>
                    <a:pt x="1" y="29"/>
                  </a:cubicBezTo>
                  <a:cubicBezTo>
                    <a:pt x="1" y="30"/>
                    <a:pt x="2" y="30"/>
                    <a:pt x="2" y="31"/>
                  </a:cubicBezTo>
                  <a:cubicBezTo>
                    <a:pt x="2" y="31"/>
                    <a:pt x="2" y="31"/>
                    <a:pt x="2" y="31"/>
                  </a:cubicBezTo>
                  <a:cubicBezTo>
                    <a:pt x="2" y="31"/>
                    <a:pt x="2" y="31"/>
                    <a:pt x="3" y="31"/>
                  </a:cubicBezTo>
                  <a:cubicBezTo>
                    <a:pt x="3" y="31"/>
                    <a:pt x="2" y="31"/>
                    <a:pt x="2" y="31"/>
                  </a:cubicBezTo>
                  <a:cubicBezTo>
                    <a:pt x="2" y="31"/>
                    <a:pt x="2" y="31"/>
                    <a:pt x="2" y="31"/>
                  </a:cubicBezTo>
                  <a:cubicBezTo>
                    <a:pt x="2" y="31"/>
                    <a:pt x="2" y="31"/>
                    <a:pt x="2" y="31"/>
                  </a:cubicBezTo>
                  <a:cubicBezTo>
                    <a:pt x="2" y="31"/>
                    <a:pt x="2" y="31"/>
                    <a:pt x="2" y="31"/>
                  </a:cubicBezTo>
                  <a:cubicBezTo>
                    <a:pt x="2" y="32"/>
                    <a:pt x="3" y="32"/>
                    <a:pt x="3" y="32"/>
                  </a:cubicBezTo>
                  <a:cubicBezTo>
                    <a:pt x="3" y="33"/>
                    <a:pt x="3" y="33"/>
                    <a:pt x="4" y="33"/>
                  </a:cubicBezTo>
                  <a:cubicBezTo>
                    <a:pt x="4" y="33"/>
                    <a:pt x="5" y="33"/>
                    <a:pt x="5" y="33"/>
                  </a:cubicBezTo>
                  <a:cubicBezTo>
                    <a:pt x="6" y="33"/>
                    <a:pt x="6" y="33"/>
                    <a:pt x="7" y="33"/>
                  </a:cubicBezTo>
                  <a:cubicBezTo>
                    <a:pt x="7" y="33"/>
                    <a:pt x="7" y="33"/>
                    <a:pt x="7" y="33"/>
                  </a:cubicBezTo>
                  <a:cubicBezTo>
                    <a:pt x="7" y="33"/>
                    <a:pt x="7" y="33"/>
                    <a:pt x="7" y="34"/>
                  </a:cubicBezTo>
                  <a:cubicBezTo>
                    <a:pt x="7" y="34"/>
                    <a:pt x="7" y="34"/>
                    <a:pt x="7" y="34"/>
                  </a:cubicBezTo>
                  <a:cubicBezTo>
                    <a:pt x="7" y="34"/>
                    <a:pt x="7" y="34"/>
                    <a:pt x="6" y="34"/>
                  </a:cubicBezTo>
                  <a:cubicBezTo>
                    <a:pt x="5" y="34"/>
                    <a:pt x="4" y="33"/>
                    <a:pt x="4" y="34"/>
                  </a:cubicBezTo>
                  <a:cubicBezTo>
                    <a:pt x="3" y="34"/>
                    <a:pt x="3" y="34"/>
                    <a:pt x="2" y="34"/>
                  </a:cubicBezTo>
                  <a:cubicBezTo>
                    <a:pt x="2" y="34"/>
                    <a:pt x="1" y="34"/>
                    <a:pt x="1" y="34"/>
                  </a:cubicBezTo>
                  <a:cubicBezTo>
                    <a:pt x="0" y="35"/>
                    <a:pt x="0" y="36"/>
                    <a:pt x="0" y="36"/>
                  </a:cubicBezTo>
                  <a:cubicBezTo>
                    <a:pt x="1" y="37"/>
                    <a:pt x="1" y="37"/>
                    <a:pt x="2" y="38"/>
                  </a:cubicBezTo>
                  <a:cubicBezTo>
                    <a:pt x="2" y="38"/>
                    <a:pt x="2" y="38"/>
                    <a:pt x="2" y="38"/>
                  </a:cubicBezTo>
                  <a:cubicBezTo>
                    <a:pt x="2" y="38"/>
                    <a:pt x="1" y="38"/>
                    <a:pt x="1" y="39"/>
                  </a:cubicBezTo>
                  <a:cubicBezTo>
                    <a:pt x="1" y="39"/>
                    <a:pt x="1" y="39"/>
                    <a:pt x="1" y="39"/>
                  </a:cubicBezTo>
                  <a:cubicBezTo>
                    <a:pt x="1" y="40"/>
                    <a:pt x="2" y="41"/>
                    <a:pt x="3" y="42"/>
                  </a:cubicBezTo>
                  <a:cubicBezTo>
                    <a:pt x="3" y="42"/>
                    <a:pt x="4" y="42"/>
                    <a:pt x="4" y="41"/>
                  </a:cubicBezTo>
                  <a:cubicBezTo>
                    <a:pt x="4" y="41"/>
                    <a:pt x="5" y="41"/>
                    <a:pt x="5" y="41"/>
                  </a:cubicBezTo>
                  <a:cubicBezTo>
                    <a:pt x="5" y="41"/>
                    <a:pt x="6" y="41"/>
                    <a:pt x="6" y="42"/>
                  </a:cubicBezTo>
                  <a:cubicBezTo>
                    <a:pt x="6" y="42"/>
                    <a:pt x="6" y="42"/>
                    <a:pt x="6" y="42"/>
                  </a:cubicBezTo>
                  <a:cubicBezTo>
                    <a:pt x="7" y="41"/>
                    <a:pt x="8" y="42"/>
                    <a:pt x="9" y="42"/>
                  </a:cubicBezTo>
                  <a:cubicBezTo>
                    <a:pt x="9" y="42"/>
                    <a:pt x="9" y="42"/>
                    <a:pt x="10" y="42"/>
                  </a:cubicBezTo>
                  <a:cubicBezTo>
                    <a:pt x="11" y="42"/>
                    <a:pt x="12" y="42"/>
                    <a:pt x="12" y="43"/>
                  </a:cubicBezTo>
                  <a:cubicBezTo>
                    <a:pt x="13" y="44"/>
                    <a:pt x="14" y="44"/>
                    <a:pt x="15" y="45"/>
                  </a:cubicBezTo>
                  <a:cubicBezTo>
                    <a:pt x="15" y="45"/>
                    <a:pt x="15" y="45"/>
                    <a:pt x="15" y="45"/>
                  </a:cubicBezTo>
                  <a:cubicBezTo>
                    <a:pt x="15" y="46"/>
                    <a:pt x="15" y="46"/>
                    <a:pt x="15" y="46"/>
                  </a:cubicBezTo>
                  <a:cubicBezTo>
                    <a:pt x="15" y="47"/>
                    <a:pt x="15" y="47"/>
                    <a:pt x="15" y="47"/>
                  </a:cubicBezTo>
                  <a:cubicBezTo>
                    <a:pt x="15" y="48"/>
                    <a:pt x="15" y="49"/>
                    <a:pt x="15" y="49"/>
                  </a:cubicBezTo>
                  <a:cubicBezTo>
                    <a:pt x="15" y="49"/>
                    <a:pt x="16" y="50"/>
                    <a:pt x="16" y="50"/>
                  </a:cubicBezTo>
                  <a:cubicBezTo>
                    <a:pt x="16" y="50"/>
                    <a:pt x="16" y="51"/>
                    <a:pt x="15" y="51"/>
                  </a:cubicBezTo>
                  <a:cubicBezTo>
                    <a:pt x="15" y="51"/>
                    <a:pt x="15" y="51"/>
                    <a:pt x="15" y="52"/>
                  </a:cubicBezTo>
                  <a:cubicBezTo>
                    <a:pt x="15" y="52"/>
                    <a:pt x="16" y="52"/>
                    <a:pt x="16" y="52"/>
                  </a:cubicBezTo>
                  <a:cubicBezTo>
                    <a:pt x="16" y="52"/>
                    <a:pt x="16" y="52"/>
                    <a:pt x="16" y="52"/>
                  </a:cubicBezTo>
                  <a:cubicBezTo>
                    <a:pt x="16" y="52"/>
                    <a:pt x="16" y="53"/>
                    <a:pt x="16" y="53"/>
                  </a:cubicBezTo>
                  <a:cubicBezTo>
                    <a:pt x="16" y="53"/>
                    <a:pt x="16" y="53"/>
                    <a:pt x="16" y="54"/>
                  </a:cubicBezTo>
                  <a:cubicBezTo>
                    <a:pt x="16" y="54"/>
                    <a:pt x="16" y="54"/>
                    <a:pt x="16" y="54"/>
                  </a:cubicBezTo>
                  <a:cubicBezTo>
                    <a:pt x="16" y="54"/>
                    <a:pt x="16" y="55"/>
                    <a:pt x="16" y="55"/>
                  </a:cubicBezTo>
                  <a:cubicBezTo>
                    <a:pt x="16" y="55"/>
                    <a:pt x="16" y="55"/>
                    <a:pt x="16" y="56"/>
                  </a:cubicBezTo>
                  <a:cubicBezTo>
                    <a:pt x="16" y="56"/>
                    <a:pt x="16" y="57"/>
                    <a:pt x="16" y="57"/>
                  </a:cubicBezTo>
                  <a:cubicBezTo>
                    <a:pt x="16" y="58"/>
                    <a:pt x="16" y="58"/>
                    <a:pt x="16" y="59"/>
                  </a:cubicBezTo>
                  <a:cubicBezTo>
                    <a:pt x="16" y="59"/>
                    <a:pt x="16" y="59"/>
                    <a:pt x="16" y="59"/>
                  </a:cubicBezTo>
                  <a:cubicBezTo>
                    <a:pt x="16" y="59"/>
                    <a:pt x="16" y="59"/>
                    <a:pt x="16" y="59"/>
                  </a:cubicBezTo>
                  <a:cubicBezTo>
                    <a:pt x="17" y="60"/>
                    <a:pt x="17" y="60"/>
                    <a:pt x="16" y="60"/>
                  </a:cubicBezTo>
                  <a:cubicBezTo>
                    <a:pt x="16" y="60"/>
                    <a:pt x="15" y="60"/>
                    <a:pt x="15" y="61"/>
                  </a:cubicBezTo>
                  <a:cubicBezTo>
                    <a:pt x="15" y="61"/>
                    <a:pt x="15" y="61"/>
                    <a:pt x="15" y="61"/>
                  </a:cubicBezTo>
                  <a:cubicBezTo>
                    <a:pt x="15" y="61"/>
                    <a:pt x="16" y="61"/>
                    <a:pt x="15" y="62"/>
                  </a:cubicBezTo>
                  <a:cubicBezTo>
                    <a:pt x="15" y="62"/>
                    <a:pt x="15" y="62"/>
                    <a:pt x="15" y="63"/>
                  </a:cubicBezTo>
                  <a:cubicBezTo>
                    <a:pt x="15" y="63"/>
                    <a:pt x="15" y="63"/>
                    <a:pt x="15" y="63"/>
                  </a:cubicBezTo>
                  <a:cubicBezTo>
                    <a:pt x="15" y="63"/>
                    <a:pt x="15" y="63"/>
                    <a:pt x="15" y="63"/>
                  </a:cubicBezTo>
                  <a:cubicBezTo>
                    <a:pt x="15" y="63"/>
                    <a:pt x="15" y="63"/>
                    <a:pt x="15" y="63"/>
                  </a:cubicBezTo>
                  <a:cubicBezTo>
                    <a:pt x="15" y="63"/>
                    <a:pt x="15" y="63"/>
                    <a:pt x="15" y="63"/>
                  </a:cubicBezTo>
                  <a:cubicBezTo>
                    <a:pt x="15" y="63"/>
                    <a:pt x="15" y="63"/>
                    <a:pt x="15" y="63"/>
                  </a:cubicBezTo>
                  <a:cubicBezTo>
                    <a:pt x="15" y="63"/>
                    <a:pt x="15" y="63"/>
                    <a:pt x="15" y="64"/>
                  </a:cubicBezTo>
                  <a:cubicBezTo>
                    <a:pt x="15" y="64"/>
                    <a:pt x="15" y="64"/>
                    <a:pt x="15" y="64"/>
                  </a:cubicBezTo>
                  <a:cubicBezTo>
                    <a:pt x="15" y="64"/>
                    <a:pt x="15" y="64"/>
                    <a:pt x="15" y="64"/>
                  </a:cubicBezTo>
                  <a:cubicBezTo>
                    <a:pt x="15" y="64"/>
                    <a:pt x="15" y="64"/>
                    <a:pt x="15" y="64"/>
                  </a:cubicBezTo>
                  <a:cubicBezTo>
                    <a:pt x="15" y="64"/>
                    <a:pt x="14" y="65"/>
                    <a:pt x="14" y="65"/>
                  </a:cubicBezTo>
                  <a:cubicBezTo>
                    <a:pt x="14" y="66"/>
                    <a:pt x="14" y="66"/>
                    <a:pt x="14" y="66"/>
                  </a:cubicBezTo>
                  <a:cubicBezTo>
                    <a:pt x="15" y="67"/>
                    <a:pt x="16" y="67"/>
                    <a:pt x="17" y="67"/>
                  </a:cubicBezTo>
                  <a:cubicBezTo>
                    <a:pt x="17" y="66"/>
                    <a:pt x="17" y="66"/>
                    <a:pt x="17" y="66"/>
                  </a:cubicBezTo>
                  <a:cubicBezTo>
                    <a:pt x="17" y="66"/>
                    <a:pt x="18" y="66"/>
                    <a:pt x="18" y="66"/>
                  </a:cubicBezTo>
                  <a:cubicBezTo>
                    <a:pt x="18" y="66"/>
                    <a:pt x="18" y="66"/>
                    <a:pt x="18" y="66"/>
                  </a:cubicBezTo>
                  <a:cubicBezTo>
                    <a:pt x="18" y="66"/>
                    <a:pt x="18" y="66"/>
                    <a:pt x="18" y="66"/>
                  </a:cubicBezTo>
                  <a:cubicBezTo>
                    <a:pt x="18" y="66"/>
                    <a:pt x="18" y="66"/>
                    <a:pt x="18" y="66"/>
                  </a:cubicBezTo>
                  <a:cubicBezTo>
                    <a:pt x="18" y="66"/>
                    <a:pt x="18" y="66"/>
                    <a:pt x="18" y="66"/>
                  </a:cubicBezTo>
                  <a:cubicBezTo>
                    <a:pt x="18" y="66"/>
                    <a:pt x="19" y="66"/>
                    <a:pt x="19" y="66"/>
                  </a:cubicBezTo>
                  <a:cubicBezTo>
                    <a:pt x="19" y="67"/>
                    <a:pt x="18" y="67"/>
                    <a:pt x="18" y="67"/>
                  </a:cubicBezTo>
                  <a:cubicBezTo>
                    <a:pt x="18" y="67"/>
                    <a:pt x="18" y="67"/>
                    <a:pt x="17" y="68"/>
                  </a:cubicBezTo>
                  <a:cubicBezTo>
                    <a:pt x="17" y="68"/>
                    <a:pt x="17" y="68"/>
                    <a:pt x="18" y="68"/>
                  </a:cubicBezTo>
                  <a:cubicBezTo>
                    <a:pt x="18" y="68"/>
                    <a:pt x="18" y="69"/>
                    <a:pt x="18" y="69"/>
                  </a:cubicBezTo>
                  <a:cubicBezTo>
                    <a:pt x="19" y="69"/>
                    <a:pt x="19" y="69"/>
                    <a:pt x="18" y="69"/>
                  </a:cubicBezTo>
                  <a:cubicBezTo>
                    <a:pt x="18" y="70"/>
                    <a:pt x="18" y="70"/>
                    <a:pt x="18" y="70"/>
                  </a:cubicBezTo>
                  <a:cubicBezTo>
                    <a:pt x="18" y="70"/>
                    <a:pt x="18" y="70"/>
                    <a:pt x="18" y="70"/>
                  </a:cubicBezTo>
                  <a:cubicBezTo>
                    <a:pt x="18" y="70"/>
                    <a:pt x="18" y="70"/>
                    <a:pt x="18" y="70"/>
                  </a:cubicBezTo>
                  <a:cubicBezTo>
                    <a:pt x="19" y="70"/>
                    <a:pt x="19" y="71"/>
                    <a:pt x="19" y="71"/>
                  </a:cubicBezTo>
                  <a:cubicBezTo>
                    <a:pt x="19" y="71"/>
                    <a:pt x="19" y="71"/>
                    <a:pt x="19" y="71"/>
                  </a:cubicBezTo>
                  <a:cubicBezTo>
                    <a:pt x="19" y="71"/>
                    <a:pt x="19" y="71"/>
                    <a:pt x="19" y="71"/>
                  </a:cubicBezTo>
                  <a:cubicBezTo>
                    <a:pt x="19" y="71"/>
                    <a:pt x="18" y="71"/>
                    <a:pt x="18" y="70"/>
                  </a:cubicBezTo>
                  <a:cubicBezTo>
                    <a:pt x="18" y="70"/>
                    <a:pt x="18" y="70"/>
                    <a:pt x="18" y="70"/>
                  </a:cubicBezTo>
                  <a:cubicBezTo>
                    <a:pt x="18" y="70"/>
                    <a:pt x="18" y="70"/>
                    <a:pt x="18" y="70"/>
                  </a:cubicBezTo>
                  <a:cubicBezTo>
                    <a:pt x="18" y="70"/>
                    <a:pt x="17" y="70"/>
                    <a:pt x="16" y="70"/>
                  </a:cubicBezTo>
                  <a:cubicBezTo>
                    <a:pt x="16" y="70"/>
                    <a:pt x="16" y="69"/>
                    <a:pt x="15" y="69"/>
                  </a:cubicBezTo>
                  <a:cubicBezTo>
                    <a:pt x="15" y="69"/>
                    <a:pt x="14" y="70"/>
                    <a:pt x="14" y="70"/>
                  </a:cubicBezTo>
                  <a:cubicBezTo>
                    <a:pt x="14" y="70"/>
                    <a:pt x="14" y="70"/>
                    <a:pt x="14" y="70"/>
                  </a:cubicBezTo>
                  <a:cubicBezTo>
                    <a:pt x="14" y="71"/>
                    <a:pt x="14" y="71"/>
                    <a:pt x="14" y="71"/>
                  </a:cubicBezTo>
                  <a:cubicBezTo>
                    <a:pt x="14" y="71"/>
                    <a:pt x="14" y="71"/>
                    <a:pt x="14" y="72"/>
                  </a:cubicBezTo>
                  <a:cubicBezTo>
                    <a:pt x="13" y="72"/>
                    <a:pt x="13" y="72"/>
                    <a:pt x="13" y="72"/>
                  </a:cubicBezTo>
                  <a:cubicBezTo>
                    <a:pt x="13" y="73"/>
                    <a:pt x="13" y="73"/>
                    <a:pt x="13" y="74"/>
                  </a:cubicBezTo>
                  <a:cubicBezTo>
                    <a:pt x="13" y="75"/>
                    <a:pt x="13" y="75"/>
                    <a:pt x="14" y="76"/>
                  </a:cubicBezTo>
                  <a:cubicBezTo>
                    <a:pt x="14" y="76"/>
                    <a:pt x="14" y="76"/>
                    <a:pt x="14" y="76"/>
                  </a:cubicBezTo>
                  <a:cubicBezTo>
                    <a:pt x="15" y="76"/>
                    <a:pt x="16" y="76"/>
                    <a:pt x="17" y="76"/>
                  </a:cubicBezTo>
                  <a:cubicBezTo>
                    <a:pt x="17" y="76"/>
                    <a:pt x="18" y="75"/>
                    <a:pt x="17" y="74"/>
                  </a:cubicBezTo>
                  <a:cubicBezTo>
                    <a:pt x="17" y="74"/>
                    <a:pt x="17" y="74"/>
                    <a:pt x="17" y="74"/>
                  </a:cubicBezTo>
                  <a:cubicBezTo>
                    <a:pt x="16" y="74"/>
                    <a:pt x="16" y="73"/>
                    <a:pt x="16" y="73"/>
                  </a:cubicBezTo>
                  <a:cubicBezTo>
                    <a:pt x="16" y="73"/>
                    <a:pt x="16" y="73"/>
                    <a:pt x="16" y="73"/>
                  </a:cubicBezTo>
                  <a:cubicBezTo>
                    <a:pt x="16" y="72"/>
                    <a:pt x="16" y="72"/>
                    <a:pt x="16" y="72"/>
                  </a:cubicBezTo>
                  <a:cubicBezTo>
                    <a:pt x="16" y="73"/>
                    <a:pt x="16" y="73"/>
                    <a:pt x="16" y="73"/>
                  </a:cubicBezTo>
                  <a:cubicBezTo>
                    <a:pt x="16" y="73"/>
                    <a:pt x="16" y="73"/>
                    <a:pt x="16" y="73"/>
                  </a:cubicBezTo>
                  <a:cubicBezTo>
                    <a:pt x="17" y="73"/>
                    <a:pt x="18" y="74"/>
                    <a:pt x="20" y="74"/>
                  </a:cubicBezTo>
                  <a:cubicBezTo>
                    <a:pt x="20" y="74"/>
                    <a:pt x="20" y="74"/>
                    <a:pt x="20" y="74"/>
                  </a:cubicBezTo>
                  <a:cubicBezTo>
                    <a:pt x="20" y="75"/>
                    <a:pt x="19" y="75"/>
                    <a:pt x="19" y="75"/>
                  </a:cubicBezTo>
                  <a:cubicBezTo>
                    <a:pt x="19" y="75"/>
                    <a:pt x="19" y="75"/>
                    <a:pt x="19" y="75"/>
                  </a:cubicBezTo>
                  <a:cubicBezTo>
                    <a:pt x="19" y="75"/>
                    <a:pt x="19" y="75"/>
                    <a:pt x="19" y="75"/>
                  </a:cubicBezTo>
                  <a:cubicBezTo>
                    <a:pt x="19" y="75"/>
                    <a:pt x="19" y="75"/>
                    <a:pt x="19" y="75"/>
                  </a:cubicBezTo>
                  <a:cubicBezTo>
                    <a:pt x="19" y="75"/>
                    <a:pt x="19" y="76"/>
                    <a:pt x="19" y="76"/>
                  </a:cubicBezTo>
                  <a:cubicBezTo>
                    <a:pt x="19" y="76"/>
                    <a:pt x="19" y="76"/>
                    <a:pt x="19" y="77"/>
                  </a:cubicBezTo>
                  <a:cubicBezTo>
                    <a:pt x="19" y="77"/>
                    <a:pt x="19" y="77"/>
                    <a:pt x="18" y="77"/>
                  </a:cubicBezTo>
                  <a:cubicBezTo>
                    <a:pt x="18" y="77"/>
                    <a:pt x="18" y="77"/>
                    <a:pt x="18" y="78"/>
                  </a:cubicBezTo>
                  <a:cubicBezTo>
                    <a:pt x="18" y="79"/>
                    <a:pt x="17" y="79"/>
                    <a:pt x="16" y="79"/>
                  </a:cubicBezTo>
                  <a:cubicBezTo>
                    <a:pt x="16" y="79"/>
                    <a:pt x="15" y="79"/>
                    <a:pt x="15" y="79"/>
                  </a:cubicBezTo>
                  <a:cubicBezTo>
                    <a:pt x="15" y="80"/>
                    <a:pt x="15" y="80"/>
                    <a:pt x="15" y="81"/>
                  </a:cubicBezTo>
                  <a:cubicBezTo>
                    <a:pt x="15" y="81"/>
                    <a:pt x="15" y="81"/>
                    <a:pt x="15" y="81"/>
                  </a:cubicBezTo>
                  <a:cubicBezTo>
                    <a:pt x="15" y="81"/>
                    <a:pt x="15" y="81"/>
                    <a:pt x="15" y="81"/>
                  </a:cubicBezTo>
                  <a:cubicBezTo>
                    <a:pt x="15" y="81"/>
                    <a:pt x="15" y="81"/>
                    <a:pt x="15" y="81"/>
                  </a:cubicBezTo>
                  <a:cubicBezTo>
                    <a:pt x="15" y="81"/>
                    <a:pt x="15" y="81"/>
                    <a:pt x="15" y="81"/>
                  </a:cubicBezTo>
                  <a:cubicBezTo>
                    <a:pt x="15" y="80"/>
                    <a:pt x="15" y="80"/>
                    <a:pt x="15" y="80"/>
                  </a:cubicBezTo>
                  <a:cubicBezTo>
                    <a:pt x="14" y="80"/>
                    <a:pt x="14" y="80"/>
                    <a:pt x="14" y="81"/>
                  </a:cubicBezTo>
                  <a:cubicBezTo>
                    <a:pt x="14" y="81"/>
                    <a:pt x="14" y="81"/>
                    <a:pt x="13" y="81"/>
                  </a:cubicBezTo>
                  <a:cubicBezTo>
                    <a:pt x="13" y="82"/>
                    <a:pt x="13" y="82"/>
                    <a:pt x="13" y="83"/>
                  </a:cubicBezTo>
                  <a:cubicBezTo>
                    <a:pt x="12" y="83"/>
                    <a:pt x="12" y="83"/>
                    <a:pt x="12" y="84"/>
                  </a:cubicBezTo>
                  <a:cubicBezTo>
                    <a:pt x="12" y="84"/>
                    <a:pt x="12" y="84"/>
                    <a:pt x="12" y="85"/>
                  </a:cubicBezTo>
                  <a:cubicBezTo>
                    <a:pt x="12" y="85"/>
                    <a:pt x="12" y="85"/>
                    <a:pt x="12" y="86"/>
                  </a:cubicBezTo>
                  <a:cubicBezTo>
                    <a:pt x="12" y="86"/>
                    <a:pt x="12"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2" y="86"/>
                    <a:pt x="12" y="87"/>
                    <a:pt x="12" y="87"/>
                  </a:cubicBezTo>
                  <a:cubicBezTo>
                    <a:pt x="11" y="88"/>
                    <a:pt x="11" y="88"/>
                    <a:pt x="12" y="89"/>
                  </a:cubicBezTo>
                  <a:cubicBezTo>
                    <a:pt x="12" y="89"/>
                    <a:pt x="12" y="89"/>
                    <a:pt x="12" y="90"/>
                  </a:cubicBezTo>
                  <a:cubicBezTo>
                    <a:pt x="12" y="90"/>
                    <a:pt x="12" y="90"/>
                    <a:pt x="12" y="91"/>
                  </a:cubicBezTo>
                  <a:cubicBezTo>
                    <a:pt x="12" y="92"/>
                    <a:pt x="13" y="93"/>
                    <a:pt x="13" y="94"/>
                  </a:cubicBezTo>
                  <a:cubicBezTo>
                    <a:pt x="12" y="94"/>
                    <a:pt x="13" y="95"/>
                    <a:pt x="13" y="95"/>
                  </a:cubicBezTo>
                  <a:cubicBezTo>
                    <a:pt x="13" y="95"/>
                    <a:pt x="13" y="95"/>
                    <a:pt x="13" y="95"/>
                  </a:cubicBezTo>
                  <a:cubicBezTo>
                    <a:pt x="14" y="95"/>
                    <a:pt x="14" y="95"/>
                    <a:pt x="15" y="95"/>
                  </a:cubicBezTo>
                  <a:cubicBezTo>
                    <a:pt x="15" y="95"/>
                    <a:pt x="15" y="95"/>
                    <a:pt x="15" y="95"/>
                  </a:cubicBezTo>
                  <a:cubicBezTo>
                    <a:pt x="15" y="94"/>
                    <a:pt x="15" y="94"/>
                    <a:pt x="15" y="94"/>
                  </a:cubicBezTo>
                  <a:cubicBezTo>
                    <a:pt x="15" y="94"/>
                    <a:pt x="15" y="94"/>
                    <a:pt x="15" y="94"/>
                  </a:cubicBezTo>
                  <a:cubicBezTo>
                    <a:pt x="15" y="95"/>
                    <a:pt x="15" y="95"/>
                    <a:pt x="15" y="94"/>
                  </a:cubicBezTo>
                  <a:cubicBezTo>
                    <a:pt x="15" y="95"/>
                    <a:pt x="15" y="95"/>
                    <a:pt x="15" y="95"/>
                  </a:cubicBezTo>
                  <a:cubicBezTo>
                    <a:pt x="15" y="95"/>
                    <a:pt x="15" y="95"/>
                    <a:pt x="15" y="95"/>
                  </a:cubicBezTo>
                  <a:cubicBezTo>
                    <a:pt x="14" y="95"/>
                    <a:pt x="14" y="95"/>
                    <a:pt x="14" y="96"/>
                  </a:cubicBezTo>
                  <a:cubicBezTo>
                    <a:pt x="13" y="96"/>
                    <a:pt x="13" y="97"/>
                    <a:pt x="13" y="97"/>
                  </a:cubicBezTo>
                  <a:cubicBezTo>
                    <a:pt x="13" y="98"/>
                    <a:pt x="13" y="99"/>
                    <a:pt x="14" y="100"/>
                  </a:cubicBezTo>
                  <a:cubicBezTo>
                    <a:pt x="14" y="100"/>
                    <a:pt x="14" y="100"/>
                    <a:pt x="14" y="100"/>
                  </a:cubicBezTo>
                  <a:cubicBezTo>
                    <a:pt x="14" y="100"/>
                    <a:pt x="14" y="100"/>
                    <a:pt x="14" y="100"/>
                  </a:cubicBezTo>
                  <a:cubicBezTo>
                    <a:pt x="14" y="100"/>
                    <a:pt x="14" y="100"/>
                    <a:pt x="14" y="100"/>
                  </a:cubicBezTo>
                  <a:cubicBezTo>
                    <a:pt x="14" y="100"/>
                    <a:pt x="14" y="100"/>
                    <a:pt x="14" y="100"/>
                  </a:cubicBezTo>
                  <a:cubicBezTo>
                    <a:pt x="14" y="100"/>
                    <a:pt x="14" y="100"/>
                    <a:pt x="14" y="100"/>
                  </a:cubicBezTo>
                  <a:cubicBezTo>
                    <a:pt x="15" y="100"/>
                    <a:pt x="15" y="101"/>
                    <a:pt x="14" y="101"/>
                  </a:cubicBezTo>
                  <a:cubicBezTo>
                    <a:pt x="14" y="101"/>
                    <a:pt x="14" y="102"/>
                    <a:pt x="14" y="102"/>
                  </a:cubicBezTo>
                  <a:cubicBezTo>
                    <a:pt x="15" y="102"/>
                    <a:pt x="15" y="103"/>
                    <a:pt x="15" y="104"/>
                  </a:cubicBezTo>
                  <a:cubicBezTo>
                    <a:pt x="15" y="104"/>
                    <a:pt x="15" y="105"/>
                    <a:pt x="15" y="105"/>
                  </a:cubicBezTo>
                  <a:cubicBezTo>
                    <a:pt x="15" y="105"/>
                    <a:pt x="15" y="105"/>
                    <a:pt x="15" y="105"/>
                  </a:cubicBezTo>
                  <a:cubicBezTo>
                    <a:pt x="15" y="106"/>
                    <a:pt x="16" y="106"/>
                    <a:pt x="16" y="107"/>
                  </a:cubicBezTo>
                  <a:cubicBezTo>
                    <a:pt x="17" y="107"/>
                    <a:pt x="17" y="107"/>
                    <a:pt x="17" y="108"/>
                  </a:cubicBezTo>
                  <a:cubicBezTo>
                    <a:pt x="17" y="108"/>
                    <a:pt x="17" y="108"/>
                    <a:pt x="18" y="108"/>
                  </a:cubicBezTo>
                  <a:cubicBezTo>
                    <a:pt x="18" y="108"/>
                    <a:pt x="19" y="108"/>
                    <a:pt x="19" y="108"/>
                  </a:cubicBezTo>
                  <a:cubicBezTo>
                    <a:pt x="19" y="108"/>
                    <a:pt x="20" y="108"/>
                    <a:pt x="20" y="107"/>
                  </a:cubicBezTo>
                  <a:cubicBezTo>
                    <a:pt x="20" y="107"/>
                    <a:pt x="21" y="108"/>
                    <a:pt x="21" y="108"/>
                  </a:cubicBezTo>
                  <a:cubicBezTo>
                    <a:pt x="21" y="109"/>
                    <a:pt x="21" y="109"/>
                    <a:pt x="21" y="110"/>
                  </a:cubicBezTo>
                  <a:cubicBezTo>
                    <a:pt x="22" y="110"/>
                    <a:pt x="22" y="110"/>
                    <a:pt x="22" y="110"/>
                  </a:cubicBezTo>
                  <a:cubicBezTo>
                    <a:pt x="22" y="110"/>
                    <a:pt x="22" y="111"/>
                    <a:pt x="22" y="111"/>
                  </a:cubicBezTo>
                  <a:cubicBezTo>
                    <a:pt x="23" y="111"/>
                    <a:pt x="24" y="111"/>
                    <a:pt x="24" y="111"/>
                  </a:cubicBezTo>
                  <a:cubicBezTo>
                    <a:pt x="24" y="111"/>
                    <a:pt x="25" y="111"/>
                    <a:pt x="25" y="110"/>
                  </a:cubicBezTo>
                  <a:cubicBezTo>
                    <a:pt x="26" y="110"/>
                    <a:pt x="26" y="108"/>
                    <a:pt x="26" y="108"/>
                  </a:cubicBezTo>
                  <a:cubicBezTo>
                    <a:pt x="26" y="107"/>
                    <a:pt x="27" y="106"/>
                    <a:pt x="27" y="106"/>
                  </a:cubicBezTo>
                  <a:cubicBezTo>
                    <a:pt x="28" y="105"/>
                    <a:pt x="28" y="105"/>
                    <a:pt x="28" y="104"/>
                  </a:cubicBezTo>
                  <a:cubicBezTo>
                    <a:pt x="28" y="104"/>
                    <a:pt x="28" y="103"/>
                    <a:pt x="28" y="103"/>
                  </a:cubicBezTo>
                  <a:cubicBezTo>
                    <a:pt x="28" y="103"/>
                    <a:pt x="28" y="103"/>
                    <a:pt x="28" y="103"/>
                  </a:cubicBezTo>
                  <a:cubicBezTo>
                    <a:pt x="28" y="103"/>
                    <a:pt x="28" y="103"/>
                    <a:pt x="28" y="103"/>
                  </a:cubicBezTo>
                  <a:cubicBezTo>
                    <a:pt x="28" y="102"/>
                    <a:pt x="28" y="102"/>
                    <a:pt x="28" y="102"/>
                  </a:cubicBezTo>
                  <a:cubicBezTo>
                    <a:pt x="28" y="102"/>
                    <a:pt x="28" y="102"/>
                    <a:pt x="28" y="102"/>
                  </a:cubicBezTo>
                  <a:cubicBezTo>
                    <a:pt x="28" y="102"/>
                    <a:pt x="28" y="102"/>
                    <a:pt x="28" y="102"/>
                  </a:cubicBezTo>
                  <a:cubicBezTo>
                    <a:pt x="28" y="102"/>
                    <a:pt x="28" y="102"/>
                    <a:pt x="28" y="103"/>
                  </a:cubicBezTo>
                  <a:cubicBezTo>
                    <a:pt x="28" y="103"/>
                    <a:pt x="28" y="103"/>
                    <a:pt x="28" y="103"/>
                  </a:cubicBezTo>
                  <a:cubicBezTo>
                    <a:pt x="28" y="103"/>
                    <a:pt x="28" y="103"/>
                    <a:pt x="28" y="103"/>
                  </a:cubicBezTo>
                  <a:cubicBezTo>
                    <a:pt x="29" y="102"/>
                    <a:pt x="29" y="102"/>
                    <a:pt x="29" y="102"/>
                  </a:cubicBezTo>
                  <a:cubicBezTo>
                    <a:pt x="30" y="101"/>
                    <a:pt x="30" y="100"/>
                    <a:pt x="31" y="99"/>
                  </a:cubicBezTo>
                  <a:cubicBezTo>
                    <a:pt x="32" y="99"/>
                    <a:pt x="32" y="98"/>
                    <a:pt x="32" y="97"/>
                  </a:cubicBezTo>
                  <a:cubicBezTo>
                    <a:pt x="31" y="97"/>
                    <a:pt x="32" y="96"/>
                    <a:pt x="32" y="96"/>
                  </a:cubicBezTo>
                  <a:cubicBezTo>
                    <a:pt x="32" y="96"/>
                    <a:pt x="32" y="96"/>
                    <a:pt x="32" y="96"/>
                  </a:cubicBezTo>
                  <a:cubicBezTo>
                    <a:pt x="32" y="96"/>
                    <a:pt x="33" y="96"/>
                    <a:pt x="32" y="95"/>
                  </a:cubicBezTo>
                  <a:cubicBezTo>
                    <a:pt x="32" y="95"/>
                    <a:pt x="32" y="95"/>
                    <a:pt x="32" y="95"/>
                  </a:cubicBezTo>
                  <a:cubicBezTo>
                    <a:pt x="32" y="94"/>
                    <a:pt x="32" y="94"/>
                    <a:pt x="33" y="94"/>
                  </a:cubicBezTo>
                  <a:cubicBezTo>
                    <a:pt x="33" y="94"/>
                    <a:pt x="34" y="94"/>
                    <a:pt x="34" y="94"/>
                  </a:cubicBezTo>
                  <a:cubicBezTo>
                    <a:pt x="34" y="93"/>
                    <a:pt x="34" y="93"/>
                    <a:pt x="35" y="93"/>
                  </a:cubicBezTo>
                  <a:cubicBezTo>
                    <a:pt x="36" y="93"/>
                    <a:pt x="37" y="92"/>
                    <a:pt x="38" y="92"/>
                  </a:cubicBezTo>
                  <a:cubicBezTo>
                    <a:pt x="38" y="93"/>
                    <a:pt x="38" y="92"/>
                    <a:pt x="38" y="92"/>
                  </a:cubicBezTo>
                  <a:cubicBezTo>
                    <a:pt x="39" y="92"/>
                    <a:pt x="39" y="92"/>
                    <a:pt x="39" y="92"/>
                  </a:cubicBezTo>
                  <a:cubicBezTo>
                    <a:pt x="40" y="92"/>
                    <a:pt x="41" y="91"/>
                    <a:pt x="42" y="90"/>
                  </a:cubicBezTo>
                  <a:cubicBezTo>
                    <a:pt x="42" y="90"/>
                    <a:pt x="43" y="90"/>
                    <a:pt x="43" y="90"/>
                  </a:cubicBezTo>
                  <a:cubicBezTo>
                    <a:pt x="43" y="90"/>
                    <a:pt x="44" y="90"/>
                    <a:pt x="44" y="89"/>
                  </a:cubicBezTo>
                  <a:cubicBezTo>
                    <a:pt x="45" y="88"/>
                    <a:pt x="46" y="87"/>
                    <a:pt x="46" y="86"/>
                  </a:cubicBezTo>
                  <a:cubicBezTo>
                    <a:pt x="47" y="85"/>
                    <a:pt x="48" y="85"/>
                    <a:pt x="49" y="84"/>
                  </a:cubicBezTo>
                  <a:cubicBezTo>
                    <a:pt x="49" y="84"/>
                    <a:pt x="50" y="84"/>
                    <a:pt x="51" y="84"/>
                  </a:cubicBezTo>
                  <a:cubicBezTo>
                    <a:pt x="51" y="84"/>
                    <a:pt x="51" y="84"/>
                    <a:pt x="51" y="84"/>
                  </a:cubicBezTo>
                  <a:cubicBezTo>
                    <a:pt x="52" y="84"/>
                    <a:pt x="52" y="84"/>
                    <a:pt x="52" y="84"/>
                  </a:cubicBezTo>
                  <a:cubicBezTo>
                    <a:pt x="53" y="84"/>
                    <a:pt x="53" y="84"/>
                    <a:pt x="54" y="83"/>
                  </a:cubicBezTo>
                  <a:cubicBezTo>
                    <a:pt x="54" y="83"/>
                    <a:pt x="55" y="83"/>
                    <a:pt x="56" y="83"/>
                  </a:cubicBezTo>
                  <a:cubicBezTo>
                    <a:pt x="58" y="82"/>
                    <a:pt x="59" y="82"/>
                    <a:pt x="60" y="81"/>
                  </a:cubicBezTo>
                  <a:cubicBezTo>
                    <a:pt x="62" y="80"/>
                    <a:pt x="64" y="79"/>
                    <a:pt x="65" y="77"/>
                  </a:cubicBezTo>
                  <a:close/>
                  <a:moveTo>
                    <a:pt x="76" y="27"/>
                  </a:moveTo>
                  <a:cubicBezTo>
                    <a:pt x="76" y="27"/>
                    <a:pt x="77" y="27"/>
                    <a:pt x="77" y="27"/>
                  </a:cubicBezTo>
                  <a:cubicBezTo>
                    <a:pt x="77" y="27"/>
                    <a:pt x="77" y="27"/>
                    <a:pt x="77" y="27"/>
                  </a:cubicBezTo>
                  <a:cubicBezTo>
                    <a:pt x="77" y="27"/>
                    <a:pt x="77" y="27"/>
                    <a:pt x="77" y="27"/>
                  </a:cubicBezTo>
                  <a:cubicBezTo>
                    <a:pt x="77" y="27"/>
                    <a:pt x="76" y="27"/>
                    <a:pt x="76" y="27"/>
                  </a:cubicBezTo>
                  <a:cubicBezTo>
                    <a:pt x="76" y="27"/>
                    <a:pt x="76" y="27"/>
                    <a:pt x="76" y="27"/>
                  </a:cubicBezTo>
                  <a:close/>
                  <a:moveTo>
                    <a:pt x="75" y="28"/>
                  </a:moveTo>
                  <a:cubicBezTo>
                    <a:pt x="75" y="28"/>
                    <a:pt x="75" y="28"/>
                    <a:pt x="75" y="28"/>
                  </a:cubicBezTo>
                  <a:cubicBezTo>
                    <a:pt x="75" y="28"/>
                    <a:pt x="75" y="28"/>
                    <a:pt x="75" y="28"/>
                  </a:cubicBezTo>
                  <a:cubicBezTo>
                    <a:pt x="75" y="28"/>
                    <a:pt x="75" y="28"/>
                    <a:pt x="75" y="28"/>
                  </a:cubicBezTo>
                  <a:cubicBezTo>
                    <a:pt x="75" y="28"/>
                    <a:pt x="75" y="28"/>
                    <a:pt x="75" y="28"/>
                  </a:cubicBezTo>
                  <a:cubicBezTo>
                    <a:pt x="75" y="28"/>
                    <a:pt x="74" y="28"/>
                    <a:pt x="75" y="28"/>
                  </a:cubicBezTo>
                  <a:close/>
                  <a:moveTo>
                    <a:pt x="37" y="91"/>
                  </a:moveTo>
                  <a:cubicBezTo>
                    <a:pt x="37" y="91"/>
                    <a:pt x="37" y="91"/>
                    <a:pt x="37" y="91"/>
                  </a:cubicBezTo>
                  <a:cubicBezTo>
                    <a:pt x="37" y="91"/>
                    <a:pt x="37" y="91"/>
                    <a:pt x="37" y="91"/>
                  </a:cubicBezTo>
                  <a:cubicBezTo>
                    <a:pt x="37" y="91"/>
                    <a:pt x="37" y="91"/>
                    <a:pt x="37" y="91"/>
                  </a:cubicBezTo>
                  <a:cubicBezTo>
                    <a:pt x="37" y="91"/>
                    <a:pt x="37" y="91"/>
                    <a:pt x="37" y="91"/>
                  </a:cubicBezTo>
                  <a:close/>
                  <a:moveTo>
                    <a:pt x="50" y="6"/>
                  </a:moveTo>
                  <a:cubicBezTo>
                    <a:pt x="50" y="6"/>
                    <a:pt x="50" y="6"/>
                    <a:pt x="50" y="6"/>
                  </a:cubicBezTo>
                  <a:cubicBezTo>
                    <a:pt x="50" y="6"/>
                    <a:pt x="50" y="6"/>
                    <a:pt x="50" y="6"/>
                  </a:cubicBezTo>
                  <a:cubicBezTo>
                    <a:pt x="50" y="6"/>
                    <a:pt x="50" y="6"/>
                    <a:pt x="50" y="6"/>
                  </a:cubicBezTo>
                  <a:close/>
                  <a:moveTo>
                    <a:pt x="51" y="7"/>
                  </a:moveTo>
                  <a:cubicBezTo>
                    <a:pt x="51" y="7"/>
                    <a:pt x="51" y="7"/>
                    <a:pt x="51" y="7"/>
                  </a:cubicBezTo>
                  <a:cubicBezTo>
                    <a:pt x="51" y="7"/>
                    <a:pt x="51" y="7"/>
                    <a:pt x="51" y="7"/>
                  </a:cubicBezTo>
                  <a:cubicBezTo>
                    <a:pt x="51" y="7"/>
                    <a:pt x="51" y="7"/>
                    <a:pt x="51" y="6"/>
                  </a:cubicBezTo>
                  <a:cubicBezTo>
                    <a:pt x="51" y="7"/>
                    <a:pt x="51" y="7"/>
                    <a:pt x="51" y="7"/>
                  </a:cubicBezTo>
                  <a:cubicBezTo>
                    <a:pt x="51" y="7"/>
                    <a:pt x="51" y="7"/>
                    <a:pt x="51" y="7"/>
                  </a:cubicBezTo>
                  <a:cubicBezTo>
                    <a:pt x="51" y="7"/>
                    <a:pt x="51" y="7"/>
                    <a:pt x="51" y="7"/>
                  </a:cubicBezTo>
                  <a:cubicBezTo>
                    <a:pt x="51" y="7"/>
                    <a:pt x="51" y="7"/>
                    <a:pt x="51" y="7"/>
                  </a:cubicBezTo>
                  <a:close/>
                  <a:moveTo>
                    <a:pt x="57" y="74"/>
                  </a:moveTo>
                  <a:cubicBezTo>
                    <a:pt x="57" y="73"/>
                    <a:pt x="57" y="73"/>
                    <a:pt x="57" y="73"/>
                  </a:cubicBezTo>
                  <a:cubicBezTo>
                    <a:pt x="57" y="74"/>
                    <a:pt x="57" y="74"/>
                    <a:pt x="57" y="74"/>
                  </a:cubicBezTo>
                  <a:close/>
                  <a:moveTo>
                    <a:pt x="58" y="70"/>
                  </a:moveTo>
                  <a:cubicBezTo>
                    <a:pt x="58" y="69"/>
                    <a:pt x="58" y="69"/>
                    <a:pt x="58" y="69"/>
                  </a:cubicBezTo>
                  <a:cubicBezTo>
                    <a:pt x="58" y="69"/>
                    <a:pt x="58" y="69"/>
                    <a:pt x="58" y="69"/>
                  </a:cubicBezTo>
                  <a:cubicBezTo>
                    <a:pt x="58" y="70"/>
                    <a:pt x="58" y="70"/>
                    <a:pt x="58"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6" name="Oval 453">
              <a:extLst>
                <a:ext uri="{FF2B5EF4-FFF2-40B4-BE49-F238E27FC236}">
                  <a16:creationId xmlns:a16="http://schemas.microsoft.com/office/drawing/2014/main" id="{6B5B38E5-F74E-41A9-8C84-9B49258D8A7E}"/>
                </a:ext>
              </a:extLst>
            </p:cNvPr>
            <p:cNvSpPr>
              <a:spLocks noChangeArrowheads="1"/>
            </p:cNvSpPr>
            <p:nvPr/>
          </p:nvSpPr>
          <p:spPr bwMode="auto">
            <a:xfrm>
              <a:off x="4907418" y="22803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7" name="Oval 454">
              <a:extLst>
                <a:ext uri="{FF2B5EF4-FFF2-40B4-BE49-F238E27FC236}">
                  <a16:creationId xmlns:a16="http://schemas.microsoft.com/office/drawing/2014/main" id="{520571EB-23FE-4E02-98C0-B4D0AF6E653B}"/>
                </a:ext>
              </a:extLst>
            </p:cNvPr>
            <p:cNvSpPr>
              <a:spLocks noChangeArrowheads="1"/>
            </p:cNvSpPr>
            <p:nvPr/>
          </p:nvSpPr>
          <p:spPr bwMode="auto">
            <a:xfrm>
              <a:off x="5110618" y="22295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8" name="Freeform 455">
              <a:extLst>
                <a:ext uri="{FF2B5EF4-FFF2-40B4-BE49-F238E27FC236}">
                  <a16:creationId xmlns:a16="http://schemas.microsoft.com/office/drawing/2014/main" id="{1E8998BB-9D9C-4B49-B3CE-7B5EC5BC94DD}"/>
                </a:ext>
              </a:extLst>
            </p:cNvPr>
            <p:cNvSpPr>
              <a:spLocks/>
            </p:cNvSpPr>
            <p:nvPr/>
          </p:nvSpPr>
          <p:spPr bwMode="auto">
            <a:xfrm>
              <a:off x="6053593" y="3188383"/>
              <a:ext cx="4763"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9" name="Freeform 456">
              <a:extLst>
                <a:ext uri="{FF2B5EF4-FFF2-40B4-BE49-F238E27FC236}">
                  <a16:creationId xmlns:a16="http://schemas.microsoft.com/office/drawing/2014/main" id="{9B81C61E-F277-4035-8114-87B57B97724B}"/>
                </a:ext>
              </a:extLst>
            </p:cNvPr>
            <p:cNvSpPr>
              <a:spLocks/>
            </p:cNvSpPr>
            <p:nvPr/>
          </p:nvSpPr>
          <p:spPr bwMode="auto">
            <a:xfrm>
              <a:off x="6050418" y="3062970"/>
              <a:ext cx="300038" cy="263525"/>
            </a:xfrm>
            <a:custGeom>
              <a:avLst/>
              <a:gdLst>
                <a:gd name="T0" fmla="*/ 80 w 83"/>
                <a:gd name="T1" fmla="*/ 31 h 73"/>
                <a:gd name="T2" fmla="*/ 77 w 83"/>
                <a:gd name="T3" fmla="*/ 26 h 73"/>
                <a:gd name="T4" fmla="*/ 72 w 83"/>
                <a:gd name="T5" fmla="*/ 19 h 73"/>
                <a:gd name="T6" fmla="*/ 70 w 83"/>
                <a:gd name="T7" fmla="*/ 12 h 73"/>
                <a:gd name="T8" fmla="*/ 67 w 83"/>
                <a:gd name="T9" fmla="*/ 7 h 73"/>
                <a:gd name="T10" fmla="*/ 64 w 83"/>
                <a:gd name="T11" fmla="*/ 0 h 73"/>
                <a:gd name="T12" fmla="*/ 62 w 83"/>
                <a:gd name="T13" fmla="*/ 5 h 73"/>
                <a:gd name="T14" fmla="*/ 60 w 83"/>
                <a:gd name="T15" fmla="*/ 14 h 73"/>
                <a:gd name="T16" fmla="*/ 56 w 83"/>
                <a:gd name="T17" fmla="*/ 13 h 73"/>
                <a:gd name="T18" fmla="*/ 50 w 83"/>
                <a:gd name="T19" fmla="*/ 9 h 73"/>
                <a:gd name="T20" fmla="*/ 52 w 83"/>
                <a:gd name="T21" fmla="*/ 5 h 73"/>
                <a:gd name="T22" fmla="*/ 50 w 83"/>
                <a:gd name="T23" fmla="*/ 2 h 73"/>
                <a:gd name="T24" fmla="*/ 43 w 83"/>
                <a:gd name="T25" fmla="*/ 1 h 73"/>
                <a:gd name="T26" fmla="*/ 43 w 83"/>
                <a:gd name="T27" fmla="*/ 2 h 73"/>
                <a:gd name="T28" fmla="*/ 39 w 83"/>
                <a:gd name="T29" fmla="*/ 4 h 73"/>
                <a:gd name="T30" fmla="*/ 35 w 83"/>
                <a:gd name="T31" fmla="*/ 9 h 73"/>
                <a:gd name="T32" fmla="*/ 30 w 83"/>
                <a:gd name="T33" fmla="*/ 7 h 73"/>
                <a:gd name="T34" fmla="*/ 26 w 83"/>
                <a:gd name="T35" fmla="*/ 11 h 73"/>
                <a:gd name="T36" fmla="*/ 24 w 83"/>
                <a:gd name="T37" fmla="*/ 13 h 73"/>
                <a:gd name="T38" fmla="*/ 23 w 83"/>
                <a:gd name="T39" fmla="*/ 13 h 73"/>
                <a:gd name="T40" fmla="*/ 20 w 83"/>
                <a:gd name="T41" fmla="*/ 17 h 73"/>
                <a:gd name="T42" fmla="*/ 11 w 83"/>
                <a:gd name="T43" fmla="*/ 22 h 73"/>
                <a:gd name="T44" fmla="*/ 4 w 83"/>
                <a:gd name="T45" fmla="*/ 25 h 73"/>
                <a:gd name="T46" fmla="*/ 2 w 83"/>
                <a:gd name="T47" fmla="*/ 27 h 73"/>
                <a:gd name="T48" fmla="*/ 2 w 83"/>
                <a:gd name="T49" fmla="*/ 34 h 73"/>
                <a:gd name="T50" fmla="*/ 1 w 83"/>
                <a:gd name="T51" fmla="*/ 36 h 73"/>
                <a:gd name="T52" fmla="*/ 1 w 83"/>
                <a:gd name="T53" fmla="*/ 38 h 73"/>
                <a:gd name="T54" fmla="*/ 3 w 83"/>
                <a:gd name="T55" fmla="*/ 49 h 73"/>
                <a:gd name="T56" fmla="*/ 2 w 83"/>
                <a:gd name="T57" fmla="*/ 56 h 73"/>
                <a:gd name="T58" fmla="*/ 10 w 83"/>
                <a:gd name="T59" fmla="*/ 55 h 73"/>
                <a:gd name="T60" fmla="*/ 18 w 83"/>
                <a:gd name="T61" fmla="*/ 54 h 73"/>
                <a:gd name="T62" fmla="*/ 29 w 83"/>
                <a:gd name="T63" fmla="*/ 50 h 73"/>
                <a:gd name="T64" fmla="*/ 37 w 83"/>
                <a:gd name="T65" fmla="*/ 51 h 73"/>
                <a:gd name="T66" fmla="*/ 41 w 83"/>
                <a:gd name="T67" fmla="*/ 56 h 73"/>
                <a:gd name="T68" fmla="*/ 42 w 83"/>
                <a:gd name="T69" fmla="*/ 59 h 73"/>
                <a:gd name="T70" fmla="*/ 47 w 83"/>
                <a:gd name="T71" fmla="*/ 54 h 73"/>
                <a:gd name="T72" fmla="*/ 46 w 83"/>
                <a:gd name="T73" fmla="*/ 58 h 73"/>
                <a:gd name="T74" fmla="*/ 45 w 83"/>
                <a:gd name="T75" fmla="*/ 60 h 73"/>
                <a:gd name="T76" fmla="*/ 47 w 83"/>
                <a:gd name="T77" fmla="*/ 59 h 73"/>
                <a:gd name="T78" fmla="*/ 48 w 83"/>
                <a:gd name="T79" fmla="*/ 61 h 73"/>
                <a:gd name="T80" fmla="*/ 48 w 83"/>
                <a:gd name="T81" fmla="*/ 62 h 73"/>
                <a:gd name="T82" fmla="*/ 52 w 83"/>
                <a:gd name="T83" fmla="*/ 70 h 73"/>
                <a:gd name="T84" fmla="*/ 58 w 83"/>
                <a:gd name="T85" fmla="*/ 70 h 73"/>
                <a:gd name="T86" fmla="*/ 60 w 83"/>
                <a:gd name="T87" fmla="*/ 73 h 73"/>
                <a:gd name="T88" fmla="*/ 68 w 83"/>
                <a:gd name="T89" fmla="*/ 70 h 73"/>
                <a:gd name="T90" fmla="*/ 73 w 83"/>
                <a:gd name="T91" fmla="*/ 60 h 73"/>
                <a:gd name="T92" fmla="*/ 80 w 83"/>
                <a:gd name="T93" fmla="*/ 51 h 73"/>
                <a:gd name="T94" fmla="*/ 82 w 83"/>
                <a:gd name="T95" fmla="*/ 41 h 73"/>
                <a:gd name="T96" fmla="*/ 83 w 83"/>
                <a:gd name="T97" fmla="*/ 3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 h="73">
                  <a:moveTo>
                    <a:pt x="83" y="34"/>
                  </a:moveTo>
                  <a:cubicBezTo>
                    <a:pt x="82" y="34"/>
                    <a:pt x="82" y="34"/>
                    <a:pt x="82" y="34"/>
                  </a:cubicBezTo>
                  <a:cubicBezTo>
                    <a:pt x="82" y="33"/>
                    <a:pt x="81" y="33"/>
                    <a:pt x="81" y="33"/>
                  </a:cubicBezTo>
                  <a:cubicBezTo>
                    <a:pt x="81" y="32"/>
                    <a:pt x="81" y="32"/>
                    <a:pt x="80" y="31"/>
                  </a:cubicBezTo>
                  <a:cubicBezTo>
                    <a:pt x="80" y="30"/>
                    <a:pt x="79" y="29"/>
                    <a:pt x="79" y="28"/>
                  </a:cubicBezTo>
                  <a:cubicBezTo>
                    <a:pt x="79" y="28"/>
                    <a:pt x="79" y="27"/>
                    <a:pt x="78" y="27"/>
                  </a:cubicBezTo>
                  <a:cubicBezTo>
                    <a:pt x="78" y="27"/>
                    <a:pt x="77" y="27"/>
                    <a:pt x="77" y="26"/>
                  </a:cubicBezTo>
                  <a:cubicBezTo>
                    <a:pt x="77" y="26"/>
                    <a:pt x="77" y="26"/>
                    <a:pt x="77" y="26"/>
                  </a:cubicBezTo>
                  <a:cubicBezTo>
                    <a:pt x="77" y="25"/>
                    <a:pt x="76" y="25"/>
                    <a:pt x="76" y="24"/>
                  </a:cubicBezTo>
                  <a:cubicBezTo>
                    <a:pt x="76" y="23"/>
                    <a:pt x="75" y="23"/>
                    <a:pt x="75" y="22"/>
                  </a:cubicBezTo>
                  <a:cubicBezTo>
                    <a:pt x="75" y="22"/>
                    <a:pt x="75" y="22"/>
                    <a:pt x="75" y="22"/>
                  </a:cubicBezTo>
                  <a:cubicBezTo>
                    <a:pt x="74" y="21"/>
                    <a:pt x="73" y="20"/>
                    <a:pt x="72" y="19"/>
                  </a:cubicBezTo>
                  <a:cubicBezTo>
                    <a:pt x="71" y="19"/>
                    <a:pt x="71" y="19"/>
                    <a:pt x="71" y="18"/>
                  </a:cubicBezTo>
                  <a:cubicBezTo>
                    <a:pt x="71" y="18"/>
                    <a:pt x="71" y="17"/>
                    <a:pt x="71" y="16"/>
                  </a:cubicBezTo>
                  <a:cubicBezTo>
                    <a:pt x="71" y="15"/>
                    <a:pt x="71" y="15"/>
                    <a:pt x="70" y="14"/>
                  </a:cubicBezTo>
                  <a:cubicBezTo>
                    <a:pt x="70" y="13"/>
                    <a:pt x="70" y="12"/>
                    <a:pt x="70" y="12"/>
                  </a:cubicBezTo>
                  <a:cubicBezTo>
                    <a:pt x="70" y="11"/>
                    <a:pt x="70" y="10"/>
                    <a:pt x="70" y="10"/>
                  </a:cubicBezTo>
                  <a:cubicBezTo>
                    <a:pt x="70" y="9"/>
                    <a:pt x="69" y="8"/>
                    <a:pt x="69" y="8"/>
                  </a:cubicBezTo>
                  <a:cubicBezTo>
                    <a:pt x="68" y="8"/>
                    <a:pt x="68" y="7"/>
                    <a:pt x="67" y="8"/>
                  </a:cubicBezTo>
                  <a:cubicBezTo>
                    <a:pt x="67" y="8"/>
                    <a:pt x="67" y="7"/>
                    <a:pt x="67" y="7"/>
                  </a:cubicBezTo>
                  <a:cubicBezTo>
                    <a:pt x="67" y="7"/>
                    <a:pt x="67" y="7"/>
                    <a:pt x="67" y="6"/>
                  </a:cubicBezTo>
                  <a:cubicBezTo>
                    <a:pt x="67" y="5"/>
                    <a:pt x="66" y="5"/>
                    <a:pt x="66" y="4"/>
                  </a:cubicBezTo>
                  <a:cubicBezTo>
                    <a:pt x="66" y="3"/>
                    <a:pt x="65" y="2"/>
                    <a:pt x="65" y="1"/>
                  </a:cubicBezTo>
                  <a:cubicBezTo>
                    <a:pt x="65" y="0"/>
                    <a:pt x="65" y="0"/>
                    <a:pt x="64" y="0"/>
                  </a:cubicBezTo>
                  <a:cubicBezTo>
                    <a:pt x="64" y="0"/>
                    <a:pt x="64" y="0"/>
                    <a:pt x="64" y="0"/>
                  </a:cubicBezTo>
                  <a:cubicBezTo>
                    <a:pt x="64" y="0"/>
                    <a:pt x="64" y="0"/>
                    <a:pt x="64" y="1"/>
                  </a:cubicBezTo>
                  <a:cubicBezTo>
                    <a:pt x="63" y="1"/>
                    <a:pt x="63" y="2"/>
                    <a:pt x="63" y="3"/>
                  </a:cubicBezTo>
                  <a:cubicBezTo>
                    <a:pt x="63" y="3"/>
                    <a:pt x="63" y="4"/>
                    <a:pt x="62" y="5"/>
                  </a:cubicBezTo>
                  <a:cubicBezTo>
                    <a:pt x="62" y="6"/>
                    <a:pt x="62" y="7"/>
                    <a:pt x="62" y="9"/>
                  </a:cubicBezTo>
                  <a:cubicBezTo>
                    <a:pt x="62" y="9"/>
                    <a:pt x="62" y="9"/>
                    <a:pt x="62" y="10"/>
                  </a:cubicBezTo>
                  <a:cubicBezTo>
                    <a:pt x="62" y="11"/>
                    <a:pt x="61" y="12"/>
                    <a:pt x="61" y="13"/>
                  </a:cubicBezTo>
                  <a:cubicBezTo>
                    <a:pt x="61" y="13"/>
                    <a:pt x="61" y="14"/>
                    <a:pt x="60" y="14"/>
                  </a:cubicBezTo>
                  <a:cubicBezTo>
                    <a:pt x="60" y="15"/>
                    <a:pt x="60" y="15"/>
                    <a:pt x="59" y="15"/>
                  </a:cubicBezTo>
                  <a:cubicBezTo>
                    <a:pt x="58" y="16"/>
                    <a:pt x="58" y="15"/>
                    <a:pt x="57" y="15"/>
                  </a:cubicBezTo>
                  <a:cubicBezTo>
                    <a:pt x="57" y="14"/>
                    <a:pt x="57" y="14"/>
                    <a:pt x="56" y="13"/>
                  </a:cubicBezTo>
                  <a:cubicBezTo>
                    <a:pt x="56" y="13"/>
                    <a:pt x="56" y="13"/>
                    <a:pt x="56" y="13"/>
                  </a:cubicBezTo>
                  <a:cubicBezTo>
                    <a:pt x="55" y="13"/>
                    <a:pt x="55" y="13"/>
                    <a:pt x="54" y="13"/>
                  </a:cubicBezTo>
                  <a:cubicBezTo>
                    <a:pt x="54" y="12"/>
                    <a:pt x="53" y="12"/>
                    <a:pt x="52" y="11"/>
                  </a:cubicBezTo>
                  <a:cubicBezTo>
                    <a:pt x="52" y="11"/>
                    <a:pt x="51" y="11"/>
                    <a:pt x="51" y="10"/>
                  </a:cubicBezTo>
                  <a:cubicBezTo>
                    <a:pt x="51" y="10"/>
                    <a:pt x="50" y="10"/>
                    <a:pt x="50" y="9"/>
                  </a:cubicBezTo>
                  <a:cubicBezTo>
                    <a:pt x="50" y="9"/>
                    <a:pt x="50" y="9"/>
                    <a:pt x="50" y="8"/>
                  </a:cubicBezTo>
                  <a:cubicBezTo>
                    <a:pt x="50" y="8"/>
                    <a:pt x="51" y="7"/>
                    <a:pt x="51" y="6"/>
                  </a:cubicBezTo>
                  <a:cubicBezTo>
                    <a:pt x="51" y="6"/>
                    <a:pt x="51" y="6"/>
                    <a:pt x="51" y="6"/>
                  </a:cubicBezTo>
                  <a:cubicBezTo>
                    <a:pt x="51" y="5"/>
                    <a:pt x="52" y="5"/>
                    <a:pt x="52" y="5"/>
                  </a:cubicBezTo>
                  <a:cubicBezTo>
                    <a:pt x="52" y="4"/>
                    <a:pt x="52" y="4"/>
                    <a:pt x="53" y="3"/>
                  </a:cubicBezTo>
                  <a:cubicBezTo>
                    <a:pt x="53" y="3"/>
                    <a:pt x="53" y="3"/>
                    <a:pt x="53" y="3"/>
                  </a:cubicBezTo>
                  <a:cubicBezTo>
                    <a:pt x="52" y="2"/>
                    <a:pt x="52" y="2"/>
                    <a:pt x="51" y="2"/>
                  </a:cubicBezTo>
                  <a:cubicBezTo>
                    <a:pt x="51" y="3"/>
                    <a:pt x="51" y="3"/>
                    <a:pt x="50" y="2"/>
                  </a:cubicBezTo>
                  <a:cubicBezTo>
                    <a:pt x="50" y="2"/>
                    <a:pt x="50" y="2"/>
                    <a:pt x="50" y="2"/>
                  </a:cubicBezTo>
                  <a:cubicBezTo>
                    <a:pt x="49" y="3"/>
                    <a:pt x="49" y="3"/>
                    <a:pt x="49" y="3"/>
                  </a:cubicBezTo>
                  <a:cubicBezTo>
                    <a:pt x="48" y="2"/>
                    <a:pt x="46" y="2"/>
                    <a:pt x="45" y="1"/>
                  </a:cubicBezTo>
                  <a:cubicBezTo>
                    <a:pt x="45" y="1"/>
                    <a:pt x="44" y="1"/>
                    <a:pt x="43" y="1"/>
                  </a:cubicBezTo>
                  <a:cubicBezTo>
                    <a:pt x="43" y="1"/>
                    <a:pt x="43" y="1"/>
                    <a:pt x="43" y="1"/>
                  </a:cubicBezTo>
                  <a:cubicBezTo>
                    <a:pt x="43" y="1"/>
                    <a:pt x="43" y="1"/>
                    <a:pt x="43" y="1"/>
                  </a:cubicBezTo>
                  <a:cubicBezTo>
                    <a:pt x="43" y="1"/>
                    <a:pt x="43" y="1"/>
                    <a:pt x="43" y="1"/>
                  </a:cubicBezTo>
                  <a:cubicBezTo>
                    <a:pt x="43" y="1"/>
                    <a:pt x="43" y="1"/>
                    <a:pt x="43" y="2"/>
                  </a:cubicBezTo>
                  <a:cubicBezTo>
                    <a:pt x="44" y="2"/>
                    <a:pt x="44" y="2"/>
                    <a:pt x="43" y="2"/>
                  </a:cubicBezTo>
                  <a:cubicBezTo>
                    <a:pt x="43" y="3"/>
                    <a:pt x="42" y="3"/>
                    <a:pt x="42" y="3"/>
                  </a:cubicBezTo>
                  <a:cubicBezTo>
                    <a:pt x="41" y="3"/>
                    <a:pt x="41" y="3"/>
                    <a:pt x="41" y="3"/>
                  </a:cubicBezTo>
                  <a:cubicBezTo>
                    <a:pt x="40" y="3"/>
                    <a:pt x="39" y="4"/>
                    <a:pt x="39" y="4"/>
                  </a:cubicBezTo>
                  <a:cubicBezTo>
                    <a:pt x="38" y="5"/>
                    <a:pt x="38" y="6"/>
                    <a:pt x="37" y="7"/>
                  </a:cubicBezTo>
                  <a:cubicBezTo>
                    <a:pt x="37" y="7"/>
                    <a:pt x="37" y="8"/>
                    <a:pt x="37" y="8"/>
                  </a:cubicBezTo>
                  <a:cubicBezTo>
                    <a:pt x="37" y="9"/>
                    <a:pt x="36" y="9"/>
                    <a:pt x="36" y="9"/>
                  </a:cubicBezTo>
                  <a:cubicBezTo>
                    <a:pt x="36" y="9"/>
                    <a:pt x="35" y="8"/>
                    <a:pt x="35" y="9"/>
                  </a:cubicBezTo>
                  <a:cubicBezTo>
                    <a:pt x="34" y="9"/>
                    <a:pt x="34" y="9"/>
                    <a:pt x="34" y="8"/>
                  </a:cubicBezTo>
                  <a:cubicBezTo>
                    <a:pt x="33" y="8"/>
                    <a:pt x="33" y="7"/>
                    <a:pt x="33" y="7"/>
                  </a:cubicBezTo>
                  <a:cubicBezTo>
                    <a:pt x="32" y="7"/>
                    <a:pt x="32" y="6"/>
                    <a:pt x="31" y="7"/>
                  </a:cubicBezTo>
                  <a:cubicBezTo>
                    <a:pt x="31" y="7"/>
                    <a:pt x="30" y="7"/>
                    <a:pt x="30" y="7"/>
                  </a:cubicBezTo>
                  <a:cubicBezTo>
                    <a:pt x="29" y="8"/>
                    <a:pt x="29" y="8"/>
                    <a:pt x="29" y="8"/>
                  </a:cubicBezTo>
                  <a:cubicBezTo>
                    <a:pt x="28" y="8"/>
                    <a:pt x="28" y="9"/>
                    <a:pt x="27" y="9"/>
                  </a:cubicBezTo>
                  <a:cubicBezTo>
                    <a:pt x="27" y="9"/>
                    <a:pt x="27" y="10"/>
                    <a:pt x="27" y="10"/>
                  </a:cubicBezTo>
                  <a:cubicBezTo>
                    <a:pt x="26" y="10"/>
                    <a:pt x="26" y="10"/>
                    <a:pt x="26" y="11"/>
                  </a:cubicBezTo>
                  <a:cubicBezTo>
                    <a:pt x="26" y="11"/>
                    <a:pt x="26" y="11"/>
                    <a:pt x="26" y="12"/>
                  </a:cubicBezTo>
                  <a:cubicBezTo>
                    <a:pt x="26" y="12"/>
                    <a:pt x="26" y="12"/>
                    <a:pt x="25" y="12"/>
                  </a:cubicBezTo>
                  <a:cubicBezTo>
                    <a:pt x="25" y="12"/>
                    <a:pt x="25" y="12"/>
                    <a:pt x="25" y="12"/>
                  </a:cubicBezTo>
                  <a:cubicBezTo>
                    <a:pt x="24" y="12"/>
                    <a:pt x="24" y="12"/>
                    <a:pt x="24" y="13"/>
                  </a:cubicBezTo>
                  <a:cubicBezTo>
                    <a:pt x="24" y="13"/>
                    <a:pt x="24" y="13"/>
                    <a:pt x="24" y="14"/>
                  </a:cubicBezTo>
                  <a:cubicBezTo>
                    <a:pt x="24" y="14"/>
                    <a:pt x="24" y="14"/>
                    <a:pt x="24" y="14"/>
                  </a:cubicBezTo>
                  <a:cubicBezTo>
                    <a:pt x="24" y="14"/>
                    <a:pt x="24" y="14"/>
                    <a:pt x="24" y="14"/>
                  </a:cubicBezTo>
                  <a:cubicBezTo>
                    <a:pt x="24" y="14"/>
                    <a:pt x="23" y="13"/>
                    <a:pt x="23" y="13"/>
                  </a:cubicBezTo>
                  <a:cubicBezTo>
                    <a:pt x="23" y="13"/>
                    <a:pt x="23" y="13"/>
                    <a:pt x="22" y="13"/>
                  </a:cubicBezTo>
                  <a:cubicBezTo>
                    <a:pt x="22" y="13"/>
                    <a:pt x="22" y="13"/>
                    <a:pt x="21" y="14"/>
                  </a:cubicBezTo>
                  <a:cubicBezTo>
                    <a:pt x="21" y="14"/>
                    <a:pt x="21" y="14"/>
                    <a:pt x="21" y="15"/>
                  </a:cubicBezTo>
                  <a:cubicBezTo>
                    <a:pt x="21" y="16"/>
                    <a:pt x="21" y="17"/>
                    <a:pt x="20" y="17"/>
                  </a:cubicBezTo>
                  <a:cubicBezTo>
                    <a:pt x="20" y="18"/>
                    <a:pt x="19" y="18"/>
                    <a:pt x="19" y="18"/>
                  </a:cubicBezTo>
                  <a:cubicBezTo>
                    <a:pt x="19" y="19"/>
                    <a:pt x="18" y="20"/>
                    <a:pt x="17" y="20"/>
                  </a:cubicBezTo>
                  <a:cubicBezTo>
                    <a:pt x="16" y="20"/>
                    <a:pt x="15" y="20"/>
                    <a:pt x="14" y="20"/>
                  </a:cubicBezTo>
                  <a:cubicBezTo>
                    <a:pt x="13" y="21"/>
                    <a:pt x="12" y="21"/>
                    <a:pt x="11" y="22"/>
                  </a:cubicBezTo>
                  <a:cubicBezTo>
                    <a:pt x="11" y="22"/>
                    <a:pt x="10" y="22"/>
                    <a:pt x="10" y="22"/>
                  </a:cubicBezTo>
                  <a:cubicBezTo>
                    <a:pt x="9" y="21"/>
                    <a:pt x="9" y="22"/>
                    <a:pt x="8" y="22"/>
                  </a:cubicBezTo>
                  <a:cubicBezTo>
                    <a:pt x="7" y="23"/>
                    <a:pt x="6" y="23"/>
                    <a:pt x="5" y="24"/>
                  </a:cubicBezTo>
                  <a:cubicBezTo>
                    <a:pt x="4" y="24"/>
                    <a:pt x="4" y="24"/>
                    <a:pt x="4" y="25"/>
                  </a:cubicBezTo>
                  <a:cubicBezTo>
                    <a:pt x="4" y="25"/>
                    <a:pt x="4" y="25"/>
                    <a:pt x="3" y="25"/>
                  </a:cubicBezTo>
                  <a:cubicBezTo>
                    <a:pt x="3" y="25"/>
                    <a:pt x="3" y="25"/>
                    <a:pt x="3" y="25"/>
                  </a:cubicBezTo>
                  <a:cubicBezTo>
                    <a:pt x="3" y="25"/>
                    <a:pt x="3" y="25"/>
                    <a:pt x="2" y="26"/>
                  </a:cubicBezTo>
                  <a:cubicBezTo>
                    <a:pt x="2" y="26"/>
                    <a:pt x="2" y="26"/>
                    <a:pt x="2" y="27"/>
                  </a:cubicBezTo>
                  <a:cubicBezTo>
                    <a:pt x="2" y="27"/>
                    <a:pt x="2" y="28"/>
                    <a:pt x="2" y="29"/>
                  </a:cubicBezTo>
                  <a:cubicBezTo>
                    <a:pt x="1" y="29"/>
                    <a:pt x="1" y="30"/>
                    <a:pt x="1" y="31"/>
                  </a:cubicBezTo>
                  <a:cubicBezTo>
                    <a:pt x="1" y="31"/>
                    <a:pt x="1" y="32"/>
                    <a:pt x="2" y="33"/>
                  </a:cubicBezTo>
                  <a:cubicBezTo>
                    <a:pt x="2" y="33"/>
                    <a:pt x="2" y="34"/>
                    <a:pt x="2" y="34"/>
                  </a:cubicBezTo>
                  <a:cubicBezTo>
                    <a:pt x="2" y="34"/>
                    <a:pt x="2" y="34"/>
                    <a:pt x="2" y="35"/>
                  </a:cubicBezTo>
                  <a:cubicBezTo>
                    <a:pt x="2" y="35"/>
                    <a:pt x="2" y="35"/>
                    <a:pt x="2" y="35"/>
                  </a:cubicBezTo>
                  <a:cubicBezTo>
                    <a:pt x="1" y="35"/>
                    <a:pt x="1" y="36"/>
                    <a:pt x="1" y="36"/>
                  </a:cubicBezTo>
                  <a:cubicBezTo>
                    <a:pt x="1" y="36"/>
                    <a:pt x="1" y="36"/>
                    <a:pt x="1" y="36"/>
                  </a:cubicBezTo>
                  <a:cubicBezTo>
                    <a:pt x="1" y="36"/>
                    <a:pt x="1" y="36"/>
                    <a:pt x="1" y="36"/>
                  </a:cubicBezTo>
                  <a:cubicBezTo>
                    <a:pt x="1" y="36"/>
                    <a:pt x="1" y="36"/>
                    <a:pt x="1" y="36"/>
                  </a:cubicBezTo>
                  <a:cubicBezTo>
                    <a:pt x="1" y="36"/>
                    <a:pt x="1" y="36"/>
                    <a:pt x="1" y="37"/>
                  </a:cubicBezTo>
                  <a:cubicBezTo>
                    <a:pt x="1" y="37"/>
                    <a:pt x="1" y="38"/>
                    <a:pt x="1" y="38"/>
                  </a:cubicBezTo>
                  <a:cubicBezTo>
                    <a:pt x="1" y="39"/>
                    <a:pt x="2" y="40"/>
                    <a:pt x="2" y="41"/>
                  </a:cubicBezTo>
                  <a:cubicBezTo>
                    <a:pt x="2" y="42"/>
                    <a:pt x="2" y="43"/>
                    <a:pt x="2" y="44"/>
                  </a:cubicBezTo>
                  <a:cubicBezTo>
                    <a:pt x="2" y="46"/>
                    <a:pt x="2" y="47"/>
                    <a:pt x="3" y="48"/>
                  </a:cubicBezTo>
                  <a:cubicBezTo>
                    <a:pt x="3" y="48"/>
                    <a:pt x="3" y="49"/>
                    <a:pt x="3" y="49"/>
                  </a:cubicBezTo>
                  <a:cubicBezTo>
                    <a:pt x="3" y="50"/>
                    <a:pt x="3" y="50"/>
                    <a:pt x="2" y="51"/>
                  </a:cubicBezTo>
                  <a:cubicBezTo>
                    <a:pt x="2" y="52"/>
                    <a:pt x="2" y="53"/>
                    <a:pt x="1" y="53"/>
                  </a:cubicBezTo>
                  <a:cubicBezTo>
                    <a:pt x="0" y="54"/>
                    <a:pt x="0" y="55"/>
                    <a:pt x="1" y="55"/>
                  </a:cubicBezTo>
                  <a:cubicBezTo>
                    <a:pt x="1" y="56"/>
                    <a:pt x="2" y="56"/>
                    <a:pt x="2" y="56"/>
                  </a:cubicBezTo>
                  <a:cubicBezTo>
                    <a:pt x="2" y="57"/>
                    <a:pt x="3" y="57"/>
                    <a:pt x="4" y="57"/>
                  </a:cubicBezTo>
                  <a:cubicBezTo>
                    <a:pt x="4" y="57"/>
                    <a:pt x="5" y="58"/>
                    <a:pt x="6" y="57"/>
                  </a:cubicBezTo>
                  <a:cubicBezTo>
                    <a:pt x="6" y="57"/>
                    <a:pt x="6" y="57"/>
                    <a:pt x="6" y="57"/>
                  </a:cubicBezTo>
                  <a:cubicBezTo>
                    <a:pt x="8" y="56"/>
                    <a:pt x="9" y="56"/>
                    <a:pt x="10" y="55"/>
                  </a:cubicBezTo>
                  <a:cubicBezTo>
                    <a:pt x="10" y="55"/>
                    <a:pt x="10" y="55"/>
                    <a:pt x="11" y="55"/>
                  </a:cubicBezTo>
                  <a:cubicBezTo>
                    <a:pt x="12" y="55"/>
                    <a:pt x="13" y="55"/>
                    <a:pt x="14" y="55"/>
                  </a:cubicBezTo>
                  <a:cubicBezTo>
                    <a:pt x="15" y="55"/>
                    <a:pt x="16" y="55"/>
                    <a:pt x="17" y="55"/>
                  </a:cubicBezTo>
                  <a:cubicBezTo>
                    <a:pt x="18" y="55"/>
                    <a:pt x="18" y="55"/>
                    <a:pt x="18" y="54"/>
                  </a:cubicBezTo>
                  <a:cubicBezTo>
                    <a:pt x="19" y="53"/>
                    <a:pt x="20" y="53"/>
                    <a:pt x="22" y="52"/>
                  </a:cubicBezTo>
                  <a:cubicBezTo>
                    <a:pt x="22" y="52"/>
                    <a:pt x="22" y="52"/>
                    <a:pt x="23" y="51"/>
                  </a:cubicBezTo>
                  <a:cubicBezTo>
                    <a:pt x="23" y="51"/>
                    <a:pt x="24" y="51"/>
                    <a:pt x="24" y="51"/>
                  </a:cubicBezTo>
                  <a:cubicBezTo>
                    <a:pt x="26" y="51"/>
                    <a:pt x="27" y="51"/>
                    <a:pt x="29" y="50"/>
                  </a:cubicBezTo>
                  <a:cubicBezTo>
                    <a:pt x="30" y="50"/>
                    <a:pt x="31" y="49"/>
                    <a:pt x="32" y="49"/>
                  </a:cubicBezTo>
                  <a:cubicBezTo>
                    <a:pt x="33" y="49"/>
                    <a:pt x="34" y="50"/>
                    <a:pt x="35" y="50"/>
                  </a:cubicBezTo>
                  <a:cubicBezTo>
                    <a:pt x="35" y="50"/>
                    <a:pt x="35" y="50"/>
                    <a:pt x="36" y="50"/>
                  </a:cubicBezTo>
                  <a:cubicBezTo>
                    <a:pt x="36" y="51"/>
                    <a:pt x="37" y="51"/>
                    <a:pt x="37" y="51"/>
                  </a:cubicBezTo>
                  <a:cubicBezTo>
                    <a:pt x="38" y="51"/>
                    <a:pt x="39" y="51"/>
                    <a:pt x="40" y="52"/>
                  </a:cubicBezTo>
                  <a:cubicBezTo>
                    <a:pt x="40" y="52"/>
                    <a:pt x="40" y="52"/>
                    <a:pt x="40" y="53"/>
                  </a:cubicBezTo>
                  <a:cubicBezTo>
                    <a:pt x="40" y="53"/>
                    <a:pt x="40" y="54"/>
                    <a:pt x="41" y="54"/>
                  </a:cubicBezTo>
                  <a:cubicBezTo>
                    <a:pt x="41" y="54"/>
                    <a:pt x="41" y="55"/>
                    <a:pt x="41" y="56"/>
                  </a:cubicBezTo>
                  <a:cubicBezTo>
                    <a:pt x="41" y="56"/>
                    <a:pt x="41" y="57"/>
                    <a:pt x="41" y="57"/>
                  </a:cubicBezTo>
                  <a:cubicBezTo>
                    <a:pt x="42" y="58"/>
                    <a:pt x="41" y="58"/>
                    <a:pt x="41" y="58"/>
                  </a:cubicBezTo>
                  <a:cubicBezTo>
                    <a:pt x="42" y="58"/>
                    <a:pt x="42" y="58"/>
                    <a:pt x="42" y="58"/>
                  </a:cubicBezTo>
                  <a:cubicBezTo>
                    <a:pt x="42" y="58"/>
                    <a:pt x="42" y="59"/>
                    <a:pt x="42" y="59"/>
                  </a:cubicBezTo>
                  <a:cubicBezTo>
                    <a:pt x="42" y="59"/>
                    <a:pt x="42" y="59"/>
                    <a:pt x="43" y="59"/>
                  </a:cubicBezTo>
                  <a:cubicBezTo>
                    <a:pt x="43" y="58"/>
                    <a:pt x="44" y="57"/>
                    <a:pt x="45" y="56"/>
                  </a:cubicBezTo>
                  <a:cubicBezTo>
                    <a:pt x="45" y="56"/>
                    <a:pt x="45" y="56"/>
                    <a:pt x="46" y="56"/>
                  </a:cubicBezTo>
                  <a:cubicBezTo>
                    <a:pt x="46" y="55"/>
                    <a:pt x="47" y="55"/>
                    <a:pt x="47" y="54"/>
                  </a:cubicBezTo>
                  <a:cubicBezTo>
                    <a:pt x="47" y="54"/>
                    <a:pt x="47" y="54"/>
                    <a:pt x="47" y="54"/>
                  </a:cubicBezTo>
                  <a:cubicBezTo>
                    <a:pt x="47" y="54"/>
                    <a:pt x="47" y="54"/>
                    <a:pt x="47" y="54"/>
                  </a:cubicBezTo>
                  <a:cubicBezTo>
                    <a:pt x="47" y="55"/>
                    <a:pt x="47" y="55"/>
                    <a:pt x="47" y="55"/>
                  </a:cubicBezTo>
                  <a:cubicBezTo>
                    <a:pt x="47" y="56"/>
                    <a:pt x="46" y="57"/>
                    <a:pt x="46" y="58"/>
                  </a:cubicBezTo>
                  <a:cubicBezTo>
                    <a:pt x="46" y="58"/>
                    <a:pt x="45" y="59"/>
                    <a:pt x="45" y="59"/>
                  </a:cubicBezTo>
                  <a:cubicBezTo>
                    <a:pt x="44" y="59"/>
                    <a:pt x="44" y="60"/>
                    <a:pt x="44" y="60"/>
                  </a:cubicBezTo>
                  <a:cubicBezTo>
                    <a:pt x="44" y="60"/>
                    <a:pt x="44" y="60"/>
                    <a:pt x="45" y="60"/>
                  </a:cubicBezTo>
                  <a:cubicBezTo>
                    <a:pt x="45" y="60"/>
                    <a:pt x="45" y="60"/>
                    <a:pt x="45" y="60"/>
                  </a:cubicBezTo>
                  <a:cubicBezTo>
                    <a:pt x="46" y="60"/>
                    <a:pt x="47" y="60"/>
                    <a:pt x="47" y="59"/>
                  </a:cubicBezTo>
                  <a:cubicBezTo>
                    <a:pt x="47" y="59"/>
                    <a:pt x="47" y="59"/>
                    <a:pt x="47" y="59"/>
                  </a:cubicBezTo>
                  <a:cubicBezTo>
                    <a:pt x="47" y="59"/>
                    <a:pt x="47" y="58"/>
                    <a:pt x="47" y="58"/>
                  </a:cubicBezTo>
                  <a:cubicBezTo>
                    <a:pt x="47" y="59"/>
                    <a:pt x="47" y="59"/>
                    <a:pt x="47" y="59"/>
                  </a:cubicBezTo>
                  <a:cubicBezTo>
                    <a:pt x="48" y="60"/>
                    <a:pt x="48" y="60"/>
                    <a:pt x="47" y="61"/>
                  </a:cubicBezTo>
                  <a:cubicBezTo>
                    <a:pt x="47" y="61"/>
                    <a:pt x="47" y="61"/>
                    <a:pt x="47" y="61"/>
                  </a:cubicBezTo>
                  <a:cubicBezTo>
                    <a:pt x="48" y="61"/>
                    <a:pt x="48" y="61"/>
                    <a:pt x="48" y="61"/>
                  </a:cubicBezTo>
                  <a:cubicBezTo>
                    <a:pt x="48" y="61"/>
                    <a:pt x="48" y="61"/>
                    <a:pt x="48" y="61"/>
                  </a:cubicBezTo>
                  <a:cubicBezTo>
                    <a:pt x="49" y="61"/>
                    <a:pt x="49" y="61"/>
                    <a:pt x="49" y="61"/>
                  </a:cubicBezTo>
                  <a:cubicBezTo>
                    <a:pt x="48" y="61"/>
                    <a:pt x="48" y="61"/>
                    <a:pt x="48" y="61"/>
                  </a:cubicBezTo>
                  <a:cubicBezTo>
                    <a:pt x="48" y="61"/>
                    <a:pt x="48" y="61"/>
                    <a:pt x="48" y="61"/>
                  </a:cubicBezTo>
                  <a:cubicBezTo>
                    <a:pt x="48" y="62"/>
                    <a:pt x="48" y="62"/>
                    <a:pt x="48" y="62"/>
                  </a:cubicBezTo>
                  <a:cubicBezTo>
                    <a:pt x="49" y="63"/>
                    <a:pt x="49" y="64"/>
                    <a:pt x="49" y="66"/>
                  </a:cubicBezTo>
                  <a:cubicBezTo>
                    <a:pt x="49" y="66"/>
                    <a:pt x="49" y="66"/>
                    <a:pt x="49" y="67"/>
                  </a:cubicBezTo>
                  <a:cubicBezTo>
                    <a:pt x="49" y="67"/>
                    <a:pt x="49" y="67"/>
                    <a:pt x="49" y="68"/>
                  </a:cubicBezTo>
                  <a:cubicBezTo>
                    <a:pt x="50" y="69"/>
                    <a:pt x="51" y="70"/>
                    <a:pt x="52" y="70"/>
                  </a:cubicBezTo>
                  <a:cubicBezTo>
                    <a:pt x="53" y="70"/>
                    <a:pt x="53" y="70"/>
                    <a:pt x="54" y="71"/>
                  </a:cubicBezTo>
                  <a:cubicBezTo>
                    <a:pt x="54" y="71"/>
                    <a:pt x="54" y="71"/>
                    <a:pt x="55" y="72"/>
                  </a:cubicBezTo>
                  <a:cubicBezTo>
                    <a:pt x="55" y="72"/>
                    <a:pt x="55" y="72"/>
                    <a:pt x="55" y="72"/>
                  </a:cubicBezTo>
                  <a:cubicBezTo>
                    <a:pt x="57" y="71"/>
                    <a:pt x="58" y="71"/>
                    <a:pt x="58" y="70"/>
                  </a:cubicBezTo>
                  <a:cubicBezTo>
                    <a:pt x="58" y="70"/>
                    <a:pt x="58" y="70"/>
                    <a:pt x="59" y="70"/>
                  </a:cubicBezTo>
                  <a:cubicBezTo>
                    <a:pt x="59" y="70"/>
                    <a:pt x="59" y="70"/>
                    <a:pt x="59" y="70"/>
                  </a:cubicBezTo>
                  <a:cubicBezTo>
                    <a:pt x="59" y="70"/>
                    <a:pt x="58" y="71"/>
                    <a:pt x="59" y="71"/>
                  </a:cubicBezTo>
                  <a:cubicBezTo>
                    <a:pt x="59" y="71"/>
                    <a:pt x="59" y="72"/>
                    <a:pt x="60" y="73"/>
                  </a:cubicBezTo>
                  <a:cubicBezTo>
                    <a:pt x="60" y="73"/>
                    <a:pt x="61" y="73"/>
                    <a:pt x="61" y="73"/>
                  </a:cubicBezTo>
                  <a:cubicBezTo>
                    <a:pt x="62" y="72"/>
                    <a:pt x="63" y="72"/>
                    <a:pt x="64" y="71"/>
                  </a:cubicBezTo>
                  <a:cubicBezTo>
                    <a:pt x="64" y="70"/>
                    <a:pt x="65" y="70"/>
                    <a:pt x="67" y="70"/>
                  </a:cubicBezTo>
                  <a:cubicBezTo>
                    <a:pt x="67" y="70"/>
                    <a:pt x="67" y="70"/>
                    <a:pt x="68" y="70"/>
                  </a:cubicBezTo>
                  <a:cubicBezTo>
                    <a:pt x="68" y="70"/>
                    <a:pt x="69" y="69"/>
                    <a:pt x="69" y="68"/>
                  </a:cubicBezTo>
                  <a:cubicBezTo>
                    <a:pt x="70" y="67"/>
                    <a:pt x="70" y="66"/>
                    <a:pt x="70" y="65"/>
                  </a:cubicBezTo>
                  <a:cubicBezTo>
                    <a:pt x="71" y="64"/>
                    <a:pt x="71" y="63"/>
                    <a:pt x="72" y="62"/>
                  </a:cubicBezTo>
                  <a:cubicBezTo>
                    <a:pt x="73" y="62"/>
                    <a:pt x="73" y="61"/>
                    <a:pt x="73" y="60"/>
                  </a:cubicBezTo>
                  <a:cubicBezTo>
                    <a:pt x="74" y="59"/>
                    <a:pt x="74" y="59"/>
                    <a:pt x="75" y="58"/>
                  </a:cubicBezTo>
                  <a:cubicBezTo>
                    <a:pt x="75" y="57"/>
                    <a:pt x="76" y="55"/>
                    <a:pt x="77" y="54"/>
                  </a:cubicBezTo>
                  <a:cubicBezTo>
                    <a:pt x="78" y="54"/>
                    <a:pt x="78" y="54"/>
                    <a:pt x="78" y="54"/>
                  </a:cubicBezTo>
                  <a:cubicBezTo>
                    <a:pt x="78" y="53"/>
                    <a:pt x="79" y="52"/>
                    <a:pt x="80" y="51"/>
                  </a:cubicBezTo>
                  <a:cubicBezTo>
                    <a:pt x="80" y="50"/>
                    <a:pt x="80" y="49"/>
                    <a:pt x="81" y="48"/>
                  </a:cubicBezTo>
                  <a:cubicBezTo>
                    <a:pt x="81" y="47"/>
                    <a:pt x="81" y="45"/>
                    <a:pt x="82" y="44"/>
                  </a:cubicBezTo>
                  <a:cubicBezTo>
                    <a:pt x="82" y="44"/>
                    <a:pt x="82" y="43"/>
                    <a:pt x="82" y="43"/>
                  </a:cubicBezTo>
                  <a:cubicBezTo>
                    <a:pt x="83" y="42"/>
                    <a:pt x="82" y="41"/>
                    <a:pt x="82" y="41"/>
                  </a:cubicBezTo>
                  <a:cubicBezTo>
                    <a:pt x="82" y="40"/>
                    <a:pt x="82" y="39"/>
                    <a:pt x="82" y="39"/>
                  </a:cubicBezTo>
                  <a:cubicBezTo>
                    <a:pt x="82" y="39"/>
                    <a:pt x="82" y="38"/>
                    <a:pt x="82" y="38"/>
                  </a:cubicBezTo>
                  <a:cubicBezTo>
                    <a:pt x="82" y="37"/>
                    <a:pt x="83" y="35"/>
                    <a:pt x="83" y="34"/>
                  </a:cubicBezTo>
                  <a:cubicBezTo>
                    <a:pt x="83" y="34"/>
                    <a:pt x="83" y="34"/>
                    <a:pt x="83" y="34"/>
                  </a:cubicBezTo>
                  <a:cubicBezTo>
                    <a:pt x="83" y="34"/>
                    <a:pt x="83" y="34"/>
                    <a:pt x="83" y="33"/>
                  </a:cubicBezTo>
                  <a:cubicBezTo>
                    <a:pt x="83" y="34"/>
                    <a:pt x="83" y="34"/>
                    <a:pt x="8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0" name="Oval 457">
              <a:extLst>
                <a:ext uri="{FF2B5EF4-FFF2-40B4-BE49-F238E27FC236}">
                  <a16:creationId xmlns:a16="http://schemas.microsoft.com/office/drawing/2014/main" id="{AF0FFBCE-4F29-486D-9007-504DFB39C8C4}"/>
                </a:ext>
              </a:extLst>
            </p:cNvPr>
            <p:cNvSpPr>
              <a:spLocks noChangeArrowheads="1"/>
            </p:cNvSpPr>
            <p:nvPr/>
          </p:nvSpPr>
          <p:spPr bwMode="auto">
            <a:xfrm>
              <a:off x="4799468" y="212475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1" name="Oval 458">
              <a:extLst>
                <a:ext uri="{FF2B5EF4-FFF2-40B4-BE49-F238E27FC236}">
                  <a16:creationId xmlns:a16="http://schemas.microsoft.com/office/drawing/2014/main" id="{8791464B-9B6B-441A-A505-477C6B556B5D}"/>
                </a:ext>
              </a:extLst>
            </p:cNvPr>
            <p:cNvSpPr>
              <a:spLocks noChangeArrowheads="1"/>
            </p:cNvSpPr>
            <p:nvPr/>
          </p:nvSpPr>
          <p:spPr bwMode="auto">
            <a:xfrm>
              <a:off x="4808993" y="209618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2" name="Freeform 459">
              <a:extLst>
                <a:ext uri="{FF2B5EF4-FFF2-40B4-BE49-F238E27FC236}">
                  <a16:creationId xmlns:a16="http://schemas.microsoft.com/office/drawing/2014/main" id="{B8A9FD2C-5969-404F-9D3A-DC164D8A97E2}"/>
                </a:ext>
              </a:extLst>
            </p:cNvPr>
            <p:cNvSpPr>
              <a:spLocks noEditPoints="1"/>
            </p:cNvSpPr>
            <p:nvPr/>
          </p:nvSpPr>
          <p:spPr bwMode="auto">
            <a:xfrm>
              <a:off x="4751843" y="2031095"/>
              <a:ext cx="203200" cy="155575"/>
            </a:xfrm>
            <a:custGeom>
              <a:avLst/>
              <a:gdLst>
                <a:gd name="T0" fmla="*/ 15 w 56"/>
                <a:gd name="T1" fmla="*/ 24 h 43"/>
                <a:gd name="T2" fmla="*/ 16 w 56"/>
                <a:gd name="T3" fmla="*/ 27 h 43"/>
                <a:gd name="T4" fmla="*/ 17 w 56"/>
                <a:gd name="T5" fmla="*/ 27 h 43"/>
                <a:gd name="T6" fmla="*/ 16 w 56"/>
                <a:gd name="T7" fmla="*/ 26 h 43"/>
                <a:gd name="T8" fmla="*/ 12 w 56"/>
                <a:gd name="T9" fmla="*/ 26 h 43"/>
                <a:gd name="T10" fmla="*/ 9 w 56"/>
                <a:gd name="T11" fmla="*/ 30 h 43"/>
                <a:gd name="T12" fmla="*/ 10 w 56"/>
                <a:gd name="T13" fmla="*/ 34 h 43"/>
                <a:gd name="T14" fmla="*/ 6 w 56"/>
                <a:gd name="T15" fmla="*/ 32 h 43"/>
                <a:gd name="T16" fmla="*/ 6 w 56"/>
                <a:gd name="T17" fmla="*/ 35 h 43"/>
                <a:gd name="T18" fmla="*/ 0 w 56"/>
                <a:gd name="T19" fmla="*/ 36 h 43"/>
                <a:gd name="T20" fmla="*/ 7 w 56"/>
                <a:gd name="T21" fmla="*/ 41 h 43"/>
                <a:gd name="T22" fmla="*/ 7 w 56"/>
                <a:gd name="T23" fmla="*/ 41 h 43"/>
                <a:gd name="T24" fmla="*/ 12 w 56"/>
                <a:gd name="T25" fmla="*/ 43 h 43"/>
                <a:gd name="T26" fmla="*/ 18 w 56"/>
                <a:gd name="T27" fmla="*/ 41 h 43"/>
                <a:gd name="T28" fmla="*/ 19 w 56"/>
                <a:gd name="T29" fmla="*/ 37 h 43"/>
                <a:gd name="T30" fmla="*/ 24 w 56"/>
                <a:gd name="T31" fmla="*/ 34 h 43"/>
                <a:gd name="T32" fmla="*/ 24 w 56"/>
                <a:gd name="T33" fmla="*/ 33 h 43"/>
                <a:gd name="T34" fmla="*/ 27 w 56"/>
                <a:gd name="T35" fmla="*/ 31 h 43"/>
                <a:gd name="T36" fmla="*/ 27 w 56"/>
                <a:gd name="T37" fmla="*/ 28 h 43"/>
                <a:gd name="T38" fmla="*/ 29 w 56"/>
                <a:gd name="T39" fmla="*/ 27 h 43"/>
                <a:gd name="T40" fmla="*/ 31 w 56"/>
                <a:gd name="T41" fmla="*/ 26 h 43"/>
                <a:gd name="T42" fmla="*/ 35 w 56"/>
                <a:gd name="T43" fmla="*/ 25 h 43"/>
                <a:gd name="T44" fmla="*/ 48 w 56"/>
                <a:gd name="T45" fmla="*/ 17 h 43"/>
                <a:gd name="T46" fmla="*/ 47 w 56"/>
                <a:gd name="T47" fmla="*/ 16 h 43"/>
                <a:gd name="T48" fmla="*/ 55 w 56"/>
                <a:gd name="T49" fmla="*/ 13 h 43"/>
                <a:gd name="T50" fmla="*/ 55 w 56"/>
                <a:gd name="T51" fmla="*/ 8 h 43"/>
                <a:gd name="T52" fmla="*/ 51 w 56"/>
                <a:gd name="T53" fmla="*/ 6 h 43"/>
                <a:gd name="T54" fmla="*/ 51 w 56"/>
                <a:gd name="T55" fmla="*/ 6 h 43"/>
                <a:gd name="T56" fmla="*/ 51 w 56"/>
                <a:gd name="T57" fmla="*/ 4 h 43"/>
                <a:gd name="T58" fmla="*/ 46 w 56"/>
                <a:gd name="T59" fmla="*/ 2 h 43"/>
                <a:gd name="T60" fmla="*/ 39 w 56"/>
                <a:gd name="T61" fmla="*/ 0 h 43"/>
                <a:gd name="T62" fmla="*/ 38 w 56"/>
                <a:gd name="T63" fmla="*/ 2 h 43"/>
                <a:gd name="T64" fmla="*/ 34 w 56"/>
                <a:gd name="T65" fmla="*/ 1 h 43"/>
                <a:gd name="T66" fmla="*/ 32 w 56"/>
                <a:gd name="T67" fmla="*/ 1 h 43"/>
                <a:gd name="T68" fmla="*/ 30 w 56"/>
                <a:gd name="T69" fmla="*/ 4 h 43"/>
                <a:gd name="T70" fmla="*/ 25 w 56"/>
                <a:gd name="T71" fmla="*/ 3 h 43"/>
                <a:gd name="T72" fmla="*/ 25 w 56"/>
                <a:gd name="T73" fmla="*/ 6 h 43"/>
                <a:gd name="T74" fmla="*/ 23 w 56"/>
                <a:gd name="T75" fmla="*/ 5 h 43"/>
                <a:gd name="T76" fmla="*/ 19 w 56"/>
                <a:gd name="T77" fmla="*/ 4 h 43"/>
                <a:gd name="T78" fmla="*/ 17 w 56"/>
                <a:gd name="T79" fmla="*/ 7 h 43"/>
                <a:gd name="T80" fmla="*/ 17 w 56"/>
                <a:gd name="T81" fmla="*/ 7 h 43"/>
                <a:gd name="T82" fmla="*/ 16 w 56"/>
                <a:gd name="T83" fmla="*/ 9 h 43"/>
                <a:gd name="T84" fmla="*/ 16 w 56"/>
                <a:gd name="T85" fmla="*/ 12 h 43"/>
                <a:gd name="T86" fmla="*/ 18 w 56"/>
                <a:gd name="T87" fmla="*/ 14 h 43"/>
                <a:gd name="T88" fmla="*/ 23 w 56"/>
                <a:gd name="T89" fmla="*/ 16 h 43"/>
                <a:gd name="T90" fmla="*/ 29 w 56"/>
                <a:gd name="T91" fmla="*/ 16 h 43"/>
                <a:gd name="T92" fmla="*/ 30 w 56"/>
                <a:gd name="T93" fmla="*/ 16 h 43"/>
                <a:gd name="T94" fmla="*/ 31 w 56"/>
                <a:gd name="T95" fmla="*/ 17 h 43"/>
                <a:gd name="T96" fmla="*/ 23 w 56"/>
                <a:gd name="T97" fmla="*/ 18 h 43"/>
                <a:gd name="T98" fmla="*/ 19 w 56"/>
                <a:gd name="T99" fmla="*/ 17 h 43"/>
                <a:gd name="T100" fmla="*/ 11 w 56"/>
                <a:gd name="T101" fmla="*/ 35 h 43"/>
                <a:gd name="T102" fmla="*/ 12 w 56"/>
                <a:gd name="T103" fmla="*/ 31 h 43"/>
                <a:gd name="T104" fmla="*/ 14 w 56"/>
                <a:gd name="T105" fmla="*/ 37 h 43"/>
                <a:gd name="T106" fmla="*/ 14 w 56"/>
                <a:gd name="T107" fmla="*/ 36 h 43"/>
                <a:gd name="T108" fmla="*/ 45 w 56"/>
                <a:gd name="T109" fmla="*/ 16 h 43"/>
                <a:gd name="T110" fmla="*/ 19 w 56"/>
                <a:gd name="T111"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6" h="43">
                  <a:moveTo>
                    <a:pt x="16" y="19"/>
                  </a:moveTo>
                  <a:cubicBezTo>
                    <a:pt x="16" y="19"/>
                    <a:pt x="16" y="20"/>
                    <a:pt x="16" y="20"/>
                  </a:cubicBezTo>
                  <a:cubicBezTo>
                    <a:pt x="16" y="21"/>
                    <a:pt x="16" y="22"/>
                    <a:pt x="16" y="22"/>
                  </a:cubicBezTo>
                  <a:cubicBezTo>
                    <a:pt x="16" y="23"/>
                    <a:pt x="16" y="23"/>
                    <a:pt x="16" y="24"/>
                  </a:cubicBezTo>
                  <a:cubicBezTo>
                    <a:pt x="16" y="24"/>
                    <a:pt x="15" y="24"/>
                    <a:pt x="15" y="24"/>
                  </a:cubicBezTo>
                  <a:cubicBezTo>
                    <a:pt x="15" y="25"/>
                    <a:pt x="15" y="25"/>
                    <a:pt x="15" y="26"/>
                  </a:cubicBezTo>
                  <a:cubicBezTo>
                    <a:pt x="15" y="26"/>
                    <a:pt x="15" y="26"/>
                    <a:pt x="15" y="26"/>
                  </a:cubicBezTo>
                  <a:cubicBezTo>
                    <a:pt x="15" y="26"/>
                    <a:pt x="15" y="26"/>
                    <a:pt x="15" y="26"/>
                  </a:cubicBezTo>
                  <a:cubicBezTo>
                    <a:pt x="15" y="26"/>
                    <a:pt x="15" y="26"/>
                    <a:pt x="16" y="26"/>
                  </a:cubicBezTo>
                  <a:cubicBezTo>
                    <a:pt x="16" y="26"/>
                    <a:pt x="16" y="26"/>
                    <a:pt x="16" y="27"/>
                  </a:cubicBezTo>
                  <a:cubicBezTo>
                    <a:pt x="16" y="27"/>
                    <a:pt x="16" y="27"/>
                    <a:pt x="16" y="27"/>
                  </a:cubicBezTo>
                  <a:cubicBezTo>
                    <a:pt x="16" y="27"/>
                    <a:pt x="16" y="27"/>
                    <a:pt x="16" y="27"/>
                  </a:cubicBezTo>
                  <a:cubicBezTo>
                    <a:pt x="16" y="27"/>
                    <a:pt x="17" y="27"/>
                    <a:pt x="17" y="27"/>
                  </a:cubicBezTo>
                  <a:cubicBezTo>
                    <a:pt x="17" y="27"/>
                    <a:pt x="17" y="27"/>
                    <a:pt x="17" y="27"/>
                  </a:cubicBezTo>
                  <a:cubicBezTo>
                    <a:pt x="17" y="27"/>
                    <a:pt x="17" y="27"/>
                    <a:pt x="17" y="27"/>
                  </a:cubicBezTo>
                  <a:cubicBezTo>
                    <a:pt x="17" y="27"/>
                    <a:pt x="16" y="27"/>
                    <a:pt x="16" y="27"/>
                  </a:cubicBezTo>
                  <a:cubicBezTo>
                    <a:pt x="16" y="27"/>
                    <a:pt x="16" y="27"/>
                    <a:pt x="16" y="27"/>
                  </a:cubicBezTo>
                  <a:cubicBezTo>
                    <a:pt x="16" y="27"/>
                    <a:pt x="16" y="27"/>
                    <a:pt x="16" y="27"/>
                  </a:cubicBezTo>
                  <a:cubicBezTo>
                    <a:pt x="16" y="27"/>
                    <a:pt x="16" y="27"/>
                    <a:pt x="16" y="27"/>
                  </a:cubicBezTo>
                  <a:cubicBezTo>
                    <a:pt x="16" y="27"/>
                    <a:pt x="16" y="26"/>
                    <a:pt x="16" y="26"/>
                  </a:cubicBezTo>
                  <a:cubicBezTo>
                    <a:pt x="15" y="26"/>
                    <a:pt x="15" y="26"/>
                    <a:pt x="15" y="26"/>
                  </a:cubicBezTo>
                  <a:cubicBezTo>
                    <a:pt x="15" y="26"/>
                    <a:pt x="15" y="26"/>
                    <a:pt x="15" y="26"/>
                  </a:cubicBezTo>
                  <a:cubicBezTo>
                    <a:pt x="15" y="26"/>
                    <a:pt x="15" y="26"/>
                    <a:pt x="15" y="26"/>
                  </a:cubicBezTo>
                  <a:cubicBezTo>
                    <a:pt x="14" y="26"/>
                    <a:pt x="14" y="26"/>
                    <a:pt x="13" y="26"/>
                  </a:cubicBezTo>
                  <a:cubicBezTo>
                    <a:pt x="13" y="26"/>
                    <a:pt x="13" y="26"/>
                    <a:pt x="12" y="26"/>
                  </a:cubicBezTo>
                  <a:cubicBezTo>
                    <a:pt x="12" y="26"/>
                    <a:pt x="11" y="26"/>
                    <a:pt x="11" y="26"/>
                  </a:cubicBezTo>
                  <a:cubicBezTo>
                    <a:pt x="11" y="27"/>
                    <a:pt x="10" y="28"/>
                    <a:pt x="9" y="28"/>
                  </a:cubicBezTo>
                  <a:cubicBezTo>
                    <a:pt x="9" y="29"/>
                    <a:pt x="9" y="29"/>
                    <a:pt x="8" y="30"/>
                  </a:cubicBezTo>
                  <a:cubicBezTo>
                    <a:pt x="8" y="30"/>
                    <a:pt x="9" y="30"/>
                    <a:pt x="9" y="30"/>
                  </a:cubicBezTo>
                  <a:cubicBezTo>
                    <a:pt x="9" y="30"/>
                    <a:pt x="9" y="30"/>
                    <a:pt x="9" y="30"/>
                  </a:cubicBezTo>
                  <a:cubicBezTo>
                    <a:pt x="10" y="31"/>
                    <a:pt x="10" y="31"/>
                    <a:pt x="10" y="32"/>
                  </a:cubicBezTo>
                  <a:cubicBezTo>
                    <a:pt x="10" y="32"/>
                    <a:pt x="11" y="32"/>
                    <a:pt x="10" y="33"/>
                  </a:cubicBezTo>
                  <a:cubicBezTo>
                    <a:pt x="10" y="33"/>
                    <a:pt x="10" y="33"/>
                    <a:pt x="10" y="34"/>
                  </a:cubicBezTo>
                  <a:cubicBezTo>
                    <a:pt x="10" y="34"/>
                    <a:pt x="10" y="34"/>
                    <a:pt x="10" y="34"/>
                  </a:cubicBezTo>
                  <a:cubicBezTo>
                    <a:pt x="10" y="34"/>
                    <a:pt x="10" y="34"/>
                    <a:pt x="10" y="34"/>
                  </a:cubicBezTo>
                  <a:cubicBezTo>
                    <a:pt x="9" y="33"/>
                    <a:pt x="9" y="32"/>
                    <a:pt x="9" y="32"/>
                  </a:cubicBezTo>
                  <a:cubicBezTo>
                    <a:pt x="9" y="32"/>
                    <a:pt x="9" y="31"/>
                    <a:pt x="9" y="31"/>
                  </a:cubicBezTo>
                  <a:cubicBezTo>
                    <a:pt x="8" y="31"/>
                    <a:pt x="7" y="31"/>
                    <a:pt x="7" y="31"/>
                  </a:cubicBezTo>
                  <a:cubicBezTo>
                    <a:pt x="7" y="31"/>
                    <a:pt x="7" y="31"/>
                    <a:pt x="7" y="32"/>
                  </a:cubicBezTo>
                  <a:cubicBezTo>
                    <a:pt x="6" y="32"/>
                    <a:pt x="6" y="32"/>
                    <a:pt x="6" y="32"/>
                  </a:cubicBezTo>
                  <a:cubicBezTo>
                    <a:pt x="6" y="33"/>
                    <a:pt x="7" y="34"/>
                    <a:pt x="7" y="35"/>
                  </a:cubicBezTo>
                  <a:cubicBezTo>
                    <a:pt x="7" y="35"/>
                    <a:pt x="7" y="35"/>
                    <a:pt x="7" y="35"/>
                  </a:cubicBezTo>
                  <a:cubicBezTo>
                    <a:pt x="7" y="35"/>
                    <a:pt x="7" y="35"/>
                    <a:pt x="7" y="35"/>
                  </a:cubicBezTo>
                  <a:cubicBezTo>
                    <a:pt x="7" y="35"/>
                    <a:pt x="7" y="35"/>
                    <a:pt x="7" y="35"/>
                  </a:cubicBezTo>
                  <a:cubicBezTo>
                    <a:pt x="6" y="35"/>
                    <a:pt x="6" y="35"/>
                    <a:pt x="6" y="35"/>
                  </a:cubicBezTo>
                  <a:cubicBezTo>
                    <a:pt x="5" y="35"/>
                    <a:pt x="3" y="35"/>
                    <a:pt x="2" y="36"/>
                  </a:cubicBezTo>
                  <a:cubicBezTo>
                    <a:pt x="2" y="36"/>
                    <a:pt x="2" y="36"/>
                    <a:pt x="2" y="36"/>
                  </a:cubicBezTo>
                  <a:cubicBezTo>
                    <a:pt x="2" y="36"/>
                    <a:pt x="1" y="36"/>
                    <a:pt x="1" y="37"/>
                  </a:cubicBezTo>
                  <a:cubicBezTo>
                    <a:pt x="1" y="37"/>
                    <a:pt x="1" y="37"/>
                    <a:pt x="1" y="36"/>
                  </a:cubicBezTo>
                  <a:cubicBezTo>
                    <a:pt x="0" y="36"/>
                    <a:pt x="0" y="36"/>
                    <a:pt x="0" y="36"/>
                  </a:cubicBezTo>
                  <a:cubicBezTo>
                    <a:pt x="0" y="37"/>
                    <a:pt x="0" y="38"/>
                    <a:pt x="0" y="38"/>
                  </a:cubicBezTo>
                  <a:cubicBezTo>
                    <a:pt x="1" y="39"/>
                    <a:pt x="2" y="39"/>
                    <a:pt x="2" y="40"/>
                  </a:cubicBezTo>
                  <a:cubicBezTo>
                    <a:pt x="3" y="40"/>
                    <a:pt x="4" y="40"/>
                    <a:pt x="5" y="41"/>
                  </a:cubicBezTo>
                  <a:cubicBezTo>
                    <a:pt x="6" y="41"/>
                    <a:pt x="6" y="41"/>
                    <a:pt x="6" y="41"/>
                  </a:cubicBezTo>
                  <a:cubicBezTo>
                    <a:pt x="6" y="41"/>
                    <a:pt x="7" y="41"/>
                    <a:pt x="7" y="41"/>
                  </a:cubicBezTo>
                  <a:cubicBezTo>
                    <a:pt x="7" y="41"/>
                    <a:pt x="7" y="41"/>
                    <a:pt x="7" y="41"/>
                  </a:cubicBezTo>
                  <a:cubicBezTo>
                    <a:pt x="7" y="41"/>
                    <a:pt x="7" y="41"/>
                    <a:pt x="7" y="41"/>
                  </a:cubicBezTo>
                  <a:cubicBezTo>
                    <a:pt x="7" y="41"/>
                    <a:pt x="7" y="41"/>
                    <a:pt x="7" y="41"/>
                  </a:cubicBezTo>
                  <a:cubicBezTo>
                    <a:pt x="7" y="41"/>
                    <a:pt x="7" y="41"/>
                    <a:pt x="7" y="41"/>
                  </a:cubicBezTo>
                  <a:cubicBezTo>
                    <a:pt x="7" y="41"/>
                    <a:pt x="7" y="41"/>
                    <a:pt x="7" y="41"/>
                  </a:cubicBezTo>
                  <a:cubicBezTo>
                    <a:pt x="8" y="41"/>
                    <a:pt x="8" y="40"/>
                    <a:pt x="8" y="41"/>
                  </a:cubicBezTo>
                  <a:cubicBezTo>
                    <a:pt x="9" y="41"/>
                    <a:pt x="10" y="42"/>
                    <a:pt x="11" y="41"/>
                  </a:cubicBezTo>
                  <a:cubicBezTo>
                    <a:pt x="11" y="41"/>
                    <a:pt x="12" y="42"/>
                    <a:pt x="12" y="42"/>
                  </a:cubicBezTo>
                  <a:cubicBezTo>
                    <a:pt x="12" y="42"/>
                    <a:pt x="12" y="42"/>
                    <a:pt x="12" y="42"/>
                  </a:cubicBezTo>
                  <a:cubicBezTo>
                    <a:pt x="12" y="42"/>
                    <a:pt x="12" y="43"/>
                    <a:pt x="12" y="43"/>
                  </a:cubicBezTo>
                  <a:cubicBezTo>
                    <a:pt x="12" y="43"/>
                    <a:pt x="13" y="43"/>
                    <a:pt x="13" y="43"/>
                  </a:cubicBezTo>
                  <a:cubicBezTo>
                    <a:pt x="14" y="43"/>
                    <a:pt x="14" y="43"/>
                    <a:pt x="15" y="43"/>
                  </a:cubicBezTo>
                  <a:cubicBezTo>
                    <a:pt x="15" y="43"/>
                    <a:pt x="15" y="42"/>
                    <a:pt x="16" y="42"/>
                  </a:cubicBezTo>
                  <a:cubicBezTo>
                    <a:pt x="17" y="43"/>
                    <a:pt x="17" y="42"/>
                    <a:pt x="18" y="41"/>
                  </a:cubicBezTo>
                  <a:cubicBezTo>
                    <a:pt x="18" y="41"/>
                    <a:pt x="18" y="41"/>
                    <a:pt x="18" y="41"/>
                  </a:cubicBezTo>
                  <a:cubicBezTo>
                    <a:pt x="18" y="40"/>
                    <a:pt x="18" y="40"/>
                    <a:pt x="17" y="39"/>
                  </a:cubicBezTo>
                  <a:cubicBezTo>
                    <a:pt x="17" y="39"/>
                    <a:pt x="17" y="39"/>
                    <a:pt x="17" y="39"/>
                  </a:cubicBezTo>
                  <a:cubicBezTo>
                    <a:pt x="17" y="39"/>
                    <a:pt x="17" y="38"/>
                    <a:pt x="17" y="38"/>
                  </a:cubicBezTo>
                  <a:cubicBezTo>
                    <a:pt x="17" y="38"/>
                    <a:pt x="18" y="38"/>
                    <a:pt x="18" y="38"/>
                  </a:cubicBezTo>
                  <a:cubicBezTo>
                    <a:pt x="18" y="37"/>
                    <a:pt x="19" y="37"/>
                    <a:pt x="19" y="37"/>
                  </a:cubicBezTo>
                  <a:cubicBezTo>
                    <a:pt x="20" y="37"/>
                    <a:pt x="20" y="36"/>
                    <a:pt x="21" y="35"/>
                  </a:cubicBezTo>
                  <a:cubicBezTo>
                    <a:pt x="21" y="35"/>
                    <a:pt x="21" y="35"/>
                    <a:pt x="21" y="35"/>
                  </a:cubicBezTo>
                  <a:cubicBezTo>
                    <a:pt x="21" y="35"/>
                    <a:pt x="21" y="35"/>
                    <a:pt x="21" y="35"/>
                  </a:cubicBezTo>
                  <a:cubicBezTo>
                    <a:pt x="21" y="34"/>
                    <a:pt x="21" y="34"/>
                    <a:pt x="22" y="34"/>
                  </a:cubicBezTo>
                  <a:cubicBezTo>
                    <a:pt x="22" y="35"/>
                    <a:pt x="23" y="34"/>
                    <a:pt x="24" y="34"/>
                  </a:cubicBezTo>
                  <a:cubicBezTo>
                    <a:pt x="24" y="34"/>
                    <a:pt x="25" y="34"/>
                    <a:pt x="25" y="34"/>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5" y="33"/>
                    <a:pt x="26" y="33"/>
                    <a:pt x="26" y="32"/>
                  </a:cubicBezTo>
                  <a:cubicBezTo>
                    <a:pt x="26" y="32"/>
                    <a:pt x="27" y="32"/>
                    <a:pt x="27" y="31"/>
                  </a:cubicBezTo>
                  <a:cubicBezTo>
                    <a:pt x="27" y="31"/>
                    <a:pt x="27" y="31"/>
                    <a:pt x="28" y="31"/>
                  </a:cubicBezTo>
                  <a:cubicBezTo>
                    <a:pt x="28" y="30"/>
                    <a:pt x="28" y="30"/>
                    <a:pt x="28" y="29"/>
                  </a:cubicBezTo>
                  <a:cubicBezTo>
                    <a:pt x="27" y="29"/>
                    <a:pt x="27" y="29"/>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8" y="28"/>
                    <a:pt x="28" y="28"/>
                    <a:pt x="28" y="29"/>
                  </a:cubicBezTo>
                  <a:cubicBezTo>
                    <a:pt x="29" y="29"/>
                    <a:pt x="29" y="28"/>
                    <a:pt x="29" y="28"/>
                  </a:cubicBezTo>
                  <a:cubicBezTo>
                    <a:pt x="29" y="28"/>
                    <a:pt x="29" y="27"/>
                    <a:pt x="29" y="27"/>
                  </a:cubicBezTo>
                  <a:cubicBezTo>
                    <a:pt x="29" y="27"/>
                    <a:pt x="28" y="27"/>
                    <a:pt x="28" y="27"/>
                  </a:cubicBezTo>
                  <a:cubicBezTo>
                    <a:pt x="28" y="27"/>
                    <a:pt x="28" y="26"/>
                    <a:pt x="28" y="26"/>
                  </a:cubicBezTo>
                  <a:cubicBezTo>
                    <a:pt x="28" y="26"/>
                    <a:pt x="28" y="26"/>
                    <a:pt x="28" y="26"/>
                  </a:cubicBezTo>
                  <a:cubicBezTo>
                    <a:pt x="28" y="26"/>
                    <a:pt x="29" y="26"/>
                    <a:pt x="29" y="26"/>
                  </a:cubicBezTo>
                  <a:cubicBezTo>
                    <a:pt x="29" y="26"/>
                    <a:pt x="30" y="26"/>
                    <a:pt x="31" y="26"/>
                  </a:cubicBezTo>
                  <a:cubicBezTo>
                    <a:pt x="31" y="26"/>
                    <a:pt x="32" y="26"/>
                    <a:pt x="32" y="25"/>
                  </a:cubicBezTo>
                  <a:cubicBezTo>
                    <a:pt x="32" y="25"/>
                    <a:pt x="32" y="25"/>
                    <a:pt x="32" y="25"/>
                  </a:cubicBezTo>
                  <a:cubicBezTo>
                    <a:pt x="32" y="25"/>
                    <a:pt x="32" y="25"/>
                    <a:pt x="32" y="25"/>
                  </a:cubicBezTo>
                  <a:cubicBezTo>
                    <a:pt x="32" y="25"/>
                    <a:pt x="33" y="25"/>
                    <a:pt x="33" y="25"/>
                  </a:cubicBezTo>
                  <a:cubicBezTo>
                    <a:pt x="34" y="26"/>
                    <a:pt x="35" y="26"/>
                    <a:pt x="35" y="25"/>
                  </a:cubicBezTo>
                  <a:cubicBezTo>
                    <a:pt x="36" y="24"/>
                    <a:pt x="37" y="23"/>
                    <a:pt x="38" y="22"/>
                  </a:cubicBezTo>
                  <a:cubicBezTo>
                    <a:pt x="39" y="22"/>
                    <a:pt x="39" y="22"/>
                    <a:pt x="40" y="21"/>
                  </a:cubicBezTo>
                  <a:cubicBezTo>
                    <a:pt x="40" y="21"/>
                    <a:pt x="40" y="21"/>
                    <a:pt x="41" y="20"/>
                  </a:cubicBezTo>
                  <a:cubicBezTo>
                    <a:pt x="42" y="20"/>
                    <a:pt x="43" y="19"/>
                    <a:pt x="45" y="19"/>
                  </a:cubicBezTo>
                  <a:cubicBezTo>
                    <a:pt x="46" y="18"/>
                    <a:pt x="47" y="18"/>
                    <a:pt x="48" y="17"/>
                  </a:cubicBezTo>
                  <a:cubicBezTo>
                    <a:pt x="48" y="17"/>
                    <a:pt x="48" y="17"/>
                    <a:pt x="48" y="16"/>
                  </a:cubicBezTo>
                  <a:cubicBezTo>
                    <a:pt x="48" y="16"/>
                    <a:pt x="48" y="16"/>
                    <a:pt x="48" y="16"/>
                  </a:cubicBezTo>
                  <a:cubicBezTo>
                    <a:pt x="47" y="16"/>
                    <a:pt x="47" y="16"/>
                    <a:pt x="47" y="16"/>
                  </a:cubicBezTo>
                  <a:cubicBezTo>
                    <a:pt x="47" y="16"/>
                    <a:pt x="47" y="16"/>
                    <a:pt x="47" y="16"/>
                  </a:cubicBezTo>
                  <a:cubicBezTo>
                    <a:pt x="47" y="16"/>
                    <a:pt x="47" y="16"/>
                    <a:pt x="47" y="16"/>
                  </a:cubicBezTo>
                  <a:cubicBezTo>
                    <a:pt x="47" y="16"/>
                    <a:pt x="47" y="16"/>
                    <a:pt x="47" y="16"/>
                  </a:cubicBezTo>
                  <a:cubicBezTo>
                    <a:pt x="47" y="16"/>
                    <a:pt x="47" y="16"/>
                    <a:pt x="47" y="16"/>
                  </a:cubicBezTo>
                  <a:cubicBezTo>
                    <a:pt x="47" y="15"/>
                    <a:pt x="47" y="15"/>
                    <a:pt x="47" y="15"/>
                  </a:cubicBezTo>
                  <a:cubicBezTo>
                    <a:pt x="49" y="15"/>
                    <a:pt x="50" y="15"/>
                    <a:pt x="51" y="15"/>
                  </a:cubicBezTo>
                  <a:cubicBezTo>
                    <a:pt x="52" y="14"/>
                    <a:pt x="53" y="13"/>
                    <a:pt x="55" y="13"/>
                  </a:cubicBezTo>
                  <a:cubicBezTo>
                    <a:pt x="55" y="13"/>
                    <a:pt x="55" y="13"/>
                    <a:pt x="55" y="13"/>
                  </a:cubicBezTo>
                  <a:cubicBezTo>
                    <a:pt x="55" y="12"/>
                    <a:pt x="56" y="12"/>
                    <a:pt x="56" y="12"/>
                  </a:cubicBezTo>
                  <a:cubicBezTo>
                    <a:pt x="56" y="11"/>
                    <a:pt x="56" y="11"/>
                    <a:pt x="56" y="10"/>
                  </a:cubicBezTo>
                  <a:cubicBezTo>
                    <a:pt x="56" y="10"/>
                    <a:pt x="56" y="9"/>
                    <a:pt x="55" y="9"/>
                  </a:cubicBezTo>
                  <a:cubicBezTo>
                    <a:pt x="55" y="9"/>
                    <a:pt x="55" y="9"/>
                    <a:pt x="55" y="8"/>
                  </a:cubicBezTo>
                  <a:cubicBezTo>
                    <a:pt x="55" y="8"/>
                    <a:pt x="55" y="7"/>
                    <a:pt x="55" y="7"/>
                  </a:cubicBezTo>
                  <a:cubicBezTo>
                    <a:pt x="55" y="7"/>
                    <a:pt x="55" y="6"/>
                    <a:pt x="54" y="6"/>
                  </a:cubicBezTo>
                  <a:cubicBezTo>
                    <a:pt x="54" y="6"/>
                    <a:pt x="53" y="6"/>
                    <a:pt x="53" y="6"/>
                  </a:cubicBezTo>
                  <a:cubicBezTo>
                    <a:pt x="52" y="6"/>
                    <a:pt x="52" y="6"/>
                    <a:pt x="51" y="6"/>
                  </a:cubicBezTo>
                  <a:cubicBezTo>
                    <a:pt x="51" y="6"/>
                    <a:pt x="51" y="6"/>
                    <a:pt x="51" y="6"/>
                  </a:cubicBezTo>
                  <a:cubicBezTo>
                    <a:pt x="51" y="6"/>
                    <a:pt x="51" y="6"/>
                    <a:pt x="51" y="6"/>
                  </a:cubicBezTo>
                  <a:cubicBezTo>
                    <a:pt x="51" y="6"/>
                    <a:pt x="51" y="6"/>
                    <a:pt x="51" y="6"/>
                  </a:cubicBezTo>
                  <a:cubicBezTo>
                    <a:pt x="51" y="6"/>
                    <a:pt x="51" y="6"/>
                    <a:pt x="50" y="6"/>
                  </a:cubicBezTo>
                  <a:cubicBezTo>
                    <a:pt x="50" y="6"/>
                    <a:pt x="50" y="6"/>
                    <a:pt x="50" y="6"/>
                  </a:cubicBezTo>
                  <a:cubicBezTo>
                    <a:pt x="50" y="6"/>
                    <a:pt x="51" y="6"/>
                    <a:pt x="51" y="6"/>
                  </a:cubicBezTo>
                  <a:cubicBezTo>
                    <a:pt x="51" y="6"/>
                    <a:pt x="51" y="6"/>
                    <a:pt x="51" y="6"/>
                  </a:cubicBezTo>
                  <a:cubicBezTo>
                    <a:pt x="51" y="6"/>
                    <a:pt x="51" y="6"/>
                    <a:pt x="51" y="6"/>
                  </a:cubicBezTo>
                  <a:cubicBezTo>
                    <a:pt x="51" y="6"/>
                    <a:pt x="51" y="6"/>
                    <a:pt x="52" y="5"/>
                  </a:cubicBezTo>
                  <a:cubicBezTo>
                    <a:pt x="52" y="5"/>
                    <a:pt x="52" y="5"/>
                    <a:pt x="52" y="5"/>
                  </a:cubicBezTo>
                  <a:cubicBezTo>
                    <a:pt x="51" y="4"/>
                    <a:pt x="51" y="4"/>
                    <a:pt x="51" y="4"/>
                  </a:cubicBezTo>
                  <a:cubicBezTo>
                    <a:pt x="51" y="4"/>
                    <a:pt x="51" y="4"/>
                    <a:pt x="51" y="4"/>
                  </a:cubicBezTo>
                  <a:cubicBezTo>
                    <a:pt x="50" y="4"/>
                    <a:pt x="50" y="4"/>
                    <a:pt x="49" y="3"/>
                  </a:cubicBezTo>
                  <a:cubicBezTo>
                    <a:pt x="49" y="3"/>
                    <a:pt x="48" y="3"/>
                    <a:pt x="48" y="3"/>
                  </a:cubicBezTo>
                  <a:cubicBezTo>
                    <a:pt x="48" y="2"/>
                    <a:pt x="48" y="2"/>
                    <a:pt x="48" y="2"/>
                  </a:cubicBezTo>
                  <a:cubicBezTo>
                    <a:pt x="47" y="2"/>
                    <a:pt x="46" y="2"/>
                    <a:pt x="46" y="2"/>
                  </a:cubicBezTo>
                  <a:cubicBezTo>
                    <a:pt x="45" y="1"/>
                    <a:pt x="44" y="1"/>
                    <a:pt x="44" y="2"/>
                  </a:cubicBezTo>
                  <a:cubicBezTo>
                    <a:pt x="43" y="2"/>
                    <a:pt x="43" y="2"/>
                    <a:pt x="43" y="1"/>
                  </a:cubicBezTo>
                  <a:cubicBezTo>
                    <a:pt x="43" y="1"/>
                    <a:pt x="43" y="1"/>
                    <a:pt x="43" y="1"/>
                  </a:cubicBezTo>
                  <a:cubicBezTo>
                    <a:pt x="42" y="1"/>
                    <a:pt x="41" y="0"/>
                    <a:pt x="40" y="0"/>
                  </a:cubicBezTo>
                  <a:cubicBezTo>
                    <a:pt x="40" y="0"/>
                    <a:pt x="40" y="0"/>
                    <a:pt x="39" y="0"/>
                  </a:cubicBezTo>
                  <a:cubicBezTo>
                    <a:pt x="39" y="0"/>
                    <a:pt x="39" y="1"/>
                    <a:pt x="39" y="1"/>
                  </a:cubicBezTo>
                  <a:cubicBezTo>
                    <a:pt x="39" y="1"/>
                    <a:pt x="39" y="2"/>
                    <a:pt x="39" y="3"/>
                  </a:cubicBezTo>
                  <a:cubicBezTo>
                    <a:pt x="39" y="3"/>
                    <a:pt x="38" y="3"/>
                    <a:pt x="38" y="3"/>
                  </a:cubicBezTo>
                  <a:cubicBezTo>
                    <a:pt x="38" y="3"/>
                    <a:pt x="38" y="3"/>
                    <a:pt x="38" y="3"/>
                  </a:cubicBezTo>
                  <a:cubicBezTo>
                    <a:pt x="38" y="2"/>
                    <a:pt x="38" y="2"/>
                    <a:pt x="38" y="2"/>
                  </a:cubicBezTo>
                  <a:cubicBezTo>
                    <a:pt x="38" y="2"/>
                    <a:pt x="38" y="2"/>
                    <a:pt x="38" y="2"/>
                  </a:cubicBezTo>
                  <a:cubicBezTo>
                    <a:pt x="38" y="1"/>
                    <a:pt x="38" y="1"/>
                    <a:pt x="38" y="1"/>
                  </a:cubicBezTo>
                  <a:cubicBezTo>
                    <a:pt x="37" y="1"/>
                    <a:pt x="37" y="1"/>
                    <a:pt x="36" y="0"/>
                  </a:cubicBezTo>
                  <a:cubicBezTo>
                    <a:pt x="36" y="0"/>
                    <a:pt x="35" y="0"/>
                    <a:pt x="35" y="0"/>
                  </a:cubicBezTo>
                  <a:cubicBezTo>
                    <a:pt x="35" y="0"/>
                    <a:pt x="34" y="1"/>
                    <a:pt x="34" y="1"/>
                  </a:cubicBezTo>
                  <a:cubicBezTo>
                    <a:pt x="34" y="2"/>
                    <a:pt x="34" y="2"/>
                    <a:pt x="34" y="2"/>
                  </a:cubicBezTo>
                  <a:cubicBezTo>
                    <a:pt x="34" y="2"/>
                    <a:pt x="34" y="2"/>
                    <a:pt x="34" y="2"/>
                  </a:cubicBezTo>
                  <a:cubicBezTo>
                    <a:pt x="34" y="2"/>
                    <a:pt x="34" y="2"/>
                    <a:pt x="34" y="2"/>
                  </a:cubicBezTo>
                  <a:cubicBezTo>
                    <a:pt x="34" y="2"/>
                    <a:pt x="34" y="1"/>
                    <a:pt x="33" y="1"/>
                  </a:cubicBezTo>
                  <a:cubicBezTo>
                    <a:pt x="33" y="1"/>
                    <a:pt x="33" y="1"/>
                    <a:pt x="32" y="1"/>
                  </a:cubicBezTo>
                  <a:cubicBezTo>
                    <a:pt x="32" y="2"/>
                    <a:pt x="32" y="2"/>
                    <a:pt x="32" y="2"/>
                  </a:cubicBezTo>
                  <a:cubicBezTo>
                    <a:pt x="32" y="2"/>
                    <a:pt x="31" y="1"/>
                    <a:pt x="31" y="1"/>
                  </a:cubicBezTo>
                  <a:cubicBezTo>
                    <a:pt x="31" y="1"/>
                    <a:pt x="30" y="2"/>
                    <a:pt x="31" y="2"/>
                  </a:cubicBezTo>
                  <a:cubicBezTo>
                    <a:pt x="31" y="3"/>
                    <a:pt x="30" y="3"/>
                    <a:pt x="30" y="3"/>
                  </a:cubicBezTo>
                  <a:cubicBezTo>
                    <a:pt x="30" y="4"/>
                    <a:pt x="30" y="4"/>
                    <a:pt x="30" y="4"/>
                  </a:cubicBezTo>
                  <a:cubicBezTo>
                    <a:pt x="29" y="5"/>
                    <a:pt x="29" y="5"/>
                    <a:pt x="28" y="4"/>
                  </a:cubicBezTo>
                  <a:cubicBezTo>
                    <a:pt x="28" y="4"/>
                    <a:pt x="28" y="3"/>
                    <a:pt x="28" y="2"/>
                  </a:cubicBezTo>
                  <a:cubicBezTo>
                    <a:pt x="27" y="2"/>
                    <a:pt x="27" y="2"/>
                    <a:pt x="27" y="2"/>
                  </a:cubicBezTo>
                  <a:cubicBezTo>
                    <a:pt x="26" y="2"/>
                    <a:pt x="26" y="2"/>
                    <a:pt x="26" y="2"/>
                  </a:cubicBezTo>
                  <a:cubicBezTo>
                    <a:pt x="26" y="3"/>
                    <a:pt x="26" y="3"/>
                    <a:pt x="25" y="3"/>
                  </a:cubicBezTo>
                  <a:cubicBezTo>
                    <a:pt x="25" y="3"/>
                    <a:pt x="25" y="3"/>
                    <a:pt x="25" y="3"/>
                  </a:cubicBezTo>
                  <a:cubicBezTo>
                    <a:pt x="25" y="3"/>
                    <a:pt x="24" y="4"/>
                    <a:pt x="24" y="4"/>
                  </a:cubicBezTo>
                  <a:cubicBezTo>
                    <a:pt x="25" y="4"/>
                    <a:pt x="25" y="5"/>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4" y="6"/>
                    <a:pt x="24" y="5"/>
                  </a:cubicBezTo>
                  <a:cubicBezTo>
                    <a:pt x="24" y="5"/>
                    <a:pt x="24" y="5"/>
                    <a:pt x="23" y="5"/>
                  </a:cubicBezTo>
                  <a:cubicBezTo>
                    <a:pt x="23" y="5"/>
                    <a:pt x="23" y="5"/>
                    <a:pt x="23" y="5"/>
                  </a:cubicBezTo>
                  <a:cubicBezTo>
                    <a:pt x="23" y="4"/>
                    <a:pt x="22" y="4"/>
                    <a:pt x="22" y="4"/>
                  </a:cubicBezTo>
                  <a:cubicBezTo>
                    <a:pt x="22" y="4"/>
                    <a:pt x="22" y="4"/>
                    <a:pt x="21" y="4"/>
                  </a:cubicBezTo>
                  <a:cubicBezTo>
                    <a:pt x="21" y="4"/>
                    <a:pt x="21" y="4"/>
                    <a:pt x="21" y="5"/>
                  </a:cubicBezTo>
                  <a:cubicBezTo>
                    <a:pt x="21" y="5"/>
                    <a:pt x="20" y="5"/>
                    <a:pt x="20" y="5"/>
                  </a:cubicBezTo>
                  <a:cubicBezTo>
                    <a:pt x="20" y="4"/>
                    <a:pt x="20" y="4"/>
                    <a:pt x="19" y="4"/>
                  </a:cubicBezTo>
                  <a:cubicBezTo>
                    <a:pt x="18" y="4"/>
                    <a:pt x="17" y="5"/>
                    <a:pt x="17" y="5"/>
                  </a:cubicBezTo>
                  <a:cubicBezTo>
                    <a:pt x="16" y="5"/>
                    <a:pt x="16" y="6"/>
                    <a:pt x="16" y="6"/>
                  </a:cubicBezTo>
                  <a:cubicBezTo>
                    <a:pt x="16" y="6"/>
                    <a:pt x="16" y="7"/>
                    <a:pt x="16" y="7"/>
                  </a:cubicBezTo>
                  <a:cubicBezTo>
                    <a:pt x="16"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8" y="7"/>
                    <a:pt x="18" y="7"/>
                    <a:pt x="17" y="7"/>
                  </a:cubicBezTo>
                  <a:cubicBezTo>
                    <a:pt x="17" y="7"/>
                    <a:pt x="17" y="7"/>
                    <a:pt x="17" y="7"/>
                  </a:cubicBezTo>
                  <a:cubicBezTo>
                    <a:pt x="17" y="7"/>
                    <a:pt x="17" y="7"/>
                    <a:pt x="17" y="7"/>
                  </a:cubicBezTo>
                  <a:cubicBezTo>
                    <a:pt x="17" y="7"/>
                    <a:pt x="17" y="7"/>
                    <a:pt x="17" y="7"/>
                  </a:cubicBezTo>
                  <a:cubicBezTo>
                    <a:pt x="17" y="7"/>
                    <a:pt x="17" y="8"/>
                    <a:pt x="17" y="8"/>
                  </a:cubicBezTo>
                  <a:cubicBezTo>
                    <a:pt x="17" y="9"/>
                    <a:pt x="17" y="9"/>
                    <a:pt x="17" y="9"/>
                  </a:cubicBezTo>
                  <a:cubicBezTo>
                    <a:pt x="17" y="9"/>
                    <a:pt x="17" y="9"/>
                    <a:pt x="16" y="9"/>
                  </a:cubicBezTo>
                  <a:cubicBezTo>
                    <a:pt x="16" y="10"/>
                    <a:pt x="16" y="10"/>
                    <a:pt x="17" y="11"/>
                  </a:cubicBezTo>
                  <a:cubicBezTo>
                    <a:pt x="17" y="11"/>
                    <a:pt x="17" y="11"/>
                    <a:pt x="17" y="11"/>
                  </a:cubicBezTo>
                  <a:cubicBezTo>
                    <a:pt x="17" y="11"/>
                    <a:pt x="17" y="11"/>
                    <a:pt x="17" y="11"/>
                  </a:cubicBezTo>
                  <a:cubicBezTo>
                    <a:pt x="17" y="11"/>
                    <a:pt x="17" y="11"/>
                    <a:pt x="16" y="11"/>
                  </a:cubicBezTo>
                  <a:cubicBezTo>
                    <a:pt x="16" y="11"/>
                    <a:pt x="16" y="12"/>
                    <a:pt x="16" y="12"/>
                  </a:cubicBezTo>
                  <a:cubicBezTo>
                    <a:pt x="16" y="13"/>
                    <a:pt x="16" y="13"/>
                    <a:pt x="17" y="14"/>
                  </a:cubicBezTo>
                  <a:cubicBezTo>
                    <a:pt x="17" y="14"/>
                    <a:pt x="18" y="14"/>
                    <a:pt x="18" y="14"/>
                  </a:cubicBezTo>
                  <a:cubicBezTo>
                    <a:pt x="18" y="14"/>
                    <a:pt x="18" y="14"/>
                    <a:pt x="18" y="14"/>
                  </a:cubicBezTo>
                  <a:cubicBezTo>
                    <a:pt x="18" y="14"/>
                    <a:pt x="18" y="14"/>
                    <a:pt x="18" y="14"/>
                  </a:cubicBezTo>
                  <a:cubicBezTo>
                    <a:pt x="18" y="14"/>
                    <a:pt x="18" y="14"/>
                    <a:pt x="18" y="14"/>
                  </a:cubicBezTo>
                  <a:cubicBezTo>
                    <a:pt x="18" y="14"/>
                    <a:pt x="18" y="14"/>
                    <a:pt x="18" y="14"/>
                  </a:cubicBezTo>
                  <a:cubicBezTo>
                    <a:pt x="18" y="14"/>
                    <a:pt x="18" y="15"/>
                    <a:pt x="19" y="15"/>
                  </a:cubicBezTo>
                  <a:cubicBezTo>
                    <a:pt x="19" y="16"/>
                    <a:pt x="20" y="16"/>
                    <a:pt x="21" y="16"/>
                  </a:cubicBezTo>
                  <a:cubicBezTo>
                    <a:pt x="22" y="16"/>
                    <a:pt x="22" y="16"/>
                    <a:pt x="23" y="16"/>
                  </a:cubicBezTo>
                  <a:cubicBezTo>
                    <a:pt x="23" y="16"/>
                    <a:pt x="23" y="16"/>
                    <a:pt x="23" y="16"/>
                  </a:cubicBezTo>
                  <a:cubicBezTo>
                    <a:pt x="23" y="16"/>
                    <a:pt x="23" y="16"/>
                    <a:pt x="23" y="16"/>
                  </a:cubicBezTo>
                  <a:cubicBezTo>
                    <a:pt x="23" y="16"/>
                    <a:pt x="23" y="16"/>
                    <a:pt x="23" y="16"/>
                  </a:cubicBezTo>
                  <a:cubicBezTo>
                    <a:pt x="23" y="16"/>
                    <a:pt x="23" y="16"/>
                    <a:pt x="23" y="17"/>
                  </a:cubicBezTo>
                  <a:cubicBezTo>
                    <a:pt x="24" y="17"/>
                    <a:pt x="25" y="17"/>
                    <a:pt x="26" y="17"/>
                  </a:cubicBezTo>
                  <a:cubicBezTo>
                    <a:pt x="27" y="17"/>
                    <a:pt x="28" y="17"/>
                    <a:pt x="29" y="16"/>
                  </a:cubicBezTo>
                  <a:cubicBezTo>
                    <a:pt x="29" y="15"/>
                    <a:pt x="29" y="15"/>
                    <a:pt x="30" y="15"/>
                  </a:cubicBezTo>
                  <a:cubicBezTo>
                    <a:pt x="30" y="15"/>
                    <a:pt x="30" y="15"/>
                    <a:pt x="30" y="15"/>
                  </a:cubicBezTo>
                  <a:cubicBezTo>
                    <a:pt x="30" y="15"/>
                    <a:pt x="30" y="15"/>
                    <a:pt x="30" y="15"/>
                  </a:cubicBezTo>
                  <a:cubicBezTo>
                    <a:pt x="30" y="15"/>
                    <a:pt x="30" y="15"/>
                    <a:pt x="30" y="15"/>
                  </a:cubicBezTo>
                  <a:cubicBezTo>
                    <a:pt x="30" y="15"/>
                    <a:pt x="30" y="15"/>
                    <a:pt x="30" y="16"/>
                  </a:cubicBezTo>
                  <a:cubicBezTo>
                    <a:pt x="29" y="16"/>
                    <a:pt x="29" y="16"/>
                    <a:pt x="29" y="16"/>
                  </a:cubicBezTo>
                  <a:cubicBezTo>
                    <a:pt x="29" y="16"/>
                    <a:pt x="29" y="16"/>
                    <a:pt x="30" y="17"/>
                  </a:cubicBezTo>
                  <a:cubicBezTo>
                    <a:pt x="30"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29" y="17"/>
                    <a:pt x="28" y="17"/>
                    <a:pt x="26" y="18"/>
                  </a:cubicBezTo>
                  <a:cubicBezTo>
                    <a:pt x="25" y="18"/>
                    <a:pt x="25" y="18"/>
                    <a:pt x="24" y="18"/>
                  </a:cubicBezTo>
                  <a:cubicBezTo>
                    <a:pt x="24" y="18"/>
                    <a:pt x="23" y="18"/>
                    <a:pt x="23" y="18"/>
                  </a:cubicBezTo>
                  <a:cubicBezTo>
                    <a:pt x="22" y="18"/>
                    <a:pt x="22" y="18"/>
                    <a:pt x="22" y="18"/>
                  </a:cubicBezTo>
                  <a:cubicBezTo>
                    <a:pt x="22" y="19"/>
                    <a:pt x="22" y="19"/>
                    <a:pt x="22" y="20"/>
                  </a:cubicBezTo>
                  <a:cubicBezTo>
                    <a:pt x="22" y="20"/>
                    <a:pt x="22" y="20"/>
                    <a:pt x="21" y="20"/>
                  </a:cubicBezTo>
                  <a:cubicBezTo>
                    <a:pt x="21" y="20"/>
                    <a:pt x="21" y="20"/>
                    <a:pt x="21" y="20"/>
                  </a:cubicBezTo>
                  <a:cubicBezTo>
                    <a:pt x="21" y="18"/>
                    <a:pt x="20" y="17"/>
                    <a:pt x="19" y="17"/>
                  </a:cubicBezTo>
                  <a:cubicBezTo>
                    <a:pt x="19" y="17"/>
                    <a:pt x="18" y="16"/>
                    <a:pt x="18" y="16"/>
                  </a:cubicBezTo>
                  <a:cubicBezTo>
                    <a:pt x="18" y="16"/>
                    <a:pt x="18" y="16"/>
                    <a:pt x="17" y="17"/>
                  </a:cubicBezTo>
                  <a:cubicBezTo>
                    <a:pt x="17" y="17"/>
                    <a:pt x="16" y="18"/>
                    <a:pt x="16" y="18"/>
                  </a:cubicBezTo>
                  <a:cubicBezTo>
                    <a:pt x="16" y="18"/>
                    <a:pt x="16" y="19"/>
                    <a:pt x="16" y="19"/>
                  </a:cubicBezTo>
                  <a:close/>
                  <a:moveTo>
                    <a:pt x="11" y="35"/>
                  </a:moveTo>
                  <a:cubicBezTo>
                    <a:pt x="11" y="35"/>
                    <a:pt x="11" y="35"/>
                    <a:pt x="11" y="35"/>
                  </a:cubicBezTo>
                  <a:cubicBezTo>
                    <a:pt x="11" y="35"/>
                    <a:pt x="11" y="35"/>
                    <a:pt x="11" y="35"/>
                  </a:cubicBezTo>
                  <a:cubicBezTo>
                    <a:pt x="11" y="35"/>
                    <a:pt x="11" y="35"/>
                    <a:pt x="11" y="35"/>
                  </a:cubicBezTo>
                  <a:close/>
                  <a:moveTo>
                    <a:pt x="12" y="31"/>
                  </a:moveTo>
                  <a:cubicBezTo>
                    <a:pt x="12" y="31"/>
                    <a:pt x="12" y="31"/>
                    <a:pt x="12" y="31"/>
                  </a:cubicBezTo>
                  <a:cubicBezTo>
                    <a:pt x="12" y="31"/>
                    <a:pt x="12" y="31"/>
                    <a:pt x="12" y="31"/>
                  </a:cubicBezTo>
                  <a:cubicBezTo>
                    <a:pt x="12" y="31"/>
                    <a:pt x="12" y="31"/>
                    <a:pt x="12" y="31"/>
                  </a:cubicBezTo>
                  <a:close/>
                  <a:moveTo>
                    <a:pt x="14" y="36"/>
                  </a:moveTo>
                  <a:cubicBezTo>
                    <a:pt x="14" y="36"/>
                    <a:pt x="14" y="36"/>
                    <a:pt x="14" y="36"/>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6"/>
                    <a:pt x="14" y="36"/>
                  </a:cubicBezTo>
                  <a:cubicBezTo>
                    <a:pt x="14" y="36"/>
                    <a:pt x="14" y="36"/>
                    <a:pt x="14" y="36"/>
                  </a:cubicBezTo>
                  <a:cubicBezTo>
                    <a:pt x="14" y="36"/>
                    <a:pt x="14" y="36"/>
                    <a:pt x="14" y="36"/>
                  </a:cubicBezTo>
                  <a:close/>
                  <a:moveTo>
                    <a:pt x="45" y="16"/>
                  </a:moveTo>
                  <a:cubicBezTo>
                    <a:pt x="45" y="16"/>
                    <a:pt x="45" y="16"/>
                    <a:pt x="45" y="16"/>
                  </a:cubicBezTo>
                  <a:cubicBezTo>
                    <a:pt x="45" y="16"/>
                    <a:pt x="45" y="16"/>
                    <a:pt x="45" y="16"/>
                  </a:cubicBezTo>
                  <a:cubicBezTo>
                    <a:pt x="45" y="16"/>
                    <a:pt x="45" y="16"/>
                    <a:pt x="45" y="16"/>
                  </a:cubicBezTo>
                  <a:cubicBezTo>
                    <a:pt x="45" y="16"/>
                    <a:pt x="45" y="16"/>
                    <a:pt x="45" y="16"/>
                  </a:cubicBezTo>
                  <a:close/>
                  <a:moveTo>
                    <a:pt x="19" y="14"/>
                  </a:moveTo>
                  <a:cubicBezTo>
                    <a:pt x="19" y="14"/>
                    <a:pt x="19" y="14"/>
                    <a:pt x="19" y="14"/>
                  </a:cubicBezTo>
                  <a:cubicBezTo>
                    <a:pt x="19" y="14"/>
                    <a:pt x="19" y="14"/>
                    <a:pt x="19" y="14"/>
                  </a:cubicBezTo>
                  <a:cubicBezTo>
                    <a:pt x="19" y="14"/>
                    <a:pt x="19" y="14"/>
                    <a:pt x="19" y="14"/>
                  </a:cubicBezTo>
                  <a:close/>
                  <a:moveTo>
                    <a:pt x="26" y="26"/>
                  </a:moveTo>
                  <a:cubicBezTo>
                    <a:pt x="26" y="26"/>
                    <a:pt x="26" y="26"/>
                    <a:pt x="26" y="26"/>
                  </a:cubicBezTo>
                  <a:cubicBezTo>
                    <a:pt x="26" y="26"/>
                    <a:pt x="26" y="26"/>
                    <a:pt x="2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3" name="Freeform 460">
              <a:extLst>
                <a:ext uri="{FF2B5EF4-FFF2-40B4-BE49-F238E27FC236}">
                  <a16:creationId xmlns:a16="http://schemas.microsoft.com/office/drawing/2014/main" id="{6A4C45E7-DA9C-4AB5-B806-ED8F5179A836}"/>
                </a:ext>
              </a:extLst>
            </p:cNvPr>
            <p:cNvSpPr>
              <a:spLocks noEditPoints="1"/>
            </p:cNvSpPr>
            <p:nvPr/>
          </p:nvSpPr>
          <p:spPr bwMode="auto">
            <a:xfrm>
              <a:off x="4704218" y="2218420"/>
              <a:ext cx="144463" cy="198438"/>
            </a:xfrm>
            <a:custGeom>
              <a:avLst/>
              <a:gdLst>
                <a:gd name="T0" fmla="*/ 13 w 40"/>
                <a:gd name="T1" fmla="*/ 23 h 55"/>
                <a:gd name="T2" fmla="*/ 12 w 40"/>
                <a:gd name="T3" fmla="*/ 21 h 55"/>
                <a:gd name="T4" fmla="*/ 13 w 40"/>
                <a:gd name="T5" fmla="*/ 22 h 55"/>
                <a:gd name="T6" fmla="*/ 16 w 40"/>
                <a:gd name="T7" fmla="*/ 21 h 55"/>
                <a:gd name="T8" fmla="*/ 16 w 40"/>
                <a:gd name="T9" fmla="*/ 19 h 55"/>
                <a:gd name="T10" fmla="*/ 16 w 40"/>
                <a:gd name="T11" fmla="*/ 20 h 55"/>
                <a:gd name="T12" fmla="*/ 17 w 40"/>
                <a:gd name="T13" fmla="*/ 22 h 55"/>
                <a:gd name="T14" fmla="*/ 18 w 40"/>
                <a:gd name="T15" fmla="*/ 27 h 55"/>
                <a:gd name="T16" fmla="*/ 19 w 40"/>
                <a:gd name="T17" fmla="*/ 28 h 55"/>
                <a:gd name="T18" fmla="*/ 22 w 40"/>
                <a:gd name="T19" fmla="*/ 30 h 55"/>
                <a:gd name="T20" fmla="*/ 18 w 40"/>
                <a:gd name="T21" fmla="*/ 37 h 55"/>
                <a:gd name="T22" fmla="*/ 11 w 40"/>
                <a:gd name="T23" fmla="*/ 40 h 55"/>
                <a:gd name="T24" fmla="*/ 12 w 40"/>
                <a:gd name="T25" fmla="*/ 45 h 55"/>
                <a:gd name="T26" fmla="*/ 18 w 40"/>
                <a:gd name="T27" fmla="*/ 48 h 55"/>
                <a:gd name="T28" fmla="*/ 20 w 40"/>
                <a:gd name="T29" fmla="*/ 52 h 55"/>
                <a:gd name="T30" fmla="*/ 27 w 40"/>
                <a:gd name="T31" fmla="*/ 55 h 55"/>
                <a:gd name="T32" fmla="*/ 24 w 40"/>
                <a:gd name="T33" fmla="*/ 49 h 55"/>
                <a:gd name="T34" fmla="*/ 24 w 40"/>
                <a:gd name="T35" fmla="*/ 49 h 55"/>
                <a:gd name="T36" fmla="*/ 30 w 40"/>
                <a:gd name="T37" fmla="*/ 54 h 55"/>
                <a:gd name="T38" fmla="*/ 32 w 40"/>
                <a:gd name="T39" fmla="*/ 50 h 55"/>
                <a:gd name="T40" fmla="*/ 29 w 40"/>
                <a:gd name="T41" fmla="*/ 43 h 55"/>
                <a:gd name="T42" fmla="*/ 28 w 40"/>
                <a:gd name="T43" fmla="*/ 41 h 55"/>
                <a:gd name="T44" fmla="*/ 30 w 40"/>
                <a:gd name="T45" fmla="*/ 39 h 55"/>
                <a:gd name="T46" fmla="*/ 34 w 40"/>
                <a:gd name="T47" fmla="*/ 45 h 55"/>
                <a:gd name="T48" fmla="*/ 39 w 40"/>
                <a:gd name="T49" fmla="*/ 40 h 55"/>
                <a:gd name="T50" fmla="*/ 38 w 40"/>
                <a:gd name="T51" fmla="*/ 37 h 55"/>
                <a:gd name="T52" fmla="*/ 38 w 40"/>
                <a:gd name="T53" fmla="*/ 37 h 55"/>
                <a:gd name="T54" fmla="*/ 36 w 40"/>
                <a:gd name="T55" fmla="*/ 35 h 55"/>
                <a:gd name="T56" fmla="*/ 31 w 40"/>
                <a:gd name="T57" fmla="*/ 30 h 55"/>
                <a:gd name="T58" fmla="*/ 34 w 40"/>
                <a:gd name="T59" fmla="*/ 28 h 55"/>
                <a:gd name="T60" fmla="*/ 33 w 40"/>
                <a:gd name="T61" fmla="*/ 22 h 55"/>
                <a:gd name="T62" fmla="*/ 30 w 40"/>
                <a:gd name="T63" fmla="*/ 19 h 55"/>
                <a:gd name="T64" fmla="*/ 28 w 40"/>
                <a:gd name="T65" fmla="*/ 16 h 55"/>
                <a:gd name="T66" fmla="*/ 26 w 40"/>
                <a:gd name="T67" fmla="*/ 14 h 55"/>
                <a:gd name="T68" fmla="*/ 23 w 40"/>
                <a:gd name="T69" fmla="*/ 9 h 55"/>
                <a:gd name="T70" fmla="*/ 19 w 40"/>
                <a:gd name="T71" fmla="*/ 10 h 55"/>
                <a:gd name="T72" fmla="*/ 17 w 40"/>
                <a:gd name="T73" fmla="*/ 10 h 55"/>
                <a:gd name="T74" fmla="*/ 18 w 40"/>
                <a:gd name="T75" fmla="*/ 3 h 55"/>
                <a:gd name="T76" fmla="*/ 10 w 40"/>
                <a:gd name="T77" fmla="*/ 8 h 55"/>
                <a:gd name="T78" fmla="*/ 9 w 40"/>
                <a:gd name="T79" fmla="*/ 13 h 55"/>
                <a:gd name="T80" fmla="*/ 8 w 40"/>
                <a:gd name="T81" fmla="*/ 9 h 55"/>
                <a:gd name="T82" fmla="*/ 13 w 40"/>
                <a:gd name="T83" fmla="*/ 2 h 55"/>
                <a:gd name="T84" fmla="*/ 3 w 40"/>
                <a:gd name="T85" fmla="*/ 6 h 55"/>
                <a:gd name="T86" fmla="*/ 1 w 40"/>
                <a:gd name="T87" fmla="*/ 13 h 55"/>
                <a:gd name="T88" fmla="*/ 1 w 40"/>
                <a:gd name="T89" fmla="*/ 14 h 55"/>
                <a:gd name="T90" fmla="*/ 3 w 40"/>
                <a:gd name="T91" fmla="*/ 18 h 55"/>
                <a:gd name="T92" fmla="*/ 8 w 40"/>
                <a:gd name="T93" fmla="*/ 20 h 55"/>
                <a:gd name="T94" fmla="*/ 21 w 40"/>
                <a:gd name="T95" fmla="*/ 43 h 55"/>
                <a:gd name="T96" fmla="*/ 33 w 40"/>
                <a:gd name="T97" fmla="*/ 23 h 55"/>
                <a:gd name="T98" fmla="*/ 32 w 40"/>
                <a:gd name="T99" fmla="*/ 24 h 55"/>
                <a:gd name="T100" fmla="*/ 17 w 40"/>
                <a:gd name="T101" fmla="*/ 1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 h="55">
                  <a:moveTo>
                    <a:pt x="8" y="20"/>
                  </a:moveTo>
                  <a:cubicBezTo>
                    <a:pt x="9" y="21"/>
                    <a:pt x="10" y="21"/>
                    <a:pt x="11" y="21"/>
                  </a:cubicBezTo>
                  <a:cubicBezTo>
                    <a:pt x="11" y="21"/>
                    <a:pt x="11" y="21"/>
                    <a:pt x="11" y="21"/>
                  </a:cubicBezTo>
                  <a:cubicBezTo>
                    <a:pt x="11" y="21"/>
                    <a:pt x="11" y="21"/>
                    <a:pt x="11" y="22"/>
                  </a:cubicBezTo>
                  <a:cubicBezTo>
                    <a:pt x="12" y="22"/>
                    <a:pt x="12" y="22"/>
                    <a:pt x="13" y="23"/>
                  </a:cubicBezTo>
                  <a:cubicBezTo>
                    <a:pt x="13" y="23"/>
                    <a:pt x="13" y="23"/>
                    <a:pt x="13" y="23"/>
                  </a:cubicBezTo>
                  <a:cubicBezTo>
                    <a:pt x="13" y="23"/>
                    <a:pt x="14" y="22"/>
                    <a:pt x="14" y="22"/>
                  </a:cubicBezTo>
                  <a:cubicBezTo>
                    <a:pt x="14" y="22"/>
                    <a:pt x="13" y="22"/>
                    <a:pt x="13" y="22"/>
                  </a:cubicBezTo>
                  <a:cubicBezTo>
                    <a:pt x="13" y="22"/>
                    <a:pt x="13" y="22"/>
                    <a:pt x="13" y="22"/>
                  </a:cubicBezTo>
                  <a:cubicBezTo>
                    <a:pt x="13" y="22"/>
                    <a:pt x="12" y="22"/>
                    <a:pt x="12" y="21"/>
                  </a:cubicBezTo>
                  <a:cubicBezTo>
                    <a:pt x="12" y="21"/>
                    <a:pt x="12" y="21"/>
                    <a:pt x="12" y="21"/>
                  </a:cubicBezTo>
                  <a:cubicBezTo>
                    <a:pt x="12" y="21"/>
                    <a:pt x="12" y="21"/>
                    <a:pt x="12" y="21"/>
                  </a:cubicBezTo>
                  <a:cubicBezTo>
                    <a:pt x="12" y="21"/>
                    <a:pt x="12" y="21"/>
                    <a:pt x="12" y="21"/>
                  </a:cubicBezTo>
                  <a:cubicBezTo>
                    <a:pt x="12" y="21"/>
                    <a:pt x="12" y="21"/>
                    <a:pt x="12" y="21"/>
                  </a:cubicBezTo>
                  <a:cubicBezTo>
                    <a:pt x="13" y="21"/>
                    <a:pt x="13" y="21"/>
                    <a:pt x="13" y="22"/>
                  </a:cubicBezTo>
                  <a:cubicBezTo>
                    <a:pt x="13" y="22"/>
                    <a:pt x="13" y="22"/>
                    <a:pt x="13" y="22"/>
                  </a:cubicBezTo>
                  <a:cubicBezTo>
                    <a:pt x="13" y="22"/>
                    <a:pt x="14" y="22"/>
                    <a:pt x="14" y="22"/>
                  </a:cubicBezTo>
                  <a:cubicBezTo>
                    <a:pt x="14" y="22"/>
                    <a:pt x="14" y="22"/>
                    <a:pt x="14" y="22"/>
                  </a:cubicBezTo>
                  <a:cubicBezTo>
                    <a:pt x="14" y="22"/>
                    <a:pt x="14" y="22"/>
                    <a:pt x="15" y="22"/>
                  </a:cubicBezTo>
                  <a:cubicBezTo>
                    <a:pt x="16" y="22"/>
                    <a:pt x="16" y="21"/>
                    <a:pt x="16" y="21"/>
                  </a:cubicBezTo>
                  <a:cubicBezTo>
                    <a:pt x="16" y="20"/>
                    <a:pt x="16" y="20"/>
                    <a:pt x="16" y="20"/>
                  </a:cubicBezTo>
                  <a:cubicBezTo>
                    <a:pt x="16" y="20"/>
                    <a:pt x="16" y="20"/>
                    <a:pt x="16" y="20"/>
                  </a:cubicBezTo>
                  <a:cubicBezTo>
                    <a:pt x="16" y="20"/>
                    <a:pt x="16" y="20"/>
                    <a:pt x="16" y="20"/>
                  </a:cubicBezTo>
                  <a:cubicBezTo>
                    <a:pt x="15" y="19"/>
                    <a:pt x="15" y="19"/>
                    <a:pt x="16" y="19"/>
                  </a:cubicBezTo>
                  <a:cubicBezTo>
                    <a:pt x="16" y="19"/>
                    <a:pt x="16" y="19"/>
                    <a:pt x="16" y="19"/>
                  </a:cubicBezTo>
                  <a:cubicBezTo>
                    <a:pt x="16" y="18"/>
                    <a:pt x="16" y="18"/>
                    <a:pt x="16" y="19"/>
                  </a:cubicBezTo>
                  <a:cubicBezTo>
                    <a:pt x="16" y="19"/>
                    <a:pt x="16" y="19"/>
                    <a:pt x="16" y="19"/>
                  </a:cubicBezTo>
                  <a:cubicBezTo>
                    <a:pt x="16" y="19"/>
                    <a:pt x="16" y="19"/>
                    <a:pt x="16" y="19"/>
                  </a:cubicBezTo>
                  <a:cubicBezTo>
                    <a:pt x="16" y="19"/>
                    <a:pt x="16" y="19"/>
                    <a:pt x="16" y="20"/>
                  </a:cubicBezTo>
                  <a:cubicBezTo>
                    <a:pt x="16" y="20"/>
                    <a:pt x="16" y="20"/>
                    <a:pt x="16" y="20"/>
                  </a:cubicBezTo>
                  <a:cubicBezTo>
                    <a:pt x="16" y="20"/>
                    <a:pt x="16" y="20"/>
                    <a:pt x="16" y="20"/>
                  </a:cubicBezTo>
                  <a:cubicBezTo>
                    <a:pt x="16" y="20"/>
                    <a:pt x="17" y="20"/>
                    <a:pt x="17" y="20"/>
                  </a:cubicBezTo>
                  <a:cubicBezTo>
                    <a:pt x="17" y="20"/>
                    <a:pt x="17" y="21"/>
                    <a:pt x="17" y="21"/>
                  </a:cubicBezTo>
                  <a:cubicBezTo>
                    <a:pt x="17" y="21"/>
                    <a:pt x="17" y="21"/>
                    <a:pt x="17" y="21"/>
                  </a:cubicBezTo>
                  <a:cubicBezTo>
                    <a:pt x="17" y="21"/>
                    <a:pt x="17" y="22"/>
                    <a:pt x="17" y="22"/>
                  </a:cubicBezTo>
                  <a:cubicBezTo>
                    <a:pt x="17" y="23"/>
                    <a:pt x="18" y="23"/>
                    <a:pt x="18" y="23"/>
                  </a:cubicBezTo>
                  <a:cubicBezTo>
                    <a:pt x="18" y="24"/>
                    <a:pt x="18" y="25"/>
                    <a:pt x="19" y="25"/>
                  </a:cubicBezTo>
                  <a:cubicBezTo>
                    <a:pt x="19" y="26"/>
                    <a:pt x="19" y="26"/>
                    <a:pt x="19" y="26"/>
                  </a:cubicBezTo>
                  <a:cubicBezTo>
                    <a:pt x="18" y="26"/>
                    <a:pt x="18" y="26"/>
                    <a:pt x="18" y="26"/>
                  </a:cubicBezTo>
                  <a:cubicBezTo>
                    <a:pt x="18" y="26"/>
                    <a:pt x="18" y="27"/>
                    <a:pt x="18" y="27"/>
                  </a:cubicBezTo>
                  <a:cubicBezTo>
                    <a:pt x="18" y="27"/>
                    <a:pt x="18" y="27"/>
                    <a:pt x="18" y="27"/>
                  </a:cubicBezTo>
                  <a:cubicBezTo>
                    <a:pt x="18" y="27"/>
                    <a:pt x="19" y="27"/>
                    <a:pt x="20" y="27"/>
                  </a:cubicBezTo>
                  <a:cubicBezTo>
                    <a:pt x="20" y="27"/>
                    <a:pt x="20" y="27"/>
                    <a:pt x="20" y="27"/>
                  </a:cubicBezTo>
                  <a:cubicBezTo>
                    <a:pt x="20" y="28"/>
                    <a:pt x="20" y="28"/>
                    <a:pt x="20" y="28"/>
                  </a:cubicBezTo>
                  <a:cubicBezTo>
                    <a:pt x="20" y="28"/>
                    <a:pt x="19" y="28"/>
                    <a:pt x="19" y="28"/>
                  </a:cubicBezTo>
                  <a:cubicBezTo>
                    <a:pt x="19" y="28"/>
                    <a:pt x="19" y="29"/>
                    <a:pt x="19" y="29"/>
                  </a:cubicBezTo>
                  <a:cubicBezTo>
                    <a:pt x="19" y="29"/>
                    <a:pt x="19" y="29"/>
                    <a:pt x="20" y="29"/>
                  </a:cubicBezTo>
                  <a:cubicBezTo>
                    <a:pt x="20" y="29"/>
                    <a:pt x="20" y="29"/>
                    <a:pt x="20" y="29"/>
                  </a:cubicBezTo>
                  <a:cubicBezTo>
                    <a:pt x="21" y="29"/>
                    <a:pt x="21" y="29"/>
                    <a:pt x="21" y="30"/>
                  </a:cubicBezTo>
                  <a:cubicBezTo>
                    <a:pt x="21" y="30"/>
                    <a:pt x="21" y="30"/>
                    <a:pt x="22" y="30"/>
                  </a:cubicBezTo>
                  <a:cubicBezTo>
                    <a:pt x="22" y="30"/>
                    <a:pt x="22" y="31"/>
                    <a:pt x="22" y="32"/>
                  </a:cubicBezTo>
                  <a:cubicBezTo>
                    <a:pt x="22" y="32"/>
                    <a:pt x="22" y="33"/>
                    <a:pt x="22" y="34"/>
                  </a:cubicBezTo>
                  <a:cubicBezTo>
                    <a:pt x="22" y="34"/>
                    <a:pt x="22" y="35"/>
                    <a:pt x="22" y="35"/>
                  </a:cubicBezTo>
                  <a:cubicBezTo>
                    <a:pt x="21" y="35"/>
                    <a:pt x="21" y="35"/>
                    <a:pt x="20" y="36"/>
                  </a:cubicBezTo>
                  <a:cubicBezTo>
                    <a:pt x="20" y="36"/>
                    <a:pt x="19" y="37"/>
                    <a:pt x="18" y="37"/>
                  </a:cubicBezTo>
                  <a:cubicBezTo>
                    <a:pt x="17" y="38"/>
                    <a:pt x="17" y="38"/>
                    <a:pt x="18" y="40"/>
                  </a:cubicBezTo>
                  <a:cubicBezTo>
                    <a:pt x="18" y="40"/>
                    <a:pt x="17" y="41"/>
                    <a:pt x="17" y="41"/>
                  </a:cubicBezTo>
                  <a:cubicBezTo>
                    <a:pt x="17" y="41"/>
                    <a:pt x="16" y="41"/>
                    <a:pt x="15" y="41"/>
                  </a:cubicBezTo>
                  <a:cubicBezTo>
                    <a:pt x="14" y="42"/>
                    <a:pt x="13" y="41"/>
                    <a:pt x="13" y="41"/>
                  </a:cubicBezTo>
                  <a:cubicBezTo>
                    <a:pt x="12" y="41"/>
                    <a:pt x="12" y="41"/>
                    <a:pt x="11" y="40"/>
                  </a:cubicBezTo>
                  <a:cubicBezTo>
                    <a:pt x="11" y="40"/>
                    <a:pt x="11" y="40"/>
                    <a:pt x="11" y="40"/>
                  </a:cubicBezTo>
                  <a:cubicBezTo>
                    <a:pt x="10" y="41"/>
                    <a:pt x="10" y="41"/>
                    <a:pt x="9" y="42"/>
                  </a:cubicBezTo>
                  <a:cubicBezTo>
                    <a:pt x="9" y="42"/>
                    <a:pt x="9" y="42"/>
                    <a:pt x="9" y="43"/>
                  </a:cubicBezTo>
                  <a:cubicBezTo>
                    <a:pt x="9" y="43"/>
                    <a:pt x="9" y="44"/>
                    <a:pt x="9" y="44"/>
                  </a:cubicBezTo>
                  <a:cubicBezTo>
                    <a:pt x="10" y="45"/>
                    <a:pt x="11" y="45"/>
                    <a:pt x="12" y="45"/>
                  </a:cubicBezTo>
                  <a:cubicBezTo>
                    <a:pt x="12" y="45"/>
                    <a:pt x="13" y="45"/>
                    <a:pt x="13" y="45"/>
                  </a:cubicBezTo>
                  <a:cubicBezTo>
                    <a:pt x="13" y="44"/>
                    <a:pt x="13" y="44"/>
                    <a:pt x="13" y="45"/>
                  </a:cubicBezTo>
                  <a:cubicBezTo>
                    <a:pt x="14" y="45"/>
                    <a:pt x="15" y="45"/>
                    <a:pt x="16" y="45"/>
                  </a:cubicBezTo>
                  <a:cubicBezTo>
                    <a:pt x="16" y="45"/>
                    <a:pt x="17" y="45"/>
                    <a:pt x="17" y="46"/>
                  </a:cubicBezTo>
                  <a:cubicBezTo>
                    <a:pt x="17" y="46"/>
                    <a:pt x="18" y="47"/>
                    <a:pt x="18" y="48"/>
                  </a:cubicBezTo>
                  <a:cubicBezTo>
                    <a:pt x="18" y="48"/>
                    <a:pt x="19" y="48"/>
                    <a:pt x="18" y="49"/>
                  </a:cubicBezTo>
                  <a:cubicBezTo>
                    <a:pt x="18" y="49"/>
                    <a:pt x="18" y="50"/>
                    <a:pt x="18" y="50"/>
                  </a:cubicBezTo>
                  <a:cubicBezTo>
                    <a:pt x="19" y="51"/>
                    <a:pt x="19" y="51"/>
                    <a:pt x="20" y="52"/>
                  </a:cubicBezTo>
                  <a:cubicBezTo>
                    <a:pt x="20" y="52"/>
                    <a:pt x="20" y="52"/>
                    <a:pt x="20" y="52"/>
                  </a:cubicBezTo>
                  <a:cubicBezTo>
                    <a:pt x="20" y="52"/>
                    <a:pt x="20" y="52"/>
                    <a:pt x="20" y="52"/>
                  </a:cubicBezTo>
                  <a:cubicBezTo>
                    <a:pt x="20" y="52"/>
                    <a:pt x="20" y="52"/>
                    <a:pt x="20" y="52"/>
                  </a:cubicBezTo>
                  <a:cubicBezTo>
                    <a:pt x="21" y="52"/>
                    <a:pt x="21" y="52"/>
                    <a:pt x="22" y="53"/>
                  </a:cubicBezTo>
                  <a:cubicBezTo>
                    <a:pt x="22" y="53"/>
                    <a:pt x="23" y="54"/>
                    <a:pt x="24" y="54"/>
                  </a:cubicBezTo>
                  <a:cubicBezTo>
                    <a:pt x="24" y="54"/>
                    <a:pt x="25" y="55"/>
                    <a:pt x="25" y="55"/>
                  </a:cubicBezTo>
                  <a:cubicBezTo>
                    <a:pt x="26" y="55"/>
                    <a:pt x="26" y="55"/>
                    <a:pt x="27" y="55"/>
                  </a:cubicBezTo>
                  <a:cubicBezTo>
                    <a:pt x="27" y="55"/>
                    <a:pt x="27" y="55"/>
                    <a:pt x="27" y="55"/>
                  </a:cubicBezTo>
                  <a:cubicBezTo>
                    <a:pt x="27" y="55"/>
                    <a:pt x="27" y="54"/>
                    <a:pt x="27" y="54"/>
                  </a:cubicBezTo>
                  <a:cubicBezTo>
                    <a:pt x="26" y="53"/>
                    <a:pt x="26" y="51"/>
                    <a:pt x="25" y="50"/>
                  </a:cubicBezTo>
                  <a:cubicBezTo>
                    <a:pt x="24" y="50"/>
                    <a:pt x="24" y="50"/>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5" y="49"/>
                    <a:pt x="26" y="50"/>
                    <a:pt x="26" y="50"/>
                  </a:cubicBezTo>
                  <a:cubicBezTo>
                    <a:pt x="27" y="51"/>
                    <a:pt x="27" y="51"/>
                    <a:pt x="28" y="52"/>
                  </a:cubicBezTo>
                  <a:cubicBezTo>
                    <a:pt x="28" y="52"/>
                    <a:pt x="29" y="52"/>
                    <a:pt x="29" y="53"/>
                  </a:cubicBezTo>
                  <a:cubicBezTo>
                    <a:pt x="29" y="53"/>
                    <a:pt x="29" y="54"/>
                    <a:pt x="30" y="54"/>
                  </a:cubicBezTo>
                  <a:cubicBezTo>
                    <a:pt x="30" y="54"/>
                    <a:pt x="30" y="54"/>
                    <a:pt x="30" y="54"/>
                  </a:cubicBezTo>
                  <a:cubicBezTo>
                    <a:pt x="30" y="54"/>
                    <a:pt x="30" y="54"/>
                    <a:pt x="30" y="54"/>
                  </a:cubicBezTo>
                  <a:cubicBezTo>
                    <a:pt x="30" y="53"/>
                    <a:pt x="30" y="53"/>
                    <a:pt x="30" y="52"/>
                  </a:cubicBezTo>
                  <a:cubicBezTo>
                    <a:pt x="31" y="51"/>
                    <a:pt x="31" y="51"/>
                    <a:pt x="31" y="51"/>
                  </a:cubicBezTo>
                  <a:cubicBezTo>
                    <a:pt x="32" y="51"/>
                    <a:pt x="32" y="50"/>
                    <a:pt x="32" y="50"/>
                  </a:cubicBezTo>
                  <a:cubicBezTo>
                    <a:pt x="31" y="49"/>
                    <a:pt x="31" y="49"/>
                    <a:pt x="31" y="49"/>
                  </a:cubicBezTo>
                  <a:cubicBezTo>
                    <a:pt x="31" y="48"/>
                    <a:pt x="31" y="47"/>
                    <a:pt x="31" y="46"/>
                  </a:cubicBezTo>
                  <a:cubicBezTo>
                    <a:pt x="31" y="46"/>
                    <a:pt x="31" y="45"/>
                    <a:pt x="30" y="45"/>
                  </a:cubicBezTo>
                  <a:cubicBezTo>
                    <a:pt x="30" y="45"/>
                    <a:pt x="29" y="44"/>
                    <a:pt x="29" y="44"/>
                  </a:cubicBezTo>
                  <a:cubicBezTo>
                    <a:pt x="29" y="44"/>
                    <a:pt x="29" y="43"/>
                    <a:pt x="29" y="43"/>
                  </a:cubicBezTo>
                  <a:cubicBezTo>
                    <a:pt x="29" y="42"/>
                    <a:pt x="28" y="42"/>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9" y="41"/>
                    <a:pt x="29" y="41"/>
                    <a:pt x="29" y="40"/>
                  </a:cubicBezTo>
                  <a:cubicBezTo>
                    <a:pt x="29" y="40"/>
                    <a:pt x="29" y="39"/>
                    <a:pt x="30" y="39"/>
                  </a:cubicBezTo>
                  <a:cubicBezTo>
                    <a:pt x="30" y="39"/>
                    <a:pt x="30" y="39"/>
                    <a:pt x="30" y="39"/>
                  </a:cubicBezTo>
                  <a:cubicBezTo>
                    <a:pt x="30" y="40"/>
                    <a:pt x="31" y="40"/>
                    <a:pt x="31" y="41"/>
                  </a:cubicBezTo>
                  <a:cubicBezTo>
                    <a:pt x="32" y="41"/>
                    <a:pt x="32" y="42"/>
                    <a:pt x="32" y="43"/>
                  </a:cubicBezTo>
                  <a:cubicBezTo>
                    <a:pt x="32" y="43"/>
                    <a:pt x="32" y="43"/>
                    <a:pt x="32" y="44"/>
                  </a:cubicBezTo>
                  <a:cubicBezTo>
                    <a:pt x="32" y="44"/>
                    <a:pt x="32" y="44"/>
                    <a:pt x="32" y="44"/>
                  </a:cubicBezTo>
                  <a:cubicBezTo>
                    <a:pt x="33" y="44"/>
                    <a:pt x="33" y="45"/>
                    <a:pt x="34" y="45"/>
                  </a:cubicBezTo>
                  <a:cubicBezTo>
                    <a:pt x="34" y="45"/>
                    <a:pt x="35" y="45"/>
                    <a:pt x="35" y="45"/>
                  </a:cubicBezTo>
                  <a:cubicBezTo>
                    <a:pt x="35" y="44"/>
                    <a:pt x="35" y="44"/>
                    <a:pt x="35" y="43"/>
                  </a:cubicBezTo>
                  <a:cubicBezTo>
                    <a:pt x="35" y="43"/>
                    <a:pt x="35" y="43"/>
                    <a:pt x="36" y="43"/>
                  </a:cubicBezTo>
                  <a:cubicBezTo>
                    <a:pt x="36" y="43"/>
                    <a:pt x="36" y="43"/>
                    <a:pt x="36" y="43"/>
                  </a:cubicBezTo>
                  <a:cubicBezTo>
                    <a:pt x="37" y="42"/>
                    <a:pt x="38" y="41"/>
                    <a:pt x="39" y="40"/>
                  </a:cubicBezTo>
                  <a:cubicBezTo>
                    <a:pt x="39" y="40"/>
                    <a:pt x="39" y="40"/>
                    <a:pt x="40" y="39"/>
                  </a:cubicBezTo>
                  <a:cubicBezTo>
                    <a:pt x="40" y="39"/>
                    <a:pt x="40" y="39"/>
                    <a:pt x="40" y="39"/>
                  </a:cubicBezTo>
                  <a:cubicBezTo>
                    <a:pt x="40" y="38"/>
                    <a:pt x="39" y="38"/>
                    <a:pt x="39"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6"/>
                    <a:pt x="37" y="36"/>
                    <a:pt x="37" y="36"/>
                  </a:cubicBezTo>
                  <a:cubicBezTo>
                    <a:pt x="37" y="36"/>
                    <a:pt x="37" y="36"/>
                    <a:pt x="37" y="36"/>
                  </a:cubicBezTo>
                  <a:cubicBezTo>
                    <a:pt x="37" y="36"/>
                    <a:pt x="37" y="36"/>
                    <a:pt x="36" y="36"/>
                  </a:cubicBezTo>
                  <a:cubicBezTo>
                    <a:pt x="36" y="36"/>
                    <a:pt x="36" y="36"/>
                    <a:pt x="36" y="35"/>
                  </a:cubicBezTo>
                  <a:cubicBezTo>
                    <a:pt x="36" y="35"/>
                    <a:pt x="36" y="35"/>
                    <a:pt x="36" y="34"/>
                  </a:cubicBezTo>
                  <a:cubicBezTo>
                    <a:pt x="35" y="34"/>
                    <a:pt x="35" y="34"/>
                    <a:pt x="35" y="33"/>
                  </a:cubicBezTo>
                  <a:cubicBezTo>
                    <a:pt x="35" y="33"/>
                    <a:pt x="34" y="33"/>
                    <a:pt x="34" y="33"/>
                  </a:cubicBezTo>
                  <a:cubicBezTo>
                    <a:pt x="33" y="33"/>
                    <a:pt x="33" y="32"/>
                    <a:pt x="33" y="32"/>
                  </a:cubicBezTo>
                  <a:cubicBezTo>
                    <a:pt x="33" y="31"/>
                    <a:pt x="32" y="31"/>
                    <a:pt x="31" y="30"/>
                  </a:cubicBezTo>
                  <a:cubicBezTo>
                    <a:pt x="31" y="30"/>
                    <a:pt x="31" y="30"/>
                    <a:pt x="31" y="30"/>
                  </a:cubicBezTo>
                  <a:cubicBezTo>
                    <a:pt x="32" y="29"/>
                    <a:pt x="32" y="29"/>
                    <a:pt x="32" y="28"/>
                  </a:cubicBezTo>
                  <a:cubicBezTo>
                    <a:pt x="32" y="28"/>
                    <a:pt x="32" y="28"/>
                    <a:pt x="32" y="28"/>
                  </a:cubicBezTo>
                  <a:cubicBezTo>
                    <a:pt x="33" y="28"/>
                    <a:pt x="33" y="28"/>
                    <a:pt x="34" y="28"/>
                  </a:cubicBezTo>
                  <a:cubicBezTo>
                    <a:pt x="34" y="28"/>
                    <a:pt x="34" y="28"/>
                    <a:pt x="34" y="28"/>
                  </a:cubicBezTo>
                  <a:cubicBezTo>
                    <a:pt x="34" y="28"/>
                    <a:pt x="34" y="27"/>
                    <a:pt x="34" y="27"/>
                  </a:cubicBezTo>
                  <a:cubicBezTo>
                    <a:pt x="34" y="27"/>
                    <a:pt x="34" y="27"/>
                    <a:pt x="34" y="27"/>
                  </a:cubicBezTo>
                  <a:cubicBezTo>
                    <a:pt x="34" y="26"/>
                    <a:pt x="33" y="26"/>
                    <a:pt x="34" y="26"/>
                  </a:cubicBezTo>
                  <a:cubicBezTo>
                    <a:pt x="34" y="25"/>
                    <a:pt x="34" y="25"/>
                    <a:pt x="34" y="24"/>
                  </a:cubicBezTo>
                  <a:cubicBezTo>
                    <a:pt x="34" y="23"/>
                    <a:pt x="34" y="23"/>
                    <a:pt x="33" y="22"/>
                  </a:cubicBezTo>
                  <a:cubicBezTo>
                    <a:pt x="33" y="21"/>
                    <a:pt x="32" y="20"/>
                    <a:pt x="31" y="20"/>
                  </a:cubicBezTo>
                  <a:cubicBezTo>
                    <a:pt x="31" y="20"/>
                    <a:pt x="30" y="20"/>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8"/>
                    <a:pt x="30" y="17"/>
                    <a:pt x="30" y="17"/>
                  </a:cubicBezTo>
                  <a:cubicBezTo>
                    <a:pt x="30" y="17"/>
                    <a:pt x="29" y="16"/>
                    <a:pt x="29" y="16"/>
                  </a:cubicBezTo>
                  <a:cubicBezTo>
                    <a:pt x="29" y="15"/>
                    <a:pt x="28" y="15"/>
                    <a:pt x="28" y="16"/>
                  </a:cubicBezTo>
                  <a:cubicBezTo>
                    <a:pt x="27" y="16"/>
                    <a:pt x="27" y="16"/>
                    <a:pt x="27" y="15"/>
                  </a:cubicBezTo>
                  <a:cubicBezTo>
                    <a:pt x="27" y="15"/>
                    <a:pt x="26" y="15"/>
                    <a:pt x="26" y="15"/>
                  </a:cubicBezTo>
                  <a:cubicBezTo>
                    <a:pt x="26" y="15"/>
                    <a:pt x="25" y="15"/>
                    <a:pt x="25" y="15"/>
                  </a:cubicBezTo>
                  <a:cubicBezTo>
                    <a:pt x="25" y="15"/>
                    <a:pt x="25" y="15"/>
                    <a:pt x="25" y="15"/>
                  </a:cubicBezTo>
                  <a:cubicBezTo>
                    <a:pt x="26" y="14"/>
                    <a:pt x="26" y="14"/>
                    <a:pt x="26" y="14"/>
                  </a:cubicBezTo>
                  <a:cubicBezTo>
                    <a:pt x="26" y="14"/>
                    <a:pt x="26" y="13"/>
                    <a:pt x="26" y="13"/>
                  </a:cubicBezTo>
                  <a:cubicBezTo>
                    <a:pt x="26" y="13"/>
                    <a:pt x="26" y="13"/>
                    <a:pt x="25" y="13"/>
                  </a:cubicBezTo>
                  <a:cubicBezTo>
                    <a:pt x="25" y="13"/>
                    <a:pt x="26" y="12"/>
                    <a:pt x="26" y="12"/>
                  </a:cubicBezTo>
                  <a:cubicBezTo>
                    <a:pt x="26" y="11"/>
                    <a:pt x="25" y="11"/>
                    <a:pt x="25" y="11"/>
                  </a:cubicBezTo>
                  <a:cubicBezTo>
                    <a:pt x="24" y="10"/>
                    <a:pt x="24" y="10"/>
                    <a:pt x="23" y="9"/>
                  </a:cubicBezTo>
                  <a:cubicBezTo>
                    <a:pt x="23" y="9"/>
                    <a:pt x="23" y="9"/>
                    <a:pt x="23" y="9"/>
                  </a:cubicBezTo>
                  <a:cubicBezTo>
                    <a:pt x="23" y="9"/>
                    <a:pt x="23" y="9"/>
                    <a:pt x="23" y="9"/>
                  </a:cubicBezTo>
                  <a:cubicBezTo>
                    <a:pt x="23" y="9"/>
                    <a:pt x="23" y="9"/>
                    <a:pt x="23" y="9"/>
                  </a:cubicBezTo>
                  <a:cubicBezTo>
                    <a:pt x="22" y="9"/>
                    <a:pt x="21" y="9"/>
                    <a:pt x="21" y="10"/>
                  </a:cubicBezTo>
                  <a:cubicBezTo>
                    <a:pt x="20" y="10"/>
                    <a:pt x="19" y="10"/>
                    <a:pt x="19" y="10"/>
                  </a:cubicBezTo>
                  <a:cubicBezTo>
                    <a:pt x="18" y="9"/>
                    <a:pt x="18"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8" y="9"/>
                    <a:pt x="18" y="9"/>
                  </a:cubicBezTo>
                  <a:cubicBezTo>
                    <a:pt x="18" y="8"/>
                    <a:pt x="18" y="7"/>
                    <a:pt x="18" y="5"/>
                  </a:cubicBezTo>
                  <a:cubicBezTo>
                    <a:pt x="18" y="5"/>
                    <a:pt x="19" y="5"/>
                    <a:pt x="19" y="5"/>
                  </a:cubicBezTo>
                  <a:cubicBezTo>
                    <a:pt x="19" y="4"/>
                    <a:pt x="19" y="4"/>
                    <a:pt x="19" y="4"/>
                  </a:cubicBezTo>
                  <a:cubicBezTo>
                    <a:pt x="19" y="3"/>
                    <a:pt x="18" y="3"/>
                    <a:pt x="18" y="3"/>
                  </a:cubicBezTo>
                  <a:cubicBezTo>
                    <a:pt x="17" y="3"/>
                    <a:pt x="17" y="3"/>
                    <a:pt x="16" y="3"/>
                  </a:cubicBezTo>
                  <a:cubicBezTo>
                    <a:pt x="15" y="3"/>
                    <a:pt x="14" y="4"/>
                    <a:pt x="13" y="4"/>
                  </a:cubicBezTo>
                  <a:cubicBezTo>
                    <a:pt x="13" y="4"/>
                    <a:pt x="12" y="4"/>
                    <a:pt x="11" y="5"/>
                  </a:cubicBezTo>
                  <a:cubicBezTo>
                    <a:pt x="11" y="5"/>
                    <a:pt x="11" y="5"/>
                    <a:pt x="10" y="5"/>
                  </a:cubicBezTo>
                  <a:cubicBezTo>
                    <a:pt x="10" y="6"/>
                    <a:pt x="9" y="7"/>
                    <a:pt x="10" y="8"/>
                  </a:cubicBezTo>
                  <a:cubicBezTo>
                    <a:pt x="10" y="9"/>
                    <a:pt x="10" y="9"/>
                    <a:pt x="10" y="9"/>
                  </a:cubicBezTo>
                  <a:cubicBezTo>
                    <a:pt x="9" y="9"/>
                    <a:pt x="9" y="9"/>
                    <a:pt x="8" y="10"/>
                  </a:cubicBezTo>
                  <a:cubicBezTo>
                    <a:pt x="8" y="10"/>
                    <a:pt x="8" y="10"/>
                    <a:pt x="8" y="11"/>
                  </a:cubicBezTo>
                  <a:cubicBezTo>
                    <a:pt x="8" y="11"/>
                    <a:pt x="8" y="12"/>
                    <a:pt x="8" y="12"/>
                  </a:cubicBezTo>
                  <a:cubicBezTo>
                    <a:pt x="8" y="12"/>
                    <a:pt x="9" y="12"/>
                    <a:pt x="9" y="13"/>
                  </a:cubicBezTo>
                  <a:cubicBezTo>
                    <a:pt x="9" y="13"/>
                    <a:pt x="8" y="13"/>
                    <a:pt x="8" y="13"/>
                  </a:cubicBezTo>
                  <a:cubicBezTo>
                    <a:pt x="8" y="13"/>
                    <a:pt x="8" y="13"/>
                    <a:pt x="8" y="13"/>
                  </a:cubicBezTo>
                  <a:cubicBezTo>
                    <a:pt x="7" y="12"/>
                    <a:pt x="7" y="11"/>
                    <a:pt x="7" y="10"/>
                  </a:cubicBezTo>
                  <a:cubicBezTo>
                    <a:pt x="7" y="10"/>
                    <a:pt x="7" y="10"/>
                    <a:pt x="7" y="10"/>
                  </a:cubicBezTo>
                  <a:cubicBezTo>
                    <a:pt x="7" y="9"/>
                    <a:pt x="8" y="9"/>
                    <a:pt x="8" y="9"/>
                  </a:cubicBezTo>
                  <a:cubicBezTo>
                    <a:pt x="8" y="8"/>
                    <a:pt x="8" y="8"/>
                    <a:pt x="8" y="7"/>
                  </a:cubicBezTo>
                  <a:cubicBezTo>
                    <a:pt x="8" y="6"/>
                    <a:pt x="8" y="6"/>
                    <a:pt x="9" y="6"/>
                  </a:cubicBezTo>
                  <a:cubicBezTo>
                    <a:pt x="9" y="6"/>
                    <a:pt x="9" y="5"/>
                    <a:pt x="9" y="5"/>
                  </a:cubicBezTo>
                  <a:cubicBezTo>
                    <a:pt x="10" y="4"/>
                    <a:pt x="11" y="3"/>
                    <a:pt x="13" y="3"/>
                  </a:cubicBezTo>
                  <a:cubicBezTo>
                    <a:pt x="13" y="2"/>
                    <a:pt x="13" y="2"/>
                    <a:pt x="13" y="2"/>
                  </a:cubicBezTo>
                  <a:cubicBezTo>
                    <a:pt x="13" y="2"/>
                    <a:pt x="13" y="2"/>
                    <a:pt x="13" y="2"/>
                  </a:cubicBezTo>
                  <a:cubicBezTo>
                    <a:pt x="13" y="1"/>
                    <a:pt x="13" y="1"/>
                    <a:pt x="12" y="1"/>
                  </a:cubicBezTo>
                  <a:cubicBezTo>
                    <a:pt x="11" y="0"/>
                    <a:pt x="9" y="1"/>
                    <a:pt x="8" y="2"/>
                  </a:cubicBezTo>
                  <a:cubicBezTo>
                    <a:pt x="7" y="2"/>
                    <a:pt x="6" y="3"/>
                    <a:pt x="6" y="3"/>
                  </a:cubicBezTo>
                  <a:cubicBezTo>
                    <a:pt x="5" y="4"/>
                    <a:pt x="4" y="5"/>
                    <a:pt x="3" y="6"/>
                  </a:cubicBezTo>
                  <a:cubicBezTo>
                    <a:pt x="3" y="6"/>
                    <a:pt x="3" y="6"/>
                    <a:pt x="3" y="6"/>
                  </a:cubicBezTo>
                  <a:cubicBezTo>
                    <a:pt x="3" y="6"/>
                    <a:pt x="2" y="7"/>
                    <a:pt x="2" y="7"/>
                  </a:cubicBezTo>
                  <a:cubicBezTo>
                    <a:pt x="2" y="7"/>
                    <a:pt x="2" y="8"/>
                    <a:pt x="2" y="8"/>
                  </a:cubicBezTo>
                  <a:cubicBezTo>
                    <a:pt x="1" y="9"/>
                    <a:pt x="1" y="10"/>
                    <a:pt x="0" y="11"/>
                  </a:cubicBezTo>
                  <a:cubicBezTo>
                    <a:pt x="0" y="12"/>
                    <a:pt x="0" y="12"/>
                    <a:pt x="1" y="13"/>
                  </a:cubicBezTo>
                  <a:cubicBezTo>
                    <a:pt x="1" y="13"/>
                    <a:pt x="2" y="13"/>
                    <a:pt x="2" y="13"/>
                  </a:cubicBezTo>
                  <a:cubicBezTo>
                    <a:pt x="3" y="13"/>
                    <a:pt x="3" y="14"/>
                    <a:pt x="3" y="14"/>
                  </a:cubicBezTo>
                  <a:cubicBezTo>
                    <a:pt x="3" y="14"/>
                    <a:pt x="3" y="14"/>
                    <a:pt x="3" y="14"/>
                  </a:cubicBezTo>
                  <a:cubicBezTo>
                    <a:pt x="3" y="14"/>
                    <a:pt x="3" y="14"/>
                    <a:pt x="3" y="14"/>
                  </a:cubicBezTo>
                  <a:cubicBezTo>
                    <a:pt x="2" y="14"/>
                    <a:pt x="2" y="14"/>
                    <a:pt x="1" y="14"/>
                  </a:cubicBezTo>
                  <a:cubicBezTo>
                    <a:pt x="1" y="13"/>
                    <a:pt x="0" y="14"/>
                    <a:pt x="0" y="15"/>
                  </a:cubicBezTo>
                  <a:cubicBezTo>
                    <a:pt x="0" y="15"/>
                    <a:pt x="0" y="15"/>
                    <a:pt x="0" y="16"/>
                  </a:cubicBezTo>
                  <a:cubicBezTo>
                    <a:pt x="0" y="16"/>
                    <a:pt x="0" y="17"/>
                    <a:pt x="1" y="17"/>
                  </a:cubicBezTo>
                  <a:cubicBezTo>
                    <a:pt x="1" y="18"/>
                    <a:pt x="1" y="18"/>
                    <a:pt x="2" y="18"/>
                  </a:cubicBezTo>
                  <a:cubicBezTo>
                    <a:pt x="2" y="18"/>
                    <a:pt x="2" y="18"/>
                    <a:pt x="3" y="18"/>
                  </a:cubicBezTo>
                  <a:cubicBezTo>
                    <a:pt x="3" y="18"/>
                    <a:pt x="3" y="18"/>
                    <a:pt x="3" y="19"/>
                  </a:cubicBezTo>
                  <a:cubicBezTo>
                    <a:pt x="4" y="19"/>
                    <a:pt x="4" y="19"/>
                    <a:pt x="5" y="19"/>
                  </a:cubicBezTo>
                  <a:cubicBezTo>
                    <a:pt x="5" y="19"/>
                    <a:pt x="6" y="20"/>
                    <a:pt x="6" y="20"/>
                  </a:cubicBezTo>
                  <a:cubicBezTo>
                    <a:pt x="6" y="20"/>
                    <a:pt x="7" y="20"/>
                    <a:pt x="7" y="21"/>
                  </a:cubicBezTo>
                  <a:cubicBezTo>
                    <a:pt x="7" y="21"/>
                    <a:pt x="8" y="20"/>
                    <a:pt x="8" y="20"/>
                  </a:cubicBezTo>
                  <a:close/>
                  <a:moveTo>
                    <a:pt x="21" y="44"/>
                  </a:moveTo>
                  <a:cubicBezTo>
                    <a:pt x="21" y="44"/>
                    <a:pt x="20" y="44"/>
                    <a:pt x="20" y="44"/>
                  </a:cubicBezTo>
                  <a:cubicBezTo>
                    <a:pt x="20" y="44"/>
                    <a:pt x="20" y="44"/>
                    <a:pt x="20" y="44"/>
                  </a:cubicBezTo>
                  <a:cubicBezTo>
                    <a:pt x="20" y="44"/>
                    <a:pt x="21" y="43"/>
                    <a:pt x="21" y="43"/>
                  </a:cubicBezTo>
                  <a:cubicBezTo>
                    <a:pt x="21" y="43"/>
                    <a:pt x="21" y="43"/>
                    <a:pt x="21" y="43"/>
                  </a:cubicBezTo>
                  <a:cubicBezTo>
                    <a:pt x="21" y="43"/>
                    <a:pt x="21" y="43"/>
                    <a:pt x="21" y="43"/>
                  </a:cubicBezTo>
                  <a:cubicBezTo>
                    <a:pt x="22" y="43"/>
                    <a:pt x="22" y="43"/>
                    <a:pt x="22" y="43"/>
                  </a:cubicBezTo>
                  <a:cubicBezTo>
                    <a:pt x="22" y="44"/>
                    <a:pt x="21" y="44"/>
                    <a:pt x="21" y="44"/>
                  </a:cubicBezTo>
                  <a:close/>
                  <a:moveTo>
                    <a:pt x="32" y="23"/>
                  </a:moveTo>
                  <a:cubicBezTo>
                    <a:pt x="32" y="23"/>
                    <a:pt x="33" y="23"/>
                    <a:pt x="33" y="23"/>
                  </a:cubicBezTo>
                  <a:cubicBezTo>
                    <a:pt x="33" y="23"/>
                    <a:pt x="33" y="23"/>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3"/>
                    <a:pt x="32" y="23"/>
                    <a:pt x="32" y="23"/>
                  </a:cubicBezTo>
                  <a:cubicBezTo>
                    <a:pt x="32" y="23"/>
                    <a:pt x="32" y="23"/>
                    <a:pt x="32" y="23"/>
                  </a:cubicBezTo>
                  <a:close/>
                  <a:moveTo>
                    <a:pt x="17" y="11"/>
                  </a:moveTo>
                  <a:cubicBezTo>
                    <a:pt x="17" y="10"/>
                    <a:pt x="17" y="10"/>
                    <a:pt x="17" y="10"/>
                  </a:cubicBezTo>
                  <a:cubicBezTo>
                    <a:pt x="17" y="10"/>
                    <a:pt x="17" y="11"/>
                    <a:pt x="17" y="11"/>
                  </a:cubicBezTo>
                  <a:cubicBezTo>
                    <a:pt x="17" y="11"/>
                    <a:pt x="17" y="11"/>
                    <a:pt x="17" y="11"/>
                  </a:cubicBezTo>
                  <a:close/>
                  <a:moveTo>
                    <a:pt x="8" y="14"/>
                  </a:moveTo>
                  <a:cubicBezTo>
                    <a:pt x="8" y="14"/>
                    <a:pt x="8" y="14"/>
                    <a:pt x="8" y="14"/>
                  </a:cubicBezTo>
                  <a:cubicBezTo>
                    <a:pt x="8" y="14"/>
                    <a:pt x="8" y="14"/>
                    <a:pt x="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4" name="Oval 461">
              <a:extLst>
                <a:ext uri="{FF2B5EF4-FFF2-40B4-BE49-F238E27FC236}">
                  <a16:creationId xmlns:a16="http://schemas.microsoft.com/office/drawing/2014/main" id="{08557DBE-A8B5-4558-AA17-61095CAE9B36}"/>
                </a:ext>
              </a:extLst>
            </p:cNvPr>
            <p:cNvSpPr>
              <a:spLocks noChangeArrowheads="1"/>
            </p:cNvSpPr>
            <p:nvPr/>
          </p:nvSpPr>
          <p:spPr bwMode="auto">
            <a:xfrm>
              <a:off x="4578805" y="219302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5" name="Freeform 462">
              <a:extLst>
                <a:ext uri="{FF2B5EF4-FFF2-40B4-BE49-F238E27FC236}">
                  <a16:creationId xmlns:a16="http://schemas.microsoft.com/office/drawing/2014/main" id="{790A6392-14EC-46E8-8D6D-97BCBE6B7AD7}"/>
                </a:ext>
              </a:extLst>
            </p:cNvPr>
            <p:cNvSpPr>
              <a:spLocks/>
            </p:cNvSpPr>
            <p:nvPr/>
          </p:nvSpPr>
          <p:spPr bwMode="auto">
            <a:xfrm>
              <a:off x="4534355" y="2189845"/>
              <a:ext cx="109538" cy="96838"/>
            </a:xfrm>
            <a:custGeom>
              <a:avLst/>
              <a:gdLst>
                <a:gd name="T0" fmla="*/ 11 w 30"/>
                <a:gd name="T1" fmla="*/ 1 h 27"/>
                <a:gd name="T2" fmla="*/ 9 w 30"/>
                <a:gd name="T3" fmla="*/ 1 h 27"/>
                <a:gd name="T4" fmla="*/ 4 w 30"/>
                <a:gd name="T5" fmla="*/ 4 h 27"/>
                <a:gd name="T6" fmla="*/ 3 w 30"/>
                <a:gd name="T7" fmla="*/ 5 h 27"/>
                <a:gd name="T8" fmla="*/ 2 w 30"/>
                <a:gd name="T9" fmla="*/ 8 h 27"/>
                <a:gd name="T10" fmla="*/ 3 w 30"/>
                <a:gd name="T11" fmla="*/ 9 h 27"/>
                <a:gd name="T12" fmla="*/ 5 w 30"/>
                <a:gd name="T13" fmla="*/ 9 h 27"/>
                <a:gd name="T14" fmla="*/ 3 w 30"/>
                <a:gd name="T15" fmla="*/ 10 h 27"/>
                <a:gd name="T16" fmla="*/ 1 w 30"/>
                <a:gd name="T17" fmla="*/ 11 h 27"/>
                <a:gd name="T18" fmla="*/ 2 w 30"/>
                <a:gd name="T19" fmla="*/ 13 h 27"/>
                <a:gd name="T20" fmla="*/ 7 w 30"/>
                <a:gd name="T21" fmla="*/ 14 h 27"/>
                <a:gd name="T22" fmla="*/ 10 w 30"/>
                <a:gd name="T23" fmla="*/ 17 h 27"/>
                <a:gd name="T24" fmla="*/ 6 w 30"/>
                <a:gd name="T25" fmla="*/ 16 h 27"/>
                <a:gd name="T26" fmla="*/ 1 w 30"/>
                <a:gd name="T27" fmla="*/ 15 h 27"/>
                <a:gd name="T28" fmla="*/ 0 w 30"/>
                <a:gd name="T29" fmla="*/ 18 h 27"/>
                <a:gd name="T30" fmla="*/ 3 w 30"/>
                <a:gd name="T31" fmla="*/ 21 h 27"/>
                <a:gd name="T32" fmla="*/ 3 w 30"/>
                <a:gd name="T33" fmla="*/ 23 h 27"/>
                <a:gd name="T34" fmla="*/ 3 w 30"/>
                <a:gd name="T35" fmla="*/ 25 h 27"/>
                <a:gd name="T36" fmla="*/ 4 w 30"/>
                <a:gd name="T37" fmla="*/ 25 h 27"/>
                <a:gd name="T38" fmla="*/ 10 w 30"/>
                <a:gd name="T39" fmla="*/ 25 h 27"/>
                <a:gd name="T40" fmla="*/ 12 w 30"/>
                <a:gd name="T41" fmla="*/ 24 h 27"/>
                <a:gd name="T42" fmla="*/ 15 w 30"/>
                <a:gd name="T43" fmla="*/ 23 h 27"/>
                <a:gd name="T44" fmla="*/ 16 w 30"/>
                <a:gd name="T45" fmla="*/ 24 h 27"/>
                <a:gd name="T46" fmla="*/ 17 w 30"/>
                <a:gd name="T47" fmla="*/ 26 h 27"/>
                <a:gd name="T48" fmla="*/ 20 w 30"/>
                <a:gd name="T49" fmla="*/ 27 h 27"/>
                <a:gd name="T50" fmla="*/ 23 w 30"/>
                <a:gd name="T51" fmla="*/ 26 h 27"/>
                <a:gd name="T52" fmla="*/ 23 w 30"/>
                <a:gd name="T53" fmla="*/ 24 h 27"/>
                <a:gd name="T54" fmla="*/ 22 w 30"/>
                <a:gd name="T55" fmla="*/ 24 h 27"/>
                <a:gd name="T56" fmla="*/ 23 w 30"/>
                <a:gd name="T57" fmla="*/ 24 h 27"/>
                <a:gd name="T58" fmla="*/ 23 w 30"/>
                <a:gd name="T59" fmla="*/ 24 h 27"/>
                <a:gd name="T60" fmla="*/ 23 w 30"/>
                <a:gd name="T61" fmla="*/ 23 h 27"/>
                <a:gd name="T62" fmla="*/ 25 w 30"/>
                <a:gd name="T63" fmla="*/ 24 h 27"/>
                <a:gd name="T64" fmla="*/ 27 w 30"/>
                <a:gd name="T65" fmla="*/ 21 h 27"/>
                <a:gd name="T66" fmla="*/ 25 w 30"/>
                <a:gd name="T67" fmla="*/ 19 h 27"/>
                <a:gd name="T68" fmla="*/ 24 w 30"/>
                <a:gd name="T69" fmla="*/ 16 h 27"/>
                <a:gd name="T70" fmla="*/ 25 w 30"/>
                <a:gd name="T71" fmla="*/ 12 h 27"/>
                <a:gd name="T72" fmla="*/ 26 w 30"/>
                <a:gd name="T73" fmla="*/ 8 h 27"/>
                <a:gd name="T74" fmla="*/ 30 w 30"/>
                <a:gd name="T75" fmla="*/ 5 h 27"/>
                <a:gd name="T76" fmla="*/ 29 w 30"/>
                <a:gd name="T77" fmla="*/ 2 h 27"/>
                <a:gd name="T78" fmla="*/ 26 w 30"/>
                <a:gd name="T79" fmla="*/ 2 h 27"/>
                <a:gd name="T80" fmla="*/ 26 w 30"/>
                <a:gd name="T81" fmla="*/ 5 h 27"/>
                <a:gd name="T82" fmla="*/ 26 w 30"/>
                <a:gd name="T83" fmla="*/ 5 h 27"/>
                <a:gd name="T84" fmla="*/ 26 w 30"/>
                <a:gd name="T85" fmla="*/ 5 h 27"/>
                <a:gd name="T86" fmla="*/ 25 w 30"/>
                <a:gd name="T87" fmla="*/ 4 h 27"/>
                <a:gd name="T88" fmla="*/ 23 w 30"/>
                <a:gd name="T89" fmla="*/ 4 h 27"/>
                <a:gd name="T90" fmla="*/ 21 w 30"/>
                <a:gd name="T91" fmla="*/ 8 h 27"/>
                <a:gd name="T92" fmla="*/ 20 w 30"/>
                <a:gd name="T93" fmla="*/ 11 h 27"/>
                <a:gd name="T94" fmla="*/ 20 w 30"/>
                <a:gd name="T95" fmla="*/ 12 h 27"/>
                <a:gd name="T96" fmla="*/ 20 w 30"/>
                <a:gd name="T97" fmla="*/ 9 h 27"/>
                <a:gd name="T98" fmla="*/ 20 w 30"/>
                <a:gd name="T99" fmla="*/ 4 h 27"/>
                <a:gd name="T100" fmla="*/ 19 w 30"/>
                <a:gd name="T101" fmla="*/ 6 h 27"/>
                <a:gd name="T102" fmla="*/ 16 w 30"/>
                <a:gd name="T103" fmla="*/ 6 h 27"/>
                <a:gd name="T104" fmla="*/ 16 w 30"/>
                <a:gd name="T105" fmla="*/ 6 h 27"/>
                <a:gd name="T106" fmla="*/ 17 w 30"/>
                <a:gd name="T107" fmla="*/ 5 h 27"/>
                <a:gd name="T108" fmla="*/ 14 w 30"/>
                <a:gd name="T109" fmla="*/ 3 h 27"/>
                <a:gd name="T110" fmla="*/ 13 w 30"/>
                <a:gd name="T111" fmla="*/ 4 h 27"/>
                <a:gd name="T112" fmla="*/ 14 w 30"/>
                <a:gd name="T113" fmla="*/ 2 h 27"/>
                <a:gd name="T114" fmla="*/ 13 w 30"/>
                <a:gd name="T115" fmla="*/ 0 h 27"/>
                <a:gd name="T116" fmla="*/ 13 w 30"/>
                <a:gd name="T117" fmla="*/ 0 h 27"/>
                <a:gd name="T118" fmla="*/ 12 w 30"/>
                <a:gd name="T119"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 h="27">
                  <a:moveTo>
                    <a:pt x="12" y="1"/>
                  </a:moveTo>
                  <a:cubicBezTo>
                    <a:pt x="11" y="1"/>
                    <a:pt x="11" y="1"/>
                    <a:pt x="11" y="1"/>
                  </a:cubicBezTo>
                  <a:cubicBezTo>
                    <a:pt x="10" y="1"/>
                    <a:pt x="10" y="1"/>
                    <a:pt x="9" y="1"/>
                  </a:cubicBezTo>
                  <a:cubicBezTo>
                    <a:pt x="9" y="1"/>
                    <a:pt x="9" y="1"/>
                    <a:pt x="9" y="1"/>
                  </a:cubicBezTo>
                  <a:cubicBezTo>
                    <a:pt x="8" y="2"/>
                    <a:pt x="7" y="2"/>
                    <a:pt x="6" y="3"/>
                  </a:cubicBezTo>
                  <a:cubicBezTo>
                    <a:pt x="5" y="3"/>
                    <a:pt x="5" y="3"/>
                    <a:pt x="4" y="4"/>
                  </a:cubicBezTo>
                  <a:cubicBezTo>
                    <a:pt x="4" y="4"/>
                    <a:pt x="4" y="5"/>
                    <a:pt x="4" y="5"/>
                  </a:cubicBezTo>
                  <a:cubicBezTo>
                    <a:pt x="4" y="5"/>
                    <a:pt x="3" y="5"/>
                    <a:pt x="3" y="5"/>
                  </a:cubicBezTo>
                  <a:cubicBezTo>
                    <a:pt x="3" y="6"/>
                    <a:pt x="2" y="6"/>
                    <a:pt x="2" y="7"/>
                  </a:cubicBezTo>
                  <a:cubicBezTo>
                    <a:pt x="2" y="7"/>
                    <a:pt x="2" y="7"/>
                    <a:pt x="2" y="8"/>
                  </a:cubicBezTo>
                  <a:cubicBezTo>
                    <a:pt x="2" y="8"/>
                    <a:pt x="2" y="8"/>
                    <a:pt x="2" y="8"/>
                  </a:cubicBezTo>
                  <a:cubicBezTo>
                    <a:pt x="3" y="8"/>
                    <a:pt x="3" y="9"/>
                    <a:pt x="3" y="9"/>
                  </a:cubicBezTo>
                  <a:cubicBezTo>
                    <a:pt x="4" y="9"/>
                    <a:pt x="5" y="9"/>
                    <a:pt x="5" y="9"/>
                  </a:cubicBezTo>
                  <a:cubicBezTo>
                    <a:pt x="5" y="9"/>
                    <a:pt x="5" y="9"/>
                    <a:pt x="5" y="9"/>
                  </a:cubicBezTo>
                  <a:cubicBezTo>
                    <a:pt x="6" y="9"/>
                    <a:pt x="5" y="9"/>
                    <a:pt x="5" y="9"/>
                  </a:cubicBezTo>
                  <a:cubicBezTo>
                    <a:pt x="4" y="9"/>
                    <a:pt x="4" y="10"/>
                    <a:pt x="3" y="10"/>
                  </a:cubicBezTo>
                  <a:cubicBezTo>
                    <a:pt x="2" y="10"/>
                    <a:pt x="2" y="10"/>
                    <a:pt x="1" y="10"/>
                  </a:cubicBezTo>
                  <a:cubicBezTo>
                    <a:pt x="1" y="10"/>
                    <a:pt x="1" y="10"/>
                    <a:pt x="1" y="11"/>
                  </a:cubicBezTo>
                  <a:cubicBezTo>
                    <a:pt x="1" y="11"/>
                    <a:pt x="1" y="11"/>
                    <a:pt x="1" y="12"/>
                  </a:cubicBezTo>
                  <a:cubicBezTo>
                    <a:pt x="1" y="13"/>
                    <a:pt x="1" y="13"/>
                    <a:pt x="2" y="13"/>
                  </a:cubicBezTo>
                  <a:cubicBezTo>
                    <a:pt x="4" y="13"/>
                    <a:pt x="5" y="14"/>
                    <a:pt x="7" y="14"/>
                  </a:cubicBezTo>
                  <a:cubicBezTo>
                    <a:pt x="7" y="14"/>
                    <a:pt x="7" y="14"/>
                    <a:pt x="7" y="14"/>
                  </a:cubicBezTo>
                  <a:cubicBezTo>
                    <a:pt x="8" y="15"/>
                    <a:pt x="9" y="15"/>
                    <a:pt x="10" y="16"/>
                  </a:cubicBezTo>
                  <a:cubicBezTo>
                    <a:pt x="10" y="17"/>
                    <a:pt x="10" y="17"/>
                    <a:pt x="10" y="17"/>
                  </a:cubicBezTo>
                  <a:cubicBezTo>
                    <a:pt x="10" y="17"/>
                    <a:pt x="10" y="17"/>
                    <a:pt x="9" y="17"/>
                  </a:cubicBezTo>
                  <a:cubicBezTo>
                    <a:pt x="8" y="17"/>
                    <a:pt x="7" y="16"/>
                    <a:pt x="6" y="16"/>
                  </a:cubicBezTo>
                  <a:cubicBezTo>
                    <a:pt x="5" y="15"/>
                    <a:pt x="5" y="15"/>
                    <a:pt x="5" y="15"/>
                  </a:cubicBezTo>
                  <a:cubicBezTo>
                    <a:pt x="3" y="15"/>
                    <a:pt x="2" y="15"/>
                    <a:pt x="1" y="15"/>
                  </a:cubicBezTo>
                  <a:cubicBezTo>
                    <a:pt x="1" y="15"/>
                    <a:pt x="0" y="16"/>
                    <a:pt x="0" y="16"/>
                  </a:cubicBezTo>
                  <a:cubicBezTo>
                    <a:pt x="0" y="17"/>
                    <a:pt x="0" y="17"/>
                    <a:pt x="0" y="18"/>
                  </a:cubicBezTo>
                  <a:cubicBezTo>
                    <a:pt x="0" y="19"/>
                    <a:pt x="0" y="20"/>
                    <a:pt x="2" y="20"/>
                  </a:cubicBezTo>
                  <a:cubicBezTo>
                    <a:pt x="2" y="21"/>
                    <a:pt x="3" y="21"/>
                    <a:pt x="3" y="21"/>
                  </a:cubicBezTo>
                  <a:cubicBezTo>
                    <a:pt x="3" y="21"/>
                    <a:pt x="4" y="21"/>
                    <a:pt x="3" y="21"/>
                  </a:cubicBezTo>
                  <a:cubicBezTo>
                    <a:pt x="3" y="22"/>
                    <a:pt x="3" y="22"/>
                    <a:pt x="3" y="23"/>
                  </a:cubicBezTo>
                  <a:cubicBezTo>
                    <a:pt x="3" y="23"/>
                    <a:pt x="3" y="23"/>
                    <a:pt x="3" y="23"/>
                  </a:cubicBezTo>
                  <a:cubicBezTo>
                    <a:pt x="3" y="24"/>
                    <a:pt x="3" y="24"/>
                    <a:pt x="3" y="25"/>
                  </a:cubicBezTo>
                  <a:cubicBezTo>
                    <a:pt x="3" y="25"/>
                    <a:pt x="3" y="25"/>
                    <a:pt x="4" y="25"/>
                  </a:cubicBezTo>
                  <a:cubicBezTo>
                    <a:pt x="4" y="25"/>
                    <a:pt x="4" y="25"/>
                    <a:pt x="4" y="25"/>
                  </a:cubicBezTo>
                  <a:cubicBezTo>
                    <a:pt x="5" y="25"/>
                    <a:pt x="7" y="25"/>
                    <a:pt x="8" y="25"/>
                  </a:cubicBezTo>
                  <a:cubicBezTo>
                    <a:pt x="8" y="26"/>
                    <a:pt x="9" y="26"/>
                    <a:pt x="10" y="25"/>
                  </a:cubicBezTo>
                  <a:cubicBezTo>
                    <a:pt x="10" y="25"/>
                    <a:pt x="10" y="25"/>
                    <a:pt x="11" y="25"/>
                  </a:cubicBezTo>
                  <a:cubicBezTo>
                    <a:pt x="11" y="24"/>
                    <a:pt x="12" y="24"/>
                    <a:pt x="12" y="24"/>
                  </a:cubicBezTo>
                  <a:cubicBezTo>
                    <a:pt x="13" y="24"/>
                    <a:pt x="14" y="24"/>
                    <a:pt x="14" y="24"/>
                  </a:cubicBezTo>
                  <a:cubicBezTo>
                    <a:pt x="15" y="24"/>
                    <a:pt x="15" y="23"/>
                    <a:pt x="15" y="23"/>
                  </a:cubicBezTo>
                  <a:cubicBezTo>
                    <a:pt x="15" y="23"/>
                    <a:pt x="15" y="23"/>
                    <a:pt x="16" y="23"/>
                  </a:cubicBezTo>
                  <a:cubicBezTo>
                    <a:pt x="16" y="24"/>
                    <a:pt x="16" y="24"/>
                    <a:pt x="16" y="24"/>
                  </a:cubicBezTo>
                  <a:cubicBezTo>
                    <a:pt x="16" y="24"/>
                    <a:pt x="16" y="24"/>
                    <a:pt x="17" y="25"/>
                  </a:cubicBezTo>
                  <a:cubicBezTo>
                    <a:pt x="17" y="25"/>
                    <a:pt x="17" y="25"/>
                    <a:pt x="17" y="26"/>
                  </a:cubicBezTo>
                  <a:cubicBezTo>
                    <a:pt x="17" y="26"/>
                    <a:pt x="17" y="26"/>
                    <a:pt x="17" y="26"/>
                  </a:cubicBezTo>
                  <a:cubicBezTo>
                    <a:pt x="18" y="26"/>
                    <a:pt x="19" y="27"/>
                    <a:pt x="20" y="27"/>
                  </a:cubicBezTo>
                  <a:cubicBezTo>
                    <a:pt x="21" y="27"/>
                    <a:pt x="21" y="27"/>
                    <a:pt x="22" y="27"/>
                  </a:cubicBezTo>
                  <a:cubicBezTo>
                    <a:pt x="23" y="27"/>
                    <a:pt x="23" y="26"/>
                    <a:pt x="23" y="26"/>
                  </a:cubicBezTo>
                  <a:cubicBezTo>
                    <a:pt x="23" y="25"/>
                    <a:pt x="23" y="24"/>
                    <a:pt x="23" y="24"/>
                  </a:cubicBezTo>
                  <a:cubicBezTo>
                    <a:pt x="23" y="24"/>
                    <a:pt x="23" y="24"/>
                    <a:pt x="23" y="24"/>
                  </a:cubicBezTo>
                  <a:cubicBezTo>
                    <a:pt x="23" y="24"/>
                    <a:pt x="22" y="24"/>
                    <a:pt x="22" y="24"/>
                  </a:cubicBezTo>
                  <a:cubicBezTo>
                    <a:pt x="22" y="24"/>
                    <a:pt x="22" y="24"/>
                    <a:pt x="22" y="24"/>
                  </a:cubicBezTo>
                  <a:cubicBezTo>
                    <a:pt x="22" y="24"/>
                    <a:pt x="22" y="24"/>
                    <a:pt x="22" y="24"/>
                  </a:cubicBezTo>
                  <a:cubicBezTo>
                    <a:pt x="22" y="24"/>
                    <a:pt x="23" y="24"/>
                    <a:pt x="23" y="24"/>
                  </a:cubicBezTo>
                  <a:cubicBezTo>
                    <a:pt x="23" y="24"/>
                    <a:pt x="23" y="24"/>
                    <a:pt x="23" y="24"/>
                  </a:cubicBezTo>
                  <a:cubicBezTo>
                    <a:pt x="23" y="24"/>
                    <a:pt x="23" y="24"/>
                    <a:pt x="23" y="24"/>
                  </a:cubicBezTo>
                  <a:cubicBezTo>
                    <a:pt x="23" y="24"/>
                    <a:pt x="23" y="24"/>
                    <a:pt x="23" y="24"/>
                  </a:cubicBezTo>
                  <a:cubicBezTo>
                    <a:pt x="23" y="23"/>
                    <a:pt x="23" y="23"/>
                    <a:pt x="23" y="23"/>
                  </a:cubicBezTo>
                  <a:cubicBezTo>
                    <a:pt x="23" y="23"/>
                    <a:pt x="24" y="23"/>
                    <a:pt x="24" y="23"/>
                  </a:cubicBezTo>
                  <a:cubicBezTo>
                    <a:pt x="24" y="23"/>
                    <a:pt x="25" y="23"/>
                    <a:pt x="25" y="24"/>
                  </a:cubicBezTo>
                  <a:cubicBezTo>
                    <a:pt x="26" y="24"/>
                    <a:pt x="26" y="23"/>
                    <a:pt x="27" y="23"/>
                  </a:cubicBezTo>
                  <a:cubicBezTo>
                    <a:pt x="27" y="22"/>
                    <a:pt x="27" y="22"/>
                    <a:pt x="27" y="21"/>
                  </a:cubicBezTo>
                  <a:cubicBezTo>
                    <a:pt x="26" y="21"/>
                    <a:pt x="26" y="21"/>
                    <a:pt x="26" y="21"/>
                  </a:cubicBezTo>
                  <a:cubicBezTo>
                    <a:pt x="26" y="20"/>
                    <a:pt x="25" y="20"/>
                    <a:pt x="25" y="19"/>
                  </a:cubicBezTo>
                  <a:cubicBezTo>
                    <a:pt x="25" y="19"/>
                    <a:pt x="25" y="18"/>
                    <a:pt x="24" y="18"/>
                  </a:cubicBezTo>
                  <a:cubicBezTo>
                    <a:pt x="24" y="17"/>
                    <a:pt x="24" y="17"/>
                    <a:pt x="24" y="16"/>
                  </a:cubicBezTo>
                  <a:cubicBezTo>
                    <a:pt x="23" y="16"/>
                    <a:pt x="23" y="15"/>
                    <a:pt x="24" y="15"/>
                  </a:cubicBezTo>
                  <a:cubicBezTo>
                    <a:pt x="25" y="14"/>
                    <a:pt x="25" y="13"/>
                    <a:pt x="25" y="12"/>
                  </a:cubicBezTo>
                  <a:cubicBezTo>
                    <a:pt x="25" y="12"/>
                    <a:pt x="25" y="11"/>
                    <a:pt x="25" y="11"/>
                  </a:cubicBezTo>
                  <a:cubicBezTo>
                    <a:pt x="25" y="10"/>
                    <a:pt x="26" y="9"/>
                    <a:pt x="26" y="8"/>
                  </a:cubicBezTo>
                  <a:cubicBezTo>
                    <a:pt x="27" y="7"/>
                    <a:pt x="27" y="7"/>
                    <a:pt x="27" y="7"/>
                  </a:cubicBezTo>
                  <a:cubicBezTo>
                    <a:pt x="28" y="6"/>
                    <a:pt x="29" y="5"/>
                    <a:pt x="30" y="5"/>
                  </a:cubicBezTo>
                  <a:cubicBezTo>
                    <a:pt x="30" y="4"/>
                    <a:pt x="30" y="4"/>
                    <a:pt x="30" y="4"/>
                  </a:cubicBezTo>
                  <a:cubicBezTo>
                    <a:pt x="30" y="3"/>
                    <a:pt x="30" y="2"/>
                    <a:pt x="29" y="2"/>
                  </a:cubicBezTo>
                  <a:cubicBezTo>
                    <a:pt x="29" y="2"/>
                    <a:pt x="28" y="2"/>
                    <a:pt x="28" y="2"/>
                  </a:cubicBezTo>
                  <a:cubicBezTo>
                    <a:pt x="27" y="1"/>
                    <a:pt x="27" y="2"/>
                    <a:pt x="26" y="2"/>
                  </a:cubicBezTo>
                  <a:cubicBezTo>
                    <a:pt x="26" y="3"/>
                    <a:pt x="26" y="3"/>
                    <a:pt x="26" y="3"/>
                  </a:cubicBezTo>
                  <a:cubicBezTo>
                    <a:pt x="26" y="4"/>
                    <a:pt x="26" y="4"/>
                    <a:pt x="26" y="5"/>
                  </a:cubicBezTo>
                  <a:cubicBezTo>
                    <a:pt x="26" y="5"/>
                    <a:pt x="26" y="5"/>
                    <a:pt x="26" y="5"/>
                  </a:cubicBezTo>
                  <a:cubicBezTo>
                    <a:pt x="26" y="5"/>
                    <a:pt x="26" y="5"/>
                    <a:pt x="26" y="5"/>
                  </a:cubicBezTo>
                  <a:cubicBezTo>
                    <a:pt x="26" y="5"/>
                    <a:pt x="26" y="5"/>
                    <a:pt x="26" y="5"/>
                  </a:cubicBezTo>
                  <a:cubicBezTo>
                    <a:pt x="26" y="5"/>
                    <a:pt x="26" y="5"/>
                    <a:pt x="26" y="5"/>
                  </a:cubicBezTo>
                  <a:cubicBezTo>
                    <a:pt x="26" y="5"/>
                    <a:pt x="26" y="5"/>
                    <a:pt x="26" y="5"/>
                  </a:cubicBezTo>
                  <a:cubicBezTo>
                    <a:pt x="26" y="4"/>
                    <a:pt x="26" y="4"/>
                    <a:pt x="25" y="4"/>
                  </a:cubicBezTo>
                  <a:cubicBezTo>
                    <a:pt x="25" y="4"/>
                    <a:pt x="25" y="4"/>
                    <a:pt x="25" y="4"/>
                  </a:cubicBezTo>
                  <a:cubicBezTo>
                    <a:pt x="24" y="3"/>
                    <a:pt x="23" y="3"/>
                    <a:pt x="23" y="4"/>
                  </a:cubicBezTo>
                  <a:cubicBezTo>
                    <a:pt x="23" y="4"/>
                    <a:pt x="23" y="5"/>
                    <a:pt x="22" y="5"/>
                  </a:cubicBezTo>
                  <a:cubicBezTo>
                    <a:pt x="22" y="6"/>
                    <a:pt x="22" y="7"/>
                    <a:pt x="21" y="8"/>
                  </a:cubicBezTo>
                  <a:cubicBezTo>
                    <a:pt x="21" y="9"/>
                    <a:pt x="21" y="10"/>
                    <a:pt x="20" y="11"/>
                  </a:cubicBezTo>
                  <a:cubicBezTo>
                    <a:pt x="20" y="11"/>
                    <a:pt x="20" y="11"/>
                    <a:pt x="20" y="11"/>
                  </a:cubicBezTo>
                  <a:cubicBezTo>
                    <a:pt x="20" y="11"/>
                    <a:pt x="20" y="12"/>
                    <a:pt x="20" y="12"/>
                  </a:cubicBezTo>
                  <a:cubicBezTo>
                    <a:pt x="20" y="12"/>
                    <a:pt x="20" y="12"/>
                    <a:pt x="20" y="12"/>
                  </a:cubicBezTo>
                  <a:cubicBezTo>
                    <a:pt x="19" y="12"/>
                    <a:pt x="19" y="11"/>
                    <a:pt x="19" y="11"/>
                  </a:cubicBezTo>
                  <a:cubicBezTo>
                    <a:pt x="19" y="10"/>
                    <a:pt x="20" y="10"/>
                    <a:pt x="20" y="9"/>
                  </a:cubicBezTo>
                  <a:cubicBezTo>
                    <a:pt x="20" y="7"/>
                    <a:pt x="20" y="6"/>
                    <a:pt x="20" y="5"/>
                  </a:cubicBezTo>
                  <a:cubicBezTo>
                    <a:pt x="20" y="5"/>
                    <a:pt x="20" y="5"/>
                    <a:pt x="20" y="4"/>
                  </a:cubicBezTo>
                  <a:cubicBezTo>
                    <a:pt x="19" y="4"/>
                    <a:pt x="19" y="4"/>
                    <a:pt x="19" y="5"/>
                  </a:cubicBezTo>
                  <a:cubicBezTo>
                    <a:pt x="19" y="5"/>
                    <a:pt x="19" y="6"/>
                    <a:pt x="19" y="6"/>
                  </a:cubicBezTo>
                  <a:cubicBezTo>
                    <a:pt x="18" y="7"/>
                    <a:pt x="18" y="7"/>
                    <a:pt x="18" y="7"/>
                  </a:cubicBezTo>
                  <a:cubicBezTo>
                    <a:pt x="17" y="6"/>
                    <a:pt x="17" y="7"/>
                    <a:pt x="16" y="6"/>
                  </a:cubicBezTo>
                  <a:cubicBezTo>
                    <a:pt x="16" y="6"/>
                    <a:pt x="15" y="6"/>
                    <a:pt x="16" y="6"/>
                  </a:cubicBezTo>
                  <a:cubicBezTo>
                    <a:pt x="16" y="6"/>
                    <a:pt x="16" y="6"/>
                    <a:pt x="16" y="6"/>
                  </a:cubicBezTo>
                  <a:cubicBezTo>
                    <a:pt x="16" y="6"/>
                    <a:pt x="17" y="6"/>
                    <a:pt x="17" y="6"/>
                  </a:cubicBezTo>
                  <a:cubicBezTo>
                    <a:pt x="17" y="5"/>
                    <a:pt x="17" y="5"/>
                    <a:pt x="17" y="5"/>
                  </a:cubicBezTo>
                  <a:cubicBezTo>
                    <a:pt x="17" y="4"/>
                    <a:pt x="16" y="4"/>
                    <a:pt x="16" y="3"/>
                  </a:cubicBezTo>
                  <a:cubicBezTo>
                    <a:pt x="15" y="3"/>
                    <a:pt x="15" y="3"/>
                    <a:pt x="14" y="3"/>
                  </a:cubicBezTo>
                  <a:cubicBezTo>
                    <a:pt x="14" y="3"/>
                    <a:pt x="14" y="4"/>
                    <a:pt x="14" y="4"/>
                  </a:cubicBezTo>
                  <a:cubicBezTo>
                    <a:pt x="13" y="4"/>
                    <a:pt x="13" y="4"/>
                    <a:pt x="13" y="4"/>
                  </a:cubicBezTo>
                  <a:cubicBezTo>
                    <a:pt x="13" y="4"/>
                    <a:pt x="13" y="4"/>
                    <a:pt x="13" y="3"/>
                  </a:cubicBezTo>
                  <a:cubicBezTo>
                    <a:pt x="13" y="3"/>
                    <a:pt x="14" y="2"/>
                    <a:pt x="14" y="2"/>
                  </a:cubicBezTo>
                  <a:cubicBezTo>
                    <a:pt x="14" y="1"/>
                    <a:pt x="14" y="1"/>
                    <a:pt x="14" y="0"/>
                  </a:cubicBezTo>
                  <a:cubicBezTo>
                    <a:pt x="14" y="0"/>
                    <a:pt x="13" y="0"/>
                    <a:pt x="13" y="0"/>
                  </a:cubicBezTo>
                  <a:cubicBezTo>
                    <a:pt x="13" y="0"/>
                    <a:pt x="13" y="0"/>
                    <a:pt x="13" y="0"/>
                  </a:cubicBezTo>
                  <a:cubicBezTo>
                    <a:pt x="13" y="0"/>
                    <a:pt x="13" y="0"/>
                    <a:pt x="13" y="0"/>
                  </a:cubicBezTo>
                  <a:cubicBezTo>
                    <a:pt x="13" y="0"/>
                    <a:pt x="13" y="0"/>
                    <a:pt x="13" y="0"/>
                  </a:cubicBezTo>
                  <a:cubicBezTo>
                    <a:pt x="13" y="1"/>
                    <a:pt x="12" y="1"/>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6" name="Freeform 463">
              <a:extLst>
                <a:ext uri="{FF2B5EF4-FFF2-40B4-BE49-F238E27FC236}">
                  <a16:creationId xmlns:a16="http://schemas.microsoft.com/office/drawing/2014/main" id="{2E539940-981C-453F-B82F-7B26DC08F574}"/>
                </a:ext>
              </a:extLst>
            </p:cNvPr>
            <p:cNvSpPr>
              <a:spLocks/>
            </p:cNvSpPr>
            <p:nvPr/>
          </p:nvSpPr>
          <p:spPr bwMode="auto">
            <a:xfrm>
              <a:off x="6198055" y="2978833"/>
              <a:ext cx="146050" cy="79375"/>
            </a:xfrm>
            <a:custGeom>
              <a:avLst/>
              <a:gdLst>
                <a:gd name="T0" fmla="*/ 38 w 40"/>
                <a:gd name="T1" fmla="*/ 19 h 22"/>
                <a:gd name="T2" fmla="*/ 36 w 40"/>
                <a:gd name="T3" fmla="*/ 17 h 22"/>
                <a:gd name="T4" fmla="*/ 34 w 40"/>
                <a:gd name="T5" fmla="*/ 15 h 22"/>
                <a:gd name="T6" fmla="*/ 35 w 40"/>
                <a:gd name="T7" fmla="*/ 14 h 22"/>
                <a:gd name="T8" fmla="*/ 34 w 40"/>
                <a:gd name="T9" fmla="*/ 12 h 22"/>
                <a:gd name="T10" fmla="*/ 31 w 40"/>
                <a:gd name="T11" fmla="*/ 10 h 22"/>
                <a:gd name="T12" fmla="*/ 25 w 40"/>
                <a:gd name="T13" fmla="*/ 6 h 22"/>
                <a:gd name="T14" fmla="*/ 20 w 40"/>
                <a:gd name="T15" fmla="*/ 4 h 22"/>
                <a:gd name="T16" fmla="*/ 13 w 40"/>
                <a:gd name="T17" fmla="*/ 4 h 22"/>
                <a:gd name="T18" fmla="*/ 10 w 40"/>
                <a:gd name="T19" fmla="*/ 6 h 22"/>
                <a:gd name="T20" fmla="*/ 7 w 40"/>
                <a:gd name="T21" fmla="*/ 5 h 22"/>
                <a:gd name="T22" fmla="*/ 7 w 40"/>
                <a:gd name="T23" fmla="*/ 3 h 22"/>
                <a:gd name="T24" fmla="*/ 6 w 40"/>
                <a:gd name="T25" fmla="*/ 1 h 22"/>
                <a:gd name="T26" fmla="*/ 3 w 40"/>
                <a:gd name="T27" fmla="*/ 0 h 22"/>
                <a:gd name="T28" fmla="*/ 0 w 40"/>
                <a:gd name="T29" fmla="*/ 2 h 22"/>
                <a:gd name="T30" fmla="*/ 1 w 40"/>
                <a:gd name="T31" fmla="*/ 3 h 22"/>
                <a:gd name="T32" fmla="*/ 4 w 40"/>
                <a:gd name="T33" fmla="*/ 5 h 22"/>
                <a:gd name="T34" fmla="*/ 6 w 40"/>
                <a:gd name="T35" fmla="*/ 5 h 22"/>
                <a:gd name="T36" fmla="*/ 3 w 40"/>
                <a:gd name="T37" fmla="*/ 5 h 22"/>
                <a:gd name="T38" fmla="*/ 4 w 40"/>
                <a:gd name="T39" fmla="*/ 8 h 22"/>
                <a:gd name="T40" fmla="*/ 5 w 40"/>
                <a:gd name="T41" fmla="*/ 8 h 22"/>
                <a:gd name="T42" fmla="*/ 8 w 40"/>
                <a:gd name="T43" fmla="*/ 8 h 22"/>
                <a:gd name="T44" fmla="*/ 12 w 40"/>
                <a:gd name="T45" fmla="*/ 10 h 22"/>
                <a:gd name="T46" fmla="*/ 15 w 40"/>
                <a:gd name="T47" fmla="*/ 12 h 22"/>
                <a:gd name="T48" fmla="*/ 16 w 40"/>
                <a:gd name="T49" fmla="*/ 14 h 22"/>
                <a:gd name="T50" fmla="*/ 14 w 40"/>
                <a:gd name="T51" fmla="*/ 16 h 22"/>
                <a:gd name="T52" fmla="*/ 17 w 40"/>
                <a:gd name="T53" fmla="*/ 17 h 22"/>
                <a:gd name="T54" fmla="*/ 20 w 40"/>
                <a:gd name="T55" fmla="*/ 18 h 22"/>
                <a:gd name="T56" fmla="*/ 24 w 40"/>
                <a:gd name="T57" fmla="*/ 19 h 22"/>
                <a:gd name="T58" fmla="*/ 25 w 40"/>
                <a:gd name="T59" fmla="*/ 18 h 22"/>
                <a:gd name="T60" fmla="*/ 27 w 40"/>
                <a:gd name="T61" fmla="*/ 16 h 22"/>
                <a:gd name="T62" fmla="*/ 30 w 40"/>
                <a:gd name="T63" fmla="*/ 17 h 22"/>
                <a:gd name="T64" fmla="*/ 34 w 40"/>
                <a:gd name="T65" fmla="*/ 20 h 22"/>
                <a:gd name="T66" fmla="*/ 39 w 40"/>
                <a:gd name="T67" fmla="*/ 22 h 22"/>
                <a:gd name="T68" fmla="*/ 40 w 40"/>
                <a:gd name="T69" fmla="*/ 22 h 22"/>
                <a:gd name="T70" fmla="*/ 40 w 40"/>
                <a:gd name="T71" fmla="*/ 21 h 22"/>
                <a:gd name="T72" fmla="*/ 38 w 40"/>
                <a:gd name="T73"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22">
                  <a:moveTo>
                    <a:pt x="38" y="19"/>
                  </a:moveTo>
                  <a:cubicBezTo>
                    <a:pt x="38" y="19"/>
                    <a:pt x="38" y="19"/>
                    <a:pt x="38" y="19"/>
                  </a:cubicBezTo>
                  <a:cubicBezTo>
                    <a:pt x="37" y="19"/>
                    <a:pt x="37" y="19"/>
                    <a:pt x="37" y="18"/>
                  </a:cubicBezTo>
                  <a:cubicBezTo>
                    <a:pt x="36" y="18"/>
                    <a:pt x="36" y="17"/>
                    <a:pt x="36" y="17"/>
                  </a:cubicBezTo>
                  <a:cubicBezTo>
                    <a:pt x="35" y="17"/>
                    <a:pt x="35" y="16"/>
                    <a:pt x="35" y="16"/>
                  </a:cubicBezTo>
                  <a:cubicBezTo>
                    <a:pt x="35" y="16"/>
                    <a:pt x="34" y="15"/>
                    <a:pt x="34" y="15"/>
                  </a:cubicBezTo>
                  <a:cubicBezTo>
                    <a:pt x="34" y="15"/>
                    <a:pt x="34" y="14"/>
                    <a:pt x="34" y="14"/>
                  </a:cubicBezTo>
                  <a:cubicBezTo>
                    <a:pt x="34" y="14"/>
                    <a:pt x="35" y="14"/>
                    <a:pt x="35" y="14"/>
                  </a:cubicBezTo>
                  <a:cubicBezTo>
                    <a:pt x="35" y="13"/>
                    <a:pt x="35" y="13"/>
                    <a:pt x="35" y="12"/>
                  </a:cubicBezTo>
                  <a:cubicBezTo>
                    <a:pt x="34" y="12"/>
                    <a:pt x="34" y="12"/>
                    <a:pt x="34" y="12"/>
                  </a:cubicBezTo>
                  <a:cubicBezTo>
                    <a:pt x="33" y="12"/>
                    <a:pt x="33" y="12"/>
                    <a:pt x="32" y="11"/>
                  </a:cubicBezTo>
                  <a:cubicBezTo>
                    <a:pt x="32" y="11"/>
                    <a:pt x="31" y="11"/>
                    <a:pt x="31" y="10"/>
                  </a:cubicBezTo>
                  <a:cubicBezTo>
                    <a:pt x="31" y="10"/>
                    <a:pt x="31" y="9"/>
                    <a:pt x="30" y="9"/>
                  </a:cubicBezTo>
                  <a:cubicBezTo>
                    <a:pt x="29" y="8"/>
                    <a:pt x="27" y="7"/>
                    <a:pt x="25" y="6"/>
                  </a:cubicBezTo>
                  <a:cubicBezTo>
                    <a:pt x="24" y="6"/>
                    <a:pt x="23" y="6"/>
                    <a:pt x="23" y="5"/>
                  </a:cubicBezTo>
                  <a:cubicBezTo>
                    <a:pt x="22" y="5"/>
                    <a:pt x="21" y="5"/>
                    <a:pt x="20" y="4"/>
                  </a:cubicBezTo>
                  <a:cubicBezTo>
                    <a:pt x="18" y="4"/>
                    <a:pt x="17" y="4"/>
                    <a:pt x="16" y="3"/>
                  </a:cubicBezTo>
                  <a:cubicBezTo>
                    <a:pt x="15" y="3"/>
                    <a:pt x="14" y="2"/>
                    <a:pt x="13" y="4"/>
                  </a:cubicBezTo>
                  <a:cubicBezTo>
                    <a:pt x="13" y="4"/>
                    <a:pt x="13" y="4"/>
                    <a:pt x="13" y="4"/>
                  </a:cubicBezTo>
                  <a:cubicBezTo>
                    <a:pt x="11" y="4"/>
                    <a:pt x="11" y="5"/>
                    <a:pt x="10" y="6"/>
                  </a:cubicBezTo>
                  <a:cubicBezTo>
                    <a:pt x="10" y="6"/>
                    <a:pt x="9" y="6"/>
                    <a:pt x="9" y="6"/>
                  </a:cubicBezTo>
                  <a:cubicBezTo>
                    <a:pt x="8" y="6"/>
                    <a:pt x="8" y="5"/>
                    <a:pt x="7" y="5"/>
                  </a:cubicBezTo>
                  <a:cubicBezTo>
                    <a:pt x="7" y="5"/>
                    <a:pt x="7" y="4"/>
                    <a:pt x="7" y="4"/>
                  </a:cubicBezTo>
                  <a:cubicBezTo>
                    <a:pt x="7" y="4"/>
                    <a:pt x="7" y="3"/>
                    <a:pt x="7" y="3"/>
                  </a:cubicBezTo>
                  <a:cubicBezTo>
                    <a:pt x="7" y="2"/>
                    <a:pt x="7" y="2"/>
                    <a:pt x="7" y="1"/>
                  </a:cubicBezTo>
                  <a:cubicBezTo>
                    <a:pt x="7" y="1"/>
                    <a:pt x="6" y="1"/>
                    <a:pt x="6" y="1"/>
                  </a:cubicBezTo>
                  <a:cubicBezTo>
                    <a:pt x="5" y="1"/>
                    <a:pt x="5" y="0"/>
                    <a:pt x="4" y="0"/>
                  </a:cubicBezTo>
                  <a:cubicBezTo>
                    <a:pt x="4" y="0"/>
                    <a:pt x="3" y="0"/>
                    <a:pt x="3" y="0"/>
                  </a:cubicBezTo>
                  <a:cubicBezTo>
                    <a:pt x="2" y="1"/>
                    <a:pt x="1" y="1"/>
                    <a:pt x="0" y="2"/>
                  </a:cubicBezTo>
                  <a:cubicBezTo>
                    <a:pt x="0" y="2"/>
                    <a:pt x="0" y="2"/>
                    <a:pt x="0" y="2"/>
                  </a:cubicBezTo>
                  <a:cubicBezTo>
                    <a:pt x="0" y="2"/>
                    <a:pt x="0" y="2"/>
                    <a:pt x="0" y="2"/>
                  </a:cubicBezTo>
                  <a:cubicBezTo>
                    <a:pt x="0" y="3"/>
                    <a:pt x="1" y="3"/>
                    <a:pt x="1" y="3"/>
                  </a:cubicBezTo>
                  <a:cubicBezTo>
                    <a:pt x="2" y="3"/>
                    <a:pt x="2" y="3"/>
                    <a:pt x="2" y="3"/>
                  </a:cubicBezTo>
                  <a:cubicBezTo>
                    <a:pt x="3" y="4"/>
                    <a:pt x="3" y="5"/>
                    <a:pt x="4" y="5"/>
                  </a:cubicBezTo>
                  <a:cubicBezTo>
                    <a:pt x="4" y="4"/>
                    <a:pt x="5" y="4"/>
                    <a:pt x="5" y="4"/>
                  </a:cubicBezTo>
                  <a:cubicBezTo>
                    <a:pt x="6" y="4"/>
                    <a:pt x="6" y="5"/>
                    <a:pt x="6" y="5"/>
                  </a:cubicBezTo>
                  <a:cubicBezTo>
                    <a:pt x="6" y="5"/>
                    <a:pt x="6" y="5"/>
                    <a:pt x="6" y="5"/>
                  </a:cubicBezTo>
                  <a:cubicBezTo>
                    <a:pt x="5" y="5"/>
                    <a:pt x="4" y="5"/>
                    <a:pt x="3" y="5"/>
                  </a:cubicBezTo>
                  <a:cubicBezTo>
                    <a:pt x="3" y="5"/>
                    <a:pt x="3" y="6"/>
                    <a:pt x="3" y="6"/>
                  </a:cubicBezTo>
                  <a:cubicBezTo>
                    <a:pt x="3" y="6"/>
                    <a:pt x="4" y="7"/>
                    <a:pt x="4" y="8"/>
                  </a:cubicBezTo>
                  <a:cubicBezTo>
                    <a:pt x="4" y="8"/>
                    <a:pt x="5" y="8"/>
                    <a:pt x="5" y="8"/>
                  </a:cubicBezTo>
                  <a:cubicBezTo>
                    <a:pt x="5" y="8"/>
                    <a:pt x="5" y="8"/>
                    <a:pt x="5" y="8"/>
                  </a:cubicBezTo>
                  <a:cubicBezTo>
                    <a:pt x="6" y="7"/>
                    <a:pt x="6" y="7"/>
                    <a:pt x="6" y="7"/>
                  </a:cubicBezTo>
                  <a:cubicBezTo>
                    <a:pt x="7" y="8"/>
                    <a:pt x="7" y="8"/>
                    <a:pt x="8" y="8"/>
                  </a:cubicBezTo>
                  <a:cubicBezTo>
                    <a:pt x="8" y="9"/>
                    <a:pt x="9" y="9"/>
                    <a:pt x="9" y="9"/>
                  </a:cubicBezTo>
                  <a:cubicBezTo>
                    <a:pt x="10" y="9"/>
                    <a:pt x="11" y="10"/>
                    <a:pt x="12" y="10"/>
                  </a:cubicBezTo>
                  <a:cubicBezTo>
                    <a:pt x="12" y="10"/>
                    <a:pt x="13" y="10"/>
                    <a:pt x="13" y="10"/>
                  </a:cubicBezTo>
                  <a:cubicBezTo>
                    <a:pt x="14" y="11"/>
                    <a:pt x="15" y="11"/>
                    <a:pt x="15" y="12"/>
                  </a:cubicBezTo>
                  <a:cubicBezTo>
                    <a:pt x="15" y="13"/>
                    <a:pt x="15" y="13"/>
                    <a:pt x="16" y="14"/>
                  </a:cubicBezTo>
                  <a:cubicBezTo>
                    <a:pt x="16" y="14"/>
                    <a:pt x="16" y="14"/>
                    <a:pt x="16" y="14"/>
                  </a:cubicBezTo>
                  <a:cubicBezTo>
                    <a:pt x="16" y="15"/>
                    <a:pt x="16" y="15"/>
                    <a:pt x="16" y="15"/>
                  </a:cubicBezTo>
                  <a:cubicBezTo>
                    <a:pt x="15" y="15"/>
                    <a:pt x="15" y="16"/>
                    <a:pt x="14" y="16"/>
                  </a:cubicBezTo>
                  <a:cubicBezTo>
                    <a:pt x="14" y="17"/>
                    <a:pt x="14" y="17"/>
                    <a:pt x="15" y="17"/>
                  </a:cubicBezTo>
                  <a:cubicBezTo>
                    <a:pt x="15" y="17"/>
                    <a:pt x="16" y="17"/>
                    <a:pt x="17" y="17"/>
                  </a:cubicBezTo>
                  <a:cubicBezTo>
                    <a:pt x="18" y="17"/>
                    <a:pt x="19" y="17"/>
                    <a:pt x="19" y="18"/>
                  </a:cubicBezTo>
                  <a:cubicBezTo>
                    <a:pt x="19" y="18"/>
                    <a:pt x="19" y="18"/>
                    <a:pt x="20" y="18"/>
                  </a:cubicBezTo>
                  <a:cubicBezTo>
                    <a:pt x="20" y="19"/>
                    <a:pt x="20" y="19"/>
                    <a:pt x="21" y="19"/>
                  </a:cubicBezTo>
                  <a:cubicBezTo>
                    <a:pt x="22" y="19"/>
                    <a:pt x="23" y="19"/>
                    <a:pt x="24" y="19"/>
                  </a:cubicBezTo>
                  <a:cubicBezTo>
                    <a:pt x="24" y="20"/>
                    <a:pt x="25" y="19"/>
                    <a:pt x="25" y="19"/>
                  </a:cubicBezTo>
                  <a:cubicBezTo>
                    <a:pt x="26" y="19"/>
                    <a:pt x="26" y="19"/>
                    <a:pt x="25" y="18"/>
                  </a:cubicBezTo>
                  <a:cubicBezTo>
                    <a:pt x="25" y="18"/>
                    <a:pt x="25" y="18"/>
                    <a:pt x="25" y="18"/>
                  </a:cubicBezTo>
                  <a:cubicBezTo>
                    <a:pt x="26" y="17"/>
                    <a:pt x="27" y="17"/>
                    <a:pt x="27" y="16"/>
                  </a:cubicBezTo>
                  <a:cubicBezTo>
                    <a:pt x="28" y="16"/>
                    <a:pt x="28" y="16"/>
                    <a:pt x="29" y="16"/>
                  </a:cubicBezTo>
                  <a:cubicBezTo>
                    <a:pt x="29" y="16"/>
                    <a:pt x="30" y="17"/>
                    <a:pt x="30" y="17"/>
                  </a:cubicBezTo>
                  <a:cubicBezTo>
                    <a:pt x="31" y="17"/>
                    <a:pt x="31" y="17"/>
                    <a:pt x="32" y="18"/>
                  </a:cubicBezTo>
                  <a:cubicBezTo>
                    <a:pt x="32" y="19"/>
                    <a:pt x="33" y="20"/>
                    <a:pt x="34" y="20"/>
                  </a:cubicBezTo>
                  <a:cubicBezTo>
                    <a:pt x="34" y="21"/>
                    <a:pt x="35" y="21"/>
                    <a:pt x="36" y="21"/>
                  </a:cubicBezTo>
                  <a:cubicBezTo>
                    <a:pt x="37" y="21"/>
                    <a:pt x="38" y="22"/>
                    <a:pt x="39" y="22"/>
                  </a:cubicBezTo>
                  <a:cubicBezTo>
                    <a:pt x="40" y="22"/>
                    <a:pt x="40" y="22"/>
                    <a:pt x="40" y="22"/>
                  </a:cubicBezTo>
                  <a:cubicBezTo>
                    <a:pt x="40" y="22"/>
                    <a:pt x="40" y="22"/>
                    <a:pt x="40" y="22"/>
                  </a:cubicBezTo>
                  <a:cubicBezTo>
                    <a:pt x="40" y="22"/>
                    <a:pt x="40" y="22"/>
                    <a:pt x="40" y="22"/>
                  </a:cubicBezTo>
                  <a:cubicBezTo>
                    <a:pt x="40" y="21"/>
                    <a:pt x="40" y="21"/>
                    <a:pt x="40" y="21"/>
                  </a:cubicBezTo>
                  <a:cubicBezTo>
                    <a:pt x="39" y="21"/>
                    <a:pt x="39" y="20"/>
                    <a:pt x="39" y="20"/>
                  </a:cubicBezTo>
                  <a:cubicBezTo>
                    <a:pt x="39" y="20"/>
                    <a:pt x="38" y="20"/>
                    <a:pt x="3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7" name="Freeform 464">
              <a:extLst>
                <a:ext uri="{FF2B5EF4-FFF2-40B4-BE49-F238E27FC236}">
                  <a16:creationId xmlns:a16="http://schemas.microsoft.com/office/drawing/2014/main" id="{8D8C5D52-6003-4062-8B6C-5787386CD3E7}"/>
                </a:ext>
              </a:extLst>
            </p:cNvPr>
            <p:cNvSpPr>
              <a:spLocks/>
            </p:cNvSpPr>
            <p:nvPr/>
          </p:nvSpPr>
          <p:spPr bwMode="auto">
            <a:xfrm>
              <a:off x="6036130" y="2924858"/>
              <a:ext cx="76200" cy="84138"/>
            </a:xfrm>
            <a:custGeom>
              <a:avLst/>
              <a:gdLst>
                <a:gd name="T0" fmla="*/ 0 w 21"/>
                <a:gd name="T1" fmla="*/ 14 h 23"/>
                <a:gd name="T2" fmla="*/ 1 w 21"/>
                <a:gd name="T3" fmla="*/ 16 h 23"/>
                <a:gd name="T4" fmla="*/ 2 w 21"/>
                <a:gd name="T5" fmla="*/ 18 h 23"/>
                <a:gd name="T6" fmla="*/ 2 w 21"/>
                <a:gd name="T7" fmla="*/ 18 h 23"/>
                <a:gd name="T8" fmla="*/ 2 w 21"/>
                <a:gd name="T9" fmla="*/ 20 h 23"/>
                <a:gd name="T10" fmla="*/ 3 w 21"/>
                <a:gd name="T11" fmla="*/ 21 h 23"/>
                <a:gd name="T12" fmla="*/ 5 w 21"/>
                <a:gd name="T13" fmla="*/ 21 h 23"/>
                <a:gd name="T14" fmla="*/ 6 w 21"/>
                <a:gd name="T15" fmla="*/ 22 h 23"/>
                <a:gd name="T16" fmla="*/ 7 w 21"/>
                <a:gd name="T17" fmla="*/ 22 h 23"/>
                <a:gd name="T18" fmla="*/ 8 w 21"/>
                <a:gd name="T19" fmla="*/ 22 h 23"/>
                <a:gd name="T20" fmla="*/ 9 w 21"/>
                <a:gd name="T21" fmla="*/ 22 h 23"/>
                <a:gd name="T22" fmla="*/ 11 w 21"/>
                <a:gd name="T23" fmla="*/ 22 h 23"/>
                <a:gd name="T24" fmla="*/ 11 w 21"/>
                <a:gd name="T25" fmla="*/ 23 h 23"/>
                <a:gd name="T26" fmla="*/ 12 w 21"/>
                <a:gd name="T27" fmla="*/ 23 h 23"/>
                <a:gd name="T28" fmla="*/ 13 w 21"/>
                <a:gd name="T29" fmla="*/ 23 h 23"/>
                <a:gd name="T30" fmla="*/ 14 w 21"/>
                <a:gd name="T31" fmla="*/ 23 h 23"/>
                <a:gd name="T32" fmla="*/ 15 w 21"/>
                <a:gd name="T33" fmla="*/ 23 h 23"/>
                <a:gd name="T34" fmla="*/ 15 w 21"/>
                <a:gd name="T35" fmla="*/ 22 h 23"/>
                <a:gd name="T36" fmla="*/ 15 w 21"/>
                <a:gd name="T37" fmla="*/ 21 h 23"/>
                <a:gd name="T38" fmla="*/ 15 w 21"/>
                <a:gd name="T39" fmla="*/ 19 h 23"/>
                <a:gd name="T40" fmla="*/ 16 w 21"/>
                <a:gd name="T41" fmla="*/ 18 h 23"/>
                <a:gd name="T42" fmla="*/ 17 w 21"/>
                <a:gd name="T43" fmla="*/ 15 h 23"/>
                <a:gd name="T44" fmla="*/ 18 w 21"/>
                <a:gd name="T45" fmla="*/ 14 h 23"/>
                <a:gd name="T46" fmla="*/ 18 w 21"/>
                <a:gd name="T47" fmla="*/ 13 h 23"/>
                <a:gd name="T48" fmla="*/ 19 w 21"/>
                <a:gd name="T49" fmla="*/ 13 h 23"/>
                <a:gd name="T50" fmla="*/ 20 w 21"/>
                <a:gd name="T51" fmla="*/ 13 h 23"/>
                <a:gd name="T52" fmla="*/ 20 w 21"/>
                <a:gd name="T53" fmla="*/ 12 h 23"/>
                <a:gd name="T54" fmla="*/ 18 w 21"/>
                <a:gd name="T55" fmla="*/ 11 h 23"/>
                <a:gd name="T56" fmla="*/ 18 w 21"/>
                <a:gd name="T57" fmla="*/ 10 h 23"/>
                <a:gd name="T58" fmla="*/ 18 w 21"/>
                <a:gd name="T59" fmla="*/ 9 h 23"/>
                <a:gd name="T60" fmla="*/ 18 w 21"/>
                <a:gd name="T61" fmla="*/ 6 h 23"/>
                <a:gd name="T62" fmla="*/ 19 w 21"/>
                <a:gd name="T63" fmla="*/ 6 h 23"/>
                <a:gd name="T64" fmla="*/ 19 w 21"/>
                <a:gd name="T65" fmla="*/ 5 h 23"/>
                <a:gd name="T66" fmla="*/ 20 w 21"/>
                <a:gd name="T67" fmla="*/ 4 h 23"/>
                <a:gd name="T68" fmla="*/ 21 w 21"/>
                <a:gd name="T69" fmla="*/ 4 h 23"/>
                <a:gd name="T70" fmla="*/ 21 w 21"/>
                <a:gd name="T71" fmla="*/ 3 h 23"/>
                <a:gd name="T72" fmla="*/ 21 w 21"/>
                <a:gd name="T73" fmla="*/ 3 h 23"/>
                <a:gd name="T74" fmla="*/ 19 w 21"/>
                <a:gd name="T75" fmla="*/ 2 h 23"/>
                <a:gd name="T76" fmla="*/ 18 w 21"/>
                <a:gd name="T77" fmla="*/ 1 h 23"/>
                <a:gd name="T78" fmla="*/ 17 w 21"/>
                <a:gd name="T79" fmla="*/ 0 h 23"/>
                <a:gd name="T80" fmla="*/ 16 w 21"/>
                <a:gd name="T81" fmla="*/ 0 h 23"/>
                <a:gd name="T82" fmla="*/ 15 w 21"/>
                <a:gd name="T83" fmla="*/ 0 h 23"/>
                <a:gd name="T84" fmla="*/ 14 w 21"/>
                <a:gd name="T85" fmla="*/ 2 h 23"/>
                <a:gd name="T86" fmla="*/ 14 w 21"/>
                <a:gd name="T87" fmla="*/ 3 h 23"/>
                <a:gd name="T88" fmla="*/ 12 w 21"/>
                <a:gd name="T89" fmla="*/ 4 h 23"/>
                <a:gd name="T90" fmla="*/ 10 w 21"/>
                <a:gd name="T91" fmla="*/ 6 h 23"/>
                <a:gd name="T92" fmla="*/ 9 w 21"/>
                <a:gd name="T93" fmla="*/ 7 h 23"/>
                <a:gd name="T94" fmla="*/ 6 w 21"/>
                <a:gd name="T95" fmla="*/ 8 h 23"/>
                <a:gd name="T96" fmla="*/ 5 w 21"/>
                <a:gd name="T97" fmla="*/ 10 h 23"/>
                <a:gd name="T98" fmla="*/ 4 w 21"/>
                <a:gd name="T99" fmla="*/ 11 h 23"/>
                <a:gd name="T100" fmla="*/ 3 w 21"/>
                <a:gd name="T101" fmla="*/ 11 h 23"/>
                <a:gd name="T102" fmla="*/ 2 w 21"/>
                <a:gd name="T103" fmla="*/ 11 h 23"/>
                <a:gd name="T104" fmla="*/ 1 w 21"/>
                <a:gd name="T105" fmla="*/ 11 h 23"/>
                <a:gd name="T106" fmla="*/ 0 w 21"/>
                <a:gd name="T107" fmla="*/ 12 h 23"/>
                <a:gd name="T108" fmla="*/ 0 w 21"/>
                <a:gd name="T109"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 h="23">
                  <a:moveTo>
                    <a:pt x="0" y="14"/>
                  </a:moveTo>
                  <a:cubicBezTo>
                    <a:pt x="0" y="15"/>
                    <a:pt x="0" y="16"/>
                    <a:pt x="1" y="16"/>
                  </a:cubicBezTo>
                  <a:cubicBezTo>
                    <a:pt x="1" y="17"/>
                    <a:pt x="1" y="18"/>
                    <a:pt x="2" y="18"/>
                  </a:cubicBezTo>
                  <a:cubicBezTo>
                    <a:pt x="2" y="18"/>
                    <a:pt x="2" y="18"/>
                    <a:pt x="2" y="18"/>
                  </a:cubicBezTo>
                  <a:cubicBezTo>
                    <a:pt x="2" y="19"/>
                    <a:pt x="2" y="19"/>
                    <a:pt x="2" y="20"/>
                  </a:cubicBezTo>
                  <a:cubicBezTo>
                    <a:pt x="2" y="21"/>
                    <a:pt x="3" y="21"/>
                    <a:pt x="3" y="21"/>
                  </a:cubicBezTo>
                  <a:cubicBezTo>
                    <a:pt x="4" y="21"/>
                    <a:pt x="4" y="21"/>
                    <a:pt x="5" y="21"/>
                  </a:cubicBezTo>
                  <a:cubicBezTo>
                    <a:pt x="5" y="21"/>
                    <a:pt x="5" y="21"/>
                    <a:pt x="6" y="22"/>
                  </a:cubicBezTo>
                  <a:cubicBezTo>
                    <a:pt x="6" y="22"/>
                    <a:pt x="6" y="22"/>
                    <a:pt x="7" y="22"/>
                  </a:cubicBezTo>
                  <a:cubicBezTo>
                    <a:pt x="7" y="22"/>
                    <a:pt x="8" y="22"/>
                    <a:pt x="8" y="22"/>
                  </a:cubicBezTo>
                  <a:cubicBezTo>
                    <a:pt x="8" y="22"/>
                    <a:pt x="8" y="22"/>
                    <a:pt x="9" y="22"/>
                  </a:cubicBezTo>
                  <a:cubicBezTo>
                    <a:pt x="9" y="22"/>
                    <a:pt x="10" y="22"/>
                    <a:pt x="11" y="22"/>
                  </a:cubicBezTo>
                  <a:cubicBezTo>
                    <a:pt x="11" y="23"/>
                    <a:pt x="11" y="23"/>
                    <a:pt x="11" y="23"/>
                  </a:cubicBezTo>
                  <a:cubicBezTo>
                    <a:pt x="11" y="23"/>
                    <a:pt x="12" y="23"/>
                    <a:pt x="12" y="23"/>
                  </a:cubicBezTo>
                  <a:cubicBezTo>
                    <a:pt x="12" y="23"/>
                    <a:pt x="13" y="23"/>
                    <a:pt x="13" y="23"/>
                  </a:cubicBezTo>
                  <a:cubicBezTo>
                    <a:pt x="14" y="23"/>
                    <a:pt x="14" y="23"/>
                    <a:pt x="14" y="23"/>
                  </a:cubicBezTo>
                  <a:cubicBezTo>
                    <a:pt x="14" y="23"/>
                    <a:pt x="15" y="23"/>
                    <a:pt x="15" y="23"/>
                  </a:cubicBezTo>
                  <a:cubicBezTo>
                    <a:pt x="15" y="22"/>
                    <a:pt x="15" y="22"/>
                    <a:pt x="15" y="22"/>
                  </a:cubicBezTo>
                  <a:cubicBezTo>
                    <a:pt x="15" y="22"/>
                    <a:pt x="15" y="21"/>
                    <a:pt x="15" y="21"/>
                  </a:cubicBezTo>
                  <a:cubicBezTo>
                    <a:pt x="15" y="20"/>
                    <a:pt x="15" y="20"/>
                    <a:pt x="15" y="19"/>
                  </a:cubicBezTo>
                  <a:cubicBezTo>
                    <a:pt x="15" y="19"/>
                    <a:pt x="15" y="18"/>
                    <a:pt x="16" y="18"/>
                  </a:cubicBezTo>
                  <a:cubicBezTo>
                    <a:pt x="16" y="17"/>
                    <a:pt x="17" y="16"/>
                    <a:pt x="17" y="15"/>
                  </a:cubicBezTo>
                  <a:cubicBezTo>
                    <a:pt x="17" y="15"/>
                    <a:pt x="18" y="14"/>
                    <a:pt x="18" y="14"/>
                  </a:cubicBezTo>
                  <a:cubicBezTo>
                    <a:pt x="18" y="13"/>
                    <a:pt x="18" y="13"/>
                    <a:pt x="18" y="13"/>
                  </a:cubicBezTo>
                  <a:cubicBezTo>
                    <a:pt x="19" y="13"/>
                    <a:pt x="19" y="13"/>
                    <a:pt x="19" y="13"/>
                  </a:cubicBezTo>
                  <a:cubicBezTo>
                    <a:pt x="19" y="13"/>
                    <a:pt x="20" y="13"/>
                    <a:pt x="20" y="13"/>
                  </a:cubicBezTo>
                  <a:cubicBezTo>
                    <a:pt x="20" y="13"/>
                    <a:pt x="20" y="12"/>
                    <a:pt x="20" y="12"/>
                  </a:cubicBezTo>
                  <a:cubicBezTo>
                    <a:pt x="20" y="12"/>
                    <a:pt x="19" y="11"/>
                    <a:pt x="18" y="11"/>
                  </a:cubicBezTo>
                  <a:cubicBezTo>
                    <a:pt x="18" y="11"/>
                    <a:pt x="18" y="10"/>
                    <a:pt x="18" y="10"/>
                  </a:cubicBezTo>
                  <a:cubicBezTo>
                    <a:pt x="18" y="10"/>
                    <a:pt x="18" y="9"/>
                    <a:pt x="18" y="9"/>
                  </a:cubicBezTo>
                  <a:cubicBezTo>
                    <a:pt x="17" y="8"/>
                    <a:pt x="17" y="7"/>
                    <a:pt x="18" y="6"/>
                  </a:cubicBezTo>
                  <a:cubicBezTo>
                    <a:pt x="18" y="6"/>
                    <a:pt x="18" y="6"/>
                    <a:pt x="19" y="6"/>
                  </a:cubicBezTo>
                  <a:cubicBezTo>
                    <a:pt x="19" y="5"/>
                    <a:pt x="19" y="5"/>
                    <a:pt x="19" y="5"/>
                  </a:cubicBezTo>
                  <a:cubicBezTo>
                    <a:pt x="19" y="4"/>
                    <a:pt x="19" y="4"/>
                    <a:pt x="20" y="4"/>
                  </a:cubicBezTo>
                  <a:cubicBezTo>
                    <a:pt x="20" y="4"/>
                    <a:pt x="20" y="4"/>
                    <a:pt x="21" y="4"/>
                  </a:cubicBezTo>
                  <a:cubicBezTo>
                    <a:pt x="21" y="4"/>
                    <a:pt x="21" y="3"/>
                    <a:pt x="21" y="3"/>
                  </a:cubicBezTo>
                  <a:cubicBezTo>
                    <a:pt x="21" y="3"/>
                    <a:pt x="21" y="3"/>
                    <a:pt x="21" y="3"/>
                  </a:cubicBezTo>
                  <a:cubicBezTo>
                    <a:pt x="20" y="3"/>
                    <a:pt x="19" y="3"/>
                    <a:pt x="19" y="2"/>
                  </a:cubicBezTo>
                  <a:cubicBezTo>
                    <a:pt x="18" y="2"/>
                    <a:pt x="18" y="2"/>
                    <a:pt x="18" y="1"/>
                  </a:cubicBezTo>
                  <a:cubicBezTo>
                    <a:pt x="17" y="0"/>
                    <a:pt x="17" y="0"/>
                    <a:pt x="17" y="0"/>
                  </a:cubicBezTo>
                  <a:cubicBezTo>
                    <a:pt x="16" y="0"/>
                    <a:pt x="16" y="0"/>
                    <a:pt x="16" y="0"/>
                  </a:cubicBezTo>
                  <a:cubicBezTo>
                    <a:pt x="15" y="0"/>
                    <a:pt x="15" y="0"/>
                    <a:pt x="15" y="0"/>
                  </a:cubicBezTo>
                  <a:cubicBezTo>
                    <a:pt x="15" y="1"/>
                    <a:pt x="14" y="1"/>
                    <a:pt x="14" y="2"/>
                  </a:cubicBezTo>
                  <a:cubicBezTo>
                    <a:pt x="14" y="2"/>
                    <a:pt x="14" y="2"/>
                    <a:pt x="14" y="3"/>
                  </a:cubicBezTo>
                  <a:cubicBezTo>
                    <a:pt x="13" y="3"/>
                    <a:pt x="12" y="3"/>
                    <a:pt x="12" y="4"/>
                  </a:cubicBezTo>
                  <a:cubicBezTo>
                    <a:pt x="11" y="4"/>
                    <a:pt x="10" y="5"/>
                    <a:pt x="10" y="6"/>
                  </a:cubicBezTo>
                  <a:cubicBezTo>
                    <a:pt x="9" y="6"/>
                    <a:pt x="9" y="6"/>
                    <a:pt x="9" y="7"/>
                  </a:cubicBezTo>
                  <a:cubicBezTo>
                    <a:pt x="8" y="8"/>
                    <a:pt x="7" y="8"/>
                    <a:pt x="6" y="8"/>
                  </a:cubicBezTo>
                  <a:cubicBezTo>
                    <a:pt x="6" y="9"/>
                    <a:pt x="5" y="9"/>
                    <a:pt x="5" y="10"/>
                  </a:cubicBezTo>
                  <a:cubicBezTo>
                    <a:pt x="5" y="10"/>
                    <a:pt x="4" y="11"/>
                    <a:pt x="4" y="11"/>
                  </a:cubicBezTo>
                  <a:cubicBezTo>
                    <a:pt x="4" y="11"/>
                    <a:pt x="4" y="11"/>
                    <a:pt x="3" y="11"/>
                  </a:cubicBezTo>
                  <a:cubicBezTo>
                    <a:pt x="3" y="11"/>
                    <a:pt x="2" y="11"/>
                    <a:pt x="2" y="11"/>
                  </a:cubicBezTo>
                  <a:cubicBezTo>
                    <a:pt x="1" y="10"/>
                    <a:pt x="1" y="11"/>
                    <a:pt x="1" y="11"/>
                  </a:cubicBezTo>
                  <a:cubicBezTo>
                    <a:pt x="0" y="11"/>
                    <a:pt x="0" y="11"/>
                    <a:pt x="0" y="12"/>
                  </a:cubicBezTo>
                  <a:cubicBezTo>
                    <a:pt x="0" y="12"/>
                    <a:pt x="0" y="13"/>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8" name="Freeform 465">
              <a:extLst>
                <a:ext uri="{FF2B5EF4-FFF2-40B4-BE49-F238E27FC236}">
                  <a16:creationId xmlns:a16="http://schemas.microsoft.com/office/drawing/2014/main" id="{C2903E6C-D5D2-4293-B272-E6E6924B45ED}"/>
                </a:ext>
              </a:extLst>
            </p:cNvPr>
            <p:cNvSpPr>
              <a:spLocks/>
            </p:cNvSpPr>
            <p:nvPr/>
          </p:nvSpPr>
          <p:spPr bwMode="auto">
            <a:xfrm>
              <a:off x="5532893" y="3066145"/>
              <a:ext cx="58738" cy="104775"/>
            </a:xfrm>
            <a:custGeom>
              <a:avLst/>
              <a:gdLst>
                <a:gd name="T0" fmla="*/ 15 w 16"/>
                <a:gd name="T1" fmla="*/ 0 h 29"/>
                <a:gd name="T2" fmla="*/ 14 w 16"/>
                <a:gd name="T3" fmla="*/ 0 h 29"/>
                <a:gd name="T4" fmla="*/ 13 w 16"/>
                <a:gd name="T5" fmla="*/ 2 h 29"/>
                <a:gd name="T6" fmla="*/ 13 w 16"/>
                <a:gd name="T7" fmla="*/ 3 h 29"/>
                <a:gd name="T8" fmla="*/ 12 w 16"/>
                <a:gd name="T9" fmla="*/ 3 h 29"/>
                <a:gd name="T10" fmla="*/ 11 w 16"/>
                <a:gd name="T11" fmla="*/ 5 h 29"/>
                <a:gd name="T12" fmla="*/ 10 w 16"/>
                <a:gd name="T13" fmla="*/ 6 h 29"/>
                <a:gd name="T14" fmla="*/ 8 w 16"/>
                <a:gd name="T15" fmla="*/ 8 h 29"/>
                <a:gd name="T16" fmla="*/ 6 w 16"/>
                <a:gd name="T17" fmla="*/ 8 h 29"/>
                <a:gd name="T18" fmla="*/ 6 w 16"/>
                <a:gd name="T19" fmla="*/ 8 h 29"/>
                <a:gd name="T20" fmla="*/ 4 w 16"/>
                <a:gd name="T21" fmla="*/ 9 h 29"/>
                <a:gd name="T22" fmla="*/ 3 w 16"/>
                <a:gd name="T23" fmla="*/ 11 h 29"/>
                <a:gd name="T24" fmla="*/ 3 w 16"/>
                <a:gd name="T25" fmla="*/ 14 h 29"/>
                <a:gd name="T26" fmla="*/ 3 w 16"/>
                <a:gd name="T27" fmla="*/ 15 h 29"/>
                <a:gd name="T28" fmla="*/ 3 w 16"/>
                <a:gd name="T29" fmla="*/ 17 h 29"/>
                <a:gd name="T30" fmla="*/ 1 w 16"/>
                <a:gd name="T31" fmla="*/ 20 h 29"/>
                <a:gd name="T32" fmla="*/ 1 w 16"/>
                <a:gd name="T33" fmla="*/ 23 h 29"/>
                <a:gd name="T34" fmla="*/ 1 w 16"/>
                <a:gd name="T35" fmla="*/ 25 h 29"/>
                <a:gd name="T36" fmla="*/ 1 w 16"/>
                <a:gd name="T37" fmla="*/ 26 h 29"/>
                <a:gd name="T38" fmla="*/ 1 w 16"/>
                <a:gd name="T39" fmla="*/ 27 h 29"/>
                <a:gd name="T40" fmla="*/ 4 w 16"/>
                <a:gd name="T41" fmla="*/ 29 h 29"/>
                <a:gd name="T42" fmla="*/ 6 w 16"/>
                <a:gd name="T43" fmla="*/ 29 h 29"/>
                <a:gd name="T44" fmla="*/ 7 w 16"/>
                <a:gd name="T45" fmla="*/ 28 h 29"/>
                <a:gd name="T46" fmla="*/ 9 w 16"/>
                <a:gd name="T47" fmla="*/ 27 h 29"/>
                <a:gd name="T48" fmla="*/ 10 w 16"/>
                <a:gd name="T49" fmla="*/ 25 h 29"/>
                <a:gd name="T50" fmla="*/ 11 w 16"/>
                <a:gd name="T51" fmla="*/ 21 h 29"/>
                <a:gd name="T52" fmla="*/ 14 w 16"/>
                <a:gd name="T53" fmla="*/ 14 h 29"/>
                <a:gd name="T54" fmla="*/ 14 w 16"/>
                <a:gd name="T55" fmla="*/ 12 h 29"/>
                <a:gd name="T56" fmla="*/ 15 w 16"/>
                <a:gd name="T57" fmla="*/ 10 h 29"/>
                <a:gd name="T58" fmla="*/ 16 w 16"/>
                <a:gd name="T59" fmla="*/ 8 h 29"/>
                <a:gd name="T60" fmla="*/ 16 w 16"/>
                <a:gd name="T61" fmla="*/ 7 h 29"/>
                <a:gd name="T62" fmla="*/ 16 w 16"/>
                <a:gd name="T63" fmla="*/ 5 h 29"/>
                <a:gd name="T64" fmla="*/ 15 w 16"/>
                <a:gd name="T6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 h="29">
                  <a:moveTo>
                    <a:pt x="15" y="0"/>
                  </a:moveTo>
                  <a:cubicBezTo>
                    <a:pt x="14" y="0"/>
                    <a:pt x="14" y="0"/>
                    <a:pt x="14" y="0"/>
                  </a:cubicBezTo>
                  <a:cubicBezTo>
                    <a:pt x="14" y="1"/>
                    <a:pt x="13" y="1"/>
                    <a:pt x="13" y="2"/>
                  </a:cubicBezTo>
                  <a:cubicBezTo>
                    <a:pt x="13" y="2"/>
                    <a:pt x="13" y="3"/>
                    <a:pt x="13" y="3"/>
                  </a:cubicBezTo>
                  <a:cubicBezTo>
                    <a:pt x="13" y="3"/>
                    <a:pt x="13" y="3"/>
                    <a:pt x="12" y="3"/>
                  </a:cubicBezTo>
                  <a:cubicBezTo>
                    <a:pt x="12" y="4"/>
                    <a:pt x="11" y="4"/>
                    <a:pt x="11" y="5"/>
                  </a:cubicBezTo>
                  <a:cubicBezTo>
                    <a:pt x="11" y="5"/>
                    <a:pt x="11" y="6"/>
                    <a:pt x="10" y="6"/>
                  </a:cubicBezTo>
                  <a:cubicBezTo>
                    <a:pt x="9" y="7"/>
                    <a:pt x="9" y="7"/>
                    <a:pt x="8" y="8"/>
                  </a:cubicBezTo>
                  <a:cubicBezTo>
                    <a:pt x="8" y="8"/>
                    <a:pt x="7" y="8"/>
                    <a:pt x="6" y="8"/>
                  </a:cubicBezTo>
                  <a:cubicBezTo>
                    <a:pt x="6" y="8"/>
                    <a:pt x="6" y="8"/>
                    <a:pt x="6" y="8"/>
                  </a:cubicBezTo>
                  <a:cubicBezTo>
                    <a:pt x="5" y="9"/>
                    <a:pt x="5" y="9"/>
                    <a:pt x="4" y="9"/>
                  </a:cubicBezTo>
                  <a:cubicBezTo>
                    <a:pt x="4" y="10"/>
                    <a:pt x="3" y="10"/>
                    <a:pt x="3" y="11"/>
                  </a:cubicBezTo>
                  <a:cubicBezTo>
                    <a:pt x="2" y="12"/>
                    <a:pt x="3" y="13"/>
                    <a:pt x="3" y="14"/>
                  </a:cubicBezTo>
                  <a:cubicBezTo>
                    <a:pt x="3" y="14"/>
                    <a:pt x="3" y="14"/>
                    <a:pt x="3" y="15"/>
                  </a:cubicBezTo>
                  <a:cubicBezTo>
                    <a:pt x="4" y="16"/>
                    <a:pt x="4" y="17"/>
                    <a:pt x="3" y="17"/>
                  </a:cubicBezTo>
                  <a:cubicBezTo>
                    <a:pt x="2" y="18"/>
                    <a:pt x="2" y="19"/>
                    <a:pt x="1" y="20"/>
                  </a:cubicBezTo>
                  <a:cubicBezTo>
                    <a:pt x="1" y="21"/>
                    <a:pt x="0" y="22"/>
                    <a:pt x="1" y="23"/>
                  </a:cubicBezTo>
                  <a:cubicBezTo>
                    <a:pt x="1" y="24"/>
                    <a:pt x="1" y="24"/>
                    <a:pt x="1" y="25"/>
                  </a:cubicBezTo>
                  <a:cubicBezTo>
                    <a:pt x="1" y="25"/>
                    <a:pt x="1" y="26"/>
                    <a:pt x="1" y="26"/>
                  </a:cubicBezTo>
                  <a:cubicBezTo>
                    <a:pt x="1" y="27"/>
                    <a:pt x="1" y="27"/>
                    <a:pt x="1" y="27"/>
                  </a:cubicBezTo>
                  <a:cubicBezTo>
                    <a:pt x="2" y="28"/>
                    <a:pt x="3" y="29"/>
                    <a:pt x="4" y="29"/>
                  </a:cubicBezTo>
                  <a:cubicBezTo>
                    <a:pt x="5" y="29"/>
                    <a:pt x="5" y="29"/>
                    <a:pt x="6" y="29"/>
                  </a:cubicBezTo>
                  <a:cubicBezTo>
                    <a:pt x="6" y="29"/>
                    <a:pt x="6" y="28"/>
                    <a:pt x="7" y="28"/>
                  </a:cubicBezTo>
                  <a:cubicBezTo>
                    <a:pt x="8" y="28"/>
                    <a:pt x="8" y="28"/>
                    <a:pt x="9" y="27"/>
                  </a:cubicBezTo>
                  <a:cubicBezTo>
                    <a:pt x="9" y="26"/>
                    <a:pt x="9" y="26"/>
                    <a:pt x="10" y="25"/>
                  </a:cubicBezTo>
                  <a:cubicBezTo>
                    <a:pt x="10" y="24"/>
                    <a:pt x="11" y="22"/>
                    <a:pt x="11" y="21"/>
                  </a:cubicBezTo>
                  <a:cubicBezTo>
                    <a:pt x="12" y="19"/>
                    <a:pt x="13" y="16"/>
                    <a:pt x="14" y="14"/>
                  </a:cubicBezTo>
                  <a:cubicBezTo>
                    <a:pt x="14" y="14"/>
                    <a:pt x="14" y="13"/>
                    <a:pt x="14" y="12"/>
                  </a:cubicBezTo>
                  <a:cubicBezTo>
                    <a:pt x="14" y="12"/>
                    <a:pt x="15" y="11"/>
                    <a:pt x="15" y="10"/>
                  </a:cubicBezTo>
                  <a:cubicBezTo>
                    <a:pt x="15" y="9"/>
                    <a:pt x="15" y="8"/>
                    <a:pt x="16" y="8"/>
                  </a:cubicBezTo>
                  <a:cubicBezTo>
                    <a:pt x="16" y="8"/>
                    <a:pt x="16" y="7"/>
                    <a:pt x="16" y="7"/>
                  </a:cubicBezTo>
                  <a:cubicBezTo>
                    <a:pt x="16" y="6"/>
                    <a:pt x="16" y="6"/>
                    <a:pt x="16" y="5"/>
                  </a:cubicBezTo>
                  <a:cubicBezTo>
                    <a:pt x="16" y="3"/>
                    <a:pt x="16" y="2"/>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9" name="Freeform 466">
              <a:extLst>
                <a:ext uri="{FF2B5EF4-FFF2-40B4-BE49-F238E27FC236}">
                  <a16:creationId xmlns:a16="http://schemas.microsoft.com/office/drawing/2014/main" id="{D04F6852-FDBD-42A9-AA0E-A36C59F1C642}"/>
                </a:ext>
              </a:extLst>
            </p:cNvPr>
            <p:cNvSpPr>
              <a:spLocks/>
            </p:cNvSpPr>
            <p:nvPr/>
          </p:nvSpPr>
          <p:spPr bwMode="auto">
            <a:xfrm>
              <a:off x="5507493" y="2186670"/>
              <a:ext cx="65088" cy="122238"/>
            </a:xfrm>
            <a:custGeom>
              <a:avLst/>
              <a:gdLst>
                <a:gd name="T0" fmla="*/ 1 w 18"/>
                <a:gd name="T1" fmla="*/ 22 h 34"/>
                <a:gd name="T2" fmla="*/ 0 w 18"/>
                <a:gd name="T3" fmla="*/ 24 h 34"/>
                <a:gd name="T4" fmla="*/ 0 w 18"/>
                <a:gd name="T5" fmla="*/ 25 h 34"/>
                <a:gd name="T6" fmla="*/ 1 w 18"/>
                <a:gd name="T7" fmla="*/ 26 h 34"/>
                <a:gd name="T8" fmla="*/ 0 w 18"/>
                <a:gd name="T9" fmla="*/ 27 h 34"/>
                <a:gd name="T10" fmla="*/ 0 w 18"/>
                <a:gd name="T11" fmla="*/ 28 h 34"/>
                <a:gd name="T12" fmla="*/ 0 w 18"/>
                <a:gd name="T13" fmla="*/ 30 h 34"/>
                <a:gd name="T14" fmla="*/ 1 w 18"/>
                <a:gd name="T15" fmla="*/ 31 h 34"/>
                <a:gd name="T16" fmla="*/ 1 w 18"/>
                <a:gd name="T17" fmla="*/ 31 h 34"/>
                <a:gd name="T18" fmla="*/ 2 w 18"/>
                <a:gd name="T19" fmla="*/ 31 h 34"/>
                <a:gd name="T20" fmla="*/ 4 w 18"/>
                <a:gd name="T21" fmla="*/ 31 h 34"/>
                <a:gd name="T22" fmla="*/ 4 w 18"/>
                <a:gd name="T23" fmla="*/ 32 h 34"/>
                <a:gd name="T24" fmla="*/ 5 w 18"/>
                <a:gd name="T25" fmla="*/ 33 h 34"/>
                <a:gd name="T26" fmla="*/ 7 w 18"/>
                <a:gd name="T27" fmla="*/ 34 h 34"/>
                <a:gd name="T28" fmla="*/ 8 w 18"/>
                <a:gd name="T29" fmla="*/ 34 h 34"/>
                <a:gd name="T30" fmla="*/ 9 w 18"/>
                <a:gd name="T31" fmla="*/ 34 h 34"/>
                <a:gd name="T32" fmla="*/ 9 w 18"/>
                <a:gd name="T33" fmla="*/ 34 h 34"/>
                <a:gd name="T34" fmla="*/ 10 w 18"/>
                <a:gd name="T35" fmla="*/ 34 h 34"/>
                <a:gd name="T36" fmla="*/ 11 w 18"/>
                <a:gd name="T37" fmla="*/ 34 h 34"/>
                <a:gd name="T38" fmla="*/ 11 w 18"/>
                <a:gd name="T39" fmla="*/ 33 h 34"/>
                <a:gd name="T40" fmla="*/ 10 w 18"/>
                <a:gd name="T41" fmla="*/ 32 h 34"/>
                <a:gd name="T42" fmla="*/ 9 w 18"/>
                <a:gd name="T43" fmla="*/ 31 h 34"/>
                <a:gd name="T44" fmla="*/ 6 w 18"/>
                <a:gd name="T45" fmla="*/ 28 h 34"/>
                <a:gd name="T46" fmla="*/ 6 w 18"/>
                <a:gd name="T47" fmla="*/ 25 h 34"/>
                <a:gd name="T48" fmla="*/ 6 w 18"/>
                <a:gd name="T49" fmla="*/ 22 h 34"/>
                <a:gd name="T50" fmla="*/ 6 w 18"/>
                <a:gd name="T51" fmla="*/ 21 h 34"/>
                <a:gd name="T52" fmla="*/ 7 w 18"/>
                <a:gd name="T53" fmla="*/ 20 h 34"/>
                <a:gd name="T54" fmla="*/ 7 w 18"/>
                <a:gd name="T55" fmla="*/ 16 h 34"/>
                <a:gd name="T56" fmla="*/ 8 w 18"/>
                <a:gd name="T57" fmla="*/ 14 h 34"/>
                <a:gd name="T58" fmla="*/ 10 w 18"/>
                <a:gd name="T59" fmla="*/ 12 h 34"/>
                <a:gd name="T60" fmla="*/ 11 w 18"/>
                <a:gd name="T61" fmla="*/ 10 h 34"/>
                <a:gd name="T62" fmla="*/ 13 w 18"/>
                <a:gd name="T63" fmla="*/ 7 h 34"/>
                <a:gd name="T64" fmla="*/ 16 w 18"/>
                <a:gd name="T65" fmla="*/ 5 h 34"/>
                <a:gd name="T66" fmla="*/ 17 w 18"/>
                <a:gd name="T67" fmla="*/ 4 h 34"/>
                <a:gd name="T68" fmla="*/ 18 w 18"/>
                <a:gd name="T69" fmla="*/ 2 h 34"/>
                <a:gd name="T70" fmla="*/ 18 w 18"/>
                <a:gd name="T71" fmla="*/ 1 h 34"/>
                <a:gd name="T72" fmla="*/ 17 w 18"/>
                <a:gd name="T73" fmla="*/ 0 h 34"/>
                <a:gd name="T74" fmla="*/ 16 w 18"/>
                <a:gd name="T75" fmla="*/ 0 h 34"/>
                <a:gd name="T76" fmla="*/ 15 w 18"/>
                <a:gd name="T77" fmla="*/ 0 h 34"/>
                <a:gd name="T78" fmla="*/ 13 w 18"/>
                <a:gd name="T79" fmla="*/ 2 h 34"/>
                <a:gd name="T80" fmla="*/ 12 w 18"/>
                <a:gd name="T81" fmla="*/ 4 h 34"/>
                <a:gd name="T82" fmla="*/ 9 w 18"/>
                <a:gd name="T83" fmla="*/ 5 h 34"/>
                <a:gd name="T84" fmla="*/ 6 w 18"/>
                <a:gd name="T85" fmla="*/ 7 h 34"/>
                <a:gd name="T86" fmla="*/ 6 w 18"/>
                <a:gd name="T87" fmla="*/ 7 h 34"/>
                <a:gd name="T88" fmla="*/ 5 w 18"/>
                <a:gd name="T89" fmla="*/ 8 h 34"/>
                <a:gd name="T90" fmla="*/ 4 w 18"/>
                <a:gd name="T91" fmla="*/ 8 h 34"/>
                <a:gd name="T92" fmla="*/ 4 w 18"/>
                <a:gd name="T93" fmla="*/ 9 h 34"/>
                <a:gd name="T94" fmla="*/ 4 w 18"/>
                <a:gd name="T95" fmla="*/ 11 h 34"/>
                <a:gd name="T96" fmla="*/ 3 w 18"/>
                <a:gd name="T97" fmla="*/ 11 h 34"/>
                <a:gd name="T98" fmla="*/ 3 w 18"/>
                <a:gd name="T99" fmla="*/ 11 h 34"/>
                <a:gd name="T100" fmla="*/ 2 w 18"/>
                <a:gd name="T101" fmla="*/ 12 h 34"/>
                <a:gd name="T102" fmla="*/ 1 w 18"/>
                <a:gd name="T103" fmla="*/ 12 h 34"/>
                <a:gd name="T104" fmla="*/ 1 w 18"/>
                <a:gd name="T105" fmla="*/ 13 h 34"/>
                <a:gd name="T106" fmla="*/ 2 w 18"/>
                <a:gd name="T107" fmla="*/ 14 h 34"/>
                <a:gd name="T108" fmla="*/ 2 w 18"/>
                <a:gd name="T109" fmla="*/ 16 h 34"/>
                <a:gd name="T110" fmla="*/ 2 w 18"/>
                <a:gd name="T111" fmla="*/ 18 h 34"/>
                <a:gd name="T112" fmla="*/ 1 w 18"/>
                <a:gd name="T113" fmla="*/ 19 h 34"/>
                <a:gd name="T114" fmla="*/ 1 w 18"/>
                <a:gd name="T115" fmla="*/ 20 h 34"/>
                <a:gd name="T116" fmla="*/ 1 w 18"/>
                <a:gd name="T117"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 h="34">
                  <a:moveTo>
                    <a:pt x="1" y="22"/>
                  </a:moveTo>
                  <a:cubicBezTo>
                    <a:pt x="1" y="22"/>
                    <a:pt x="1" y="23"/>
                    <a:pt x="0" y="24"/>
                  </a:cubicBezTo>
                  <a:cubicBezTo>
                    <a:pt x="0" y="25"/>
                    <a:pt x="0" y="25"/>
                    <a:pt x="0" y="25"/>
                  </a:cubicBezTo>
                  <a:cubicBezTo>
                    <a:pt x="1" y="25"/>
                    <a:pt x="1" y="26"/>
                    <a:pt x="1" y="26"/>
                  </a:cubicBezTo>
                  <a:cubicBezTo>
                    <a:pt x="1" y="26"/>
                    <a:pt x="1" y="27"/>
                    <a:pt x="0" y="27"/>
                  </a:cubicBezTo>
                  <a:cubicBezTo>
                    <a:pt x="0" y="28"/>
                    <a:pt x="0" y="28"/>
                    <a:pt x="0" y="28"/>
                  </a:cubicBezTo>
                  <a:cubicBezTo>
                    <a:pt x="0" y="29"/>
                    <a:pt x="0" y="29"/>
                    <a:pt x="0" y="30"/>
                  </a:cubicBezTo>
                  <a:cubicBezTo>
                    <a:pt x="0" y="30"/>
                    <a:pt x="0" y="31"/>
                    <a:pt x="1" y="31"/>
                  </a:cubicBezTo>
                  <a:cubicBezTo>
                    <a:pt x="1" y="31"/>
                    <a:pt x="1" y="31"/>
                    <a:pt x="1" y="31"/>
                  </a:cubicBezTo>
                  <a:cubicBezTo>
                    <a:pt x="2" y="31"/>
                    <a:pt x="2" y="31"/>
                    <a:pt x="2" y="31"/>
                  </a:cubicBezTo>
                  <a:cubicBezTo>
                    <a:pt x="3" y="31"/>
                    <a:pt x="3" y="31"/>
                    <a:pt x="4" y="31"/>
                  </a:cubicBezTo>
                  <a:cubicBezTo>
                    <a:pt x="4" y="32"/>
                    <a:pt x="4" y="32"/>
                    <a:pt x="4" y="32"/>
                  </a:cubicBezTo>
                  <a:cubicBezTo>
                    <a:pt x="4" y="33"/>
                    <a:pt x="5" y="33"/>
                    <a:pt x="5" y="33"/>
                  </a:cubicBezTo>
                  <a:cubicBezTo>
                    <a:pt x="6" y="34"/>
                    <a:pt x="6" y="34"/>
                    <a:pt x="7" y="34"/>
                  </a:cubicBezTo>
                  <a:cubicBezTo>
                    <a:pt x="7" y="34"/>
                    <a:pt x="7" y="34"/>
                    <a:pt x="8" y="34"/>
                  </a:cubicBezTo>
                  <a:cubicBezTo>
                    <a:pt x="8" y="34"/>
                    <a:pt x="8" y="34"/>
                    <a:pt x="9" y="34"/>
                  </a:cubicBezTo>
                  <a:cubicBezTo>
                    <a:pt x="9" y="34"/>
                    <a:pt x="9" y="34"/>
                    <a:pt x="9" y="34"/>
                  </a:cubicBezTo>
                  <a:cubicBezTo>
                    <a:pt x="9" y="34"/>
                    <a:pt x="10" y="34"/>
                    <a:pt x="10" y="34"/>
                  </a:cubicBezTo>
                  <a:cubicBezTo>
                    <a:pt x="10" y="34"/>
                    <a:pt x="10" y="34"/>
                    <a:pt x="11" y="34"/>
                  </a:cubicBezTo>
                  <a:cubicBezTo>
                    <a:pt x="11" y="34"/>
                    <a:pt x="11" y="33"/>
                    <a:pt x="11" y="33"/>
                  </a:cubicBezTo>
                  <a:cubicBezTo>
                    <a:pt x="11" y="33"/>
                    <a:pt x="11" y="32"/>
                    <a:pt x="10" y="32"/>
                  </a:cubicBezTo>
                  <a:cubicBezTo>
                    <a:pt x="10" y="32"/>
                    <a:pt x="9" y="32"/>
                    <a:pt x="9" y="31"/>
                  </a:cubicBezTo>
                  <a:cubicBezTo>
                    <a:pt x="8" y="30"/>
                    <a:pt x="7" y="29"/>
                    <a:pt x="6" y="28"/>
                  </a:cubicBezTo>
                  <a:cubicBezTo>
                    <a:pt x="6" y="27"/>
                    <a:pt x="6" y="26"/>
                    <a:pt x="6" y="25"/>
                  </a:cubicBezTo>
                  <a:cubicBezTo>
                    <a:pt x="5" y="24"/>
                    <a:pt x="6" y="23"/>
                    <a:pt x="6" y="22"/>
                  </a:cubicBezTo>
                  <a:cubicBezTo>
                    <a:pt x="6" y="22"/>
                    <a:pt x="6" y="21"/>
                    <a:pt x="6" y="21"/>
                  </a:cubicBezTo>
                  <a:cubicBezTo>
                    <a:pt x="6" y="21"/>
                    <a:pt x="7" y="20"/>
                    <a:pt x="7" y="20"/>
                  </a:cubicBezTo>
                  <a:cubicBezTo>
                    <a:pt x="7" y="19"/>
                    <a:pt x="7" y="17"/>
                    <a:pt x="7" y="16"/>
                  </a:cubicBezTo>
                  <a:cubicBezTo>
                    <a:pt x="7" y="15"/>
                    <a:pt x="7" y="15"/>
                    <a:pt x="8" y="14"/>
                  </a:cubicBezTo>
                  <a:cubicBezTo>
                    <a:pt x="9" y="14"/>
                    <a:pt x="9" y="13"/>
                    <a:pt x="10" y="12"/>
                  </a:cubicBezTo>
                  <a:cubicBezTo>
                    <a:pt x="10" y="11"/>
                    <a:pt x="11" y="11"/>
                    <a:pt x="11" y="10"/>
                  </a:cubicBezTo>
                  <a:cubicBezTo>
                    <a:pt x="12" y="9"/>
                    <a:pt x="12" y="8"/>
                    <a:pt x="13" y="7"/>
                  </a:cubicBezTo>
                  <a:cubicBezTo>
                    <a:pt x="14" y="7"/>
                    <a:pt x="15" y="6"/>
                    <a:pt x="16" y="5"/>
                  </a:cubicBezTo>
                  <a:cubicBezTo>
                    <a:pt x="16" y="5"/>
                    <a:pt x="17" y="5"/>
                    <a:pt x="17" y="4"/>
                  </a:cubicBezTo>
                  <a:cubicBezTo>
                    <a:pt x="18" y="4"/>
                    <a:pt x="18" y="3"/>
                    <a:pt x="18" y="2"/>
                  </a:cubicBezTo>
                  <a:cubicBezTo>
                    <a:pt x="18" y="2"/>
                    <a:pt x="18" y="2"/>
                    <a:pt x="18" y="1"/>
                  </a:cubicBezTo>
                  <a:cubicBezTo>
                    <a:pt x="18" y="1"/>
                    <a:pt x="17" y="1"/>
                    <a:pt x="17" y="0"/>
                  </a:cubicBezTo>
                  <a:cubicBezTo>
                    <a:pt x="17" y="0"/>
                    <a:pt x="17" y="0"/>
                    <a:pt x="16" y="0"/>
                  </a:cubicBezTo>
                  <a:cubicBezTo>
                    <a:pt x="16" y="0"/>
                    <a:pt x="15" y="0"/>
                    <a:pt x="15" y="0"/>
                  </a:cubicBezTo>
                  <a:cubicBezTo>
                    <a:pt x="14" y="0"/>
                    <a:pt x="13" y="1"/>
                    <a:pt x="13" y="2"/>
                  </a:cubicBezTo>
                  <a:cubicBezTo>
                    <a:pt x="13" y="3"/>
                    <a:pt x="12" y="3"/>
                    <a:pt x="12" y="4"/>
                  </a:cubicBezTo>
                  <a:cubicBezTo>
                    <a:pt x="11" y="4"/>
                    <a:pt x="10" y="5"/>
                    <a:pt x="9" y="5"/>
                  </a:cubicBezTo>
                  <a:cubicBezTo>
                    <a:pt x="8" y="5"/>
                    <a:pt x="7" y="6"/>
                    <a:pt x="6" y="7"/>
                  </a:cubicBezTo>
                  <a:cubicBezTo>
                    <a:pt x="6" y="7"/>
                    <a:pt x="6" y="7"/>
                    <a:pt x="6" y="7"/>
                  </a:cubicBezTo>
                  <a:cubicBezTo>
                    <a:pt x="6" y="7"/>
                    <a:pt x="5" y="7"/>
                    <a:pt x="5" y="8"/>
                  </a:cubicBezTo>
                  <a:cubicBezTo>
                    <a:pt x="5" y="8"/>
                    <a:pt x="4" y="8"/>
                    <a:pt x="4" y="8"/>
                  </a:cubicBezTo>
                  <a:cubicBezTo>
                    <a:pt x="4" y="9"/>
                    <a:pt x="4" y="9"/>
                    <a:pt x="4" y="9"/>
                  </a:cubicBezTo>
                  <a:cubicBezTo>
                    <a:pt x="4" y="10"/>
                    <a:pt x="3" y="10"/>
                    <a:pt x="4" y="11"/>
                  </a:cubicBezTo>
                  <a:cubicBezTo>
                    <a:pt x="4" y="11"/>
                    <a:pt x="3" y="11"/>
                    <a:pt x="3" y="11"/>
                  </a:cubicBezTo>
                  <a:cubicBezTo>
                    <a:pt x="3" y="11"/>
                    <a:pt x="3" y="11"/>
                    <a:pt x="3" y="11"/>
                  </a:cubicBezTo>
                  <a:cubicBezTo>
                    <a:pt x="3" y="11"/>
                    <a:pt x="3" y="12"/>
                    <a:pt x="2" y="12"/>
                  </a:cubicBezTo>
                  <a:cubicBezTo>
                    <a:pt x="2" y="12"/>
                    <a:pt x="2" y="12"/>
                    <a:pt x="1" y="12"/>
                  </a:cubicBezTo>
                  <a:cubicBezTo>
                    <a:pt x="1" y="12"/>
                    <a:pt x="1" y="13"/>
                    <a:pt x="1" y="13"/>
                  </a:cubicBezTo>
                  <a:cubicBezTo>
                    <a:pt x="1" y="13"/>
                    <a:pt x="2" y="14"/>
                    <a:pt x="2" y="14"/>
                  </a:cubicBezTo>
                  <a:cubicBezTo>
                    <a:pt x="2" y="15"/>
                    <a:pt x="2" y="16"/>
                    <a:pt x="2" y="16"/>
                  </a:cubicBezTo>
                  <a:cubicBezTo>
                    <a:pt x="2" y="17"/>
                    <a:pt x="2" y="17"/>
                    <a:pt x="2" y="18"/>
                  </a:cubicBezTo>
                  <a:cubicBezTo>
                    <a:pt x="1" y="18"/>
                    <a:pt x="1" y="19"/>
                    <a:pt x="1" y="19"/>
                  </a:cubicBezTo>
                  <a:cubicBezTo>
                    <a:pt x="1" y="19"/>
                    <a:pt x="1" y="20"/>
                    <a:pt x="1" y="20"/>
                  </a:cubicBezTo>
                  <a:cubicBezTo>
                    <a:pt x="2" y="21"/>
                    <a:pt x="2" y="21"/>
                    <a:pt x="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0" name="Freeform 467">
              <a:extLst>
                <a:ext uri="{FF2B5EF4-FFF2-40B4-BE49-F238E27FC236}">
                  <a16:creationId xmlns:a16="http://schemas.microsoft.com/office/drawing/2014/main" id="{C4014373-2BE2-4943-8CB8-39FF14003967}"/>
                </a:ext>
              </a:extLst>
            </p:cNvPr>
            <p:cNvSpPr>
              <a:spLocks noEditPoints="1"/>
            </p:cNvSpPr>
            <p:nvPr/>
          </p:nvSpPr>
          <p:spPr bwMode="auto">
            <a:xfrm>
              <a:off x="6163130" y="2604183"/>
              <a:ext cx="76200" cy="112713"/>
            </a:xfrm>
            <a:custGeom>
              <a:avLst/>
              <a:gdLst>
                <a:gd name="T0" fmla="*/ 4 w 21"/>
                <a:gd name="T1" fmla="*/ 31 h 31"/>
                <a:gd name="T2" fmla="*/ 5 w 21"/>
                <a:gd name="T3" fmla="*/ 26 h 31"/>
                <a:gd name="T4" fmla="*/ 3 w 21"/>
                <a:gd name="T5" fmla="*/ 24 h 31"/>
                <a:gd name="T6" fmla="*/ 3 w 21"/>
                <a:gd name="T7" fmla="*/ 23 h 31"/>
                <a:gd name="T8" fmla="*/ 5 w 21"/>
                <a:gd name="T9" fmla="*/ 22 h 31"/>
                <a:gd name="T10" fmla="*/ 7 w 21"/>
                <a:gd name="T11" fmla="*/ 22 h 31"/>
                <a:gd name="T12" fmla="*/ 8 w 21"/>
                <a:gd name="T13" fmla="*/ 22 h 31"/>
                <a:gd name="T14" fmla="*/ 6 w 21"/>
                <a:gd name="T15" fmla="*/ 23 h 31"/>
                <a:gd name="T16" fmla="*/ 5 w 21"/>
                <a:gd name="T17" fmla="*/ 24 h 31"/>
                <a:gd name="T18" fmla="*/ 6 w 21"/>
                <a:gd name="T19" fmla="*/ 26 h 31"/>
                <a:gd name="T20" fmla="*/ 7 w 21"/>
                <a:gd name="T21" fmla="*/ 24 h 31"/>
                <a:gd name="T22" fmla="*/ 9 w 21"/>
                <a:gd name="T23" fmla="*/ 24 h 31"/>
                <a:gd name="T24" fmla="*/ 9 w 21"/>
                <a:gd name="T25" fmla="*/ 22 h 31"/>
                <a:gd name="T26" fmla="*/ 9 w 21"/>
                <a:gd name="T27" fmla="*/ 21 h 31"/>
                <a:gd name="T28" fmla="*/ 10 w 21"/>
                <a:gd name="T29" fmla="*/ 21 h 31"/>
                <a:gd name="T30" fmla="*/ 10 w 21"/>
                <a:gd name="T31" fmla="*/ 23 h 31"/>
                <a:gd name="T32" fmla="*/ 12 w 21"/>
                <a:gd name="T33" fmla="*/ 24 h 31"/>
                <a:gd name="T34" fmla="*/ 14 w 21"/>
                <a:gd name="T35" fmla="*/ 21 h 31"/>
                <a:gd name="T36" fmla="*/ 17 w 21"/>
                <a:gd name="T37" fmla="*/ 20 h 31"/>
                <a:gd name="T38" fmla="*/ 18 w 21"/>
                <a:gd name="T39" fmla="*/ 20 h 31"/>
                <a:gd name="T40" fmla="*/ 19 w 21"/>
                <a:gd name="T41" fmla="*/ 18 h 31"/>
                <a:gd name="T42" fmla="*/ 19 w 21"/>
                <a:gd name="T43" fmla="*/ 19 h 31"/>
                <a:gd name="T44" fmla="*/ 21 w 21"/>
                <a:gd name="T45" fmla="*/ 17 h 31"/>
                <a:gd name="T46" fmla="*/ 20 w 21"/>
                <a:gd name="T47" fmla="*/ 11 h 31"/>
                <a:gd name="T48" fmla="*/ 20 w 21"/>
                <a:gd name="T49" fmla="*/ 8 h 31"/>
                <a:gd name="T50" fmla="*/ 19 w 21"/>
                <a:gd name="T51" fmla="*/ 4 h 31"/>
                <a:gd name="T52" fmla="*/ 16 w 21"/>
                <a:gd name="T53" fmla="*/ 0 h 31"/>
                <a:gd name="T54" fmla="*/ 16 w 21"/>
                <a:gd name="T55" fmla="*/ 5 h 31"/>
                <a:gd name="T56" fmla="*/ 15 w 21"/>
                <a:gd name="T57" fmla="*/ 11 h 31"/>
                <a:gd name="T58" fmla="*/ 13 w 21"/>
                <a:gd name="T59" fmla="*/ 14 h 31"/>
                <a:gd name="T60" fmla="*/ 12 w 21"/>
                <a:gd name="T61" fmla="*/ 13 h 31"/>
                <a:gd name="T62" fmla="*/ 11 w 21"/>
                <a:gd name="T63" fmla="*/ 13 h 31"/>
                <a:gd name="T64" fmla="*/ 11 w 21"/>
                <a:gd name="T65" fmla="*/ 15 h 31"/>
                <a:gd name="T66" fmla="*/ 10 w 21"/>
                <a:gd name="T67" fmla="*/ 18 h 31"/>
                <a:gd name="T68" fmla="*/ 6 w 21"/>
                <a:gd name="T69" fmla="*/ 19 h 31"/>
                <a:gd name="T70" fmla="*/ 2 w 21"/>
                <a:gd name="T71" fmla="*/ 22 h 31"/>
                <a:gd name="T72" fmla="*/ 1 w 21"/>
                <a:gd name="T73" fmla="*/ 23 h 31"/>
                <a:gd name="T74" fmla="*/ 0 w 21"/>
                <a:gd name="T75" fmla="*/ 26 h 31"/>
                <a:gd name="T76" fmla="*/ 0 w 21"/>
                <a:gd name="T77" fmla="*/ 27 h 31"/>
                <a:gd name="T78" fmla="*/ 0 w 21"/>
                <a:gd name="T79" fmla="*/ 27 h 31"/>
                <a:gd name="T80" fmla="*/ 1 w 21"/>
                <a:gd name="T81" fmla="*/ 27 h 31"/>
                <a:gd name="T82" fmla="*/ 1 w 21"/>
                <a:gd name="T83" fmla="*/ 28 h 31"/>
                <a:gd name="T84" fmla="*/ 1 w 21"/>
                <a:gd name="T85" fmla="*/ 28 h 31"/>
                <a:gd name="T86" fmla="*/ 3 w 21"/>
                <a:gd name="T87" fmla="*/ 31 h 31"/>
                <a:gd name="T88" fmla="*/ 17 w 21"/>
                <a:gd name="T89" fmla="*/ 1 h 31"/>
                <a:gd name="T90" fmla="*/ 16 w 21"/>
                <a:gd name="T9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 h="31">
                  <a:moveTo>
                    <a:pt x="3" y="31"/>
                  </a:moveTo>
                  <a:cubicBezTo>
                    <a:pt x="4" y="31"/>
                    <a:pt x="4" y="31"/>
                    <a:pt x="4" y="31"/>
                  </a:cubicBezTo>
                  <a:cubicBezTo>
                    <a:pt x="4" y="31"/>
                    <a:pt x="4" y="30"/>
                    <a:pt x="4" y="30"/>
                  </a:cubicBezTo>
                  <a:cubicBezTo>
                    <a:pt x="4" y="29"/>
                    <a:pt x="5" y="27"/>
                    <a:pt x="5" y="26"/>
                  </a:cubicBezTo>
                  <a:cubicBezTo>
                    <a:pt x="4" y="25"/>
                    <a:pt x="4" y="24"/>
                    <a:pt x="3" y="24"/>
                  </a:cubicBezTo>
                  <a:cubicBezTo>
                    <a:pt x="3" y="24"/>
                    <a:pt x="3" y="24"/>
                    <a:pt x="3" y="24"/>
                  </a:cubicBezTo>
                  <a:cubicBezTo>
                    <a:pt x="3" y="23"/>
                    <a:pt x="3" y="23"/>
                    <a:pt x="3" y="23"/>
                  </a:cubicBezTo>
                  <a:cubicBezTo>
                    <a:pt x="3" y="23"/>
                    <a:pt x="3" y="23"/>
                    <a:pt x="3" y="23"/>
                  </a:cubicBezTo>
                  <a:cubicBezTo>
                    <a:pt x="4" y="23"/>
                    <a:pt x="4" y="23"/>
                    <a:pt x="5" y="23"/>
                  </a:cubicBezTo>
                  <a:cubicBezTo>
                    <a:pt x="5" y="22"/>
                    <a:pt x="5" y="22"/>
                    <a:pt x="5" y="22"/>
                  </a:cubicBezTo>
                  <a:cubicBezTo>
                    <a:pt x="6" y="22"/>
                    <a:pt x="7" y="22"/>
                    <a:pt x="7" y="22"/>
                  </a:cubicBezTo>
                  <a:cubicBezTo>
                    <a:pt x="7" y="22"/>
                    <a:pt x="7" y="22"/>
                    <a:pt x="7" y="22"/>
                  </a:cubicBezTo>
                  <a:cubicBezTo>
                    <a:pt x="8" y="22"/>
                    <a:pt x="8" y="22"/>
                    <a:pt x="8" y="22"/>
                  </a:cubicBezTo>
                  <a:cubicBezTo>
                    <a:pt x="8" y="22"/>
                    <a:pt x="8" y="22"/>
                    <a:pt x="8" y="22"/>
                  </a:cubicBezTo>
                  <a:cubicBezTo>
                    <a:pt x="7" y="22"/>
                    <a:pt x="7" y="22"/>
                    <a:pt x="7" y="22"/>
                  </a:cubicBezTo>
                  <a:cubicBezTo>
                    <a:pt x="7" y="23"/>
                    <a:pt x="7" y="23"/>
                    <a:pt x="6" y="23"/>
                  </a:cubicBezTo>
                  <a:cubicBezTo>
                    <a:pt x="6" y="23"/>
                    <a:pt x="6" y="23"/>
                    <a:pt x="6" y="23"/>
                  </a:cubicBezTo>
                  <a:cubicBezTo>
                    <a:pt x="5" y="23"/>
                    <a:pt x="5" y="24"/>
                    <a:pt x="5" y="24"/>
                  </a:cubicBezTo>
                  <a:cubicBezTo>
                    <a:pt x="5" y="25"/>
                    <a:pt x="5" y="25"/>
                    <a:pt x="6" y="25"/>
                  </a:cubicBezTo>
                  <a:cubicBezTo>
                    <a:pt x="6" y="26"/>
                    <a:pt x="6" y="26"/>
                    <a:pt x="6" y="26"/>
                  </a:cubicBezTo>
                  <a:cubicBezTo>
                    <a:pt x="6" y="26"/>
                    <a:pt x="7" y="26"/>
                    <a:pt x="7" y="25"/>
                  </a:cubicBezTo>
                  <a:cubicBezTo>
                    <a:pt x="7" y="25"/>
                    <a:pt x="7" y="25"/>
                    <a:pt x="7" y="24"/>
                  </a:cubicBezTo>
                  <a:cubicBezTo>
                    <a:pt x="8" y="24"/>
                    <a:pt x="8" y="24"/>
                    <a:pt x="9" y="24"/>
                  </a:cubicBezTo>
                  <a:cubicBezTo>
                    <a:pt x="9" y="24"/>
                    <a:pt x="9" y="24"/>
                    <a:pt x="9" y="24"/>
                  </a:cubicBezTo>
                  <a:cubicBezTo>
                    <a:pt x="9" y="24"/>
                    <a:pt x="10" y="23"/>
                    <a:pt x="9" y="23"/>
                  </a:cubicBezTo>
                  <a:cubicBezTo>
                    <a:pt x="9" y="22"/>
                    <a:pt x="9" y="22"/>
                    <a:pt x="9" y="22"/>
                  </a:cubicBezTo>
                  <a:cubicBezTo>
                    <a:pt x="9" y="21"/>
                    <a:pt x="9" y="21"/>
                    <a:pt x="9" y="21"/>
                  </a:cubicBezTo>
                  <a:cubicBezTo>
                    <a:pt x="9" y="21"/>
                    <a:pt x="9" y="21"/>
                    <a:pt x="9" y="21"/>
                  </a:cubicBezTo>
                  <a:cubicBezTo>
                    <a:pt x="10" y="21"/>
                    <a:pt x="10" y="21"/>
                    <a:pt x="10" y="21"/>
                  </a:cubicBezTo>
                  <a:cubicBezTo>
                    <a:pt x="10" y="21"/>
                    <a:pt x="10" y="21"/>
                    <a:pt x="10" y="21"/>
                  </a:cubicBezTo>
                  <a:cubicBezTo>
                    <a:pt x="10" y="21"/>
                    <a:pt x="10" y="22"/>
                    <a:pt x="10" y="22"/>
                  </a:cubicBezTo>
                  <a:cubicBezTo>
                    <a:pt x="10" y="22"/>
                    <a:pt x="10" y="23"/>
                    <a:pt x="10" y="23"/>
                  </a:cubicBezTo>
                  <a:cubicBezTo>
                    <a:pt x="11" y="23"/>
                    <a:pt x="11" y="24"/>
                    <a:pt x="11" y="24"/>
                  </a:cubicBezTo>
                  <a:cubicBezTo>
                    <a:pt x="11" y="24"/>
                    <a:pt x="12" y="24"/>
                    <a:pt x="12" y="24"/>
                  </a:cubicBezTo>
                  <a:cubicBezTo>
                    <a:pt x="13" y="23"/>
                    <a:pt x="13" y="22"/>
                    <a:pt x="14" y="21"/>
                  </a:cubicBezTo>
                  <a:cubicBezTo>
                    <a:pt x="14" y="21"/>
                    <a:pt x="14" y="21"/>
                    <a:pt x="14" y="21"/>
                  </a:cubicBezTo>
                  <a:cubicBezTo>
                    <a:pt x="15" y="21"/>
                    <a:pt x="15" y="21"/>
                    <a:pt x="15" y="21"/>
                  </a:cubicBezTo>
                  <a:cubicBezTo>
                    <a:pt x="16" y="21"/>
                    <a:pt x="16" y="20"/>
                    <a:pt x="17" y="20"/>
                  </a:cubicBezTo>
                  <a:cubicBezTo>
                    <a:pt x="17" y="20"/>
                    <a:pt x="17" y="20"/>
                    <a:pt x="17" y="20"/>
                  </a:cubicBezTo>
                  <a:cubicBezTo>
                    <a:pt x="17" y="20"/>
                    <a:pt x="18" y="20"/>
                    <a:pt x="18" y="20"/>
                  </a:cubicBezTo>
                  <a:cubicBezTo>
                    <a:pt x="18" y="19"/>
                    <a:pt x="18" y="19"/>
                    <a:pt x="18" y="18"/>
                  </a:cubicBezTo>
                  <a:cubicBezTo>
                    <a:pt x="19" y="18"/>
                    <a:pt x="19" y="18"/>
                    <a:pt x="19" y="18"/>
                  </a:cubicBezTo>
                  <a:cubicBezTo>
                    <a:pt x="19" y="18"/>
                    <a:pt x="19" y="18"/>
                    <a:pt x="19" y="18"/>
                  </a:cubicBezTo>
                  <a:cubicBezTo>
                    <a:pt x="19" y="19"/>
                    <a:pt x="19" y="19"/>
                    <a:pt x="19" y="19"/>
                  </a:cubicBezTo>
                  <a:cubicBezTo>
                    <a:pt x="19" y="19"/>
                    <a:pt x="19" y="19"/>
                    <a:pt x="20" y="19"/>
                  </a:cubicBezTo>
                  <a:cubicBezTo>
                    <a:pt x="21" y="19"/>
                    <a:pt x="21" y="18"/>
                    <a:pt x="21" y="17"/>
                  </a:cubicBezTo>
                  <a:cubicBezTo>
                    <a:pt x="20" y="16"/>
                    <a:pt x="20" y="15"/>
                    <a:pt x="20" y="14"/>
                  </a:cubicBezTo>
                  <a:cubicBezTo>
                    <a:pt x="20" y="13"/>
                    <a:pt x="20" y="12"/>
                    <a:pt x="20" y="11"/>
                  </a:cubicBezTo>
                  <a:cubicBezTo>
                    <a:pt x="19" y="10"/>
                    <a:pt x="20" y="10"/>
                    <a:pt x="20" y="9"/>
                  </a:cubicBezTo>
                  <a:cubicBezTo>
                    <a:pt x="20" y="9"/>
                    <a:pt x="20" y="9"/>
                    <a:pt x="20" y="8"/>
                  </a:cubicBezTo>
                  <a:cubicBezTo>
                    <a:pt x="20" y="8"/>
                    <a:pt x="20" y="8"/>
                    <a:pt x="20" y="7"/>
                  </a:cubicBezTo>
                  <a:cubicBezTo>
                    <a:pt x="20" y="6"/>
                    <a:pt x="20" y="5"/>
                    <a:pt x="19" y="4"/>
                  </a:cubicBezTo>
                  <a:cubicBezTo>
                    <a:pt x="19" y="2"/>
                    <a:pt x="18" y="1"/>
                    <a:pt x="17" y="0"/>
                  </a:cubicBezTo>
                  <a:cubicBezTo>
                    <a:pt x="17" y="0"/>
                    <a:pt x="17" y="0"/>
                    <a:pt x="16" y="0"/>
                  </a:cubicBezTo>
                  <a:cubicBezTo>
                    <a:pt x="15" y="1"/>
                    <a:pt x="15" y="2"/>
                    <a:pt x="15" y="4"/>
                  </a:cubicBezTo>
                  <a:cubicBezTo>
                    <a:pt x="15" y="4"/>
                    <a:pt x="15" y="5"/>
                    <a:pt x="16" y="5"/>
                  </a:cubicBezTo>
                  <a:cubicBezTo>
                    <a:pt x="16" y="5"/>
                    <a:pt x="16" y="6"/>
                    <a:pt x="16" y="6"/>
                  </a:cubicBezTo>
                  <a:cubicBezTo>
                    <a:pt x="16" y="8"/>
                    <a:pt x="16" y="9"/>
                    <a:pt x="15" y="11"/>
                  </a:cubicBezTo>
                  <a:cubicBezTo>
                    <a:pt x="15" y="11"/>
                    <a:pt x="15" y="12"/>
                    <a:pt x="15" y="12"/>
                  </a:cubicBezTo>
                  <a:cubicBezTo>
                    <a:pt x="15" y="13"/>
                    <a:pt x="14" y="14"/>
                    <a:pt x="13" y="14"/>
                  </a:cubicBezTo>
                  <a:cubicBezTo>
                    <a:pt x="13" y="14"/>
                    <a:pt x="12" y="14"/>
                    <a:pt x="12" y="14"/>
                  </a:cubicBezTo>
                  <a:cubicBezTo>
                    <a:pt x="12" y="13"/>
                    <a:pt x="12" y="13"/>
                    <a:pt x="12" y="13"/>
                  </a:cubicBezTo>
                  <a:cubicBezTo>
                    <a:pt x="12" y="13"/>
                    <a:pt x="12" y="13"/>
                    <a:pt x="12" y="13"/>
                  </a:cubicBezTo>
                  <a:cubicBezTo>
                    <a:pt x="12" y="13"/>
                    <a:pt x="11" y="13"/>
                    <a:pt x="11" y="13"/>
                  </a:cubicBezTo>
                  <a:cubicBezTo>
                    <a:pt x="11" y="13"/>
                    <a:pt x="11" y="14"/>
                    <a:pt x="11" y="14"/>
                  </a:cubicBezTo>
                  <a:cubicBezTo>
                    <a:pt x="11" y="14"/>
                    <a:pt x="11" y="15"/>
                    <a:pt x="11" y="15"/>
                  </a:cubicBezTo>
                  <a:cubicBezTo>
                    <a:pt x="11" y="16"/>
                    <a:pt x="11" y="17"/>
                    <a:pt x="10" y="18"/>
                  </a:cubicBezTo>
                  <a:cubicBezTo>
                    <a:pt x="10" y="18"/>
                    <a:pt x="10" y="18"/>
                    <a:pt x="10" y="18"/>
                  </a:cubicBezTo>
                  <a:cubicBezTo>
                    <a:pt x="9" y="18"/>
                    <a:pt x="9" y="18"/>
                    <a:pt x="8" y="18"/>
                  </a:cubicBezTo>
                  <a:cubicBezTo>
                    <a:pt x="7" y="18"/>
                    <a:pt x="6" y="18"/>
                    <a:pt x="6" y="19"/>
                  </a:cubicBezTo>
                  <a:cubicBezTo>
                    <a:pt x="5" y="19"/>
                    <a:pt x="5" y="19"/>
                    <a:pt x="5" y="19"/>
                  </a:cubicBezTo>
                  <a:cubicBezTo>
                    <a:pt x="4" y="20"/>
                    <a:pt x="3" y="21"/>
                    <a:pt x="2" y="22"/>
                  </a:cubicBezTo>
                  <a:cubicBezTo>
                    <a:pt x="2" y="22"/>
                    <a:pt x="2" y="23"/>
                    <a:pt x="2" y="23"/>
                  </a:cubicBezTo>
                  <a:cubicBezTo>
                    <a:pt x="2" y="23"/>
                    <a:pt x="2" y="23"/>
                    <a:pt x="1" y="23"/>
                  </a:cubicBezTo>
                  <a:cubicBezTo>
                    <a:pt x="1" y="24"/>
                    <a:pt x="1" y="24"/>
                    <a:pt x="0" y="25"/>
                  </a:cubicBezTo>
                  <a:cubicBezTo>
                    <a:pt x="0" y="25"/>
                    <a:pt x="0" y="25"/>
                    <a:pt x="0" y="26"/>
                  </a:cubicBezTo>
                  <a:cubicBezTo>
                    <a:pt x="0" y="26"/>
                    <a:pt x="0" y="27"/>
                    <a:pt x="0" y="27"/>
                  </a:cubicBezTo>
                  <a:cubicBezTo>
                    <a:pt x="0" y="27"/>
                    <a:pt x="0" y="27"/>
                    <a:pt x="0" y="27"/>
                  </a:cubicBezTo>
                  <a:cubicBezTo>
                    <a:pt x="0" y="27"/>
                    <a:pt x="0" y="27"/>
                    <a:pt x="0" y="27"/>
                  </a:cubicBezTo>
                  <a:cubicBezTo>
                    <a:pt x="0" y="27"/>
                    <a:pt x="0" y="27"/>
                    <a:pt x="0" y="27"/>
                  </a:cubicBezTo>
                  <a:cubicBezTo>
                    <a:pt x="1" y="27"/>
                    <a:pt x="1" y="27"/>
                    <a:pt x="1" y="27"/>
                  </a:cubicBezTo>
                  <a:cubicBezTo>
                    <a:pt x="1" y="27"/>
                    <a:pt x="1" y="27"/>
                    <a:pt x="1" y="27"/>
                  </a:cubicBezTo>
                  <a:cubicBezTo>
                    <a:pt x="1" y="28"/>
                    <a:pt x="1" y="28"/>
                    <a:pt x="1" y="28"/>
                  </a:cubicBezTo>
                  <a:cubicBezTo>
                    <a:pt x="1" y="28"/>
                    <a:pt x="1" y="28"/>
                    <a:pt x="1" y="28"/>
                  </a:cubicBezTo>
                  <a:cubicBezTo>
                    <a:pt x="1" y="28"/>
                    <a:pt x="1" y="28"/>
                    <a:pt x="1" y="28"/>
                  </a:cubicBezTo>
                  <a:cubicBezTo>
                    <a:pt x="1" y="28"/>
                    <a:pt x="1" y="28"/>
                    <a:pt x="1" y="28"/>
                  </a:cubicBezTo>
                  <a:cubicBezTo>
                    <a:pt x="1" y="29"/>
                    <a:pt x="2" y="30"/>
                    <a:pt x="2" y="31"/>
                  </a:cubicBezTo>
                  <a:cubicBezTo>
                    <a:pt x="2" y="31"/>
                    <a:pt x="3" y="31"/>
                    <a:pt x="3" y="31"/>
                  </a:cubicBezTo>
                  <a:close/>
                  <a:moveTo>
                    <a:pt x="16" y="1"/>
                  </a:moveTo>
                  <a:cubicBezTo>
                    <a:pt x="17" y="1"/>
                    <a:pt x="17" y="1"/>
                    <a:pt x="17" y="1"/>
                  </a:cubicBezTo>
                  <a:cubicBezTo>
                    <a:pt x="17" y="1"/>
                    <a:pt x="17" y="1"/>
                    <a:pt x="17" y="1"/>
                  </a:cubicBezTo>
                  <a:cubicBezTo>
                    <a:pt x="16" y="1"/>
                    <a:pt x="16" y="1"/>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1" name="Freeform 468">
              <a:extLst>
                <a:ext uri="{FF2B5EF4-FFF2-40B4-BE49-F238E27FC236}">
                  <a16:creationId xmlns:a16="http://schemas.microsoft.com/office/drawing/2014/main" id="{566D2F1E-B6A0-4FEF-A18D-7C810B923473}"/>
                </a:ext>
              </a:extLst>
            </p:cNvPr>
            <p:cNvSpPr>
              <a:spLocks/>
            </p:cNvSpPr>
            <p:nvPr/>
          </p:nvSpPr>
          <p:spPr bwMode="auto">
            <a:xfrm>
              <a:off x="4758193" y="2056495"/>
              <a:ext cx="50800" cy="79375"/>
            </a:xfrm>
            <a:custGeom>
              <a:avLst/>
              <a:gdLst>
                <a:gd name="T0" fmla="*/ 2 w 14"/>
                <a:gd name="T1" fmla="*/ 22 h 22"/>
                <a:gd name="T2" fmla="*/ 5 w 14"/>
                <a:gd name="T3" fmla="*/ 22 h 22"/>
                <a:gd name="T4" fmla="*/ 6 w 14"/>
                <a:gd name="T5" fmla="*/ 21 h 22"/>
                <a:gd name="T6" fmla="*/ 6 w 14"/>
                <a:gd name="T7" fmla="*/ 21 h 22"/>
                <a:gd name="T8" fmla="*/ 9 w 14"/>
                <a:gd name="T9" fmla="*/ 19 h 22"/>
                <a:gd name="T10" fmla="*/ 10 w 14"/>
                <a:gd name="T11" fmla="*/ 18 h 22"/>
                <a:gd name="T12" fmla="*/ 10 w 14"/>
                <a:gd name="T13" fmla="*/ 18 h 22"/>
                <a:gd name="T14" fmla="*/ 10 w 14"/>
                <a:gd name="T15" fmla="*/ 18 h 22"/>
                <a:gd name="T16" fmla="*/ 11 w 14"/>
                <a:gd name="T17" fmla="*/ 19 h 22"/>
                <a:gd name="T18" fmla="*/ 13 w 14"/>
                <a:gd name="T19" fmla="*/ 16 h 22"/>
                <a:gd name="T20" fmla="*/ 13 w 14"/>
                <a:gd name="T21" fmla="*/ 13 h 22"/>
                <a:gd name="T22" fmla="*/ 14 w 14"/>
                <a:gd name="T23" fmla="*/ 11 h 22"/>
                <a:gd name="T24" fmla="*/ 14 w 14"/>
                <a:gd name="T25" fmla="*/ 8 h 22"/>
                <a:gd name="T26" fmla="*/ 12 w 14"/>
                <a:gd name="T27" fmla="*/ 6 h 22"/>
                <a:gd name="T28" fmla="*/ 11 w 14"/>
                <a:gd name="T29" fmla="*/ 4 h 22"/>
                <a:gd name="T30" fmla="*/ 11 w 14"/>
                <a:gd name="T31" fmla="*/ 0 h 22"/>
                <a:gd name="T32" fmla="*/ 8 w 14"/>
                <a:gd name="T33" fmla="*/ 0 h 22"/>
                <a:gd name="T34" fmla="*/ 10 w 14"/>
                <a:gd name="T35" fmla="*/ 1 h 22"/>
                <a:gd name="T36" fmla="*/ 10 w 14"/>
                <a:gd name="T37" fmla="*/ 2 h 22"/>
                <a:gd name="T38" fmla="*/ 7 w 14"/>
                <a:gd name="T39" fmla="*/ 2 h 22"/>
                <a:gd name="T40" fmla="*/ 7 w 14"/>
                <a:gd name="T41" fmla="*/ 4 h 22"/>
                <a:gd name="T42" fmla="*/ 7 w 14"/>
                <a:gd name="T43" fmla="*/ 5 h 22"/>
                <a:gd name="T44" fmla="*/ 4 w 14"/>
                <a:gd name="T45" fmla="*/ 5 h 22"/>
                <a:gd name="T46" fmla="*/ 4 w 14"/>
                <a:gd name="T47" fmla="*/ 7 h 22"/>
                <a:gd name="T48" fmla="*/ 5 w 14"/>
                <a:gd name="T49" fmla="*/ 8 h 22"/>
                <a:gd name="T50" fmla="*/ 5 w 14"/>
                <a:gd name="T51" fmla="*/ 8 h 22"/>
                <a:gd name="T52" fmla="*/ 5 w 14"/>
                <a:gd name="T53" fmla="*/ 8 h 22"/>
                <a:gd name="T54" fmla="*/ 3 w 14"/>
                <a:gd name="T55" fmla="*/ 8 h 22"/>
                <a:gd name="T56" fmla="*/ 1 w 14"/>
                <a:gd name="T57" fmla="*/ 12 h 22"/>
                <a:gd name="T58" fmla="*/ 3 w 14"/>
                <a:gd name="T59" fmla="*/ 14 h 22"/>
                <a:gd name="T60" fmla="*/ 4 w 14"/>
                <a:gd name="T61" fmla="*/ 14 h 22"/>
                <a:gd name="T62" fmla="*/ 3 w 14"/>
                <a:gd name="T63" fmla="*/ 15 h 22"/>
                <a:gd name="T64" fmla="*/ 0 w 14"/>
                <a:gd name="T65"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22">
                  <a:moveTo>
                    <a:pt x="2" y="21"/>
                  </a:moveTo>
                  <a:cubicBezTo>
                    <a:pt x="2" y="21"/>
                    <a:pt x="2" y="22"/>
                    <a:pt x="2" y="22"/>
                  </a:cubicBezTo>
                  <a:cubicBezTo>
                    <a:pt x="3" y="21"/>
                    <a:pt x="4" y="22"/>
                    <a:pt x="4" y="22"/>
                  </a:cubicBezTo>
                  <a:cubicBezTo>
                    <a:pt x="4" y="22"/>
                    <a:pt x="5" y="22"/>
                    <a:pt x="5" y="22"/>
                  </a:cubicBezTo>
                  <a:cubicBezTo>
                    <a:pt x="5" y="21"/>
                    <a:pt x="6" y="21"/>
                    <a:pt x="6" y="21"/>
                  </a:cubicBezTo>
                  <a:cubicBezTo>
                    <a:pt x="6" y="21"/>
                    <a:pt x="6" y="21"/>
                    <a:pt x="6" y="21"/>
                  </a:cubicBezTo>
                  <a:cubicBezTo>
                    <a:pt x="6" y="21"/>
                    <a:pt x="6" y="21"/>
                    <a:pt x="6" y="21"/>
                  </a:cubicBezTo>
                  <a:cubicBezTo>
                    <a:pt x="6" y="21"/>
                    <a:pt x="6" y="21"/>
                    <a:pt x="6" y="21"/>
                  </a:cubicBezTo>
                  <a:cubicBezTo>
                    <a:pt x="6" y="21"/>
                    <a:pt x="7" y="21"/>
                    <a:pt x="7" y="20"/>
                  </a:cubicBezTo>
                  <a:cubicBezTo>
                    <a:pt x="8" y="20"/>
                    <a:pt x="8" y="19"/>
                    <a:pt x="9" y="19"/>
                  </a:cubicBezTo>
                  <a:cubicBezTo>
                    <a:pt x="9" y="19"/>
                    <a:pt x="9" y="19"/>
                    <a:pt x="9" y="18"/>
                  </a:cubicBezTo>
                  <a:cubicBezTo>
                    <a:pt x="9" y="18"/>
                    <a:pt x="10" y="18"/>
                    <a:pt x="10" y="18"/>
                  </a:cubicBezTo>
                  <a:cubicBezTo>
                    <a:pt x="10" y="18"/>
                    <a:pt x="10" y="18"/>
                    <a:pt x="10" y="18"/>
                  </a:cubicBezTo>
                  <a:cubicBezTo>
                    <a:pt x="10" y="18"/>
                    <a:pt x="10" y="18"/>
                    <a:pt x="10" y="18"/>
                  </a:cubicBezTo>
                  <a:cubicBezTo>
                    <a:pt x="10" y="17"/>
                    <a:pt x="10" y="17"/>
                    <a:pt x="10" y="18"/>
                  </a:cubicBezTo>
                  <a:cubicBezTo>
                    <a:pt x="10" y="18"/>
                    <a:pt x="10" y="18"/>
                    <a:pt x="10" y="18"/>
                  </a:cubicBezTo>
                  <a:cubicBezTo>
                    <a:pt x="10" y="18"/>
                    <a:pt x="10" y="18"/>
                    <a:pt x="11" y="19"/>
                  </a:cubicBezTo>
                  <a:cubicBezTo>
                    <a:pt x="11" y="19"/>
                    <a:pt x="11" y="19"/>
                    <a:pt x="11" y="19"/>
                  </a:cubicBezTo>
                  <a:cubicBezTo>
                    <a:pt x="12" y="18"/>
                    <a:pt x="12" y="17"/>
                    <a:pt x="12" y="17"/>
                  </a:cubicBezTo>
                  <a:cubicBezTo>
                    <a:pt x="13" y="17"/>
                    <a:pt x="13" y="16"/>
                    <a:pt x="13" y="16"/>
                  </a:cubicBezTo>
                  <a:cubicBezTo>
                    <a:pt x="13" y="15"/>
                    <a:pt x="13" y="14"/>
                    <a:pt x="13" y="13"/>
                  </a:cubicBezTo>
                  <a:cubicBezTo>
                    <a:pt x="13" y="13"/>
                    <a:pt x="13" y="13"/>
                    <a:pt x="13" y="13"/>
                  </a:cubicBezTo>
                  <a:cubicBezTo>
                    <a:pt x="12" y="13"/>
                    <a:pt x="12" y="13"/>
                    <a:pt x="13" y="12"/>
                  </a:cubicBezTo>
                  <a:cubicBezTo>
                    <a:pt x="13" y="12"/>
                    <a:pt x="13" y="11"/>
                    <a:pt x="14" y="11"/>
                  </a:cubicBezTo>
                  <a:cubicBezTo>
                    <a:pt x="14" y="11"/>
                    <a:pt x="13" y="10"/>
                    <a:pt x="14" y="9"/>
                  </a:cubicBezTo>
                  <a:cubicBezTo>
                    <a:pt x="14" y="9"/>
                    <a:pt x="14" y="9"/>
                    <a:pt x="14" y="8"/>
                  </a:cubicBezTo>
                  <a:cubicBezTo>
                    <a:pt x="14" y="8"/>
                    <a:pt x="13" y="8"/>
                    <a:pt x="13" y="7"/>
                  </a:cubicBezTo>
                  <a:cubicBezTo>
                    <a:pt x="13" y="7"/>
                    <a:pt x="12" y="7"/>
                    <a:pt x="12" y="6"/>
                  </a:cubicBezTo>
                  <a:cubicBezTo>
                    <a:pt x="12" y="6"/>
                    <a:pt x="11" y="6"/>
                    <a:pt x="11" y="6"/>
                  </a:cubicBezTo>
                  <a:cubicBezTo>
                    <a:pt x="11" y="5"/>
                    <a:pt x="11" y="5"/>
                    <a:pt x="11" y="4"/>
                  </a:cubicBezTo>
                  <a:cubicBezTo>
                    <a:pt x="12" y="3"/>
                    <a:pt x="12" y="3"/>
                    <a:pt x="12" y="2"/>
                  </a:cubicBezTo>
                  <a:cubicBezTo>
                    <a:pt x="12" y="1"/>
                    <a:pt x="11" y="1"/>
                    <a:pt x="11" y="0"/>
                  </a:cubicBezTo>
                  <a:cubicBezTo>
                    <a:pt x="10" y="0"/>
                    <a:pt x="10" y="0"/>
                    <a:pt x="9" y="0"/>
                  </a:cubicBezTo>
                  <a:cubicBezTo>
                    <a:pt x="9" y="0"/>
                    <a:pt x="9" y="0"/>
                    <a:pt x="8" y="0"/>
                  </a:cubicBezTo>
                  <a:cubicBezTo>
                    <a:pt x="8" y="1"/>
                    <a:pt x="9" y="1"/>
                    <a:pt x="9" y="1"/>
                  </a:cubicBezTo>
                  <a:cubicBezTo>
                    <a:pt x="9" y="1"/>
                    <a:pt x="10" y="1"/>
                    <a:pt x="10" y="1"/>
                  </a:cubicBezTo>
                  <a:cubicBezTo>
                    <a:pt x="10" y="1"/>
                    <a:pt x="10" y="1"/>
                    <a:pt x="10" y="2"/>
                  </a:cubicBezTo>
                  <a:cubicBezTo>
                    <a:pt x="10" y="2"/>
                    <a:pt x="10" y="2"/>
                    <a:pt x="10" y="2"/>
                  </a:cubicBezTo>
                  <a:cubicBezTo>
                    <a:pt x="9" y="2"/>
                    <a:pt x="9" y="2"/>
                    <a:pt x="8" y="2"/>
                  </a:cubicBezTo>
                  <a:cubicBezTo>
                    <a:pt x="8" y="2"/>
                    <a:pt x="8" y="2"/>
                    <a:pt x="7" y="2"/>
                  </a:cubicBezTo>
                  <a:cubicBezTo>
                    <a:pt x="7" y="2"/>
                    <a:pt x="6" y="3"/>
                    <a:pt x="7" y="3"/>
                  </a:cubicBezTo>
                  <a:cubicBezTo>
                    <a:pt x="7" y="4"/>
                    <a:pt x="7" y="4"/>
                    <a:pt x="7" y="4"/>
                  </a:cubicBezTo>
                  <a:cubicBezTo>
                    <a:pt x="7" y="4"/>
                    <a:pt x="7" y="5"/>
                    <a:pt x="7" y="5"/>
                  </a:cubicBezTo>
                  <a:cubicBezTo>
                    <a:pt x="7" y="5"/>
                    <a:pt x="7" y="5"/>
                    <a:pt x="7" y="5"/>
                  </a:cubicBezTo>
                  <a:cubicBezTo>
                    <a:pt x="6" y="4"/>
                    <a:pt x="6" y="4"/>
                    <a:pt x="5" y="5"/>
                  </a:cubicBezTo>
                  <a:cubicBezTo>
                    <a:pt x="5" y="5"/>
                    <a:pt x="5" y="5"/>
                    <a:pt x="4" y="5"/>
                  </a:cubicBezTo>
                  <a:cubicBezTo>
                    <a:pt x="3" y="5"/>
                    <a:pt x="3" y="5"/>
                    <a:pt x="3" y="6"/>
                  </a:cubicBezTo>
                  <a:cubicBezTo>
                    <a:pt x="4" y="6"/>
                    <a:pt x="4" y="7"/>
                    <a:pt x="4" y="7"/>
                  </a:cubicBezTo>
                  <a:cubicBezTo>
                    <a:pt x="4" y="7"/>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4" y="8"/>
                    <a:pt x="4" y="8"/>
                    <a:pt x="3" y="8"/>
                  </a:cubicBezTo>
                  <a:cubicBezTo>
                    <a:pt x="3" y="7"/>
                    <a:pt x="3" y="8"/>
                    <a:pt x="3" y="8"/>
                  </a:cubicBezTo>
                  <a:cubicBezTo>
                    <a:pt x="2" y="9"/>
                    <a:pt x="2" y="11"/>
                    <a:pt x="1" y="12"/>
                  </a:cubicBezTo>
                  <a:cubicBezTo>
                    <a:pt x="1" y="12"/>
                    <a:pt x="1" y="13"/>
                    <a:pt x="1" y="13"/>
                  </a:cubicBezTo>
                  <a:cubicBezTo>
                    <a:pt x="2" y="13"/>
                    <a:pt x="2" y="14"/>
                    <a:pt x="3" y="14"/>
                  </a:cubicBezTo>
                  <a:cubicBezTo>
                    <a:pt x="3" y="14"/>
                    <a:pt x="3" y="14"/>
                    <a:pt x="3" y="14"/>
                  </a:cubicBezTo>
                  <a:cubicBezTo>
                    <a:pt x="4" y="14"/>
                    <a:pt x="4" y="14"/>
                    <a:pt x="4" y="14"/>
                  </a:cubicBezTo>
                  <a:cubicBezTo>
                    <a:pt x="4" y="15"/>
                    <a:pt x="3" y="15"/>
                    <a:pt x="3" y="15"/>
                  </a:cubicBezTo>
                  <a:cubicBezTo>
                    <a:pt x="3" y="15"/>
                    <a:pt x="3" y="15"/>
                    <a:pt x="3" y="15"/>
                  </a:cubicBezTo>
                  <a:cubicBezTo>
                    <a:pt x="2" y="15"/>
                    <a:pt x="1" y="15"/>
                    <a:pt x="1" y="16"/>
                  </a:cubicBezTo>
                  <a:cubicBezTo>
                    <a:pt x="0" y="17"/>
                    <a:pt x="0" y="18"/>
                    <a:pt x="0" y="18"/>
                  </a:cubicBezTo>
                  <a:cubicBezTo>
                    <a:pt x="0" y="20"/>
                    <a:pt x="1" y="21"/>
                    <a:pt x="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2" name="Oval 469">
              <a:extLst>
                <a:ext uri="{FF2B5EF4-FFF2-40B4-BE49-F238E27FC236}">
                  <a16:creationId xmlns:a16="http://schemas.microsoft.com/office/drawing/2014/main" id="{C1FEB471-4E4F-4881-B9F5-B18173C32C02}"/>
                </a:ext>
              </a:extLst>
            </p:cNvPr>
            <p:cNvSpPr>
              <a:spLocks noChangeArrowheads="1"/>
            </p:cNvSpPr>
            <p:nvPr/>
          </p:nvSpPr>
          <p:spPr bwMode="auto">
            <a:xfrm>
              <a:off x="4791530" y="212475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3" name="Freeform 470">
              <a:extLst>
                <a:ext uri="{FF2B5EF4-FFF2-40B4-BE49-F238E27FC236}">
                  <a16:creationId xmlns:a16="http://schemas.microsoft.com/office/drawing/2014/main" id="{EE6F2B3C-D09B-41EE-89FD-F55DF5DD2A4D}"/>
                </a:ext>
              </a:extLst>
            </p:cNvPr>
            <p:cNvSpPr>
              <a:spLocks/>
            </p:cNvSpPr>
            <p:nvPr/>
          </p:nvSpPr>
          <p:spPr bwMode="auto">
            <a:xfrm>
              <a:off x="5931355" y="2932795"/>
              <a:ext cx="87313" cy="90488"/>
            </a:xfrm>
            <a:custGeom>
              <a:avLst/>
              <a:gdLst>
                <a:gd name="T0" fmla="*/ 23 w 24"/>
                <a:gd name="T1" fmla="*/ 19 h 25"/>
                <a:gd name="T2" fmla="*/ 23 w 24"/>
                <a:gd name="T3" fmla="*/ 19 h 25"/>
                <a:gd name="T4" fmla="*/ 22 w 24"/>
                <a:gd name="T5" fmla="*/ 18 h 25"/>
                <a:gd name="T6" fmla="*/ 22 w 24"/>
                <a:gd name="T7" fmla="*/ 18 h 25"/>
                <a:gd name="T8" fmla="*/ 22 w 24"/>
                <a:gd name="T9" fmla="*/ 18 h 25"/>
                <a:gd name="T10" fmla="*/ 22 w 24"/>
                <a:gd name="T11" fmla="*/ 18 h 25"/>
                <a:gd name="T12" fmla="*/ 22 w 24"/>
                <a:gd name="T13" fmla="*/ 18 h 25"/>
                <a:gd name="T14" fmla="*/ 22 w 24"/>
                <a:gd name="T15" fmla="*/ 18 h 25"/>
                <a:gd name="T16" fmla="*/ 23 w 24"/>
                <a:gd name="T17" fmla="*/ 19 h 25"/>
                <a:gd name="T18" fmla="*/ 23 w 24"/>
                <a:gd name="T19" fmla="*/ 19 h 25"/>
                <a:gd name="T20" fmla="*/ 24 w 24"/>
                <a:gd name="T21" fmla="*/ 19 h 25"/>
                <a:gd name="T22" fmla="*/ 24 w 24"/>
                <a:gd name="T23" fmla="*/ 19 h 25"/>
                <a:gd name="T24" fmla="*/ 24 w 24"/>
                <a:gd name="T25" fmla="*/ 19 h 25"/>
                <a:gd name="T26" fmla="*/ 23 w 24"/>
                <a:gd name="T27" fmla="*/ 16 h 25"/>
                <a:gd name="T28" fmla="*/ 22 w 24"/>
                <a:gd name="T29" fmla="*/ 16 h 25"/>
                <a:gd name="T30" fmla="*/ 22 w 24"/>
                <a:gd name="T31" fmla="*/ 17 h 25"/>
                <a:gd name="T32" fmla="*/ 21 w 24"/>
                <a:gd name="T33" fmla="*/ 17 h 25"/>
                <a:gd name="T34" fmla="*/ 20 w 24"/>
                <a:gd name="T35" fmla="*/ 17 h 25"/>
                <a:gd name="T36" fmla="*/ 20 w 24"/>
                <a:gd name="T37" fmla="*/ 16 h 25"/>
                <a:gd name="T38" fmla="*/ 19 w 24"/>
                <a:gd name="T39" fmla="*/ 15 h 25"/>
                <a:gd name="T40" fmla="*/ 18 w 24"/>
                <a:gd name="T41" fmla="*/ 15 h 25"/>
                <a:gd name="T42" fmla="*/ 18 w 24"/>
                <a:gd name="T43" fmla="*/ 14 h 25"/>
                <a:gd name="T44" fmla="*/ 18 w 24"/>
                <a:gd name="T45" fmla="*/ 13 h 25"/>
                <a:gd name="T46" fmla="*/ 18 w 24"/>
                <a:gd name="T47" fmla="*/ 12 h 25"/>
                <a:gd name="T48" fmla="*/ 17 w 24"/>
                <a:gd name="T49" fmla="*/ 11 h 25"/>
                <a:gd name="T50" fmla="*/ 16 w 24"/>
                <a:gd name="T51" fmla="*/ 10 h 25"/>
                <a:gd name="T52" fmla="*/ 15 w 24"/>
                <a:gd name="T53" fmla="*/ 9 h 25"/>
                <a:gd name="T54" fmla="*/ 14 w 24"/>
                <a:gd name="T55" fmla="*/ 9 h 25"/>
                <a:gd name="T56" fmla="*/ 13 w 24"/>
                <a:gd name="T57" fmla="*/ 8 h 25"/>
                <a:gd name="T58" fmla="*/ 11 w 24"/>
                <a:gd name="T59" fmla="*/ 7 h 25"/>
                <a:gd name="T60" fmla="*/ 10 w 24"/>
                <a:gd name="T61" fmla="*/ 6 h 25"/>
                <a:gd name="T62" fmla="*/ 9 w 24"/>
                <a:gd name="T63" fmla="*/ 5 h 25"/>
                <a:gd name="T64" fmla="*/ 6 w 24"/>
                <a:gd name="T65" fmla="*/ 2 h 25"/>
                <a:gd name="T66" fmla="*/ 4 w 24"/>
                <a:gd name="T67" fmla="*/ 1 h 25"/>
                <a:gd name="T68" fmla="*/ 1 w 24"/>
                <a:gd name="T69" fmla="*/ 0 h 25"/>
                <a:gd name="T70" fmla="*/ 1 w 24"/>
                <a:gd name="T71" fmla="*/ 1 h 25"/>
                <a:gd name="T72" fmla="*/ 0 w 24"/>
                <a:gd name="T73" fmla="*/ 1 h 25"/>
                <a:gd name="T74" fmla="*/ 1 w 24"/>
                <a:gd name="T75" fmla="*/ 3 h 25"/>
                <a:gd name="T76" fmla="*/ 3 w 24"/>
                <a:gd name="T77" fmla="*/ 4 h 25"/>
                <a:gd name="T78" fmla="*/ 4 w 24"/>
                <a:gd name="T79" fmla="*/ 6 h 25"/>
                <a:gd name="T80" fmla="*/ 5 w 24"/>
                <a:gd name="T81" fmla="*/ 7 h 25"/>
                <a:gd name="T82" fmla="*/ 7 w 24"/>
                <a:gd name="T83" fmla="*/ 9 h 25"/>
                <a:gd name="T84" fmla="*/ 8 w 24"/>
                <a:gd name="T85" fmla="*/ 10 h 25"/>
                <a:gd name="T86" fmla="*/ 8 w 24"/>
                <a:gd name="T87" fmla="*/ 11 h 25"/>
                <a:gd name="T88" fmla="*/ 9 w 24"/>
                <a:gd name="T89" fmla="*/ 12 h 25"/>
                <a:gd name="T90" fmla="*/ 11 w 24"/>
                <a:gd name="T91" fmla="*/ 15 h 25"/>
                <a:gd name="T92" fmla="*/ 12 w 24"/>
                <a:gd name="T93" fmla="*/ 17 h 25"/>
                <a:gd name="T94" fmla="*/ 12 w 24"/>
                <a:gd name="T95" fmla="*/ 18 h 25"/>
                <a:gd name="T96" fmla="*/ 15 w 24"/>
                <a:gd name="T97" fmla="*/ 21 h 25"/>
                <a:gd name="T98" fmla="*/ 17 w 24"/>
                <a:gd name="T99" fmla="*/ 23 h 25"/>
                <a:gd name="T100" fmla="*/ 19 w 24"/>
                <a:gd name="T101" fmla="*/ 25 h 25"/>
                <a:gd name="T102" fmla="*/ 20 w 24"/>
                <a:gd name="T103" fmla="*/ 25 h 25"/>
                <a:gd name="T104" fmla="*/ 22 w 24"/>
                <a:gd name="T105" fmla="*/ 25 h 25"/>
                <a:gd name="T106" fmla="*/ 23 w 24"/>
                <a:gd name="T107" fmla="*/ 22 h 25"/>
                <a:gd name="T108" fmla="*/ 23 w 24"/>
                <a:gd name="T109"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 h="25">
                  <a:moveTo>
                    <a:pt x="23" y="19"/>
                  </a:moveTo>
                  <a:cubicBezTo>
                    <a:pt x="23" y="19"/>
                    <a:pt x="23" y="19"/>
                    <a:pt x="23" y="19"/>
                  </a:cubicBezTo>
                  <a:cubicBezTo>
                    <a:pt x="23" y="19"/>
                    <a:pt x="23" y="19"/>
                    <a:pt x="22" y="18"/>
                  </a:cubicBezTo>
                  <a:cubicBezTo>
                    <a:pt x="22" y="18"/>
                    <a:pt x="22" y="18"/>
                    <a:pt x="22" y="18"/>
                  </a:cubicBezTo>
                  <a:cubicBezTo>
                    <a:pt x="22" y="18"/>
                    <a:pt x="22" y="18"/>
                    <a:pt x="22" y="18"/>
                  </a:cubicBezTo>
                  <a:cubicBezTo>
                    <a:pt x="22" y="18"/>
                    <a:pt x="22" y="18"/>
                    <a:pt x="22" y="18"/>
                  </a:cubicBezTo>
                  <a:cubicBezTo>
                    <a:pt x="22" y="18"/>
                    <a:pt x="22" y="18"/>
                    <a:pt x="22" y="18"/>
                  </a:cubicBezTo>
                  <a:cubicBezTo>
                    <a:pt x="22" y="18"/>
                    <a:pt x="22" y="18"/>
                    <a:pt x="22" y="18"/>
                  </a:cubicBezTo>
                  <a:cubicBezTo>
                    <a:pt x="23" y="19"/>
                    <a:pt x="23" y="19"/>
                    <a:pt x="23" y="19"/>
                  </a:cubicBezTo>
                  <a:cubicBezTo>
                    <a:pt x="23" y="19"/>
                    <a:pt x="23" y="19"/>
                    <a:pt x="23" y="19"/>
                  </a:cubicBezTo>
                  <a:cubicBezTo>
                    <a:pt x="23" y="19"/>
                    <a:pt x="24" y="19"/>
                    <a:pt x="24" y="19"/>
                  </a:cubicBezTo>
                  <a:cubicBezTo>
                    <a:pt x="24" y="19"/>
                    <a:pt x="24" y="19"/>
                    <a:pt x="24" y="19"/>
                  </a:cubicBezTo>
                  <a:cubicBezTo>
                    <a:pt x="24" y="19"/>
                    <a:pt x="24" y="19"/>
                    <a:pt x="24" y="19"/>
                  </a:cubicBezTo>
                  <a:cubicBezTo>
                    <a:pt x="24" y="18"/>
                    <a:pt x="23" y="17"/>
                    <a:pt x="23" y="16"/>
                  </a:cubicBezTo>
                  <a:cubicBezTo>
                    <a:pt x="23" y="16"/>
                    <a:pt x="23" y="16"/>
                    <a:pt x="22" y="16"/>
                  </a:cubicBezTo>
                  <a:cubicBezTo>
                    <a:pt x="22" y="16"/>
                    <a:pt x="22" y="16"/>
                    <a:pt x="22" y="17"/>
                  </a:cubicBezTo>
                  <a:cubicBezTo>
                    <a:pt x="21" y="17"/>
                    <a:pt x="21" y="17"/>
                    <a:pt x="21" y="17"/>
                  </a:cubicBezTo>
                  <a:cubicBezTo>
                    <a:pt x="21" y="17"/>
                    <a:pt x="21" y="17"/>
                    <a:pt x="20" y="17"/>
                  </a:cubicBezTo>
                  <a:cubicBezTo>
                    <a:pt x="20" y="17"/>
                    <a:pt x="20" y="16"/>
                    <a:pt x="20" y="16"/>
                  </a:cubicBezTo>
                  <a:cubicBezTo>
                    <a:pt x="20" y="15"/>
                    <a:pt x="20" y="15"/>
                    <a:pt x="19" y="15"/>
                  </a:cubicBezTo>
                  <a:cubicBezTo>
                    <a:pt x="19" y="15"/>
                    <a:pt x="19" y="15"/>
                    <a:pt x="18" y="15"/>
                  </a:cubicBezTo>
                  <a:cubicBezTo>
                    <a:pt x="18" y="15"/>
                    <a:pt x="18" y="14"/>
                    <a:pt x="18" y="14"/>
                  </a:cubicBezTo>
                  <a:cubicBezTo>
                    <a:pt x="18" y="14"/>
                    <a:pt x="18" y="13"/>
                    <a:pt x="18" y="13"/>
                  </a:cubicBezTo>
                  <a:cubicBezTo>
                    <a:pt x="18" y="13"/>
                    <a:pt x="18" y="12"/>
                    <a:pt x="18" y="12"/>
                  </a:cubicBezTo>
                  <a:cubicBezTo>
                    <a:pt x="18" y="12"/>
                    <a:pt x="17" y="11"/>
                    <a:pt x="17" y="11"/>
                  </a:cubicBezTo>
                  <a:cubicBezTo>
                    <a:pt x="17" y="10"/>
                    <a:pt x="16" y="10"/>
                    <a:pt x="16" y="10"/>
                  </a:cubicBezTo>
                  <a:cubicBezTo>
                    <a:pt x="16" y="10"/>
                    <a:pt x="15" y="10"/>
                    <a:pt x="15" y="9"/>
                  </a:cubicBezTo>
                  <a:cubicBezTo>
                    <a:pt x="15" y="9"/>
                    <a:pt x="14" y="9"/>
                    <a:pt x="14" y="9"/>
                  </a:cubicBezTo>
                  <a:cubicBezTo>
                    <a:pt x="14" y="8"/>
                    <a:pt x="13" y="8"/>
                    <a:pt x="13" y="8"/>
                  </a:cubicBezTo>
                  <a:cubicBezTo>
                    <a:pt x="13" y="8"/>
                    <a:pt x="12" y="7"/>
                    <a:pt x="11" y="7"/>
                  </a:cubicBezTo>
                  <a:cubicBezTo>
                    <a:pt x="11" y="7"/>
                    <a:pt x="11" y="7"/>
                    <a:pt x="10" y="6"/>
                  </a:cubicBezTo>
                  <a:cubicBezTo>
                    <a:pt x="10" y="6"/>
                    <a:pt x="10" y="5"/>
                    <a:pt x="9" y="5"/>
                  </a:cubicBezTo>
                  <a:cubicBezTo>
                    <a:pt x="8" y="4"/>
                    <a:pt x="7" y="3"/>
                    <a:pt x="6" y="2"/>
                  </a:cubicBezTo>
                  <a:cubicBezTo>
                    <a:pt x="5" y="1"/>
                    <a:pt x="5" y="1"/>
                    <a:pt x="4" y="1"/>
                  </a:cubicBezTo>
                  <a:cubicBezTo>
                    <a:pt x="3" y="1"/>
                    <a:pt x="2" y="1"/>
                    <a:pt x="1" y="0"/>
                  </a:cubicBezTo>
                  <a:cubicBezTo>
                    <a:pt x="1" y="0"/>
                    <a:pt x="1" y="0"/>
                    <a:pt x="1" y="1"/>
                  </a:cubicBezTo>
                  <a:cubicBezTo>
                    <a:pt x="0" y="1"/>
                    <a:pt x="0" y="1"/>
                    <a:pt x="0" y="1"/>
                  </a:cubicBezTo>
                  <a:cubicBezTo>
                    <a:pt x="1" y="2"/>
                    <a:pt x="1" y="2"/>
                    <a:pt x="1" y="3"/>
                  </a:cubicBezTo>
                  <a:cubicBezTo>
                    <a:pt x="2" y="3"/>
                    <a:pt x="2" y="4"/>
                    <a:pt x="3" y="4"/>
                  </a:cubicBezTo>
                  <a:cubicBezTo>
                    <a:pt x="4" y="5"/>
                    <a:pt x="4" y="5"/>
                    <a:pt x="4" y="6"/>
                  </a:cubicBezTo>
                  <a:cubicBezTo>
                    <a:pt x="5" y="6"/>
                    <a:pt x="5" y="6"/>
                    <a:pt x="5" y="7"/>
                  </a:cubicBezTo>
                  <a:cubicBezTo>
                    <a:pt x="6" y="8"/>
                    <a:pt x="7" y="8"/>
                    <a:pt x="7" y="9"/>
                  </a:cubicBezTo>
                  <a:cubicBezTo>
                    <a:pt x="8" y="9"/>
                    <a:pt x="8" y="10"/>
                    <a:pt x="8" y="10"/>
                  </a:cubicBezTo>
                  <a:cubicBezTo>
                    <a:pt x="8" y="10"/>
                    <a:pt x="8" y="11"/>
                    <a:pt x="8" y="11"/>
                  </a:cubicBezTo>
                  <a:cubicBezTo>
                    <a:pt x="9" y="12"/>
                    <a:pt x="9" y="12"/>
                    <a:pt x="9" y="12"/>
                  </a:cubicBezTo>
                  <a:cubicBezTo>
                    <a:pt x="10" y="13"/>
                    <a:pt x="11" y="14"/>
                    <a:pt x="11" y="15"/>
                  </a:cubicBezTo>
                  <a:cubicBezTo>
                    <a:pt x="11" y="16"/>
                    <a:pt x="11" y="16"/>
                    <a:pt x="12" y="17"/>
                  </a:cubicBezTo>
                  <a:cubicBezTo>
                    <a:pt x="12" y="18"/>
                    <a:pt x="12" y="18"/>
                    <a:pt x="12" y="18"/>
                  </a:cubicBezTo>
                  <a:cubicBezTo>
                    <a:pt x="13" y="19"/>
                    <a:pt x="14" y="20"/>
                    <a:pt x="15" y="21"/>
                  </a:cubicBezTo>
                  <a:cubicBezTo>
                    <a:pt x="15" y="22"/>
                    <a:pt x="16" y="22"/>
                    <a:pt x="17" y="23"/>
                  </a:cubicBezTo>
                  <a:cubicBezTo>
                    <a:pt x="18" y="23"/>
                    <a:pt x="18" y="24"/>
                    <a:pt x="19" y="25"/>
                  </a:cubicBezTo>
                  <a:cubicBezTo>
                    <a:pt x="19" y="25"/>
                    <a:pt x="20" y="25"/>
                    <a:pt x="20" y="25"/>
                  </a:cubicBezTo>
                  <a:cubicBezTo>
                    <a:pt x="21" y="25"/>
                    <a:pt x="22" y="25"/>
                    <a:pt x="22" y="25"/>
                  </a:cubicBezTo>
                  <a:cubicBezTo>
                    <a:pt x="23" y="24"/>
                    <a:pt x="23" y="23"/>
                    <a:pt x="23" y="22"/>
                  </a:cubicBezTo>
                  <a:cubicBezTo>
                    <a:pt x="23" y="21"/>
                    <a:pt x="23" y="20"/>
                    <a:pt x="2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4" name="Freeform 471">
              <a:extLst>
                <a:ext uri="{FF2B5EF4-FFF2-40B4-BE49-F238E27FC236}">
                  <a16:creationId xmlns:a16="http://schemas.microsoft.com/office/drawing/2014/main" id="{9B45CD39-947B-4617-9FEA-65DB17E54E50}"/>
                </a:ext>
              </a:extLst>
            </p:cNvPr>
            <p:cNvSpPr>
              <a:spLocks/>
            </p:cNvSpPr>
            <p:nvPr/>
          </p:nvSpPr>
          <p:spPr bwMode="auto">
            <a:xfrm>
              <a:off x="6010730" y="3023283"/>
              <a:ext cx="3175"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5" name="Freeform 472">
              <a:extLst>
                <a:ext uri="{FF2B5EF4-FFF2-40B4-BE49-F238E27FC236}">
                  <a16:creationId xmlns:a16="http://schemas.microsoft.com/office/drawing/2014/main" id="{20ADBC7E-BA0F-4198-B1F8-34537E065E57}"/>
                </a:ext>
              </a:extLst>
            </p:cNvPr>
            <p:cNvSpPr>
              <a:spLocks/>
            </p:cNvSpPr>
            <p:nvPr/>
          </p:nvSpPr>
          <p:spPr bwMode="auto">
            <a:xfrm>
              <a:off x="4508955" y="2158095"/>
              <a:ext cx="73025" cy="57150"/>
            </a:xfrm>
            <a:custGeom>
              <a:avLst/>
              <a:gdLst>
                <a:gd name="T0" fmla="*/ 1 w 20"/>
                <a:gd name="T1" fmla="*/ 14 h 16"/>
                <a:gd name="T2" fmla="*/ 1 w 20"/>
                <a:gd name="T3" fmla="*/ 16 h 16"/>
                <a:gd name="T4" fmla="*/ 2 w 20"/>
                <a:gd name="T5" fmla="*/ 16 h 16"/>
                <a:gd name="T6" fmla="*/ 4 w 20"/>
                <a:gd name="T7" fmla="*/ 16 h 16"/>
                <a:gd name="T8" fmla="*/ 4 w 20"/>
                <a:gd name="T9" fmla="*/ 16 h 16"/>
                <a:gd name="T10" fmla="*/ 4 w 20"/>
                <a:gd name="T11" fmla="*/ 16 h 16"/>
                <a:gd name="T12" fmla="*/ 4 w 20"/>
                <a:gd name="T13" fmla="*/ 16 h 16"/>
                <a:gd name="T14" fmla="*/ 4 w 20"/>
                <a:gd name="T15" fmla="*/ 16 h 16"/>
                <a:gd name="T16" fmla="*/ 5 w 20"/>
                <a:gd name="T17" fmla="*/ 16 h 16"/>
                <a:gd name="T18" fmla="*/ 6 w 20"/>
                <a:gd name="T19" fmla="*/ 16 h 16"/>
                <a:gd name="T20" fmla="*/ 7 w 20"/>
                <a:gd name="T21" fmla="*/ 15 h 16"/>
                <a:gd name="T22" fmla="*/ 8 w 20"/>
                <a:gd name="T23" fmla="*/ 14 h 16"/>
                <a:gd name="T24" fmla="*/ 10 w 20"/>
                <a:gd name="T25" fmla="*/ 13 h 16"/>
                <a:gd name="T26" fmla="*/ 11 w 20"/>
                <a:gd name="T27" fmla="*/ 12 h 16"/>
                <a:gd name="T28" fmla="*/ 12 w 20"/>
                <a:gd name="T29" fmla="*/ 11 h 16"/>
                <a:gd name="T30" fmla="*/ 13 w 20"/>
                <a:gd name="T31" fmla="*/ 11 h 16"/>
                <a:gd name="T32" fmla="*/ 15 w 20"/>
                <a:gd name="T33" fmla="*/ 10 h 16"/>
                <a:gd name="T34" fmla="*/ 16 w 20"/>
                <a:gd name="T35" fmla="*/ 10 h 16"/>
                <a:gd name="T36" fmla="*/ 16 w 20"/>
                <a:gd name="T37" fmla="*/ 10 h 16"/>
                <a:gd name="T38" fmla="*/ 16 w 20"/>
                <a:gd name="T39" fmla="*/ 10 h 16"/>
                <a:gd name="T40" fmla="*/ 16 w 20"/>
                <a:gd name="T41" fmla="*/ 10 h 16"/>
                <a:gd name="T42" fmla="*/ 18 w 20"/>
                <a:gd name="T43" fmla="*/ 10 h 16"/>
                <a:gd name="T44" fmla="*/ 19 w 20"/>
                <a:gd name="T45" fmla="*/ 10 h 16"/>
                <a:gd name="T46" fmla="*/ 20 w 20"/>
                <a:gd name="T47" fmla="*/ 9 h 16"/>
                <a:gd name="T48" fmla="*/ 20 w 20"/>
                <a:gd name="T49" fmla="*/ 5 h 16"/>
                <a:gd name="T50" fmla="*/ 19 w 20"/>
                <a:gd name="T51" fmla="*/ 3 h 16"/>
                <a:gd name="T52" fmla="*/ 18 w 20"/>
                <a:gd name="T53" fmla="*/ 3 h 16"/>
                <a:gd name="T54" fmla="*/ 16 w 20"/>
                <a:gd name="T55" fmla="*/ 2 h 16"/>
                <a:gd name="T56" fmla="*/ 15 w 20"/>
                <a:gd name="T57" fmla="*/ 2 h 16"/>
                <a:gd name="T58" fmla="*/ 13 w 20"/>
                <a:gd name="T59" fmla="*/ 1 h 16"/>
                <a:gd name="T60" fmla="*/ 11 w 20"/>
                <a:gd name="T61" fmla="*/ 1 h 16"/>
                <a:gd name="T62" fmla="*/ 10 w 20"/>
                <a:gd name="T63" fmla="*/ 1 h 16"/>
                <a:gd name="T64" fmla="*/ 9 w 20"/>
                <a:gd name="T65" fmla="*/ 1 h 16"/>
                <a:gd name="T66" fmla="*/ 9 w 20"/>
                <a:gd name="T67" fmla="*/ 3 h 16"/>
                <a:gd name="T68" fmla="*/ 8 w 20"/>
                <a:gd name="T69" fmla="*/ 4 h 16"/>
                <a:gd name="T70" fmla="*/ 6 w 20"/>
                <a:gd name="T71" fmla="*/ 6 h 16"/>
                <a:gd name="T72" fmla="*/ 5 w 20"/>
                <a:gd name="T73" fmla="*/ 7 h 16"/>
                <a:gd name="T74" fmla="*/ 5 w 20"/>
                <a:gd name="T75" fmla="*/ 8 h 16"/>
                <a:gd name="T76" fmla="*/ 1 w 20"/>
                <a:gd name="T77" fmla="*/ 11 h 16"/>
                <a:gd name="T78" fmla="*/ 0 w 20"/>
                <a:gd name="T79" fmla="*/ 11 h 16"/>
                <a:gd name="T80" fmla="*/ 1 w 20"/>
                <a:gd name="T81" fmla="*/ 12 h 16"/>
                <a:gd name="T82" fmla="*/ 1 w 20"/>
                <a:gd name="T8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16">
                  <a:moveTo>
                    <a:pt x="1" y="14"/>
                  </a:moveTo>
                  <a:cubicBezTo>
                    <a:pt x="1" y="15"/>
                    <a:pt x="1" y="15"/>
                    <a:pt x="1" y="16"/>
                  </a:cubicBezTo>
                  <a:cubicBezTo>
                    <a:pt x="1" y="16"/>
                    <a:pt x="2" y="16"/>
                    <a:pt x="2" y="16"/>
                  </a:cubicBezTo>
                  <a:cubicBezTo>
                    <a:pt x="3" y="16"/>
                    <a:pt x="3" y="16"/>
                    <a:pt x="4" y="16"/>
                  </a:cubicBezTo>
                  <a:cubicBezTo>
                    <a:pt x="4" y="16"/>
                    <a:pt x="4" y="16"/>
                    <a:pt x="4" y="16"/>
                  </a:cubicBezTo>
                  <a:cubicBezTo>
                    <a:pt x="4" y="16"/>
                    <a:pt x="4" y="16"/>
                    <a:pt x="4" y="16"/>
                  </a:cubicBezTo>
                  <a:cubicBezTo>
                    <a:pt x="4" y="16"/>
                    <a:pt x="4" y="16"/>
                    <a:pt x="4" y="16"/>
                  </a:cubicBezTo>
                  <a:cubicBezTo>
                    <a:pt x="4" y="16"/>
                    <a:pt x="4" y="16"/>
                    <a:pt x="4" y="16"/>
                  </a:cubicBezTo>
                  <a:cubicBezTo>
                    <a:pt x="5" y="16"/>
                    <a:pt x="5" y="16"/>
                    <a:pt x="5" y="16"/>
                  </a:cubicBezTo>
                  <a:cubicBezTo>
                    <a:pt x="6" y="16"/>
                    <a:pt x="6" y="16"/>
                    <a:pt x="6" y="16"/>
                  </a:cubicBezTo>
                  <a:cubicBezTo>
                    <a:pt x="7" y="16"/>
                    <a:pt x="7" y="15"/>
                    <a:pt x="7" y="15"/>
                  </a:cubicBezTo>
                  <a:cubicBezTo>
                    <a:pt x="7" y="15"/>
                    <a:pt x="8" y="14"/>
                    <a:pt x="8" y="14"/>
                  </a:cubicBezTo>
                  <a:cubicBezTo>
                    <a:pt x="8" y="13"/>
                    <a:pt x="9" y="13"/>
                    <a:pt x="10" y="13"/>
                  </a:cubicBezTo>
                  <a:cubicBezTo>
                    <a:pt x="10" y="13"/>
                    <a:pt x="11" y="13"/>
                    <a:pt x="11" y="12"/>
                  </a:cubicBezTo>
                  <a:cubicBezTo>
                    <a:pt x="11" y="12"/>
                    <a:pt x="12" y="12"/>
                    <a:pt x="12" y="11"/>
                  </a:cubicBezTo>
                  <a:cubicBezTo>
                    <a:pt x="12" y="11"/>
                    <a:pt x="12" y="11"/>
                    <a:pt x="13" y="11"/>
                  </a:cubicBezTo>
                  <a:cubicBezTo>
                    <a:pt x="14" y="11"/>
                    <a:pt x="14" y="10"/>
                    <a:pt x="15" y="10"/>
                  </a:cubicBezTo>
                  <a:cubicBezTo>
                    <a:pt x="16" y="10"/>
                    <a:pt x="16" y="10"/>
                    <a:pt x="16" y="10"/>
                  </a:cubicBezTo>
                  <a:cubicBezTo>
                    <a:pt x="16" y="10"/>
                    <a:pt x="16" y="10"/>
                    <a:pt x="16" y="10"/>
                  </a:cubicBezTo>
                  <a:cubicBezTo>
                    <a:pt x="16" y="10"/>
                    <a:pt x="16" y="10"/>
                    <a:pt x="16" y="10"/>
                  </a:cubicBezTo>
                  <a:cubicBezTo>
                    <a:pt x="16" y="10"/>
                    <a:pt x="16" y="10"/>
                    <a:pt x="16" y="10"/>
                  </a:cubicBezTo>
                  <a:cubicBezTo>
                    <a:pt x="17" y="10"/>
                    <a:pt x="17" y="10"/>
                    <a:pt x="18" y="10"/>
                  </a:cubicBezTo>
                  <a:cubicBezTo>
                    <a:pt x="18" y="10"/>
                    <a:pt x="18" y="10"/>
                    <a:pt x="19" y="10"/>
                  </a:cubicBezTo>
                  <a:cubicBezTo>
                    <a:pt x="19" y="9"/>
                    <a:pt x="20" y="9"/>
                    <a:pt x="20" y="9"/>
                  </a:cubicBezTo>
                  <a:cubicBezTo>
                    <a:pt x="20" y="8"/>
                    <a:pt x="20" y="6"/>
                    <a:pt x="20" y="5"/>
                  </a:cubicBezTo>
                  <a:cubicBezTo>
                    <a:pt x="20" y="4"/>
                    <a:pt x="20" y="4"/>
                    <a:pt x="19" y="3"/>
                  </a:cubicBezTo>
                  <a:cubicBezTo>
                    <a:pt x="19" y="3"/>
                    <a:pt x="19" y="3"/>
                    <a:pt x="18" y="3"/>
                  </a:cubicBezTo>
                  <a:cubicBezTo>
                    <a:pt x="17" y="3"/>
                    <a:pt x="17" y="3"/>
                    <a:pt x="16" y="2"/>
                  </a:cubicBezTo>
                  <a:cubicBezTo>
                    <a:pt x="16" y="2"/>
                    <a:pt x="16" y="2"/>
                    <a:pt x="15" y="2"/>
                  </a:cubicBezTo>
                  <a:cubicBezTo>
                    <a:pt x="15" y="1"/>
                    <a:pt x="14" y="0"/>
                    <a:pt x="13" y="1"/>
                  </a:cubicBezTo>
                  <a:cubicBezTo>
                    <a:pt x="12" y="1"/>
                    <a:pt x="12" y="1"/>
                    <a:pt x="11" y="1"/>
                  </a:cubicBezTo>
                  <a:cubicBezTo>
                    <a:pt x="10" y="1"/>
                    <a:pt x="10" y="1"/>
                    <a:pt x="10" y="1"/>
                  </a:cubicBezTo>
                  <a:cubicBezTo>
                    <a:pt x="9" y="1"/>
                    <a:pt x="9" y="1"/>
                    <a:pt x="9" y="1"/>
                  </a:cubicBezTo>
                  <a:cubicBezTo>
                    <a:pt x="9" y="2"/>
                    <a:pt x="9" y="2"/>
                    <a:pt x="9" y="3"/>
                  </a:cubicBezTo>
                  <a:cubicBezTo>
                    <a:pt x="9" y="3"/>
                    <a:pt x="8" y="4"/>
                    <a:pt x="8" y="4"/>
                  </a:cubicBezTo>
                  <a:cubicBezTo>
                    <a:pt x="7" y="5"/>
                    <a:pt x="6" y="5"/>
                    <a:pt x="6" y="6"/>
                  </a:cubicBezTo>
                  <a:cubicBezTo>
                    <a:pt x="5" y="6"/>
                    <a:pt x="5" y="7"/>
                    <a:pt x="5" y="7"/>
                  </a:cubicBezTo>
                  <a:cubicBezTo>
                    <a:pt x="5" y="7"/>
                    <a:pt x="5" y="8"/>
                    <a:pt x="5" y="8"/>
                  </a:cubicBezTo>
                  <a:cubicBezTo>
                    <a:pt x="3" y="9"/>
                    <a:pt x="2" y="10"/>
                    <a:pt x="1" y="11"/>
                  </a:cubicBezTo>
                  <a:cubicBezTo>
                    <a:pt x="1" y="11"/>
                    <a:pt x="0" y="11"/>
                    <a:pt x="0" y="11"/>
                  </a:cubicBezTo>
                  <a:cubicBezTo>
                    <a:pt x="0" y="12"/>
                    <a:pt x="1" y="12"/>
                    <a:pt x="1" y="12"/>
                  </a:cubicBezTo>
                  <a:cubicBezTo>
                    <a:pt x="1" y="13"/>
                    <a:pt x="1" y="13"/>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6" name="Freeform 473">
              <a:extLst>
                <a:ext uri="{FF2B5EF4-FFF2-40B4-BE49-F238E27FC236}">
                  <a16:creationId xmlns:a16="http://schemas.microsoft.com/office/drawing/2014/main" id="{FB9733A5-F296-4D98-A7E2-B4E27B750767}"/>
                </a:ext>
              </a:extLst>
            </p:cNvPr>
            <p:cNvSpPr>
              <a:spLocks/>
            </p:cNvSpPr>
            <p:nvPr/>
          </p:nvSpPr>
          <p:spPr bwMode="auto">
            <a:xfrm>
              <a:off x="5175705" y="2481945"/>
              <a:ext cx="57150" cy="87313"/>
            </a:xfrm>
            <a:custGeom>
              <a:avLst/>
              <a:gdLst>
                <a:gd name="T0" fmla="*/ 1 w 16"/>
                <a:gd name="T1" fmla="*/ 5 h 24"/>
                <a:gd name="T2" fmla="*/ 2 w 16"/>
                <a:gd name="T3" fmla="*/ 7 h 24"/>
                <a:gd name="T4" fmla="*/ 2 w 16"/>
                <a:gd name="T5" fmla="*/ 8 h 24"/>
                <a:gd name="T6" fmla="*/ 3 w 16"/>
                <a:gd name="T7" fmla="*/ 8 h 24"/>
                <a:gd name="T8" fmla="*/ 3 w 16"/>
                <a:gd name="T9" fmla="*/ 9 h 24"/>
                <a:gd name="T10" fmla="*/ 4 w 16"/>
                <a:gd name="T11" fmla="*/ 11 h 24"/>
                <a:gd name="T12" fmla="*/ 5 w 16"/>
                <a:gd name="T13" fmla="*/ 11 h 24"/>
                <a:gd name="T14" fmla="*/ 6 w 16"/>
                <a:gd name="T15" fmla="*/ 12 h 24"/>
                <a:gd name="T16" fmla="*/ 4 w 16"/>
                <a:gd name="T17" fmla="*/ 15 h 24"/>
                <a:gd name="T18" fmla="*/ 4 w 16"/>
                <a:gd name="T19" fmla="*/ 15 h 24"/>
                <a:gd name="T20" fmla="*/ 4 w 16"/>
                <a:gd name="T21" fmla="*/ 18 h 24"/>
                <a:gd name="T22" fmla="*/ 3 w 16"/>
                <a:gd name="T23" fmla="*/ 19 h 24"/>
                <a:gd name="T24" fmla="*/ 3 w 16"/>
                <a:gd name="T25" fmla="*/ 20 h 24"/>
                <a:gd name="T26" fmla="*/ 6 w 16"/>
                <a:gd name="T27" fmla="*/ 21 h 24"/>
                <a:gd name="T28" fmla="*/ 4 w 16"/>
                <a:gd name="T29" fmla="*/ 22 h 24"/>
                <a:gd name="T30" fmla="*/ 2 w 16"/>
                <a:gd name="T31" fmla="*/ 24 h 24"/>
                <a:gd name="T32" fmla="*/ 3 w 16"/>
                <a:gd name="T33" fmla="*/ 24 h 24"/>
                <a:gd name="T34" fmla="*/ 6 w 16"/>
                <a:gd name="T35" fmla="*/ 23 h 24"/>
                <a:gd name="T36" fmla="*/ 10 w 16"/>
                <a:gd name="T37" fmla="*/ 23 h 24"/>
                <a:gd name="T38" fmla="*/ 15 w 16"/>
                <a:gd name="T39" fmla="*/ 21 h 24"/>
                <a:gd name="T40" fmla="*/ 14 w 16"/>
                <a:gd name="T41" fmla="*/ 20 h 24"/>
                <a:gd name="T42" fmla="*/ 15 w 16"/>
                <a:gd name="T43" fmla="*/ 18 h 24"/>
                <a:gd name="T44" fmla="*/ 13 w 16"/>
                <a:gd name="T45" fmla="*/ 15 h 24"/>
                <a:gd name="T46" fmla="*/ 13 w 16"/>
                <a:gd name="T47" fmla="*/ 16 h 24"/>
                <a:gd name="T48" fmla="*/ 13 w 16"/>
                <a:gd name="T49" fmla="*/ 15 h 24"/>
                <a:gd name="T50" fmla="*/ 12 w 16"/>
                <a:gd name="T51" fmla="*/ 12 h 24"/>
                <a:gd name="T52" fmla="*/ 9 w 16"/>
                <a:gd name="T53" fmla="*/ 9 h 24"/>
                <a:gd name="T54" fmla="*/ 7 w 16"/>
                <a:gd name="T55" fmla="*/ 7 h 24"/>
                <a:gd name="T56" fmla="*/ 8 w 16"/>
                <a:gd name="T57" fmla="*/ 3 h 24"/>
                <a:gd name="T58" fmla="*/ 7 w 16"/>
                <a:gd name="T59" fmla="*/ 2 h 24"/>
                <a:gd name="T60" fmla="*/ 5 w 16"/>
                <a:gd name="T61" fmla="*/ 2 h 24"/>
                <a:gd name="T62" fmla="*/ 6 w 16"/>
                <a:gd name="T63" fmla="*/ 0 h 24"/>
                <a:gd name="T64" fmla="*/ 5 w 16"/>
                <a:gd name="T65" fmla="*/ 0 h 24"/>
                <a:gd name="T66" fmla="*/ 3 w 16"/>
                <a:gd name="T67" fmla="*/ 0 h 24"/>
                <a:gd name="T68" fmla="*/ 1 w 16"/>
                <a:gd name="T69"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 h="24">
                  <a:moveTo>
                    <a:pt x="1" y="3"/>
                  </a:moveTo>
                  <a:cubicBezTo>
                    <a:pt x="1" y="4"/>
                    <a:pt x="1" y="5"/>
                    <a:pt x="1" y="5"/>
                  </a:cubicBezTo>
                  <a:cubicBezTo>
                    <a:pt x="1" y="6"/>
                    <a:pt x="1" y="6"/>
                    <a:pt x="1" y="6"/>
                  </a:cubicBezTo>
                  <a:cubicBezTo>
                    <a:pt x="2" y="6"/>
                    <a:pt x="2" y="7"/>
                    <a:pt x="2" y="7"/>
                  </a:cubicBezTo>
                  <a:cubicBezTo>
                    <a:pt x="1" y="7"/>
                    <a:pt x="1" y="7"/>
                    <a:pt x="1" y="8"/>
                  </a:cubicBezTo>
                  <a:cubicBezTo>
                    <a:pt x="1" y="8"/>
                    <a:pt x="1" y="8"/>
                    <a:pt x="2" y="8"/>
                  </a:cubicBezTo>
                  <a:cubicBezTo>
                    <a:pt x="2" y="8"/>
                    <a:pt x="2" y="8"/>
                    <a:pt x="2" y="8"/>
                  </a:cubicBezTo>
                  <a:cubicBezTo>
                    <a:pt x="2" y="9"/>
                    <a:pt x="2" y="9"/>
                    <a:pt x="3" y="8"/>
                  </a:cubicBezTo>
                  <a:cubicBezTo>
                    <a:pt x="3" y="8"/>
                    <a:pt x="3" y="8"/>
                    <a:pt x="3" y="8"/>
                  </a:cubicBezTo>
                  <a:cubicBezTo>
                    <a:pt x="3" y="8"/>
                    <a:pt x="3" y="9"/>
                    <a:pt x="3" y="9"/>
                  </a:cubicBezTo>
                  <a:cubicBezTo>
                    <a:pt x="3" y="9"/>
                    <a:pt x="3" y="9"/>
                    <a:pt x="3" y="10"/>
                  </a:cubicBezTo>
                  <a:cubicBezTo>
                    <a:pt x="3" y="10"/>
                    <a:pt x="3" y="11"/>
                    <a:pt x="4" y="11"/>
                  </a:cubicBezTo>
                  <a:cubicBezTo>
                    <a:pt x="4" y="11"/>
                    <a:pt x="4" y="11"/>
                    <a:pt x="4" y="11"/>
                  </a:cubicBezTo>
                  <a:cubicBezTo>
                    <a:pt x="4" y="11"/>
                    <a:pt x="5" y="11"/>
                    <a:pt x="5" y="11"/>
                  </a:cubicBezTo>
                  <a:cubicBezTo>
                    <a:pt x="5" y="11"/>
                    <a:pt x="5" y="11"/>
                    <a:pt x="5" y="12"/>
                  </a:cubicBezTo>
                  <a:cubicBezTo>
                    <a:pt x="6" y="12"/>
                    <a:pt x="6" y="12"/>
                    <a:pt x="6" y="12"/>
                  </a:cubicBezTo>
                  <a:cubicBezTo>
                    <a:pt x="6" y="13"/>
                    <a:pt x="6" y="13"/>
                    <a:pt x="6" y="13"/>
                  </a:cubicBezTo>
                  <a:cubicBezTo>
                    <a:pt x="6" y="15"/>
                    <a:pt x="6" y="15"/>
                    <a:pt x="4" y="15"/>
                  </a:cubicBezTo>
                  <a:cubicBezTo>
                    <a:pt x="4" y="15"/>
                    <a:pt x="4" y="15"/>
                    <a:pt x="4" y="15"/>
                  </a:cubicBezTo>
                  <a:cubicBezTo>
                    <a:pt x="4" y="15"/>
                    <a:pt x="4" y="15"/>
                    <a:pt x="4" y="15"/>
                  </a:cubicBezTo>
                  <a:cubicBezTo>
                    <a:pt x="4" y="16"/>
                    <a:pt x="4" y="16"/>
                    <a:pt x="4" y="17"/>
                  </a:cubicBezTo>
                  <a:cubicBezTo>
                    <a:pt x="5" y="17"/>
                    <a:pt x="4" y="18"/>
                    <a:pt x="4" y="18"/>
                  </a:cubicBezTo>
                  <a:cubicBezTo>
                    <a:pt x="4" y="18"/>
                    <a:pt x="4" y="18"/>
                    <a:pt x="3" y="18"/>
                  </a:cubicBezTo>
                  <a:cubicBezTo>
                    <a:pt x="3" y="18"/>
                    <a:pt x="3" y="19"/>
                    <a:pt x="3" y="19"/>
                  </a:cubicBezTo>
                  <a:cubicBezTo>
                    <a:pt x="3" y="19"/>
                    <a:pt x="3" y="19"/>
                    <a:pt x="3" y="19"/>
                  </a:cubicBezTo>
                  <a:cubicBezTo>
                    <a:pt x="3" y="19"/>
                    <a:pt x="3" y="20"/>
                    <a:pt x="3" y="20"/>
                  </a:cubicBezTo>
                  <a:cubicBezTo>
                    <a:pt x="4" y="20"/>
                    <a:pt x="5" y="20"/>
                    <a:pt x="6" y="21"/>
                  </a:cubicBezTo>
                  <a:cubicBezTo>
                    <a:pt x="6" y="21"/>
                    <a:pt x="6" y="21"/>
                    <a:pt x="6" y="21"/>
                  </a:cubicBezTo>
                  <a:cubicBezTo>
                    <a:pt x="6" y="21"/>
                    <a:pt x="6" y="21"/>
                    <a:pt x="6" y="21"/>
                  </a:cubicBezTo>
                  <a:cubicBezTo>
                    <a:pt x="5" y="21"/>
                    <a:pt x="4" y="21"/>
                    <a:pt x="4" y="22"/>
                  </a:cubicBezTo>
                  <a:cubicBezTo>
                    <a:pt x="3" y="23"/>
                    <a:pt x="3" y="23"/>
                    <a:pt x="2" y="24"/>
                  </a:cubicBezTo>
                  <a:cubicBezTo>
                    <a:pt x="2" y="24"/>
                    <a:pt x="2" y="24"/>
                    <a:pt x="2" y="24"/>
                  </a:cubicBezTo>
                  <a:cubicBezTo>
                    <a:pt x="2" y="24"/>
                    <a:pt x="2" y="24"/>
                    <a:pt x="2" y="24"/>
                  </a:cubicBezTo>
                  <a:cubicBezTo>
                    <a:pt x="2" y="24"/>
                    <a:pt x="3" y="24"/>
                    <a:pt x="3" y="24"/>
                  </a:cubicBezTo>
                  <a:cubicBezTo>
                    <a:pt x="3" y="24"/>
                    <a:pt x="4" y="24"/>
                    <a:pt x="4" y="24"/>
                  </a:cubicBezTo>
                  <a:cubicBezTo>
                    <a:pt x="5" y="24"/>
                    <a:pt x="6" y="24"/>
                    <a:pt x="6" y="23"/>
                  </a:cubicBezTo>
                  <a:cubicBezTo>
                    <a:pt x="6" y="23"/>
                    <a:pt x="7" y="23"/>
                    <a:pt x="7" y="23"/>
                  </a:cubicBezTo>
                  <a:cubicBezTo>
                    <a:pt x="8" y="23"/>
                    <a:pt x="9" y="23"/>
                    <a:pt x="10" y="23"/>
                  </a:cubicBezTo>
                  <a:cubicBezTo>
                    <a:pt x="11" y="22"/>
                    <a:pt x="12" y="22"/>
                    <a:pt x="13" y="22"/>
                  </a:cubicBezTo>
                  <a:cubicBezTo>
                    <a:pt x="13" y="22"/>
                    <a:pt x="14" y="22"/>
                    <a:pt x="15" y="21"/>
                  </a:cubicBezTo>
                  <a:cubicBezTo>
                    <a:pt x="15" y="21"/>
                    <a:pt x="15" y="20"/>
                    <a:pt x="15" y="20"/>
                  </a:cubicBezTo>
                  <a:cubicBezTo>
                    <a:pt x="15" y="20"/>
                    <a:pt x="15" y="20"/>
                    <a:pt x="14" y="20"/>
                  </a:cubicBezTo>
                  <a:cubicBezTo>
                    <a:pt x="14" y="20"/>
                    <a:pt x="14" y="20"/>
                    <a:pt x="14" y="19"/>
                  </a:cubicBezTo>
                  <a:cubicBezTo>
                    <a:pt x="15" y="19"/>
                    <a:pt x="15" y="18"/>
                    <a:pt x="15" y="18"/>
                  </a:cubicBezTo>
                  <a:cubicBezTo>
                    <a:pt x="16" y="17"/>
                    <a:pt x="15" y="16"/>
                    <a:pt x="14" y="16"/>
                  </a:cubicBezTo>
                  <a:cubicBezTo>
                    <a:pt x="13" y="15"/>
                    <a:pt x="13" y="15"/>
                    <a:pt x="13" y="15"/>
                  </a:cubicBezTo>
                  <a:cubicBezTo>
                    <a:pt x="13" y="15"/>
                    <a:pt x="13" y="15"/>
                    <a:pt x="13" y="15"/>
                  </a:cubicBezTo>
                  <a:cubicBezTo>
                    <a:pt x="13" y="16"/>
                    <a:pt x="13" y="16"/>
                    <a:pt x="13" y="16"/>
                  </a:cubicBezTo>
                  <a:cubicBezTo>
                    <a:pt x="13" y="15"/>
                    <a:pt x="13" y="15"/>
                    <a:pt x="13" y="15"/>
                  </a:cubicBezTo>
                  <a:cubicBezTo>
                    <a:pt x="13" y="15"/>
                    <a:pt x="13" y="15"/>
                    <a:pt x="13" y="15"/>
                  </a:cubicBezTo>
                  <a:cubicBezTo>
                    <a:pt x="13" y="15"/>
                    <a:pt x="13" y="15"/>
                    <a:pt x="13" y="15"/>
                  </a:cubicBezTo>
                  <a:cubicBezTo>
                    <a:pt x="12" y="14"/>
                    <a:pt x="12" y="13"/>
                    <a:pt x="12" y="12"/>
                  </a:cubicBezTo>
                  <a:cubicBezTo>
                    <a:pt x="11" y="12"/>
                    <a:pt x="11" y="12"/>
                    <a:pt x="11" y="11"/>
                  </a:cubicBezTo>
                  <a:cubicBezTo>
                    <a:pt x="10" y="11"/>
                    <a:pt x="9" y="10"/>
                    <a:pt x="9" y="9"/>
                  </a:cubicBezTo>
                  <a:cubicBezTo>
                    <a:pt x="9" y="8"/>
                    <a:pt x="8" y="7"/>
                    <a:pt x="7" y="7"/>
                  </a:cubicBezTo>
                  <a:cubicBezTo>
                    <a:pt x="7" y="7"/>
                    <a:pt x="7" y="7"/>
                    <a:pt x="7" y="7"/>
                  </a:cubicBezTo>
                  <a:cubicBezTo>
                    <a:pt x="7" y="6"/>
                    <a:pt x="7" y="6"/>
                    <a:pt x="7" y="5"/>
                  </a:cubicBezTo>
                  <a:cubicBezTo>
                    <a:pt x="8" y="5"/>
                    <a:pt x="8" y="4"/>
                    <a:pt x="8" y="3"/>
                  </a:cubicBezTo>
                  <a:cubicBezTo>
                    <a:pt x="8" y="3"/>
                    <a:pt x="8" y="2"/>
                    <a:pt x="8" y="2"/>
                  </a:cubicBezTo>
                  <a:cubicBezTo>
                    <a:pt x="7" y="2"/>
                    <a:pt x="7" y="2"/>
                    <a:pt x="7" y="2"/>
                  </a:cubicBezTo>
                  <a:cubicBezTo>
                    <a:pt x="6" y="2"/>
                    <a:pt x="6" y="2"/>
                    <a:pt x="5" y="2"/>
                  </a:cubicBezTo>
                  <a:cubicBezTo>
                    <a:pt x="5" y="2"/>
                    <a:pt x="5" y="2"/>
                    <a:pt x="5" y="2"/>
                  </a:cubicBezTo>
                  <a:cubicBezTo>
                    <a:pt x="5" y="2"/>
                    <a:pt x="5" y="2"/>
                    <a:pt x="5" y="2"/>
                  </a:cubicBezTo>
                  <a:cubicBezTo>
                    <a:pt x="5" y="1"/>
                    <a:pt x="6" y="1"/>
                    <a:pt x="6" y="0"/>
                  </a:cubicBezTo>
                  <a:cubicBezTo>
                    <a:pt x="6" y="0"/>
                    <a:pt x="6" y="0"/>
                    <a:pt x="6" y="0"/>
                  </a:cubicBezTo>
                  <a:cubicBezTo>
                    <a:pt x="6" y="0"/>
                    <a:pt x="6" y="0"/>
                    <a:pt x="5" y="0"/>
                  </a:cubicBezTo>
                  <a:cubicBezTo>
                    <a:pt x="5" y="0"/>
                    <a:pt x="4" y="0"/>
                    <a:pt x="3" y="0"/>
                  </a:cubicBezTo>
                  <a:cubicBezTo>
                    <a:pt x="3" y="0"/>
                    <a:pt x="3" y="0"/>
                    <a:pt x="3" y="0"/>
                  </a:cubicBezTo>
                  <a:cubicBezTo>
                    <a:pt x="2" y="1"/>
                    <a:pt x="2" y="2"/>
                    <a:pt x="2" y="2"/>
                  </a:cubicBezTo>
                  <a:cubicBezTo>
                    <a:pt x="1" y="3"/>
                    <a:pt x="1" y="3"/>
                    <a:pt x="1" y="3"/>
                  </a:cubicBezTo>
                  <a:cubicBezTo>
                    <a:pt x="0" y="3"/>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7" name="Freeform 474">
              <a:extLst>
                <a:ext uri="{FF2B5EF4-FFF2-40B4-BE49-F238E27FC236}">
                  <a16:creationId xmlns:a16="http://schemas.microsoft.com/office/drawing/2014/main" id="{24FEF516-EA21-4B27-B9A9-D70D40FC966C}"/>
                </a:ext>
              </a:extLst>
            </p:cNvPr>
            <p:cNvSpPr>
              <a:spLocks noEditPoints="1"/>
            </p:cNvSpPr>
            <p:nvPr/>
          </p:nvSpPr>
          <p:spPr bwMode="auto">
            <a:xfrm>
              <a:off x="5266193" y="2153333"/>
              <a:ext cx="71438" cy="73025"/>
            </a:xfrm>
            <a:custGeom>
              <a:avLst/>
              <a:gdLst>
                <a:gd name="T0" fmla="*/ 2 w 20"/>
                <a:gd name="T1" fmla="*/ 8 h 20"/>
                <a:gd name="T2" fmla="*/ 5 w 20"/>
                <a:gd name="T3" fmla="*/ 12 h 20"/>
                <a:gd name="T4" fmla="*/ 5 w 20"/>
                <a:gd name="T5" fmla="*/ 12 h 20"/>
                <a:gd name="T6" fmla="*/ 6 w 20"/>
                <a:gd name="T7" fmla="*/ 9 h 20"/>
                <a:gd name="T8" fmla="*/ 7 w 20"/>
                <a:gd name="T9" fmla="*/ 9 h 20"/>
                <a:gd name="T10" fmla="*/ 8 w 20"/>
                <a:gd name="T11" fmla="*/ 10 h 20"/>
                <a:gd name="T12" fmla="*/ 7 w 20"/>
                <a:gd name="T13" fmla="*/ 11 h 20"/>
                <a:gd name="T14" fmla="*/ 5 w 20"/>
                <a:gd name="T15" fmla="*/ 12 h 20"/>
                <a:gd name="T16" fmla="*/ 5 w 20"/>
                <a:gd name="T17" fmla="*/ 13 h 20"/>
                <a:gd name="T18" fmla="*/ 7 w 20"/>
                <a:gd name="T19" fmla="*/ 14 h 20"/>
                <a:gd name="T20" fmla="*/ 7 w 20"/>
                <a:gd name="T21" fmla="*/ 14 h 20"/>
                <a:gd name="T22" fmla="*/ 7 w 20"/>
                <a:gd name="T23" fmla="*/ 14 h 20"/>
                <a:gd name="T24" fmla="*/ 7 w 20"/>
                <a:gd name="T25" fmla="*/ 14 h 20"/>
                <a:gd name="T26" fmla="*/ 7 w 20"/>
                <a:gd name="T27" fmla="*/ 14 h 20"/>
                <a:gd name="T28" fmla="*/ 6 w 20"/>
                <a:gd name="T29" fmla="*/ 16 h 20"/>
                <a:gd name="T30" fmla="*/ 9 w 20"/>
                <a:gd name="T31" fmla="*/ 18 h 20"/>
                <a:gd name="T32" fmla="*/ 9 w 20"/>
                <a:gd name="T33" fmla="*/ 18 h 20"/>
                <a:gd name="T34" fmla="*/ 9 w 20"/>
                <a:gd name="T35" fmla="*/ 19 h 20"/>
                <a:gd name="T36" fmla="*/ 11 w 20"/>
                <a:gd name="T37" fmla="*/ 20 h 20"/>
                <a:gd name="T38" fmla="*/ 11 w 20"/>
                <a:gd name="T39" fmla="*/ 16 h 20"/>
                <a:gd name="T40" fmla="*/ 12 w 20"/>
                <a:gd name="T41" fmla="*/ 14 h 20"/>
                <a:gd name="T42" fmla="*/ 13 w 20"/>
                <a:gd name="T43" fmla="*/ 10 h 20"/>
                <a:gd name="T44" fmla="*/ 14 w 20"/>
                <a:gd name="T45" fmla="*/ 8 h 20"/>
                <a:gd name="T46" fmla="*/ 15 w 20"/>
                <a:gd name="T47" fmla="*/ 12 h 20"/>
                <a:gd name="T48" fmla="*/ 15 w 20"/>
                <a:gd name="T49" fmla="*/ 15 h 20"/>
                <a:gd name="T50" fmla="*/ 17 w 20"/>
                <a:gd name="T51" fmla="*/ 15 h 20"/>
                <a:gd name="T52" fmla="*/ 18 w 20"/>
                <a:gd name="T53" fmla="*/ 15 h 20"/>
                <a:gd name="T54" fmla="*/ 20 w 20"/>
                <a:gd name="T55" fmla="*/ 13 h 20"/>
                <a:gd name="T56" fmla="*/ 19 w 20"/>
                <a:gd name="T57" fmla="*/ 12 h 20"/>
                <a:gd name="T58" fmla="*/ 17 w 20"/>
                <a:gd name="T59" fmla="*/ 10 h 20"/>
                <a:gd name="T60" fmla="*/ 17 w 20"/>
                <a:gd name="T61" fmla="*/ 9 h 20"/>
                <a:gd name="T62" fmla="*/ 15 w 20"/>
                <a:gd name="T63" fmla="*/ 7 h 20"/>
                <a:gd name="T64" fmla="*/ 14 w 20"/>
                <a:gd name="T65" fmla="*/ 6 h 20"/>
                <a:gd name="T66" fmla="*/ 11 w 20"/>
                <a:gd name="T67" fmla="*/ 4 h 20"/>
                <a:gd name="T68" fmla="*/ 10 w 20"/>
                <a:gd name="T69" fmla="*/ 2 h 20"/>
                <a:gd name="T70" fmla="*/ 8 w 20"/>
                <a:gd name="T71" fmla="*/ 0 h 20"/>
                <a:gd name="T72" fmla="*/ 7 w 20"/>
                <a:gd name="T73" fmla="*/ 3 h 20"/>
                <a:gd name="T74" fmla="*/ 7 w 20"/>
                <a:gd name="T75" fmla="*/ 3 h 20"/>
                <a:gd name="T76" fmla="*/ 7 w 20"/>
                <a:gd name="T77" fmla="*/ 4 h 20"/>
                <a:gd name="T78" fmla="*/ 7 w 20"/>
                <a:gd name="T79" fmla="*/ 3 h 20"/>
                <a:gd name="T80" fmla="*/ 7 w 20"/>
                <a:gd name="T81" fmla="*/ 3 h 20"/>
                <a:gd name="T82" fmla="*/ 5 w 20"/>
                <a:gd name="T83" fmla="*/ 3 h 20"/>
                <a:gd name="T84" fmla="*/ 5 w 20"/>
                <a:gd name="T85" fmla="*/ 3 h 20"/>
                <a:gd name="T86" fmla="*/ 4 w 20"/>
                <a:gd name="T87" fmla="*/ 3 h 20"/>
                <a:gd name="T88" fmla="*/ 4 w 20"/>
                <a:gd name="T89" fmla="*/ 3 h 20"/>
                <a:gd name="T90" fmla="*/ 5 w 20"/>
                <a:gd name="T91" fmla="*/ 3 h 20"/>
                <a:gd name="T92" fmla="*/ 5 w 20"/>
                <a:gd name="T93" fmla="*/ 2 h 20"/>
                <a:gd name="T94" fmla="*/ 2 w 20"/>
                <a:gd name="T95" fmla="*/ 2 h 20"/>
                <a:gd name="T96" fmla="*/ 1 w 20"/>
                <a:gd name="T97" fmla="*/ 4 h 20"/>
                <a:gd name="T98" fmla="*/ 1 w 20"/>
                <a:gd name="T99" fmla="*/ 7 h 20"/>
                <a:gd name="T100" fmla="*/ 7 w 20"/>
                <a:gd name="T101" fmla="*/ 13 h 20"/>
                <a:gd name="T102" fmla="*/ 7 w 20"/>
                <a:gd name="T103" fmla="*/ 6 h 20"/>
                <a:gd name="T104" fmla="*/ 7 w 20"/>
                <a:gd name="T105" fmla="*/ 6 h 20"/>
                <a:gd name="T106" fmla="*/ 7 w 20"/>
                <a:gd name="T10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 h="20">
                  <a:moveTo>
                    <a:pt x="1" y="7"/>
                  </a:moveTo>
                  <a:cubicBezTo>
                    <a:pt x="1" y="7"/>
                    <a:pt x="2" y="8"/>
                    <a:pt x="2" y="8"/>
                  </a:cubicBezTo>
                  <a:cubicBezTo>
                    <a:pt x="3" y="9"/>
                    <a:pt x="3" y="9"/>
                    <a:pt x="3" y="10"/>
                  </a:cubicBezTo>
                  <a:cubicBezTo>
                    <a:pt x="4" y="10"/>
                    <a:pt x="4" y="11"/>
                    <a:pt x="5" y="12"/>
                  </a:cubicBezTo>
                  <a:cubicBezTo>
                    <a:pt x="5" y="12"/>
                    <a:pt x="5" y="12"/>
                    <a:pt x="5" y="12"/>
                  </a:cubicBezTo>
                  <a:cubicBezTo>
                    <a:pt x="5" y="12"/>
                    <a:pt x="5" y="12"/>
                    <a:pt x="5" y="12"/>
                  </a:cubicBezTo>
                  <a:cubicBezTo>
                    <a:pt x="5" y="11"/>
                    <a:pt x="6" y="11"/>
                    <a:pt x="6" y="10"/>
                  </a:cubicBezTo>
                  <a:cubicBezTo>
                    <a:pt x="6" y="10"/>
                    <a:pt x="6" y="10"/>
                    <a:pt x="6" y="9"/>
                  </a:cubicBezTo>
                  <a:cubicBezTo>
                    <a:pt x="6" y="9"/>
                    <a:pt x="6" y="9"/>
                    <a:pt x="7" y="9"/>
                  </a:cubicBezTo>
                  <a:cubicBezTo>
                    <a:pt x="7" y="9"/>
                    <a:pt x="7" y="9"/>
                    <a:pt x="7" y="9"/>
                  </a:cubicBezTo>
                  <a:cubicBezTo>
                    <a:pt x="7" y="10"/>
                    <a:pt x="8" y="10"/>
                    <a:pt x="8" y="10"/>
                  </a:cubicBezTo>
                  <a:cubicBezTo>
                    <a:pt x="8" y="10"/>
                    <a:pt x="8" y="10"/>
                    <a:pt x="8" y="10"/>
                  </a:cubicBezTo>
                  <a:cubicBezTo>
                    <a:pt x="8" y="10"/>
                    <a:pt x="8" y="10"/>
                    <a:pt x="8" y="10"/>
                  </a:cubicBezTo>
                  <a:cubicBezTo>
                    <a:pt x="8" y="10"/>
                    <a:pt x="7" y="11"/>
                    <a:pt x="7" y="11"/>
                  </a:cubicBezTo>
                  <a:cubicBezTo>
                    <a:pt x="6" y="12"/>
                    <a:pt x="6" y="12"/>
                    <a:pt x="5" y="12"/>
                  </a:cubicBezTo>
                  <a:cubicBezTo>
                    <a:pt x="5" y="12"/>
                    <a:pt x="5" y="12"/>
                    <a:pt x="5" y="12"/>
                  </a:cubicBezTo>
                  <a:cubicBezTo>
                    <a:pt x="5" y="12"/>
                    <a:pt x="5" y="12"/>
                    <a:pt x="5" y="12"/>
                  </a:cubicBezTo>
                  <a:cubicBezTo>
                    <a:pt x="5" y="12"/>
                    <a:pt x="5" y="13"/>
                    <a:pt x="5" y="13"/>
                  </a:cubicBezTo>
                  <a:cubicBezTo>
                    <a:pt x="5" y="13"/>
                    <a:pt x="5" y="14"/>
                    <a:pt x="6" y="14"/>
                  </a:cubicBezTo>
                  <a:cubicBezTo>
                    <a:pt x="6" y="14"/>
                    <a:pt x="6" y="14"/>
                    <a:pt x="7" y="14"/>
                  </a:cubicBezTo>
                  <a:cubicBezTo>
                    <a:pt x="7" y="14"/>
                    <a:pt x="7" y="14"/>
                    <a:pt x="7" y="14"/>
                  </a:cubicBezTo>
                  <a:cubicBezTo>
                    <a:pt x="7" y="14"/>
                    <a:pt x="7" y="14"/>
                    <a:pt x="7" y="14"/>
                  </a:cubicBezTo>
                  <a:cubicBezTo>
                    <a:pt x="7" y="14"/>
                    <a:pt x="7" y="14"/>
                    <a:pt x="7" y="14"/>
                  </a:cubicBezTo>
                  <a:cubicBezTo>
                    <a:pt x="8" y="14"/>
                    <a:pt x="8" y="14"/>
                    <a:pt x="7" y="14"/>
                  </a:cubicBezTo>
                  <a:cubicBezTo>
                    <a:pt x="7" y="14"/>
                    <a:pt x="7" y="14"/>
                    <a:pt x="7" y="14"/>
                  </a:cubicBezTo>
                  <a:cubicBezTo>
                    <a:pt x="7" y="14"/>
                    <a:pt x="7" y="14"/>
                    <a:pt x="7" y="14"/>
                  </a:cubicBezTo>
                  <a:cubicBezTo>
                    <a:pt x="7" y="14"/>
                    <a:pt x="7" y="14"/>
                    <a:pt x="7" y="14"/>
                  </a:cubicBezTo>
                  <a:cubicBezTo>
                    <a:pt x="7" y="14"/>
                    <a:pt x="7" y="14"/>
                    <a:pt x="7" y="14"/>
                  </a:cubicBezTo>
                  <a:cubicBezTo>
                    <a:pt x="6" y="14"/>
                    <a:pt x="6" y="14"/>
                    <a:pt x="6" y="15"/>
                  </a:cubicBezTo>
                  <a:cubicBezTo>
                    <a:pt x="6" y="15"/>
                    <a:pt x="6" y="15"/>
                    <a:pt x="6" y="16"/>
                  </a:cubicBezTo>
                  <a:cubicBezTo>
                    <a:pt x="6" y="17"/>
                    <a:pt x="7" y="18"/>
                    <a:pt x="9" y="18"/>
                  </a:cubicBezTo>
                  <a:cubicBezTo>
                    <a:pt x="9" y="18"/>
                    <a:pt x="9" y="18"/>
                    <a:pt x="9" y="18"/>
                  </a:cubicBezTo>
                  <a:cubicBezTo>
                    <a:pt x="9" y="18"/>
                    <a:pt x="9" y="18"/>
                    <a:pt x="9" y="18"/>
                  </a:cubicBezTo>
                  <a:cubicBezTo>
                    <a:pt x="9" y="18"/>
                    <a:pt x="9" y="18"/>
                    <a:pt x="9" y="18"/>
                  </a:cubicBezTo>
                  <a:cubicBezTo>
                    <a:pt x="9" y="18"/>
                    <a:pt x="9" y="18"/>
                    <a:pt x="9" y="18"/>
                  </a:cubicBezTo>
                  <a:cubicBezTo>
                    <a:pt x="9" y="18"/>
                    <a:pt x="9" y="19"/>
                    <a:pt x="9" y="19"/>
                  </a:cubicBezTo>
                  <a:cubicBezTo>
                    <a:pt x="9" y="19"/>
                    <a:pt x="9" y="20"/>
                    <a:pt x="10" y="20"/>
                  </a:cubicBezTo>
                  <a:cubicBezTo>
                    <a:pt x="10" y="20"/>
                    <a:pt x="10" y="20"/>
                    <a:pt x="11" y="20"/>
                  </a:cubicBezTo>
                  <a:cubicBezTo>
                    <a:pt x="11" y="20"/>
                    <a:pt x="11" y="20"/>
                    <a:pt x="11" y="20"/>
                  </a:cubicBezTo>
                  <a:cubicBezTo>
                    <a:pt x="11" y="19"/>
                    <a:pt x="11" y="18"/>
                    <a:pt x="11" y="16"/>
                  </a:cubicBezTo>
                  <a:cubicBezTo>
                    <a:pt x="11" y="16"/>
                    <a:pt x="11" y="15"/>
                    <a:pt x="12" y="15"/>
                  </a:cubicBezTo>
                  <a:cubicBezTo>
                    <a:pt x="12" y="15"/>
                    <a:pt x="12" y="14"/>
                    <a:pt x="12" y="14"/>
                  </a:cubicBezTo>
                  <a:cubicBezTo>
                    <a:pt x="12" y="13"/>
                    <a:pt x="13" y="11"/>
                    <a:pt x="13" y="10"/>
                  </a:cubicBezTo>
                  <a:cubicBezTo>
                    <a:pt x="13" y="10"/>
                    <a:pt x="13" y="10"/>
                    <a:pt x="13" y="10"/>
                  </a:cubicBezTo>
                  <a:cubicBezTo>
                    <a:pt x="13" y="9"/>
                    <a:pt x="13" y="9"/>
                    <a:pt x="14" y="8"/>
                  </a:cubicBezTo>
                  <a:cubicBezTo>
                    <a:pt x="14" y="8"/>
                    <a:pt x="14" y="8"/>
                    <a:pt x="14" y="8"/>
                  </a:cubicBezTo>
                  <a:cubicBezTo>
                    <a:pt x="14" y="9"/>
                    <a:pt x="14" y="9"/>
                    <a:pt x="14" y="9"/>
                  </a:cubicBezTo>
                  <a:cubicBezTo>
                    <a:pt x="15" y="10"/>
                    <a:pt x="15" y="11"/>
                    <a:pt x="15" y="12"/>
                  </a:cubicBezTo>
                  <a:cubicBezTo>
                    <a:pt x="16" y="13"/>
                    <a:pt x="16" y="13"/>
                    <a:pt x="16" y="13"/>
                  </a:cubicBezTo>
                  <a:cubicBezTo>
                    <a:pt x="15" y="14"/>
                    <a:pt x="15" y="14"/>
                    <a:pt x="15" y="15"/>
                  </a:cubicBezTo>
                  <a:cubicBezTo>
                    <a:pt x="15" y="15"/>
                    <a:pt x="16" y="15"/>
                    <a:pt x="16" y="15"/>
                  </a:cubicBezTo>
                  <a:cubicBezTo>
                    <a:pt x="16" y="15"/>
                    <a:pt x="17" y="15"/>
                    <a:pt x="17" y="15"/>
                  </a:cubicBezTo>
                  <a:cubicBezTo>
                    <a:pt x="17" y="15"/>
                    <a:pt x="17" y="15"/>
                    <a:pt x="18" y="15"/>
                  </a:cubicBezTo>
                  <a:cubicBezTo>
                    <a:pt x="18" y="15"/>
                    <a:pt x="18" y="15"/>
                    <a:pt x="18" y="15"/>
                  </a:cubicBezTo>
                  <a:cubicBezTo>
                    <a:pt x="18" y="16"/>
                    <a:pt x="18" y="16"/>
                    <a:pt x="18" y="16"/>
                  </a:cubicBezTo>
                  <a:cubicBezTo>
                    <a:pt x="19" y="15"/>
                    <a:pt x="20" y="14"/>
                    <a:pt x="20" y="13"/>
                  </a:cubicBezTo>
                  <a:cubicBezTo>
                    <a:pt x="20" y="13"/>
                    <a:pt x="20" y="12"/>
                    <a:pt x="20" y="12"/>
                  </a:cubicBezTo>
                  <a:cubicBezTo>
                    <a:pt x="20" y="12"/>
                    <a:pt x="20" y="12"/>
                    <a:pt x="19" y="12"/>
                  </a:cubicBezTo>
                  <a:cubicBezTo>
                    <a:pt x="19" y="12"/>
                    <a:pt x="18" y="12"/>
                    <a:pt x="18" y="11"/>
                  </a:cubicBezTo>
                  <a:cubicBezTo>
                    <a:pt x="18" y="10"/>
                    <a:pt x="18" y="10"/>
                    <a:pt x="17" y="10"/>
                  </a:cubicBezTo>
                  <a:cubicBezTo>
                    <a:pt x="17" y="10"/>
                    <a:pt x="17" y="10"/>
                    <a:pt x="17" y="10"/>
                  </a:cubicBezTo>
                  <a:cubicBezTo>
                    <a:pt x="17" y="10"/>
                    <a:pt x="17" y="9"/>
                    <a:pt x="17" y="9"/>
                  </a:cubicBezTo>
                  <a:cubicBezTo>
                    <a:pt x="17" y="9"/>
                    <a:pt x="17" y="8"/>
                    <a:pt x="16" y="8"/>
                  </a:cubicBezTo>
                  <a:cubicBezTo>
                    <a:pt x="16" y="8"/>
                    <a:pt x="15" y="8"/>
                    <a:pt x="15" y="7"/>
                  </a:cubicBezTo>
                  <a:cubicBezTo>
                    <a:pt x="15" y="7"/>
                    <a:pt x="14" y="7"/>
                    <a:pt x="14" y="6"/>
                  </a:cubicBezTo>
                  <a:cubicBezTo>
                    <a:pt x="14" y="6"/>
                    <a:pt x="14" y="6"/>
                    <a:pt x="14" y="6"/>
                  </a:cubicBezTo>
                  <a:cubicBezTo>
                    <a:pt x="13" y="6"/>
                    <a:pt x="13" y="6"/>
                    <a:pt x="13" y="5"/>
                  </a:cubicBezTo>
                  <a:cubicBezTo>
                    <a:pt x="12" y="5"/>
                    <a:pt x="11" y="5"/>
                    <a:pt x="11" y="4"/>
                  </a:cubicBezTo>
                  <a:cubicBezTo>
                    <a:pt x="11" y="3"/>
                    <a:pt x="11" y="3"/>
                    <a:pt x="10" y="2"/>
                  </a:cubicBezTo>
                  <a:cubicBezTo>
                    <a:pt x="10" y="2"/>
                    <a:pt x="10" y="2"/>
                    <a:pt x="10" y="2"/>
                  </a:cubicBezTo>
                  <a:cubicBezTo>
                    <a:pt x="10" y="1"/>
                    <a:pt x="9" y="1"/>
                    <a:pt x="9" y="1"/>
                  </a:cubicBezTo>
                  <a:cubicBezTo>
                    <a:pt x="8" y="1"/>
                    <a:pt x="8" y="1"/>
                    <a:pt x="8" y="0"/>
                  </a:cubicBezTo>
                  <a:cubicBezTo>
                    <a:pt x="7" y="0"/>
                    <a:pt x="7" y="1"/>
                    <a:pt x="7" y="1"/>
                  </a:cubicBezTo>
                  <a:cubicBezTo>
                    <a:pt x="7" y="1"/>
                    <a:pt x="7" y="2"/>
                    <a:pt x="7" y="3"/>
                  </a:cubicBezTo>
                  <a:cubicBezTo>
                    <a:pt x="7" y="3"/>
                    <a:pt x="7" y="3"/>
                    <a:pt x="7" y="3"/>
                  </a:cubicBezTo>
                  <a:cubicBezTo>
                    <a:pt x="7" y="3"/>
                    <a:pt x="7" y="3"/>
                    <a:pt x="7" y="3"/>
                  </a:cubicBezTo>
                  <a:cubicBezTo>
                    <a:pt x="7" y="3"/>
                    <a:pt x="7" y="3"/>
                    <a:pt x="7" y="4"/>
                  </a:cubicBezTo>
                  <a:cubicBezTo>
                    <a:pt x="7" y="4"/>
                    <a:pt x="7" y="4"/>
                    <a:pt x="7" y="4"/>
                  </a:cubicBezTo>
                  <a:cubicBezTo>
                    <a:pt x="7" y="4"/>
                    <a:pt x="7" y="4"/>
                    <a:pt x="7" y="4"/>
                  </a:cubicBezTo>
                  <a:cubicBezTo>
                    <a:pt x="7" y="3"/>
                    <a:pt x="7" y="3"/>
                    <a:pt x="7" y="3"/>
                  </a:cubicBezTo>
                  <a:cubicBezTo>
                    <a:pt x="7" y="3"/>
                    <a:pt x="7" y="3"/>
                    <a:pt x="7" y="3"/>
                  </a:cubicBezTo>
                  <a:cubicBezTo>
                    <a:pt x="7" y="3"/>
                    <a:pt x="7" y="3"/>
                    <a:pt x="7" y="3"/>
                  </a:cubicBezTo>
                  <a:cubicBezTo>
                    <a:pt x="7" y="3"/>
                    <a:pt x="6" y="3"/>
                    <a:pt x="6" y="3"/>
                  </a:cubicBezTo>
                  <a:cubicBezTo>
                    <a:pt x="6" y="2"/>
                    <a:pt x="5" y="2"/>
                    <a:pt x="5" y="3"/>
                  </a:cubicBezTo>
                  <a:cubicBezTo>
                    <a:pt x="5" y="3"/>
                    <a:pt x="5" y="3"/>
                    <a:pt x="5" y="3"/>
                  </a:cubicBezTo>
                  <a:cubicBezTo>
                    <a:pt x="5" y="3"/>
                    <a:pt x="5" y="3"/>
                    <a:pt x="5" y="3"/>
                  </a:cubicBezTo>
                  <a:cubicBezTo>
                    <a:pt x="5" y="3"/>
                    <a:pt x="5" y="3"/>
                    <a:pt x="5" y="3"/>
                  </a:cubicBezTo>
                  <a:cubicBezTo>
                    <a:pt x="5" y="3"/>
                    <a:pt x="4" y="3"/>
                    <a:pt x="4" y="3"/>
                  </a:cubicBezTo>
                  <a:cubicBezTo>
                    <a:pt x="4" y="3"/>
                    <a:pt x="4" y="3"/>
                    <a:pt x="4" y="3"/>
                  </a:cubicBezTo>
                  <a:cubicBezTo>
                    <a:pt x="4" y="3"/>
                    <a:pt x="4" y="3"/>
                    <a:pt x="4" y="3"/>
                  </a:cubicBezTo>
                  <a:cubicBezTo>
                    <a:pt x="4" y="3"/>
                    <a:pt x="4" y="3"/>
                    <a:pt x="5" y="3"/>
                  </a:cubicBezTo>
                  <a:cubicBezTo>
                    <a:pt x="5" y="3"/>
                    <a:pt x="5" y="3"/>
                    <a:pt x="5" y="3"/>
                  </a:cubicBezTo>
                  <a:cubicBezTo>
                    <a:pt x="5" y="3"/>
                    <a:pt x="5" y="3"/>
                    <a:pt x="5" y="3"/>
                  </a:cubicBezTo>
                  <a:cubicBezTo>
                    <a:pt x="5" y="2"/>
                    <a:pt x="5" y="2"/>
                    <a:pt x="5" y="2"/>
                  </a:cubicBezTo>
                  <a:cubicBezTo>
                    <a:pt x="4" y="2"/>
                    <a:pt x="4" y="1"/>
                    <a:pt x="4" y="2"/>
                  </a:cubicBezTo>
                  <a:cubicBezTo>
                    <a:pt x="3" y="2"/>
                    <a:pt x="2" y="2"/>
                    <a:pt x="2" y="2"/>
                  </a:cubicBezTo>
                  <a:cubicBezTo>
                    <a:pt x="1" y="2"/>
                    <a:pt x="1" y="2"/>
                    <a:pt x="1" y="3"/>
                  </a:cubicBezTo>
                  <a:cubicBezTo>
                    <a:pt x="1" y="3"/>
                    <a:pt x="1" y="3"/>
                    <a:pt x="1" y="4"/>
                  </a:cubicBezTo>
                  <a:cubicBezTo>
                    <a:pt x="0" y="4"/>
                    <a:pt x="0" y="5"/>
                    <a:pt x="1" y="6"/>
                  </a:cubicBezTo>
                  <a:cubicBezTo>
                    <a:pt x="1" y="6"/>
                    <a:pt x="2" y="6"/>
                    <a:pt x="1" y="7"/>
                  </a:cubicBezTo>
                  <a:close/>
                  <a:moveTo>
                    <a:pt x="8" y="13"/>
                  </a:moveTo>
                  <a:cubicBezTo>
                    <a:pt x="7" y="13"/>
                    <a:pt x="7" y="13"/>
                    <a:pt x="7" y="13"/>
                  </a:cubicBezTo>
                  <a:cubicBezTo>
                    <a:pt x="8" y="13"/>
                    <a:pt x="8" y="13"/>
                    <a:pt x="8" y="13"/>
                  </a:cubicBezTo>
                  <a:close/>
                  <a:moveTo>
                    <a:pt x="7" y="6"/>
                  </a:moveTo>
                  <a:cubicBezTo>
                    <a:pt x="7" y="6"/>
                    <a:pt x="7" y="6"/>
                    <a:pt x="7" y="6"/>
                  </a:cubicBezTo>
                  <a:cubicBezTo>
                    <a:pt x="7" y="6"/>
                    <a:pt x="7" y="6"/>
                    <a:pt x="7" y="6"/>
                  </a:cubicBezTo>
                  <a:cubicBezTo>
                    <a:pt x="7" y="5"/>
                    <a:pt x="7" y="5"/>
                    <a:pt x="7" y="5"/>
                  </a:cubicBezTo>
                  <a:lnTo>
                    <a:pt x="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8" name="Freeform 475">
              <a:extLst>
                <a:ext uri="{FF2B5EF4-FFF2-40B4-BE49-F238E27FC236}">
                  <a16:creationId xmlns:a16="http://schemas.microsoft.com/office/drawing/2014/main" id="{FADC9106-8A8A-4097-86BF-28202274A338}"/>
                </a:ext>
              </a:extLst>
            </p:cNvPr>
            <p:cNvSpPr>
              <a:spLocks/>
            </p:cNvSpPr>
            <p:nvPr/>
          </p:nvSpPr>
          <p:spPr bwMode="auto">
            <a:xfrm>
              <a:off x="4718505" y="2146983"/>
              <a:ext cx="76200" cy="68263"/>
            </a:xfrm>
            <a:custGeom>
              <a:avLst/>
              <a:gdLst>
                <a:gd name="T0" fmla="*/ 20 w 21"/>
                <a:gd name="T1" fmla="*/ 14 h 19"/>
                <a:gd name="T2" fmla="*/ 19 w 21"/>
                <a:gd name="T3" fmla="*/ 13 h 19"/>
                <a:gd name="T4" fmla="*/ 18 w 21"/>
                <a:gd name="T5" fmla="*/ 12 h 19"/>
                <a:gd name="T6" fmla="*/ 16 w 21"/>
                <a:gd name="T7" fmla="*/ 12 h 19"/>
                <a:gd name="T8" fmla="*/ 15 w 21"/>
                <a:gd name="T9" fmla="*/ 12 h 19"/>
                <a:gd name="T10" fmla="*/ 12 w 21"/>
                <a:gd name="T11" fmla="*/ 12 h 19"/>
                <a:gd name="T12" fmla="*/ 10 w 21"/>
                <a:gd name="T13" fmla="*/ 12 h 19"/>
                <a:gd name="T14" fmla="*/ 10 w 21"/>
                <a:gd name="T15" fmla="*/ 11 h 19"/>
                <a:gd name="T16" fmla="*/ 8 w 21"/>
                <a:gd name="T17" fmla="*/ 9 h 19"/>
                <a:gd name="T18" fmla="*/ 7 w 21"/>
                <a:gd name="T19" fmla="*/ 8 h 19"/>
                <a:gd name="T20" fmla="*/ 7 w 21"/>
                <a:gd name="T21" fmla="*/ 8 h 19"/>
                <a:gd name="T22" fmla="*/ 7 w 21"/>
                <a:gd name="T23" fmla="*/ 8 h 19"/>
                <a:gd name="T24" fmla="*/ 7 w 21"/>
                <a:gd name="T25" fmla="*/ 8 h 19"/>
                <a:gd name="T26" fmla="*/ 7 w 21"/>
                <a:gd name="T27" fmla="*/ 8 h 19"/>
                <a:gd name="T28" fmla="*/ 7 w 21"/>
                <a:gd name="T29" fmla="*/ 8 h 19"/>
                <a:gd name="T30" fmla="*/ 7 w 21"/>
                <a:gd name="T31" fmla="*/ 8 h 19"/>
                <a:gd name="T32" fmla="*/ 9 w 21"/>
                <a:gd name="T33" fmla="*/ 8 h 19"/>
                <a:gd name="T34" fmla="*/ 9 w 21"/>
                <a:gd name="T35" fmla="*/ 7 h 19"/>
                <a:gd name="T36" fmla="*/ 9 w 21"/>
                <a:gd name="T37" fmla="*/ 7 h 19"/>
                <a:gd name="T38" fmla="*/ 8 w 21"/>
                <a:gd name="T39" fmla="*/ 5 h 19"/>
                <a:gd name="T40" fmla="*/ 7 w 21"/>
                <a:gd name="T41" fmla="*/ 4 h 19"/>
                <a:gd name="T42" fmla="*/ 6 w 21"/>
                <a:gd name="T43" fmla="*/ 4 h 19"/>
                <a:gd name="T44" fmla="*/ 5 w 21"/>
                <a:gd name="T45" fmla="*/ 3 h 19"/>
                <a:gd name="T46" fmla="*/ 5 w 21"/>
                <a:gd name="T47" fmla="*/ 3 h 19"/>
                <a:gd name="T48" fmla="*/ 5 w 21"/>
                <a:gd name="T49" fmla="*/ 2 h 19"/>
                <a:gd name="T50" fmla="*/ 3 w 21"/>
                <a:gd name="T51" fmla="*/ 0 h 19"/>
                <a:gd name="T52" fmla="*/ 1 w 21"/>
                <a:gd name="T53" fmla="*/ 1 h 19"/>
                <a:gd name="T54" fmla="*/ 0 w 21"/>
                <a:gd name="T55" fmla="*/ 2 h 19"/>
                <a:gd name="T56" fmla="*/ 1 w 21"/>
                <a:gd name="T57" fmla="*/ 5 h 19"/>
                <a:gd name="T58" fmla="*/ 1 w 21"/>
                <a:gd name="T59" fmla="*/ 5 h 19"/>
                <a:gd name="T60" fmla="*/ 3 w 21"/>
                <a:gd name="T61" fmla="*/ 6 h 19"/>
                <a:gd name="T62" fmla="*/ 4 w 21"/>
                <a:gd name="T63" fmla="*/ 7 h 19"/>
                <a:gd name="T64" fmla="*/ 4 w 21"/>
                <a:gd name="T65" fmla="*/ 8 h 19"/>
                <a:gd name="T66" fmla="*/ 3 w 21"/>
                <a:gd name="T67" fmla="*/ 10 h 19"/>
                <a:gd name="T68" fmla="*/ 2 w 21"/>
                <a:gd name="T69" fmla="*/ 11 h 19"/>
                <a:gd name="T70" fmla="*/ 2 w 21"/>
                <a:gd name="T71" fmla="*/ 14 h 19"/>
                <a:gd name="T72" fmla="*/ 3 w 21"/>
                <a:gd name="T73" fmla="*/ 15 h 19"/>
                <a:gd name="T74" fmla="*/ 3 w 21"/>
                <a:gd name="T75" fmla="*/ 15 h 19"/>
                <a:gd name="T76" fmla="*/ 5 w 21"/>
                <a:gd name="T77" fmla="*/ 16 h 19"/>
                <a:gd name="T78" fmla="*/ 6 w 21"/>
                <a:gd name="T79" fmla="*/ 15 h 19"/>
                <a:gd name="T80" fmla="*/ 6 w 21"/>
                <a:gd name="T81" fmla="*/ 16 h 19"/>
                <a:gd name="T82" fmla="*/ 6 w 21"/>
                <a:gd name="T83" fmla="*/ 16 h 19"/>
                <a:gd name="T84" fmla="*/ 6 w 21"/>
                <a:gd name="T85" fmla="*/ 17 h 19"/>
                <a:gd name="T86" fmla="*/ 9 w 21"/>
                <a:gd name="T87" fmla="*/ 18 h 19"/>
                <a:gd name="T88" fmla="*/ 13 w 21"/>
                <a:gd name="T89" fmla="*/ 18 h 19"/>
                <a:gd name="T90" fmla="*/ 14 w 21"/>
                <a:gd name="T91" fmla="*/ 19 h 19"/>
                <a:gd name="T92" fmla="*/ 16 w 21"/>
                <a:gd name="T93" fmla="*/ 19 h 19"/>
                <a:gd name="T94" fmla="*/ 18 w 21"/>
                <a:gd name="T95" fmla="*/ 19 h 19"/>
                <a:gd name="T96" fmla="*/ 18 w 21"/>
                <a:gd name="T97" fmla="*/ 19 h 19"/>
                <a:gd name="T98" fmla="*/ 20 w 21"/>
                <a:gd name="T99" fmla="*/ 18 h 19"/>
                <a:gd name="T100" fmla="*/ 20 w 21"/>
                <a:gd name="T101" fmla="*/ 17 h 19"/>
                <a:gd name="T102" fmla="*/ 20 w 21"/>
                <a:gd name="T103" fmla="*/ 16 h 19"/>
                <a:gd name="T104" fmla="*/ 20 w 21"/>
                <a:gd name="T105"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19">
                  <a:moveTo>
                    <a:pt x="20" y="14"/>
                  </a:moveTo>
                  <a:cubicBezTo>
                    <a:pt x="20" y="13"/>
                    <a:pt x="20" y="13"/>
                    <a:pt x="19" y="13"/>
                  </a:cubicBezTo>
                  <a:cubicBezTo>
                    <a:pt x="19" y="12"/>
                    <a:pt x="19" y="12"/>
                    <a:pt x="18" y="12"/>
                  </a:cubicBezTo>
                  <a:cubicBezTo>
                    <a:pt x="17" y="12"/>
                    <a:pt x="17" y="12"/>
                    <a:pt x="16" y="12"/>
                  </a:cubicBezTo>
                  <a:cubicBezTo>
                    <a:pt x="16" y="12"/>
                    <a:pt x="16" y="12"/>
                    <a:pt x="15" y="12"/>
                  </a:cubicBezTo>
                  <a:cubicBezTo>
                    <a:pt x="14" y="12"/>
                    <a:pt x="13" y="12"/>
                    <a:pt x="12" y="12"/>
                  </a:cubicBezTo>
                  <a:cubicBezTo>
                    <a:pt x="11" y="12"/>
                    <a:pt x="11" y="12"/>
                    <a:pt x="10" y="12"/>
                  </a:cubicBezTo>
                  <a:cubicBezTo>
                    <a:pt x="10" y="11"/>
                    <a:pt x="10" y="11"/>
                    <a:pt x="10" y="11"/>
                  </a:cubicBezTo>
                  <a:cubicBezTo>
                    <a:pt x="9" y="11"/>
                    <a:pt x="8" y="10"/>
                    <a:pt x="8" y="9"/>
                  </a:cubicBezTo>
                  <a:cubicBezTo>
                    <a:pt x="7" y="9"/>
                    <a:pt x="7" y="9"/>
                    <a:pt x="7" y="8"/>
                  </a:cubicBezTo>
                  <a:cubicBezTo>
                    <a:pt x="6" y="8"/>
                    <a:pt x="6"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8" y="8"/>
                    <a:pt x="8" y="8"/>
                    <a:pt x="9" y="8"/>
                  </a:cubicBezTo>
                  <a:cubicBezTo>
                    <a:pt x="9" y="8"/>
                    <a:pt x="9" y="7"/>
                    <a:pt x="9" y="7"/>
                  </a:cubicBezTo>
                  <a:cubicBezTo>
                    <a:pt x="9" y="7"/>
                    <a:pt x="9" y="7"/>
                    <a:pt x="9" y="7"/>
                  </a:cubicBezTo>
                  <a:cubicBezTo>
                    <a:pt x="8" y="6"/>
                    <a:pt x="8" y="6"/>
                    <a:pt x="8" y="5"/>
                  </a:cubicBezTo>
                  <a:cubicBezTo>
                    <a:pt x="8" y="5"/>
                    <a:pt x="8" y="4"/>
                    <a:pt x="7" y="4"/>
                  </a:cubicBezTo>
                  <a:cubicBezTo>
                    <a:pt x="7" y="4"/>
                    <a:pt x="7" y="4"/>
                    <a:pt x="6" y="4"/>
                  </a:cubicBezTo>
                  <a:cubicBezTo>
                    <a:pt x="6" y="4"/>
                    <a:pt x="5" y="4"/>
                    <a:pt x="5" y="3"/>
                  </a:cubicBezTo>
                  <a:cubicBezTo>
                    <a:pt x="5" y="3"/>
                    <a:pt x="5" y="3"/>
                    <a:pt x="5" y="3"/>
                  </a:cubicBezTo>
                  <a:cubicBezTo>
                    <a:pt x="5" y="2"/>
                    <a:pt x="5" y="2"/>
                    <a:pt x="5" y="2"/>
                  </a:cubicBezTo>
                  <a:cubicBezTo>
                    <a:pt x="4" y="1"/>
                    <a:pt x="4" y="1"/>
                    <a:pt x="3" y="0"/>
                  </a:cubicBezTo>
                  <a:cubicBezTo>
                    <a:pt x="2" y="0"/>
                    <a:pt x="1" y="0"/>
                    <a:pt x="1" y="1"/>
                  </a:cubicBezTo>
                  <a:cubicBezTo>
                    <a:pt x="1" y="1"/>
                    <a:pt x="0" y="1"/>
                    <a:pt x="0" y="2"/>
                  </a:cubicBezTo>
                  <a:cubicBezTo>
                    <a:pt x="1" y="3"/>
                    <a:pt x="1" y="4"/>
                    <a:pt x="1" y="5"/>
                  </a:cubicBezTo>
                  <a:cubicBezTo>
                    <a:pt x="1" y="5"/>
                    <a:pt x="1" y="5"/>
                    <a:pt x="1" y="5"/>
                  </a:cubicBezTo>
                  <a:cubicBezTo>
                    <a:pt x="2" y="5"/>
                    <a:pt x="3" y="5"/>
                    <a:pt x="3" y="6"/>
                  </a:cubicBezTo>
                  <a:cubicBezTo>
                    <a:pt x="4" y="6"/>
                    <a:pt x="4" y="6"/>
                    <a:pt x="4" y="7"/>
                  </a:cubicBezTo>
                  <a:cubicBezTo>
                    <a:pt x="4" y="7"/>
                    <a:pt x="4" y="8"/>
                    <a:pt x="4" y="8"/>
                  </a:cubicBezTo>
                  <a:cubicBezTo>
                    <a:pt x="4" y="9"/>
                    <a:pt x="4" y="9"/>
                    <a:pt x="3" y="10"/>
                  </a:cubicBezTo>
                  <a:cubicBezTo>
                    <a:pt x="3" y="10"/>
                    <a:pt x="3" y="10"/>
                    <a:pt x="2" y="11"/>
                  </a:cubicBezTo>
                  <a:cubicBezTo>
                    <a:pt x="2" y="12"/>
                    <a:pt x="2" y="13"/>
                    <a:pt x="2" y="14"/>
                  </a:cubicBezTo>
                  <a:cubicBezTo>
                    <a:pt x="2" y="15"/>
                    <a:pt x="3" y="15"/>
                    <a:pt x="3" y="15"/>
                  </a:cubicBezTo>
                  <a:cubicBezTo>
                    <a:pt x="3" y="15"/>
                    <a:pt x="3" y="15"/>
                    <a:pt x="3" y="15"/>
                  </a:cubicBezTo>
                  <a:cubicBezTo>
                    <a:pt x="4" y="16"/>
                    <a:pt x="4" y="16"/>
                    <a:pt x="5" y="16"/>
                  </a:cubicBezTo>
                  <a:cubicBezTo>
                    <a:pt x="5" y="16"/>
                    <a:pt x="5" y="15"/>
                    <a:pt x="6" y="15"/>
                  </a:cubicBezTo>
                  <a:cubicBezTo>
                    <a:pt x="6" y="15"/>
                    <a:pt x="6" y="16"/>
                    <a:pt x="6" y="16"/>
                  </a:cubicBezTo>
                  <a:cubicBezTo>
                    <a:pt x="6" y="16"/>
                    <a:pt x="6" y="16"/>
                    <a:pt x="6" y="16"/>
                  </a:cubicBezTo>
                  <a:cubicBezTo>
                    <a:pt x="6" y="17"/>
                    <a:pt x="6" y="17"/>
                    <a:pt x="6" y="17"/>
                  </a:cubicBezTo>
                  <a:cubicBezTo>
                    <a:pt x="7" y="17"/>
                    <a:pt x="8" y="18"/>
                    <a:pt x="9" y="18"/>
                  </a:cubicBezTo>
                  <a:cubicBezTo>
                    <a:pt x="10" y="18"/>
                    <a:pt x="12" y="18"/>
                    <a:pt x="13" y="18"/>
                  </a:cubicBezTo>
                  <a:cubicBezTo>
                    <a:pt x="14" y="18"/>
                    <a:pt x="14" y="19"/>
                    <a:pt x="14" y="19"/>
                  </a:cubicBezTo>
                  <a:cubicBezTo>
                    <a:pt x="15" y="19"/>
                    <a:pt x="16" y="19"/>
                    <a:pt x="16" y="19"/>
                  </a:cubicBezTo>
                  <a:cubicBezTo>
                    <a:pt x="17" y="19"/>
                    <a:pt x="17" y="19"/>
                    <a:pt x="18" y="19"/>
                  </a:cubicBezTo>
                  <a:cubicBezTo>
                    <a:pt x="18" y="19"/>
                    <a:pt x="18" y="19"/>
                    <a:pt x="18" y="19"/>
                  </a:cubicBezTo>
                  <a:cubicBezTo>
                    <a:pt x="19" y="18"/>
                    <a:pt x="19" y="18"/>
                    <a:pt x="20" y="18"/>
                  </a:cubicBezTo>
                  <a:cubicBezTo>
                    <a:pt x="20" y="18"/>
                    <a:pt x="20" y="17"/>
                    <a:pt x="20" y="17"/>
                  </a:cubicBezTo>
                  <a:cubicBezTo>
                    <a:pt x="20" y="17"/>
                    <a:pt x="20" y="16"/>
                    <a:pt x="20" y="16"/>
                  </a:cubicBezTo>
                  <a:cubicBezTo>
                    <a:pt x="21" y="15"/>
                    <a:pt x="21" y="14"/>
                    <a:pt x="2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9" name="Freeform 476">
              <a:extLst>
                <a:ext uri="{FF2B5EF4-FFF2-40B4-BE49-F238E27FC236}">
                  <a16:creationId xmlns:a16="http://schemas.microsoft.com/office/drawing/2014/main" id="{FA96EAF1-DA3C-4B46-A512-B78BD30AECEB}"/>
                </a:ext>
              </a:extLst>
            </p:cNvPr>
            <p:cNvSpPr>
              <a:spLocks/>
            </p:cNvSpPr>
            <p:nvPr/>
          </p:nvSpPr>
          <p:spPr bwMode="auto">
            <a:xfrm>
              <a:off x="4593093" y="2127933"/>
              <a:ext cx="71438" cy="47625"/>
            </a:xfrm>
            <a:custGeom>
              <a:avLst/>
              <a:gdLst>
                <a:gd name="T0" fmla="*/ 13 w 20"/>
                <a:gd name="T1" fmla="*/ 8 h 13"/>
                <a:gd name="T2" fmla="*/ 11 w 20"/>
                <a:gd name="T3" fmla="*/ 7 h 13"/>
                <a:gd name="T4" fmla="*/ 11 w 20"/>
                <a:gd name="T5" fmla="*/ 7 h 13"/>
                <a:gd name="T6" fmla="*/ 11 w 20"/>
                <a:gd name="T7" fmla="*/ 5 h 13"/>
                <a:gd name="T8" fmla="*/ 11 w 20"/>
                <a:gd name="T9" fmla="*/ 3 h 13"/>
                <a:gd name="T10" fmla="*/ 10 w 20"/>
                <a:gd name="T11" fmla="*/ 2 h 13"/>
                <a:gd name="T12" fmla="*/ 9 w 20"/>
                <a:gd name="T13" fmla="*/ 1 h 13"/>
                <a:gd name="T14" fmla="*/ 8 w 20"/>
                <a:gd name="T15" fmla="*/ 0 h 13"/>
                <a:gd name="T16" fmla="*/ 7 w 20"/>
                <a:gd name="T17" fmla="*/ 0 h 13"/>
                <a:gd name="T18" fmla="*/ 5 w 20"/>
                <a:gd name="T19" fmla="*/ 2 h 13"/>
                <a:gd name="T20" fmla="*/ 4 w 20"/>
                <a:gd name="T21" fmla="*/ 2 h 13"/>
                <a:gd name="T22" fmla="*/ 3 w 20"/>
                <a:gd name="T23" fmla="*/ 3 h 13"/>
                <a:gd name="T24" fmla="*/ 2 w 20"/>
                <a:gd name="T25" fmla="*/ 4 h 13"/>
                <a:gd name="T26" fmla="*/ 2 w 20"/>
                <a:gd name="T27" fmla="*/ 5 h 13"/>
                <a:gd name="T28" fmla="*/ 3 w 20"/>
                <a:gd name="T29" fmla="*/ 5 h 13"/>
                <a:gd name="T30" fmla="*/ 3 w 20"/>
                <a:gd name="T31" fmla="*/ 5 h 13"/>
                <a:gd name="T32" fmla="*/ 3 w 20"/>
                <a:gd name="T33" fmla="*/ 5 h 13"/>
                <a:gd name="T34" fmla="*/ 1 w 20"/>
                <a:gd name="T35" fmla="*/ 5 h 13"/>
                <a:gd name="T36" fmla="*/ 0 w 20"/>
                <a:gd name="T37" fmla="*/ 6 h 13"/>
                <a:gd name="T38" fmla="*/ 0 w 20"/>
                <a:gd name="T39" fmla="*/ 7 h 13"/>
                <a:gd name="T40" fmla="*/ 1 w 20"/>
                <a:gd name="T41" fmla="*/ 8 h 13"/>
                <a:gd name="T42" fmla="*/ 4 w 20"/>
                <a:gd name="T43" fmla="*/ 9 h 13"/>
                <a:gd name="T44" fmla="*/ 5 w 20"/>
                <a:gd name="T45" fmla="*/ 9 h 13"/>
                <a:gd name="T46" fmla="*/ 7 w 20"/>
                <a:gd name="T47" fmla="*/ 9 h 13"/>
                <a:gd name="T48" fmla="*/ 7 w 20"/>
                <a:gd name="T49" fmla="*/ 9 h 13"/>
                <a:gd name="T50" fmla="*/ 7 w 20"/>
                <a:gd name="T51" fmla="*/ 10 h 13"/>
                <a:gd name="T52" fmla="*/ 3 w 20"/>
                <a:gd name="T53" fmla="*/ 10 h 13"/>
                <a:gd name="T54" fmla="*/ 3 w 20"/>
                <a:gd name="T55" fmla="*/ 11 h 13"/>
                <a:gd name="T56" fmla="*/ 4 w 20"/>
                <a:gd name="T57" fmla="*/ 12 h 13"/>
                <a:gd name="T58" fmla="*/ 4 w 20"/>
                <a:gd name="T59" fmla="*/ 13 h 13"/>
                <a:gd name="T60" fmla="*/ 6 w 20"/>
                <a:gd name="T61" fmla="*/ 13 h 13"/>
                <a:gd name="T62" fmla="*/ 9 w 20"/>
                <a:gd name="T63" fmla="*/ 12 h 13"/>
                <a:gd name="T64" fmla="*/ 10 w 20"/>
                <a:gd name="T65" fmla="*/ 12 h 13"/>
                <a:gd name="T66" fmla="*/ 12 w 20"/>
                <a:gd name="T67" fmla="*/ 11 h 13"/>
                <a:gd name="T68" fmla="*/ 12 w 20"/>
                <a:gd name="T69" fmla="*/ 12 h 13"/>
                <a:gd name="T70" fmla="*/ 14 w 20"/>
                <a:gd name="T71" fmla="*/ 12 h 13"/>
                <a:gd name="T72" fmla="*/ 15 w 20"/>
                <a:gd name="T73" fmla="*/ 12 h 13"/>
                <a:gd name="T74" fmla="*/ 16 w 20"/>
                <a:gd name="T75" fmla="*/ 12 h 13"/>
                <a:gd name="T76" fmla="*/ 17 w 20"/>
                <a:gd name="T77" fmla="*/ 11 h 13"/>
                <a:gd name="T78" fmla="*/ 20 w 20"/>
                <a:gd name="T79" fmla="*/ 9 h 13"/>
                <a:gd name="T80" fmla="*/ 20 w 20"/>
                <a:gd name="T81" fmla="*/ 8 h 13"/>
                <a:gd name="T82" fmla="*/ 19 w 20"/>
                <a:gd name="T83" fmla="*/ 6 h 13"/>
                <a:gd name="T84" fmla="*/ 19 w 20"/>
                <a:gd name="T85" fmla="*/ 6 h 13"/>
                <a:gd name="T86" fmla="*/ 18 w 20"/>
                <a:gd name="T87" fmla="*/ 7 h 13"/>
                <a:gd name="T88" fmla="*/ 18 w 20"/>
                <a:gd name="T89" fmla="*/ 7 h 13"/>
                <a:gd name="T90" fmla="*/ 17 w 20"/>
                <a:gd name="T91" fmla="*/ 6 h 13"/>
                <a:gd name="T92" fmla="*/ 17 w 20"/>
                <a:gd name="T93" fmla="*/ 5 h 13"/>
                <a:gd name="T94" fmla="*/ 17 w 20"/>
                <a:gd name="T95" fmla="*/ 4 h 13"/>
                <a:gd name="T96" fmla="*/ 18 w 20"/>
                <a:gd name="T97" fmla="*/ 2 h 13"/>
                <a:gd name="T98" fmla="*/ 18 w 20"/>
                <a:gd name="T99" fmla="*/ 1 h 13"/>
                <a:gd name="T100" fmla="*/ 17 w 20"/>
                <a:gd name="T101" fmla="*/ 1 h 13"/>
                <a:gd name="T102" fmla="*/ 15 w 20"/>
                <a:gd name="T103" fmla="*/ 3 h 13"/>
                <a:gd name="T104" fmla="*/ 14 w 20"/>
                <a:gd name="T105" fmla="*/ 4 h 13"/>
                <a:gd name="T106" fmla="*/ 14 w 20"/>
                <a:gd name="T107" fmla="*/ 4 h 13"/>
                <a:gd name="T108" fmla="*/ 14 w 20"/>
                <a:gd name="T109" fmla="*/ 5 h 13"/>
                <a:gd name="T110" fmla="*/ 14 w 20"/>
                <a:gd name="T111" fmla="*/ 5 h 13"/>
                <a:gd name="T112" fmla="*/ 13 w 20"/>
                <a:gd name="T113" fmla="*/ 7 h 13"/>
                <a:gd name="T114" fmla="*/ 14 w 20"/>
                <a:gd name="T115" fmla="*/ 7 h 13"/>
                <a:gd name="T116" fmla="*/ 13 w 20"/>
                <a:gd name="T1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 h="13">
                  <a:moveTo>
                    <a:pt x="13" y="8"/>
                  </a:moveTo>
                  <a:cubicBezTo>
                    <a:pt x="12" y="8"/>
                    <a:pt x="12" y="7"/>
                    <a:pt x="11" y="7"/>
                  </a:cubicBezTo>
                  <a:cubicBezTo>
                    <a:pt x="11" y="7"/>
                    <a:pt x="11" y="7"/>
                    <a:pt x="11" y="7"/>
                  </a:cubicBezTo>
                  <a:cubicBezTo>
                    <a:pt x="11" y="6"/>
                    <a:pt x="11" y="5"/>
                    <a:pt x="11" y="5"/>
                  </a:cubicBezTo>
                  <a:cubicBezTo>
                    <a:pt x="11" y="4"/>
                    <a:pt x="11" y="4"/>
                    <a:pt x="11" y="3"/>
                  </a:cubicBezTo>
                  <a:cubicBezTo>
                    <a:pt x="11" y="2"/>
                    <a:pt x="10" y="2"/>
                    <a:pt x="10" y="2"/>
                  </a:cubicBezTo>
                  <a:cubicBezTo>
                    <a:pt x="9" y="2"/>
                    <a:pt x="9" y="2"/>
                    <a:pt x="9" y="1"/>
                  </a:cubicBezTo>
                  <a:cubicBezTo>
                    <a:pt x="9" y="1"/>
                    <a:pt x="9" y="0"/>
                    <a:pt x="8" y="0"/>
                  </a:cubicBezTo>
                  <a:cubicBezTo>
                    <a:pt x="8" y="0"/>
                    <a:pt x="7" y="0"/>
                    <a:pt x="7" y="0"/>
                  </a:cubicBezTo>
                  <a:cubicBezTo>
                    <a:pt x="6" y="1"/>
                    <a:pt x="5" y="1"/>
                    <a:pt x="5" y="2"/>
                  </a:cubicBezTo>
                  <a:cubicBezTo>
                    <a:pt x="4" y="2"/>
                    <a:pt x="4" y="2"/>
                    <a:pt x="4" y="2"/>
                  </a:cubicBezTo>
                  <a:cubicBezTo>
                    <a:pt x="4" y="3"/>
                    <a:pt x="4" y="3"/>
                    <a:pt x="3" y="3"/>
                  </a:cubicBezTo>
                  <a:cubicBezTo>
                    <a:pt x="3" y="3"/>
                    <a:pt x="3" y="4"/>
                    <a:pt x="2" y="4"/>
                  </a:cubicBezTo>
                  <a:cubicBezTo>
                    <a:pt x="2" y="4"/>
                    <a:pt x="2" y="4"/>
                    <a:pt x="2" y="5"/>
                  </a:cubicBezTo>
                  <a:cubicBezTo>
                    <a:pt x="3" y="5"/>
                    <a:pt x="3" y="5"/>
                    <a:pt x="3" y="5"/>
                  </a:cubicBezTo>
                  <a:cubicBezTo>
                    <a:pt x="3" y="5"/>
                    <a:pt x="3" y="5"/>
                    <a:pt x="3" y="5"/>
                  </a:cubicBezTo>
                  <a:cubicBezTo>
                    <a:pt x="3" y="5"/>
                    <a:pt x="3" y="5"/>
                    <a:pt x="3" y="5"/>
                  </a:cubicBezTo>
                  <a:cubicBezTo>
                    <a:pt x="2" y="5"/>
                    <a:pt x="2" y="5"/>
                    <a:pt x="1" y="5"/>
                  </a:cubicBezTo>
                  <a:cubicBezTo>
                    <a:pt x="1" y="5"/>
                    <a:pt x="0" y="6"/>
                    <a:pt x="0" y="6"/>
                  </a:cubicBezTo>
                  <a:cubicBezTo>
                    <a:pt x="0" y="7"/>
                    <a:pt x="0" y="7"/>
                    <a:pt x="0" y="7"/>
                  </a:cubicBezTo>
                  <a:cubicBezTo>
                    <a:pt x="1" y="8"/>
                    <a:pt x="1" y="8"/>
                    <a:pt x="1" y="8"/>
                  </a:cubicBezTo>
                  <a:cubicBezTo>
                    <a:pt x="2" y="9"/>
                    <a:pt x="3" y="9"/>
                    <a:pt x="4" y="9"/>
                  </a:cubicBezTo>
                  <a:cubicBezTo>
                    <a:pt x="4" y="9"/>
                    <a:pt x="5" y="9"/>
                    <a:pt x="5" y="9"/>
                  </a:cubicBezTo>
                  <a:cubicBezTo>
                    <a:pt x="5" y="9"/>
                    <a:pt x="6" y="9"/>
                    <a:pt x="7" y="9"/>
                  </a:cubicBezTo>
                  <a:cubicBezTo>
                    <a:pt x="7" y="9"/>
                    <a:pt x="7" y="9"/>
                    <a:pt x="7" y="9"/>
                  </a:cubicBezTo>
                  <a:cubicBezTo>
                    <a:pt x="7" y="9"/>
                    <a:pt x="7" y="9"/>
                    <a:pt x="7" y="10"/>
                  </a:cubicBezTo>
                  <a:cubicBezTo>
                    <a:pt x="5" y="10"/>
                    <a:pt x="4" y="10"/>
                    <a:pt x="3" y="10"/>
                  </a:cubicBezTo>
                  <a:cubicBezTo>
                    <a:pt x="3" y="10"/>
                    <a:pt x="3" y="10"/>
                    <a:pt x="3" y="11"/>
                  </a:cubicBezTo>
                  <a:cubicBezTo>
                    <a:pt x="3" y="12"/>
                    <a:pt x="3" y="12"/>
                    <a:pt x="4" y="12"/>
                  </a:cubicBezTo>
                  <a:cubicBezTo>
                    <a:pt x="4" y="13"/>
                    <a:pt x="4" y="13"/>
                    <a:pt x="4" y="13"/>
                  </a:cubicBezTo>
                  <a:cubicBezTo>
                    <a:pt x="5" y="13"/>
                    <a:pt x="5" y="13"/>
                    <a:pt x="6" y="13"/>
                  </a:cubicBezTo>
                  <a:cubicBezTo>
                    <a:pt x="7" y="13"/>
                    <a:pt x="8" y="13"/>
                    <a:pt x="9" y="12"/>
                  </a:cubicBezTo>
                  <a:cubicBezTo>
                    <a:pt x="9" y="12"/>
                    <a:pt x="9" y="12"/>
                    <a:pt x="10" y="12"/>
                  </a:cubicBezTo>
                  <a:cubicBezTo>
                    <a:pt x="10" y="12"/>
                    <a:pt x="11" y="12"/>
                    <a:pt x="12" y="11"/>
                  </a:cubicBezTo>
                  <a:cubicBezTo>
                    <a:pt x="12" y="11"/>
                    <a:pt x="12" y="11"/>
                    <a:pt x="12" y="12"/>
                  </a:cubicBezTo>
                  <a:cubicBezTo>
                    <a:pt x="13" y="12"/>
                    <a:pt x="13" y="12"/>
                    <a:pt x="14" y="12"/>
                  </a:cubicBezTo>
                  <a:cubicBezTo>
                    <a:pt x="14" y="12"/>
                    <a:pt x="15" y="12"/>
                    <a:pt x="15" y="12"/>
                  </a:cubicBezTo>
                  <a:cubicBezTo>
                    <a:pt x="15" y="12"/>
                    <a:pt x="16" y="12"/>
                    <a:pt x="16" y="12"/>
                  </a:cubicBezTo>
                  <a:cubicBezTo>
                    <a:pt x="16" y="12"/>
                    <a:pt x="17" y="12"/>
                    <a:pt x="17" y="11"/>
                  </a:cubicBezTo>
                  <a:cubicBezTo>
                    <a:pt x="18" y="11"/>
                    <a:pt x="19" y="10"/>
                    <a:pt x="20" y="9"/>
                  </a:cubicBezTo>
                  <a:cubicBezTo>
                    <a:pt x="20" y="9"/>
                    <a:pt x="20" y="9"/>
                    <a:pt x="20" y="8"/>
                  </a:cubicBezTo>
                  <a:cubicBezTo>
                    <a:pt x="20" y="8"/>
                    <a:pt x="20" y="7"/>
                    <a:pt x="19" y="6"/>
                  </a:cubicBezTo>
                  <a:cubicBezTo>
                    <a:pt x="19" y="6"/>
                    <a:pt x="19" y="6"/>
                    <a:pt x="19" y="6"/>
                  </a:cubicBezTo>
                  <a:cubicBezTo>
                    <a:pt x="19" y="6"/>
                    <a:pt x="18" y="7"/>
                    <a:pt x="18" y="7"/>
                  </a:cubicBezTo>
                  <a:cubicBezTo>
                    <a:pt x="18" y="7"/>
                    <a:pt x="18" y="7"/>
                    <a:pt x="18" y="7"/>
                  </a:cubicBezTo>
                  <a:cubicBezTo>
                    <a:pt x="18" y="7"/>
                    <a:pt x="17" y="7"/>
                    <a:pt x="17" y="6"/>
                  </a:cubicBezTo>
                  <a:cubicBezTo>
                    <a:pt x="17" y="6"/>
                    <a:pt x="17" y="5"/>
                    <a:pt x="17" y="5"/>
                  </a:cubicBezTo>
                  <a:cubicBezTo>
                    <a:pt x="17" y="5"/>
                    <a:pt x="17" y="4"/>
                    <a:pt x="17" y="4"/>
                  </a:cubicBezTo>
                  <a:cubicBezTo>
                    <a:pt x="17" y="3"/>
                    <a:pt x="17" y="2"/>
                    <a:pt x="18" y="2"/>
                  </a:cubicBezTo>
                  <a:cubicBezTo>
                    <a:pt x="18" y="1"/>
                    <a:pt x="18" y="1"/>
                    <a:pt x="18" y="1"/>
                  </a:cubicBezTo>
                  <a:cubicBezTo>
                    <a:pt x="17" y="1"/>
                    <a:pt x="17" y="1"/>
                    <a:pt x="17" y="1"/>
                  </a:cubicBezTo>
                  <a:cubicBezTo>
                    <a:pt x="16" y="2"/>
                    <a:pt x="15" y="2"/>
                    <a:pt x="15" y="3"/>
                  </a:cubicBezTo>
                  <a:cubicBezTo>
                    <a:pt x="14" y="3"/>
                    <a:pt x="14" y="3"/>
                    <a:pt x="14" y="4"/>
                  </a:cubicBezTo>
                  <a:cubicBezTo>
                    <a:pt x="14" y="4"/>
                    <a:pt x="14" y="4"/>
                    <a:pt x="14" y="4"/>
                  </a:cubicBezTo>
                  <a:cubicBezTo>
                    <a:pt x="15" y="5"/>
                    <a:pt x="14" y="5"/>
                    <a:pt x="14" y="5"/>
                  </a:cubicBezTo>
                  <a:cubicBezTo>
                    <a:pt x="14" y="5"/>
                    <a:pt x="14" y="5"/>
                    <a:pt x="14" y="5"/>
                  </a:cubicBezTo>
                  <a:cubicBezTo>
                    <a:pt x="13" y="6"/>
                    <a:pt x="13" y="6"/>
                    <a:pt x="13" y="7"/>
                  </a:cubicBezTo>
                  <a:cubicBezTo>
                    <a:pt x="13" y="7"/>
                    <a:pt x="14" y="7"/>
                    <a:pt x="14" y="7"/>
                  </a:cubicBezTo>
                  <a:cubicBezTo>
                    <a:pt x="14" y="7"/>
                    <a:pt x="13" y="8"/>
                    <a:pt x="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0" name="Freeform 477">
              <a:extLst>
                <a:ext uri="{FF2B5EF4-FFF2-40B4-BE49-F238E27FC236}">
                  <a16:creationId xmlns:a16="http://schemas.microsoft.com/office/drawing/2014/main" id="{7470FEE2-F0F7-4199-B7A8-9F2E5FFD0044}"/>
                </a:ext>
              </a:extLst>
            </p:cNvPr>
            <p:cNvSpPr>
              <a:spLocks/>
            </p:cNvSpPr>
            <p:nvPr/>
          </p:nvSpPr>
          <p:spPr bwMode="auto">
            <a:xfrm>
              <a:off x="6386968" y="3361420"/>
              <a:ext cx="76200" cy="76200"/>
            </a:xfrm>
            <a:custGeom>
              <a:avLst/>
              <a:gdLst>
                <a:gd name="T0" fmla="*/ 21 w 21"/>
                <a:gd name="T1" fmla="*/ 2 h 21"/>
                <a:gd name="T2" fmla="*/ 20 w 21"/>
                <a:gd name="T3" fmla="*/ 2 h 21"/>
                <a:gd name="T4" fmla="*/ 19 w 21"/>
                <a:gd name="T5" fmla="*/ 1 h 21"/>
                <a:gd name="T6" fmla="*/ 19 w 21"/>
                <a:gd name="T7" fmla="*/ 1 h 21"/>
                <a:gd name="T8" fmla="*/ 18 w 21"/>
                <a:gd name="T9" fmla="*/ 1 h 21"/>
                <a:gd name="T10" fmla="*/ 17 w 21"/>
                <a:gd name="T11" fmla="*/ 1 h 21"/>
                <a:gd name="T12" fmla="*/ 15 w 21"/>
                <a:gd name="T13" fmla="*/ 4 h 21"/>
                <a:gd name="T14" fmla="*/ 14 w 21"/>
                <a:gd name="T15" fmla="*/ 5 h 21"/>
                <a:gd name="T16" fmla="*/ 14 w 21"/>
                <a:gd name="T17" fmla="*/ 6 h 21"/>
                <a:gd name="T18" fmla="*/ 12 w 21"/>
                <a:gd name="T19" fmla="*/ 8 h 21"/>
                <a:gd name="T20" fmla="*/ 9 w 21"/>
                <a:gd name="T21" fmla="*/ 10 h 21"/>
                <a:gd name="T22" fmla="*/ 7 w 21"/>
                <a:gd name="T23" fmla="*/ 11 h 21"/>
                <a:gd name="T24" fmla="*/ 6 w 21"/>
                <a:gd name="T25" fmla="*/ 11 h 21"/>
                <a:gd name="T26" fmla="*/ 3 w 21"/>
                <a:gd name="T27" fmla="*/ 14 h 21"/>
                <a:gd name="T28" fmla="*/ 1 w 21"/>
                <a:gd name="T29" fmla="*/ 18 h 21"/>
                <a:gd name="T30" fmla="*/ 1 w 21"/>
                <a:gd name="T31" fmla="*/ 19 h 21"/>
                <a:gd name="T32" fmla="*/ 3 w 21"/>
                <a:gd name="T33" fmla="*/ 20 h 21"/>
                <a:gd name="T34" fmla="*/ 3 w 21"/>
                <a:gd name="T35" fmla="*/ 20 h 21"/>
                <a:gd name="T36" fmla="*/ 5 w 21"/>
                <a:gd name="T37" fmla="*/ 21 h 21"/>
                <a:gd name="T38" fmla="*/ 9 w 21"/>
                <a:gd name="T39" fmla="*/ 18 h 21"/>
                <a:gd name="T40" fmla="*/ 10 w 21"/>
                <a:gd name="T41" fmla="*/ 17 h 21"/>
                <a:gd name="T42" fmla="*/ 10 w 21"/>
                <a:gd name="T43" fmla="*/ 16 h 21"/>
                <a:gd name="T44" fmla="*/ 11 w 21"/>
                <a:gd name="T45" fmla="*/ 14 h 21"/>
                <a:gd name="T46" fmla="*/ 14 w 21"/>
                <a:gd name="T47" fmla="*/ 12 h 21"/>
                <a:gd name="T48" fmla="*/ 15 w 21"/>
                <a:gd name="T49" fmla="*/ 12 h 21"/>
                <a:gd name="T50" fmla="*/ 16 w 21"/>
                <a:gd name="T51" fmla="*/ 11 h 21"/>
                <a:gd name="T52" fmla="*/ 17 w 21"/>
                <a:gd name="T53" fmla="*/ 9 h 21"/>
                <a:gd name="T54" fmla="*/ 18 w 21"/>
                <a:gd name="T55" fmla="*/ 8 h 21"/>
                <a:gd name="T56" fmla="*/ 20 w 21"/>
                <a:gd name="T57" fmla="*/ 5 h 21"/>
                <a:gd name="T58" fmla="*/ 21 w 21"/>
                <a:gd name="T59" fmla="*/ 4 h 21"/>
                <a:gd name="T60" fmla="*/ 21 w 21"/>
                <a:gd name="T61" fmla="*/ 4 h 21"/>
                <a:gd name="T62" fmla="*/ 21 w 21"/>
                <a:gd name="T63" fmla="*/ 3 h 21"/>
                <a:gd name="T64" fmla="*/ 21 w 21"/>
                <a:gd name="T65" fmla="*/ 3 h 21"/>
                <a:gd name="T66" fmla="*/ 21 w 21"/>
                <a:gd name="T67" fmla="*/ 2 h 21"/>
                <a:gd name="T68" fmla="*/ 21 w 21"/>
                <a:gd name="T69"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 h="21">
                  <a:moveTo>
                    <a:pt x="21" y="2"/>
                  </a:moveTo>
                  <a:cubicBezTo>
                    <a:pt x="20" y="2"/>
                    <a:pt x="20" y="2"/>
                    <a:pt x="20" y="2"/>
                  </a:cubicBezTo>
                  <a:cubicBezTo>
                    <a:pt x="19" y="2"/>
                    <a:pt x="19" y="1"/>
                    <a:pt x="19" y="1"/>
                  </a:cubicBezTo>
                  <a:cubicBezTo>
                    <a:pt x="19" y="1"/>
                    <a:pt x="19" y="1"/>
                    <a:pt x="19" y="1"/>
                  </a:cubicBezTo>
                  <a:cubicBezTo>
                    <a:pt x="19" y="1"/>
                    <a:pt x="18" y="0"/>
                    <a:pt x="18" y="1"/>
                  </a:cubicBezTo>
                  <a:cubicBezTo>
                    <a:pt x="18" y="1"/>
                    <a:pt x="17" y="1"/>
                    <a:pt x="17" y="1"/>
                  </a:cubicBezTo>
                  <a:cubicBezTo>
                    <a:pt x="17" y="2"/>
                    <a:pt x="16" y="4"/>
                    <a:pt x="15" y="4"/>
                  </a:cubicBezTo>
                  <a:cubicBezTo>
                    <a:pt x="15" y="4"/>
                    <a:pt x="14" y="5"/>
                    <a:pt x="14" y="5"/>
                  </a:cubicBezTo>
                  <a:cubicBezTo>
                    <a:pt x="14" y="5"/>
                    <a:pt x="14" y="6"/>
                    <a:pt x="14" y="6"/>
                  </a:cubicBezTo>
                  <a:cubicBezTo>
                    <a:pt x="13" y="7"/>
                    <a:pt x="13" y="8"/>
                    <a:pt x="12" y="8"/>
                  </a:cubicBezTo>
                  <a:cubicBezTo>
                    <a:pt x="11" y="9"/>
                    <a:pt x="10" y="9"/>
                    <a:pt x="9" y="10"/>
                  </a:cubicBezTo>
                  <a:cubicBezTo>
                    <a:pt x="8" y="10"/>
                    <a:pt x="8" y="11"/>
                    <a:pt x="7" y="11"/>
                  </a:cubicBezTo>
                  <a:cubicBezTo>
                    <a:pt x="7" y="11"/>
                    <a:pt x="6" y="11"/>
                    <a:pt x="6" y="11"/>
                  </a:cubicBezTo>
                  <a:cubicBezTo>
                    <a:pt x="5" y="12"/>
                    <a:pt x="4" y="13"/>
                    <a:pt x="3" y="14"/>
                  </a:cubicBezTo>
                  <a:cubicBezTo>
                    <a:pt x="2" y="15"/>
                    <a:pt x="1" y="16"/>
                    <a:pt x="1" y="18"/>
                  </a:cubicBezTo>
                  <a:cubicBezTo>
                    <a:pt x="0" y="18"/>
                    <a:pt x="1" y="18"/>
                    <a:pt x="1" y="19"/>
                  </a:cubicBezTo>
                  <a:cubicBezTo>
                    <a:pt x="2" y="19"/>
                    <a:pt x="3" y="19"/>
                    <a:pt x="3" y="20"/>
                  </a:cubicBezTo>
                  <a:cubicBezTo>
                    <a:pt x="3" y="20"/>
                    <a:pt x="3" y="20"/>
                    <a:pt x="3" y="20"/>
                  </a:cubicBezTo>
                  <a:cubicBezTo>
                    <a:pt x="4" y="21"/>
                    <a:pt x="5" y="21"/>
                    <a:pt x="5" y="21"/>
                  </a:cubicBezTo>
                  <a:cubicBezTo>
                    <a:pt x="7" y="20"/>
                    <a:pt x="7" y="19"/>
                    <a:pt x="9" y="18"/>
                  </a:cubicBezTo>
                  <a:cubicBezTo>
                    <a:pt x="9" y="18"/>
                    <a:pt x="9" y="17"/>
                    <a:pt x="10" y="17"/>
                  </a:cubicBezTo>
                  <a:cubicBezTo>
                    <a:pt x="10" y="16"/>
                    <a:pt x="10" y="16"/>
                    <a:pt x="10" y="16"/>
                  </a:cubicBezTo>
                  <a:cubicBezTo>
                    <a:pt x="11" y="15"/>
                    <a:pt x="11" y="15"/>
                    <a:pt x="11" y="14"/>
                  </a:cubicBezTo>
                  <a:cubicBezTo>
                    <a:pt x="12" y="12"/>
                    <a:pt x="12" y="13"/>
                    <a:pt x="14" y="12"/>
                  </a:cubicBezTo>
                  <a:cubicBezTo>
                    <a:pt x="14" y="12"/>
                    <a:pt x="15" y="12"/>
                    <a:pt x="15" y="12"/>
                  </a:cubicBezTo>
                  <a:cubicBezTo>
                    <a:pt x="16" y="12"/>
                    <a:pt x="16" y="11"/>
                    <a:pt x="16" y="11"/>
                  </a:cubicBezTo>
                  <a:cubicBezTo>
                    <a:pt x="16" y="10"/>
                    <a:pt x="16" y="9"/>
                    <a:pt x="17" y="9"/>
                  </a:cubicBezTo>
                  <a:cubicBezTo>
                    <a:pt x="17" y="9"/>
                    <a:pt x="17" y="9"/>
                    <a:pt x="18" y="8"/>
                  </a:cubicBezTo>
                  <a:cubicBezTo>
                    <a:pt x="19" y="7"/>
                    <a:pt x="20" y="6"/>
                    <a:pt x="20" y="5"/>
                  </a:cubicBezTo>
                  <a:cubicBezTo>
                    <a:pt x="21" y="5"/>
                    <a:pt x="21" y="5"/>
                    <a:pt x="21" y="4"/>
                  </a:cubicBezTo>
                  <a:cubicBezTo>
                    <a:pt x="21" y="4"/>
                    <a:pt x="21" y="4"/>
                    <a:pt x="21" y="4"/>
                  </a:cubicBezTo>
                  <a:cubicBezTo>
                    <a:pt x="21" y="3"/>
                    <a:pt x="21" y="3"/>
                    <a:pt x="21" y="3"/>
                  </a:cubicBezTo>
                  <a:cubicBezTo>
                    <a:pt x="21" y="3"/>
                    <a:pt x="21" y="3"/>
                    <a:pt x="21" y="3"/>
                  </a:cubicBezTo>
                  <a:cubicBezTo>
                    <a:pt x="21" y="3"/>
                    <a:pt x="21" y="3"/>
                    <a:pt x="21" y="2"/>
                  </a:cubicBezTo>
                  <a:cubicBezTo>
                    <a:pt x="21" y="2"/>
                    <a:pt x="21" y="2"/>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1" name="Freeform 478">
              <a:extLst>
                <a:ext uri="{FF2B5EF4-FFF2-40B4-BE49-F238E27FC236}">
                  <a16:creationId xmlns:a16="http://schemas.microsoft.com/office/drawing/2014/main" id="{18AD9677-27E4-4EB5-903B-02436A2C6514}"/>
                </a:ext>
              </a:extLst>
            </p:cNvPr>
            <p:cNvSpPr>
              <a:spLocks/>
            </p:cNvSpPr>
            <p:nvPr/>
          </p:nvSpPr>
          <p:spPr bwMode="auto">
            <a:xfrm>
              <a:off x="5069343" y="2380345"/>
              <a:ext cx="65088" cy="39688"/>
            </a:xfrm>
            <a:custGeom>
              <a:avLst/>
              <a:gdLst>
                <a:gd name="T0" fmla="*/ 9 w 18"/>
                <a:gd name="T1" fmla="*/ 11 h 11"/>
                <a:gd name="T2" fmla="*/ 13 w 18"/>
                <a:gd name="T3" fmla="*/ 9 h 11"/>
                <a:gd name="T4" fmla="*/ 14 w 18"/>
                <a:gd name="T5" fmla="*/ 9 h 11"/>
                <a:gd name="T6" fmla="*/ 16 w 18"/>
                <a:gd name="T7" fmla="*/ 8 h 11"/>
                <a:gd name="T8" fmla="*/ 17 w 18"/>
                <a:gd name="T9" fmla="*/ 7 h 11"/>
                <a:gd name="T10" fmla="*/ 17 w 18"/>
                <a:gd name="T11" fmla="*/ 6 h 11"/>
                <a:gd name="T12" fmla="*/ 18 w 18"/>
                <a:gd name="T13" fmla="*/ 6 h 11"/>
                <a:gd name="T14" fmla="*/ 18 w 18"/>
                <a:gd name="T15" fmla="*/ 4 h 11"/>
                <a:gd name="T16" fmla="*/ 18 w 18"/>
                <a:gd name="T17" fmla="*/ 4 h 11"/>
                <a:gd name="T18" fmla="*/ 18 w 18"/>
                <a:gd name="T19" fmla="*/ 4 h 11"/>
                <a:gd name="T20" fmla="*/ 17 w 18"/>
                <a:gd name="T21" fmla="*/ 3 h 11"/>
                <a:gd name="T22" fmla="*/ 17 w 18"/>
                <a:gd name="T23" fmla="*/ 2 h 11"/>
                <a:gd name="T24" fmla="*/ 16 w 18"/>
                <a:gd name="T25" fmla="*/ 1 h 11"/>
                <a:gd name="T26" fmla="*/ 16 w 18"/>
                <a:gd name="T27" fmla="*/ 1 h 11"/>
                <a:gd name="T28" fmla="*/ 15 w 18"/>
                <a:gd name="T29" fmla="*/ 1 h 11"/>
                <a:gd name="T30" fmla="*/ 13 w 18"/>
                <a:gd name="T31" fmla="*/ 1 h 11"/>
                <a:gd name="T32" fmla="*/ 11 w 18"/>
                <a:gd name="T33" fmla="*/ 1 h 11"/>
                <a:gd name="T34" fmla="*/ 10 w 18"/>
                <a:gd name="T35" fmla="*/ 1 h 11"/>
                <a:gd name="T36" fmla="*/ 8 w 18"/>
                <a:gd name="T37" fmla="*/ 2 h 11"/>
                <a:gd name="T38" fmla="*/ 8 w 18"/>
                <a:gd name="T39" fmla="*/ 2 h 11"/>
                <a:gd name="T40" fmla="*/ 8 w 18"/>
                <a:gd name="T41" fmla="*/ 1 h 11"/>
                <a:gd name="T42" fmla="*/ 7 w 18"/>
                <a:gd name="T43" fmla="*/ 1 h 11"/>
                <a:gd name="T44" fmla="*/ 7 w 18"/>
                <a:gd name="T45" fmla="*/ 2 h 11"/>
                <a:gd name="T46" fmla="*/ 6 w 18"/>
                <a:gd name="T47" fmla="*/ 3 h 11"/>
                <a:gd name="T48" fmla="*/ 6 w 18"/>
                <a:gd name="T49" fmla="*/ 4 h 11"/>
                <a:gd name="T50" fmla="*/ 6 w 18"/>
                <a:gd name="T51" fmla="*/ 4 h 11"/>
                <a:gd name="T52" fmla="*/ 6 w 18"/>
                <a:gd name="T53" fmla="*/ 4 h 11"/>
                <a:gd name="T54" fmla="*/ 6 w 18"/>
                <a:gd name="T55" fmla="*/ 4 h 11"/>
                <a:gd name="T56" fmla="*/ 6 w 18"/>
                <a:gd name="T57" fmla="*/ 4 h 11"/>
                <a:gd name="T58" fmla="*/ 5 w 18"/>
                <a:gd name="T59" fmla="*/ 2 h 11"/>
                <a:gd name="T60" fmla="*/ 5 w 18"/>
                <a:gd name="T61" fmla="*/ 1 h 11"/>
                <a:gd name="T62" fmla="*/ 4 w 18"/>
                <a:gd name="T63" fmla="*/ 1 h 11"/>
                <a:gd name="T64" fmla="*/ 3 w 18"/>
                <a:gd name="T65" fmla="*/ 1 h 11"/>
                <a:gd name="T66" fmla="*/ 3 w 18"/>
                <a:gd name="T67" fmla="*/ 1 h 11"/>
                <a:gd name="T68" fmla="*/ 3 w 18"/>
                <a:gd name="T69" fmla="*/ 1 h 11"/>
                <a:gd name="T70" fmla="*/ 3 w 18"/>
                <a:gd name="T71" fmla="*/ 1 h 11"/>
                <a:gd name="T72" fmla="*/ 3 w 18"/>
                <a:gd name="T73" fmla="*/ 1 h 11"/>
                <a:gd name="T74" fmla="*/ 2 w 18"/>
                <a:gd name="T75" fmla="*/ 1 h 11"/>
                <a:gd name="T76" fmla="*/ 0 w 18"/>
                <a:gd name="T77" fmla="*/ 3 h 11"/>
                <a:gd name="T78" fmla="*/ 1 w 18"/>
                <a:gd name="T79" fmla="*/ 4 h 11"/>
                <a:gd name="T80" fmla="*/ 2 w 18"/>
                <a:gd name="T81" fmla="*/ 3 h 11"/>
                <a:gd name="T82" fmla="*/ 3 w 18"/>
                <a:gd name="T83" fmla="*/ 4 h 11"/>
                <a:gd name="T84" fmla="*/ 3 w 18"/>
                <a:gd name="T85" fmla="*/ 4 h 11"/>
                <a:gd name="T86" fmla="*/ 2 w 18"/>
                <a:gd name="T87" fmla="*/ 5 h 11"/>
                <a:gd name="T88" fmla="*/ 1 w 18"/>
                <a:gd name="T89" fmla="*/ 5 h 11"/>
                <a:gd name="T90" fmla="*/ 1 w 18"/>
                <a:gd name="T91" fmla="*/ 6 h 11"/>
                <a:gd name="T92" fmla="*/ 1 w 18"/>
                <a:gd name="T93" fmla="*/ 6 h 11"/>
                <a:gd name="T94" fmla="*/ 2 w 18"/>
                <a:gd name="T95" fmla="*/ 6 h 11"/>
                <a:gd name="T96" fmla="*/ 3 w 18"/>
                <a:gd name="T97" fmla="*/ 7 h 11"/>
                <a:gd name="T98" fmla="*/ 3 w 18"/>
                <a:gd name="T99" fmla="*/ 8 h 11"/>
                <a:gd name="T100" fmla="*/ 3 w 18"/>
                <a:gd name="T101" fmla="*/ 8 h 11"/>
                <a:gd name="T102" fmla="*/ 3 w 18"/>
                <a:gd name="T103" fmla="*/ 8 h 11"/>
                <a:gd name="T104" fmla="*/ 2 w 18"/>
                <a:gd name="T105" fmla="*/ 9 h 11"/>
                <a:gd name="T106" fmla="*/ 3 w 18"/>
                <a:gd name="T107" fmla="*/ 10 h 11"/>
                <a:gd name="T108" fmla="*/ 4 w 18"/>
                <a:gd name="T109" fmla="*/ 10 h 11"/>
                <a:gd name="T110" fmla="*/ 6 w 18"/>
                <a:gd name="T111" fmla="*/ 10 h 11"/>
                <a:gd name="T112" fmla="*/ 8 w 18"/>
                <a:gd name="T113" fmla="*/ 11 h 11"/>
                <a:gd name="T114" fmla="*/ 9 w 18"/>
                <a:gd name="T11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 h="11">
                  <a:moveTo>
                    <a:pt x="9" y="11"/>
                  </a:moveTo>
                  <a:cubicBezTo>
                    <a:pt x="11" y="11"/>
                    <a:pt x="12" y="10"/>
                    <a:pt x="13" y="9"/>
                  </a:cubicBezTo>
                  <a:cubicBezTo>
                    <a:pt x="13" y="9"/>
                    <a:pt x="13" y="9"/>
                    <a:pt x="14" y="9"/>
                  </a:cubicBezTo>
                  <a:cubicBezTo>
                    <a:pt x="14" y="8"/>
                    <a:pt x="15" y="8"/>
                    <a:pt x="16" y="8"/>
                  </a:cubicBezTo>
                  <a:cubicBezTo>
                    <a:pt x="16" y="8"/>
                    <a:pt x="16" y="8"/>
                    <a:pt x="17" y="7"/>
                  </a:cubicBezTo>
                  <a:cubicBezTo>
                    <a:pt x="17" y="7"/>
                    <a:pt x="17" y="7"/>
                    <a:pt x="17" y="6"/>
                  </a:cubicBezTo>
                  <a:cubicBezTo>
                    <a:pt x="17" y="6"/>
                    <a:pt x="18" y="6"/>
                    <a:pt x="18" y="6"/>
                  </a:cubicBezTo>
                  <a:cubicBezTo>
                    <a:pt x="17" y="5"/>
                    <a:pt x="17" y="5"/>
                    <a:pt x="18" y="4"/>
                  </a:cubicBezTo>
                  <a:cubicBezTo>
                    <a:pt x="18" y="4"/>
                    <a:pt x="18" y="4"/>
                    <a:pt x="18" y="4"/>
                  </a:cubicBezTo>
                  <a:cubicBezTo>
                    <a:pt x="18" y="4"/>
                    <a:pt x="18" y="4"/>
                    <a:pt x="18" y="4"/>
                  </a:cubicBezTo>
                  <a:cubicBezTo>
                    <a:pt x="17" y="3"/>
                    <a:pt x="17" y="3"/>
                    <a:pt x="17" y="3"/>
                  </a:cubicBezTo>
                  <a:cubicBezTo>
                    <a:pt x="16" y="3"/>
                    <a:pt x="17" y="2"/>
                    <a:pt x="17" y="2"/>
                  </a:cubicBezTo>
                  <a:cubicBezTo>
                    <a:pt x="16" y="2"/>
                    <a:pt x="16" y="1"/>
                    <a:pt x="16" y="1"/>
                  </a:cubicBezTo>
                  <a:cubicBezTo>
                    <a:pt x="16" y="1"/>
                    <a:pt x="16" y="1"/>
                    <a:pt x="16" y="1"/>
                  </a:cubicBezTo>
                  <a:cubicBezTo>
                    <a:pt x="15" y="1"/>
                    <a:pt x="15" y="1"/>
                    <a:pt x="15" y="1"/>
                  </a:cubicBezTo>
                  <a:cubicBezTo>
                    <a:pt x="14" y="0"/>
                    <a:pt x="14" y="0"/>
                    <a:pt x="13" y="1"/>
                  </a:cubicBezTo>
                  <a:cubicBezTo>
                    <a:pt x="13" y="1"/>
                    <a:pt x="12" y="2"/>
                    <a:pt x="11" y="1"/>
                  </a:cubicBezTo>
                  <a:cubicBezTo>
                    <a:pt x="11" y="1"/>
                    <a:pt x="10" y="1"/>
                    <a:pt x="10" y="1"/>
                  </a:cubicBezTo>
                  <a:cubicBezTo>
                    <a:pt x="9" y="1"/>
                    <a:pt x="9" y="1"/>
                    <a:pt x="8" y="2"/>
                  </a:cubicBezTo>
                  <a:cubicBezTo>
                    <a:pt x="8" y="2"/>
                    <a:pt x="8" y="2"/>
                    <a:pt x="8" y="2"/>
                  </a:cubicBezTo>
                  <a:cubicBezTo>
                    <a:pt x="8" y="2"/>
                    <a:pt x="8" y="2"/>
                    <a:pt x="8" y="1"/>
                  </a:cubicBezTo>
                  <a:cubicBezTo>
                    <a:pt x="7" y="1"/>
                    <a:pt x="7" y="1"/>
                    <a:pt x="7" y="1"/>
                  </a:cubicBezTo>
                  <a:cubicBezTo>
                    <a:pt x="7" y="2"/>
                    <a:pt x="7" y="2"/>
                    <a:pt x="7" y="2"/>
                  </a:cubicBezTo>
                  <a:cubicBezTo>
                    <a:pt x="7" y="3"/>
                    <a:pt x="7" y="3"/>
                    <a:pt x="6" y="3"/>
                  </a:cubicBezTo>
                  <a:cubicBezTo>
                    <a:pt x="6" y="3"/>
                    <a:pt x="6" y="3"/>
                    <a:pt x="6" y="4"/>
                  </a:cubicBezTo>
                  <a:cubicBezTo>
                    <a:pt x="6" y="4"/>
                    <a:pt x="6" y="4"/>
                    <a:pt x="6" y="4"/>
                  </a:cubicBezTo>
                  <a:cubicBezTo>
                    <a:pt x="6" y="4"/>
                    <a:pt x="6" y="4"/>
                    <a:pt x="6" y="4"/>
                  </a:cubicBezTo>
                  <a:cubicBezTo>
                    <a:pt x="6" y="4"/>
                    <a:pt x="6" y="4"/>
                    <a:pt x="6" y="4"/>
                  </a:cubicBezTo>
                  <a:cubicBezTo>
                    <a:pt x="6" y="4"/>
                    <a:pt x="6" y="4"/>
                    <a:pt x="6" y="4"/>
                  </a:cubicBezTo>
                  <a:cubicBezTo>
                    <a:pt x="5" y="3"/>
                    <a:pt x="5" y="3"/>
                    <a:pt x="5" y="2"/>
                  </a:cubicBezTo>
                  <a:cubicBezTo>
                    <a:pt x="5" y="2"/>
                    <a:pt x="5" y="1"/>
                    <a:pt x="5" y="1"/>
                  </a:cubicBezTo>
                  <a:cubicBezTo>
                    <a:pt x="5" y="1"/>
                    <a:pt x="4" y="1"/>
                    <a:pt x="4" y="1"/>
                  </a:cubicBezTo>
                  <a:cubicBezTo>
                    <a:pt x="4" y="0"/>
                    <a:pt x="3" y="0"/>
                    <a:pt x="3" y="1"/>
                  </a:cubicBezTo>
                  <a:cubicBezTo>
                    <a:pt x="3" y="1"/>
                    <a:pt x="3" y="1"/>
                    <a:pt x="3" y="1"/>
                  </a:cubicBezTo>
                  <a:cubicBezTo>
                    <a:pt x="3" y="1"/>
                    <a:pt x="3" y="1"/>
                    <a:pt x="3" y="1"/>
                  </a:cubicBezTo>
                  <a:cubicBezTo>
                    <a:pt x="3" y="1"/>
                    <a:pt x="3" y="1"/>
                    <a:pt x="3" y="1"/>
                  </a:cubicBezTo>
                  <a:cubicBezTo>
                    <a:pt x="3" y="1"/>
                    <a:pt x="3" y="1"/>
                    <a:pt x="3" y="1"/>
                  </a:cubicBezTo>
                  <a:cubicBezTo>
                    <a:pt x="2" y="1"/>
                    <a:pt x="2" y="1"/>
                    <a:pt x="2" y="1"/>
                  </a:cubicBezTo>
                  <a:cubicBezTo>
                    <a:pt x="1" y="2"/>
                    <a:pt x="1" y="2"/>
                    <a:pt x="0" y="3"/>
                  </a:cubicBezTo>
                  <a:cubicBezTo>
                    <a:pt x="0" y="3"/>
                    <a:pt x="1" y="4"/>
                    <a:pt x="1" y="4"/>
                  </a:cubicBezTo>
                  <a:cubicBezTo>
                    <a:pt x="1" y="4"/>
                    <a:pt x="1" y="4"/>
                    <a:pt x="2" y="3"/>
                  </a:cubicBezTo>
                  <a:cubicBezTo>
                    <a:pt x="2" y="3"/>
                    <a:pt x="3" y="3"/>
                    <a:pt x="3" y="4"/>
                  </a:cubicBezTo>
                  <a:cubicBezTo>
                    <a:pt x="3" y="4"/>
                    <a:pt x="3" y="4"/>
                    <a:pt x="3" y="4"/>
                  </a:cubicBezTo>
                  <a:cubicBezTo>
                    <a:pt x="3" y="4"/>
                    <a:pt x="3" y="5"/>
                    <a:pt x="2" y="5"/>
                  </a:cubicBezTo>
                  <a:cubicBezTo>
                    <a:pt x="2" y="5"/>
                    <a:pt x="1" y="5"/>
                    <a:pt x="1" y="5"/>
                  </a:cubicBezTo>
                  <a:cubicBezTo>
                    <a:pt x="1" y="5"/>
                    <a:pt x="1" y="5"/>
                    <a:pt x="1" y="6"/>
                  </a:cubicBezTo>
                  <a:cubicBezTo>
                    <a:pt x="1" y="6"/>
                    <a:pt x="1" y="6"/>
                    <a:pt x="1" y="6"/>
                  </a:cubicBezTo>
                  <a:cubicBezTo>
                    <a:pt x="1" y="6"/>
                    <a:pt x="2" y="6"/>
                    <a:pt x="2" y="6"/>
                  </a:cubicBezTo>
                  <a:cubicBezTo>
                    <a:pt x="2" y="6"/>
                    <a:pt x="3" y="6"/>
                    <a:pt x="3" y="7"/>
                  </a:cubicBezTo>
                  <a:cubicBezTo>
                    <a:pt x="3" y="7"/>
                    <a:pt x="3" y="7"/>
                    <a:pt x="3" y="8"/>
                  </a:cubicBezTo>
                  <a:cubicBezTo>
                    <a:pt x="3" y="8"/>
                    <a:pt x="3" y="8"/>
                    <a:pt x="3" y="8"/>
                  </a:cubicBezTo>
                  <a:cubicBezTo>
                    <a:pt x="3" y="8"/>
                    <a:pt x="3" y="8"/>
                    <a:pt x="3" y="8"/>
                  </a:cubicBezTo>
                  <a:cubicBezTo>
                    <a:pt x="2" y="8"/>
                    <a:pt x="2" y="8"/>
                    <a:pt x="2" y="9"/>
                  </a:cubicBezTo>
                  <a:cubicBezTo>
                    <a:pt x="2" y="9"/>
                    <a:pt x="2" y="10"/>
                    <a:pt x="3" y="10"/>
                  </a:cubicBezTo>
                  <a:cubicBezTo>
                    <a:pt x="3" y="10"/>
                    <a:pt x="3" y="10"/>
                    <a:pt x="4" y="10"/>
                  </a:cubicBezTo>
                  <a:cubicBezTo>
                    <a:pt x="5" y="10"/>
                    <a:pt x="5" y="10"/>
                    <a:pt x="6" y="10"/>
                  </a:cubicBezTo>
                  <a:cubicBezTo>
                    <a:pt x="7" y="11"/>
                    <a:pt x="8" y="11"/>
                    <a:pt x="8" y="11"/>
                  </a:cubicBezTo>
                  <a:cubicBezTo>
                    <a:pt x="9" y="11"/>
                    <a:pt x="9" y="11"/>
                    <a:pt x="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2" name="Freeform 479">
              <a:extLst>
                <a:ext uri="{FF2B5EF4-FFF2-40B4-BE49-F238E27FC236}">
                  <a16:creationId xmlns:a16="http://schemas.microsoft.com/office/drawing/2014/main" id="{BA44A7F3-22D2-4A10-B7C0-477B280CDBD0}"/>
                </a:ext>
              </a:extLst>
            </p:cNvPr>
            <p:cNvSpPr>
              <a:spLocks/>
            </p:cNvSpPr>
            <p:nvPr/>
          </p:nvSpPr>
          <p:spPr bwMode="auto">
            <a:xfrm>
              <a:off x="5637668" y="2056495"/>
              <a:ext cx="61913" cy="53975"/>
            </a:xfrm>
            <a:custGeom>
              <a:avLst/>
              <a:gdLst>
                <a:gd name="T0" fmla="*/ 0 w 17"/>
                <a:gd name="T1" fmla="*/ 8 h 15"/>
                <a:gd name="T2" fmla="*/ 1 w 17"/>
                <a:gd name="T3" fmla="*/ 9 h 15"/>
                <a:gd name="T4" fmla="*/ 2 w 17"/>
                <a:gd name="T5" fmla="*/ 9 h 15"/>
                <a:gd name="T6" fmla="*/ 3 w 17"/>
                <a:gd name="T7" fmla="*/ 9 h 15"/>
                <a:gd name="T8" fmla="*/ 3 w 17"/>
                <a:gd name="T9" fmla="*/ 9 h 15"/>
                <a:gd name="T10" fmla="*/ 3 w 17"/>
                <a:gd name="T11" fmla="*/ 10 h 15"/>
                <a:gd name="T12" fmla="*/ 2 w 17"/>
                <a:gd name="T13" fmla="*/ 10 h 15"/>
                <a:gd name="T14" fmla="*/ 1 w 17"/>
                <a:gd name="T15" fmla="*/ 10 h 15"/>
                <a:gd name="T16" fmla="*/ 2 w 17"/>
                <a:gd name="T17" fmla="*/ 11 h 15"/>
                <a:gd name="T18" fmla="*/ 3 w 17"/>
                <a:gd name="T19" fmla="*/ 12 h 15"/>
                <a:gd name="T20" fmla="*/ 4 w 17"/>
                <a:gd name="T21" fmla="*/ 12 h 15"/>
                <a:gd name="T22" fmla="*/ 5 w 17"/>
                <a:gd name="T23" fmla="*/ 10 h 15"/>
                <a:gd name="T24" fmla="*/ 5 w 17"/>
                <a:gd name="T25" fmla="*/ 10 h 15"/>
                <a:gd name="T26" fmla="*/ 5 w 17"/>
                <a:gd name="T27" fmla="*/ 9 h 15"/>
                <a:gd name="T28" fmla="*/ 5 w 17"/>
                <a:gd name="T29" fmla="*/ 9 h 15"/>
                <a:gd name="T30" fmla="*/ 6 w 17"/>
                <a:gd name="T31" fmla="*/ 11 h 15"/>
                <a:gd name="T32" fmla="*/ 6 w 17"/>
                <a:gd name="T33" fmla="*/ 12 h 15"/>
                <a:gd name="T34" fmla="*/ 6 w 17"/>
                <a:gd name="T35" fmla="*/ 13 h 15"/>
                <a:gd name="T36" fmla="*/ 8 w 17"/>
                <a:gd name="T37" fmla="*/ 14 h 15"/>
                <a:gd name="T38" fmla="*/ 10 w 17"/>
                <a:gd name="T39" fmla="*/ 15 h 15"/>
                <a:gd name="T40" fmla="*/ 14 w 17"/>
                <a:gd name="T41" fmla="*/ 15 h 15"/>
                <a:gd name="T42" fmla="*/ 15 w 17"/>
                <a:gd name="T43" fmla="*/ 15 h 15"/>
                <a:gd name="T44" fmla="*/ 16 w 17"/>
                <a:gd name="T45" fmla="*/ 14 h 15"/>
                <a:gd name="T46" fmla="*/ 16 w 17"/>
                <a:gd name="T47" fmla="*/ 13 h 15"/>
                <a:gd name="T48" fmla="*/ 16 w 17"/>
                <a:gd name="T49" fmla="*/ 13 h 15"/>
                <a:gd name="T50" fmla="*/ 15 w 17"/>
                <a:gd name="T51" fmla="*/ 12 h 15"/>
                <a:gd name="T52" fmla="*/ 15 w 17"/>
                <a:gd name="T53" fmla="*/ 11 h 15"/>
                <a:gd name="T54" fmla="*/ 14 w 17"/>
                <a:gd name="T55" fmla="*/ 9 h 15"/>
                <a:gd name="T56" fmla="*/ 12 w 17"/>
                <a:gd name="T57" fmla="*/ 7 h 15"/>
                <a:gd name="T58" fmla="*/ 11 w 17"/>
                <a:gd name="T59" fmla="*/ 7 h 15"/>
                <a:gd name="T60" fmla="*/ 10 w 17"/>
                <a:gd name="T61" fmla="*/ 7 h 15"/>
                <a:gd name="T62" fmla="*/ 8 w 17"/>
                <a:gd name="T63" fmla="*/ 7 h 15"/>
                <a:gd name="T64" fmla="*/ 8 w 17"/>
                <a:gd name="T65" fmla="*/ 7 h 15"/>
                <a:gd name="T66" fmla="*/ 8 w 17"/>
                <a:gd name="T67" fmla="*/ 7 h 15"/>
                <a:gd name="T68" fmla="*/ 8 w 17"/>
                <a:gd name="T69" fmla="*/ 7 h 15"/>
                <a:gd name="T70" fmla="*/ 6 w 17"/>
                <a:gd name="T71" fmla="*/ 8 h 15"/>
                <a:gd name="T72" fmla="*/ 6 w 17"/>
                <a:gd name="T73" fmla="*/ 8 h 15"/>
                <a:gd name="T74" fmla="*/ 6 w 17"/>
                <a:gd name="T75" fmla="*/ 8 h 15"/>
                <a:gd name="T76" fmla="*/ 8 w 17"/>
                <a:gd name="T77" fmla="*/ 7 h 15"/>
                <a:gd name="T78" fmla="*/ 8 w 17"/>
                <a:gd name="T79" fmla="*/ 7 h 15"/>
                <a:gd name="T80" fmla="*/ 8 w 17"/>
                <a:gd name="T81" fmla="*/ 7 h 15"/>
                <a:gd name="T82" fmla="*/ 7 w 17"/>
                <a:gd name="T83" fmla="*/ 5 h 15"/>
                <a:gd name="T84" fmla="*/ 6 w 17"/>
                <a:gd name="T85" fmla="*/ 3 h 15"/>
                <a:gd name="T86" fmla="*/ 6 w 17"/>
                <a:gd name="T87" fmla="*/ 3 h 15"/>
                <a:gd name="T88" fmla="*/ 3 w 17"/>
                <a:gd name="T89" fmla="*/ 1 h 15"/>
                <a:gd name="T90" fmla="*/ 2 w 17"/>
                <a:gd name="T91" fmla="*/ 1 h 15"/>
                <a:gd name="T92" fmla="*/ 1 w 17"/>
                <a:gd name="T93" fmla="*/ 1 h 15"/>
                <a:gd name="T94" fmla="*/ 0 w 17"/>
                <a:gd name="T95" fmla="*/ 3 h 15"/>
                <a:gd name="T96" fmla="*/ 0 w 17"/>
                <a:gd name="T97" fmla="*/ 6 h 15"/>
                <a:gd name="T98" fmla="*/ 0 w 17"/>
                <a:gd name="T9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 h="15">
                  <a:moveTo>
                    <a:pt x="0" y="8"/>
                  </a:moveTo>
                  <a:cubicBezTo>
                    <a:pt x="0" y="8"/>
                    <a:pt x="0" y="8"/>
                    <a:pt x="1" y="9"/>
                  </a:cubicBezTo>
                  <a:cubicBezTo>
                    <a:pt x="1" y="9"/>
                    <a:pt x="1" y="8"/>
                    <a:pt x="2" y="9"/>
                  </a:cubicBezTo>
                  <a:cubicBezTo>
                    <a:pt x="2" y="9"/>
                    <a:pt x="3" y="9"/>
                    <a:pt x="3" y="9"/>
                  </a:cubicBezTo>
                  <a:cubicBezTo>
                    <a:pt x="3" y="9"/>
                    <a:pt x="3" y="9"/>
                    <a:pt x="3" y="9"/>
                  </a:cubicBezTo>
                  <a:cubicBezTo>
                    <a:pt x="3" y="9"/>
                    <a:pt x="3" y="10"/>
                    <a:pt x="3" y="10"/>
                  </a:cubicBezTo>
                  <a:cubicBezTo>
                    <a:pt x="3" y="10"/>
                    <a:pt x="2" y="10"/>
                    <a:pt x="2" y="10"/>
                  </a:cubicBezTo>
                  <a:cubicBezTo>
                    <a:pt x="2" y="10"/>
                    <a:pt x="2" y="10"/>
                    <a:pt x="1" y="10"/>
                  </a:cubicBezTo>
                  <a:cubicBezTo>
                    <a:pt x="1" y="10"/>
                    <a:pt x="1" y="11"/>
                    <a:pt x="2" y="11"/>
                  </a:cubicBezTo>
                  <a:cubicBezTo>
                    <a:pt x="2" y="11"/>
                    <a:pt x="3" y="12"/>
                    <a:pt x="3" y="12"/>
                  </a:cubicBezTo>
                  <a:cubicBezTo>
                    <a:pt x="3" y="12"/>
                    <a:pt x="3" y="13"/>
                    <a:pt x="4" y="12"/>
                  </a:cubicBezTo>
                  <a:cubicBezTo>
                    <a:pt x="5" y="12"/>
                    <a:pt x="5" y="11"/>
                    <a:pt x="5" y="10"/>
                  </a:cubicBezTo>
                  <a:cubicBezTo>
                    <a:pt x="5" y="10"/>
                    <a:pt x="5" y="10"/>
                    <a:pt x="5" y="10"/>
                  </a:cubicBezTo>
                  <a:cubicBezTo>
                    <a:pt x="5" y="9"/>
                    <a:pt x="5" y="9"/>
                    <a:pt x="5" y="9"/>
                  </a:cubicBezTo>
                  <a:cubicBezTo>
                    <a:pt x="5" y="9"/>
                    <a:pt x="5" y="9"/>
                    <a:pt x="5" y="9"/>
                  </a:cubicBezTo>
                  <a:cubicBezTo>
                    <a:pt x="6" y="10"/>
                    <a:pt x="6" y="10"/>
                    <a:pt x="6" y="11"/>
                  </a:cubicBezTo>
                  <a:cubicBezTo>
                    <a:pt x="6" y="11"/>
                    <a:pt x="6" y="12"/>
                    <a:pt x="6" y="12"/>
                  </a:cubicBezTo>
                  <a:cubicBezTo>
                    <a:pt x="6" y="13"/>
                    <a:pt x="6" y="13"/>
                    <a:pt x="6" y="13"/>
                  </a:cubicBezTo>
                  <a:cubicBezTo>
                    <a:pt x="7" y="13"/>
                    <a:pt x="8" y="13"/>
                    <a:pt x="8" y="14"/>
                  </a:cubicBezTo>
                  <a:cubicBezTo>
                    <a:pt x="8" y="14"/>
                    <a:pt x="9" y="15"/>
                    <a:pt x="10" y="15"/>
                  </a:cubicBezTo>
                  <a:cubicBezTo>
                    <a:pt x="11" y="15"/>
                    <a:pt x="13" y="15"/>
                    <a:pt x="14" y="15"/>
                  </a:cubicBezTo>
                  <a:cubicBezTo>
                    <a:pt x="14" y="15"/>
                    <a:pt x="15" y="15"/>
                    <a:pt x="15" y="15"/>
                  </a:cubicBezTo>
                  <a:cubicBezTo>
                    <a:pt x="15" y="15"/>
                    <a:pt x="16" y="15"/>
                    <a:pt x="16" y="14"/>
                  </a:cubicBezTo>
                  <a:cubicBezTo>
                    <a:pt x="17" y="14"/>
                    <a:pt x="17" y="13"/>
                    <a:pt x="16" y="13"/>
                  </a:cubicBezTo>
                  <a:cubicBezTo>
                    <a:pt x="16" y="13"/>
                    <a:pt x="16" y="13"/>
                    <a:pt x="16" y="13"/>
                  </a:cubicBezTo>
                  <a:cubicBezTo>
                    <a:pt x="16" y="13"/>
                    <a:pt x="16" y="12"/>
                    <a:pt x="15" y="12"/>
                  </a:cubicBezTo>
                  <a:cubicBezTo>
                    <a:pt x="15" y="12"/>
                    <a:pt x="15" y="12"/>
                    <a:pt x="15" y="11"/>
                  </a:cubicBezTo>
                  <a:cubicBezTo>
                    <a:pt x="15" y="11"/>
                    <a:pt x="14" y="10"/>
                    <a:pt x="14" y="9"/>
                  </a:cubicBezTo>
                  <a:cubicBezTo>
                    <a:pt x="14" y="8"/>
                    <a:pt x="13" y="8"/>
                    <a:pt x="12" y="7"/>
                  </a:cubicBezTo>
                  <a:cubicBezTo>
                    <a:pt x="12" y="7"/>
                    <a:pt x="11" y="7"/>
                    <a:pt x="11" y="7"/>
                  </a:cubicBezTo>
                  <a:cubicBezTo>
                    <a:pt x="10" y="7"/>
                    <a:pt x="10" y="7"/>
                    <a:pt x="10" y="7"/>
                  </a:cubicBezTo>
                  <a:cubicBezTo>
                    <a:pt x="9" y="6"/>
                    <a:pt x="9" y="7"/>
                    <a:pt x="8" y="7"/>
                  </a:cubicBezTo>
                  <a:cubicBezTo>
                    <a:pt x="8" y="7"/>
                    <a:pt x="8" y="7"/>
                    <a:pt x="8" y="7"/>
                  </a:cubicBezTo>
                  <a:cubicBezTo>
                    <a:pt x="8" y="7"/>
                    <a:pt x="8" y="7"/>
                    <a:pt x="8" y="7"/>
                  </a:cubicBezTo>
                  <a:cubicBezTo>
                    <a:pt x="8" y="7"/>
                    <a:pt x="8" y="7"/>
                    <a:pt x="8" y="7"/>
                  </a:cubicBezTo>
                  <a:cubicBezTo>
                    <a:pt x="7" y="8"/>
                    <a:pt x="7" y="8"/>
                    <a:pt x="6" y="8"/>
                  </a:cubicBezTo>
                  <a:cubicBezTo>
                    <a:pt x="6" y="8"/>
                    <a:pt x="6" y="8"/>
                    <a:pt x="6" y="8"/>
                  </a:cubicBezTo>
                  <a:cubicBezTo>
                    <a:pt x="6" y="8"/>
                    <a:pt x="6" y="8"/>
                    <a:pt x="6" y="8"/>
                  </a:cubicBezTo>
                  <a:cubicBezTo>
                    <a:pt x="6" y="8"/>
                    <a:pt x="7" y="7"/>
                    <a:pt x="8" y="7"/>
                  </a:cubicBezTo>
                  <a:cubicBezTo>
                    <a:pt x="8" y="7"/>
                    <a:pt x="8" y="7"/>
                    <a:pt x="8" y="7"/>
                  </a:cubicBezTo>
                  <a:cubicBezTo>
                    <a:pt x="8" y="7"/>
                    <a:pt x="8" y="7"/>
                    <a:pt x="8" y="7"/>
                  </a:cubicBezTo>
                  <a:cubicBezTo>
                    <a:pt x="8" y="6"/>
                    <a:pt x="8" y="6"/>
                    <a:pt x="7" y="5"/>
                  </a:cubicBezTo>
                  <a:cubicBezTo>
                    <a:pt x="6" y="5"/>
                    <a:pt x="6" y="4"/>
                    <a:pt x="6" y="3"/>
                  </a:cubicBezTo>
                  <a:cubicBezTo>
                    <a:pt x="6" y="3"/>
                    <a:pt x="6" y="3"/>
                    <a:pt x="6" y="3"/>
                  </a:cubicBezTo>
                  <a:cubicBezTo>
                    <a:pt x="4" y="3"/>
                    <a:pt x="4" y="2"/>
                    <a:pt x="3" y="1"/>
                  </a:cubicBezTo>
                  <a:cubicBezTo>
                    <a:pt x="3" y="1"/>
                    <a:pt x="2" y="1"/>
                    <a:pt x="2" y="1"/>
                  </a:cubicBezTo>
                  <a:cubicBezTo>
                    <a:pt x="2" y="0"/>
                    <a:pt x="1" y="1"/>
                    <a:pt x="1" y="1"/>
                  </a:cubicBezTo>
                  <a:cubicBezTo>
                    <a:pt x="1" y="2"/>
                    <a:pt x="1" y="2"/>
                    <a:pt x="0" y="3"/>
                  </a:cubicBezTo>
                  <a:cubicBezTo>
                    <a:pt x="0" y="4"/>
                    <a:pt x="0" y="5"/>
                    <a:pt x="0" y="6"/>
                  </a:cubicBezTo>
                  <a:cubicBezTo>
                    <a:pt x="0" y="6"/>
                    <a:pt x="1"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3" name="Freeform 480">
              <a:extLst>
                <a:ext uri="{FF2B5EF4-FFF2-40B4-BE49-F238E27FC236}">
                  <a16:creationId xmlns:a16="http://schemas.microsoft.com/office/drawing/2014/main" id="{FA4955F0-B2AD-4F57-B4E7-72DC8DC974B6}"/>
                </a:ext>
              </a:extLst>
            </p:cNvPr>
            <p:cNvSpPr>
              <a:spLocks/>
            </p:cNvSpPr>
            <p:nvPr/>
          </p:nvSpPr>
          <p:spPr bwMode="auto">
            <a:xfrm>
              <a:off x="6466343" y="3289983"/>
              <a:ext cx="39688" cy="85725"/>
            </a:xfrm>
            <a:custGeom>
              <a:avLst/>
              <a:gdLst>
                <a:gd name="T0" fmla="*/ 11 w 11"/>
                <a:gd name="T1" fmla="*/ 12 h 24"/>
                <a:gd name="T2" fmla="*/ 10 w 11"/>
                <a:gd name="T3" fmla="*/ 12 h 24"/>
                <a:gd name="T4" fmla="*/ 10 w 11"/>
                <a:gd name="T5" fmla="*/ 12 h 24"/>
                <a:gd name="T6" fmla="*/ 8 w 11"/>
                <a:gd name="T7" fmla="*/ 12 h 24"/>
                <a:gd name="T8" fmla="*/ 7 w 11"/>
                <a:gd name="T9" fmla="*/ 10 h 24"/>
                <a:gd name="T10" fmla="*/ 7 w 11"/>
                <a:gd name="T11" fmla="*/ 9 h 24"/>
                <a:gd name="T12" fmla="*/ 6 w 11"/>
                <a:gd name="T13" fmla="*/ 8 h 24"/>
                <a:gd name="T14" fmla="*/ 6 w 11"/>
                <a:gd name="T15" fmla="*/ 8 h 24"/>
                <a:gd name="T16" fmla="*/ 6 w 11"/>
                <a:gd name="T17" fmla="*/ 8 h 24"/>
                <a:gd name="T18" fmla="*/ 6 w 11"/>
                <a:gd name="T19" fmla="*/ 8 h 24"/>
                <a:gd name="T20" fmla="*/ 5 w 11"/>
                <a:gd name="T21" fmla="*/ 9 h 24"/>
                <a:gd name="T22" fmla="*/ 5 w 11"/>
                <a:gd name="T23" fmla="*/ 8 h 24"/>
                <a:gd name="T24" fmla="*/ 5 w 11"/>
                <a:gd name="T25" fmla="*/ 5 h 24"/>
                <a:gd name="T26" fmla="*/ 5 w 11"/>
                <a:gd name="T27" fmla="*/ 3 h 24"/>
                <a:gd name="T28" fmla="*/ 3 w 11"/>
                <a:gd name="T29" fmla="*/ 1 h 24"/>
                <a:gd name="T30" fmla="*/ 3 w 11"/>
                <a:gd name="T31" fmla="*/ 0 h 24"/>
                <a:gd name="T32" fmla="*/ 3 w 11"/>
                <a:gd name="T33" fmla="*/ 0 h 24"/>
                <a:gd name="T34" fmla="*/ 2 w 11"/>
                <a:gd name="T35" fmla="*/ 0 h 24"/>
                <a:gd name="T36" fmla="*/ 2 w 11"/>
                <a:gd name="T37" fmla="*/ 0 h 24"/>
                <a:gd name="T38" fmla="*/ 3 w 11"/>
                <a:gd name="T39" fmla="*/ 2 h 24"/>
                <a:gd name="T40" fmla="*/ 3 w 11"/>
                <a:gd name="T41" fmla="*/ 4 h 24"/>
                <a:gd name="T42" fmla="*/ 3 w 11"/>
                <a:gd name="T43" fmla="*/ 6 h 24"/>
                <a:gd name="T44" fmla="*/ 3 w 11"/>
                <a:gd name="T45" fmla="*/ 8 h 24"/>
                <a:gd name="T46" fmla="*/ 4 w 11"/>
                <a:gd name="T47" fmla="*/ 9 h 24"/>
                <a:gd name="T48" fmla="*/ 4 w 11"/>
                <a:gd name="T49" fmla="*/ 10 h 24"/>
                <a:gd name="T50" fmla="*/ 3 w 11"/>
                <a:gd name="T51" fmla="*/ 12 h 24"/>
                <a:gd name="T52" fmla="*/ 3 w 11"/>
                <a:gd name="T53" fmla="*/ 14 h 24"/>
                <a:gd name="T54" fmla="*/ 2 w 11"/>
                <a:gd name="T55" fmla="*/ 15 h 24"/>
                <a:gd name="T56" fmla="*/ 1 w 11"/>
                <a:gd name="T57" fmla="*/ 15 h 24"/>
                <a:gd name="T58" fmla="*/ 0 w 11"/>
                <a:gd name="T59" fmla="*/ 17 h 24"/>
                <a:gd name="T60" fmla="*/ 1 w 11"/>
                <a:gd name="T61" fmla="*/ 18 h 24"/>
                <a:gd name="T62" fmla="*/ 2 w 11"/>
                <a:gd name="T63" fmla="*/ 20 h 24"/>
                <a:gd name="T64" fmla="*/ 1 w 11"/>
                <a:gd name="T65" fmla="*/ 21 h 24"/>
                <a:gd name="T66" fmla="*/ 0 w 11"/>
                <a:gd name="T67" fmla="*/ 23 h 24"/>
                <a:gd name="T68" fmla="*/ 0 w 11"/>
                <a:gd name="T69" fmla="*/ 23 h 24"/>
                <a:gd name="T70" fmla="*/ 1 w 11"/>
                <a:gd name="T71" fmla="*/ 24 h 24"/>
                <a:gd name="T72" fmla="*/ 1 w 11"/>
                <a:gd name="T73" fmla="*/ 24 h 24"/>
                <a:gd name="T74" fmla="*/ 3 w 11"/>
                <a:gd name="T75" fmla="*/ 23 h 24"/>
                <a:gd name="T76" fmla="*/ 5 w 11"/>
                <a:gd name="T77" fmla="*/ 20 h 24"/>
                <a:gd name="T78" fmla="*/ 7 w 11"/>
                <a:gd name="T79" fmla="*/ 18 h 24"/>
                <a:gd name="T80" fmla="*/ 8 w 11"/>
                <a:gd name="T81" fmla="*/ 16 h 24"/>
                <a:gd name="T82" fmla="*/ 8 w 11"/>
                <a:gd name="T83" fmla="*/ 16 h 24"/>
                <a:gd name="T84" fmla="*/ 9 w 11"/>
                <a:gd name="T85" fmla="*/ 16 h 24"/>
                <a:gd name="T86" fmla="*/ 10 w 11"/>
                <a:gd name="T87" fmla="*/ 15 h 24"/>
                <a:gd name="T88" fmla="*/ 11 w 11"/>
                <a:gd name="T89" fmla="*/ 14 h 24"/>
                <a:gd name="T90" fmla="*/ 11 w 11"/>
                <a:gd name="T91" fmla="*/ 12 h 24"/>
                <a:gd name="T92" fmla="*/ 11 w 11"/>
                <a:gd name="T93"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 h="24">
                  <a:moveTo>
                    <a:pt x="11" y="12"/>
                  </a:moveTo>
                  <a:cubicBezTo>
                    <a:pt x="11" y="11"/>
                    <a:pt x="10" y="11"/>
                    <a:pt x="10" y="12"/>
                  </a:cubicBezTo>
                  <a:cubicBezTo>
                    <a:pt x="10" y="12"/>
                    <a:pt x="10" y="12"/>
                    <a:pt x="10" y="12"/>
                  </a:cubicBezTo>
                  <a:cubicBezTo>
                    <a:pt x="9" y="12"/>
                    <a:pt x="8" y="12"/>
                    <a:pt x="8" y="12"/>
                  </a:cubicBezTo>
                  <a:cubicBezTo>
                    <a:pt x="7" y="11"/>
                    <a:pt x="7" y="11"/>
                    <a:pt x="7" y="10"/>
                  </a:cubicBezTo>
                  <a:cubicBezTo>
                    <a:pt x="7" y="10"/>
                    <a:pt x="7" y="9"/>
                    <a:pt x="7" y="9"/>
                  </a:cubicBezTo>
                  <a:cubicBezTo>
                    <a:pt x="7" y="9"/>
                    <a:pt x="7" y="8"/>
                    <a:pt x="6" y="8"/>
                  </a:cubicBezTo>
                  <a:cubicBezTo>
                    <a:pt x="6" y="8"/>
                    <a:pt x="6" y="8"/>
                    <a:pt x="6" y="8"/>
                  </a:cubicBezTo>
                  <a:cubicBezTo>
                    <a:pt x="6" y="8"/>
                    <a:pt x="6" y="8"/>
                    <a:pt x="6" y="8"/>
                  </a:cubicBezTo>
                  <a:cubicBezTo>
                    <a:pt x="6" y="8"/>
                    <a:pt x="6" y="8"/>
                    <a:pt x="6" y="8"/>
                  </a:cubicBezTo>
                  <a:cubicBezTo>
                    <a:pt x="6" y="9"/>
                    <a:pt x="6" y="9"/>
                    <a:pt x="5" y="9"/>
                  </a:cubicBezTo>
                  <a:cubicBezTo>
                    <a:pt x="5" y="9"/>
                    <a:pt x="5" y="9"/>
                    <a:pt x="5" y="8"/>
                  </a:cubicBezTo>
                  <a:cubicBezTo>
                    <a:pt x="5" y="7"/>
                    <a:pt x="5" y="6"/>
                    <a:pt x="5" y="5"/>
                  </a:cubicBezTo>
                  <a:cubicBezTo>
                    <a:pt x="6" y="4"/>
                    <a:pt x="6" y="4"/>
                    <a:pt x="5" y="3"/>
                  </a:cubicBezTo>
                  <a:cubicBezTo>
                    <a:pt x="4" y="2"/>
                    <a:pt x="4" y="1"/>
                    <a:pt x="3" y="1"/>
                  </a:cubicBezTo>
                  <a:cubicBezTo>
                    <a:pt x="3" y="1"/>
                    <a:pt x="3" y="1"/>
                    <a:pt x="3" y="0"/>
                  </a:cubicBezTo>
                  <a:cubicBezTo>
                    <a:pt x="3" y="0"/>
                    <a:pt x="3" y="0"/>
                    <a:pt x="3" y="0"/>
                  </a:cubicBezTo>
                  <a:cubicBezTo>
                    <a:pt x="3" y="0"/>
                    <a:pt x="3" y="0"/>
                    <a:pt x="2" y="0"/>
                  </a:cubicBezTo>
                  <a:cubicBezTo>
                    <a:pt x="2" y="0"/>
                    <a:pt x="2" y="0"/>
                    <a:pt x="2" y="0"/>
                  </a:cubicBezTo>
                  <a:cubicBezTo>
                    <a:pt x="2" y="1"/>
                    <a:pt x="3" y="2"/>
                    <a:pt x="3" y="2"/>
                  </a:cubicBezTo>
                  <a:cubicBezTo>
                    <a:pt x="2" y="3"/>
                    <a:pt x="2" y="3"/>
                    <a:pt x="3" y="4"/>
                  </a:cubicBezTo>
                  <a:cubicBezTo>
                    <a:pt x="3" y="4"/>
                    <a:pt x="3" y="5"/>
                    <a:pt x="3" y="6"/>
                  </a:cubicBezTo>
                  <a:cubicBezTo>
                    <a:pt x="3" y="7"/>
                    <a:pt x="4" y="7"/>
                    <a:pt x="3" y="8"/>
                  </a:cubicBezTo>
                  <a:cubicBezTo>
                    <a:pt x="3" y="8"/>
                    <a:pt x="4" y="8"/>
                    <a:pt x="4" y="9"/>
                  </a:cubicBezTo>
                  <a:cubicBezTo>
                    <a:pt x="4" y="9"/>
                    <a:pt x="4" y="9"/>
                    <a:pt x="4" y="10"/>
                  </a:cubicBezTo>
                  <a:cubicBezTo>
                    <a:pt x="4" y="10"/>
                    <a:pt x="4" y="11"/>
                    <a:pt x="3" y="12"/>
                  </a:cubicBezTo>
                  <a:cubicBezTo>
                    <a:pt x="3" y="13"/>
                    <a:pt x="3" y="13"/>
                    <a:pt x="3" y="14"/>
                  </a:cubicBezTo>
                  <a:cubicBezTo>
                    <a:pt x="2" y="15"/>
                    <a:pt x="2" y="15"/>
                    <a:pt x="2" y="15"/>
                  </a:cubicBezTo>
                  <a:cubicBezTo>
                    <a:pt x="1" y="15"/>
                    <a:pt x="1" y="15"/>
                    <a:pt x="1" y="15"/>
                  </a:cubicBezTo>
                  <a:cubicBezTo>
                    <a:pt x="0" y="16"/>
                    <a:pt x="0" y="17"/>
                    <a:pt x="0" y="17"/>
                  </a:cubicBezTo>
                  <a:cubicBezTo>
                    <a:pt x="1" y="18"/>
                    <a:pt x="1" y="18"/>
                    <a:pt x="1" y="18"/>
                  </a:cubicBezTo>
                  <a:cubicBezTo>
                    <a:pt x="2" y="19"/>
                    <a:pt x="2" y="19"/>
                    <a:pt x="2" y="20"/>
                  </a:cubicBezTo>
                  <a:cubicBezTo>
                    <a:pt x="2" y="20"/>
                    <a:pt x="2" y="21"/>
                    <a:pt x="1" y="21"/>
                  </a:cubicBezTo>
                  <a:cubicBezTo>
                    <a:pt x="1" y="22"/>
                    <a:pt x="0" y="22"/>
                    <a:pt x="0" y="23"/>
                  </a:cubicBezTo>
                  <a:cubicBezTo>
                    <a:pt x="0" y="23"/>
                    <a:pt x="0" y="23"/>
                    <a:pt x="0" y="23"/>
                  </a:cubicBezTo>
                  <a:cubicBezTo>
                    <a:pt x="0" y="23"/>
                    <a:pt x="1" y="24"/>
                    <a:pt x="1" y="24"/>
                  </a:cubicBezTo>
                  <a:cubicBezTo>
                    <a:pt x="1" y="24"/>
                    <a:pt x="1" y="24"/>
                    <a:pt x="1" y="24"/>
                  </a:cubicBezTo>
                  <a:cubicBezTo>
                    <a:pt x="2" y="24"/>
                    <a:pt x="3" y="23"/>
                    <a:pt x="3" y="23"/>
                  </a:cubicBezTo>
                  <a:cubicBezTo>
                    <a:pt x="4" y="22"/>
                    <a:pt x="5" y="21"/>
                    <a:pt x="5" y="20"/>
                  </a:cubicBezTo>
                  <a:cubicBezTo>
                    <a:pt x="6" y="20"/>
                    <a:pt x="7" y="19"/>
                    <a:pt x="7" y="18"/>
                  </a:cubicBezTo>
                  <a:cubicBezTo>
                    <a:pt x="7" y="17"/>
                    <a:pt x="7" y="17"/>
                    <a:pt x="8" y="16"/>
                  </a:cubicBezTo>
                  <a:cubicBezTo>
                    <a:pt x="8" y="16"/>
                    <a:pt x="8" y="17"/>
                    <a:pt x="8" y="16"/>
                  </a:cubicBezTo>
                  <a:cubicBezTo>
                    <a:pt x="9" y="16"/>
                    <a:pt x="9" y="16"/>
                    <a:pt x="9" y="16"/>
                  </a:cubicBezTo>
                  <a:cubicBezTo>
                    <a:pt x="9" y="16"/>
                    <a:pt x="10" y="15"/>
                    <a:pt x="10" y="15"/>
                  </a:cubicBezTo>
                  <a:cubicBezTo>
                    <a:pt x="10" y="14"/>
                    <a:pt x="11" y="14"/>
                    <a:pt x="11" y="14"/>
                  </a:cubicBezTo>
                  <a:cubicBezTo>
                    <a:pt x="11" y="13"/>
                    <a:pt x="11" y="13"/>
                    <a:pt x="11" y="12"/>
                  </a:cubicBezTo>
                  <a:cubicBezTo>
                    <a:pt x="11" y="12"/>
                    <a:pt x="11" y="12"/>
                    <a:pt x="1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4" name="Freeform 481">
              <a:extLst>
                <a:ext uri="{FF2B5EF4-FFF2-40B4-BE49-F238E27FC236}">
                  <a16:creationId xmlns:a16="http://schemas.microsoft.com/office/drawing/2014/main" id="{4FFE8530-04E0-401F-A3D4-B6E240708F91}"/>
                </a:ext>
              </a:extLst>
            </p:cNvPr>
            <p:cNvSpPr>
              <a:spLocks noEditPoints="1"/>
            </p:cNvSpPr>
            <p:nvPr/>
          </p:nvSpPr>
          <p:spPr bwMode="auto">
            <a:xfrm>
              <a:off x="5928180" y="2088245"/>
              <a:ext cx="53975" cy="36513"/>
            </a:xfrm>
            <a:custGeom>
              <a:avLst/>
              <a:gdLst>
                <a:gd name="T0" fmla="*/ 1 w 15"/>
                <a:gd name="T1" fmla="*/ 5 h 10"/>
                <a:gd name="T2" fmla="*/ 2 w 15"/>
                <a:gd name="T3" fmla="*/ 7 h 10"/>
                <a:gd name="T4" fmla="*/ 3 w 15"/>
                <a:gd name="T5" fmla="*/ 8 h 10"/>
                <a:gd name="T6" fmla="*/ 4 w 15"/>
                <a:gd name="T7" fmla="*/ 8 h 10"/>
                <a:gd name="T8" fmla="*/ 6 w 15"/>
                <a:gd name="T9" fmla="*/ 9 h 10"/>
                <a:gd name="T10" fmla="*/ 7 w 15"/>
                <a:gd name="T11" fmla="*/ 10 h 10"/>
                <a:gd name="T12" fmla="*/ 8 w 15"/>
                <a:gd name="T13" fmla="*/ 10 h 10"/>
                <a:gd name="T14" fmla="*/ 9 w 15"/>
                <a:gd name="T15" fmla="*/ 9 h 10"/>
                <a:gd name="T16" fmla="*/ 9 w 15"/>
                <a:gd name="T17" fmla="*/ 8 h 10"/>
                <a:gd name="T18" fmla="*/ 10 w 15"/>
                <a:gd name="T19" fmla="*/ 7 h 10"/>
                <a:gd name="T20" fmla="*/ 12 w 15"/>
                <a:gd name="T21" fmla="*/ 6 h 10"/>
                <a:gd name="T22" fmla="*/ 13 w 15"/>
                <a:gd name="T23" fmla="*/ 6 h 10"/>
                <a:gd name="T24" fmla="*/ 13 w 15"/>
                <a:gd name="T25" fmla="*/ 6 h 10"/>
                <a:gd name="T26" fmla="*/ 13 w 15"/>
                <a:gd name="T27" fmla="*/ 5 h 10"/>
                <a:gd name="T28" fmla="*/ 14 w 15"/>
                <a:gd name="T29" fmla="*/ 5 h 10"/>
                <a:gd name="T30" fmla="*/ 14 w 15"/>
                <a:gd name="T31" fmla="*/ 4 h 10"/>
                <a:gd name="T32" fmla="*/ 14 w 15"/>
                <a:gd name="T33" fmla="*/ 4 h 10"/>
                <a:gd name="T34" fmla="*/ 14 w 15"/>
                <a:gd name="T35" fmla="*/ 3 h 10"/>
                <a:gd name="T36" fmla="*/ 14 w 15"/>
                <a:gd name="T37" fmla="*/ 2 h 10"/>
                <a:gd name="T38" fmla="*/ 13 w 15"/>
                <a:gd name="T39" fmla="*/ 0 h 10"/>
                <a:gd name="T40" fmla="*/ 10 w 15"/>
                <a:gd name="T41" fmla="*/ 0 h 10"/>
                <a:gd name="T42" fmla="*/ 10 w 15"/>
                <a:gd name="T43" fmla="*/ 0 h 10"/>
                <a:gd name="T44" fmla="*/ 9 w 15"/>
                <a:gd name="T45" fmla="*/ 0 h 10"/>
                <a:gd name="T46" fmla="*/ 9 w 15"/>
                <a:gd name="T47" fmla="*/ 1 h 10"/>
                <a:gd name="T48" fmla="*/ 10 w 15"/>
                <a:gd name="T49" fmla="*/ 3 h 10"/>
                <a:gd name="T50" fmla="*/ 10 w 15"/>
                <a:gd name="T51" fmla="*/ 4 h 10"/>
                <a:gd name="T52" fmla="*/ 10 w 15"/>
                <a:gd name="T53" fmla="*/ 4 h 10"/>
                <a:gd name="T54" fmla="*/ 10 w 15"/>
                <a:gd name="T55" fmla="*/ 4 h 10"/>
                <a:gd name="T56" fmla="*/ 10 w 15"/>
                <a:gd name="T57" fmla="*/ 4 h 10"/>
                <a:gd name="T58" fmla="*/ 10 w 15"/>
                <a:gd name="T59" fmla="*/ 4 h 10"/>
                <a:gd name="T60" fmla="*/ 10 w 15"/>
                <a:gd name="T61" fmla="*/ 3 h 10"/>
                <a:gd name="T62" fmla="*/ 9 w 15"/>
                <a:gd name="T63" fmla="*/ 1 h 10"/>
                <a:gd name="T64" fmla="*/ 8 w 15"/>
                <a:gd name="T65" fmla="*/ 0 h 10"/>
                <a:gd name="T66" fmla="*/ 6 w 15"/>
                <a:gd name="T67" fmla="*/ 0 h 10"/>
                <a:gd name="T68" fmla="*/ 6 w 15"/>
                <a:gd name="T69" fmla="*/ 0 h 10"/>
                <a:gd name="T70" fmla="*/ 5 w 15"/>
                <a:gd name="T71" fmla="*/ 1 h 10"/>
                <a:gd name="T72" fmla="*/ 5 w 15"/>
                <a:gd name="T73" fmla="*/ 2 h 10"/>
                <a:gd name="T74" fmla="*/ 5 w 15"/>
                <a:gd name="T75" fmla="*/ 2 h 10"/>
                <a:gd name="T76" fmla="*/ 6 w 15"/>
                <a:gd name="T77" fmla="*/ 2 h 10"/>
                <a:gd name="T78" fmla="*/ 5 w 15"/>
                <a:gd name="T79" fmla="*/ 2 h 10"/>
                <a:gd name="T80" fmla="*/ 5 w 15"/>
                <a:gd name="T81" fmla="*/ 2 h 10"/>
                <a:gd name="T82" fmla="*/ 4 w 15"/>
                <a:gd name="T83" fmla="*/ 1 h 10"/>
                <a:gd name="T84" fmla="*/ 2 w 15"/>
                <a:gd name="T85" fmla="*/ 0 h 10"/>
                <a:gd name="T86" fmla="*/ 1 w 15"/>
                <a:gd name="T87" fmla="*/ 1 h 10"/>
                <a:gd name="T88" fmla="*/ 0 w 15"/>
                <a:gd name="T89" fmla="*/ 3 h 10"/>
                <a:gd name="T90" fmla="*/ 0 w 15"/>
                <a:gd name="T91" fmla="*/ 3 h 10"/>
                <a:gd name="T92" fmla="*/ 1 w 15"/>
                <a:gd name="T93" fmla="*/ 5 h 10"/>
                <a:gd name="T94" fmla="*/ 10 w 15"/>
                <a:gd name="T95" fmla="*/ 4 h 10"/>
                <a:gd name="T96" fmla="*/ 11 w 15"/>
                <a:gd name="T97" fmla="*/ 4 h 10"/>
                <a:gd name="T98" fmla="*/ 10 w 15"/>
                <a:gd name="T99" fmla="*/ 4 h 10"/>
                <a:gd name="T100" fmla="*/ 10 w 15"/>
                <a:gd name="T101" fmla="*/ 4 h 10"/>
                <a:gd name="T102" fmla="*/ 10 w 15"/>
                <a:gd name="T103" fmla="*/ 4 h 10"/>
                <a:gd name="T104" fmla="*/ 6 w 15"/>
                <a:gd name="T105" fmla="*/ 3 h 10"/>
                <a:gd name="T106" fmla="*/ 6 w 15"/>
                <a:gd name="T107" fmla="*/ 3 h 10"/>
                <a:gd name="T108" fmla="*/ 6 w 15"/>
                <a:gd name="T109" fmla="*/ 3 h 10"/>
                <a:gd name="T110" fmla="*/ 6 w 15"/>
                <a:gd name="T111" fmla="*/ 2 h 10"/>
                <a:gd name="T112" fmla="*/ 6 w 15"/>
                <a:gd name="T113"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 h="10">
                  <a:moveTo>
                    <a:pt x="1" y="5"/>
                  </a:moveTo>
                  <a:cubicBezTo>
                    <a:pt x="2" y="6"/>
                    <a:pt x="2" y="6"/>
                    <a:pt x="2" y="7"/>
                  </a:cubicBezTo>
                  <a:cubicBezTo>
                    <a:pt x="2" y="7"/>
                    <a:pt x="3" y="7"/>
                    <a:pt x="3" y="8"/>
                  </a:cubicBezTo>
                  <a:cubicBezTo>
                    <a:pt x="3" y="8"/>
                    <a:pt x="4" y="8"/>
                    <a:pt x="4" y="8"/>
                  </a:cubicBezTo>
                  <a:cubicBezTo>
                    <a:pt x="5" y="8"/>
                    <a:pt x="5" y="9"/>
                    <a:pt x="6" y="9"/>
                  </a:cubicBezTo>
                  <a:cubicBezTo>
                    <a:pt x="6" y="9"/>
                    <a:pt x="6" y="10"/>
                    <a:pt x="7" y="10"/>
                  </a:cubicBezTo>
                  <a:cubicBezTo>
                    <a:pt x="7" y="9"/>
                    <a:pt x="8" y="10"/>
                    <a:pt x="8" y="10"/>
                  </a:cubicBezTo>
                  <a:cubicBezTo>
                    <a:pt x="8" y="9"/>
                    <a:pt x="9" y="9"/>
                    <a:pt x="9" y="9"/>
                  </a:cubicBezTo>
                  <a:cubicBezTo>
                    <a:pt x="9" y="9"/>
                    <a:pt x="9" y="8"/>
                    <a:pt x="9" y="8"/>
                  </a:cubicBezTo>
                  <a:cubicBezTo>
                    <a:pt x="10" y="8"/>
                    <a:pt x="10" y="7"/>
                    <a:pt x="10" y="7"/>
                  </a:cubicBezTo>
                  <a:cubicBezTo>
                    <a:pt x="11" y="6"/>
                    <a:pt x="11" y="6"/>
                    <a:pt x="12" y="6"/>
                  </a:cubicBezTo>
                  <a:cubicBezTo>
                    <a:pt x="12" y="6"/>
                    <a:pt x="13" y="6"/>
                    <a:pt x="13" y="6"/>
                  </a:cubicBezTo>
                  <a:cubicBezTo>
                    <a:pt x="13" y="6"/>
                    <a:pt x="13" y="6"/>
                    <a:pt x="13" y="6"/>
                  </a:cubicBezTo>
                  <a:cubicBezTo>
                    <a:pt x="13" y="6"/>
                    <a:pt x="13" y="5"/>
                    <a:pt x="13" y="5"/>
                  </a:cubicBezTo>
                  <a:cubicBezTo>
                    <a:pt x="13" y="5"/>
                    <a:pt x="14" y="5"/>
                    <a:pt x="14" y="5"/>
                  </a:cubicBezTo>
                  <a:cubicBezTo>
                    <a:pt x="14" y="5"/>
                    <a:pt x="14" y="4"/>
                    <a:pt x="14" y="4"/>
                  </a:cubicBezTo>
                  <a:cubicBezTo>
                    <a:pt x="14" y="4"/>
                    <a:pt x="14" y="4"/>
                    <a:pt x="14" y="4"/>
                  </a:cubicBezTo>
                  <a:cubicBezTo>
                    <a:pt x="15" y="3"/>
                    <a:pt x="15" y="3"/>
                    <a:pt x="14" y="3"/>
                  </a:cubicBezTo>
                  <a:cubicBezTo>
                    <a:pt x="14" y="2"/>
                    <a:pt x="14" y="2"/>
                    <a:pt x="14" y="2"/>
                  </a:cubicBezTo>
                  <a:cubicBezTo>
                    <a:pt x="14" y="1"/>
                    <a:pt x="14" y="1"/>
                    <a:pt x="13" y="0"/>
                  </a:cubicBezTo>
                  <a:cubicBezTo>
                    <a:pt x="12" y="0"/>
                    <a:pt x="11" y="0"/>
                    <a:pt x="10" y="0"/>
                  </a:cubicBezTo>
                  <a:cubicBezTo>
                    <a:pt x="10" y="0"/>
                    <a:pt x="10" y="0"/>
                    <a:pt x="10" y="0"/>
                  </a:cubicBezTo>
                  <a:cubicBezTo>
                    <a:pt x="10" y="0"/>
                    <a:pt x="9" y="0"/>
                    <a:pt x="9" y="0"/>
                  </a:cubicBezTo>
                  <a:cubicBezTo>
                    <a:pt x="9" y="0"/>
                    <a:pt x="9" y="0"/>
                    <a:pt x="9" y="1"/>
                  </a:cubicBezTo>
                  <a:cubicBezTo>
                    <a:pt x="10" y="1"/>
                    <a:pt x="10" y="2"/>
                    <a:pt x="10" y="3"/>
                  </a:cubicBezTo>
                  <a:cubicBezTo>
                    <a:pt x="10" y="3"/>
                    <a:pt x="10" y="3"/>
                    <a:pt x="10" y="4"/>
                  </a:cubicBezTo>
                  <a:cubicBezTo>
                    <a:pt x="10" y="4"/>
                    <a:pt x="10" y="4"/>
                    <a:pt x="10" y="4"/>
                  </a:cubicBezTo>
                  <a:cubicBezTo>
                    <a:pt x="10" y="4"/>
                    <a:pt x="10" y="4"/>
                    <a:pt x="10" y="4"/>
                  </a:cubicBezTo>
                  <a:cubicBezTo>
                    <a:pt x="10" y="4"/>
                    <a:pt x="10" y="4"/>
                    <a:pt x="10" y="4"/>
                  </a:cubicBezTo>
                  <a:cubicBezTo>
                    <a:pt x="10" y="4"/>
                    <a:pt x="10" y="4"/>
                    <a:pt x="10" y="4"/>
                  </a:cubicBezTo>
                  <a:cubicBezTo>
                    <a:pt x="10" y="3"/>
                    <a:pt x="10" y="3"/>
                    <a:pt x="10" y="3"/>
                  </a:cubicBezTo>
                  <a:cubicBezTo>
                    <a:pt x="9" y="3"/>
                    <a:pt x="9" y="2"/>
                    <a:pt x="9" y="1"/>
                  </a:cubicBezTo>
                  <a:cubicBezTo>
                    <a:pt x="9" y="0"/>
                    <a:pt x="8" y="0"/>
                    <a:pt x="8" y="0"/>
                  </a:cubicBezTo>
                  <a:cubicBezTo>
                    <a:pt x="7" y="0"/>
                    <a:pt x="7" y="0"/>
                    <a:pt x="6" y="0"/>
                  </a:cubicBezTo>
                  <a:cubicBezTo>
                    <a:pt x="6" y="0"/>
                    <a:pt x="6" y="0"/>
                    <a:pt x="6" y="0"/>
                  </a:cubicBezTo>
                  <a:cubicBezTo>
                    <a:pt x="6" y="0"/>
                    <a:pt x="5" y="0"/>
                    <a:pt x="5" y="1"/>
                  </a:cubicBezTo>
                  <a:cubicBezTo>
                    <a:pt x="5" y="1"/>
                    <a:pt x="5" y="2"/>
                    <a:pt x="5" y="2"/>
                  </a:cubicBezTo>
                  <a:cubicBezTo>
                    <a:pt x="5" y="2"/>
                    <a:pt x="5" y="2"/>
                    <a:pt x="5" y="2"/>
                  </a:cubicBezTo>
                  <a:cubicBezTo>
                    <a:pt x="6" y="2"/>
                    <a:pt x="6" y="2"/>
                    <a:pt x="6" y="2"/>
                  </a:cubicBezTo>
                  <a:cubicBezTo>
                    <a:pt x="6" y="2"/>
                    <a:pt x="6" y="2"/>
                    <a:pt x="5" y="2"/>
                  </a:cubicBezTo>
                  <a:cubicBezTo>
                    <a:pt x="5" y="2"/>
                    <a:pt x="5" y="2"/>
                    <a:pt x="5" y="2"/>
                  </a:cubicBezTo>
                  <a:cubicBezTo>
                    <a:pt x="5" y="2"/>
                    <a:pt x="4" y="2"/>
                    <a:pt x="4" y="1"/>
                  </a:cubicBezTo>
                  <a:cubicBezTo>
                    <a:pt x="3" y="1"/>
                    <a:pt x="2" y="1"/>
                    <a:pt x="2" y="0"/>
                  </a:cubicBezTo>
                  <a:cubicBezTo>
                    <a:pt x="1" y="0"/>
                    <a:pt x="1" y="0"/>
                    <a:pt x="1" y="1"/>
                  </a:cubicBezTo>
                  <a:cubicBezTo>
                    <a:pt x="1" y="1"/>
                    <a:pt x="1" y="2"/>
                    <a:pt x="0" y="3"/>
                  </a:cubicBezTo>
                  <a:cubicBezTo>
                    <a:pt x="0" y="3"/>
                    <a:pt x="0" y="3"/>
                    <a:pt x="0" y="3"/>
                  </a:cubicBezTo>
                  <a:cubicBezTo>
                    <a:pt x="1" y="4"/>
                    <a:pt x="1" y="5"/>
                    <a:pt x="1" y="5"/>
                  </a:cubicBezTo>
                  <a:close/>
                  <a:moveTo>
                    <a:pt x="10" y="4"/>
                  </a:moveTo>
                  <a:cubicBezTo>
                    <a:pt x="11" y="4"/>
                    <a:pt x="11" y="4"/>
                    <a:pt x="11" y="4"/>
                  </a:cubicBezTo>
                  <a:cubicBezTo>
                    <a:pt x="10" y="4"/>
                    <a:pt x="10" y="4"/>
                    <a:pt x="10" y="4"/>
                  </a:cubicBezTo>
                  <a:cubicBezTo>
                    <a:pt x="10" y="4"/>
                    <a:pt x="10" y="4"/>
                    <a:pt x="10" y="4"/>
                  </a:cubicBezTo>
                  <a:cubicBezTo>
                    <a:pt x="10" y="4"/>
                    <a:pt x="10" y="4"/>
                    <a:pt x="10" y="4"/>
                  </a:cubicBezTo>
                  <a:close/>
                  <a:moveTo>
                    <a:pt x="6" y="3"/>
                  </a:moveTo>
                  <a:cubicBezTo>
                    <a:pt x="6" y="3"/>
                    <a:pt x="6" y="3"/>
                    <a:pt x="6" y="3"/>
                  </a:cubicBezTo>
                  <a:cubicBezTo>
                    <a:pt x="6" y="3"/>
                    <a:pt x="6" y="3"/>
                    <a:pt x="6" y="3"/>
                  </a:cubicBezTo>
                  <a:cubicBezTo>
                    <a:pt x="6" y="3"/>
                    <a:pt x="6" y="2"/>
                    <a:pt x="6" y="2"/>
                  </a:cubicBezTo>
                  <a:cubicBezTo>
                    <a:pt x="6" y="2"/>
                    <a:pt x="6" y="3"/>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5" name="Freeform 482">
              <a:extLst>
                <a:ext uri="{FF2B5EF4-FFF2-40B4-BE49-F238E27FC236}">
                  <a16:creationId xmlns:a16="http://schemas.microsoft.com/office/drawing/2014/main" id="{04D0FBC6-24D4-4286-89A5-C75272160C6E}"/>
                </a:ext>
              </a:extLst>
            </p:cNvPr>
            <p:cNvSpPr>
              <a:spLocks/>
            </p:cNvSpPr>
            <p:nvPr/>
          </p:nvSpPr>
          <p:spPr bwMode="auto">
            <a:xfrm>
              <a:off x="4647068" y="2200958"/>
              <a:ext cx="39688" cy="50800"/>
            </a:xfrm>
            <a:custGeom>
              <a:avLst/>
              <a:gdLst>
                <a:gd name="T0" fmla="*/ 11 w 11"/>
                <a:gd name="T1" fmla="*/ 3 h 14"/>
                <a:gd name="T2" fmla="*/ 11 w 11"/>
                <a:gd name="T3" fmla="*/ 2 h 14"/>
                <a:gd name="T4" fmla="*/ 10 w 11"/>
                <a:gd name="T5" fmla="*/ 2 h 14"/>
                <a:gd name="T6" fmla="*/ 9 w 11"/>
                <a:gd name="T7" fmla="*/ 1 h 14"/>
                <a:gd name="T8" fmla="*/ 8 w 11"/>
                <a:gd name="T9" fmla="*/ 1 h 14"/>
                <a:gd name="T10" fmla="*/ 8 w 11"/>
                <a:gd name="T11" fmla="*/ 1 h 14"/>
                <a:gd name="T12" fmla="*/ 8 w 11"/>
                <a:gd name="T13" fmla="*/ 1 h 14"/>
                <a:gd name="T14" fmla="*/ 8 w 11"/>
                <a:gd name="T15" fmla="*/ 1 h 14"/>
                <a:gd name="T16" fmla="*/ 7 w 11"/>
                <a:gd name="T17" fmla="*/ 1 h 14"/>
                <a:gd name="T18" fmla="*/ 7 w 11"/>
                <a:gd name="T19" fmla="*/ 0 h 14"/>
                <a:gd name="T20" fmla="*/ 5 w 11"/>
                <a:gd name="T21" fmla="*/ 1 h 14"/>
                <a:gd name="T22" fmla="*/ 5 w 11"/>
                <a:gd name="T23" fmla="*/ 1 h 14"/>
                <a:gd name="T24" fmla="*/ 4 w 11"/>
                <a:gd name="T25" fmla="*/ 2 h 14"/>
                <a:gd name="T26" fmla="*/ 4 w 11"/>
                <a:gd name="T27" fmla="*/ 3 h 14"/>
                <a:gd name="T28" fmla="*/ 4 w 11"/>
                <a:gd name="T29" fmla="*/ 4 h 14"/>
                <a:gd name="T30" fmla="*/ 4 w 11"/>
                <a:gd name="T31" fmla="*/ 6 h 14"/>
                <a:gd name="T32" fmla="*/ 3 w 11"/>
                <a:gd name="T33" fmla="*/ 6 h 14"/>
                <a:gd name="T34" fmla="*/ 2 w 11"/>
                <a:gd name="T35" fmla="*/ 5 h 14"/>
                <a:gd name="T36" fmla="*/ 1 w 11"/>
                <a:gd name="T37" fmla="*/ 4 h 14"/>
                <a:gd name="T38" fmla="*/ 0 w 11"/>
                <a:gd name="T39" fmla="*/ 6 h 14"/>
                <a:gd name="T40" fmla="*/ 0 w 11"/>
                <a:gd name="T41" fmla="*/ 8 h 14"/>
                <a:gd name="T42" fmla="*/ 0 w 11"/>
                <a:gd name="T43" fmla="*/ 8 h 14"/>
                <a:gd name="T44" fmla="*/ 1 w 11"/>
                <a:gd name="T45" fmla="*/ 9 h 14"/>
                <a:gd name="T46" fmla="*/ 2 w 11"/>
                <a:gd name="T47" fmla="*/ 13 h 14"/>
                <a:gd name="T48" fmla="*/ 3 w 11"/>
                <a:gd name="T49" fmla="*/ 14 h 14"/>
                <a:gd name="T50" fmla="*/ 3 w 11"/>
                <a:gd name="T51" fmla="*/ 14 h 14"/>
                <a:gd name="T52" fmla="*/ 5 w 11"/>
                <a:gd name="T53" fmla="*/ 13 h 14"/>
                <a:gd name="T54" fmla="*/ 6 w 11"/>
                <a:gd name="T55" fmla="*/ 13 h 14"/>
                <a:gd name="T56" fmla="*/ 7 w 11"/>
                <a:gd name="T57" fmla="*/ 12 h 14"/>
                <a:gd name="T58" fmla="*/ 8 w 11"/>
                <a:gd name="T59" fmla="*/ 12 h 14"/>
                <a:gd name="T60" fmla="*/ 9 w 11"/>
                <a:gd name="T61" fmla="*/ 9 h 14"/>
                <a:gd name="T62" fmla="*/ 9 w 11"/>
                <a:gd name="T63" fmla="*/ 8 h 14"/>
                <a:gd name="T64" fmla="*/ 9 w 11"/>
                <a:gd name="T65" fmla="*/ 7 h 14"/>
                <a:gd name="T66" fmla="*/ 8 w 11"/>
                <a:gd name="T67" fmla="*/ 6 h 14"/>
                <a:gd name="T68" fmla="*/ 8 w 11"/>
                <a:gd name="T69" fmla="*/ 5 h 14"/>
                <a:gd name="T70" fmla="*/ 9 w 11"/>
                <a:gd name="T71" fmla="*/ 5 h 14"/>
                <a:gd name="T72" fmla="*/ 10 w 11"/>
                <a:gd name="T73" fmla="*/ 4 h 14"/>
                <a:gd name="T74" fmla="*/ 11 w 11"/>
                <a:gd name="T7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 h="14">
                  <a:moveTo>
                    <a:pt x="11" y="3"/>
                  </a:moveTo>
                  <a:cubicBezTo>
                    <a:pt x="11" y="3"/>
                    <a:pt x="11" y="2"/>
                    <a:pt x="11" y="2"/>
                  </a:cubicBezTo>
                  <a:cubicBezTo>
                    <a:pt x="11" y="2"/>
                    <a:pt x="11" y="2"/>
                    <a:pt x="10" y="2"/>
                  </a:cubicBezTo>
                  <a:cubicBezTo>
                    <a:pt x="10" y="1"/>
                    <a:pt x="9" y="1"/>
                    <a:pt x="9" y="1"/>
                  </a:cubicBezTo>
                  <a:cubicBezTo>
                    <a:pt x="8" y="1"/>
                    <a:pt x="8" y="1"/>
                    <a:pt x="8" y="1"/>
                  </a:cubicBezTo>
                  <a:cubicBezTo>
                    <a:pt x="8" y="1"/>
                    <a:pt x="8" y="1"/>
                    <a:pt x="8" y="1"/>
                  </a:cubicBezTo>
                  <a:cubicBezTo>
                    <a:pt x="8" y="1"/>
                    <a:pt x="8" y="1"/>
                    <a:pt x="8" y="1"/>
                  </a:cubicBezTo>
                  <a:cubicBezTo>
                    <a:pt x="8" y="1"/>
                    <a:pt x="8" y="1"/>
                    <a:pt x="8" y="1"/>
                  </a:cubicBezTo>
                  <a:cubicBezTo>
                    <a:pt x="8" y="1"/>
                    <a:pt x="7" y="1"/>
                    <a:pt x="7" y="1"/>
                  </a:cubicBezTo>
                  <a:cubicBezTo>
                    <a:pt x="7" y="0"/>
                    <a:pt x="7" y="0"/>
                    <a:pt x="7" y="0"/>
                  </a:cubicBezTo>
                  <a:cubicBezTo>
                    <a:pt x="6" y="0"/>
                    <a:pt x="6" y="0"/>
                    <a:pt x="5" y="1"/>
                  </a:cubicBezTo>
                  <a:cubicBezTo>
                    <a:pt x="5" y="1"/>
                    <a:pt x="5" y="1"/>
                    <a:pt x="5" y="1"/>
                  </a:cubicBezTo>
                  <a:cubicBezTo>
                    <a:pt x="5" y="2"/>
                    <a:pt x="4" y="2"/>
                    <a:pt x="4" y="2"/>
                  </a:cubicBezTo>
                  <a:cubicBezTo>
                    <a:pt x="3" y="2"/>
                    <a:pt x="3" y="3"/>
                    <a:pt x="4" y="3"/>
                  </a:cubicBezTo>
                  <a:cubicBezTo>
                    <a:pt x="4" y="3"/>
                    <a:pt x="4" y="3"/>
                    <a:pt x="4" y="4"/>
                  </a:cubicBezTo>
                  <a:cubicBezTo>
                    <a:pt x="4" y="5"/>
                    <a:pt x="4" y="5"/>
                    <a:pt x="4" y="6"/>
                  </a:cubicBezTo>
                  <a:cubicBezTo>
                    <a:pt x="3" y="6"/>
                    <a:pt x="3" y="6"/>
                    <a:pt x="3" y="6"/>
                  </a:cubicBezTo>
                  <a:cubicBezTo>
                    <a:pt x="3" y="6"/>
                    <a:pt x="2" y="5"/>
                    <a:pt x="2" y="5"/>
                  </a:cubicBezTo>
                  <a:cubicBezTo>
                    <a:pt x="2" y="4"/>
                    <a:pt x="2" y="4"/>
                    <a:pt x="1" y="4"/>
                  </a:cubicBezTo>
                  <a:cubicBezTo>
                    <a:pt x="0" y="4"/>
                    <a:pt x="0" y="5"/>
                    <a:pt x="0" y="6"/>
                  </a:cubicBezTo>
                  <a:cubicBezTo>
                    <a:pt x="0" y="6"/>
                    <a:pt x="0" y="7"/>
                    <a:pt x="0" y="8"/>
                  </a:cubicBezTo>
                  <a:cubicBezTo>
                    <a:pt x="0" y="8"/>
                    <a:pt x="0" y="8"/>
                    <a:pt x="0" y="8"/>
                  </a:cubicBezTo>
                  <a:cubicBezTo>
                    <a:pt x="1" y="8"/>
                    <a:pt x="1" y="9"/>
                    <a:pt x="1" y="9"/>
                  </a:cubicBezTo>
                  <a:cubicBezTo>
                    <a:pt x="1" y="10"/>
                    <a:pt x="2" y="11"/>
                    <a:pt x="2" y="13"/>
                  </a:cubicBezTo>
                  <a:cubicBezTo>
                    <a:pt x="2" y="13"/>
                    <a:pt x="2" y="14"/>
                    <a:pt x="3" y="14"/>
                  </a:cubicBezTo>
                  <a:cubicBezTo>
                    <a:pt x="3" y="14"/>
                    <a:pt x="3" y="14"/>
                    <a:pt x="3" y="14"/>
                  </a:cubicBezTo>
                  <a:cubicBezTo>
                    <a:pt x="4" y="14"/>
                    <a:pt x="4" y="13"/>
                    <a:pt x="5" y="13"/>
                  </a:cubicBezTo>
                  <a:cubicBezTo>
                    <a:pt x="5" y="13"/>
                    <a:pt x="5" y="13"/>
                    <a:pt x="6" y="13"/>
                  </a:cubicBezTo>
                  <a:cubicBezTo>
                    <a:pt x="6" y="13"/>
                    <a:pt x="7" y="12"/>
                    <a:pt x="7" y="12"/>
                  </a:cubicBezTo>
                  <a:cubicBezTo>
                    <a:pt x="7" y="12"/>
                    <a:pt x="8" y="12"/>
                    <a:pt x="8" y="12"/>
                  </a:cubicBezTo>
                  <a:cubicBezTo>
                    <a:pt x="8" y="11"/>
                    <a:pt x="8" y="10"/>
                    <a:pt x="9" y="9"/>
                  </a:cubicBezTo>
                  <a:cubicBezTo>
                    <a:pt x="9" y="9"/>
                    <a:pt x="9" y="8"/>
                    <a:pt x="9" y="8"/>
                  </a:cubicBezTo>
                  <a:cubicBezTo>
                    <a:pt x="9" y="7"/>
                    <a:pt x="9" y="7"/>
                    <a:pt x="9" y="7"/>
                  </a:cubicBezTo>
                  <a:cubicBezTo>
                    <a:pt x="9" y="6"/>
                    <a:pt x="8" y="6"/>
                    <a:pt x="8" y="6"/>
                  </a:cubicBezTo>
                  <a:cubicBezTo>
                    <a:pt x="8" y="5"/>
                    <a:pt x="8" y="5"/>
                    <a:pt x="8" y="5"/>
                  </a:cubicBezTo>
                  <a:cubicBezTo>
                    <a:pt x="8" y="5"/>
                    <a:pt x="9" y="5"/>
                    <a:pt x="9" y="5"/>
                  </a:cubicBezTo>
                  <a:cubicBezTo>
                    <a:pt x="10" y="5"/>
                    <a:pt x="10" y="4"/>
                    <a:pt x="10" y="4"/>
                  </a:cubicBezTo>
                  <a:cubicBezTo>
                    <a:pt x="10" y="3"/>
                    <a:pt x="10" y="3"/>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6" name="Freeform 483">
              <a:extLst>
                <a:ext uri="{FF2B5EF4-FFF2-40B4-BE49-F238E27FC236}">
                  <a16:creationId xmlns:a16="http://schemas.microsoft.com/office/drawing/2014/main" id="{5B771CF1-CD83-4AE3-81EF-4EA6090791BB}"/>
                </a:ext>
              </a:extLst>
            </p:cNvPr>
            <p:cNvSpPr>
              <a:spLocks noEditPoints="1"/>
            </p:cNvSpPr>
            <p:nvPr/>
          </p:nvSpPr>
          <p:spPr bwMode="auto">
            <a:xfrm>
              <a:off x="6109155" y="2964545"/>
              <a:ext cx="46038" cy="58738"/>
            </a:xfrm>
            <a:custGeom>
              <a:avLst/>
              <a:gdLst>
                <a:gd name="T0" fmla="*/ 9 w 13"/>
                <a:gd name="T1" fmla="*/ 3 h 16"/>
                <a:gd name="T2" fmla="*/ 13 w 13"/>
                <a:gd name="T3" fmla="*/ 0 h 16"/>
                <a:gd name="T4" fmla="*/ 12 w 13"/>
                <a:gd name="T5" fmla="*/ 1 h 16"/>
                <a:gd name="T6" fmla="*/ 7 w 13"/>
                <a:gd name="T7" fmla="*/ 1 h 16"/>
                <a:gd name="T8" fmla="*/ 3 w 13"/>
                <a:gd name="T9" fmla="*/ 2 h 16"/>
                <a:gd name="T10" fmla="*/ 2 w 13"/>
                <a:gd name="T11" fmla="*/ 3 h 16"/>
                <a:gd name="T12" fmla="*/ 1 w 13"/>
                <a:gd name="T13" fmla="*/ 5 h 16"/>
                <a:gd name="T14" fmla="*/ 0 w 13"/>
                <a:gd name="T15" fmla="*/ 9 h 16"/>
                <a:gd name="T16" fmla="*/ 0 w 13"/>
                <a:gd name="T17" fmla="*/ 11 h 16"/>
                <a:gd name="T18" fmla="*/ 1 w 13"/>
                <a:gd name="T19" fmla="*/ 13 h 16"/>
                <a:gd name="T20" fmla="*/ 1 w 13"/>
                <a:gd name="T21" fmla="*/ 15 h 16"/>
                <a:gd name="T22" fmla="*/ 3 w 13"/>
                <a:gd name="T23" fmla="*/ 15 h 16"/>
                <a:gd name="T24" fmla="*/ 4 w 13"/>
                <a:gd name="T25" fmla="*/ 10 h 16"/>
                <a:gd name="T26" fmla="*/ 5 w 13"/>
                <a:gd name="T27" fmla="*/ 12 h 16"/>
                <a:gd name="T28" fmla="*/ 6 w 13"/>
                <a:gd name="T29" fmla="*/ 14 h 16"/>
                <a:gd name="T30" fmla="*/ 7 w 13"/>
                <a:gd name="T31" fmla="*/ 14 h 16"/>
                <a:gd name="T32" fmla="*/ 7 w 13"/>
                <a:gd name="T33" fmla="*/ 14 h 16"/>
                <a:gd name="T34" fmla="*/ 8 w 13"/>
                <a:gd name="T35" fmla="*/ 15 h 16"/>
                <a:gd name="T36" fmla="*/ 9 w 13"/>
                <a:gd name="T37" fmla="*/ 15 h 16"/>
                <a:gd name="T38" fmla="*/ 8 w 13"/>
                <a:gd name="T39" fmla="*/ 12 h 16"/>
                <a:gd name="T40" fmla="*/ 7 w 13"/>
                <a:gd name="T41" fmla="*/ 11 h 16"/>
                <a:gd name="T42" fmla="*/ 6 w 13"/>
                <a:gd name="T43" fmla="*/ 8 h 16"/>
                <a:gd name="T44" fmla="*/ 8 w 13"/>
                <a:gd name="T45" fmla="*/ 7 h 16"/>
                <a:gd name="T46" fmla="*/ 9 w 13"/>
                <a:gd name="T47" fmla="*/ 7 h 16"/>
                <a:gd name="T48" fmla="*/ 10 w 13"/>
                <a:gd name="T49" fmla="*/ 5 h 16"/>
                <a:gd name="T50" fmla="*/ 9 w 13"/>
                <a:gd name="T51" fmla="*/ 5 h 16"/>
                <a:gd name="T52" fmla="*/ 5 w 13"/>
                <a:gd name="T53" fmla="*/ 6 h 16"/>
                <a:gd name="T54" fmla="*/ 3 w 13"/>
                <a:gd name="T55" fmla="*/ 5 h 16"/>
                <a:gd name="T56" fmla="*/ 7 w 13"/>
                <a:gd name="T57" fmla="*/ 13 h 16"/>
                <a:gd name="T58" fmla="*/ 8 w 13"/>
                <a:gd name="T59" fmla="*/ 13 h 16"/>
                <a:gd name="T60" fmla="*/ 8 w 13"/>
                <a:gd name="T61" fmla="*/ 14 h 16"/>
                <a:gd name="T62" fmla="*/ 8 w 13"/>
                <a:gd name="T63" fmla="*/ 13 h 16"/>
                <a:gd name="T64" fmla="*/ 7 w 13"/>
                <a:gd name="T65"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6">
                  <a:moveTo>
                    <a:pt x="4" y="3"/>
                  </a:moveTo>
                  <a:cubicBezTo>
                    <a:pt x="6" y="3"/>
                    <a:pt x="8" y="3"/>
                    <a:pt x="9" y="3"/>
                  </a:cubicBezTo>
                  <a:cubicBezTo>
                    <a:pt x="11" y="3"/>
                    <a:pt x="12" y="3"/>
                    <a:pt x="13" y="1"/>
                  </a:cubicBezTo>
                  <a:cubicBezTo>
                    <a:pt x="13" y="1"/>
                    <a:pt x="13" y="1"/>
                    <a:pt x="13" y="0"/>
                  </a:cubicBezTo>
                  <a:cubicBezTo>
                    <a:pt x="13" y="0"/>
                    <a:pt x="13" y="0"/>
                    <a:pt x="13" y="0"/>
                  </a:cubicBezTo>
                  <a:cubicBezTo>
                    <a:pt x="12" y="1"/>
                    <a:pt x="12" y="1"/>
                    <a:pt x="12" y="1"/>
                  </a:cubicBezTo>
                  <a:cubicBezTo>
                    <a:pt x="11" y="2"/>
                    <a:pt x="11" y="2"/>
                    <a:pt x="10" y="2"/>
                  </a:cubicBezTo>
                  <a:cubicBezTo>
                    <a:pt x="9" y="1"/>
                    <a:pt x="8" y="1"/>
                    <a:pt x="7" y="1"/>
                  </a:cubicBezTo>
                  <a:cubicBezTo>
                    <a:pt x="6" y="1"/>
                    <a:pt x="6" y="1"/>
                    <a:pt x="5" y="1"/>
                  </a:cubicBezTo>
                  <a:cubicBezTo>
                    <a:pt x="4" y="1"/>
                    <a:pt x="4" y="2"/>
                    <a:pt x="3" y="2"/>
                  </a:cubicBezTo>
                  <a:cubicBezTo>
                    <a:pt x="3" y="2"/>
                    <a:pt x="3" y="2"/>
                    <a:pt x="3" y="2"/>
                  </a:cubicBezTo>
                  <a:cubicBezTo>
                    <a:pt x="2" y="2"/>
                    <a:pt x="2" y="3"/>
                    <a:pt x="2" y="3"/>
                  </a:cubicBezTo>
                  <a:cubicBezTo>
                    <a:pt x="2" y="4"/>
                    <a:pt x="2" y="4"/>
                    <a:pt x="2" y="4"/>
                  </a:cubicBezTo>
                  <a:cubicBezTo>
                    <a:pt x="2" y="5"/>
                    <a:pt x="2" y="5"/>
                    <a:pt x="1" y="5"/>
                  </a:cubicBezTo>
                  <a:cubicBezTo>
                    <a:pt x="1" y="6"/>
                    <a:pt x="1" y="6"/>
                    <a:pt x="1" y="7"/>
                  </a:cubicBezTo>
                  <a:cubicBezTo>
                    <a:pt x="1" y="8"/>
                    <a:pt x="1" y="8"/>
                    <a:pt x="0" y="9"/>
                  </a:cubicBezTo>
                  <a:cubicBezTo>
                    <a:pt x="0" y="9"/>
                    <a:pt x="0" y="9"/>
                    <a:pt x="0" y="10"/>
                  </a:cubicBezTo>
                  <a:cubicBezTo>
                    <a:pt x="0" y="10"/>
                    <a:pt x="0" y="11"/>
                    <a:pt x="0" y="11"/>
                  </a:cubicBezTo>
                  <a:cubicBezTo>
                    <a:pt x="0" y="11"/>
                    <a:pt x="1" y="11"/>
                    <a:pt x="1" y="12"/>
                  </a:cubicBezTo>
                  <a:cubicBezTo>
                    <a:pt x="1" y="12"/>
                    <a:pt x="1" y="12"/>
                    <a:pt x="1" y="13"/>
                  </a:cubicBezTo>
                  <a:cubicBezTo>
                    <a:pt x="1" y="14"/>
                    <a:pt x="1" y="14"/>
                    <a:pt x="1" y="15"/>
                  </a:cubicBezTo>
                  <a:cubicBezTo>
                    <a:pt x="1" y="15"/>
                    <a:pt x="1" y="15"/>
                    <a:pt x="1" y="15"/>
                  </a:cubicBezTo>
                  <a:cubicBezTo>
                    <a:pt x="2" y="16"/>
                    <a:pt x="2" y="16"/>
                    <a:pt x="3" y="15"/>
                  </a:cubicBezTo>
                  <a:cubicBezTo>
                    <a:pt x="3" y="15"/>
                    <a:pt x="3" y="15"/>
                    <a:pt x="3" y="15"/>
                  </a:cubicBezTo>
                  <a:cubicBezTo>
                    <a:pt x="3" y="13"/>
                    <a:pt x="3" y="12"/>
                    <a:pt x="4" y="10"/>
                  </a:cubicBezTo>
                  <a:cubicBezTo>
                    <a:pt x="4" y="10"/>
                    <a:pt x="4" y="10"/>
                    <a:pt x="4" y="10"/>
                  </a:cubicBezTo>
                  <a:cubicBezTo>
                    <a:pt x="4" y="10"/>
                    <a:pt x="4" y="10"/>
                    <a:pt x="4" y="10"/>
                  </a:cubicBezTo>
                  <a:cubicBezTo>
                    <a:pt x="4" y="11"/>
                    <a:pt x="4" y="12"/>
                    <a:pt x="5" y="12"/>
                  </a:cubicBezTo>
                  <a:cubicBezTo>
                    <a:pt x="5" y="13"/>
                    <a:pt x="5" y="13"/>
                    <a:pt x="5" y="13"/>
                  </a:cubicBezTo>
                  <a:cubicBezTo>
                    <a:pt x="6" y="14"/>
                    <a:pt x="6" y="14"/>
                    <a:pt x="6" y="14"/>
                  </a:cubicBezTo>
                  <a:cubicBezTo>
                    <a:pt x="7" y="14"/>
                    <a:pt x="7" y="14"/>
                    <a:pt x="7" y="14"/>
                  </a:cubicBezTo>
                  <a:cubicBezTo>
                    <a:pt x="7" y="14"/>
                    <a:pt x="7" y="14"/>
                    <a:pt x="7" y="14"/>
                  </a:cubicBezTo>
                  <a:cubicBezTo>
                    <a:pt x="7" y="14"/>
                    <a:pt x="7" y="14"/>
                    <a:pt x="7" y="14"/>
                  </a:cubicBezTo>
                  <a:cubicBezTo>
                    <a:pt x="7" y="14"/>
                    <a:pt x="7" y="14"/>
                    <a:pt x="7" y="14"/>
                  </a:cubicBezTo>
                  <a:cubicBezTo>
                    <a:pt x="7" y="14"/>
                    <a:pt x="7" y="14"/>
                    <a:pt x="7" y="14"/>
                  </a:cubicBezTo>
                  <a:cubicBezTo>
                    <a:pt x="7" y="14"/>
                    <a:pt x="7" y="15"/>
                    <a:pt x="8" y="15"/>
                  </a:cubicBezTo>
                  <a:cubicBezTo>
                    <a:pt x="8" y="15"/>
                    <a:pt x="8" y="15"/>
                    <a:pt x="8" y="15"/>
                  </a:cubicBezTo>
                  <a:cubicBezTo>
                    <a:pt x="8" y="15"/>
                    <a:pt x="9" y="15"/>
                    <a:pt x="9" y="15"/>
                  </a:cubicBezTo>
                  <a:cubicBezTo>
                    <a:pt x="9" y="14"/>
                    <a:pt x="9" y="14"/>
                    <a:pt x="9" y="13"/>
                  </a:cubicBezTo>
                  <a:cubicBezTo>
                    <a:pt x="9" y="13"/>
                    <a:pt x="9" y="12"/>
                    <a:pt x="8" y="12"/>
                  </a:cubicBezTo>
                  <a:cubicBezTo>
                    <a:pt x="8" y="12"/>
                    <a:pt x="8" y="12"/>
                    <a:pt x="8" y="12"/>
                  </a:cubicBezTo>
                  <a:cubicBezTo>
                    <a:pt x="8" y="11"/>
                    <a:pt x="7" y="11"/>
                    <a:pt x="7" y="11"/>
                  </a:cubicBezTo>
                  <a:cubicBezTo>
                    <a:pt x="8" y="10"/>
                    <a:pt x="7" y="10"/>
                    <a:pt x="7" y="10"/>
                  </a:cubicBezTo>
                  <a:cubicBezTo>
                    <a:pt x="7" y="9"/>
                    <a:pt x="7" y="9"/>
                    <a:pt x="6" y="8"/>
                  </a:cubicBezTo>
                  <a:cubicBezTo>
                    <a:pt x="6" y="8"/>
                    <a:pt x="6" y="8"/>
                    <a:pt x="6" y="8"/>
                  </a:cubicBezTo>
                  <a:cubicBezTo>
                    <a:pt x="7" y="8"/>
                    <a:pt x="7" y="7"/>
                    <a:pt x="8" y="7"/>
                  </a:cubicBezTo>
                  <a:cubicBezTo>
                    <a:pt x="8" y="7"/>
                    <a:pt x="8" y="7"/>
                    <a:pt x="9" y="7"/>
                  </a:cubicBezTo>
                  <a:cubicBezTo>
                    <a:pt x="9" y="7"/>
                    <a:pt x="9" y="7"/>
                    <a:pt x="9" y="7"/>
                  </a:cubicBezTo>
                  <a:cubicBezTo>
                    <a:pt x="9" y="7"/>
                    <a:pt x="10" y="7"/>
                    <a:pt x="10" y="7"/>
                  </a:cubicBezTo>
                  <a:cubicBezTo>
                    <a:pt x="10" y="6"/>
                    <a:pt x="10" y="6"/>
                    <a:pt x="10" y="5"/>
                  </a:cubicBezTo>
                  <a:cubicBezTo>
                    <a:pt x="10" y="5"/>
                    <a:pt x="10" y="5"/>
                    <a:pt x="10" y="5"/>
                  </a:cubicBezTo>
                  <a:cubicBezTo>
                    <a:pt x="9" y="5"/>
                    <a:pt x="9" y="5"/>
                    <a:pt x="9" y="5"/>
                  </a:cubicBezTo>
                  <a:cubicBezTo>
                    <a:pt x="8" y="5"/>
                    <a:pt x="7" y="5"/>
                    <a:pt x="7" y="5"/>
                  </a:cubicBezTo>
                  <a:cubicBezTo>
                    <a:pt x="6" y="5"/>
                    <a:pt x="5" y="6"/>
                    <a:pt x="5" y="6"/>
                  </a:cubicBezTo>
                  <a:cubicBezTo>
                    <a:pt x="5" y="6"/>
                    <a:pt x="4" y="6"/>
                    <a:pt x="4" y="6"/>
                  </a:cubicBezTo>
                  <a:cubicBezTo>
                    <a:pt x="3" y="6"/>
                    <a:pt x="3" y="5"/>
                    <a:pt x="3" y="5"/>
                  </a:cubicBezTo>
                  <a:cubicBezTo>
                    <a:pt x="3" y="4"/>
                    <a:pt x="3" y="3"/>
                    <a:pt x="4" y="3"/>
                  </a:cubicBezTo>
                  <a:close/>
                  <a:moveTo>
                    <a:pt x="7" y="13"/>
                  </a:moveTo>
                  <a:cubicBezTo>
                    <a:pt x="7" y="13"/>
                    <a:pt x="8" y="13"/>
                    <a:pt x="8" y="13"/>
                  </a:cubicBezTo>
                  <a:cubicBezTo>
                    <a:pt x="8" y="13"/>
                    <a:pt x="8" y="13"/>
                    <a:pt x="8" y="13"/>
                  </a:cubicBezTo>
                  <a:cubicBezTo>
                    <a:pt x="8" y="13"/>
                    <a:pt x="8" y="13"/>
                    <a:pt x="8" y="13"/>
                  </a:cubicBezTo>
                  <a:cubicBezTo>
                    <a:pt x="8" y="14"/>
                    <a:pt x="8" y="14"/>
                    <a:pt x="8" y="14"/>
                  </a:cubicBezTo>
                  <a:cubicBezTo>
                    <a:pt x="8" y="14"/>
                    <a:pt x="8" y="13"/>
                    <a:pt x="8" y="13"/>
                  </a:cubicBezTo>
                  <a:cubicBezTo>
                    <a:pt x="8" y="13"/>
                    <a:pt x="8" y="13"/>
                    <a:pt x="8" y="13"/>
                  </a:cubicBezTo>
                  <a:cubicBezTo>
                    <a:pt x="7" y="13"/>
                    <a:pt x="7" y="13"/>
                    <a:pt x="7" y="14"/>
                  </a:cubicBezTo>
                  <a:cubicBezTo>
                    <a:pt x="7" y="13"/>
                    <a:pt x="7" y="13"/>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7" name="Freeform 484">
              <a:extLst>
                <a:ext uri="{FF2B5EF4-FFF2-40B4-BE49-F238E27FC236}">
                  <a16:creationId xmlns:a16="http://schemas.microsoft.com/office/drawing/2014/main" id="{FAD9ED11-4C1E-45DA-9D10-9E2839BFAD7E}"/>
                </a:ext>
              </a:extLst>
            </p:cNvPr>
            <p:cNvSpPr>
              <a:spLocks/>
            </p:cNvSpPr>
            <p:nvPr/>
          </p:nvSpPr>
          <p:spPr bwMode="auto">
            <a:xfrm>
              <a:off x="4856618" y="2578783"/>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8" name="Freeform 485">
              <a:extLst>
                <a:ext uri="{FF2B5EF4-FFF2-40B4-BE49-F238E27FC236}">
                  <a16:creationId xmlns:a16="http://schemas.microsoft.com/office/drawing/2014/main" id="{8A52EB00-4B7B-44E1-BD52-7D8B0B6694F8}"/>
                </a:ext>
              </a:extLst>
            </p:cNvPr>
            <p:cNvSpPr>
              <a:spLocks/>
            </p:cNvSpPr>
            <p:nvPr/>
          </p:nvSpPr>
          <p:spPr bwMode="auto">
            <a:xfrm>
              <a:off x="4813755" y="2543858"/>
              <a:ext cx="46038" cy="49213"/>
            </a:xfrm>
            <a:custGeom>
              <a:avLst/>
              <a:gdLst>
                <a:gd name="T0" fmla="*/ 12 w 13"/>
                <a:gd name="T1" fmla="*/ 7 h 14"/>
                <a:gd name="T2" fmla="*/ 11 w 13"/>
                <a:gd name="T3" fmla="*/ 6 h 14"/>
                <a:gd name="T4" fmla="*/ 11 w 13"/>
                <a:gd name="T5" fmla="*/ 6 h 14"/>
                <a:gd name="T6" fmla="*/ 10 w 13"/>
                <a:gd name="T7" fmla="*/ 5 h 14"/>
                <a:gd name="T8" fmla="*/ 10 w 13"/>
                <a:gd name="T9" fmla="*/ 6 h 14"/>
                <a:gd name="T10" fmla="*/ 8 w 13"/>
                <a:gd name="T11" fmla="*/ 6 h 14"/>
                <a:gd name="T12" fmla="*/ 8 w 13"/>
                <a:gd name="T13" fmla="*/ 5 h 14"/>
                <a:gd name="T14" fmla="*/ 8 w 13"/>
                <a:gd name="T15" fmla="*/ 5 h 14"/>
                <a:gd name="T16" fmla="*/ 7 w 13"/>
                <a:gd name="T17" fmla="*/ 4 h 14"/>
                <a:gd name="T18" fmla="*/ 6 w 13"/>
                <a:gd name="T19" fmla="*/ 4 h 14"/>
                <a:gd name="T20" fmla="*/ 6 w 13"/>
                <a:gd name="T21" fmla="*/ 4 h 14"/>
                <a:gd name="T22" fmla="*/ 6 w 13"/>
                <a:gd name="T23" fmla="*/ 4 h 14"/>
                <a:gd name="T24" fmla="*/ 6 w 13"/>
                <a:gd name="T25" fmla="*/ 4 h 14"/>
                <a:gd name="T26" fmla="*/ 6 w 13"/>
                <a:gd name="T27" fmla="*/ 4 h 14"/>
                <a:gd name="T28" fmla="*/ 8 w 13"/>
                <a:gd name="T29" fmla="*/ 2 h 14"/>
                <a:gd name="T30" fmla="*/ 9 w 13"/>
                <a:gd name="T31" fmla="*/ 1 h 14"/>
                <a:gd name="T32" fmla="*/ 9 w 13"/>
                <a:gd name="T33" fmla="*/ 0 h 14"/>
                <a:gd name="T34" fmla="*/ 8 w 13"/>
                <a:gd name="T35" fmla="*/ 0 h 14"/>
                <a:gd name="T36" fmla="*/ 6 w 13"/>
                <a:gd name="T37" fmla="*/ 1 h 14"/>
                <a:gd name="T38" fmla="*/ 3 w 13"/>
                <a:gd name="T39" fmla="*/ 6 h 14"/>
                <a:gd name="T40" fmla="*/ 1 w 13"/>
                <a:gd name="T41" fmla="*/ 8 h 14"/>
                <a:gd name="T42" fmla="*/ 1 w 13"/>
                <a:gd name="T43" fmla="*/ 8 h 14"/>
                <a:gd name="T44" fmla="*/ 1 w 13"/>
                <a:gd name="T45" fmla="*/ 9 h 14"/>
                <a:gd name="T46" fmla="*/ 0 w 13"/>
                <a:gd name="T47" fmla="*/ 10 h 14"/>
                <a:gd name="T48" fmla="*/ 0 w 13"/>
                <a:gd name="T49" fmla="*/ 10 h 14"/>
                <a:gd name="T50" fmla="*/ 1 w 13"/>
                <a:gd name="T51" fmla="*/ 11 h 14"/>
                <a:gd name="T52" fmla="*/ 3 w 13"/>
                <a:gd name="T53" fmla="*/ 11 h 14"/>
                <a:gd name="T54" fmla="*/ 5 w 13"/>
                <a:gd name="T55" fmla="*/ 11 h 14"/>
                <a:gd name="T56" fmla="*/ 7 w 13"/>
                <a:gd name="T57" fmla="*/ 11 h 14"/>
                <a:gd name="T58" fmla="*/ 7 w 13"/>
                <a:gd name="T59" fmla="*/ 12 h 14"/>
                <a:gd name="T60" fmla="*/ 6 w 13"/>
                <a:gd name="T61" fmla="*/ 12 h 14"/>
                <a:gd name="T62" fmla="*/ 6 w 13"/>
                <a:gd name="T63" fmla="*/ 13 h 14"/>
                <a:gd name="T64" fmla="*/ 7 w 13"/>
                <a:gd name="T65" fmla="*/ 13 h 14"/>
                <a:gd name="T66" fmla="*/ 8 w 13"/>
                <a:gd name="T67" fmla="*/ 12 h 14"/>
                <a:gd name="T68" fmla="*/ 9 w 13"/>
                <a:gd name="T69" fmla="*/ 11 h 14"/>
                <a:gd name="T70" fmla="*/ 10 w 13"/>
                <a:gd name="T71" fmla="*/ 11 h 14"/>
                <a:gd name="T72" fmla="*/ 9 w 13"/>
                <a:gd name="T73" fmla="*/ 12 h 14"/>
                <a:gd name="T74" fmla="*/ 10 w 13"/>
                <a:gd name="T75" fmla="*/ 13 h 14"/>
                <a:gd name="T76" fmla="*/ 11 w 13"/>
                <a:gd name="T77" fmla="*/ 14 h 14"/>
                <a:gd name="T78" fmla="*/ 12 w 13"/>
                <a:gd name="T79" fmla="*/ 13 h 14"/>
                <a:gd name="T80" fmla="*/ 13 w 13"/>
                <a:gd name="T81" fmla="*/ 12 h 14"/>
                <a:gd name="T82" fmla="*/ 12 w 13"/>
                <a:gd name="T83" fmla="*/ 11 h 14"/>
                <a:gd name="T84" fmla="*/ 12 w 13"/>
                <a:gd name="T85" fmla="*/ 11 h 14"/>
                <a:gd name="T86" fmla="*/ 12 w 13"/>
                <a:gd name="T87" fmla="*/ 11 h 14"/>
                <a:gd name="T88" fmla="*/ 12 w 13"/>
                <a:gd name="T89" fmla="*/ 11 h 14"/>
                <a:gd name="T90" fmla="*/ 12 w 13"/>
                <a:gd name="T91" fmla="*/ 11 h 14"/>
                <a:gd name="T92" fmla="*/ 12 w 13"/>
                <a:gd name="T93" fmla="*/ 10 h 14"/>
                <a:gd name="T94" fmla="*/ 11 w 13"/>
                <a:gd name="T95" fmla="*/ 10 h 14"/>
                <a:gd name="T96" fmla="*/ 11 w 13"/>
                <a:gd name="T97" fmla="*/ 10 h 14"/>
                <a:gd name="T98" fmla="*/ 11 w 13"/>
                <a:gd name="T99" fmla="*/ 9 h 14"/>
                <a:gd name="T100" fmla="*/ 12 w 13"/>
                <a:gd name="T101" fmla="*/ 9 h 14"/>
                <a:gd name="T102" fmla="*/ 12 w 13"/>
                <a:gd name="T103" fmla="*/ 8 h 14"/>
                <a:gd name="T104" fmla="*/ 12 w 13"/>
                <a:gd name="T105" fmla="*/ 8 h 14"/>
                <a:gd name="T106" fmla="*/ 11 w 13"/>
                <a:gd name="T107" fmla="*/ 8 h 14"/>
                <a:gd name="T108" fmla="*/ 11 w 13"/>
                <a:gd name="T109" fmla="*/ 7 h 14"/>
                <a:gd name="T110" fmla="*/ 12 w 13"/>
                <a:gd name="T11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 h="14">
                  <a:moveTo>
                    <a:pt x="12" y="7"/>
                  </a:moveTo>
                  <a:cubicBezTo>
                    <a:pt x="12" y="7"/>
                    <a:pt x="12" y="6"/>
                    <a:pt x="11" y="6"/>
                  </a:cubicBezTo>
                  <a:cubicBezTo>
                    <a:pt x="11" y="6"/>
                    <a:pt x="11" y="6"/>
                    <a:pt x="11" y="6"/>
                  </a:cubicBezTo>
                  <a:cubicBezTo>
                    <a:pt x="11" y="5"/>
                    <a:pt x="11" y="5"/>
                    <a:pt x="10" y="5"/>
                  </a:cubicBezTo>
                  <a:cubicBezTo>
                    <a:pt x="10" y="5"/>
                    <a:pt x="10" y="6"/>
                    <a:pt x="10" y="6"/>
                  </a:cubicBezTo>
                  <a:cubicBezTo>
                    <a:pt x="9" y="6"/>
                    <a:pt x="9" y="6"/>
                    <a:pt x="8" y="6"/>
                  </a:cubicBezTo>
                  <a:cubicBezTo>
                    <a:pt x="8" y="6"/>
                    <a:pt x="7" y="6"/>
                    <a:pt x="8" y="5"/>
                  </a:cubicBezTo>
                  <a:cubicBezTo>
                    <a:pt x="8" y="5"/>
                    <a:pt x="8" y="5"/>
                    <a:pt x="8" y="5"/>
                  </a:cubicBezTo>
                  <a:cubicBezTo>
                    <a:pt x="8" y="4"/>
                    <a:pt x="7" y="4"/>
                    <a:pt x="7" y="4"/>
                  </a:cubicBezTo>
                  <a:cubicBezTo>
                    <a:pt x="7" y="4"/>
                    <a:pt x="7" y="4"/>
                    <a:pt x="6" y="4"/>
                  </a:cubicBezTo>
                  <a:cubicBezTo>
                    <a:pt x="6" y="4"/>
                    <a:pt x="6" y="4"/>
                    <a:pt x="6" y="4"/>
                  </a:cubicBezTo>
                  <a:cubicBezTo>
                    <a:pt x="6" y="4"/>
                    <a:pt x="6" y="4"/>
                    <a:pt x="6" y="4"/>
                  </a:cubicBezTo>
                  <a:cubicBezTo>
                    <a:pt x="6" y="4"/>
                    <a:pt x="6" y="4"/>
                    <a:pt x="6" y="4"/>
                  </a:cubicBezTo>
                  <a:cubicBezTo>
                    <a:pt x="6" y="4"/>
                    <a:pt x="6" y="4"/>
                    <a:pt x="6" y="4"/>
                  </a:cubicBezTo>
                  <a:cubicBezTo>
                    <a:pt x="7" y="3"/>
                    <a:pt x="7" y="3"/>
                    <a:pt x="8" y="2"/>
                  </a:cubicBezTo>
                  <a:cubicBezTo>
                    <a:pt x="8" y="2"/>
                    <a:pt x="8" y="1"/>
                    <a:pt x="9" y="1"/>
                  </a:cubicBezTo>
                  <a:cubicBezTo>
                    <a:pt x="9" y="0"/>
                    <a:pt x="9" y="0"/>
                    <a:pt x="9" y="0"/>
                  </a:cubicBezTo>
                  <a:cubicBezTo>
                    <a:pt x="9" y="0"/>
                    <a:pt x="8" y="0"/>
                    <a:pt x="8" y="0"/>
                  </a:cubicBezTo>
                  <a:cubicBezTo>
                    <a:pt x="7" y="0"/>
                    <a:pt x="7" y="1"/>
                    <a:pt x="6" y="1"/>
                  </a:cubicBezTo>
                  <a:cubicBezTo>
                    <a:pt x="5" y="3"/>
                    <a:pt x="4" y="4"/>
                    <a:pt x="3" y="6"/>
                  </a:cubicBezTo>
                  <a:cubicBezTo>
                    <a:pt x="2" y="7"/>
                    <a:pt x="2" y="7"/>
                    <a:pt x="1" y="8"/>
                  </a:cubicBezTo>
                  <a:cubicBezTo>
                    <a:pt x="1" y="8"/>
                    <a:pt x="1" y="8"/>
                    <a:pt x="1" y="8"/>
                  </a:cubicBezTo>
                  <a:cubicBezTo>
                    <a:pt x="1" y="8"/>
                    <a:pt x="1" y="9"/>
                    <a:pt x="1" y="9"/>
                  </a:cubicBezTo>
                  <a:cubicBezTo>
                    <a:pt x="0" y="9"/>
                    <a:pt x="0" y="10"/>
                    <a:pt x="0" y="10"/>
                  </a:cubicBezTo>
                  <a:cubicBezTo>
                    <a:pt x="0" y="10"/>
                    <a:pt x="0" y="10"/>
                    <a:pt x="0" y="10"/>
                  </a:cubicBezTo>
                  <a:cubicBezTo>
                    <a:pt x="0" y="11"/>
                    <a:pt x="1" y="11"/>
                    <a:pt x="1" y="11"/>
                  </a:cubicBezTo>
                  <a:cubicBezTo>
                    <a:pt x="2" y="11"/>
                    <a:pt x="3" y="11"/>
                    <a:pt x="3" y="11"/>
                  </a:cubicBezTo>
                  <a:cubicBezTo>
                    <a:pt x="4" y="11"/>
                    <a:pt x="5" y="11"/>
                    <a:pt x="5" y="11"/>
                  </a:cubicBezTo>
                  <a:cubicBezTo>
                    <a:pt x="6" y="11"/>
                    <a:pt x="7" y="11"/>
                    <a:pt x="7" y="11"/>
                  </a:cubicBezTo>
                  <a:cubicBezTo>
                    <a:pt x="7" y="11"/>
                    <a:pt x="7" y="11"/>
                    <a:pt x="7" y="12"/>
                  </a:cubicBezTo>
                  <a:cubicBezTo>
                    <a:pt x="7" y="12"/>
                    <a:pt x="7" y="12"/>
                    <a:pt x="6" y="12"/>
                  </a:cubicBezTo>
                  <a:cubicBezTo>
                    <a:pt x="6" y="12"/>
                    <a:pt x="6" y="13"/>
                    <a:pt x="6" y="13"/>
                  </a:cubicBezTo>
                  <a:cubicBezTo>
                    <a:pt x="7" y="13"/>
                    <a:pt x="7" y="13"/>
                    <a:pt x="7" y="13"/>
                  </a:cubicBezTo>
                  <a:cubicBezTo>
                    <a:pt x="7" y="13"/>
                    <a:pt x="8" y="13"/>
                    <a:pt x="8" y="12"/>
                  </a:cubicBezTo>
                  <a:cubicBezTo>
                    <a:pt x="8" y="12"/>
                    <a:pt x="9" y="12"/>
                    <a:pt x="9" y="11"/>
                  </a:cubicBezTo>
                  <a:cubicBezTo>
                    <a:pt x="9" y="11"/>
                    <a:pt x="10" y="11"/>
                    <a:pt x="10" y="11"/>
                  </a:cubicBezTo>
                  <a:cubicBezTo>
                    <a:pt x="10" y="12"/>
                    <a:pt x="9" y="12"/>
                    <a:pt x="9" y="12"/>
                  </a:cubicBezTo>
                  <a:cubicBezTo>
                    <a:pt x="9" y="13"/>
                    <a:pt x="9" y="13"/>
                    <a:pt x="10" y="13"/>
                  </a:cubicBezTo>
                  <a:cubicBezTo>
                    <a:pt x="10" y="13"/>
                    <a:pt x="10" y="14"/>
                    <a:pt x="11" y="14"/>
                  </a:cubicBezTo>
                  <a:cubicBezTo>
                    <a:pt x="11" y="14"/>
                    <a:pt x="12" y="13"/>
                    <a:pt x="12" y="13"/>
                  </a:cubicBezTo>
                  <a:cubicBezTo>
                    <a:pt x="12" y="13"/>
                    <a:pt x="12" y="12"/>
                    <a:pt x="13" y="12"/>
                  </a:cubicBezTo>
                  <a:cubicBezTo>
                    <a:pt x="13" y="11"/>
                    <a:pt x="13" y="11"/>
                    <a:pt x="12" y="11"/>
                  </a:cubicBezTo>
                  <a:cubicBezTo>
                    <a:pt x="12" y="11"/>
                    <a:pt x="12" y="11"/>
                    <a:pt x="12" y="11"/>
                  </a:cubicBezTo>
                  <a:cubicBezTo>
                    <a:pt x="12" y="11"/>
                    <a:pt x="12" y="11"/>
                    <a:pt x="12" y="11"/>
                  </a:cubicBezTo>
                  <a:cubicBezTo>
                    <a:pt x="12" y="11"/>
                    <a:pt x="12" y="11"/>
                    <a:pt x="12" y="11"/>
                  </a:cubicBezTo>
                  <a:cubicBezTo>
                    <a:pt x="12" y="11"/>
                    <a:pt x="12" y="11"/>
                    <a:pt x="12" y="11"/>
                  </a:cubicBezTo>
                  <a:cubicBezTo>
                    <a:pt x="12" y="11"/>
                    <a:pt x="12" y="11"/>
                    <a:pt x="12" y="10"/>
                  </a:cubicBezTo>
                  <a:cubicBezTo>
                    <a:pt x="12" y="10"/>
                    <a:pt x="12" y="10"/>
                    <a:pt x="11" y="10"/>
                  </a:cubicBezTo>
                  <a:cubicBezTo>
                    <a:pt x="11" y="10"/>
                    <a:pt x="11" y="10"/>
                    <a:pt x="11" y="10"/>
                  </a:cubicBezTo>
                  <a:cubicBezTo>
                    <a:pt x="11" y="10"/>
                    <a:pt x="11" y="9"/>
                    <a:pt x="11" y="9"/>
                  </a:cubicBezTo>
                  <a:cubicBezTo>
                    <a:pt x="12" y="9"/>
                    <a:pt x="12" y="9"/>
                    <a:pt x="12" y="9"/>
                  </a:cubicBezTo>
                  <a:cubicBezTo>
                    <a:pt x="12" y="8"/>
                    <a:pt x="12" y="8"/>
                    <a:pt x="12" y="8"/>
                  </a:cubicBezTo>
                  <a:cubicBezTo>
                    <a:pt x="12" y="8"/>
                    <a:pt x="12" y="8"/>
                    <a:pt x="12" y="8"/>
                  </a:cubicBezTo>
                  <a:cubicBezTo>
                    <a:pt x="11" y="8"/>
                    <a:pt x="11" y="8"/>
                    <a:pt x="11" y="8"/>
                  </a:cubicBezTo>
                  <a:cubicBezTo>
                    <a:pt x="11" y="8"/>
                    <a:pt x="11" y="8"/>
                    <a:pt x="11" y="7"/>
                  </a:cubicBezTo>
                  <a:cubicBezTo>
                    <a:pt x="11" y="7"/>
                    <a:pt x="11" y="7"/>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9" name="Freeform 486">
              <a:extLst>
                <a:ext uri="{FF2B5EF4-FFF2-40B4-BE49-F238E27FC236}">
                  <a16:creationId xmlns:a16="http://schemas.microsoft.com/office/drawing/2014/main" id="{4ACD5524-277D-4913-B34F-3407DC10CB69}"/>
                </a:ext>
              </a:extLst>
            </p:cNvPr>
            <p:cNvSpPr>
              <a:spLocks/>
            </p:cNvSpPr>
            <p:nvPr/>
          </p:nvSpPr>
          <p:spPr bwMode="auto">
            <a:xfrm>
              <a:off x="4578805" y="2104120"/>
              <a:ext cx="53975" cy="28575"/>
            </a:xfrm>
            <a:custGeom>
              <a:avLst/>
              <a:gdLst>
                <a:gd name="T0" fmla="*/ 0 w 15"/>
                <a:gd name="T1" fmla="*/ 6 h 8"/>
                <a:gd name="T2" fmla="*/ 2 w 15"/>
                <a:gd name="T3" fmla="*/ 7 h 8"/>
                <a:gd name="T4" fmla="*/ 2 w 15"/>
                <a:gd name="T5" fmla="*/ 8 h 8"/>
                <a:gd name="T6" fmla="*/ 4 w 15"/>
                <a:gd name="T7" fmla="*/ 8 h 8"/>
                <a:gd name="T8" fmla="*/ 5 w 15"/>
                <a:gd name="T9" fmla="*/ 7 h 8"/>
                <a:gd name="T10" fmla="*/ 5 w 15"/>
                <a:gd name="T11" fmla="*/ 7 h 8"/>
                <a:gd name="T12" fmla="*/ 6 w 15"/>
                <a:gd name="T13" fmla="*/ 7 h 8"/>
                <a:gd name="T14" fmla="*/ 7 w 15"/>
                <a:gd name="T15" fmla="*/ 5 h 8"/>
                <a:gd name="T16" fmla="*/ 8 w 15"/>
                <a:gd name="T17" fmla="*/ 4 h 8"/>
                <a:gd name="T18" fmla="*/ 9 w 15"/>
                <a:gd name="T19" fmla="*/ 4 h 8"/>
                <a:gd name="T20" fmla="*/ 9 w 15"/>
                <a:gd name="T21" fmla="*/ 5 h 8"/>
                <a:gd name="T22" fmla="*/ 8 w 15"/>
                <a:gd name="T23" fmla="*/ 6 h 8"/>
                <a:gd name="T24" fmla="*/ 8 w 15"/>
                <a:gd name="T25" fmla="*/ 7 h 8"/>
                <a:gd name="T26" fmla="*/ 9 w 15"/>
                <a:gd name="T27" fmla="*/ 7 h 8"/>
                <a:gd name="T28" fmla="*/ 9 w 15"/>
                <a:gd name="T29" fmla="*/ 7 h 8"/>
                <a:gd name="T30" fmla="*/ 11 w 15"/>
                <a:gd name="T31" fmla="*/ 6 h 8"/>
                <a:gd name="T32" fmla="*/ 11 w 15"/>
                <a:gd name="T33" fmla="*/ 6 h 8"/>
                <a:gd name="T34" fmla="*/ 12 w 15"/>
                <a:gd name="T35" fmla="*/ 5 h 8"/>
                <a:gd name="T36" fmla="*/ 13 w 15"/>
                <a:gd name="T37" fmla="*/ 3 h 8"/>
                <a:gd name="T38" fmla="*/ 14 w 15"/>
                <a:gd name="T39" fmla="*/ 2 h 8"/>
                <a:gd name="T40" fmla="*/ 15 w 15"/>
                <a:gd name="T41" fmla="*/ 2 h 8"/>
                <a:gd name="T42" fmla="*/ 15 w 15"/>
                <a:gd name="T43" fmla="*/ 2 h 8"/>
                <a:gd name="T44" fmla="*/ 15 w 15"/>
                <a:gd name="T45" fmla="*/ 1 h 8"/>
                <a:gd name="T46" fmla="*/ 14 w 15"/>
                <a:gd name="T47" fmla="*/ 0 h 8"/>
                <a:gd name="T48" fmla="*/ 14 w 15"/>
                <a:gd name="T49" fmla="*/ 0 h 8"/>
                <a:gd name="T50" fmla="*/ 13 w 15"/>
                <a:gd name="T51" fmla="*/ 0 h 8"/>
                <a:gd name="T52" fmla="*/ 11 w 15"/>
                <a:gd name="T53" fmla="*/ 0 h 8"/>
                <a:gd name="T54" fmla="*/ 9 w 15"/>
                <a:gd name="T55" fmla="*/ 0 h 8"/>
                <a:gd name="T56" fmla="*/ 4 w 15"/>
                <a:gd name="T57" fmla="*/ 3 h 8"/>
                <a:gd name="T58" fmla="*/ 3 w 15"/>
                <a:gd name="T59" fmla="*/ 3 h 8"/>
                <a:gd name="T60" fmla="*/ 0 w 15"/>
                <a:gd name="T61" fmla="*/ 4 h 8"/>
                <a:gd name="T62" fmla="*/ 0 w 15"/>
                <a:gd name="T63" fmla="*/ 6 h 8"/>
                <a:gd name="T64" fmla="*/ 0 w 15"/>
                <a:gd name="T6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 h="8">
                  <a:moveTo>
                    <a:pt x="0" y="6"/>
                  </a:moveTo>
                  <a:cubicBezTo>
                    <a:pt x="1" y="7"/>
                    <a:pt x="1" y="7"/>
                    <a:pt x="2" y="7"/>
                  </a:cubicBezTo>
                  <a:cubicBezTo>
                    <a:pt x="2" y="7"/>
                    <a:pt x="2" y="8"/>
                    <a:pt x="2" y="8"/>
                  </a:cubicBezTo>
                  <a:cubicBezTo>
                    <a:pt x="3" y="8"/>
                    <a:pt x="3" y="8"/>
                    <a:pt x="4" y="8"/>
                  </a:cubicBezTo>
                  <a:cubicBezTo>
                    <a:pt x="4" y="8"/>
                    <a:pt x="4" y="7"/>
                    <a:pt x="5" y="7"/>
                  </a:cubicBezTo>
                  <a:cubicBezTo>
                    <a:pt x="5" y="7"/>
                    <a:pt x="5" y="7"/>
                    <a:pt x="5" y="7"/>
                  </a:cubicBezTo>
                  <a:cubicBezTo>
                    <a:pt x="5" y="7"/>
                    <a:pt x="6" y="7"/>
                    <a:pt x="6" y="7"/>
                  </a:cubicBezTo>
                  <a:cubicBezTo>
                    <a:pt x="6" y="7"/>
                    <a:pt x="7" y="6"/>
                    <a:pt x="7" y="5"/>
                  </a:cubicBezTo>
                  <a:cubicBezTo>
                    <a:pt x="7" y="5"/>
                    <a:pt x="8" y="4"/>
                    <a:pt x="8" y="4"/>
                  </a:cubicBezTo>
                  <a:cubicBezTo>
                    <a:pt x="9" y="4"/>
                    <a:pt x="9" y="4"/>
                    <a:pt x="9" y="4"/>
                  </a:cubicBezTo>
                  <a:cubicBezTo>
                    <a:pt x="9" y="4"/>
                    <a:pt x="9" y="4"/>
                    <a:pt x="9" y="5"/>
                  </a:cubicBezTo>
                  <a:cubicBezTo>
                    <a:pt x="8" y="5"/>
                    <a:pt x="8" y="6"/>
                    <a:pt x="8" y="6"/>
                  </a:cubicBezTo>
                  <a:cubicBezTo>
                    <a:pt x="8" y="7"/>
                    <a:pt x="8" y="7"/>
                    <a:pt x="8" y="7"/>
                  </a:cubicBezTo>
                  <a:cubicBezTo>
                    <a:pt x="8" y="7"/>
                    <a:pt x="8" y="8"/>
                    <a:pt x="9" y="7"/>
                  </a:cubicBezTo>
                  <a:cubicBezTo>
                    <a:pt x="9" y="7"/>
                    <a:pt x="9" y="7"/>
                    <a:pt x="9" y="7"/>
                  </a:cubicBezTo>
                  <a:cubicBezTo>
                    <a:pt x="9" y="6"/>
                    <a:pt x="10" y="6"/>
                    <a:pt x="11" y="6"/>
                  </a:cubicBezTo>
                  <a:cubicBezTo>
                    <a:pt x="11" y="6"/>
                    <a:pt x="11" y="6"/>
                    <a:pt x="11" y="6"/>
                  </a:cubicBezTo>
                  <a:cubicBezTo>
                    <a:pt x="11" y="6"/>
                    <a:pt x="12" y="6"/>
                    <a:pt x="12" y="5"/>
                  </a:cubicBezTo>
                  <a:cubicBezTo>
                    <a:pt x="12" y="5"/>
                    <a:pt x="13" y="4"/>
                    <a:pt x="13" y="3"/>
                  </a:cubicBezTo>
                  <a:cubicBezTo>
                    <a:pt x="13" y="3"/>
                    <a:pt x="14" y="3"/>
                    <a:pt x="14" y="2"/>
                  </a:cubicBezTo>
                  <a:cubicBezTo>
                    <a:pt x="14" y="2"/>
                    <a:pt x="14" y="2"/>
                    <a:pt x="15" y="2"/>
                  </a:cubicBezTo>
                  <a:cubicBezTo>
                    <a:pt x="15" y="2"/>
                    <a:pt x="15" y="2"/>
                    <a:pt x="15" y="2"/>
                  </a:cubicBezTo>
                  <a:cubicBezTo>
                    <a:pt x="15" y="1"/>
                    <a:pt x="15" y="1"/>
                    <a:pt x="15" y="1"/>
                  </a:cubicBezTo>
                  <a:cubicBezTo>
                    <a:pt x="15" y="0"/>
                    <a:pt x="15" y="0"/>
                    <a:pt x="14" y="0"/>
                  </a:cubicBezTo>
                  <a:cubicBezTo>
                    <a:pt x="14" y="0"/>
                    <a:pt x="14" y="0"/>
                    <a:pt x="14" y="0"/>
                  </a:cubicBezTo>
                  <a:cubicBezTo>
                    <a:pt x="14" y="0"/>
                    <a:pt x="13" y="1"/>
                    <a:pt x="13" y="0"/>
                  </a:cubicBezTo>
                  <a:cubicBezTo>
                    <a:pt x="12" y="0"/>
                    <a:pt x="12" y="0"/>
                    <a:pt x="11" y="0"/>
                  </a:cubicBezTo>
                  <a:cubicBezTo>
                    <a:pt x="10" y="0"/>
                    <a:pt x="10" y="0"/>
                    <a:pt x="9" y="0"/>
                  </a:cubicBezTo>
                  <a:cubicBezTo>
                    <a:pt x="8" y="1"/>
                    <a:pt x="6" y="2"/>
                    <a:pt x="4" y="3"/>
                  </a:cubicBezTo>
                  <a:cubicBezTo>
                    <a:pt x="4" y="3"/>
                    <a:pt x="3" y="3"/>
                    <a:pt x="3" y="3"/>
                  </a:cubicBezTo>
                  <a:cubicBezTo>
                    <a:pt x="2" y="4"/>
                    <a:pt x="1" y="4"/>
                    <a:pt x="0" y="4"/>
                  </a:cubicBezTo>
                  <a:cubicBezTo>
                    <a:pt x="0" y="5"/>
                    <a:pt x="0" y="5"/>
                    <a:pt x="0" y="6"/>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0" name="Freeform 487">
              <a:extLst>
                <a:ext uri="{FF2B5EF4-FFF2-40B4-BE49-F238E27FC236}">
                  <a16:creationId xmlns:a16="http://schemas.microsoft.com/office/drawing/2014/main" id="{BD0F06CE-9D90-4983-9AE7-46347DFA3502}"/>
                </a:ext>
              </a:extLst>
            </p:cNvPr>
            <p:cNvSpPr>
              <a:spLocks/>
            </p:cNvSpPr>
            <p:nvPr/>
          </p:nvSpPr>
          <p:spPr bwMode="auto">
            <a:xfrm>
              <a:off x="5301118" y="2143808"/>
              <a:ext cx="44450" cy="28575"/>
            </a:xfrm>
            <a:custGeom>
              <a:avLst/>
              <a:gdLst>
                <a:gd name="T0" fmla="*/ 0 w 12"/>
                <a:gd name="T1" fmla="*/ 4 h 8"/>
                <a:gd name="T2" fmla="*/ 2 w 12"/>
                <a:gd name="T3" fmla="*/ 5 h 8"/>
                <a:gd name="T4" fmla="*/ 3 w 12"/>
                <a:gd name="T5" fmla="*/ 5 h 8"/>
                <a:gd name="T6" fmla="*/ 3 w 12"/>
                <a:gd name="T7" fmla="*/ 5 h 8"/>
                <a:gd name="T8" fmla="*/ 3 w 12"/>
                <a:gd name="T9" fmla="*/ 5 h 8"/>
                <a:gd name="T10" fmla="*/ 4 w 12"/>
                <a:gd name="T11" fmla="*/ 5 h 8"/>
                <a:gd name="T12" fmla="*/ 4 w 12"/>
                <a:gd name="T13" fmla="*/ 5 h 8"/>
                <a:gd name="T14" fmla="*/ 4 w 12"/>
                <a:gd name="T15" fmla="*/ 5 h 8"/>
                <a:gd name="T16" fmla="*/ 3 w 12"/>
                <a:gd name="T17" fmla="*/ 5 h 8"/>
                <a:gd name="T18" fmla="*/ 3 w 12"/>
                <a:gd name="T19" fmla="*/ 5 h 8"/>
                <a:gd name="T20" fmla="*/ 3 w 12"/>
                <a:gd name="T21" fmla="*/ 5 h 8"/>
                <a:gd name="T22" fmla="*/ 3 w 12"/>
                <a:gd name="T23" fmla="*/ 6 h 8"/>
                <a:gd name="T24" fmla="*/ 3 w 12"/>
                <a:gd name="T25" fmla="*/ 6 h 8"/>
                <a:gd name="T26" fmla="*/ 4 w 12"/>
                <a:gd name="T27" fmla="*/ 7 h 8"/>
                <a:gd name="T28" fmla="*/ 5 w 12"/>
                <a:gd name="T29" fmla="*/ 7 h 8"/>
                <a:gd name="T30" fmla="*/ 7 w 12"/>
                <a:gd name="T31" fmla="*/ 8 h 8"/>
                <a:gd name="T32" fmla="*/ 8 w 12"/>
                <a:gd name="T33" fmla="*/ 8 h 8"/>
                <a:gd name="T34" fmla="*/ 9 w 12"/>
                <a:gd name="T35" fmla="*/ 7 h 8"/>
                <a:gd name="T36" fmla="*/ 11 w 12"/>
                <a:gd name="T37" fmla="*/ 6 h 8"/>
                <a:gd name="T38" fmla="*/ 11 w 12"/>
                <a:gd name="T39" fmla="*/ 5 h 8"/>
                <a:gd name="T40" fmla="*/ 12 w 12"/>
                <a:gd name="T41" fmla="*/ 2 h 8"/>
                <a:gd name="T42" fmla="*/ 11 w 12"/>
                <a:gd name="T43" fmla="*/ 2 h 8"/>
                <a:gd name="T44" fmla="*/ 8 w 12"/>
                <a:gd name="T45" fmla="*/ 1 h 8"/>
                <a:gd name="T46" fmla="*/ 7 w 12"/>
                <a:gd name="T47" fmla="*/ 1 h 8"/>
                <a:gd name="T48" fmla="*/ 6 w 12"/>
                <a:gd name="T49" fmla="*/ 1 h 8"/>
                <a:gd name="T50" fmla="*/ 6 w 12"/>
                <a:gd name="T51" fmla="*/ 0 h 8"/>
                <a:gd name="T52" fmla="*/ 6 w 12"/>
                <a:gd name="T53" fmla="*/ 0 h 8"/>
                <a:gd name="T54" fmla="*/ 5 w 12"/>
                <a:gd name="T55" fmla="*/ 1 h 8"/>
                <a:gd name="T56" fmla="*/ 5 w 12"/>
                <a:gd name="T57" fmla="*/ 1 h 8"/>
                <a:gd name="T58" fmla="*/ 5 w 12"/>
                <a:gd name="T59" fmla="*/ 2 h 8"/>
                <a:gd name="T60" fmla="*/ 4 w 12"/>
                <a:gd name="T61" fmla="*/ 2 h 8"/>
                <a:gd name="T62" fmla="*/ 4 w 12"/>
                <a:gd name="T63" fmla="*/ 2 h 8"/>
                <a:gd name="T64" fmla="*/ 2 w 12"/>
                <a:gd name="T65" fmla="*/ 1 h 8"/>
                <a:gd name="T66" fmla="*/ 2 w 12"/>
                <a:gd name="T67" fmla="*/ 0 h 8"/>
                <a:gd name="T68" fmla="*/ 1 w 12"/>
                <a:gd name="T69" fmla="*/ 1 h 8"/>
                <a:gd name="T70" fmla="*/ 1 w 12"/>
                <a:gd name="T71" fmla="*/ 1 h 8"/>
                <a:gd name="T72" fmla="*/ 1 w 12"/>
                <a:gd name="T73" fmla="*/ 2 h 8"/>
                <a:gd name="T74" fmla="*/ 1 w 12"/>
                <a:gd name="T75" fmla="*/ 2 h 8"/>
                <a:gd name="T76" fmla="*/ 0 w 12"/>
                <a:gd name="T77" fmla="*/ 2 h 8"/>
                <a:gd name="T78" fmla="*/ 0 w 12"/>
                <a:gd name="T79" fmla="*/ 3 h 8"/>
                <a:gd name="T80" fmla="*/ 0 w 12"/>
                <a:gd name="T8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8">
                  <a:moveTo>
                    <a:pt x="0" y="4"/>
                  </a:moveTo>
                  <a:cubicBezTo>
                    <a:pt x="0" y="5"/>
                    <a:pt x="1" y="5"/>
                    <a:pt x="2" y="5"/>
                  </a:cubicBezTo>
                  <a:cubicBezTo>
                    <a:pt x="2" y="5"/>
                    <a:pt x="3" y="5"/>
                    <a:pt x="3" y="5"/>
                  </a:cubicBezTo>
                  <a:cubicBezTo>
                    <a:pt x="3" y="5"/>
                    <a:pt x="3" y="5"/>
                    <a:pt x="3" y="5"/>
                  </a:cubicBezTo>
                  <a:cubicBezTo>
                    <a:pt x="3" y="5"/>
                    <a:pt x="3" y="5"/>
                    <a:pt x="3" y="5"/>
                  </a:cubicBezTo>
                  <a:cubicBezTo>
                    <a:pt x="3" y="5"/>
                    <a:pt x="4" y="5"/>
                    <a:pt x="4" y="5"/>
                  </a:cubicBezTo>
                  <a:cubicBezTo>
                    <a:pt x="4" y="5"/>
                    <a:pt x="4" y="5"/>
                    <a:pt x="4" y="5"/>
                  </a:cubicBezTo>
                  <a:cubicBezTo>
                    <a:pt x="4" y="5"/>
                    <a:pt x="4" y="5"/>
                    <a:pt x="4" y="5"/>
                  </a:cubicBezTo>
                  <a:cubicBezTo>
                    <a:pt x="4" y="5"/>
                    <a:pt x="3" y="5"/>
                    <a:pt x="3" y="5"/>
                  </a:cubicBezTo>
                  <a:cubicBezTo>
                    <a:pt x="3" y="5"/>
                    <a:pt x="3" y="5"/>
                    <a:pt x="3" y="5"/>
                  </a:cubicBezTo>
                  <a:cubicBezTo>
                    <a:pt x="3" y="5"/>
                    <a:pt x="3" y="5"/>
                    <a:pt x="3" y="5"/>
                  </a:cubicBezTo>
                  <a:cubicBezTo>
                    <a:pt x="3" y="5"/>
                    <a:pt x="3" y="5"/>
                    <a:pt x="3" y="6"/>
                  </a:cubicBezTo>
                  <a:cubicBezTo>
                    <a:pt x="2" y="6"/>
                    <a:pt x="2" y="6"/>
                    <a:pt x="3" y="6"/>
                  </a:cubicBezTo>
                  <a:cubicBezTo>
                    <a:pt x="3" y="7"/>
                    <a:pt x="3" y="7"/>
                    <a:pt x="4" y="7"/>
                  </a:cubicBezTo>
                  <a:cubicBezTo>
                    <a:pt x="4" y="7"/>
                    <a:pt x="5" y="7"/>
                    <a:pt x="5" y="7"/>
                  </a:cubicBezTo>
                  <a:cubicBezTo>
                    <a:pt x="6" y="7"/>
                    <a:pt x="6" y="7"/>
                    <a:pt x="7" y="8"/>
                  </a:cubicBezTo>
                  <a:cubicBezTo>
                    <a:pt x="7" y="8"/>
                    <a:pt x="8" y="8"/>
                    <a:pt x="8" y="8"/>
                  </a:cubicBezTo>
                  <a:cubicBezTo>
                    <a:pt x="9" y="8"/>
                    <a:pt x="9" y="7"/>
                    <a:pt x="9" y="7"/>
                  </a:cubicBezTo>
                  <a:cubicBezTo>
                    <a:pt x="10" y="7"/>
                    <a:pt x="11" y="7"/>
                    <a:pt x="11" y="6"/>
                  </a:cubicBezTo>
                  <a:cubicBezTo>
                    <a:pt x="11" y="6"/>
                    <a:pt x="11" y="5"/>
                    <a:pt x="11" y="5"/>
                  </a:cubicBezTo>
                  <a:cubicBezTo>
                    <a:pt x="12" y="4"/>
                    <a:pt x="12" y="3"/>
                    <a:pt x="12" y="2"/>
                  </a:cubicBezTo>
                  <a:cubicBezTo>
                    <a:pt x="12" y="2"/>
                    <a:pt x="11" y="2"/>
                    <a:pt x="11" y="2"/>
                  </a:cubicBezTo>
                  <a:cubicBezTo>
                    <a:pt x="10" y="2"/>
                    <a:pt x="9" y="1"/>
                    <a:pt x="8" y="1"/>
                  </a:cubicBezTo>
                  <a:cubicBezTo>
                    <a:pt x="8" y="1"/>
                    <a:pt x="7" y="1"/>
                    <a:pt x="7" y="1"/>
                  </a:cubicBezTo>
                  <a:cubicBezTo>
                    <a:pt x="7" y="1"/>
                    <a:pt x="7" y="1"/>
                    <a:pt x="6" y="1"/>
                  </a:cubicBezTo>
                  <a:cubicBezTo>
                    <a:pt x="6" y="1"/>
                    <a:pt x="6" y="1"/>
                    <a:pt x="6" y="0"/>
                  </a:cubicBezTo>
                  <a:cubicBezTo>
                    <a:pt x="6" y="0"/>
                    <a:pt x="6" y="0"/>
                    <a:pt x="6" y="0"/>
                  </a:cubicBezTo>
                  <a:cubicBezTo>
                    <a:pt x="5" y="0"/>
                    <a:pt x="5" y="0"/>
                    <a:pt x="5" y="1"/>
                  </a:cubicBezTo>
                  <a:cubicBezTo>
                    <a:pt x="5" y="1"/>
                    <a:pt x="5" y="1"/>
                    <a:pt x="5" y="1"/>
                  </a:cubicBezTo>
                  <a:cubicBezTo>
                    <a:pt x="5" y="2"/>
                    <a:pt x="5" y="2"/>
                    <a:pt x="5" y="2"/>
                  </a:cubicBezTo>
                  <a:cubicBezTo>
                    <a:pt x="5" y="2"/>
                    <a:pt x="5" y="2"/>
                    <a:pt x="4" y="2"/>
                  </a:cubicBezTo>
                  <a:cubicBezTo>
                    <a:pt x="4" y="2"/>
                    <a:pt x="4" y="2"/>
                    <a:pt x="4" y="2"/>
                  </a:cubicBezTo>
                  <a:cubicBezTo>
                    <a:pt x="3" y="2"/>
                    <a:pt x="3" y="1"/>
                    <a:pt x="2" y="1"/>
                  </a:cubicBezTo>
                  <a:cubicBezTo>
                    <a:pt x="2" y="1"/>
                    <a:pt x="2" y="0"/>
                    <a:pt x="2" y="0"/>
                  </a:cubicBezTo>
                  <a:cubicBezTo>
                    <a:pt x="2" y="0"/>
                    <a:pt x="1" y="0"/>
                    <a:pt x="1" y="1"/>
                  </a:cubicBezTo>
                  <a:cubicBezTo>
                    <a:pt x="1" y="1"/>
                    <a:pt x="1" y="1"/>
                    <a:pt x="1" y="1"/>
                  </a:cubicBezTo>
                  <a:cubicBezTo>
                    <a:pt x="1" y="1"/>
                    <a:pt x="1" y="2"/>
                    <a:pt x="1" y="2"/>
                  </a:cubicBezTo>
                  <a:cubicBezTo>
                    <a:pt x="1" y="2"/>
                    <a:pt x="1" y="2"/>
                    <a:pt x="1" y="2"/>
                  </a:cubicBezTo>
                  <a:cubicBezTo>
                    <a:pt x="0" y="2"/>
                    <a:pt x="0" y="1"/>
                    <a:pt x="0" y="2"/>
                  </a:cubicBezTo>
                  <a:cubicBezTo>
                    <a:pt x="0" y="2"/>
                    <a:pt x="0" y="2"/>
                    <a:pt x="0" y="3"/>
                  </a:cubicBezTo>
                  <a:cubicBezTo>
                    <a:pt x="0" y="3"/>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1" name="Freeform 488">
              <a:extLst>
                <a:ext uri="{FF2B5EF4-FFF2-40B4-BE49-F238E27FC236}">
                  <a16:creationId xmlns:a16="http://schemas.microsoft.com/office/drawing/2014/main" id="{E741723A-BCA3-4D73-84D5-690AAF12E938}"/>
                </a:ext>
              </a:extLst>
            </p:cNvPr>
            <p:cNvSpPr>
              <a:spLocks/>
            </p:cNvSpPr>
            <p:nvPr/>
          </p:nvSpPr>
          <p:spPr bwMode="auto">
            <a:xfrm>
              <a:off x="4675643" y="2143808"/>
              <a:ext cx="36513" cy="38100"/>
            </a:xfrm>
            <a:custGeom>
              <a:avLst/>
              <a:gdLst>
                <a:gd name="T0" fmla="*/ 1 w 10"/>
                <a:gd name="T1" fmla="*/ 0 h 11"/>
                <a:gd name="T2" fmla="*/ 0 w 10"/>
                <a:gd name="T3" fmla="*/ 1 h 11"/>
                <a:gd name="T4" fmla="*/ 0 w 10"/>
                <a:gd name="T5" fmla="*/ 3 h 11"/>
                <a:gd name="T6" fmla="*/ 0 w 10"/>
                <a:gd name="T7" fmla="*/ 3 h 11"/>
                <a:gd name="T8" fmla="*/ 0 w 10"/>
                <a:gd name="T9" fmla="*/ 5 h 11"/>
                <a:gd name="T10" fmla="*/ 0 w 10"/>
                <a:gd name="T11" fmla="*/ 6 h 11"/>
                <a:gd name="T12" fmla="*/ 0 w 10"/>
                <a:gd name="T13" fmla="*/ 6 h 11"/>
                <a:gd name="T14" fmla="*/ 1 w 10"/>
                <a:gd name="T15" fmla="*/ 7 h 11"/>
                <a:gd name="T16" fmla="*/ 4 w 10"/>
                <a:gd name="T17" fmla="*/ 7 h 11"/>
                <a:gd name="T18" fmla="*/ 4 w 10"/>
                <a:gd name="T19" fmla="*/ 7 h 11"/>
                <a:gd name="T20" fmla="*/ 4 w 10"/>
                <a:gd name="T21" fmla="*/ 8 h 11"/>
                <a:gd name="T22" fmla="*/ 3 w 10"/>
                <a:gd name="T23" fmla="*/ 8 h 11"/>
                <a:gd name="T24" fmla="*/ 2 w 10"/>
                <a:gd name="T25" fmla="*/ 9 h 11"/>
                <a:gd name="T26" fmla="*/ 2 w 10"/>
                <a:gd name="T27" fmla="*/ 10 h 11"/>
                <a:gd name="T28" fmla="*/ 2 w 10"/>
                <a:gd name="T29" fmla="*/ 11 h 11"/>
                <a:gd name="T30" fmla="*/ 4 w 10"/>
                <a:gd name="T31" fmla="*/ 11 h 11"/>
                <a:gd name="T32" fmla="*/ 6 w 10"/>
                <a:gd name="T33" fmla="*/ 10 h 11"/>
                <a:gd name="T34" fmla="*/ 6 w 10"/>
                <a:gd name="T35" fmla="*/ 10 h 11"/>
                <a:gd name="T36" fmla="*/ 7 w 10"/>
                <a:gd name="T37" fmla="*/ 9 h 11"/>
                <a:gd name="T38" fmla="*/ 8 w 10"/>
                <a:gd name="T39" fmla="*/ 8 h 11"/>
                <a:gd name="T40" fmla="*/ 9 w 10"/>
                <a:gd name="T41" fmla="*/ 6 h 11"/>
                <a:gd name="T42" fmla="*/ 9 w 10"/>
                <a:gd name="T43" fmla="*/ 6 h 11"/>
                <a:gd name="T44" fmla="*/ 10 w 10"/>
                <a:gd name="T45" fmla="*/ 4 h 11"/>
                <a:gd name="T46" fmla="*/ 10 w 10"/>
                <a:gd name="T47" fmla="*/ 3 h 11"/>
                <a:gd name="T48" fmla="*/ 10 w 10"/>
                <a:gd name="T49" fmla="*/ 3 h 11"/>
                <a:gd name="T50" fmla="*/ 9 w 10"/>
                <a:gd name="T51" fmla="*/ 2 h 11"/>
                <a:gd name="T52" fmla="*/ 8 w 10"/>
                <a:gd name="T53" fmla="*/ 2 h 11"/>
                <a:gd name="T54" fmla="*/ 6 w 10"/>
                <a:gd name="T55" fmla="*/ 2 h 11"/>
                <a:gd name="T56" fmla="*/ 5 w 10"/>
                <a:gd name="T57" fmla="*/ 3 h 11"/>
                <a:gd name="T58" fmla="*/ 5 w 10"/>
                <a:gd name="T59" fmla="*/ 5 h 11"/>
                <a:gd name="T60" fmla="*/ 5 w 10"/>
                <a:gd name="T61" fmla="*/ 5 h 11"/>
                <a:gd name="T62" fmla="*/ 5 w 10"/>
                <a:gd name="T63" fmla="*/ 5 h 11"/>
                <a:gd name="T64" fmla="*/ 4 w 10"/>
                <a:gd name="T65" fmla="*/ 3 h 11"/>
                <a:gd name="T66" fmla="*/ 4 w 10"/>
                <a:gd name="T67" fmla="*/ 3 h 11"/>
                <a:gd name="T68" fmla="*/ 3 w 10"/>
                <a:gd name="T69" fmla="*/ 3 h 11"/>
                <a:gd name="T70" fmla="*/ 2 w 10"/>
                <a:gd name="T71" fmla="*/ 5 h 11"/>
                <a:gd name="T72" fmla="*/ 2 w 10"/>
                <a:gd name="T73" fmla="*/ 5 h 11"/>
                <a:gd name="T74" fmla="*/ 2 w 10"/>
                <a:gd name="T75" fmla="*/ 5 h 11"/>
                <a:gd name="T76" fmla="*/ 2 w 10"/>
                <a:gd name="T77" fmla="*/ 5 h 11"/>
                <a:gd name="T78" fmla="*/ 2 w 10"/>
                <a:gd name="T79" fmla="*/ 5 h 11"/>
                <a:gd name="T80" fmla="*/ 2 w 10"/>
                <a:gd name="T81" fmla="*/ 4 h 11"/>
                <a:gd name="T82" fmla="*/ 2 w 10"/>
                <a:gd name="T83" fmla="*/ 3 h 11"/>
                <a:gd name="T84" fmla="*/ 2 w 10"/>
                <a:gd name="T85" fmla="*/ 1 h 11"/>
                <a:gd name="T86" fmla="*/ 2 w 10"/>
                <a:gd name="T87" fmla="*/ 1 h 11"/>
                <a:gd name="T88" fmla="*/ 2 w 10"/>
                <a:gd name="T89" fmla="*/ 0 h 11"/>
                <a:gd name="T90" fmla="*/ 1 w 10"/>
                <a:gd name="T9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 h="11">
                  <a:moveTo>
                    <a:pt x="1" y="0"/>
                  </a:moveTo>
                  <a:cubicBezTo>
                    <a:pt x="1" y="0"/>
                    <a:pt x="0" y="1"/>
                    <a:pt x="0" y="1"/>
                  </a:cubicBezTo>
                  <a:cubicBezTo>
                    <a:pt x="0" y="1"/>
                    <a:pt x="0" y="2"/>
                    <a:pt x="0" y="3"/>
                  </a:cubicBezTo>
                  <a:cubicBezTo>
                    <a:pt x="0" y="3"/>
                    <a:pt x="0" y="3"/>
                    <a:pt x="0" y="3"/>
                  </a:cubicBezTo>
                  <a:cubicBezTo>
                    <a:pt x="0" y="4"/>
                    <a:pt x="0" y="5"/>
                    <a:pt x="0" y="5"/>
                  </a:cubicBezTo>
                  <a:cubicBezTo>
                    <a:pt x="0" y="5"/>
                    <a:pt x="0" y="6"/>
                    <a:pt x="0" y="6"/>
                  </a:cubicBezTo>
                  <a:cubicBezTo>
                    <a:pt x="0" y="6"/>
                    <a:pt x="0" y="6"/>
                    <a:pt x="0" y="6"/>
                  </a:cubicBezTo>
                  <a:cubicBezTo>
                    <a:pt x="0" y="7"/>
                    <a:pt x="1" y="7"/>
                    <a:pt x="1" y="7"/>
                  </a:cubicBezTo>
                  <a:cubicBezTo>
                    <a:pt x="2" y="7"/>
                    <a:pt x="3" y="7"/>
                    <a:pt x="4" y="7"/>
                  </a:cubicBezTo>
                  <a:cubicBezTo>
                    <a:pt x="4" y="7"/>
                    <a:pt x="4" y="7"/>
                    <a:pt x="4" y="7"/>
                  </a:cubicBezTo>
                  <a:cubicBezTo>
                    <a:pt x="4" y="8"/>
                    <a:pt x="4" y="8"/>
                    <a:pt x="4" y="8"/>
                  </a:cubicBezTo>
                  <a:cubicBezTo>
                    <a:pt x="3" y="8"/>
                    <a:pt x="3" y="8"/>
                    <a:pt x="3" y="8"/>
                  </a:cubicBezTo>
                  <a:cubicBezTo>
                    <a:pt x="2" y="8"/>
                    <a:pt x="2" y="9"/>
                    <a:pt x="2" y="9"/>
                  </a:cubicBezTo>
                  <a:cubicBezTo>
                    <a:pt x="2" y="9"/>
                    <a:pt x="2" y="10"/>
                    <a:pt x="2" y="10"/>
                  </a:cubicBezTo>
                  <a:cubicBezTo>
                    <a:pt x="2" y="10"/>
                    <a:pt x="2" y="11"/>
                    <a:pt x="2" y="11"/>
                  </a:cubicBezTo>
                  <a:cubicBezTo>
                    <a:pt x="3" y="11"/>
                    <a:pt x="3" y="11"/>
                    <a:pt x="4" y="11"/>
                  </a:cubicBezTo>
                  <a:cubicBezTo>
                    <a:pt x="5" y="11"/>
                    <a:pt x="6" y="11"/>
                    <a:pt x="6" y="10"/>
                  </a:cubicBezTo>
                  <a:cubicBezTo>
                    <a:pt x="6" y="10"/>
                    <a:pt x="6" y="10"/>
                    <a:pt x="6" y="10"/>
                  </a:cubicBezTo>
                  <a:cubicBezTo>
                    <a:pt x="6" y="9"/>
                    <a:pt x="7" y="9"/>
                    <a:pt x="7" y="9"/>
                  </a:cubicBezTo>
                  <a:cubicBezTo>
                    <a:pt x="7" y="9"/>
                    <a:pt x="8" y="8"/>
                    <a:pt x="8" y="8"/>
                  </a:cubicBezTo>
                  <a:cubicBezTo>
                    <a:pt x="8" y="7"/>
                    <a:pt x="8" y="7"/>
                    <a:pt x="9" y="6"/>
                  </a:cubicBezTo>
                  <a:cubicBezTo>
                    <a:pt x="9" y="6"/>
                    <a:pt x="9" y="6"/>
                    <a:pt x="9" y="6"/>
                  </a:cubicBezTo>
                  <a:cubicBezTo>
                    <a:pt x="9" y="5"/>
                    <a:pt x="10" y="5"/>
                    <a:pt x="10" y="4"/>
                  </a:cubicBezTo>
                  <a:cubicBezTo>
                    <a:pt x="10" y="4"/>
                    <a:pt x="10" y="4"/>
                    <a:pt x="10" y="3"/>
                  </a:cubicBezTo>
                  <a:cubicBezTo>
                    <a:pt x="10" y="3"/>
                    <a:pt x="10" y="3"/>
                    <a:pt x="10" y="3"/>
                  </a:cubicBezTo>
                  <a:cubicBezTo>
                    <a:pt x="10" y="2"/>
                    <a:pt x="9" y="2"/>
                    <a:pt x="9" y="2"/>
                  </a:cubicBezTo>
                  <a:cubicBezTo>
                    <a:pt x="8" y="2"/>
                    <a:pt x="8" y="2"/>
                    <a:pt x="8" y="2"/>
                  </a:cubicBezTo>
                  <a:cubicBezTo>
                    <a:pt x="7" y="1"/>
                    <a:pt x="6" y="1"/>
                    <a:pt x="6" y="2"/>
                  </a:cubicBezTo>
                  <a:cubicBezTo>
                    <a:pt x="5" y="2"/>
                    <a:pt x="5" y="2"/>
                    <a:pt x="5" y="3"/>
                  </a:cubicBezTo>
                  <a:cubicBezTo>
                    <a:pt x="5" y="4"/>
                    <a:pt x="5" y="4"/>
                    <a:pt x="5" y="5"/>
                  </a:cubicBezTo>
                  <a:cubicBezTo>
                    <a:pt x="5" y="5"/>
                    <a:pt x="5" y="5"/>
                    <a:pt x="5" y="5"/>
                  </a:cubicBezTo>
                  <a:cubicBezTo>
                    <a:pt x="5" y="5"/>
                    <a:pt x="5" y="5"/>
                    <a:pt x="5" y="5"/>
                  </a:cubicBezTo>
                  <a:cubicBezTo>
                    <a:pt x="5" y="4"/>
                    <a:pt x="4" y="3"/>
                    <a:pt x="4" y="3"/>
                  </a:cubicBezTo>
                  <a:cubicBezTo>
                    <a:pt x="4" y="3"/>
                    <a:pt x="4" y="3"/>
                    <a:pt x="4" y="3"/>
                  </a:cubicBezTo>
                  <a:cubicBezTo>
                    <a:pt x="4" y="3"/>
                    <a:pt x="3" y="3"/>
                    <a:pt x="3" y="3"/>
                  </a:cubicBezTo>
                  <a:cubicBezTo>
                    <a:pt x="3" y="4"/>
                    <a:pt x="3" y="4"/>
                    <a:pt x="2" y="5"/>
                  </a:cubicBezTo>
                  <a:cubicBezTo>
                    <a:pt x="2" y="5"/>
                    <a:pt x="2" y="5"/>
                    <a:pt x="2" y="5"/>
                  </a:cubicBezTo>
                  <a:cubicBezTo>
                    <a:pt x="2" y="5"/>
                    <a:pt x="2" y="5"/>
                    <a:pt x="2" y="5"/>
                  </a:cubicBezTo>
                  <a:cubicBezTo>
                    <a:pt x="2" y="5"/>
                    <a:pt x="2" y="5"/>
                    <a:pt x="2" y="5"/>
                  </a:cubicBezTo>
                  <a:cubicBezTo>
                    <a:pt x="2" y="5"/>
                    <a:pt x="2" y="5"/>
                    <a:pt x="2" y="5"/>
                  </a:cubicBezTo>
                  <a:cubicBezTo>
                    <a:pt x="2" y="5"/>
                    <a:pt x="2" y="4"/>
                    <a:pt x="2" y="4"/>
                  </a:cubicBezTo>
                  <a:cubicBezTo>
                    <a:pt x="2" y="4"/>
                    <a:pt x="2" y="3"/>
                    <a:pt x="2" y="3"/>
                  </a:cubicBezTo>
                  <a:cubicBezTo>
                    <a:pt x="2" y="2"/>
                    <a:pt x="2" y="2"/>
                    <a:pt x="2" y="1"/>
                  </a:cubicBezTo>
                  <a:cubicBezTo>
                    <a:pt x="2" y="1"/>
                    <a:pt x="2" y="1"/>
                    <a:pt x="2" y="1"/>
                  </a:cubicBezTo>
                  <a:cubicBezTo>
                    <a:pt x="2" y="0"/>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2" name="Freeform 489">
              <a:extLst>
                <a:ext uri="{FF2B5EF4-FFF2-40B4-BE49-F238E27FC236}">
                  <a16:creationId xmlns:a16="http://schemas.microsoft.com/office/drawing/2014/main" id="{1D0F41D3-1C99-4E18-8287-75D5F78983CC}"/>
                </a:ext>
              </a:extLst>
            </p:cNvPr>
            <p:cNvSpPr>
              <a:spLocks/>
            </p:cNvSpPr>
            <p:nvPr/>
          </p:nvSpPr>
          <p:spPr bwMode="auto">
            <a:xfrm>
              <a:off x="5150305" y="2513695"/>
              <a:ext cx="31750" cy="39688"/>
            </a:xfrm>
            <a:custGeom>
              <a:avLst/>
              <a:gdLst>
                <a:gd name="T0" fmla="*/ 4 w 9"/>
                <a:gd name="T1" fmla="*/ 1 h 11"/>
                <a:gd name="T2" fmla="*/ 3 w 9"/>
                <a:gd name="T3" fmla="*/ 2 h 11"/>
                <a:gd name="T4" fmla="*/ 3 w 9"/>
                <a:gd name="T5" fmla="*/ 2 h 11"/>
                <a:gd name="T6" fmla="*/ 2 w 9"/>
                <a:gd name="T7" fmla="*/ 3 h 11"/>
                <a:gd name="T8" fmla="*/ 1 w 9"/>
                <a:gd name="T9" fmla="*/ 3 h 11"/>
                <a:gd name="T10" fmla="*/ 1 w 9"/>
                <a:gd name="T11" fmla="*/ 4 h 11"/>
                <a:gd name="T12" fmla="*/ 1 w 9"/>
                <a:gd name="T13" fmla="*/ 6 h 11"/>
                <a:gd name="T14" fmla="*/ 1 w 9"/>
                <a:gd name="T15" fmla="*/ 7 h 11"/>
                <a:gd name="T16" fmla="*/ 1 w 9"/>
                <a:gd name="T17" fmla="*/ 8 h 11"/>
                <a:gd name="T18" fmla="*/ 0 w 9"/>
                <a:gd name="T19" fmla="*/ 9 h 11"/>
                <a:gd name="T20" fmla="*/ 1 w 9"/>
                <a:gd name="T21" fmla="*/ 10 h 11"/>
                <a:gd name="T22" fmla="*/ 3 w 9"/>
                <a:gd name="T23" fmla="*/ 11 h 11"/>
                <a:gd name="T24" fmla="*/ 4 w 9"/>
                <a:gd name="T25" fmla="*/ 10 h 11"/>
                <a:gd name="T26" fmla="*/ 7 w 9"/>
                <a:gd name="T27" fmla="*/ 9 h 11"/>
                <a:gd name="T28" fmla="*/ 7 w 9"/>
                <a:gd name="T29" fmla="*/ 8 h 11"/>
                <a:gd name="T30" fmla="*/ 8 w 9"/>
                <a:gd name="T31" fmla="*/ 5 h 11"/>
                <a:gd name="T32" fmla="*/ 8 w 9"/>
                <a:gd name="T33" fmla="*/ 5 h 11"/>
                <a:gd name="T34" fmla="*/ 8 w 9"/>
                <a:gd name="T35" fmla="*/ 4 h 11"/>
                <a:gd name="T36" fmla="*/ 9 w 9"/>
                <a:gd name="T37" fmla="*/ 3 h 11"/>
                <a:gd name="T38" fmla="*/ 9 w 9"/>
                <a:gd name="T39" fmla="*/ 2 h 11"/>
                <a:gd name="T40" fmla="*/ 8 w 9"/>
                <a:gd name="T41" fmla="*/ 1 h 11"/>
                <a:gd name="T42" fmla="*/ 8 w 9"/>
                <a:gd name="T43" fmla="*/ 0 h 11"/>
                <a:gd name="T44" fmla="*/ 6 w 9"/>
                <a:gd name="T45" fmla="*/ 0 h 11"/>
                <a:gd name="T46" fmla="*/ 5 w 9"/>
                <a:gd name="T47" fmla="*/ 0 h 11"/>
                <a:gd name="T48" fmla="*/ 4 w 9"/>
                <a:gd name="T4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11">
                  <a:moveTo>
                    <a:pt x="4" y="1"/>
                  </a:moveTo>
                  <a:cubicBezTo>
                    <a:pt x="4" y="1"/>
                    <a:pt x="4" y="2"/>
                    <a:pt x="3" y="2"/>
                  </a:cubicBezTo>
                  <a:cubicBezTo>
                    <a:pt x="3" y="2"/>
                    <a:pt x="3" y="2"/>
                    <a:pt x="3" y="2"/>
                  </a:cubicBezTo>
                  <a:cubicBezTo>
                    <a:pt x="3" y="3"/>
                    <a:pt x="2" y="3"/>
                    <a:pt x="2" y="3"/>
                  </a:cubicBezTo>
                  <a:cubicBezTo>
                    <a:pt x="1" y="3"/>
                    <a:pt x="1" y="3"/>
                    <a:pt x="1" y="3"/>
                  </a:cubicBezTo>
                  <a:cubicBezTo>
                    <a:pt x="1" y="3"/>
                    <a:pt x="1" y="4"/>
                    <a:pt x="1" y="4"/>
                  </a:cubicBezTo>
                  <a:cubicBezTo>
                    <a:pt x="1" y="5"/>
                    <a:pt x="1" y="5"/>
                    <a:pt x="1" y="6"/>
                  </a:cubicBezTo>
                  <a:cubicBezTo>
                    <a:pt x="2" y="6"/>
                    <a:pt x="2" y="6"/>
                    <a:pt x="1" y="7"/>
                  </a:cubicBezTo>
                  <a:cubicBezTo>
                    <a:pt x="1" y="7"/>
                    <a:pt x="1" y="8"/>
                    <a:pt x="1" y="8"/>
                  </a:cubicBezTo>
                  <a:cubicBezTo>
                    <a:pt x="1" y="8"/>
                    <a:pt x="0" y="8"/>
                    <a:pt x="0" y="9"/>
                  </a:cubicBezTo>
                  <a:cubicBezTo>
                    <a:pt x="0" y="9"/>
                    <a:pt x="0" y="10"/>
                    <a:pt x="1" y="10"/>
                  </a:cubicBezTo>
                  <a:cubicBezTo>
                    <a:pt x="1" y="11"/>
                    <a:pt x="2" y="11"/>
                    <a:pt x="3" y="11"/>
                  </a:cubicBezTo>
                  <a:cubicBezTo>
                    <a:pt x="3" y="10"/>
                    <a:pt x="4" y="10"/>
                    <a:pt x="4" y="10"/>
                  </a:cubicBezTo>
                  <a:cubicBezTo>
                    <a:pt x="5" y="9"/>
                    <a:pt x="6" y="9"/>
                    <a:pt x="7" y="9"/>
                  </a:cubicBezTo>
                  <a:cubicBezTo>
                    <a:pt x="7" y="9"/>
                    <a:pt x="7" y="9"/>
                    <a:pt x="7" y="8"/>
                  </a:cubicBezTo>
                  <a:cubicBezTo>
                    <a:pt x="8" y="8"/>
                    <a:pt x="8" y="7"/>
                    <a:pt x="8" y="5"/>
                  </a:cubicBezTo>
                  <a:cubicBezTo>
                    <a:pt x="8" y="5"/>
                    <a:pt x="8" y="5"/>
                    <a:pt x="8" y="5"/>
                  </a:cubicBezTo>
                  <a:cubicBezTo>
                    <a:pt x="8" y="4"/>
                    <a:pt x="8" y="4"/>
                    <a:pt x="8" y="4"/>
                  </a:cubicBezTo>
                  <a:cubicBezTo>
                    <a:pt x="8" y="4"/>
                    <a:pt x="8" y="4"/>
                    <a:pt x="9" y="3"/>
                  </a:cubicBezTo>
                  <a:cubicBezTo>
                    <a:pt x="9" y="3"/>
                    <a:pt x="9" y="2"/>
                    <a:pt x="9" y="2"/>
                  </a:cubicBezTo>
                  <a:cubicBezTo>
                    <a:pt x="9" y="1"/>
                    <a:pt x="8" y="1"/>
                    <a:pt x="8" y="1"/>
                  </a:cubicBezTo>
                  <a:cubicBezTo>
                    <a:pt x="8" y="1"/>
                    <a:pt x="8" y="0"/>
                    <a:pt x="8" y="0"/>
                  </a:cubicBezTo>
                  <a:cubicBezTo>
                    <a:pt x="7" y="0"/>
                    <a:pt x="6" y="0"/>
                    <a:pt x="6" y="0"/>
                  </a:cubicBezTo>
                  <a:cubicBezTo>
                    <a:pt x="6" y="0"/>
                    <a:pt x="5" y="0"/>
                    <a:pt x="5" y="0"/>
                  </a:cubicBezTo>
                  <a:cubicBezTo>
                    <a:pt x="5" y="0"/>
                    <a:pt x="4"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3" name="Freeform 490">
              <a:extLst>
                <a:ext uri="{FF2B5EF4-FFF2-40B4-BE49-F238E27FC236}">
                  <a16:creationId xmlns:a16="http://schemas.microsoft.com/office/drawing/2014/main" id="{C250A829-7C45-442A-A737-6971F1BFDBDB}"/>
                </a:ext>
              </a:extLst>
            </p:cNvPr>
            <p:cNvSpPr>
              <a:spLocks/>
            </p:cNvSpPr>
            <p:nvPr/>
          </p:nvSpPr>
          <p:spPr bwMode="auto">
            <a:xfrm>
              <a:off x="6209168" y="2558145"/>
              <a:ext cx="39688" cy="46038"/>
            </a:xfrm>
            <a:custGeom>
              <a:avLst/>
              <a:gdLst>
                <a:gd name="T0" fmla="*/ 0 w 11"/>
                <a:gd name="T1" fmla="*/ 10 h 13"/>
                <a:gd name="T2" fmla="*/ 1 w 11"/>
                <a:gd name="T3" fmla="*/ 11 h 13"/>
                <a:gd name="T4" fmla="*/ 1 w 11"/>
                <a:gd name="T5" fmla="*/ 13 h 13"/>
                <a:gd name="T6" fmla="*/ 2 w 11"/>
                <a:gd name="T7" fmla="*/ 13 h 13"/>
                <a:gd name="T8" fmla="*/ 3 w 11"/>
                <a:gd name="T9" fmla="*/ 12 h 13"/>
                <a:gd name="T10" fmla="*/ 3 w 11"/>
                <a:gd name="T11" fmla="*/ 11 h 13"/>
                <a:gd name="T12" fmla="*/ 2 w 11"/>
                <a:gd name="T13" fmla="*/ 10 h 13"/>
                <a:gd name="T14" fmla="*/ 2 w 11"/>
                <a:gd name="T15" fmla="*/ 10 h 13"/>
                <a:gd name="T16" fmla="*/ 3 w 11"/>
                <a:gd name="T17" fmla="*/ 10 h 13"/>
                <a:gd name="T18" fmla="*/ 5 w 11"/>
                <a:gd name="T19" fmla="*/ 10 h 13"/>
                <a:gd name="T20" fmla="*/ 7 w 11"/>
                <a:gd name="T21" fmla="*/ 10 h 13"/>
                <a:gd name="T22" fmla="*/ 7 w 11"/>
                <a:gd name="T23" fmla="*/ 10 h 13"/>
                <a:gd name="T24" fmla="*/ 8 w 11"/>
                <a:gd name="T25" fmla="*/ 9 h 13"/>
                <a:gd name="T26" fmla="*/ 9 w 11"/>
                <a:gd name="T27" fmla="*/ 8 h 13"/>
                <a:gd name="T28" fmla="*/ 10 w 11"/>
                <a:gd name="T29" fmla="*/ 7 h 13"/>
                <a:gd name="T30" fmla="*/ 11 w 11"/>
                <a:gd name="T31" fmla="*/ 6 h 13"/>
                <a:gd name="T32" fmla="*/ 10 w 11"/>
                <a:gd name="T33" fmla="*/ 5 h 13"/>
                <a:gd name="T34" fmla="*/ 9 w 11"/>
                <a:gd name="T35" fmla="*/ 4 h 13"/>
                <a:gd name="T36" fmla="*/ 9 w 11"/>
                <a:gd name="T37" fmla="*/ 4 h 13"/>
                <a:gd name="T38" fmla="*/ 7 w 11"/>
                <a:gd name="T39" fmla="*/ 4 h 13"/>
                <a:gd name="T40" fmla="*/ 4 w 11"/>
                <a:gd name="T41" fmla="*/ 2 h 13"/>
                <a:gd name="T42" fmla="*/ 2 w 11"/>
                <a:gd name="T43" fmla="*/ 0 h 13"/>
                <a:gd name="T44" fmla="*/ 1 w 11"/>
                <a:gd name="T45" fmla="*/ 0 h 13"/>
                <a:gd name="T46" fmla="*/ 1 w 11"/>
                <a:gd name="T47" fmla="*/ 1 h 13"/>
                <a:gd name="T48" fmla="*/ 1 w 11"/>
                <a:gd name="T49" fmla="*/ 2 h 13"/>
                <a:gd name="T50" fmla="*/ 2 w 11"/>
                <a:gd name="T51" fmla="*/ 3 h 13"/>
                <a:gd name="T52" fmla="*/ 2 w 11"/>
                <a:gd name="T53" fmla="*/ 7 h 13"/>
                <a:gd name="T54" fmla="*/ 2 w 11"/>
                <a:gd name="T55" fmla="*/ 7 h 13"/>
                <a:gd name="T56" fmla="*/ 1 w 11"/>
                <a:gd name="T57" fmla="*/ 7 h 13"/>
                <a:gd name="T58" fmla="*/ 1 w 11"/>
                <a:gd name="T59" fmla="*/ 8 h 13"/>
                <a:gd name="T60" fmla="*/ 1 w 11"/>
                <a:gd name="T61" fmla="*/ 8 h 13"/>
                <a:gd name="T62" fmla="*/ 0 w 11"/>
                <a:gd name="T63"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 h="13">
                  <a:moveTo>
                    <a:pt x="0" y="10"/>
                  </a:moveTo>
                  <a:cubicBezTo>
                    <a:pt x="0" y="10"/>
                    <a:pt x="1" y="11"/>
                    <a:pt x="1" y="11"/>
                  </a:cubicBezTo>
                  <a:cubicBezTo>
                    <a:pt x="1" y="12"/>
                    <a:pt x="1" y="12"/>
                    <a:pt x="1" y="13"/>
                  </a:cubicBezTo>
                  <a:cubicBezTo>
                    <a:pt x="2" y="13"/>
                    <a:pt x="2" y="13"/>
                    <a:pt x="2" y="13"/>
                  </a:cubicBezTo>
                  <a:cubicBezTo>
                    <a:pt x="2" y="13"/>
                    <a:pt x="3" y="12"/>
                    <a:pt x="3" y="12"/>
                  </a:cubicBezTo>
                  <a:cubicBezTo>
                    <a:pt x="4" y="12"/>
                    <a:pt x="4" y="11"/>
                    <a:pt x="3" y="11"/>
                  </a:cubicBezTo>
                  <a:cubicBezTo>
                    <a:pt x="3" y="11"/>
                    <a:pt x="2" y="10"/>
                    <a:pt x="2" y="10"/>
                  </a:cubicBezTo>
                  <a:cubicBezTo>
                    <a:pt x="2" y="10"/>
                    <a:pt x="2" y="10"/>
                    <a:pt x="2" y="10"/>
                  </a:cubicBezTo>
                  <a:cubicBezTo>
                    <a:pt x="2" y="10"/>
                    <a:pt x="2" y="10"/>
                    <a:pt x="3" y="10"/>
                  </a:cubicBezTo>
                  <a:cubicBezTo>
                    <a:pt x="4" y="9"/>
                    <a:pt x="5" y="9"/>
                    <a:pt x="5" y="10"/>
                  </a:cubicBezTo>
                  <a:cubicBezTo>
                    <a:pt x="6" y="10"/>
                    <a:pt x="6" y="10"/>
                    <a:pt x="7" y="10"/>
                  </a:cubicBezTo>
                  <a:cubicBezTo>
                    <a:pt x="7" y="10"/>
                    <a:pt x="7" y="10"/>
                    <a:pt x="7" y="10"/>
                  </a:cubicBezTo>
                  <a:cubicBezTo>
                    <a:pt x="7" y="10"/>
                    <a:pt x="8" y="9"/>
                    <a:pt x="8" y="9"/>
                  </a:cubicBezTo>
                  <a:cubicBezTo>
                    <a:pt x="8" y="8"/>
                    <a:pt x="8" y="8"/>
                    <a:pt x="9" y="8"/>
                  </a:cubicBezTo>
                  <a:cubicBezTo>
                    <a:pt x="9" y="7"/>
                    <a:pt x="10" y="7"/>
                    <a:pt x="10" y="7"/>
                  </a:cubicBezTo>
                  <a:cubicBezTo>
                    <a:pt x="11" y="7"/>
                    <a:pt x="11" y="6"/>
                    <a:pt x="11" y="6"/>
                  </a:cubicBezTo>
                  <a:cubicBezTo>
                    <a:pt x="10" y="5"/>
                    <a:pt x="10" y="5"/>
                    <a:pt x="10" y="5"/>
                  </a:cubicBezTo>
                  <a:cubicBezTo>
                    <a:pt x="10" y="4"/>
                    <a:pt x="10" y="4"/>
                    <a:pt x="9" y="4"/>
                  </a:cubicBezTo>
                  <a:cubicBezTo>
                    <a:pt x="9" y="3"/>
                    <a:pt x="9" y="3"/>
                    <a:pt x="9" y="4"/>
                  </a:cubicBezTo>
                  <a:cubicBezTo>
                    <a:pt x="8" y="4"/>
                    <a:pt x="7" y="4"/>
                    <a:pt x="7" y="4"/>
                  </a:cubicBezTo>
                  <a:cubicBezTo>
                    <a:pt x="6" y="3"/>
                    <a:pt x="5" y="2"/>
                    <a:pt x="4" y="2"/>
                  </a:cubicBezTo>
                  <a:cubicBezTo>
                    <a:pt x="3" y="1"/>
                    <a:pt x="3" y="0"/>
                    <a:pt x="2" y="0"/>
                  </a:cubicBezTo>
                  <a:cubicBezTo>
                    <a:pt x="2" y="0"/>
                    <a:pt x="1" y="0"/>
                    <a:pt x="1" y="0"/>
                  </a:cubicBezTo>
                  <a:cubicBezTo>
                    <a:pt x="1" y="0"/>
                    <a:pt x="1" y="1"/>
                    <a:pt x="1" y="1"/>
                  </a:cubicBezTo>
                  <a:cubicBezTo>
                    <a:pt x="1" y="1"/>
                    <a:pt x="1" y="2"/>
                    <a:pt x="1" y="2"/>
                  </a:cubicBezTo>
                  <a:cubicBezTo>
                    <a:pt x="2" y="2"/>
                    <a:pt x="2" y="3"/>
                    <a:pt x="2" y="3"/>
                  </a:cubicBezTo>
                  <a:cubicBezTo>
                    <a:pt x="2" y="4"/>
                    <a:pt x="2" y="6"/>
                    <a:pt x="2" y="7"/>
                  </a:cubicBezTo>
                  <a:cubicBezTo>
                    <a:pt x="2" y="7"/>
                    <a:pt x="2" y="7"/>
                    <a:pt x="2" y="7"/>
                  </a:cubicBezTo>
                  <a:cubicBezTo>
                    <a:pt x="1" y="7"/>
                    <a:pt x="1" y="7"/>
                    <a:pt x="1" y="7"/>
                  </a:cubicBezTo>
                  <a:cubicBezTo>
                    <a:pt x="1" y="7"/>
                    <a:pt x="1" y="7"/>
                    <a:pt x="1" y="8"/>
                  </a:cubicBezTo>
                  <a:cubicBezTo>
                    <a:pt x="1" y="8"/>
                    <a:pt x="1" y="8"/>
                    <a:pt x="1" y="8"/>
                  </a:cubicBezTo>
                  <a:cubicBezTo>
                    <a:pt x="0" y="9"/>
                    <a:pt x="0" y="9"/>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4" name="Freeform 491">
              <a:extLst>
                <a:ext uri="{FF2B5EF4-FFF2-40B4-BE49-F238E27FC236}">
                  <a16:creationId xmlns:a16="http://schemas.microsoft.com/office/drawing/2014/main" id="{540C268B-FED4-49BD-BE82-10EBB72648AF}"/>
                </a:ext>
              </a:extLst>
            </p:cNvPr>
            <p:cNvSpPr>
              <a:spLocks/>
            </p:cNvSpPr>
            <p:nvPr/>
          </p:nvSpPr>
          <p:spPr bwMode="auto">
            <a:xfrm>
              <a:off x="4701043" y="2085070"/>
              <a:ext cx="33338" cy="42863"/>
            </a:xfrm>
            <a:custGeom>
              <a:avLst/>
              <a:gdLst>
                <a:gd name="T0" fmla="*/ 1 w 9"/>
                <a:gd name="T1" fmla="*/ 7 h 12"/>
                <a:gd name="T2" fmla="*/ 2 w 9"/>
                <a:gd name="T3" fmla="*/ 7 h 12"/>
                <a:gd name="T4" fmla="*/ 2 w 9"/>
                <a:gd name="T5" fmla="*/ 7 h 12"/>
                <a:gd name="T6" fmla="*/ 2 w 9"/>
                <a:gd name="T7" fmla="*/ 7 h 12"/>
                <a:gd name="T8" fmla="*/ 3 w 9"/>
                <a:gd name="T9" fmla="*/ 8 h 12"/>
                <a:gd name="T10" fmla="*/ 4 w 9"/>
                <a:gd name="T11" fmla="*/ 11 h 12"/>
                <a:gd name="T12" fmla="*/ 4 w 9"/>
                <a:gd name="T13" fmla="*/ 12 h 12"/>
                <a:gd name="T14" fmla="*/ 6 w 9"/>
                <a:gd name="T15" fmla="*/ 12 h 12"/>
                <a:gd name="T16" fmla="*/ 7 w 9"/>
                <a:gd name="T17" fmla="*/ 10 h 12"/>
                <a:gd name="T18" fmla="*/ 8 w 9"/>
                <a:gd name="T19" fmla="*/ 8 h 12"/>
                <a:gd name="T20" fmla="*/ 9 w 9"/>
                <a:gd name="T21" fmla="*/ 7 h 12"/>
                <a:gd name="T22" fmla="*/ 8 w 9"/>
                <a:gd name="T23" fmla="*/ 5 h 12"/>
                <a:gd name="T24" fmla="*/ 8 w 9"/>
                <a:gd name="T25" fmla="*/ 4 h 12"/>
                <a:gd name="T26" fmla="*/ 8 w 9"/>
                <a:gd name="T27" fmla="*/ 4 h 12"/>
                <a:gd name="T28" fmla="*/ 7 w 9"/>
                <a:gd name="T29" fmla="*/ 2 h 12"/>
                <a:gd name="T30" fmla="*/ 6 w 9"/>
                <a:gd name="T31" fmla="*/ 3 h 12"/>
                <a:gd name="T32" fmla="*/ 6 w 9"/>
                <a:gd name="T33" fmla="*/ 3 h 12"/>
                <a:gd name="T34" fmla="*/ 6 w 9"/>
                <a:gd name="T35" fmla="*/ 3 h 12"/>
                <a:gd name="T36" fmla="*/ 6 w 9"/>
                <a:gd name="T37" fmla="*/ 3 h 12"/>
                <a:gd name="T38" fmla="*/ 6 w 9"/>
                <a:gd name="T39" fmla="*/ 1 h 12"/>
                <a:gd name="T40" fmla="*/ 5 w 9"/>
                <a:gd name="T41" fmla="*/ 0 h 12"/>
                <a:gd name="T42" fmla="*/ 3 w 9"/>
                <a:gd name="T43" fmla="*/ 0 h 12"/>
                <a:gd name="T44" fmla="*/ 3 w 9"/>
                <a:gd name="T45" fmla="*/ 0 h 12"/>
                <a:gd name="T46" fmla="*/ 2 w 9"/>
                <a:gd name="T47" fmla="*/ 2 h 12"/>
                <a:gd name="T48" fmla="*/ 2 w 9"/>
                <a:gd name="T49" fmla="*/ 2 h 12"/>
                <a:gd name="T50" fmla="*/ 3 w 9"/>
                <a:gd name="T51" fmla="*/ 3 h 12"/>
                <a:gd name="T52" fmla="*/ 3 w 9"/>
                <a:gd name="T53" fmla="*/ 3 h 12"/>
                <a:gd name="T54" fmla="*/ 3 w 9"/>
                <a:gd name="T55" fmla="*/ 3 h 12"/>
                <a:gd name="T56" fmla="*/ 3 w 9"/>
                <a:gd name="T57" fmla="*/ 3 h 12"/>
                <a:gd name="T58" fmla="*/ 3 w 9"/>
                <a:gd name="T59" fmla="*/ 3 h 12"/>
                <a:gd name="T60" fmla="*/ 3 w 9"/>
                <a:gd name="T61" fmla="*/ 3 h 12"/>
                <a:gd name="T62" fmla="*/ 3 w 9"/>
                <a:gd name="T63" fmla="*/ 3 h 12"/>
                <a:gd name="T64" fmla="*/ 3 w 9"/>
                <a:gd name="T65" fmla="*/ 4 h 12"/>
                <a:gd name="T66" fmla="*/ 3 w 9"/>
                <a:gd name="T67" fmla="*/ 5 h 12"/>
                <a:gd name="T68" fmla="*/ 2 w 9"/>
                <a:gd name="T69" fmla="*/ 5 h 12"/>
                <a:gd name="T70" fmla="*/ 1 w 9"/>
                <a:gd name="T71" fmla="*/ 5 h 12"/>
                <a:gd name="T72" fmla="*/ 1 w 9"/>
                <a:gd name="T73" fmla="*/ 5 h 12"/>
                <a:gd name="T74" fmla="*/ 0 w 9"/>
                <a:gd name="T75" fmla="*/ 5 h 12"/>
                <a:gd name="T76" fmla="*/ 1 w 9"/>
                <a:gd name="T7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 h="12">
                  <a:moveTo>
                    <a:pt x="1" y="7"/>
                  </a:moveTo>
                  <a:cubicBezTo>
                    <a:pt x="1" y="7"/>
                    <a:pt x="2" y="7"/>
                    <a:pt x="2" y="7"/>
                  </a:cubicBezTo>
                  <a:cubicBezTo>
                    <a:pt x="2" y="7"/>
                    <a:pt x="2" y="7"/>
                    <a:pt x="2" y="7"/>
                  </a:cubicBezTo>
                  <a:cubicBezTo>
                    <a:pt x="2" y="7"/>
                    <a:pt x="2" y="7"/>
                    <a:pt x="2" y="7"/>
                  </a:cubicBezTo>
                  <a:cubicBezTo>
                    <a:pt x="3" y="7"/>
                    <a:pt x="3" y="8"/>
                    <a:pt x="3" y="8"/>
                  </a:cubicBezTo>
                  <a:cubicBezTo>
                    <a:pt x="4" y="8"/>
                    <a:pt x="5" y="9"/>
                    <a:pt x="4" y="11"/>
                  </a:cubicBezTo>
                  <a:cubicBezTo>
                    <a:pt x="4" y="11"/>
                    <a:pt x="4" y="11"/>
                    <a:pt x="4" y="12"/>
                  </a:cubicBezTo>
                  <a:cubicBezTo>
                    <a:pt x="5" y="12"/>
                    <a:pt x="5" y="12"/>
                    <a:pt x="6" y="12"/>
                  </a:cubicBezTo>
                  <a:cubicBezTo>
                    <a:pt x="6" y="11"/>
                    <a:pt x="7" y="11"/>
                    <a:pt x="7" y="10"/>
                  </a:cubicBezTo>
                  <a:cubicBezTo>
                    <a:pt x="7" y="9"/>
                    <a:pt x="7" y="8"/>
                    <a:pt x="8" y="8"/>
                  </a:cubicBezTo>
                  <a:cubicBezTo>
                    <a:pt x="8" y="7"/>
                    <a:pt x="9" y="7"/>
                    <a:pt x="9" y="7"/>
                  </a:cubicBezTo>
                  <a:cubicBezTo>
                    <a:pt x="9" y="6"/>
                    <a:pt x="9" y="5"/>
                    <a:pt x="8" y="5"/>
                  </a:cubicBezTo>
                  <a:cubicBezTo>
                    <a:pt x="8" y="5"/>
                    <a:pt x="8" y="4"/>
                    <a:pt x="8" y="4"/>
                  </a:cubicBezTo>
                  <a:cubicBezTo>
                    <a:pt x="8" y="4"/>
                    <a:pt x="8" y="4"/>
                    <a:pt x="8" y="4"/>
                  </a:cubicBezTo>
                  <a:cubicBezTo>
                    <a:pt x="8" y="2"/>
                    <a:pt x="8" y="2"/>
                    <a:pt x="7" y="2"/>
                  </a:cubicBezTo>
                  <a:cubicBezTo>
                    <a:pt x="7" y="2"/>
                    <a:pt x="6" y="3"/>
                    <a:pt x="6" y="3"/>
                  </a:cubicBezTo>
                  <a:cubicBezTo>
                    <a:pt x="6" y="3"/>
                    <a:pt x="6" y="3"/>
                    <a:pt x="6" y="3"/>
                  </a:cubicBezTo>
                  <a:cubicBezTo>
                    <a:pt x="6" y="3"/>
                    <a:pt x="6" y="3"/>
                    <a:pt x="6" y="3"/>
                  </a:cubicBezTo>
                  <a:cubicBezTo>
                    <a:pt x="6" y="3"/>
                    <a:pt x="6" y="3"/>
                    <a:pt x="6" y="3"/>
                  </a:cubicBezTo>
                  <a:cubicBezTo>
                    <a:pt x="6" y="2"/>
                    <a:pt x="6" y="2"/>
                    <a:pt x="6" y="1"/>
                  </a:cubicBezTo>
                  <a:cubicBezTo>
                    <a:pt x="6" y="0"/>
                    <a:pt x="6" y="0"/>
                    <a:pt x="5" y="0"/>
                  </a:cubicBezTo>
                  <a:cubicBezTo>
                    <a:pt x="4" y="0"/>
                    <a:pt x="4" y="0"/>
                    <a:pt x="3" y="0"/>
                  </a:cubicBezTo>
                  <a:cubicBezTo>
                    <a:pt x="3" y="0"/>
                    <a:pt x="3" y="0"/>
                    <a:pt x="3" y="0"/>
                  </a:cubicBezTo>
                  <a:cubicBezTo>
                    <a:pt x="3" y="0"/>
                    <a:pt x="2" y="1"/>
                    <a:pt x="2" y="2"/>
                  </a:cubicBezTo>
                  <a:cubicBezTo>
                    <a:pt x="2" y="2"/>
                    <a:pt x="2" y="2"/>
                    <a:pt x="2" y="2"/>
                  </a:cubicBezTo>
                  <a:cubicBezTo>
                    <a:pt x="2" y="3"/>
                    <a:pt x="2"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4"/>
                    <a:pt x="3" y="4"/>
                  </a:cubicBezTo>
                  <a:cubicBezTo>
                    <a:pt x="3" y="4"/>
                    <a:pt x="3" y="5"/>
                    <a:pt x="3" y="5"/>
                  </a:cubicBezTo>
                  <a:cubicBezTo>
                    <a:pt x="3" y="5"/>
                    <a:pt x="2" y="5"/>
                    <a:pt x="2" y="5"/>
                  </a:cubicBezTo>
                  <a:cubicBezTo>
                    <a:pt x="2" y="5"/>
                    <a:pt x="2" y="5"/>
                    <a:pt x="1" y="5"/>
                  </a:cubicBezTo>
                  <a:cubicBezTo>
                    <a:pt x="1" y="5"/>
                    <a:pt x="1" y="5"/>
                    <a:pt x="1" y="5"/>
                  </a:cubicBezTo>
                  <a:cubicBezTo>
                    <a:pt x="0" y="5"/>
                    <a:pt x="0" y="5"/>
                    <a:pt x="0" y="5"/>
                  </a:cubicBezTo>
                  <a:cubicBezTo>
                    <a:pt x="0" y="6"/>
                    <a:pt x="0" y="7"/>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5" name="Freeform 492">
              <a:extLst>
                <a:ext uri="{FF2B5EF4-FFF2-40B4-BE49-F238E27FC236}">
                  <a16:creationId xmlns:a16="http://schemas.microsoft.com/office/drawing/2014/main" id="{B469F3AF-0D60-4BE0-AC46-49399FAEF012}"/>
                </a:ext>
              </a:extLst>
            </p:cNvPr>
            <p:cNvSpPr>
              <a:spLocks/>
            </p:cNvSpPr>
            <p:nvPr/>
          </p:nvSpPr>
          <p:spPr bwMode="auto">
            <a:xfrm>
              <a:off x="6010730" y="3023283"/>
              <a:ext cx="73025" cy="20638"/>
            </a:xfrm>
            <a:custGeom>
              <a:avLst/>
              <a:gdLst>
                <a:gd name="T0" fmla="*/ 14 w 20"/>
                <a:gd name="T1" fmla="*/ 6 h 6"/>
                <a:gd name="T2" fmla="*/ 17 w 20"/>
                <a:gd name="T3" fmla="*/ 6 h 6"/>
                <a:gd name="T4" fmla="*/ 18 w 20"/>
                <a:gd name="T5" fmla="*/ 6 h 6"/>
                <a:gd name="T6" fmla="*/ 18 w 20"/>
                <a:gd name="T7" fmla="*/ 6 h 6"/>
                <a:gd name="T8" fmla="*/ 19 w 20"/>
                <a:gd name="T9" fmla="*/ 6 h 6"/>
                <a:gd name="T10" fmla="*/ 20 w 20"/>
                <a:gd name="T11" fmla="*/ 5 h 6"/>
                <a:gd name="T12" fmla="*/ 19 w 20"/>
                <a:gd name="T13" fmla="*/ 5 h 6"/>
                <a:gd name="T14" fmla="*/ 17 w 20"/>
                <a:gd name="T15" fmla="*/ 4 h 6"/>
                <a:gd name="T16" fmla="*/ 17 w 20"/>
                <a:gd name="T17" fmla="*/ 4 h 6"/>
                <a:gd name="T18" fmla="*/ 16 w 20"/>
                <a:gd name="T19" fmla="*/ 4 h 6"/>
                <a:gd name="T20" fmla="*/ 15 w 20"/>
                <a:gd name="T21" fmla="*/ 4 h 6"/>
                <a:gd name="T22" fmla="*/ 15 w 20"/>
                <a:gd name="T23" fmla="*/ 3 h 6"/>
                <a:gd name="T24" fmla="*/ 16 w 20"/>
                <a:gd name="T25" fmla="*/ 3 h 6"/>
                <a:gd name="T26" fmla="*/ 16 w 20"/>
                <a:gd name="T27" fmla="*/ 3 h 6"/>
                <a:gd name="T28" fmla="*/ 16 w 20"/>
                <a:gd name="T29" fmla="*/ 2 h 6"/>
                <a:gd name="T30" fmla="*/ 13 w 20"/>
                <a:gd name="T31" fmla="*/ 2 h 6"/>
                <a:gd name="T32" fmla="*/ 11 w 20"/>
                <a:gd name="T33" fmla="*/ 1 h 6"/>
                <a:gd name="T34" fmla="*/ 10 w 20"/>
                <a:gd name="T35" fmla="*/ 2 h 6"/>
                <a:gd name="T36" fmla="*/ 9 w 20"/>
                <a:gd name="T37" fmla="*/ 2 h 6"/>
                <a:gd name="T38" fmla="*/ 8 w 20"/>
                <a:gd name="T39" fmla="*/ 2 h 6"/>
                <a:gd name="T40" fmla="*/ 6 w 20"/>
                <a:gd name="T41" fmla="*/ 1 h 6"/>
                <a:gd name="T42" fmla="*/ 3 w 20"/>
                <a:gd name="T43" fmla="*/ 0 h 6"/>
                <a:gd name="T44" fmla="*/ 1 w 20"/>
                <a:gd name="T45" fmla="*/ 0 h 6"/>
                <a:gd name="T46" fmla="*/ 0 w 20"/>
                <a:gd name="T47" fmla="*/ 2 h 6"/>
                <a:gd name="T48" fmla="*/ 0 w 20"/>
                <a:gd name="T49" fmla="*/ 2 h 6"/>
                <a:gd name="T50" fmla="*/ 1 w 20"/>
                <a:gd name="T51" fmla="*/ 3 h 6"/>
                <a:gd name="T52" fmla="*/ 2 w 20"/>
                <a:gd name="T53" fmla="*/ 4 h 6"/>
                <a:gd name="T54" fmla="*/ 4 w 20"/>
                <a:gd name="T55" fmla="*/ 4 h 6"/>
                <a:gd name="T56" fmla="*/ 6 w 20"/>
                <a:gd name="T57" fmla="*/ 4 h 6"/>
                <a:gd name="T58" fmla="*/ 9 w 20"/>
                <a:gd name="T59" fmla="*/ 5 h 6"/>
                <a:gd name="T60" fmla="*/ 12 w 20"/>
                <a:gd name="T61" fmla="*/ 5 h 6"/>
                <a:gd name="T62" fmla="*/ 14 w 20"/>
                <a:gd name="T6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6">
                  <a:moveTo>
                    <a:pt x="14" y="6"/>
                  </a:moveTo>
                  <a:cubicBezTo>
                    <a:pt x="15" y="5"/>
                    <a:pt x="16" y="6"/>
                    <a:pt x="17" y="6"/>
                  </a:cubicBezTo>
                  <a:cubicBezTo>
                    <a:pt x="17" y="6"/>
                    <a:pt x="17" y="6"/>
                    <a:pt x="18" y="6"/>
                  </a:cubicBezTo>
                  <a:cubicBezTo>
                    <a:pt x="18" y="6"/>
                    <a:pt x="18" y="6"/>
                    <a:pt x="18" y="6"/>
                  </a:cubicBezTo>
                  <a:cubicBezTo>
                    <a:pt x="19" y="6"/>
                    <a:pt x="19" y="6"/>
                    <a:pt x="19" y="6"/>
                  </a:cubicBezTo>
                  <a:cubicBezTo>
                    <a:pt x="20" y="6"/>
                    <a:pt x="20" y="6"/>
                    <a:pt x="20" y="5"/>
                  </a:cubicBezTo>
                  <a:cubicBezTo>
                    <a:pt x="20" y="5"/>
                    <a:pt x="20" y="5"/>
                    <a:pt x="19" y="5"/>
                  </a:cubicBezTo>
                  <a:cubicBezTo>
                    <a:pt x="19" y="5"/>
                    <a:pt x="18" y="5"/>
                    <a:pt x="17" y="4"/>
                  </a:cubicBezTo>
                  <a:cubicBezTo>
                    <a:pt x="17" y="4"/>
                    <a:pt x="17" y="4"/>
                    <a:pt x="17" y="4"/>
                  </a:cubicBezTo>
                  <a:cubicBezTo>
                    <a:pt x="16" y="4"/>
                    <a:pt x="16" y="4"/>
                    <a:pt x="16" y="4"/>
                  </a:cubicBezTo>
                  <a:cubicBezTo>
                    <a:pt x="15" y="4"/>
                    <a:pt x="15" y="4"/>
                    <a:pt x="15" y="4"/>
                  </a:cubicBezTo>
                  <a:cubicBezTo>
                    <a:pt x="15" y="3"/>
                    <a:pt x="15" y="3"/>
                    <a:pt x="15" y="3"/>
                  </a:cubicBezTo>
                  <a:cubicBezTo>
                    <a:pt x="16" y="3"/>
                    <a:pt x="16" y="3"/>
                    <a:pt x="16" y="3"/>
                  </a:cubicBezTo>
                  <a:cubicBezTo>
                    <a:pt x="16" y="3"/>
                    <a:pt x="16" y="3"/>
                    <a:pt x="16" y="3"/>
                  </a:cubicBezTo>
                  <a:cubicBezTo>
                    <a:pt x="16" y="3"/>
                    <a:pt x="16" y="2"/>
                    <a:pt x="16" y="2"/>
                  </a:cubicBezTo>
                  <a:cubicBezTo>
                    <a:pt x="15" y="2"/>
                    <a:pt x="14" y="2"/>
                    <a:pt x="13" y="2"/>
                  </a:cubicBezTo>
                  <a:cubicBezTo>
                    <a:pt x="12" y="2"/>
                    <a:pt x="12" y="2"/>
                    <a:pt x="11" y="1"/>
                  </a:cubicBezTo>
                  <a:cubicBezTo>
                    <a:pt x="11" y="1"/>
                    <a:pt x="10" y="1"/>
                    <a:pt x="10" y="2"/>
                  </a:cubicBezTo>
                  <a:cubicBezTo>
                    <a:pt x="10" y="2"/>
                    <a:pt x="9" y="2"/>
                    <a:pt x="9" y="2"/>
                  </a:cubicBezTo>
                  <a:cubicBezTo>
                    <a:pt x="8" y="2"/>
                    <a:pt x="8" y="2"/>
                    <a:pt x="8" y="2"/>
                  </a:cubicBezTo>
                  <a:cubicBezTo>
                    <a:pt x="7" y="2"/>
                    <a:pt x="6" y="2"/>
                    <a:pt x="6" y="1"/>
                  </a:cubicBezTo>
                  <a:cubicBezTo>
                    <a:pt x="5" y="0"/>
                    <a:pt x="4" y="0"/>
                    <a:pt x="3" y="0"/>
                  </a:cubicBezTo>
                  <a:cubicBezTo>
                    <a:pt x="2" y="0"/>
                    <a:pt x="1" y="0"/>
                    <a:pt x="1" y="0"/>
                  </a:cubicBezTo>
                  <a:cubicBezTo>
                    <a:pt x="0" y="1"/>
                    <a:pt x="0" y="1"/>
                    <a:pt x="0" y="2"/>
                  </a:cubicBezTo>
                  <a:cubicBezTo>
                    <a:pt x="0" y="2"/>
                    <a:pt x="0" y="2"/>
                    <a:pt x="0" y="2"/>
                  </a:cubicBezTo>
                  <a:cubicBezTo>
                    <a:pt x="1" y="2"/>
                    <a:pt x="1" y="3"/>
                    <a:pt x="1" y="3"/>
                  </a:cubicBezTo>
                  <a:cubicBezTo>
                    <a:pt x="2" y="3"/>
                    <a:pt x="2" y="4"/>
                    <a:pt x="2" y="4"/>
                  </a:cubicBezTo>
                  <a:cubicBezTo>
                    <a:pt x="3" y="4"/>
                    <a:pt x="4" y="4"/>
                    <a:pt x="4" y="4"/>
                  </a:cubicBezTo>
                  <a:cubicBezTo>
                    <a:pt x="5" y="4"/>
                    <a:pt x="5" y="4"/>
                    <a:pt x="6" y="4"/>
                  </a:cubicBezTo>
                  <a:cubicBezTo>
                    <a:pt x="7" y="4"/>
                    <a:pt x="8" y="4"/>
                    <a:pt x="9" y="5"/>
                  </a:cubicBezTo>
                  <a:cubicBezTo>
                    <a:pt x="10" y="5"/>
                    <a:pt x="11" y="5"/>
                    <a:pt x="12" y="5"/>
                  </a:cubicBezTo>
                  <a:cubicBezTo>
                    <a:pt x="12" y="5"/>
                    <a:pt x="13" y="6"/>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6" name="Freeform 493">
              <a:extLst>
                <a:ext uri="{FF2B5EF4-FFF2-40B4-BE49-F238E27FC236}">
                  <a16:creationId xmlns:a16="http://schemas.microsoft.com/office/drawing/2014/main" id="{25A6CA65-C716-4E88-BB0F-822EE5FBC6AB}"/>
                </a:ext>
              </a:extLst>
            </p:cNvPr>
            <p:cNvSpPr>
              <a:spLocks/>
            </p:cNvSpPr>
            <p:nvPr/>
          </p:nvSpPr>
          <p:spPr bwMode="auto">
            <a:xfrm>
              <a:off x="6112330" y="2828020"/>
              <a:ext cx="31750" cy="57150"/>
            </a:xfrm>
            <a:custGeom>
              <a:avLst/>
              <a:gdLst>
                <a:gd name="T0" fmla="*/ 4 w 9"/>
                <a:gd name="T1" fmla="*/ 1 h 16"/>
                <a:gd name="T2" fmla="*/ 2 w 9"/>
                <a:gd name="T3" fmla="*/ 1 h 16"/>
                <a:gd name="T4" fmla="*/ 1 w 9"/>
                <a:gd name="T5" fmla="*/ 1 h 16"/>
                <a:gd name="T6" fmla="*/ 0 w 9"/>
                <a:gd name="T7" fmla="*/ 2 h 16"/>
                <a:gd name="T8" fmla="*/ 0 w 9"/>
                <a:gd name="T9" fmla="*/ 5 h 16"/>
                <a:gd name="T10" fmla="*/ 0 w 9"/>
                <a:gd name="T11" fmla="*/ 6 h 16"/>
                <a:gd name="T12" fmla="*/ 0 w 9"/>
                <a:gd name="T13" fmla="*/ 6 h 16"/>
                <a:gd name="T14" fmla="*/ 0 w 9"/>
                <a:gd name="T15" fmla="*/ 9 h 16"/>
                <a:gd name="T16" fmla="*/ 1 w 9"/>
                <a:gd name="T17" fmla="*/ 10 h 16"/>
                <a:gd name="T18" fmla="*/ 1 w 9"/>
                <a:gd name="T19" fmla="*/ 10 h 16"/>
                <a:gd name="T20" fmla="*/ 2 w 9"/>
                <a:gd name="T21" fmla="*/ 10 h 16"/>
                <a:gd name="T22" fmla="*/ 1 w 9"/>
                <a:gd name="T23" fmla="*/ 10 h 16"/>
                <a:gd name="T24" fmla="*/ 1 w 9"/>
                <a:gd name="T25" fmla="*/ 10 h 16"/>
                <a:gd name="T26" fmla="*/ 2 w 9"/>
                <a:gd name="T27" fmla="*/ 12 h 16"/>
                <a:gd name="T28" fmla="*/ 3 w 9"/>
                <a:gd name="T29" fmla="*/ 12 h 16"/>
                <a:gd name="T30" fmla="*/ 3 w 9"/>
                <a:gd name="T31" fmla="*/ 12 h 16"/>
                <a:gd name="T32" fmla="*/ 3 w 9"/>
                <a:gd name="T33" fmla="*/ 12 h 16"/>
                <a:gd name="T34" fmla="*/ 3 w 9"/>
                <a:gd name="T35" fmla="*/ 12 h 16"/>
                <a:gd name="T36" fmla="*/ 4 w 9"/>
                <a:gd name="T37" fmla="*/ 11 h 16"/>
                <a:gd name="T38" fmla="*/ 5 w 9"/>
                <a:gd name="T39" fmla="*/ 11 h 16"/>
                <a:gd name="T40" fmla="*/ 5 w 9"/>
                <a:gd name="T41" fmla="*/ 12 h 16"/>
                <a:gd name="T42" fmla="*/ 7 w 9"/>
                <a:gd name="T43" fmla="*/ 12 h 16"/>
                <a:gd name="T44" fmla="*/ 6 w 9"/>
                <a:gd name="T45" fmla="*/ 12 h 16"/>
                <a:gd name="T46" fmla="*/ 7 w 9"/>
                <a:gd name="T47" fmla="*/ 12 h 16"/>
                <a:gd name="T48" fmla="*/ 7 w 9"/>
                <a:gd name="T49" fmla="*/ 12 h 16"/>
                <a:gd name="T50" fmla="*/ 7 w 9"/>
                <a:gd name="T51" fmla="*/ 12 h 16"/>
                <a:gd name="T52" fmla="*/ 7 w 9"/>
                <a:gd name="T53" fmla="*/ 12 h 16"/>
                <a:gd name="T54" fmla="*/ 8 w 9"/>
                <a:gd name="T55" fmla="*/ 14 h 16"/>
                <a:gd name="T56" fmla="*/ 8 w 9"/>
                <a:gd name="T57" fmla="*/ 14 h 16"/>
                <a:gd name="T58" fmla="*/ 8 w 9"/>
                <a:gd name="T59" fmla="*/ 15 h 16"/>
                <a:gd name="T60" fmla="*/ 9 w 9"/>
                <a:gd name="T61" fmla="*/ 16 h 16"/>
                <a:gd name="T62" fmla="*/ 9 w 9"/>
                <a:gd name="T63" fmla="*/ 15 h 16"/>
                <a:gd name="T64" fmla="*/ 9 w 9"/>
                <a:gd name="T65" fmla="*/ 14 h 16"/>
                <a:gd name="T66" fmla="*/ 9 w 9"/>
                <a:gd name="T67" fmla="*/ 13 h 16"/>
                <a:gd name="T68" fmla="*/ 8 w 9"/>
                <a:gd name="T69" fmla="*/ 12 h 16"/>
                <a:gd name="T70" fmla="*/ 7 w 9"/>
                <a:gd name="T71" fmla="*/ 11 h 16"/>
                <a:gd name="T72" fmla="*/ 6 w 9"/>
                <a:gd name="T73" fmla="*/ 10 h 16"/>
                <a:gd name="T74" fmla="*/ 5 w 9"/>
                <a:gd name="T75" fmla="*/ 10 h 16"/>
                <a:gd name="T76" fmla="*/ 5 w 9"/>
                <a:gd name="T77" fmla="*/ 10 h 16"/>
                <a:gd name="T78" fmla="*/ 5 w 9"/>
                <a:gd name="T79" fmla="*/ 10 h 16"/>
                <a:gd name="T80" fmla="*/ 4 w 9"/>
                <a:gd name="T81" fmla="*/ 10 h 16"/>
                <a:gd name="T82" fmla="*/ 4 w 9"/>
                <a:gd name="T83" fmla="*/ 9 h 16"/>
                <a:gd name="T84" fmla="*/ 4 w 9"/>
                <a:gd name="T85" fmla="*/ 9 h 16"/>
                <a:gd name="T86" fmla="*/ 4 w 9"/>
                <a:gd name="T87" fmla="*/ 8 h 16"/>
                <a:gd name="T88" fmla="*/ 4 w 9"/>
                <a:gd name="T89" fmla="*/ 7 h 16"/>
                <a:gd name="T90" fmla="*/ 4 w 9"/>
                <a:gd name="T91" fmla="*/ 6 h 16"/>
                <a:gd name="T92" fmla="*/ 5 w 9"/>
                <a:gd name="T93" fmla="*/ 3 h 16"/>
                <a:gd name="T94" fmla="*/ 4 w 9"/>
                <a:gd name="T95" fmla="*/ 1 h 16"/>
                <a:gd name="T96" fmla="*/ 4 w 9"/>
                <a:gd name="T9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 h="16">
                  <a:moveTo>
                    <a:pt x="4" y="1"/>
                  </a:moveTo>
                  <a:cubicBezTo>
                    <a:pt x="3" y="1"/>
                    <a:pt x="3" y="1"/>
                    <a:pt x="2" y="1"/>
                  </a:cubicBezTo>
                  <a:cubicBezTo>
                    <a:pt x="1" y="0"/>
                    <a:pt x="1" y="1"/>
                    <a:pt x="1" y="1"/>
                  </a:cubicBezTo>
                  <a:cubicBezTo>
                    <a:pt x="1" y="2"/>
                    <a:pt x="0" y="2"/>
                    <a:pt x="0" y="2"/>
                  </a:cubicBezTo>
                  <a:cubicBezTo>
                    <a:pt x="0" y="3"/>
                    <a:pt x="0" y="4"/>
                    <a:pt x="0" y="5"/>
                  </a:cubicBezTo>
                  <a:cubicBezTo>
                    <a:pt x="0" y="6"/>
                    <a:pt x="0" y="6"/>
                    <a:pt x="0" y="6"/>
                  </a:cubicBezTo>
                  <a:cubicBezTo>
                    <a:pt x="0" y="6"/>
                    <a:pt x="0" y="6"/>
                    <a:pt x="0" y="6"/>
                  </a:cubicBezTo>
                  <a:cubicBezTo>
                    <a:pt x="0" y="7"/>
                    <a:pt x="0" y="8"/>
                    <a:pt x="0" y="9"/>
                  </a:cubicBezTo>
                  <a:cubicBezTo>
                    <a:pt x="0" y="9"/>
                    <a:pt x="1" y="10"/>
                    <a:pt x="1" y="10"/>
                  </a:cubicBezTo>
                  <a:cubicBezTo>
                    <a:pt x="1" y="10"/>
                    <a:pt x="1" y="10"/>
                    <a:pt x="1" y="10"/>
                  </a:cubicBezTo>
                  <a:cubicBezTo>
                    <a:pt x="1" y="10"/>
                    <a:pt x="1" y="10"/>
                    <a:pt x="2" y="10"/>
                  </a:cubicBezTo>
                  <a:cubicBezTo>
                    <a:pt x="2" y="10"/>
                    <a:pt x="1" y="10"/>
                    <a:pt x="1" y="10"/>
                  </a:cubicBezTo>
                  <a:cubicBezTo>
                    <a:pt x="1" y="10"/>
                    <a:pt x="1" y="10"/>
                    <a:pt x="1" y="10"/>
                  </a:cubicBezTo>
                  <a:cubicBezTo>
                    <a:pt x="1" y="11"/>
                    <a:pt x="2" y="11"/>
                    <a:pt x="2" y="12"/>
                  </a:cubicBezTo>
                  <a:cubicBezTo>
                    <a:pt x="3" y="12"/>
                    <a:pt x="3" y="12"/>
                    <a:pt x="3" y="12"/>
                  </a:cubicBezTo>
                  <a:cubicBezTo>
                    <a:pt x="3" y="12"/>
                    <a:pt x="3" y="12"/>
                    <a:pt x="3" y="12"/>
                  </a:cubicBezTo>
                  <a:cubicBezTo>
                    <a:pt x="3" y="12"/>
                    <a:pt x="3" y="12"/>
                    <a:pt x="3" y="12"/>
                  </a:cubicBezTo>
                  <a:cubicBezTo>
                    <a:pt x="3" y="12"/>
                    <a:pt x="3" y="12"/>
                    <a:pt x="3" y="12"/>
                  </a:cubicBezTo>
                  <a:cubicBezTo>
                    <a:pt x="3" y="12"/>
                    <a:pt x="4" y="12"/>
                    <a:pt x="4" y="11"/>
                  </a:cubicBezTo>
                  <a:cubicBezTo>
                    <a:pt x="4" y="11"/>
                    <a:pt x="4" y="11"/>
                    <a:pt x="5" y="11"/>
                  </a:cubicBezTo>
                  <a:cubicBezTo>
                    <a:pt x="5" y="12"/>
                    <a:pt x="5" y="12"/>
                    <a:pt x="5" y="12"/>
                  </a:cubicBezTo>
                  <a:cubicBezTo>
                    <a:pt x="5" y="12"/>
                    <a:pt x="6" y="12"/>
                    <a:pt x="7" y="12"/>
                  </a:cubicBezTo>
                  <a:cubicBezTo>
                    <a:pt x="6" y="12"/>
                    <a:pt x="6" y="12"/>
                    <a:pt x="6" y="12"/>
                  </a:cubicBezTo>
                  <a:cubicBezTo>
                    <a:pt x="7" y="12"/>
                    <a:pt x="7" y="12"/>
                    <a:pt x="7" y="12"/>
                  </a:cubicBezTo>
                  <a:cubicBezTo>
                    <a:pt x="7" y="12"/>
                    <a:pt x="7" y="12"/>
                    <a:pt x="7" y="12"/>
                  </a:cubicBezTo>
                  <a:cubicBezTo>
                    <a:pt x="7" y="12"/>
                    <a:pt x="7" y="12"/>
                    <a:pt x="7" y="12"/>
                  </a:cubicBezTo>
                  <a:cubicBezTo>
                    <a:pt x="7" y="12"/>
                    <a:pt x="7" y="12"/>
                    <a:pt x="7" y="12"/>
                  </a:cubicBezTo>
                  <a:cubicBezTo>
                    <a:pt x="7" y="13"/>
                    <a:pt x="7" y="13"/>
                    <a:pt x="8" y="14"/>
                  </a:cubicBezTo>
                  <a:cubicBezTo>
                    <a:pt x="8" y="14"/>
                    <a:pt x="8" y="14"/>
                    <a:pt x="8" y="14"/>
                  </a:cubicBezTo>
                  <a:cubicBezTo>
                    <a:pt x="7" y="15"/>
                    <a:pt x="7" y="15"/>
                    <a:pt x="8" y="15"/>
                  </a:cubicBezTo>
                  <a:cubicBezTo>
                    <a:pt x="8" y="15"/>
                    <a:pt x="9" y="16"/>
                    <a:pt x="9" y="16"/>
                  </a:cubicBezTo>
                  <a:cubicBezTo>
                    <a:pt x="9" y="16"/>
                    <a:pt x="9" y="15"/>
                    <a:pt x="9" y="15"/>
                  </a:cubicBezTo>
                  <a:cubicBezTo>
                    <a:pt x="9" y="15"/>
                    <a:pt x="9" y="14"/>
                    <a:pt x="9" y="14"/>
                  </a:cubicBezTo>
                  <a:cubicBezTo>
                    <a:pt x="9" y="14"/>
                    <a:pt x="9" y="13"/>
                    <a:pt x="9" y="13"/>
                  </a:cubicBezTo>
                  <a:cubicBezTo>
                    <a:pt x="9" y="13"/>
                    <a:pt x="8" y="13"/>
                    <a:pt x="8" y="12"/>
                  </a:cubicBezTo>
                  <a:cubicBezTo>
                    <a:pt x="8" y="11"/>
                    <a:pt x="8" y="11"/>
                    <a:pt x="7" y="11"/>
                  </a:cubicBezTo>
                  <a:cubicBezTo>
                    <a:pt x="7" y="11"/>
                    <a:pt x="7" y="10"/>
                    <a:pt x="6" y="10"/>
                  </a:cubicBezTo>
                  <a:cubicBezTo>
                    <a:pt x="6" y="10"/>
                    <a:pt x="6" y="10"/>
                    <a:pt x="5" y="10"/>
                  </a:cubicBezTo>
                  <a:cubicBezTo>
                    <a:pt x="5" y="10"/>
                    <a:pt x="5" y="10"/>
                    <a:pt x="5" y="10"/>
                  </a:cubicBezTo>
                  <a:cubicBezTo>
                    <a:pt x="5" y="10"/>
                    <a:pt x="5" y="10"/>
                    <a:pt x="5" y="10"/>
                  </a:cubicBezTo>
                  <a:cubicBezTo>
                    <a:pt x="5" y="10"/>
                    <a:pt x="4" y="10"/>
                    <a:pt x="4" y="10"/>
                  </a:cubicBezTo>
                  <a:cubicBezTo>
                    <a:pt x="4" y="10"/>
                    <a:pt x="4" y="10"/>
                    <a:pt x="4" y="9"/>
                  </a:cubicBezTo>
                  <a:cubicBezTo>
                    <a:pt x="5" y="9"/>
                    <a:pt x="5" y="9"/>
                    <a:pt x="4" y="9"/>
                  </a:cubicBezTo>
                  <a:cubicBezTo>
                    <a:pt x="4" y="9"/>
                    <a:pt x="4" y="8"/>
                    <a:pt x="4" y="8"/>
                  </a:cubicBezTo>
                  <a:cubicBezTo>
                    <a:pt x="4" y="8"/>
                    <a:pt x="4" y="7"/>
                    <a:pt x="4" y="7"/>
                  </a:cubicBezTo>
                  <a:cubicBezTo>
                    <a:pt x="4" y="7"/>
                    <a:pt x="4" y="6"/>
                    <a:pt x="4" y="6"/>
                  </a:cubicBezTo>
                  <a:cubicBezTo>
                    <a:pt x="5" y="5"/>
                    <a:pt x="5" y="4"/>
                    <a:pt x="5" y="3"/>
                  </a:cubicBezTo>
                  <a:cubicBezTo>
                    <a:pt x="4" y="3"/>
                    <a:pt x="4" y="2"/>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7" name="Freeform 494">
              <a:extLst>
                <a:ext uri="{FF2B5EF4-FFF2-40B4-BE49-F238E27FC236}">
                  <a16:creationId xmlns:a16="http://schemas.microsoft.com/office/drawing/2014/main" id="{D11DF567-116D-4ADA-A06C-AB7A16C9915E}"/>
                </a:ext>
              </a:extLst>
            </p:cNvPr>
            <p:cNvSpPr>
              <a:spLocks/>
            </p:cNvSpPr>
            <p:nvPr/>
          </p:nvSpPr>
          <p:spPr bwMode="auto">
            <a:xfrm>
              <a:off x="6248855" y="3343958"/>
              <a:ext cx="30163" cy="36513"/>
            </a:xfrm>
            <a:custGeom>
              <a:avLst/>
              <a:gdLst>
                <a:gd name="T0" fmla="*/ 7 w 8"/>
                <a:gd name="T1" fmla="*/ 1 h 10"/>
                <a:gd name="T2" fmla="*/ 5 w 8"/>
                <a:gd name="T3" fmla="*/ 2 h 10"/>
                <a:gd name="T4" fmla="*/ 3 w 8"/>
                <a:gd name="T5" fmla="*/ 1 h 10"/>
                <a:gd name="T6" fmla="*/ 2 w 8"/>
                <a:gd name="T7" fmla="*/ 0 h 10"/>
                <a:gd name="T8" fmla="*/ 1 w 8"/>
                <a:gd name="T9" fmla="*/ 0 h 10"/>
                <a:gd name="T10" fmla="*/ 0 w 8"/>
                <a:gd name="T11" fmla="*/ 1 h 10"/>
                <a:gd name="T12" fmla="*/ 0 w 8"/>
                <a:gd name="T13" fmla="*/ 1 h 10"/>
                <a:gd name="T14" fmla="*/ 0 w 8"/>
                <a:gd name="T15" fmla="*/ 6 h 10"/>
                <a:gd name="T16" fmla="*/ 0 w 8"/>
                <a:gd name="T17" fmla="*/ 6 h 10"/>
                <a:gd name="T18" fmla="*/ 0 w 8"/>
                <a:gd name="T19" fmla="*/ 8 h 10"/>
                <a:gd name="T20" fmla="*/ 2 w 8"/>
                <a:gd name="T21" fmla="*/ 10 h 10"/>
                <a:gd name="T22" fmla="*/ 2 w 8"/>
                <a:gd name="T23" fmla="*/ 10 h 10"/>
                <a:gd name="T24" fmla="*/ 3 w 8"/>
                <a:gd name="T25" fmla="*/ 9 h 10"/>
                <a:gd name="T26" fmla="*/ 5 w 8"/>
                <a:gd name="T27" fmla="*/ 9 h 10"/>
                <a:gd name="T28" fmla="*/ 5 w 8"/>
                <a:gd name="T29" fmla="*/ 8 h 10"/>
                <a:gd name="T30" fmla="*/ 7 w 8"/>
                <a:gd name="T31" fmla="*/ 5 h 10"/>
                <a:gd name="T32" fmla="*/ 7 w 8"/>
                <a:gd name="T33" fmla="*/ 5 h 10"/>
                <a:gd name="T34" fmla="*/ 8 w 8"/>
                <a:gd name="T35" fmla="*/ 2 h 10"/>
                <a:gd name="T36" fmla="*/ 8 w 8"/>
                <a:gd name="T37" fmla="*/ 2 h 10"/>
                <a:gd name="T38" fmla="*/ 7 w 8"/>
                <a:gd name="T3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0">
                  <a:moveTo>
                    <a:pt x="7" y="1"/>
                  </a:moveTo>
                  <a:cubicBezTo>
                    <a:pt x="6" y="1"/>
                    <a:pt x="5" y="1"/>
                    <a:pt x="5" y="2"/>
                  </a:cubicBezTo>
                  <a:cubicBezTo>
                    <a:pt x="4" y="2"/>
                    <a:pt x="3" y="2"/>
                    <a:pt x="3" y="1"/>
                  </a:cubicBezTo>
                  <a:cubicBezTo>
                    <a:pt x="2" y="1"/>
                    <a:pt x="2" y="0"/>
                    <a:pt x="2" y="0"/>
                  </a:cubicBezTo>
                  <a:cubicBezTo>
                    <a:pt x="1" y="0"/>
                    <a:pt x="1" y="0"/>
                    <a:pt x="1" y="0"/>
                  </a:cubicBezTo>
                  <a:cubicBezTo>
                    <a:pt x="1" y="0"/>
                    <a:pt x="0" y="0"/>
                    <a:pt x="0" y="1"/>
                  </a:cubicBezTo>
                  <a:cubicBezTo>
                    <a:pt x="0" y="1"/>
                    <a:pt x="0" y="1"/>
                    <a:pt x="0" y="1"/>
                  </a:cubicBezTo>
                  <a:cubicBezTo>
                    <a:pt x="0" y="3"/>
                    <a:pt x="0" y="4"/>
                    <a:pt x="0" y="6"/>
                  </a:cubicBezTo>
                  <a:cubicBezTo>
                    <a:pt x="0" y="6"/>
                    <a:pt x="0" y="6"/>
                    <a:pt x="0" y="6"/>
                  </a:cubicBezTo>
                  <a:cubicBezTo>
                    <a:pt x="0" y="7"/>
                    <a:pt x="0" y="8"/>
                    <a:pt x="0" y="8"/>
                  </a:cubicBezTo>
                  <a:cubicBezTo>
                    <a:pt x="0" y="9"/>
                    <a:pt x="1" y="10"/>
                    <a:pt x="2" y="10"/>
                  </a:cubicBezTo>
                  <a:cubicBezTo>
                    <a:pt x="2" y="10"/>
                    <a:pt x="2" y="10"/>
                    <a:pt x="2" y="10"/>
                  </a:cubicBezTo>
                  <a:cubicBezTo>
                    <a:pt x="3" y="10"/>
                    <a:pt x="3" y="9"/>
                    <a:pt x="3" y="9"/>
                  </a:cubicBezTo>
                  <a:cubicBezTo>
                    <a:pt x="4" y="9"/>
                    <a:pt x="4" y="8"/>
                    <a:pt x="5" y="9"/>
                  </a:cubicBezTo>
                  <a:cubicBezTo>
                    <a:pt x="5" y="9"/>
                    <a:pt x="5" y="8"/>
                    <a:pt x="5" y="8"/>
                  </a:cubicBezTo>
                  <a:cubicBezTo>
                    <a:pt x="6" y="7"/>
                    <a:pt x="6" y="6"/>
                    <a:pt x="7" y="5"/>
                  </a:cubicBezTo>
                  <a:cubicBezTo>
                    <a:pt x="7" y="5"/>
                    <a:pt x="7" y="5"/>
                    <a:pt x="7" y="5"/>
                  </a:cubicBezTo>
                  <a:cubicBezTo>
                    <a:pt x="7" y="4"/>
                    <a:pt x="7" y="3"/>
                    <a:pt x="8" y="2"/>
                  </a:cubicBezTo>
                  <a:cubicBezTo>
                    <a:pt x="8" y="2"/>
                    <a:pt x="8" y="2"/>
                    <a:pt x="8" y="2"/>
                  </a:cubicBezTo>
                  <a:cubicBezTo>
                    <a:pt x="8" y="1"/>
                    <a:pt x="7"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8" name="Freeform 495">
              <a:extLst>
                <a:ext uri="{FF2B5EF4-FFF2-40B4-BE49-F238E27FC236}">
                  <a16:creationId xmlns:a16="http://schemas.microsoft.com/office/drawing/2014/main" id="{7B71B184-4F71-4CEF-B163-3CCC5587216C}"/>
                </a:ext>
              </a:extLst>
            </p:cNvPr>
            <p:cNvSpPr>
              <a:spLocks/>
            </p:cNvSpPr>
            <p:nvPr/>
          </p:nvSpPr>
          <p:spPr bwMode="auto">
            <a:xfrm>
              <a:off x="4599443" y="2796270"/>
              <a:ext cx="76200" cy="28575"/>
            </a:xfrm>
            <a:custGeom>
              <a:avLst/>
              <a:gdLst>
                <a:gd name="T0" fmla="*/ 21 w 21"/>
                <a:gd name="T1" fmla="*/ 7 h 8"/>
                <a:gd name="T2" fmla="*/ 21 w 21"/>
                <a:gd name="T3" fmla="*/ 7 h 8"/>
                <a:gd name="T4" fmla="*/ 20 w 21"/>
                <a:gd name="T5" fmla="*/ 6 h 8"/>
                <a:gd name="T6" fmla="*/ 15 w 21"/>
                <a:gd name="T7" fmla="*/ 4 h 8"/>
                <a:gd name="T8" fmla="*/ 14 w 21"/>
                <a:gd name="T9" fmla="*/ 3 h 8"/>
                <a:gd name="T10" fmla="*/ 12 w 21"/>
                <a:gd name="T11" fmla="*/ 2 h 8"/>
                <a:gd name="T12" fmla="*/ 11 w 21"/>
                <a:gd name="T13" fmla="*/ 2 h 8"/>
                <a:gd name="T14" fmla="*/ 9 w 21"/>
                <a:gd name="T15" fmla="*/ 1 h 8"/>
                <a:gd name="T16" fmla="*/ 7 w 21"/>
                <a:gd name="T17" fmla="*/ 0 h 8"/>
                <a:gd name="T18" fmla="*/ 5 w 21"/>
                <a:gd name="T19" fmla="*/ 0 h 8"/>
                <a:gd name="T20" fmla="*/ 2 w 21"/>
                <a:gd name="T21" fmla="*/ 1 h 8"/>
                <a:gd name="T22" fmla="*/ 0 w 21"/>
                <a:gd name="T23" fmla="*/ 3 h 8"/>
                <a:gd name="T24" fmla="*/ 0 w 21"/>
                <a:gd name="T25" fmla="*/ 3 h 8"/>
                <a:gd name="T26" fmla="*/ 1 w 21"/>
                <a:gd name="T27" fmla="*/ 3 h 8"/>
                <a:gd name="T28" fmla="*/ 5 w 21"/>
                <a:gd name="T29" fmla="*/ 2 h 8"/>
                <a:gd name="T30" fmla="*/ 5 w 21"/>
                <a:gd name="T31" fmla="*/ 2 h 8"/>
                <a:gd name="T32" fmla="*/ 6 w 21"/>
                <a:gd name="T33" fmla="*/ 3 h 8"/>
                <a:gd name="T34" fmla="*/ 8 w 21"/>
                <a:gd name="T35" fmla="*/ 3 h 8"/>
                <a:gd name="T36" fmla="*/ 9 w 21"/>
                <a:gd name="T37" fmla="*/ 3 h 8"/>
                <a:gd name="T38" fmla="*/ 12 w 21"/>
                <a:gd name="T39" fmla="*/ 4 h 8"/>
                <a:gd name="T40" fmla="*/ 13 w 21"/>
                <a:gd name="T41" fmla="*/ 5 h 8"/>
                <a:gd name="T42" fmla="*/ 15 w 21"/>
                <a:gd name="T43" fmla="*/ 6 h 8"/>
                <a:gd name="T44" fmla="*/ 15 w 21"/>
                <a:gd name="T45" fmla="*/ 6 h 8"/>
                <a:gd name="T46" fmla="*/ 15 w 21"/>
                <a:gd name="T47" fmla="*/ 7 h 8"/>
                <a:gd name="T48" fmla="*/ 15 w 21"/>
                <a:gd name="T49" fmla="*/ 7 h 8"/>
                <a:gd name="T50" fmla="*/ 15 w 21"/>
                <a:gd name="T51" fmla="*/ 8 h 8"/>
                <a:gd name="T52" fmla="*/ 17 w 21"/>
                <a:gd name="T53" fmla="*/ 8 h 8"/>
                <a:gd name="T54" fmla="*/ 21 w 21"/>
                <a:gd name="T55"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 h="8">
                  <a:moveTo>
                    <a:pt x="21" y="7"/>
                  </a:moveTo>
                  <a:cubicBezTo>
                    <a:pt x="21" y="7"/>
                    <a:pt x="21" y="7"/>
                    <a:pt x="21" y="7"/>
                  </a:cubicBezTo>
                  <a:cubicBezTo>
                    <a:pt x="21" y="6"/>
                    <a:pt x="21" y="6"/>
                    <a:pt x="20" y="6"/>
                  </a:cubicBezTo>
                  <a:cubicBezTo>
                    <a:pt x="19" y="5"/>
                    <a:pt x="17" y="4"/>
                    <a:pt x="15" y="4"/>
                  </a:cubicBezTo>
                  <a:cubicBezTo>
                    <a:pt x="15" y="4"/>
                    <a:pt x="14" y="3"/>
                    <a:pt x="14" y="3"/>
                  </a:cubicBezTo>
                  <a:cubicBezTo>
                    <a:pt x="13" y="3"/>
                    <a:pt x="13" y="2"/>
                    <a:pt x="12" y="2"/>
                  </a:cubicBezTo>
                  <a:cubicBezTo>
                    <a:pt x="12" y="2"/>
                    <a:pt x="11" y="2"/>
                    <a:pt x="11" y="2"/>
                  </a:cubicBezTo>
                  <a:cubicBezTo>
                    <a:pt x="10" y="1"/>
                    <a:pt x="9" y="1"/>
                    <a:pt x="9" y="1"/>
                  </a:cubicBezTo>
                  <a:cubicBezTo>
                    <a:pt x="8" y="1"/>
                    <a:pt x="7" y="1"/>
                    <a:pt x="7" y="0"/>
                  </a:cubicBezTo>
                  <a:cubicBezTo>
                    <a:pt x="6" y="0"/>
                    <a:pt x="6" y="0"/>
                    <a:pt x="5" y="0"/>
                  </a:cubicBezTo>
                  <a:cubicBezTo>
                    <a:pt x="4" y="0"/>
                    <a:pt x="3" y="0"/>
                    <a:pt x="2" y="1"/>
                  </a:cubicBezTo>
                  <a:cubicBezTo>
                    <a:pt x="1" y="1"/>
                    <a:pt x="1" y="2"/>
                    <a:pt x="0" y="3"/>
                  </a:cubicBezTo>
                  <a:cubicBezTo>
                    <a:pt x="0" y="3"/>
                    <a:pt x="0" y="3"/>
                    <a:pt x="0" y="3"/>
                  </a:cubicBezTo>
                  <a:cubicBezTo>
                    <a:pt x="0" y="3"/>
                    <a:pt x="1" y="3"/>
                    <a:pt x="1" y="3"/>
                  </a:cubicBezTo>
                  <a:cubicBezTo>
                    <a:pt x="2" y="3"/>
                    <a:pt x="4" y="2"/>
                    <a:pt x="5" y="2"/>
                  </a:cubicBezTo>
                  <a:cubicBezTo>
                    <a:pt x="5" y="2"/>
                    <a:pt x="5" y="2"/>
                    <a:pt x="5" y="2"/>
                  </a:cubicBezTo>
                  <a:cubicBezTo>
                    <a:pt x="6" y="2"/>
                    <a:pt x="6" y="3"/>
                    <a:pt x="6" y="3"/>
                  </a:cubicBezTo>
                  <a:cubicBezTo>
                    <a:pt x="7" y="3"/>
                    <a:pt x="8" y="3"/>
                    <a:pt x="8" y="3"/>
                  </a:cubicBezTo>
                  <a:cubicBezTo>
                    <a:pt x="8" y="3"/>
                    <a:pt x="9" y="3"/>
                    <a:pt x="9" y="3"/>
                  </a:cubicBezTo>
                  <a:cubicBezTo>
                    <a:pt x="10" y="4"/>
                    <a:pt x="11" y="4"/>
                    <a:pt x="12" y="4"/>
                  </a:cubicBezTo>
                  <a:cubicBezTo>
                    <a:pt x="12" y="4"/>
                    <a:pt x="12" y="4"/>
                    <a:pt x="13" y="5"/>
                  </a:cubicBezTo>
                  <a:cubicBezTo>
                    <a:pt x="13" y="6"/>
                    <a:pt x="14" y="6"/>
                    <a:pt x="15" y="6"/>
                  </a:cubicBezTo>
                  <a:cubicBezTo>
                    <a:pt x="15" y="6"/>
                    <a:pt x="15" y="6"/>
                    <a:pt x="15" y="6"/>
                  </a:cubicBezTo>
                  <a:cubicBezTo>
                    <a:pt x="15" y="6"/>
                    <a:pt x="15" y="7"/>
                    <a:pt x="15" y="7"/>
                  </a:cubicBezTo>
                  <a:cubicBezTo>
                    <a:pt x="15" y="7"/>
                    <a:pt x="15" y="7"/>
                    <a:pt x="15" y="7"/>
                  </a:cubicBezTo>
                  <a:cubicBezTo>
                    <a:pt x="14" y="8"/>
                    <a:pt x="15" y="8"/>
                    <a:pt x="15" y="8"/>
                  </a:cubicBezTo>
                  <a:cubicBezTo>
                    <a:pt x="16" y="8"/>
                    <a:pt x="16" y="8"/>
                    <a:pt x="17" y="8"/>
                  </a:cubicBezTo>
                  <a:cubicBezTo>
                    <a:pt x="18" y="8"/>
                    <a:pt x="19" y="8"/>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9" name="Freeform 496">
              <a:extLst>
                <a:ext uri="{FF2B5EF4-FFF2-40B4-BE49-F238E27FC236}">
                  <a16:creationId xmlns:a16="http://schemas.microsoft.com/office/drawing/2014/main" id="{F61FDF65-5F96-4AB7-8235-36B0B598E9D2}"/>
                </a:ext>
              </a:extLst>
            </p:cNvPr>
            <p:cNvSpPr>
              <a:spLocks/>
            </p:cNvSpPr>
            <p:nvPr/>
          </p:nvSpPr>
          <p:spPr bwMode="auto">
            <a:xfrm>
              <a:off x="5699580" y="2088245"/>
              <a:ext cx="31750" cy="36513"/>
            </a:xfrm>
            <a:custGeom>
              <a:avLst/>
              <a:gdLst>
                <a:gd name="T0" fmla="*/ 2 w 9"/>
                <a:gd name="T1" fmla="*/ 4 h 10"/>
                <a:gd name="T2" fmla="*/ 2 w 9"/>
                <a:gd name="T3" fmla="*/ 5 h 10"/>
                <a:gd name="T4" fmla="*/ 2 w 9"/>
                <a:gd name="T5" fmla="*/ 6 h 10"/>
                <a:gd name="T6" fmla="*/ 2 w 9"/>
                <a:gd name="T7" fmla="*/ 9 h 10"/>
                <a:gd name="T8" fmla="*/ 3 w 9"/>
                <a:gd name="T9" fmla="*/ 10 h 10"/>
                <a:gd name="T10" fmla="*/ 4 w 9"/>
                <a:gd name="T11" fmla="*/ 10 h 10"/>
                <a:gd name="T12" fmla="*/ 4 w 9"/>
                <a:gd name="T13" fmla="*/ 10 h 10"/>
                <a:gd name="T14" fmla="*/ 7 w 9"/>
                <a:gd name="T15" fmla="*/ 8 h 10"/>
                <a:gd name="T16" fmla="*/ 8 w 9"/>
                <a:gd name="T17" fmla="*/ 7 h 10"/>
                <a:gd name="T18" fmla="*/ 9 w 9"/>
                <a:gd name="T19" fmla="*/ 6 h 10"/>
                <a:gd name="T20" fmla="*/ 9 w 9"/>
                <a:gd name="T21" fmla="*/ 5 h 10"/>
                <a:gd name="T22" fmla="*/ 8 w 9"/>
                <a:gd name="T23" fmla="*/ 4 h 10"/>
                <a:gd name="T24" fmla="*/ 7 w 9"/>
                <a:gd name="T25" fmla="*/ 3 h 10"/>
                <a:gd name="T26" fmla="*/ 5 w 9"/>
                <a:gd name="T27" fmla="*/ 2 h 10"/>
                <a:gd name="T28" fmla="*/ 2 w 9"/>
                <a:gd name="T29" fmla="*/ 1 h 10"/>
                <a:gd name="T30" fmla="*/ 2 w 9"/>
                <a:gd name="T31" fmla="*/ 0 h 10"/>
                <a:gd name="T32" fmla="*/ 1 w 9"/>
                <a:gd name="T33" fmla="*/ 1 h 10"/>
                <a:gd name="T34" fmla="*/ 1 w 9"/>
                <a:gd name="T35" fmla="*/ 3 h 10"/>
                <a:gd name="T36" fmla="*/ 2 w 9"/>
                <a:gd name="T3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10">
                  <a:moveTo>
                    <a:pt x="2" y="4"/>
                  </a:moveTo>
                  <a:cubicBezTo>
                    <a:pt x="2" y="5"/>
                    <a:pt x="2" y="5"/>
                    <a:pt x="2" y="5"/>
                  </a:cubicBezTo>
                  <a:cubicBezTo>
                    <a:pt x="2" y="5"/>
                    <a:pt x="2" y="6"/>
                    <a:pt x="2" y="6"/>
                  </a:cubicBezTo>
                  <a:cubicBezTo>
                    <a:pt x="2" y="7"/>
                    <a:pt x="2" y="8"/>
                    <a:pt x="2" y="9"/>
                  </a:cubicBezTo>
                  <a:cubicBezTo>
                    <a:pt x="2" y="9"/>
                    <a:pt x="3" y="10"/>
                    <a:pt x="3" y="10"/>
                  </a:cubicBezTo>
                  <a:cubicBezTo>
                    <a:pt x="3" y="10"/>
                    <a:pt x="4" y="10"/>
                    <a:pt x="4" y="10"/>
                  </a:cubicBezTo>
                  <a:cubicBezTo>
                    <a:pt x="4" y="10"/>
                    <a:pt x="4" y="10"/>
                    <a:pt x="4" y="10"/>
                  </a:cubicBezTo>
                  <a:cubicBezTo>
                    <a:pt x="5" y="9"/>
                    <a:pt x="5" y="9"/>
                    <a:pt x="7" y="8"/>
                  </a:cubicBezTo>
                  <a:cubicBezTo>
                    <a:pt x="7" y="7"/>
                    <a:pt x="8" y="7"/>
                    <a:pt x="8" y="7"/>
                  </a:cubicBezTo>
                  <a:cubicBezTo>
                    <a:pt x="8" y="6"/>
                    <a:pt x="9" y="6"/>
                    <a:pt x="9" y="6"/>
                  </a:cubicBezTo>
                  <a:cubicBezTo>
                    <a:pt x="9" y="5"/>
                    <a:pt x="9" y="5"/>
                    <a:pt x="9" y="5"/>
                  </a:cubicBezTo>
                  <a:cubicBezTo>
                    <a:pt x="9" y="4"/>
                    <a:pt x="8" y="4"/>
                    <a:pt x="8" y="4"/>
                  </a:cubicBezTo>
                  <a:cubicBezTo>
                    <a:pt x="8" y="3"/>
                    <a:pt x="8" y="3"/>
                    <a:pt x="7" y="3"/>
                  </a:cubicBezTo>
                  <a:cubicBezTo>
                    <a:pt x="6" y="2"/>
                    <a:pt x="5" y="2"/>
                    <a:pt x="5" y="2"/>
                  </a:cubicBezTo>
                  <a:cubicBezTo>
                    <a:pt x="4" y="1"/>
                    <a:pt x="3" y="1"/>
                    <a:pt x="2" y="1"/>
                  </a:cubicBezTo>
                  <a:cubicBezTo>
                    <a:pt x="2" y="0"/>
                    <a:pt x="2" y="0"/>
                    <a:pt x="2" y="0"/>
                  </a:cubicBezTo>
                  <a:cubicBezTo>
                    <a:pt x="1" y="0"/>
                    <a:pt x="1" y="0"/>
                    <a:pt x="1" y="1"/>
                  </a:cubicBezTo>
                  <a:cubicBezTo>
                    <a:pt x="1" y="1"/>
                    <a:pt x="0" y="2"/>
                    <a:pt x="1" y="3"/>
                  </a:cubicBezTo>
                  <a:cubicBezTo>
                    <a:pt x="1"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0" name="Freeform 497">
              <a:extLst>
                <a:ext uri="{FF2B5EF4-FFF2-40B4-BE49-F238E27FC236}">
                  <a16:creationId xmlns:a16="http://schemas.microsoft.com/office/drawing/2014/main" id="{AE120A22-089A-48E3-A608-B4B74066F406}"/>
                </a:ext>
              </a:extLst>
            </p:cNvPr>
            <p:cNvSpPr>
              <a:spLocks/>
            </p:cNvSpPr>
            <p:nvPr/>
          </p:nvSpPr>
          <p:spPr bwMode="auto">
            <a:xfrm>
              <a:off x="6129793" y="2901045"/>
              <a:ext cx="36513" cy="31750"/>
            </a:xfrm>
            <a:custGeom>
              <a:avLst/>
              <a:gdLst>
                <a:gd name="T0" fmla="*/ 8 w 10"/>
                <a:gd name="T1" fmla="*/ 0 h 9"/>
                <a:gd name="T2" fmla="*/ 8 w 10"/>
                <a:gd name="T3" fmla="*/ 0 h 9"/>
                <a:gd name="T4" fmla="*/ 7 w 10"/>
                <a:gd name="T5" fmla="*/ 1 h 9"/>
                <a:gd name="T6" fmla="*/ 6 w 10"/>
                <a:gd name="T7" fmla="*/ 2 h 9"/>
                <a:gd name="T8" fmla="*/ 6 w 10"/>
                <a:gd name="T9" fmla="*/ 3 h 9"/>
                <a:gd name="T10" fmla="*/ 5 w 10"/>
                <a:gd name="T11" fmla="*/ 3 h 9"/>
                <a:gd name="T12" fmla="*/ 4 w 10"/>
                <a:gd name="T13" fmla="*/ 3 h 9"/>
                <a:gd name="T14" fmla="*/ 3 w 10"/>
                <a:gd name="T15" fmla="*/ 3 h 9"/>
                <a:gd name="T16" fmla="*/ 1 w 10"/>
                <a:gd name="T17" fmla="*/ 4 h 9"/>
                <a:gd name="T18" fmla="*/ 0 w 10"/>
                <a:gd name="T19" fmla="*/ 6 h 9"/>
                <a:gd name="T20" fmla="*/ 0 w 10"/>
                <a:gd name="T21" fmla="*/ 6 h 9"/>
                <a:gd name="T22" fmla="*/ 1 w 10"/>
                <a:gd name="T23" fmla="*/ 6 h 9"/>
                <a:gd name="T24" fmla="*/ 1 w 10"/>
                <a:gd name="T25" fmla="*/ 6 h 9"/>
                <a:gd name="T26" fmla="*/ 2 w 10"/>
                <a:gd name="T27" fmla="*/ 5 h 9"/>
                <a:gd name="T28" fmla="*/ 4 w 10"/>
                <a:gd name="T29" fmla="*/ 5 h 9"/>
                <a:gd name="T30" fmla="*/ 5 w 10"/>
                <a:gd name="T31" fmla="*/ 6 h 9"/>
                <a:gd name="T32" fmla="*/ 5 w 10"/>
                <a:gd name="T33" fmla="*/ 7 h 9"/>
                <a:gd name="T34" fmla="*/ 6 w 10"/>
                <a:gd name="T35" fmla="*/ 9 h 9"/>
                <a:gd name="T36" fmla="*/ 8 w 10"/>
                <a:gd name="T37" fmla="*/ 9 h 9"/>
                <a:gd name="T38" fmla="*/ 8 w 10"/>
                <a:gd name="T39" fmla="*/ 9 h 9"/>
                <a:gd name="T40" fmla="*/ 8 w 10"/>
                <a:gd name="T41" fmla="*/ 8 h 9"/>
                <a:gd name="T42" fmla="*/ 8 w 10"/>
                <a:gd name="T43" fmla="*/ 7 h 9"/>
                <a:gd name="T44" fmla="*/ 9 w 10"/>
                <a:gd name="T45" fmla="*/ 6 h 9"/>
                <a:gd name="T46" fmla="*/ 9 w 10"/>
                <a:gd name="T47" fmla="*/ 7 h 9"/>
                <a:gd name="T48" fmla="*/ 10 w 10"/>
                <a:gd name="T49" fmla="*/ 7 h 9"/>
                <a:gd name="T50" fmla="*/ 10 w 10"/>
                <a:gd name="T51" fmla="*/ 5 h 9"/>
                <a:gd name="T52" fmla="*/ 9 w 10"/>
                <a:gd name="T53" fmla="*/ 3 h 9"/>
                <a:gd name="T54" fmla="*/ 9 w 10"/>
                <a:gd name="T55" fmla="*/ 1 h 9"/>
                <a:gd name="T56" fmla="*/ 8 w 10"/>
                <a:gd name="T57" fmla="*/ 0 h 9"/>
                <a:gd name="T58" fmla="*/ 8 w 10"/>
                <a:gd name="T5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 h="9">
                  <a:moveTo>
                    <a:pt x="8" y="0"/>
                  </a:moveTo>
                  <a:cubicBezTo>
                    <a:pt x="8" y="0"/>
                    <a:pt x="8" y="0"/>
                    <a:pt x="8" y="0"/>
                  </a:cubicBezTo>
                  <a:cubicBezTo>
                    <a:pt x="7" y="0"/>
                    <a:pt x="7" y="1"/>
                    <a:pt x="7" y="1"/>
                  </a:cubicBezTo>
                  <a:cubicBezTo>
                    <a:pt x="7" y="2"/>
                    <a:pt x="6" y="2"/>
                    <a:pt x="6" y="2"/>
                  </a:cubicBezTo>
                  <a:cubicBezTo>
                    <a:pt x="6" y="2"/>
                    <a:pt x="6" y="3"/>
                    <a:pt x="6" y="3"/>
                  </a:cubicBezTo>
                  <a:cubicBezTo>
                    <a:pt x="5" y="3"/>
                    <a:pt x="5" y="3"/>
                    <a:pt x="5" y="3"/>
                  </a:cubicBezTo>
                  <a:cubicBezTo>
                    <a:pt x="5" y="4"/>
                    <a:pt x="5" y="3"/>
                    <a:pt x="4" y="3"/>
                  </a:cubicBezTo>
                  <a:cubicBezTo>
                    <a:pt x="4" y="3"/>
                    <a:pt x="3" y="2"/>
                    <a:pt x="3" y="3"/>
                  </a:cubicBezTo>
                  <a:cubicBezTo>
                    <a:pt x="2" y="4"/>
                    <a:pt x="2" y="4"/>
                    <a:pt x="1" y="4"/>
                  </a:cubicBezTo>
                  <a:cubicBezTo>
                    <a:pt x="1" y="4"/>
                    <a:pt x="0" y="5"/>
                    <a:pt x="0" y="6"/>
                  </a:cubicBezTo>
                  <a:cubicBezTo>
                    <a:pt x="0" y="6"/>
                    <a:pt x="0" y="6"/>
                    <a:pt x="0" y="6"/>
                  </a:cubicBezTo>
                  <a:cubicBezTo>
                    <a:pt x="0" y="6"/>
                    <a:pt x="1" y="6"/>
                    <a:pt x="1" y="6"/>
                  </a:cubicBezTo>
                  <a:cubicBezTo>
                    <a:pt x="1" y="6"/>
                    <a:pt x="1" y="6"/>
                    <a:pt x="1" y="6"/>
                  </a:cubicBezTo>
                  <a:cubicBezTo>
                    <a:pt x="1" y="6"/>
                    <a:pt x="2" y="6"/>
                    <a:pt x="2" y="5"/>
                  </a:cubicBezTo>
                  <a:cubicBezTo>
                    <a:pt x="3" y="5"/>
                    <a:pt x="3" y="5"/>
                    <a:pt x="4" y="5"/>
                  </a:cubicBezTo>
                  <a:cubicBezTo>
                    <a:pt x="4" y="5"/>
                    <a:pt x="5" y="6"/>
                    <a:pt x="5" y="6"/>
                  </a:cubicBezTo>
                  <a:cubicBezTo>
                    <a:pt x="5" y="6"/>
                    <a:pt x="5" y="6"/>
                    <a:pt x="5" y="7"/>
                  </a:cubicBezTo>
                  <a:cubicBezTo>
                    <a:pt x="5" y="8"/>
                    <a:pt x="5" y="9"/>
                    <a:pt x="6" y="9"/>
                  </a:cubicBezTo>
                  <a:cubicBezTo>
                    <a:pt x="7" y="9"/>
                    <a:pt x="7" y="9"/>
                    <a:pt x="8" y="9"/>
                  </a:cubicBezTo>
                  <a:cubicBezTo>
                    <a:pt x="8" y="9"/>
                    <a:pt x="8" y="9"/>
                    <a:pt x="8" y="9"/>
                  </a:cubicBezTo>
                  <a:cubicBezTo>
                    <a:pt x="8" y="9"/>
                    <a:pt x="9" y="8"/>
                    <a:pt x="8" y="8"/>
                  </a:cubicBezTo>
                  <a:cubicBezTo>
                    <a:pt x="8" y="7"/>
                    <a:pt x="8" y="7"/>
                    <a:pt x="8" y="7"/>
                  </a:cubicBezTo>
                  <a:cubicBezTo>
                    <a:pt x="8" y="6"/>
                    <a:pt x="8" y="6"/>
                    <a:pt x="9" y="6"/>
                  </a:cubicBezTo>
                  <a:cubicBezTo>
                    <a:pt x="9" y="6"/>
                    <a:pt x="9" y="7"/>
                    <a:pt x="9" y="7"/>
                  </a:cubicBezTo>
                  <a:cubicBezTo>
                    <a:pt x="9" y="7"/>
                    <a:pt x="9" y="7"/>
                    <a:pt x="10" y="7"/>
                  </a:cubicBezTo>
                  <a:cubicBezTo>
                    <a:pt x="10" y="6"/>
                    <a:pt x="10" y="6"/>
                    <a:pt x="10" y="5"/>
                  </a:cubicBezTo>
                  <a:cubicBezTo>
                    <a:pt x="10" y="4"/>
                    <a:pt x="10" y="3"/>
                    <a:pt x="9" y="3"/>
                  </a:cubicBezTo>
                  <a:cubicBezTo>
                    <a:pt x="9" y="2"/>
                    <a:pt x="9" y="2"/>
                    <a:pt x="9" y="1"/>
                  </a:cubicBezTo>
                  <a:cubicBezTo>
                    <a:pt x="8" y="1"/>
                    <a:pt x="8" y="1"/>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1" name="Freeform 498">
              <a:extLst>
                <a:ext uri="{FF2B5EF4-FFF2-40B4-BE49-F238E27FC236}">
                  <a16:creationId xmlns:a16="http://schemas.microsoft.com/office/drawing/2014/main" id="{466F9A48-EEA7-493C-A967-5E6BCE305391}"/>
                </a:ext>
              </a:extLst>
            </p:cNvPr>
            <p:cNvSpPr>
              <a:spLocks/>
            </p:cNvSpPr>
            <p:nvPr/>
          </p:nvSpPr>
          <p:spPr bwMode="auto">
            <a:xfrm>
              <a:off x="4675643" y="2821670"/>
              <a:ext cx="42863" cy="20638"/>
            </a:xfrm>
            <a:custGeom>
              <a:avLst/>
              <a:gdLst>
                <a:gd name="T0" fmla="*/ 1 w 12"/>
                <a:gd name="T1" fmla="*/ 5 h 6"/>
                <a:gd name="T2" fmla="*/ 2 w 12"/>
                <a:gd name="T3" fmla="*/ 5 h 6"/>
                <a:gd name="T4" fmla="*/ 4 w 12"/>
                <a:gd name="T5" fmla="*/ 5 h 6"/>
                <a:gd name="T6" fmla="*/ 5 w 12"/>
                <a:gd name="T7" fmla="*/ 6 h 6"/>
                <a:gd name="T8" fmla="*/ 6 w 12"/>
                <a:gd name="T9" fmla="*/ 6 h 6"/>
                <a:gd name="T10" fmla="*/ 6 w 12"/>
                <a:gd name="T11" fmla="*/ 5 h 6"/>
                <a:gd name="T12" fmla="*/ 8 w 12"/>
                <a:gd name="T13" fmla="*/ 5 h 6"/>
                <a:gd name="T14" fmla="*/ 8 w 12"/>
                <a:gd name="T15" fmla="*/ 5 h 6"/>
                <a:gd name="T16" fmla="*/ 11 w 12"/>
                <a:gd name="T17" fmla="*/ 4 h 6"/>
                <a:gd name="T18" fmla="*/ 12 w 12"/>
                <a:gd name="T19" fmla="*/ 4 h 6"/>
                <a:gd name="T20" fmla="*/ 12 w 12"/>
                <a:gd name="T21" fmla="*/ 4 h 6"/>
                <a:gd name="T22" fmla="*/ 12 w 12"/>
                <a:gd name="T23" fmla="*/ 3 h 6"/>
                <a:gd name="T24" fmla="*/ 9 w 12"/>
                <a:gd name="T25" fmla="*/ 1 h 6"/>
                <a:gd name="T26" fmla="*/ 9 w 12"/>
                <a:gd name="T27" fmla="*/ 1 h 6"/>
                <a:gd name="T28" fmla="*/ 5 w 12"/>
                <a:gd name="T29" fmla="*/ 1 h 6"/>
                <a:gd name="T30" fmla="*/ 4 w 12"/>
                <a:gd name="T31" fmla="*/ 1 h 6"/>
                <a:gd name="T32" fmla="*/ 4 w 12"/>
                <a:gd name="T33" fmla="*/ 0 h 6"/>
                <a:gd name="T34" fmla="*/ 3 w 12"/>
                <a:gd name="T35" fmla="*/ 1 h 6"/>
                <a:gd name="T36" fmla="*/ 3 w 12"/>
                <a:gd name="T37" fmla="*/ 1 h 6"/>
                <a:gd name="T38" fmla="*/ 3 w 12"/>
                <a:gd name="T39" fmla="*/ 3 h 6"/>
                <a:gd name="T40" fmla="*/ 3 w 12"/>
                <a:gd name="T41" fmla="*/ 3 h 6"/>
                <a:gd name="T42" fmla="*/ 2 w 12"/>
                <a:gd name="T43" fmla="*/ 3 h 6"/>
                <a:gd name="T44" fmla="*/ 0 w 12"/>
                <a:gd name="T45" fmla="*/ 4 h 6"/>
                <a:gd name="T46" fmla="*/ 0 w 12"/>
                <a:gd name="T47" fmla="*/ 4 h 6"/>
                <a:gd name="T48" fmla="*/ 1 w 12"/>
                <a:gd name="T4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6">
                  <a:moveTo>
                    <a:pt x="1" y="5"/>
                  </a:moveTo>
                  <a:cubicBezTo>
                    <a:pt x="1" y="5"/>
                    <a:pt x="2" y="5"/>
                    <a:pt x="2" y="5"/>
                  </a:cubicBezTo>
                  <a:cubicBezTo>
                    <a:pt x="3" y="5"/>
                    <a:pt x="3" y="5"/>
                    <a:pt x="4" y="5"/>
                  </a:cubicBezTo>
                  <a:cubicBezTo>
                    <a:pt x="5" y="5"/>
                    <a:pt x="5" y="5"/>
                    <a:pt x="5" y="6"/>
                  </a:cubicBezTo>
                  <a:cubicBezTo>
                    <a:pt x="5" y="6"/>
                    <a:pt x="5" y="6"/>
                    <a:pt x="6" y="6"/>
                  </a:cubicBezTo>
                  <a:cubicBezTo>
                    <a:pt x="6" y="6"/>
                    <a:pt x="6" y="6"/>
                    <a:pt x="6" y="5"/>
                  </a:cubicBezTo>
                  <a:cubicBezTo>
                    <a:pt x="6" y="5"/>
                    <a:pt x="7" y="4"/>
                    <a:pt x="8" y="5"/>
                  </a:cubicBezTo>
                  <a:cubicBezTo>
                    <a:pt x="8" y="5"/>
                    <a:pt x="8" y="5"/>
                    <a:pt x="8" y="5"/>
                  </a:cubicBezTo>
                  <a:cubicBezTo>
                    <a:pt x="9" y="4"/>
                    <a:pt x="10" y="4"/>
                    <a:pt x="11" y="4"/>
                  </a:cubicBezTo>
                  <a:cubicBezTo>
                    <a:pt x="11" y="4"/>
                    <a:pt x="12" y="4"/>
                    <a:pt x="12" y="4"/>
                  </a:cubicBezTo>
                  <a:cubicBezTo>
                    <a:pt x="12" y="4"/>
                    <a:pt x="12" y="4"/>
                    <a:pt x="12" y="4"/>
                  </a:cubicBezTo>
                  <a:cubicBezTo>
                    <a:pt x="12" y="4"/>
                    <a:pt x="12" y="3"/>
                    <a:pt x="12" y="3"/>
                  </a:cubicBezTo>
                  <a:cubicBezTo>
                    <a:pt x="11" y="3"/>
                    <a:pt x="10" y="2"/>
                    <a:pt x="9" y="1"/>
                  </a:cubicBezTo>
                  <a:cubicBezTo>
                    <a:pt x="9" y="1"/>
                    <a:pt x="9" y="1"/>
                    <a:pt x="9" y="1"/>
                  </a:cubicBezTo>
                  <a:cubicBezTo>
                    <a:pt x="7" y="1"/>
                    <a:pt x="6" y="0"/>
                    <a:pt x="5" y="1"/>
                  </a:cubicBezTo>
                  <a:cubicBezTo>
                    <a:pt x="5" y="1"/>
                    <a:pt x="4" y="1"/>
                    <a:pt x="4" y="1"/>
                  </a:cubicBezTo>
                  <a:cubicBezTo>
                    <a:pt x="4" y="1"/>
                    <a:pt x="4" y="0"/>
                    <a:pt x="4" y="0"/>
                  </a:cubicBezTo>
                  <a:cubicBezTo>
                    <a:pt x="3" y="0"/>
                    <a:pt x="3" y="0"/>
                    <a:pt x="3" y="1"/>
                  </a:cubicBezTo>
                  <a:cubicBezTo>
                    <a:pt x="2" y="1"/>
                    <a:pt x="2" y="1"/>
                    <a:pt x="3" y="1"/>
                  </a:cubicBezTo>
                  <a:cubicBezTo>
                    <a:pt x="3" y="2"/>
                    <a:pt x="3" y="2"/>
                    <a:pt x="3" y="3"/>
                  </a:cubicBezTo>
                  <a:cubicBezTo>
                    <a:pt x="3" y="3"/>
                    <a:pt x="3" y="3"/>
                    <a:pt x="3" y="3"/>
                  </a:cubicBezTo>
                  <a:cubicBezTo>
                    <a:pt x="2" y="3"/>
                    <a:pt x="2" y="3"/>
                    <a:pt x="2" y="3"/>
                  </a:cubicBezTo>
                  <a:cubicBezTo>
                    <a:pt x="1" y="3"/>
                    <a:pt x="1" y="4"/>
                    <a:pt x="0" y="4"/>
                  </a:cubicBezTo>
                  <a:cubicBezTo>
                    <a:pt x="0" y="4"/>
                    <a:pt x="0" y="4"/>
                    <a:pt x="0" y="4"/>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2" name="Freeform 499">
              <a:extLst>
                <a:ext uri="{FF2B5EF4-FFF2-40B4-BE49-F238E27FC236}">
                  <a16:creationId xmlns:a16="http://schemas.microsoft.com/office/drawing/2014/main" id="{5D602463-D8B0-42BE-AF2F-F893A3189ED8}"/>
                </a:ext>
              </a:extLst>
            </p:cNvPr>
            <p:cNvSpPr>
              <a:spLocks/>
            </p:cNvSpPr>
            <p:nvPr/>
          </p:nvSpPr>
          <p:spPr bwMode="auto">
            <a:xfrm>
              <a:off x="4769305" y="2229533"/>
              <a:ext cx="25400" cy="22225"/>
            </a:xfrm>
            <a:custGeom>
              <a:avLst/>
              <a:gdLst>
                <a:gd name="T0" fmla="*/ 1 w 7"/>
                <a:gd name="T1" fmla="*/ 3 h 6"/>
                <a:gd name="T2" fmla="*/ 1 w 7"/>
                <a:gd name="T3" fmla="*/ 4 h 6"/>
                <a:gd name="T4" fmla="*/ 2 w 7"/>
                <a:gd name="T5" fmla="*/ 6 h 6"/>
                <a:gd name="T6" fmla="*/ 4 w 7"/>
                <a:gd name="T7" fmla="*/ 6 h 6"/>
                <a:gd name="T8" fmla="*/ 5 w 7"/>
                <a:gd name="T9" fmla="*/ 6 h 6"/>
                <a:gd name="T10" fmla="*/ 6 w 7"/>
                <a:gd name="T11" fmla="*/ 6 h 6"/>
                <a:gd name="T12" fmla="*/ 7 w 7"/>
                <a:gd name="T13" fmla="*/ 6 h 6"/>
                <a:gd name="T14" fmla="*/ 7 w 7"/>
                <a:gd name="T15" fmla="*/ 3 h 6"/>
                <a:gd name="T16" fmla="*/ 5 w 7"/>
                <a:gd name="T17" fmla="*/ 1 h 6"/>
                <a:gd name="T18" fmla="*/ 2 w 7"/>
                <a:gd name="T19" fmla="*/ 0 h 6"/>
                <a:gd name="T20" fmla="*/ 1 w 7"/>
                <a:gd name="T21" fmla="*/ 1 h 6"/>
                <a:gd name="T22" fmla="*/ 1 w 7"/>
                <a:gd name="T23" fmla="*/ 2 h 6"/>
                <a:gd name="T24" fmla="*/ 1 w 7"/>
                <a:gd name="T25"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6">
                  <a:moveTo>
                    <a:pt x="1" y="3"/>
                  </a:moveTo>
                  <a:cubicBezTo>
                    <a:pt x="1" y="3"/>
                    <a:pt x="1" y="4"/>
                    <a:pt x="1" y="4"/>
                  </a:cubicBezTo>
                  <a:cubicBezTo>
                    <a:pt x="0" y="5"/>
                    <a:pt x="2" y="6"/>
                    <a:pt x="2" y="6"/>
                  </a:cubicBezTo>
                  <a:cubicBezTo>
                    <a:pt x="3" y="6"/>
                    <a:pt x="3" y="6"/>
                    <a:pt x="4" y="6"/>
                  </a:cubicBezTo>
                  <a:cubicBezTo>
                    <a:pt x="4" y="6"/>
                    <a:pt x="5" y="6"/>
                    <a:pt x="5" y="6"/>
                  </a:cubicBezTo>
                  <a:cubicBezTo>
                    <a:pt x="5" y="6"/>
                    <a:pt x="6" y="6"/>
                    <a:pt x="6" y="6"/>
                  </a:cubicBezTo>
                  <a:cubicBezTo>
                    <a:pt x="7" y="6"/>
                    <a:pt x="7" y="6"/>
                    <a:pt x="7" y="6"/>
                  </a:cubicBezTo>
                  <a:cubicBezTo>
                    <a:pt x="7" y="5"/>
                    <a:pt x="7" y="4"/>
                    <a:pt x="7" y="3"/>
                  </a:cubicBezTo>
                  <a:cubicBezTo>
                    <a:pt x="6" y="2"/>
                    <a:pt x="6" y="1"/>
                    <a:pt x="5" y="1"/>
                  </a:cubicBezTo>
                  <a:cubicBezTo>
                    <a:pt x="4" y="1"/>
                    <a:pt x="3" y="1"/>
                    <a:pt x="2" y="0"/>
                  </a:cubicBezTo>
                  <a:cubicBezTo>
                    <a:pt x="2" y="0"/>
                    <a:pt x="2" y="0"/>
                    <a:pt x="1" y="1"/>
                  </a:cubicBezTo>
                  <a:cubicBezTo>
                    <a:pt x="1" y="1"/>
                    <a:pt x="1" y="1"/>
                    <a:pt x="1" y="2"/>
                  </a:cubicBezTo>
                  <a:cubicBezTo>
                    <a:pt x="1" y="2"/>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3" name="Oval 500">
              <a:extLst>
                <a:ext uri="{FF2B5EF4-FFF2-40B4-BE49-F238E27FC236}">
                  <a16:creationId xmlns:a16="http://schemas.microsoft.com/office/drawing/2014/main" id="{48F29EBE-64A4-4F32-B428-98E5668F3188}"/>
                </a:ext>
              </a:extLst>
            </p:cNvPr>
            <p:cNvSpPr>
              <a:spLocks noChangeArrowheads="1"/>
            </p:cNvSpPr>
            <p:nvPr/>
          </p:nvSpPr>
          <p:spPr bwMode="auto">
            <a:xfrm>
              <a:off x="4774068" y="223747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4" name="Freeform 501">
              <a:extLst>
                <a:ext uri="{FF2B5EF4-FFF2-40B4-BE49-F238E27FC236}">
                  <a16:creationId xmlns:a16="http://schemas.microsoft.com/office/drawing/2014/main" id="{04B0417E-CE1F-4C46-B57D-D1C493951587}"/>
                </a:ext>
              </a:extLst>
            </p:cNvPr>
            <p:cNvSpPr>
              <a:spLocks/>
            </p:cNvSpPr>
            <p:nvPr/>
          </p:nvSpPr>
          <p:spPr bwMode="auto">
            <a:xfrm>
              <a:off x="5815468" y="2901045"/>
              <a:ext cx="17463" cy="31750"/>
            </a:xfrm>
            <a:custGeom>
              <a:avLst/>
              <a:gdLst>
                <a:gd name="T0" fmla="*/ 1 w 5"/>
                <a:gd name="T1" fmla="*/ 1 h 9"/>
                <a:gd name="T2" fmla="*/ 1 w 5"/>
                <a:gd name="T3" fmla="*/ 1 h 9"/>
                <a:gd name="T4" fmla="*/ 1 w 5"/>
                <a:gd name="T5" fmla="*/ 1 h 9"/>
                <a:gd name="T6" fmla="*/ 1 w 5"/>
                <a:gd name="T7" fmla="*/ 1 h 9"/>
                <a:gd name="T8" fmla="*/ 0 w 5"/>
                <a:gd name="T9" fmla="*/ 4 h 9"/>
                <a:gd name="T10" fmla="*/ 1 w 5"/>
                <a:gd name="T11" fmla="*/ 8 h 9"/>
                <a:gd name="T12" fmla="*/ 2 w 5"/>
                <a:gd name="T13" fmla="*/ 9 h 9"/>
                <a:gd name="T14" fmla="*/ 4 w 5"/>
                <a:gd name="T15" fmla="*/ 5 h 9"/>
                <a:gd name="T16" fmla="*/ 1 w 5"/>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1" y="1"/>
                  </a:moveTo>
                  <a:cubicBezTo>
                    <a:pt x="1" y="1"/>
                    <a:pt x="1" y="1"/>
                    <a:pt x="1" y="1"/>
                  </a:cubicBezTo>
                  <a:cubicBezTo>
                    <a:pt x="1" y="0"/>
                    <a:pt x="0" y="1"/>
                    <a:pt x="1" y="1"/>
                  </a:cubicBezTo>
                  <a:cubicBezTo>
                    <a:pt x="1" y="1"/>
                    <a:pt x="1" y="1"/>
                    <a:pt x="1" y="1"/>
                  </a:cubicBezTo>
                  <a:cubicBezTo>
                    <a:pt x="0" y="2"/>
                    <a:pt x="0" y="4"/>
                    <a:pt x="0" y="4"/>
                  </a:cubicBezTo>
                  <a:cubicBezTo>
                    <a:pt x="0" y="6"/>
                    <a:pt x="0" y="7"/>
                    <a:pt x="1" y="8"/>
                  </a:cubicBezTo>
                  <a:cubicBezTo>
                    <a:pt x="1" y="9"/>
                    <a:pt x="2" y="9"/>
                    <a:pt x="2" y="9"/>
                  </a:cubicBezTo>
                  <a:cubicBezTo>
                    <a:pt x="4" y="9"/>
                    <a:pt x="5" y="7"/>
                    <a:pt x="4" y="5"/>
                  </a:cubicBezTo>
                  <a:cubicBezTo>
                    <a:pt x="4" y="4"/>
                    <a:pt x="3"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5" name="Freeform 502">
              <a:extLst>
                <a:ext uri="{FF2B5EF4-FFF2-40B4-BE49-F238E27FC236}">
                  <a16:creationId xmlns:a16="http://schemas.microsoft.com/office/drawing/2014/main" id="{C1D46DEC-CD1E-482B-9F52-8AB2618B8E63}"/>
                </a:ext>
              </a:extLst>
            </p:cNvPr>
            <p:cNvSpPr>
              <a:spLocks/>
            </p:cNvSpPr>
            <p:nvPr/>
          </p:nvSpPr>
          <p:spPr bwMode="auto">
            <a:xfrm>
              <a:off x="4734380" y="2107295"/>
              <a:ext cx="17463" cy="25400"/>
            </a:xfrm>
            <a:custGeom>
              <a:avLst/>
              <a:gdLst>
                <a:gd name="T0" fmla="*/ 0 w 5"/>
                <a:gd name="T1" fmla="*/ 6 h 7"/>
                <a:gd name="T2" fmla="*/ 0 w 5"/>
                <a:gd name="T3" fmla="*/ 7 h 7"/>
                <a:gd name="T4" fmla="*/ 3 w 5"/>
                <a:gd name="T5" fmla="*/ 7 h 7"/>
                <a:gd name="T6" fmla="*/ 4 w 5"/>
                <a:gd name="T7" fmla="*/ 6 h 7"/>
                <a:gd name="T8" fmla="*/ 4 w 5"/>
                <a:gd name="T9" fmla="*/ 5 h 7"/>
                <a:gd name="T10" fmla="*/ 4 w 5"/>
                <a:gd name="T11" fmla="*/ 5 h 7"/>
                <a:gd name="T12" fmla="*/ 4 w 5"/>
                <a:gd name="T13" fmla="*/ 5 h 7"/>
                <a:gd name="T14" fmla="*/ 4 w 5"/>
                <a:gd name="T15" fmla="*/ 5 h 7"/>
                <a:gd name="T16" fmla="*/ 4 w 5"/>
                <a:gd name="T17" fmla="*/ 3 h 7"/>
                <a:gd name="T18" fmla="*/ 3 w 5"/>
                <a:gd name="T19" fmla="*/ 1 h 7"/>
                <a:gd name="T20" fmla="*/ 3 w 5"/>
                <a:gd name="T21" fmla="*/ 0 h 7"/>
                <a:gd name="T22" fmla="*/ 2 w 5"/>
                <a:gd name="T23" fmla="*/ 0 h 7"/>
                <a:gd name="T24" fmla="*/ 0 w 5"/>
                <a:gd name="T25" fmla="*/ 4 h 7"/>
                <a:gd name="T26" fmla="*/ 0 w 5"/>
                <a:gd name="T27" fmla="*/ 5 h 7"/>
                <a:gd name="T28" fmla="*/ 0 w 5"/>
                <a:gd name="T29"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7">
                  <a:moveTo>
                    <a:pt x="0" y="6"/>
                  </a:moveTo>
                  <a:cubicBezTo>
                    <a:pt x="0" y="6"/>
                    <a:pt x="0" y="7"/>
                    <a:pt x="0" y="7"/>
                  </a:cubicBezTo>
                  <a:cubicBezTo>
                    <a:pt x="1" y="7"/>
                    <a:pt x="2" y="7"/>
                    <a:pt x="3" y="7"/>
                  </a:cubicBezTo>
                  <a:cubicBezTo>
                    <a:pt x="3" y="7"/>
                    <a:pt x="4" y="7"/>
                    <a:pt x="4" y="6"/>
                  </a:cubicBezTo>
                  <a:cubicBezTo>
                    <a:pt x="4" y="6"/>
                    <a:pt x="4" y="5"/>
                    <a:pt x="4" y="5"/>
                  </a:cubicBezTo>
                  <a:cubicBezTo>
                    <a:pt x="4" y="5"/>
                    <a:pt x="4" y="5"/>
                    <a:pt x="4" y="5"/>
                  </a:cubicBezTo>
                  <a:cubicBezTo>
                    <a:pt x="4" y="5"/>
                    <a:pt x="4" y="5"/>
                    <a:pt x="4" y="5"/>
                  </a:cubicBezTo>
                  <a:cubicBezTo>
                    <a:pt x="4" y="5"/>
                    <a:pt x="4" y="5"/>
                    <a:pt x="4" y="5"/>
                  </a:cubicBezTo>
                  <a:cubicBezTo>
                    <a:pt x="5" y="5"/>
                    <a:pt x="5" y="4"/>
                    <a:pt x="4" y="3"/>
                  </a:cubicBezTo>
                  <a:cubicBezTo>
                    <a:pt x="4" y="3"/>
                    <a:pt x="3" y="2"/>
                    <a:pt x="3" y="1"/>
                  </a:cubicBezTo>
                  <a:cubicBezTo>
                    <a:pt x="3" y="1"/>
                    <a:pt x="3" y="1"/>
                    <a:pt x="3" y="0"/>
                  </a:cubicBezTo>
                  <a:cubicBezTo>
                    <a:pt x="3" y="0"/>
                    <a:pt x="2" y="0"/>
                    <a:pt x="2" y="0"/>
                  </a:cubicBezTo>
                  <a:cubicBezTo>
                    <a:pt x="1" y="1"/>
                    <a:pt x="0" y="2"/>
                    <a:pt x="0" y="4"/>
                  </a:cubicBezTo>
                  <a:cubicBezTo>
                    <a:pt x="0" y="4"/>
                    <a:pt x="0" y="4"/>
                    <a:pt x="0" y="5"/>
                  </a:cubicBezTo>
                  <a:cubicBezTo>
                    <a:pt x="0" y="5"/>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6" name="Freeform 503">
              <a:extLst>
                <a:ext uri="{FF2B5EF4-FFF2-40B4-BE49-F238E27FC236}">
                  <a16:creationId xmlns:a16="http://schemas.microsoft.com/office/drawing/2014/main" id="{3854649F-B3A5-4DFB-AE35-4CE59C00BB1F}"/>
                </a:ext>
              </a:extLst>
            </p:cNvPr>
            <p:cNvSpPr>
              <a:spLocks/>
            </p:cNvSpPr>
            <p:nvPr/>
          </p:nvSpPr>
          <p:spPr bwMode="auto">
            <a:xfrm>
              <a:off x="5431293" y="2118408"/>
              <a:ext cx="22225" cy="20638"/>
            </a:xfrm>
            <a:custGeom>
              <a:avLst/>
              <a:gdLst>
                <a:gd name="T0" fmla="*/ 1 w 6"/>
                <a:gd name="T1" fmla="*/ 3 h 6"/>
                <a:gd name="T2" fmla="*/ 0 w 6"/>
                <a:gd name="T3" fmla="*/ 4 h 6"/>
                <a:gd name="T4" fmla="*/ 1 w 6"/>
                <a:gd name="T5" fmla="*/ 4 h 6"/>
                <a:gd name="T6" fmla="*/ 1 w 6"/>
                <a:gd name="T7" fmla="*/ 5 h 6"/>
                <a:gd name="T8" fmla="*/ 2 w 6"/>
                <a:gd name="T9" fmla="*/ 6 h 6"/>
                <a:gd name="T10" fmla="*/ 2 w 6"/>
                <a:gd name="T11" fmla="*/ 6 h 6"/>
                <a:gd name="T12" fmla="*/ 3 w 6"/>
                <a:gd name="T13" fmla="*/ 6 h 6"/>
                <a:gd name="T14" fmla="*/ 4 w 6"/>
                <a:gd name="T15" fmla="*/ 5 h 6"/>
                <a:gd name="T16" fmla="*/ 4 w 6"/>
                <a:gd name="T17" fmla="*/ 4 h 6"/>
                <a:gd name="T18" fmla="*/ 5 w 6"/>
                <a:gd name="T19" fmla="*/ 2 h 6"/>
                <a:gd name="T20" fmla="*/ 5 w 6"/>
                <a:gd name="T21" fmla="*/ 1 h 6"/>
                <a:gd name="T22" fmla="*/ 4 w 6"/>
                <a:gd name="T23" fmla="*/ 0 h 6"/>
                <a:gd name="T24" fmla="*/ 4 w 6"/>
                <a:gd name="T25" fmla="*/ 0 h 6"/>
                <a:gd name="T26" fmla="*/ 3 w 6"/>
                <a:gd name="T27" fmla="*/ 1 h 6"/>
                <a:gd name="T28" fmla="*/ 2 w 6"/>
                <a:gd name="T29" fmla="*/ 2 h 6"/>
                <a:gd name="T30" fmla="*/ 2 w 6"/>
                <a:gd name="T31" fmla="*/ 2 h 6"/>
                <a:gd name="T32" fmla="*/ 2 w 6"/>
                <a:gd name="T33" fmla="*/ 2 h 6"/>
                <a:gd name="T34" fmla="*/ 2 w 6"/>
                <a:gd name="T35" fmla="*/ 2 h 6"/>
                <a:gd name="T36" fmla="*/ 1 w 6"/>
                <a:gd name="T3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6">
                  <a:moveTo>
                    <a:pt x="1" y="3"/>
                  </a:moveTo>
                  <a:cubicBezTo>
                    <a:pt x="0" y="3"/>
                    <a:pt x="0" y="3"/>
                    <a:pt x="0" y="4"/>
                  </a:cubicBezTo>
                  <a:cubicBezTo>
                    <a:pt x="1" y="4"/>
                    <a:pt x="1" y="4"/>
                    <a:pt x="1" y="4"/>
                  </a:cubicBezTo>
                  <a:cubicBezTo>
                    <a:pt x="1" y="5"/>
                    <a:pt x="1" y="5"/>
                    <a:pt x="1" y="5"/>
                  </a:cubicBezTo>
                  <a:cubicBezTo>
                    <a:pt x="1" y="6"/>
                    <a:pt x="1" y="6"/>
                    <a:pt x="2" y="6"/>
                  </a:cubicBezTo>
                  <a:cubicBezTo>
                    <a:pt x="2" y="6"/>
                    <a:pt x="2" y="6"/>
                    <a:pt x="2" y="6"/>
                  </a:cubicBezTo>
                  <a:cubicBezTo>
                    <a:pt x="3" y="6"/>
                    <a:pt x="3" y="6"/>
                    <a:pt x="3" y="6"/>
                  </a:cubicBezTo>
                  <a:cubicBezTo>
                    <a:pt x="3" y="6"/>
                    <a:pt x="4" y="5"/>
                    <a:pt x="4" y="5"/>
                  </a:cubicBezTo>
                  <a:cubicBezTo>
                    <a:pt x="4" y="4"/>
                    <a:pt x="4" y="4"/>
                    <a:pt x="4" y="4"/>
                  </a:cubicBezTo>
                  <a:cubicBezTo>
                    <a:pt x="5" y="3"/>
                    <a:pt x="5" y="3"/>
                    <a:pt x="5" y="2"/>
                  </a:cubicBezTo>
                  <a:cubicBezTo>
                    <a:pt x="6" y="2"/>
                    <a:pt x="6" y="1"/>
                    <a:pt x="5" y="1"/>
                  </a:cubicBezTo>
                  <a:cubicBezTo>
                    <a:pt x="5" y="1"/>
                    <a:pt x="5" y="0"/>
                    <a:pt x="4" y="0"/>
                  </a:cubicBezTo>
                  <a:cubicBezTo>
                    <a:pt x="4" y="0"/>
                    <a:pt x="4" y="0"/>
                    <a:pt x="4" y="0"/>
                  </a:cubicBezTo>
                  <a:cubicBezTo>
                    <a:pt x="3" y="0"/>
                    <a:pt x="3" y="0"/>
                    <a:pt x="3" y="1"/>
                  </a:cubicBezTo>
                  <a:cubicBezTo>
                    <a:pt x="3" y="1"/>
                    <a:pt x="3" y="2"/>
                    <a:pt x="2" y="2"/>
                  </a:cubicBezTo>
                  <a:cubicBezTo>
                    <a:pt x="2" y="2"/>
                    <a:pt x="2" y="2"/>
                    <a:pt x="2" y="2"/>
                  </a:cubicBezTo>
                  <a:cubicBezTo>
                    <a:pt x="2" y="2"/>
                    <a:pt x="2" y="2"/>
                    <a:pt x="2" y="2"/>
                  </a:cubicBezTo>
                  <a:cubicBezTo>
                    <a:pt x="2" y="2"/>
                    <a:pt x="2" y="2"/>
                    <a:pt x="2" y="2"/>
                  </a:cubicBezTo>
                  <a:cubicBezTo>
                    <a:pt x="2" y="2"/>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7" name="Freeform 504">
              <a:extLst>
                <a:ext uri="{FF2B5EF4-FFF2-40B4-BE49-F238E27FC236}">
                  <a16:creationId xmlns:a16="http://schemas.microsoft.com/office/drawing/2014/main" id="{F21D8034-7ED5-4FA0-9B0D-D319965D890F}"/>
                </a:ext>
              </a:extLst>
            </p:cNvPr>
            <p:cNvSpPr>
              <a:spLocks/>
            </p:cNvSpPr>
            <p:nvPr/>
          </p:nvSpPr>
          <p:spPr bwMode="auto">
            <a:xfrm>
              <a:off x="6104393" y="2770870"/>
              <a:ext cx="14288" cy="31750"/>
            </a:xfrm>
            <a:custGeom>
              <a:avLst/>
              <a:gdLst>
                <a:gd name="T0" fmla="*/ 3 w 4"/>
                <a:gd name="T1" fmla="*/ 0 h 9"/>
                <a:gd name="T2" fmla="*/ 2 w 4"/>
                <a:gd name="T3" fmla="*/ 0 h 9"/>
                <a:gd name="T4" fmla="*/ 1 w 4"/>
                <a:gd name="T5" fmla="*/ 2 h 9"/>
                <a:gd name="T6" fmla="*/ 1 w 4"/>
                <a:gd name="T7" fmla="*/ 3 h 9"/>
                <a:gd name="T8" fmla="*/ 0 w 4"/>
                <a:gd name="T9" fmla="*/ 5 h 9"/>
                <a:gd name="T10" fmla="*/ 1 w 4"/>
                <a:gd name="T11" fmla="*/ 8 h 9"/>
                <a:gd name="T12" fmla="*/ 2 w 4"/>
                <a:gd name="T13" fmla="*/ 9 h 9"/>
                <a:gd name="T14" fmla="*/ 2 w 4"/>
                <a:gd name="T15" fmla="*/ 8 h 9"/>
                <a:gd name="T16" fmla="*/ 3 w 4"/>
                <a:gd name="T17" fmla="*/ 7 h 9"/>
                <a:gd name="T18" fmla="*/ 4 w 4"/>
                <a:gd name="T19" fmla="*/ 4 h 9"/>
                <a:gd name="T20" fmla="*/ 4 w 4"/>
                <a:gd name="T21" fmla="*/ 2 h 9"/>
                <a:gd name="T22" fmla="*/ 3 w 4"/>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9">
                  <a:moveTo>
                    <a:pt x="3" y="0"/>
                  </a:moveTo>
                  <a:cubicBezTo>
                    <a:pt x="3" y="0"/>
                    <a:pt x="3" y="0"/>
                    <a:pt x="2" y="0"/>
                  </a:cubicBezTo>
                  <a:cubicBezTo>
                    <a:pt x="2" y="1"/>
                    <a:pt x="2" y="1"/>
                    <a:pt x="1" y="2"/>
                  </a:cubicBezTo>
                  <a:cubicBezTo>
                    <a:pt x="1" y="2"/>
                    <a:pt x="1" y="3"/>
                    <a:pt x="1" y="3"/>
                  </a:cubicBezTo>
                  <a:cubicBezTo>
                    <a:pt x="0" y="4"/>
                    <a:pt x="0" y="4"/>
                    <a:pt x="0" y="5"/>
                  </a:cubicBezTo>
                  <a:cubicBezTo>
                    <a:pt x="0" y="6"/>
                    <a:pt x="0" y="7"/>
                    <a:pt x="1" y="8"/>
                  </a:cubicBezTo>
                  <a:cubicBezTo>
                    <a:pt x="2" y="8"/>
                    <a:pt x="2" y="8"/>
                    <a:pt x="2" y="9"/>
                  </a:cubicBezTo>
                  <a:cubicBezTo>
                    <a:pt x="2" y="9"/>
                    <a:pt x="2" y="9"/>
                    <a:pt x="2" y="8"/>
                  </a:cubicBezTo>
                  <a:cubicBezTo>
                    <a:pt x="3" y="8"/>
                    <a:pt x="3" y="8"/>
                    <a:pt x="3" y="7"/>
                  </a:cubicBezTo>
                  <a:cubicBezTo>
                    <a:pt x="3" y="6"/>
                    <a:pt x="3" y="5"/>
                    <a:pt x="4" y="4"/>
                  </a:cubicBezTo>
                  <a:cubicBezTo>
                    <a:pt x="4" y="3"/>
                    <a:pt x="4" y="3"/>
                    <a:pt x="4" y="2"/>
                  </a:cubicBezTo>
                  <a:cubicBezTo>
                    <a:pt x="4"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8" name="Freeform 505">
              <a:extLst>
                <a:ext uri="{FF2B5EF4-FFF2-40B4-BE49-F238E27FC236}">
                  <a16:creationId xmlns:a16="http://schemas.microsoft.com/office/drawing/2014/main" id="{9E60F88C-3FC8-475E-9066-C78414BA6A40}"/>
                </a:ext>
              </a:extLst>
            </p:cNvPr>
            <p:cNvSpPr>
              <a:spLocks noEditPoints="1"/>
            </p:cNvSpPr>
            <p:nvPr/>
          </p:nvSpPr>
          <p:spPr bwMode="auto">
            <a:xfrm>
              <a:off x="5464630" y="2093008"/>
              <a:ext cx="17463" cy="28575"/>
            </a:xfrm>
            <a:custGeom>
              <a:avLst/>
              <a:gdLst>
                <a:gd name="T0" fmla="*/ 1 w 5"/>
                <a:gd name="T1" fmla="*/ 6 h 8"/>
                <a:gd name="T2" fmla="*/ 1 w 5"/>
                <a:gd name="T3" fmla="*/ 6 h 8"/>
                <a:gd name="T4" fmla="*/ 1 w 5"/>
                <a:gd name="T5" fmla="*/ 6 h 8"/>
                <a:gd name="T6" fmla="*/ 1 w 5"/>
                <a:gd name="T7" fmla="*/ 6 h 8"/>
                <a:gd name="T8" fmla="*/ 1 w 5"/>
                <a:gd name="T9" fmla="*/ 6 h 8"/>
                <a:gd name="T10" fmla="*/ 1 w 5"/>
                <a:gd name="T11" fmla="*/ 6 h 8"/>
                <a:gd name="T12" fmla="*/ 0 w 5"/>
                <a:gd name="T13" fmla="*/ 6 h 8"/>
                <a:gd name="T14" fmla="*/ 0 w 5"/>
                <a:gd name="T15" fmla="*/ 7 h 8"/>
                <a:gd name="T16" fmla="*/ 0 w 5"/>
                <a:gd name="T17" fmla="*/ 7 h 8"/>
                <a:gd name="T18" fmla="*/ 2 w 5"/>
                <a:gd name="T19" fmla="*/ 8 h 8"/>
                <a:gd name="T20" fmla="*/ 3 w 5"/>
                <a:gd name="T21" fmla="*/ 8 h 8"/>
                <a:gd name="T22" fmla="*/ 3 w 5"/>
                <a:gd name="T23" fmla="*/ 8 h 8"/>
                <a:gd name="T24" fmla="*/ 5 w 5"/>
                <a:gd name="T25" fmla="*/ 6 h 8"/>
                <a:gd name="T26" fmla="*/ 5 w 5"/>
                <a:gd name="T27" fmla="*/ 5 h 8"/>
                <a:gd name="T28" fmla="*/ 5 w 5"/>
                <a:gd name="T29" fmla="*/ 5 h 8"/>
                <a:gd name="T30" fmla="*/ 5 w 5"/>
                <a:gd name="T31" fmla="*/ 5 h 8"/>
                <a:gd name="T32" fmla="*/ 5 w 5"/>
                <a:gd name="T33" fmla="*/ 5 h 8"/>
                <a:gd name="T34" fmla="*/ 5 w 5"/>
                <a:gd name="T35" fmla="*/ 5 h 8"/>
                <a:gd name="T36" fmla="*/ 4 w 5"/>
                <a:gd name="T37" fmla="*/ 5 h 8"/>
                <a:gd name="T38" fmla="*/ 4 w 5"/>
                <a:gd name="T39" fmla="*/ 5 h 8"/>
                <a:gd name="T40" fmla="*/ 4 w 5"/>
                <a:gd name="T41" fmla="*/ 5 h 8"/>
                <a:gd name="T42" fmla="*/ 4 w 5"/>
                <a:gd name="T43" fmla="*/ 5 h 8"/>
                <a:gd name="T44" fmla="*/ 3 w 5"/>
                <a:gd name="T45" fmla="*/ 4 h 8"/>
                <a:gd name="T46" fmla="*/ 3 w 5"/>
                <a:gd name="T47" fmla="*/ 4 h 8"/>
                <a:gd name="T48" fmla="*/ 3 w 5"/>
                <a:gd name="T49" fmla="*/ 1 h 8"/>
                <a:gd name="T50" fmla="*/ 3 w 5"/>
                <a:gd name="T51" fmla="*/ 1 h 8"/>
                <a:gd name="T52" fmla="*/ 1 w 5"/>
                <a:gd name="T53" fmla="*/ 1 h 8"/>
                <a:gd name="T54" fmla="*/ 1 w 5"/>
                <a:gd name="T55" fmla="*/ 4 h 8"/>
                <a:gd name="T56" fmla="*/ 1 w 5"/>
                <a:gd name="T57" fmla="*/ 4 h 8"/>
                <a:gd name="T58" fmla="*/ 1 w 5"/>
                <a:gd name="T59" fmla="*/ 4 h 8"/>
                <a:gd name="T60" fmla="*/ 1 w 5"/>
                <a:gd name="T61" fmla="*/ 5 h 8"/>
                <a:gd name="T62" fmla="*/ 0 w 5"/>
                <a:gd name="T63" fmla="*/ 5 h 8"/>
                <a:gd name="T64" fmla="*/ 1 w 5"/>
                <a:gd name="T65" fmla="*/ 6 h 8"/>
                <a:gd name="T66" fmla="*/ 3 w 5"/>
                <a:gd name="T67" fmla="*/ 5 h 8"/>
                <a:gd name="T68" fmla="*/ 3 w 5"/>
                <a:gd name="T69" fmla="*/ 5 h 8"/>
                <a:gd name="T70" fmla="*/ 2 w 5"/>
                <a:gd name="T71" fmla="*/ 5 h 8"/>
                <a:gd name="T72" fmla="*/ 2 w 5"/>
                <a:gd name="T73" fmla="*/ 5 h 8"/>
                <a:gd name="T74" fmla="*/ 3 w 5"/>
                <a:gd name="T7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 h="8">
                  <a:moveTo>
                    <a:pt x="1" y="6"/>
                  </a:move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1" y="6"/>
                    <a:pt x="0" y="6"/>
                    <a:pt x="0" y="6"/>
                  </a:cubicBezTo>
                  <a:cubicBezTo>
                    <a:pt x="0" y="6"/>
                    <a:pt x="0" y="7"/>
                    <a:pt x="0" y="7"/>
                  </a:cubicBezTo>
                  <a:cubicBezTo>
                    <a:pt x="0" y="7"/>
                    <a:pt x="0" y="7"/>
                    <a:pt x="0" y="7"/>
                  </a:cubicBezTo>
                  <a:cubicBezTo>
                    <a:pt x="1" y="8"/>
                    <a:pt x="2" y="7"/>
                    <a:pt x="2" y="8"/>
                  </a:cubicBezTo>
                  <a:cubicBezTo>
                    <a:pt x="2" y="8"/>
                    <a:pt x="3" y="8"/>
                    <a:pt x="3" y="8"/>
                  </a:cubicBezTo>
                  <a:cubicBezTo>
                    <a:pt x="3" y="8"/>
                    <a:pt x="3" y="8"/>
                    <a:pt x="3" y="8"/>
                  </a:cubicBezTo>
                  <a:cubicBezTo>
                    <a:pt x="4" y="7"/>
                    <a:pt x="4" y="6"/>
                    <a:pt x="5" y="6"/>
                  </a:cubicBezTo>
                  <a:cubicBezTo>
                    <a:pt x="5" y="6"/>
                    <a:pt x="5" y="5"/>
                    <a:pt x="5" y="5"/>
                  </a:cubicBezTo>
                  <a:cubicBezTo>
                    <a:pt x="5" y="5"/>
                    <a:pt x="5" y="5"/>
                    <a:pt x="5" y="5"/>
                  </a:cubicBezTo>
                  <a:cubicBezTo>
                    <a:pt x="5" y="5"/>
                    <a:pt x="5" y="5"/>
                    <a:pt x="5" y="5"/>
                  </a:cubicBezTo>
                  <a:cubicBezTo>
                    <a:pt x="5" y="5"/>
                    <a:pt x="5" y="5"/>
                    <a:pt x="5" y="5"/>
                  </a:cubicBezTo>
                  <a:cubicBezTo>
                    <a:pt x="5" y="5"/>
                    <a:pt x="5" y="5"/>
                    <a:pt x="5" y="5"/>
                  </a:cubicBezTo>
                  <a:cubicBezTo>
                    <a:pt x="4" y="5"/>
                    <a:pt x="4" y="5"/>
                    <a:pt x="4" y="5"/>
                  </a:cubicBezTo>
                  <a:cubicBezTo>
                    <a:pt x="4" y="5"/>
                    <a:pt x="4" y="5"/>
                    <a:pt x="4" y="5"/>
                  </a:cubicBezTo>
                  <a:cubicBezTo>
                    <a:pt x="4" y="5"/>
                    <a:pt x="4" y="5"/>
                    <a:pt x="4" y="5"/>
                  </a:cubicBezTo>
                  <a:cubicBezTo>
                    <a:pt x="4" y="5"/>
                    <a:pt x="4" y="5"/>
                    <a:pt x="4" y="5"/>
                  </a:cubicBezTo>
                  <a:cubicBezTo>
                    <a:pt x="4" y="5"/>
                    <a:pt x="4" y="4"/>
                    <a:pt x="3" y="4"/>
                  </a:cubicBezTo>
                  <a:cubicBezTo>
                    <a:pt x="3" y="4"/>
                    <a:pt x="3" y="4"/>
                    <a:pt x="3" y="4"/>
                  </a:cubicBezTo>
                  <a:cubicBezTo>
                    <a:pt x="3" y="3"/>
                    <a:pt x="2" y="2"/>
                    <a:pt x="3" y="1"/>
                  </a:cubicBezTo>
                  <a:cubicBezTo>
                    <a:pt x="3" y="1"/>
                    <a:pt x="3" y="1"/>
                    <a:pt x="3" y="1"/>
                  </a:cubicBezTo>
                  <a:cubicBezTo>
                    <a:pt x="2" y="0"/>
                    <a:pt x="1" y="0"/>
                    <a:pt x="1" y="1"/>
                  </a:cubicBezTo>
                  <a:cubicBezTo>
                    <a:pt x="1" y="2"/>
                    <a:pt x="1" y="3"/>
                    <a:pt x="1" y="4"/>
                  </a:cubicBezTo>
                  <a:cubicBezTo>
                    <a:pt x="0" y="4"/>
                    <a:pt x="1" y="4"/>
                    <a:pt x="1" y="4"/>
                  </a:cubicBezTo>
                  <a:cubicBezTo>
                    <a:pt x="1" y="4"/>
                    <a:pt x="1" y="4"/>
                    <a:pt x="1" y="4"/>
                  </a:cubicBezTo>
                  <a:cubicBezTo>
                    <a:pt x="1" y="4"/>
                    <a:pt x="1" y="5"/>
                    <a:pt x="1" y="5"/>
                  </a:cubicBezTo>
                  <a:cubicBezTo>
                    <a:pt x="0" y="5"/>
                    <a:pt x="0" y="5"/>
                    <a:pt x="0" y="5"/>
                  </a:cubicBezTo>
                  <a:cubicBezTo>
                    <a:pt x="0" y="6"/>
                    <a:pt x="0" y="6"/>
                    <a:pt x="1" y="6"/>
                  </a:cubicBezTo>
                  <a:close/>
                  <a:moveTo>
                    <a:pt x="3" y="5"/>
                  </a:moveTo>
                  <a:cubicBezTo>
                    <a:pt x="3" y="5"/>
                    <a:pt x="3" y="5"/>
                    <a:pt x="3" y="5"/>
                  </a:cubicBezTo>
                  <a:cubicBezTo>
                    <a:pt x="2" y="5"/>
                    <a:pt x="2" y="5"/>
                    <a:pt x="2" y="5"/>
                  </a:cubicBezTo>
                  <a:cubicBezTo>
                    <a:pt x="2" y="5"/>
                    <a:pt x="2" y="5"/>
                    <a:pt x="2" y="5"/>
                  </a:cubicBezTo>
                  <a:lnTo>
                    <a:pt x="3"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9" name="Freeform 506">
              <a:extLst>
                <a:ext uri="{FF2B5EF4-FFF2-40B4-BE49-F238E27FC236}">
                  <a16:creationId xmlns:a16="http://schemas.microsoft.com/office/drawing/2014/main" id="{8D5DB839-F50C-4D61-9A3A-35A90A22B172}"/>
                </a:ext>
              </a:extLst>
            </p:cNvPr>
            <p:cNvSpPr>
              <a:spLocks/>
            </p:cNvSpPr>
            <p:nvPr/>
          </p:nvSpPr>
          <p:spPr bwMode="auto">
            <a:xfrm>
              <a:off x="4701043" y="2178733"/>
              <a:ext cx="17463" cy="19050"/>
            </a:xfrm>
            <a:custGeom>
              <a:avLst/>
              <a:gdLst>
                <a:gd name="T0" fmla="*/ 1 w 5"/>
                <a:gd name="T1" fmla="*/ 2 h 5"/>
                <a:gd name="T2" fmla="*/ 1 w 5"/>
                <a:gd name="T3" fmla="*/ 3 h 5"/>
                <a:gd name="T4" fmla="*/ 2 w 5"/>
                <a:gd name="T5" fmla="*/ 5 h 5"/>
                <a:gd name="T6" fmla="*/ 3 w 5"/>
                <a:gd name="T7" fmla="*/ 5 h 5"/>
                <a:gd name="T8" fmla="*/ 4 w 5"/>
                <a:gd name="T9" fmla="*/ 4 h 5"/>
                <a:gd name="T10" fmla="*/ 5 w 5"/>
                <a:gd name="T11" fmla="*/ 3 h 5"/>
                <a:gd name="T12" fmla="*/ 5 w 5"/>
                <a:gd name="T13" fmla="*/ 2 h 5"/>
                <a:gd name="T14" fmla="*/ 4 w 5"/>
                <a:gd name="T15" fmla="*/ 0 h 5"/>
                <a:gd name="T16" fmla="*/ 3 w 5"/>
                <a:gd name="T17" fmla="*/ 0 h 5"/>
                <a:gd name="T18" fmla="*/ 2 w 5"/>
                <a:gd name="T19" fmla="*/ 0 h 5"/>
                <a:gd name="T20" fmla="*/ 1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1" y="2"/>
                  </a:moveTo>
                  <a:cubicBezTo>
                    <a:pt x="0" y="2"/>
                    <a:pt x="0" y="3"/>
                    <a:pt x="1" y="3"/>
                  </a:cubicBezTo>
                  <a:cubicBezTo>
                    <a:pt x="1" y="4"/>
                    <a:pt x="2" y="4"/>
                    <a:pt x="2" y="5"/>
                  </a:cubicBezTo>
                  <a:cubicBezTo>
                    <a:pt x="3" y="5"/>
                    <a:pt x="3" y="5"/>
                    <a:pt x="3" y="5"/>
                  </a:cubicBezTo>
                  <a:cubicBezTo>
                    <a:pt x="3" y="5"/>
                    <a:pt x="4" y="5"/>
                    <a:pt x="4" y="4"/>
                  </a:cubicBezTo>
                  <a:cubicBezTo>
                    <a:pt x="4" y="4"/>
                    <a:pt x="5" y="3"/>
                    <a:pt x="5" y="3"/>
                  </a:cubicBezTo>
                  <a:cubicBezTo>
                    <a:pt x="5" y="2"/>
                    <a:pt x="5" y="2"/>
                    <a:pt x="5" y="2"/>
                  </a:cubicBezTo>
                  <a:cubicBezTo>
                    <a:pt x="5" y="1"/>
                    <a:pt x="5" y="0"/>
                    <a:pt x="4" y="0"/>
                  </a:cubicBezTo>
                  <a:cubicBezTo>
                    <a:pt x="4" y="0"/>
                    <a:pt x="3" y="0"/>
                    <a:pt x="3" y="0"/>
                  </a:cubicBezTo>
                  <a:cubicBezTo>
                    <a:pt x="3" y="0"/>
                    <a:pt x="3" y="0"/>
                    <a:pt x="2" y="0"/>
                  </a:cubicBezTo>
                  <a:cubicBezTo>
                    <a:pt x="2"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0" name="Oval 507">
              <a:extLst>
                <a:ext uri="{FF2B5EF4-FFF2-40B4-BE49-F238E27FC236}">
                  <a16:creationId xmlns:a16="http://schemas.microsoft.com/office/drawing/2014/main" id="{EB508E11-5DEE-4342-AE08-BAFE25996AE8}"/>
                </a:ext>
              </a:extLst>
            </p:cNvPr>
            <p:cNvSpPr>
              <a:spLocks noChangeArrowheads="1"/>
            </p:cNvSpPr>
            <p:nvPr/>
          </p:nvSpPr>
          <p:spPr bwMode="auto">
            <a:xfrm>
              <a:off x="4708980" y="21787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1" name="Freeform 508">
              <a:extLst>
                <a:ext uri="{FF2B5EF4-FFF2-40B4-BE49-F238E27FC236}">
                  <a16:creationId xmlns:a16="http://schemas.microsoft.com/office/drawing/2014/main" id="{289B755B-41E8-4185-BC0B-6F7E2DF07859}"/>
                </a:ext>
              </a:extLst>
            </p:cNvPr>
            <p:cNvSpPr>
              <a:spLocks/>
            </p:cNvSpPr>
            <p:nvPr/>
          </p:nvSpPr>
          <p:spPr bwMode="auto">
            <a:xfrm>
              <a:off x="5988505" y="2088245"/>
              <a:ext cx="25400" cy="11113"/>
            </a:xfrm>
            <a:custGeom>
              <a:avLst/>
              <a:gdLst>
                <a:gd name="T0" fmla="*/ 1 w 7"/>
                <a:gd name="T1" fmla="*/ 2 h 3"/>
                <a:gd name="T2" fmla="*/ 5 w 7"/>
                <a:gd name="T3" fmla="*/ 3 h 3"/>
                <a:gd name="T4" fmla="*/ 6 w 7"/>
                <a:gd name="T5" fmla="*/ 3 h 3"/>
                <a:gd name="T6" fmla="*/ 7 w 7"/>
                <a:gd name="T7" fmla="*/ 2 h 3"/>
                <a:gd name="T8" fmla="*/ 7 w 7"/>
                <a:gd name="T9" fmla="*/ 1 h 3"/>
                <a:gd name="T10" fmla="*/ 5 w 7"/>
                <a:gd name="T11" fmla="*/ 0 h 3"/>
                <a:gd name="T12" fmla="*/ 4 w 7"/>
                <a:gd name="T13" fmla="*/ 0 h 3"/>
                <a:gd name="T14" fmla="*/ 2 w 7"/>
                <a:gd name="T15" fmla="*/ 0 h 3"/>
                <a:gd name="T16" fmla="*/ 1 w 7"/>
                <a:gd name="T17" fmla="*/ 0 h 3"/>
                <a:gd name="T18" fmla="*/ 0 w 7"/>
                <a:gd name="T19" fmla="*/ 0 h 3"/>
                <a:gd name="T20" fmla="*/ 0 w 7"/>
                <a:gd name="T21" fmla="*/ 1 h 3"/>
                <a:gd name="T22" fmla="*/ 1 w 7"/>
                <a:gd name="T23"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3">
                  <a:moveTo>
                    <a:pt x="1" y="2"/>
                  </a:moveTo>
                  <a:cubicBezTo>
                    <a:pt x="2" y="3"/>
                    <a:pt x="3" y="3"/>
                    <a:pt x="5" y="3"/>
                  </a:cubicBezTo>
                  <a:cubicBezTo>
                    <a:pt x="5" y="3"/>
                    <a:pt x="5" y="3"/>
                    <a:pt x="6" y="3"/>
                  </a:cubicBezTo>
                  <a:cubicBezTo>
                    <a:pt x="6" y="3"/>
                    <a:pt x="7" y="2"/>
                    <a:pt x="7" y="2"/>
                  </a:cubicBezTo>
                  <a:cubicBezTo>
                    <a:pt x="7" y="1"/>
                    <a:pt x="7" y="1"/>
                    <a:pt x="7" y="1"/>
                  </a:cubicBezTo>
                  <a:cubicBezTo>
                    <a:pt x="7" y="0"/>
                    <a:pt x="6" y="0"/>
                    <a:pt x="5" y="0"/>
                  </a:cubicBezTo>
                  <a:cubicBezTo>
                    <a:pt x="5" y="0"/>
                    <a:pt x="4" y="0"/>
                    <a:pt x="4" y="0"/>
                  </a:cubicBezTo>
                  <a:cubicBezTo>
                    <a:pt x="3" y="0"/>
                    <a:pt x="2" y="0"/>
                    <a:pt x="2" y="0"/>
                  </a:cubicBezTo>
                  <a:cubicBezTo>
                    <a:pt x="1" y="0"/>
                    <a:pt x="1" y="0"/>
                    <a:pt x="1" y="0"/>
                  </a:cubicBezTo>
                  <a:cubicBezTo>
                    <a:pt x="1" y="0"/>
                    <a:pt x="0" y="0"/>
                    <a:pt x="0" y="0"/>
                  </a:cubicBezTo>
                  <a:cubicBezTo>
                    <a:pt x="0" y="0"/>
                    <a:pt x="0" y="1"/>
                    <a:pt x="0" y="1"/>
                  </a:cubicBezTo>
                  <a:cubicBezTo>
                    <a:pt x="0" y="1"/>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2" name="Freeform 509">
              <a:extLst>
                <a:ext uri="{FF2B5EF4-FFF2-40B4-BE49-F238E27FC236}">
                  <a16:creationId xmlns:a16="http://schemas.microsoft.com/office/drawing/2014/main" id="{F3F6D72B-1775-41F8-8F1C-42365CB40E68}"/>
                </a:ext>
              </a:extLst>
            </p:cNvPr>
            <p:cNvSpPr>
              <a:spLocks/>
            </p:cNvSpPr>
            <p:nvPr/>
          </p:nvSpPr>
          <p:spPr bwMode="auto">
            <a:xfrm>
              <a:off x="6329818" y="3008995"/>
              <a:ext cx="31750" cy="17463"/>
            </a:xfrm>
            <a:custGeom>
              <a:avLst/>
              <a:gdLst>
                <a:gd name="T0" fmla="*/ 8 w 9"/>
                <a:gd name="T1" fmla="*/ 0 h 5"/>
                <a:gd name="T2" fmla="*/ 7 w 9"/>
                <a:gd name="T3" fmla="*/ 1 h 5"/>
                <a:gd name="T4" fmla="*/ 5 w 9"/>
                <a:gd name="T5" fmla="*/ 3 h 5"/>
                <a:gd name="T6" fmla="*/ 4 w 9"/>
                <a:gd name="T7" fmla="*/ 3 h 5"/>
                <a:gd name="T8" fmla="*/ 4 w 9"/>
                <a:gd name="T9" fmla="*/ 2 h 5"/>
                <a:gd name="T10" fmla="*/ 4 w 9"/>
                <a:gd name="T11" fmla="*/ 2 h 5"/>
                <a:gd name="T12" fmla="*/ 4 w 9"/>
                <a:gd name="T13" fmla="*/ 3 h 5"/>
                <a:gd name="T14" fmla="*/ 2 w 9"/>
                <a:gd name="T15" fmla="*/ 3 h 5"/>
                <a:gd name="T16" fmla="*/ 1 w 9"/>
                <a:gd name="T17" fmla="*/ 3 h 5"/>
                <a:gd name="T18" fmla="*/ 1 w 9"/>
                <a:gd name="T19" fmla="*/ 3 h 5"/>
                <a:gd name="T20" fmla="*/ 0 w 9"/>
                <a:gd name="T21" fmla="*/ 3 h 5"/>
                <a:gd name="T22" fmla="*/ 0 w 9"/>
                <a:gd name="T23" fmla="*/ 4 h 5"/>
                <a:gd name="T24" fmla="*/ 5 w 9"/>
                <a:gd name="T25" fmla="*/ 5 h 5"/>
                <a:gd name="T26" fmla="*/ 6 w 9"/>
                <a:gd name="T27" fmla="*/ 5 h 5"/>
                <a:gd name="T28" fmla="*/ 8 w 9"/>
                <a:gd name="T29" fmla="*/ 3 h 5"/>
                <a:gd name="T30" fmla="*/ 8 w 9"/>
                <a:gd name="T31" fmla="*/ 3 h 5"/>
                <a:gd name="T32" fmla="*/ 9 w 9"/>
                <a:gd name="T33" fmla="*/ 2 h 5"/>
                <a:gd name="T34" fmla="*/ 8 w 9"/>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5">
                  <a:moveTo>
                    <a:pt x="8" y="0"/>
                  </a:moveTo>
                  <a:cubicBezTo>
                    <a:pt x="8" y="0"/>
                    <a:pt x="7" y="0"/>
                    <a:pt x="7" y="1"/>
                  </a:cubicBezTo>
                  <a:cubicBezTo>
                    <a:pt x="7" y="2"/>
                    <a:pt x="6" y="3"/>
                    <a:pt x="5" y="3"/>
                  </a:cubicBezTo>
                  <a:cubicBezTo>
                    <a:pt x="5" y="3"/>
                    <a:pt x="4" y="3"/>
                    <a:pt x="4" y="3"/>
                  </a:cubicBezTo>
                  <a:cubicBezTo>
                    <a:pt x="4" y="2"/>
                    <a:pt x="4" y="2"/>
                    <a:pt x="4" y="2"/>
                  </a:cubicBezTo>
                  <a:cubicBezTo>
                    <a:pt x="4" y="2"/>
                    <a:pt x="4" y="2"/>
                    <a:pt x="4" y="2"/>
                  </a:cubicBezTo>
                  <a:cubicBezTo>
                    <a:pt x="4" y="3"/>
                    <a:pt x="4" y="3"/>
                    <a:pt x="4" y="3"/>
                  </a:cubicBezTo>
                  <a:cubicBezTo>
                    <a:pt x="3" y="3"/>
                    <a:pt x="2" y="3"/>
                    <a:pt x="2" y="3"/>
                  </a:cubicBezTo>
                  <a:cubicBezTo>
                    <a:pt x="1" y="3"/>
                    <a:pt x="1" y="3"/>
                    <a:pt x="1" y="3"/>
                  </a:cubicBezTo>
                  <a:cubicBezTo>
                    <a:pt x="1" y="3"/>
                    <a:pt x="1" y="3"/>
                    <a:pt x="1" y="3"/>
                  </a:cubicBezTo>
                  <a:cubicBezTo>
                    <a:pt x="0" y="3"/>
                    <a:pt x="0" y="3"/>
                    <a:pt x="0" y="3"/>
                  </a:cubicBezTo>
                  <a:cubicBezTo>
                    <a:pt x="0" y="3"/>
                    <a:pt x="0" y="4"/>
                    <a:pt x="0" y="4"/>
                  </a:cubicBezTo>
                  <a:cubicBezTo>
                    <a:pt x="2" y="5"/>
                    <a:pt x="4" y="5"/>
                    <a:pt x="5" y="5"/>
                  </a:cubicBezTo>
                  <a:cubicBezTo>
                    <a:pt x="6" y="5"/>
                    <a:pt x="6" y="5"/>
                    <a:pt x="6" y="5"/>
                  </a:cubicBezTo>
                  <a:cubicBezTo>
                    <a:pt x="7" y="4"/>
                    <a:pt x="7" y="3"/>
                    <a:pt x="8" y="3"/>
                  </a:cubicBezTo>
                  <a:cubicBezTo>
                    <a:pt x="8" y="3"/>
                    <a:pt x="8" y="3"/>
                    <a:pt x="8" y="3"/>
                  </a:cubicBezTo>
                  <a:cubicBezTo>
                    <a:pt x="8" y="2"/>
                    <a:pt x="9" y="2"/>
                    <a:pt x="9" y="2"/>
                  </a:cubicBezTo>
                  <a:cubicBezTo>
                    <a:pt x="9" y="1"/>
                    <a:pt x="9"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3" name="Freeform 510">
              <a:extLst>
                <a:ext uri="{FF2B5EF4-FFF2-40B4-BE49-F238E27FC236}">
                  <a16:creationId xmlns:a16="http://schemas.microsoft.com/office/drawing/2014/main" id="{1A09B482-7C9B-48ED-8524-DB02377DF670}"/>
                </a:ext>
              </a:extLst>
            </p:cNvPr>
            <p:cNvSpPr>
              <a:spLocks/>
            </p:cNvSpPr>
            <p:nvPr/>
          </p:nvSpPr>
          <p:spPr bwMode="auto">
            <a:xfrm>
              <a:off x="4661355" y="2088245"/>
              <a:ext cx="22225" cy="15875"/>
            </a:xfrm>
            <a:custGeom>
              <a:avLst/>
              <a:gdLst>
                <a:gd name="T0" fmla="*/ 0 w 6"/>
                <a:gd name="T1" fmla="*/ 1 h 4"/>
                <a:gd name="T2" fmla="*/ 1 w 6"/>
                <a:gd name="T3" fmla="*/ 2 h 4"/>
                <a:gd name="T4" fmla="*/ 3 w 6"/>
                <a:gd name="T5" fmla="*/ 3 h 4"/>
                <a:gd name="T6" fmla="*/ 5 w 6"/>
                <a:gd name="T7" fmla="*/ 2 h 4"/>
                <a:gd name="T8" fmla="*/ 5 w 6"/>
                <a:gd name="T9" fmla="*/ 1 h 4"/>
                <a:gd name="T10" fmla="*/ 6 w 6"/>
                <a:gd name="T11" fmla="*/ 1 h 4"/>
                <a:gd name="T12" fmla="*/ 4 w 6"/>
                <a:gd name="T13" fmla="*/ 0 h 4"/>
                <a:gd name="T14" fmla="*/ 2 w 6"/>
                <a:gd name="T15" fmla="*/ 0 h 4"/>
                <a:gd name="T16" fmla="*/ 0 w 6"/>
                <a:gd name="T17" fmla="*/ 0 h 4"/>
                <a:gd name="T18" fmla="*/ 0 w 6"/>
                <a:gd name="T19" fmla="*/ 1 h 4"/>
                <a:gd name="T20" fmla="*/ 0 w 6"/>
                <a:gd name="T21" fmla="*/ 1 h 4"/>
                <a:gd name="T22" fmla="*/ 0 w 6"/>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1"/>
                  </a:moveTo>
                  <a:cubicBezTo>
                    <a:pt x="1" y="2"/>
                    <a:pt x="1" y="2"/>
                    <a:pt x="1" y="2"/>
                  </a:cubicBezTo>
                  <a:cubicBezTo>
                    <a:pt x="2" y="2"/>
                    <a:pt x="2" y="3"/>
                    <a:pt x="3" y="3"/>
                  </a:cubicBezTo>
                  <a:cubicBezTo>
                    <a:pt x="4" y="4"/>
                    <a:pt x="5" y="3"/>
                    <a:pt x="5" y="2"/>
                  </a:cubicBezTo>
                  <a:cubicBezTo>
                    <a:pt x="5" y="2"/>
                    <a:pt x="5" y="2"/>
                    <a:pt x="5" y="1"/>
                  </a:cubicBezTo>
                  <a:cubicBezTo>
                    <a:pt x="5" y="1"/>
                    <a:pt x="5" y="1"/>
                    <a:pt x="6" y="1"/>
                  </a:cubicBezTo>
                  <a:cubicBezTo>
                    <a:pt x="6" y="0"/>
                    <a:pt x="5" y="0"/>
                    <a:pt x="4" y="0"/>
                  </a:cubicBezTo>
                  <a:cubicBezTo>
                    <a:pt x="4" y="0"/>
                    <a:pt x="3" y="0"/>
                    <a:pt x="2" y="0"/>
                  </a:cubicBezTo>
                  <a:cubicBezTo>
                    <a:pt x="2" y="0"/>
                    <a:pt x="1" y="0"/>
                    <a:pt x="0" y="0"/>
                  </a:cubicBezTo>
                  <a:cubicBezTo>
                    <a:pt x="0"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4" name="Freeform 511">
              <a:extLst>
                <a:ext uri="{FF2B5EF4-FFF2-40B4-BE49-F238E27FC236}">
                  <a16:creationId xmlns:a16="http://schemas.microsoft.com/office/drawing/2014/main" id="{520C4720-DAE1-4073-8AE3-0A9C915BD71D}"/>
                </a:ext>
              </a:extLst>
            </p:cNvPr>
            <p:cNvSpPr>
              <a:spLocks/>
            </p:cNvSpPr>
            <p:nvPr/>
          </p:nvSpPr>
          <p:spPr bwMode="auto">
            <a:xfrm>
              <a:off x="5982155" y="2132695"/>
              <a:ext cx="20638" cy="14288"/>
            </a:xfrm>
            <a:custGeom>
              <a:avLst/>
              <a:gdLst>
                <a:gd name="T0" fmla="*/ 0 w 6"/>
                <a:gd name="T1" fmla="*/ 4 h 4"/>
                <a:gd name="T2" fmla="*/ 0 w 6"/>
                <a:gd name="T3" fmla="*/ 4 h 4"/>
                <a:gd name="T4" fmla="*/ 3 w 6"/>
                <a:gd name="T5" fmla="*/ 3 h 4"/>
                <a:gd name="T6" fmla="*/ 5 w 6"/>
                <a:gd name="T7" fmla="*/ 3 h 4"/>
                <a:gd name="T8" fmla="*/ 6 w 6"/>
                <a:gd name="T9" fmla="*/ 2 h 4"/>
                <a:gd name="T10" fmla="*/ 4 w 6"/>
                <a:gd name="T11" fmla="*/ 0 h 4"/>
                <a:gd name="T12" fmla="*/ 3 w 6"/>
                <a:gd name="T13" fmla="*/ 0 h 4"/>
                <a:gd name="T14" fmla="*/ 1 w 6"/>
                <a:gd name="T15" fmla="*/ 0 h 4"/>
                <a:gd name="T16" fmla="*/ 0 w 6"/>
                <a:gd name="T17" fmla="*/ 1 h 4"/>
                <a:gd name="T18" fmla="*/ 0 w 6"/>
                <a:gd name="T19" fmla="*/ 3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cubicBezTo>
                    <a:pt x="0" y="4"/>
                    <a:pt x="0" y="4"/>
                    <a:pt x="0" y="4"/>
                  </a:cubicBezTo>
                  <a:cubicBezTo>
                    <a:pt x="1" y="3"/>
                    <a:pt x="2" y="3"/>
                    <a:pt x="3" y="3"/>
                  </a:cubicBezTo>
                  <a:cubicBezTo>
                    <a:pt x="3" y="3"/>
                    <a:pt x="4" y="3"/>
                    <a:pt x="5" y="3"/>
                  </a:cubicBezTo>
                  <a:cubicBezTo>
                    <a:pt x="6" y="3"/>
                    <a:pt x="6" y="2"/>
                    <a:pt x="6" y="2"/>
                  </a:cubicBezTo>
                  <a:cubicBezTo>
                    <a:pt x="5" y="1"/>
                    <a:pt x="5" y="1"/>
                    <a:pt x="4" y="0"/>
                  </a:cubicBezTo>
                  <a:cubicBezTo>
                    <a:pt x="3" y="0"/>
                    <a:pt x="3" y="0"/>
                    <a:pt x="3" y="0"/>
                  </a:cubicBezTo>
                  <a:cubicBezTo>
                    <a:pt x="2" y="0"/>
                    <a:pt x="2" y="0"/>
                    <a:pt x="1" y="0"/>
                  </a:cubicBezTo>
                  <a:cubicBezTo>
                    <a:pt x="1" y="0"/>
                    <a:pt x="0" y="0"/>
                    <a:pt x="0" y="1"/>
                  </a:cubicBezTo>
                  <a:cubicBezTo>
                    <a:pt x="0" y="1"/>
                    <a:pt x="0" y="2"/>
                    <a:pt x="0" y="3"/>
                  </a:cubicBezTo>
                  <a:cubicBezTo>
                    <a:pt x="0" y="3"/>
                    <a:pt x="0"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5" name="Freeform 512">
              <a:extLst>
                <a:ext uri="{FF2B5EF4-FFF2-40B4-BE49-F238E27FC236}">
                  <a16:creationId xmlns:a16="http://schemas.microsoft.com/office/drawing/2014/main" id="{DA6A55B4-3725-4963-B465-8D69310D1E45}"/>
                </a:ext>
              </a:extLst>
            </p:cNvPr>
            <p:cNvSpPr>
              <a:spLocks/>
            </p:cNvSpPr>
            <p:nvPr/>
          </p:nvSpPr>
          <p:spPr bwMode="auto">
            <a:xfrm>
              <a:off x="6025018" y="2816908"/>
              <a:ext cx="17463" cy="19050"/>
            </a:xfrm>
            <a:custGeom>
              <a:avLst/>
              <a:gdLst>
                <a:gd name="T0" fmla="*/ 5 w 5"/>
                <a:gd name="T1" fmla="*/ 1 h 5"/>
                <a:gd name="T2" fmla="*/ 4 w 5"/>
                <a:gd name="T3" fmla="*/ 1 h 5"/>
                <a:gd name="T4" fmla="*/ 4 w 5"/>
                <a:gd name="T5" fmla="*/ 0 h 5"/>
                <a:gd name="T6" fmla="*/ 3 w 5"/>
                <a:gd name="T7" fmla="*/ 0 h 5"/>
                <a:gd name="T8" fmla="*/ 0 w 5"/>
                <a:gd name="T9" fmla="*/ 2 h 5"/>
                <a:gd name="T10" fmla="*/ 0 w 5"/>
                <a:gd name="T11" fmla="*/ 2 h 5"/>
                <a:gd name="T12" fmla="*/ 1 w 5"/>
                <a:gd name="T13" fmla="*/ 4 h 5"/>
                <a:gd name="T14" fmla="*/ 4 w 5"/>
                <a:gd name="T15" fmla="*/ 4 h 5"/>
                <a:gd name="T16" fmla="*/ 5 w 5"/>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5" y="1"/>
                  </a:moveTo>
                  <a:cubicBezTo>
                    <a:pt x="5" y="1"/>
                    <a:pt x="5" y="1"/>
                    <a:pt x="4" y="1"/>
                  </a:cubicBezTo>
                  <a:cubicBezTo>
                    <a:pt x="4" y="0"/>
                    <a:pt x="4" y="0"/>
                    <a:pt x="4" y="0"/>
                  </a:cubicBezTo>
                  <a:cubicBezTo>
                    <a:pt x="3" y="0"/>
                    <a:pt x="3" y="0"/>
                    <a:pt x="3" y="0"/>
                  </a:cubicBezTo>
                  <a:cubicBezTo>
                    <a:pt x="2" y="0"/>
                    <a:pt x="1" y="1"/>
                    <a:pt x="0" y="2"/>
                  </a:cubicBezTo>
                  <a:cubicBezTo>
                    <a:pt x="0" y="2"/>
                    <a:pt x="0" y="2"/>
                    <a:pt x="0" y="2"/>
                  </a:cubicBezTo>
                  <a:cubicBezTo>
                    <a:pt x="0" y="3"/>
                    <a:pt x="0" y="4"/>
                    <a:pt x="1" y="4"/>
                  </a:cubicBezTo>
                  <a:cubicBezTo>
                    <a:pt x="2" y="5"/>
                    <a:pt x="3" y="4"/>
                    <a:pt x="4" y="4"/>
                  </a:cubicBezTo>
                  <a:cubicBezTo>
                    <a:pt x="4" y="3"/>
                    <a:pt x="5" y="2"/>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6" name="Freeform 513">
              <a:extLst>
                <a:ext uri="{FF2B5EF4-FFF2-40B4-BE49-F238E27FC236}">
                  <a16:creationId xmlns:a16="http://schemas.microsoft.com/office/drawing/2014/main" id="{5F4721C4-279A-4D1E-A78F-45EA6F149476}"/>
                </a:ext>
              </a:extLst>
            </p:cNvPr>
            <p:cNvSpPr>
              <a:spLocks/>
            </p:cNvSpPr>
            <p:nvPr/>
          </p:nvSpPr>
          <p:spPr bwMode="auto">
            <a:xfrm>
              <a:off x="5275718" y="2648633"/>
              <a:ext cx="11113" cy="23813"/>
            </a:xfrm>
            <a:custGeom>
              <a:avLst/>
              <a:gdLst>
                <a:gd name="T0" fmla="*/ 0 w 3"/>
                <a:gd name="T1" fmla="*/ 2 h 7"/>
                <a:gd name="T2" fmla="*/ 0 w 3"/>
                <a:gd name="T3" fmla="*/ 5 h 7"/>
                <a:gd name="T4" fmla="*/ 2 w 3"/>
                <a:gd name="T5" fmla="*/ 6 h 7"/>
                <a:gd name="T6" fmla="*/ 3 w 3"/>
                <a:gd name="T7" fmla="*/ 5 h 7"/>
                <a:gd name="T8" fmla="*/ 3 w 3"/>
                <a:gd name="T9" fmla="*/ 4 h 7"/>
                <a:gd name="T10" fmla="*/ 3 w 3"/>
                <a:gd name="T11" fmla="*/ 4 h 7"/>
                <a:gd name="T12" fmla="*/ 3 w 3"/>
                <a:gd name="T13" fmla="*/ 3 h 7"/>
                <a:gd name="T14" fmla="*/ 3 w 3"/>
                <a:gd name="T15" fmla="*/ 2 h 7"/>
                <a:gd name="T16" fmla="*/ 1 w 3"/>
                <a:gd name="T17" fmla="*/ 1 h 7"/>
                <a:gd name="T18" fmla="*/ 0 w 3"/>
                <a:gd name="T19" fmla="*/ 1 h 7"/>
                <a:gd name="T20" fmla="*/ 0 w 3"/>
                <a:gd name="T2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7">
                  <a:moveTo>
                    <a:pt x="0" y="2"/>
                  </a:moveTo>
                  <a:cubicBezTo>
                    <a:pt x="0" y="3"/>
                    <a:pt x="0" y="4"/>
                    <a:pt x="0" y="5"/>
                  </a:cubicBezTo>
                  <a:cubicBezTo>
                    <a:pt x="0" y="6"/>
                    <a:pt x="1" y="7"/>
                    <a:pt x="2" y="6"/>
                  </a:cubicBezTo>
                  <a:cubicBezTo>
                    <a:pt x="2" y="6"/>
                    <a:pt x="3" y="5"/>
                    <a:pt x="3" y="5"/>
                  </a:cubicBezTo>
                  <a:cubicBezTo>
                    <a:pt x="3" y="5"/>
                    <a:pt x="3" y="4"/>
                    <a:pt x="3" y="4"/>
                  </a:cubicBezTo>
                  <a:cubicBezTo>
                    <a:pt x="3" y="4"/>
                    <a:pt x="3" y="4"/>
                    <a:pt x="3" y="4"/>
                  </a:cubicBezTo>
                  <a:cubicBezTo>
                    <a:pt x="3" y="3"/>
                    <a:pt x="3" y="3"/>
                    <a:pt x="3" y="3"/>
                  </a:cubicBezTo>
                  <a:cubicBezTo>
                    <a:pt x="3" y="2"/>
                    <a:pt x="3" y="2"/>
                    <a:pt x="3" y="2"/>
                  </a:cubicBezTo>
                  <a:cubicBezTo>
                    <a:pt x="3" y="1"/>
                    <a:pt x="2" y="0"/>
                    <a:pt x="1" y="1"/>
                  </a:cubicBezTo>
                  <a:cubicBezTo>
                    <a:pt x="0" y="1"/>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7" name="Freeform 514">
              <a:extLst>
                <a:ext uri="{FF2B5EF4-FFF2-40B4-BE49-F238E27FC236}">
                  <a16:creationId xmlns:a16="http://schemas.microsoft.com/office/drawing/2014/main" id="{2BF889D2-8A5D-4A05-BFCD-BF5F641854B8}"/>
                </a:ext>
              </a:extLst>
            </p:cNvPr>
            <p:cNvSpPr>
              <a:spLocks/>
            </p:cNvSpPr>
            <p:nvPr/>
          </p:nvSpPr>
          <p:spPr bwMode="auto">
            <a:xfrm>
              <a:off x="4755018" y="2323195"/>
              <a:ext cx="19050" cy="14288"/>
            </a:xfrm>
            <a:custGeom>
              <a:avLst/>
              <a:gdLst>
                <a:gd name="T0" fmla="*/ 0 w 5"/>
                <a:gd name="T1" fmla="*/ 3 h 4"/>
                <a:gd name="T2" fmla="*/ 1 w 5"/>
                <a:gd name="T3" fmla="*/ 4 h 4"/>
                <a:gd name="T4" fmla="*/ 4 w 5"/>
                <a:gd name="T5" fmla="*/ 2 h 4"/>
                <a:gd name="T6" fmla="*/ 5 w 5"/>
                <a:gd name="T7" fmla="*/ 1 h 4"/>
                <a:gd name="T8" fmla="*/ 4 w 5"/>
                <a:gd name="T9" fmla="*/ 0 h 4"/>
                <a:gd name="T10" fmla="*/ 2 w 5"/>
                <a:gd name="T11" fmla="*/ 0 h 4"/>
                <a:gd name="T12" fmla="*/ 0 w 5"/>
                <a:gd name="T13" fmla="*/ 3 h 4"/>
                <a:gd name="T14" fmla="*/ 0 w 5"/>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0" y="3"/>
                  </a:moveTo>
                  <a:cubicBezTo>
                    <a:pt x="0" y="4"/>
                    <a:pt x="1" y="4"/>
                    <a:pt x="1" y="4"/>
                  </a:cubicBezTo>
                  <a:cubicBezTo>
                    <a:pt x="3" y="4"/>
                    <a:pt x="4" y="4"/>
                    <a:pt x="4" y="2"/>
                  </a:cubicBezTo>
                  <a:cubicBezTo>
                    <a:pt x="4" y="2"/>
                    <a:pt x="5" y="2"/>
                    <a:pt x="5" y="1"/>
                  </a:cubicBezTo>
                  <a:cubicBezTo>
                    <a:pt x="5" y="1"/>
                    <a:pt x="5" y="0"/>
                    <a:pt x="4" y="0"/>
                  </a:cubicBezTo>
                  <a:cubicBezTo>
                    <a:pt x="4" y="0"/>
                    <a:pt x="3" y="0"/>
                    <a:pt x="2" y="0"/>
                  </a:cubicBezTo>
                  <a:cubicBezTo>
                    <a:pt x="1"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8" name="Freeform 515">
              <a:extLst>
                <a:ext uri="{FF2B5EF4-FFF2-40B4-BE49-F238E27FC236}">
                  <a16:creationId xmlns:a16="http://schemas.microsoft.com/office/drawing/2014/main" id="{54843C33-7851-4A4B-A310-F83AC9954762}"/>
                </a:ext>
              </a:extLst>
            </p:cNvPr>
            <p:cNvSpPr>
              <a:spLocks/>
            </p:cNvSpPr>
            <p:nvPr/>
          </p:nvSpPr>
          <p:spPr bwMode="auto">
            <a:xfrm>
              <a:off x="4321630" y="2459720"/>
              <a:ext cx="11113" cy="25400"/>
            </a:xfrm>
            <a:custGeom>
              <a:avLst/>
              <a:gdLst>
                <a:gd name="T0" fmla="*/ 2 w 3"/>
                <a:gd name="T1" fmla="*/ 0 h 7"/>
                <a:gd name="T2" fmla="*/ 1 w 3"/>
                <a:gd name="T3" fmla="*/ 0 h 7"/>
                <a:gd name="T4" fmla="*/ 0 w 3"/>
                <a:gd name="T5" fmla="*/ 2 h 7"/>
                <a:gd name="T6" fmla="*/ 1 w 3"/>
                <a:gd name="T7" fmla="*/ 3 h 7"/>
                <a:gd name="T8" fmla="*/ 0 w 3"/>
                <a:gd name="T9" fmla="*/ 3 h 7"/>
                <a:gd name="T10" fmla="*/ 1 w 3"/>
                <a:gd name="T11" fmla="*/ 4 h 7"/>
                <a:gd name="T12" fmla="*/ 1 w 3"/>
                <a:gd name="T13" fmla="*/ 7 h 7"/>
                <a:gd name="T14" fmla="*/ 2 w 3"/>
                <a:gd name="T15" fmla="*/ 7 h 7"/>
                <a:gd name="T16" fmla="*/ 2 w 3"/>
                <a:gd name="T17" fmla="*/ 7 h 7"/>
                <a:gd name="T18" fmla="*/ 2 w 3"/>
                <a:gd name="T19" fmla="*/ 7 h 7"/>
                <a:gd name="T20" fmla="*/ 2 w 3"/>
                <a:gd name="T21" fmla="*/ 3 h 7"/>
                <a:gd name="T22" fmla="*/ 3 w 3"/>
                <a:gd name="T23" fmla="*/ 1 h 7"/>
                <a:gd name="T24" fmla="*/ 3 w 3"/>
                <a:gd name="T25" fmla="*/ 1 h 7"/>
                <a:gd name="T26" fmla="*/ 2 w 3"/>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7">
                  <a:moveTo>
                    <a:pt x="2" y="0"/>
                  </a:moveTo>
                  <a:cubicBezTo>
                    <a:pt x="1" y="0"/>
                    <a:pt x="1" y="0"/>
                    <a:pt x="1" y="0"/>
                  </a:cubicBezTo>
                  <a:cubicBezTo>
                    <a:pt x="1" y="1"/>
                    <a:pt x="0" y="1"/>
                    <a:pt x="0" y="2"/>
                  </a:cubicBezTo>
                  <a:cubicBezTo>
                    <a:pt x="0" y="2"/>
                    <a:pt x="0" y="3"/>
                    <a:pt x="1" y="3"/>
                  </a:cubicBezTo>
                  <a:cubicBezTo>
                    <a:pt x="1" y="3"/>
                    <a:pt x="0" y="3"/>
                    <a:pt x="0" y="3"/>
                  </a:cubicBezTo>
                  <a:cubicBezTo>
                    <a:pt x="1" y="3"/>
                    <a:pt x="1" y="4"/>
                    <a:pt x="1" y="4"/>
                  </a:cubicBezTo>
                  <a:cubicBezTo>
                    <a:pt x="1" y="5"/>
                    <a:pt x="1" y="6"/>
                    <a:pt x="1" y="7"/>
                  </a:cubicBezTo>
                  <a:cubicBezTo>
                    <a:pt x="1" y="7"/>
                    <a:pt x="2" y="7"/>
                    <a:pt x="2" y="7"/>
                  </a:cubicBezTo>
                  <a:cubicBezTo>
                    <a:pt x="2" y="7"/>
                    <a:pt x="2" y="7"/>
                    <a:pt x="2" y="7"/>
                  </a:cubicBezTo>
                  <a:cubicBezTo>
                    <a:pt x="2" y="7"/>
                    <a:pt x="2" y="7"/>
                    <a:pt x="2" y="7"/>
                  </a:cubicBezTo>
                  <a:cubicBezTo>
                    <a:pt x="2" y="6"/>
                    <a:pt x="2" y="5"/>
                    <a:pt x="2" y="3"/>
                  </a:cubicBezTo>
                  <a:cubicBezTo>
                    <a:pt x="3" y="3"/>
                    <a:pt x="3" y="2"/>
                    <a:pt x="3" y="1"/>
                  </a:cubicBezTo>
                  <a:cubicBezTo>
                    <a:pt x="3" y="1"/>
                    <a:pt x="3" y="1"/>
                    <a:pt x="3" y="1"/>
                  </a:cubicBezTo>
                  <a:cubicBezTo>
                    <a:pt x="3"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9" name="Freeform 516">
              <a:extLst>
                <a:ext uri="{FF2B5EF4-FFF2-40B4-BE49-F238E27FC236}">
                  <a16:creationId xmlns:a16="http://schemas.microsoft.com/office/drawing/2014/main" id="{8D22381C-7A3B-40D1-BF41-53F20CEE82EB}"/>
                </a:ext>
              </a:extLst>
            </p:cNvPr>
            <p:cNvSpPr>
              <a:spLocks/>
            </p:cNvSpPr>
            <p:nvPr/>
          </p:nvSpPr>
          <p:spPr bwMode="auto">
            <a:xfrm>
              <a:off x="6140905" y="3043920"/>
              <a:ext cx="28575" cy="14288"/>
            </a:xfrm>
            <a:custGeom>
              <a:avLst/>
              <a:gdLst>
                <a:gd name="T0" fmla="*/ 1 w 8"/>
                <a:gd name="T1" fmla="*/ 4 h 4"/>
                <a:gd name="T2" fmla="*/ 3 w 8"/>
                <a:gd name="T3" fmla="*/ 3 h 4"/>
                <a:gd name="T4" fmla="*/ 6 w 8"/>
                <a:gd name="T5" fmla="*/ 1 h 4"/>
                <a:gd name="T6" fmla="*/ 7 w 8"/>
                <a:gd name="T7" fmla="*/ 1 h 4"/>
                <a:gd name="T8" fmla="*/ 8 w 8"/>
                <a:gd name="T9" fmla="*/ 0 h 4"/>
                <a:gd name="T10" fmla="*/ 7 w 8"/>
                <a:gd name="T11" fmla="*/ 0 h 4"/>
                <a:gd name="T12" fmla="*/ 3 w 8"/>
                <a:gd name="T13" fmla="*/ 1 h 4"/>
                <a:gd name="T14" fmla="*/ 2 w 8"/>
                <a:gd name="T15" fmla="*/ 1 h 4"/>
                <a:gd name="T16" fmla="*/ 1 w 8"/>
                <a:gd name="T17" fmla="*/ 2 h 4"/>
                <a:gd name="T18" fmla="*/ 0 w 8"/>
                <a:gd name="T19" fmla="*/ 4 h 4"/>
                <a:gd name="T20" fmla="*/ 1 w 8"/>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4">
                  <a:moveTo>
                    <a:pt x="1" y="4"/>
                  </a:moveTo>
                  <a:cubicBezTo>
                    <a:pt x="2" y="4"/>
                    <a:pt x="2" y="3"/>
                    <a:pt x="3" y="3"/>
                  </a:cubicBezTo>
                  <a:cubicBezTo>
                    <a:pt x="4" y="2"/>
                    <a:pt x="5" y="1"/>
                    <a:pt x="6" y="1"/>
                  </a:cubicBezTo>
                  <a:cubicBezTo>
                    <a:pt x="6" y="1"/>
                    <a:pt x="6" y="1"/>
                    <a:pt x="7" y="1"/>
                  </a:cubicBezTo>
                  <a:cubicBezTo>
                    <a:pt x="7" y="1"/>
                    <a:pt x="7" y="1"/>
                    <a:pt x="8" y="0"/>
                  </a:cubicBezTo>
                  <a:cubicBezTo>
                    <a:pt x="8" y="0"/>
                    <a:pt x="7" y="0"/>
                    <a:pt x="7" y="0"/>
                  </a:cubicBezTo>
                  <a:cubicBezTo>
                    <a:pt x="5" y="0"/>
                    <a:pt x="4" y="0"/>
                    <a:pt x="3" y="1"/>
                  </a:cubicBezTo>
                  <a:cubicBezTo>
                    <a:pt x="3" y="1"/>
                    <a:pt x="2" y="1"/>
                    <a:pt x="2" y="1"/>
                  </a:cubicBezTo>
                  <a:cubicBezTo>
                    <a:pt x="1" y="1"/>
                    <a:pt x="1" y="2"/>
                    <a:pt x="1" y="2"/>
                  </a:cubicBezTo>
                  <a:cubicBezTo>
                    <a:pt x="0" y="2"/>
                    <a:pt x="0" y="3"/>
                    <a:pt x="0" y="4"/>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0" name="Freeform 517">
              <a:extLst>
                <a:ext uri="{FF2B5EF4-FFF2-40B4-BE49-F238E27FC236}">
                  <a16:creationId xmlns:a16="http://schemas.microsoft.com/office/drawing/2014/main" id="{10B99584-29D8-4AAE-96E3-6D5F913243BA}"/>
                </a:ext>
              </a:extLst>
            </p:cNvPr>
            <p:cNvSpPr>
              <a:spLocks/>
            </p:cNvSpPr>
            <p:nvPr/>
          </p:nvSpPr>
          <p:spPr bwMode="auto">
            <a:xfrm>
              <a:off x="4135893" y="2258108"/>
              <a:ext cx="19050" cy="19050"/>
            </a:xfrm>
            <a:custGeom>
              <a:avLst/>
              <a:gdLst>
                <a:gd name="T0" fmla="*/ 1 w 5"/>
                <a:gd name="T1" fmla="*/ 2 h 5"/>
                <a:gd name="T2" fmla="*/ 1 w 5"/>
                <a:gd name="T3" fmla="*/ 2 h 5"/>
                <a:gd name="T4" fmla="*/ 3 w 5"/>
                <a:gd name="T5" fmla="*/ 3 h 5"/>
                <a:gd name="T6" fmla="*/ 3 w 5"/>
                <a:gd name="T7" fmla="*/ 4 h 5"/>
                <a:gd name="T8" fmla="*/ 4 w 5"/>
                <a:gd name="T9" fmla="*/ 4 h 5"/>
                <a:gd name="T10" fmla="*/ 5 w 5"/>
                <a:gd name="T11" fmla="*/ 4 h 5"/>
                <a:gd name="T12" fmla="*/ 5 w 5"/>
                <a:gd name="T13" fmla="*/ 4 h 5"/>
                <a:gd name="T14" fmla="*/ 5 w 5"/>
                <a:gd name="T15" fmla="*/ 4 h 5"/>
                <a:gd name="T16" fmla="*/ 4 w 5"/>
                <a:gd name="T17" fmla="*/ 2 h 5"/>
                <a:gd name="T18" fmla="*/ 3 w 5"/>
                <a:gd name="T19" fmla="*/ 1 h 5"/>
                <a:gd name="T20" fmla="*/ 2 w 5"/>
                <a:gd name="T21" fmla="*/ 0 h 5"/>
                <a:gd name="T22" fmla="*/ 1 w 5"/>
                <a:gd name="T23" fmla="*/ 0 h 5"/>
                <a:gd name="T24" fmla="*/ 0 w 5"/>
                <a:gd name="T25" fmla="*/ 1 h 5"/>
                <a:gd name="T26" fmla="*/ 1 w 5"/>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5">
                  <a:moveTo>
                    <a:pt x="1" y="2"/>
                  </a:moveTo>
                  <a:cubicBezTo>
                    <a:pt x="1" y="2"/>
                    <a:pt x="1" y="2"/>
                    <a:pt x="1" y="2"/>
                  </a:cubicBezTo>
                  <a:cubicBezTo>
                    <a:pt x="2" y="2"/>
                    <a:pt x="2" y="2"/>
                    <a:pt x="3" y="3"/>
                  </a:cubicBezTo>
                  <a:cubicBezTo>
                    <a:pt x="3" y="3"/>
                    <a:pt x="3" y="4"/>
                    <a:pt x="3" y="4"/>
                  </a:cubicBezTo>
                  <a:cubicBezTo>
                    <a:pt x="3" y="4"/>
                    <a:pt x="3" y="5"/>
                    <a:pt x="4" y="4"/>
                  </a:cubicBezTo>
                  <a:cubicBezTo>
                    <a:pt x="4" y="4"/>
                    <a:pt x="5" y="4"/>
                    <a:pt x="5" y="4"/>
                  </a:cubicBezTo>
                  <a:cubicBezTo>
                    <a:pt x="5" y="4"/>
                    <a:pt x="5" y="4"/>
                    <a:pt x="5" y="4"/>
                  </a:cubicBezTo>
                  <a:cubicBezTo>
                    <a:pt x="5" y="4"/>
                    <a:pt x="5" y="4"/>
                    <a:pt x="5" y="4"/>
                  </a:cubicBezTo>
                  <a:cubicBezTo>
                    <a:pt x="5" y="3"/>
                    <a:pt x="5" y="3"/>
                    <a:pt x="4" y="2"/>
                  </a:cubicBezTo>
                  <a:cubicBezTo>
                    <a:pt x="4" y="1"/>
                    <a:pt x="4" y="1"/>
                    <a:pt x="3" y="1"/>
                  </a:cubicBezTo>
                  <a:cubicBezTo>
                    <a:pt x="2" y="1"/>
                    <a:pt x="2" y="0"/>
                    <a:pt x="2" y="0"/>
                  </a:cubicBezTo>
                  <a:cubicBezTo>
                    <a:pt x="2" y="0"/>
                    <a:pt x="1" y="0"/>
                    <a:pt x="1" y="0"/>
                  </a:cubicBezTo>
                  <a:cubicBezTo>
                    <a:pt x="1" y="0"/>
                    <a:pt x="1" y="1"/>
                    <a:pt x="0" y="1"/>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1" name="Freeform 518">
              <a:extLst>
                <a:ext uri="{FF2B5EF4-FFF2-40B4-BE49-F238E27FC236}">
                  <a16:creationId xmlns:a16="http://schemas.microsoft.com/office/drawing/2014/main" id="{D86FB036-1846-4820-A1C7-2903CC2BA623}"/>
                </a:ext>
              </a:extLst>
            </p:cNvPr>
            <p:cNvSpPr>
              <a:spLocks/>
            </p:cNvSpPr>
            <p:nvPr/>
          </p:nvSpPr>
          <p:spPr bwMode="auto">
            <a:xfrm>
              <a:off x="4729618" y="2135870"/>
              <a:ext cx="19050" cy="11113"/>
            </a:xfrm>
            <a:custGeom>
              <a:avLst/>
              <a:gdLst>
                <a:gd name="T0" fmla="*/ 4 w 5"/>
                <a:gd name="T1" fmla="*/ 3 h 3"/>
                <a:gd name="T2" fmla="*/ 5 w 5"/>
                <a:gd name="T3" fmla="*/ 2 h 3"/>
                <a:gd name="T4" fmla="*/ 5 w 5"/>
                <a:gd name="T5" fmla="*/ 1 h 3"/>
                <a:gd name="T6" fmla="*/ 2 w 5"/>
                <a:gd name="T7" fmla="*/ 0 h 3"/>
                <a:gd name="T8" fmla="*/ 0 w 5"/>
                <a:gd name="T9" fmla="*/ 1 h 3"/>
                <a:gd name="T10" fmla="*/ 1 w 5"/>
                <a:gd name="T11" fmla="*/ 1 h 3"/>
                <a:gd name="T12" fmla="*/ 4 w 5"/>
                <a:gd name="T13" fmla="*/ 3 h 3"/>
                <a:gd name="T14" fmla="*/ 4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4" y="3"/>
                  </a:moveTo>
                  <a:cubicBezTo>
                    <a:pt x="4" y="3"/>
                    <a:pt x="5" y="2"/>
                    <a:pt x="5" y="2"/>
                  </a:cubicBezTo>
                  <a:cubicBezTo>
                    <a:pt x="5" y="2"/>
                    <a:pt x="5" y="2"/>
                    <a:pt x="5" y="1"/>
                  </a:cubicBezTo>
                  <a:cubicBezTo>
                    <a:pt x="4" y="1"/>
                    <a:pt x="3" y="0"/>
                    <a:pt x="2" y="0"/>
                  </a:cubicBezTo>
                  <a:cubicBezTo>
                    <a:pt x="1" y="0"/>
                    <a:pt x="1" y="0"/>
                    <a:pt x="0" y="1"/>
                  </a:cubicBezTo>
                  <a:cubicBezTo>
                    <a:pt x="0" y="1"/>
                    <a:pt x="0" y="1"/>
                    <a:pt x="1" y="1"/>
                  </a:cubicBezTo>
                  <a:cubicBezTo>
                    <a:pt x="2" y="2"/>
                    <a:pt x="3" y="2"/>
                    <a:pt x="4" y="3"/>
                  </a:cubicBezTo>
                  <a:cubicBezTo>
                    <a:pt x="4" y="3"/>
                    <a:pt x="4"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2" name="Freeform 519">
              <a:extLst>
                <a:ext uri="{FF2B5EF4-FFF2-40B4-BE49-F238E27FC236}">
                  <a16:creationId xmlns:a16="http://schemas.microsoft.com/office/drawing/2014/main" id="{A61F5613-3FEB-41E9-A92E-D9470DAE104E}"/>
                </a:ext>
              </a:extLst>
            </p:cNvPr>
            <p:cNvSpPr>
              <a:spLocks/>
            </p:cNvSpPr>
            <p:nvPr/>
          </p:nvSpPr>
          <p:spPr bwMode="auto">
            <a:xfrm>
              <a:off x="6148843" y="2878820"/>
              <a:ext cx="9525" cy="17463"/>
            </a:xfrm>
            <a:custGeom>
              <a:avLst/>
              <a:gdLst>
                <a:gd name="T0" fmla="*/ 0 w 3"/>
                <a:gd name="T1" fmla="*/ 0 h 5"/>
                <a:gd name="T2" fmla="*/ 0 w 3"/>
                <a:gd name="T3" fmla="*/ 1 h 5"/>
                <a:gd name="T4" fmla="*/ 0 w 3"/>
                <a:gd name="T5" fmla="*/ 2 h 5"/>
                <a:gd name="T6" fmla="*/ 0 w 3"/>
                <a:gd name="T7" fmla="*/ 2 h 5"/>
                <a:gd name="T8" fmla="*/ 1 w 3"/>
                <a:gd name="T9" fmla="*/ 2 h 5"/>
                <a:gd name="T10" fmla="*/ 1 w 3"/>
                <a:gd name="T11" fmla="*/ 2 h 5"/>
                <a:gd name="T12" fmla="*/ 1 w 3"/>
                <a:gd name="T13" fmla="*/ 2 h 5"/>
                <a:gd name="T14" fmla="*/ 1 w 3"/>
                <a:gd name="T15" fmla="*/ 2 h 5"/>
                <a:gd name="T16" fmla="*/ 1 w 3"/>
                <a:gd name="T17" fmla="*/ 2 h 5"/>
                <a:gd name="T18" fmla="*/ 1 w 3"/>
                <a:gd name="T19" fmla="*/ 2 h 5"/>
                <a:gd name="T20" fmla="*/ 0 w 3"/>
                <a:gd name="T21" fmla="*/ 2 h 5"/>
                <a:gd name="T22" fmla="*/ 0 w 3"/>
                <a:gd name="T23" fmla="*/ 2 h 5"/>
                <a:gd name="T24" fmla="*/ 0 w 3"/>
                <a:gd name="T25" fmla="*/ 4 h 5"/>
                <a:gd name="T26" fmla="*/ 1 w 3"/>
                <a:gd name="T27" fmla="*/ 5 h 5"/>
                <a:gd name="T28" fmla="*/ 2 w 3"/>
                <a:gd name="T29" fmla="*/ 5 h 5"/>
                <a:gd name="T30" fmla="*/ 2 w 3"/>
                <a:gd name="T31" fmla="*/ 5 h 5"/>
                <a:gd name="T32" fmla="*/ 2 w 3"/>
                <a:gd name="T33" fmla="*/ 4 h 5"/>
                <a:gd name="T34" fmla="*/ 2 w 3"/>
                <a:gd name="T35" fmla="*/ 4 h 5"/>
                <a:gd name="T36" fmla="*/ 3 w 3"/>
                <a:gd name="T37" fmla="*/ 2 h 5"/>
                <a:gd name="T38" fmla="*/ 2 w 3"/>
                <a:gd name="T39" fmla="*/ 1 h 5"/>
                <a:gd name="T40" fmla="*/ 0 w 3"/>
                <a:gd name="T4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5">
                  <a:moveTo>
                    <a:pt x="0" y="0"/>
                  </a:moveTo>
                  <a:cubicBezTo>
                    <a:pt x="0" y="0"/>
                    <a:pt x="0" y="1"/>
                    <a:pt x="0" y="1"/>
                  </a:cubicBezTo>
                  <a:cubicBezTo>
                    <a:pt x="0" y="1"/>
                    <a:pt x="0" y="2"/>
                    <a:pt x="0" y="2"/>
                  </a:cubicBezTo>
                  <a:cubicBezTo>
                    <a:pt x="0" y="2"/>
                    <a:pt x="0" y="2"/>
                    <a:pt x="0" y="2"/>
                  </a:cubicBezTo>
                  <a:cubicBezTo>
                    <a:pt x="0" y="2"/>
                    <a:pt x="0" y="2"/>
                    <a:pt x="1" y="2"/>
                  </a:cubicBezTo>
                  <a:cubicBezTo>
                    <a:pt x="1" y="2"/>
                    <a:pt x="1" y="2"/>
                    <a:pt x="1" y="2"/>
                  </a:cubicBezTo>
                  <a:cubicBezTo>
                    <a:pt x="1" y="2"/>
                    <a:pt x="1" y="2"/>
                    <a:pt x="1" y="2"/>
                  </a:cubicBezTo>
                  <a:cubicBezTo>
                    <a:pt x="1" y="2"/>
                    <a:pt x="1" y="2"/>
                    <a:pt x="1" y="2"/>
                  </a:cubicBezTo>
                  <a:cubicBezTo>
                    <a:pt x="1" y="3"/>
                    <a:pt x="1" y="3"/>
                    <a:pt x="1" y="2"/>
                  </a:cubicBezTo>
                  <a:cubicBezTo>
                    <a:pt x="0" y="2"/>
                    <a:pt x="0" y="2"/>
                    <a:pt x="1" y="2"/>
                  </a:cubicBezTo>
                  <a:cubicBezTo>
                    <a:pt x="0" y="2"/>
                    <a:pt x="0" y="2"/>
                    <a:pt x="0" y="2"/>
                  </a:cubicBezTo>
                  <a:cubicBezTo>
                    <a:pt x="0" y="2"/>
                    <a:pt x="0" y="2"/>
                    <a:pt x="0" y="2"/>
                  </a:cubicBezTo>
                  <a:cubicBezTo>
                    <a:pt x="0" y="3"/>
                    <a:pt x="0" y="3"/>
                    <a:pt x="0" y="4"/>
                  </a:cubicBezTo>
                  <a:cubicBezTo>
                    <a:pt x="1" y="4"/>
                    <a:pt x="1" y="5"/>
                    <a:pt x="1" y="5"/>
                  </a:cubicBezTo>
                  <a:cubicBezTo>
                    <a:pt x="1" y="5"/>
                    <a:pt x="1" y="5"/>
                    <a:pt x="2" y="5"/>
                  </a:cubicBezTo>
                  <a:cubicBezTo>
                    <a:pt x="2" y="5"/>
                    <a:pt x="2" y="5"/>
                    <a:pt x="2" y="5"/>
                  </a:cubicBezTo>
                  <a:cubicBezTo>
                    <a:pt x="2" y="5"/>
                    <a:pt x="2" y="4"/>
                    <a:pt x="2" y="4"/>
                  </a:cubicBezTo>
                  <a:cubicBezTo>
                    <a:pt x="2" y="4"/>
                    <a:pt x="2" y="4"/>
                    <a:pt x="2" y="4"/>
                  </a:cubicBezTo>
                  <a:cubicBezTo>
                    <a:pt x="3" y="3"/>
                    <a:pt x="3" y="3"/>
                    <a:pt x="3" y="2"/>
                  </a:cubicBezTo>
                  <a:cubicBezTo>
                    <a:pt x="2" y="2"/>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3" name="Freeform 520">
              <a:extLst>
                <a:ext uri="{FF2B5EF4-FFF2-40B4-BE49-F238E27FC236}">
                  <a16:creationId xmlns:a16="http://schemas.microsoft.com/office/drawing/2014/main" id="{6961D6FD-E5E2-4705-9C98-F3FE7A9428A8}"/>
                </a:ext>
              </a:extLst>
            </p:cNvPr>
            <p:cNvSpPr>
              <a:spLocks/>
            </p:cNvSpPr>
            <p:nvPr/>
          </p:nvSpPr>
          <p:spPr bwMode="auto">
            <a:xfrm>
              <a:off x="5490030" y="2107295"/>
              <a:ext cx="11113" cy="14288"/>
            </a:xfrm>
            <a:custGeom>
              <a:avLst/>
              <a:gdLst>
                <a:gd name="T0" fmla="*/ 0 w 3"/>
                <a:gd name="T1" fmla="*/ 1 h 4"/>
                <a:gd name="T2" fmla="*/ 0 w 3"/>
                <a:gd name="T3" fmla="*/ 1 h 4"/>
                <a:gd name="T4" fmla="*/ 0 w 3"/>
                <a:gd name="T5" fmla="*/ 4 h 4"/>
                <a:gd name="T6" fmla="*/ 1 w 3"/>
                <a:gd name="T7" fmla="*/ 4 h 4"/>
                <a:gd name="T8" fmla="*/ 3 w 3"/>
                <a:gd name="T9" fmla="*/ 4 h 4"/>
                <a:gd name="T10" fmla="*/ 3 w 3"/>
                <a:gd name="T11" fmla="*/ 3 h 4"/>
                <a:gd name="T12" fmla="*/ 3 w 3"/>
                <a:gd name="T13" fmla="*/ 3 h 4"/>
                <a:gd name="T14" fmla="*/ 3 w 3"/>
                <a:gd name="T15" fmla="*/ 2 h 4"/>
                <a:gd name="T16" fmla="*/ 3 w 3"/>
                <a:gd name="T17" fmla="*/ 2 h 4"/>
                <a:gd name="T18" fmla="*/ 3 w 3"/>
                <a:gd name="T19" fmla="*/ 1 h 4"/>
                <a:gd name="T20" fmla="*/ 2 w 3"/>
                <a:gd name="T21" fmla="*/ 0 h 4"/>
                <a:gd name="T22" fmla="*/ 1 w 3"/>
                <a:gd name="T23" fmla="*/ 1 h 4"/>
                <a:gd name="T24" fmla="*/ 1 w 3"/>
                <a:gd name="T25" fmla="*/ 1 h 4"/>
                <a:gd name="T26" fmla="*/ 1 w 3"/>
                <a:gd name="T27" fmla="*/ 1 h 4"/>
                <a:gd name="T28" fmla="*/ 1 w 3"/>
                <a:gd name="T29" fmla="*/ 1 h 4"/>
                <a:gd name="T30" fmla="*/ 0 w 3"/>
                <a:gd name="T3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4">
                  <a:moveTo>
                    <a:pt x="0" y="1"/>
                  </a:moveTo>
                  <a:cubicBezTo>
                    <a:pt x="0" y="1"/>
                    <a:pt x="0" y="1"/>
                    <a:pt x="0" y="1"/>
                  </a:cubicBezTo>
                  <a:cubicBezTo>
                    <a:pt x="0" y="2"/>
                    <a:pt x="0" y="3"/>
                    <a:pt x="0" y="4"/>
                  </a:cubicBezTo>
                  <a:cubicBezTo>
                    <a:pt x="0" y="4"/>
                    <a:pt x="1" y="4"/>
                    <a:pt x="1" y="4"/>
                  </a:cubicBezTo>
                  <a:cubicBezTo>
                    <a:pt x="2" y="4"/>
                    <a:pt x="2" y="4"/>
                    <a:pt x="3" y="4"/>
                  </a:cubicBezTo>
                  <a:cubicBezTo>
                    <a:pt x="3" y="4"/>
                    <a:pt x="3" y="3"/>
                    <a:pt x="3" y="3"/>
                  </a:cubicBezTo>
                  <a:cubicBezTo>
                    <a:pt x="3" y="3"/>
                    <a:pt x="3" y="3"/>
                    <a:pt x="3" y="3"/>
                  </a:cubicBezTo>
                  <a:cubicBezTo>
                    <a:pt x="3" y="3"/>
                    <a:pt x="3" y="3"/>
                    <a:pt x="3" y="2"/>
                  </a:cubicBezTo>
                  <a:cubicBezTo>
                    <a:pt x="2" y="2"/>
                    <a:pt x="2" y="2"/>
                    <a:pt x="3" y="2"/>
                  </a:cubicBezTo>
                  <a:cubicBezTo>
                    <a:pt x="3" y="1"/>
                    <a:pt x="3" y="1"/>
                    <a:pt x="3" y="1"/>
                  </a:cubicBezTo>
                  <a:cubicBezTo>
                    <a:pt x="3" y="0"/>
                    <a:pt x="2" y="0"/>
                    <a:pt x="2" y="0"/>
                  </a:cubicBezTo>
                  <a:cubicBezTo>
                    <a:pt x="2" y="0"/>
                    <a:pt x="1" y="1"/>
                    <a:pt x="1" y="1"/>
                  </a:cubicBezTo>
                  <a:cubicBezTo>
                    <a:pt x="1" y="1"/>
                    <a:pt x="1" y="1"/>
                    <a:pt x="1" y="1"/>
                  </a:cubicBezTo>
                  <a:cubicBezTo>
                    <a:pt x="1" y="1"/>
                    <a:pt x="1" y="1"/>
                    <a:pt x="1" y="1"/>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4" name="Freeform 521">
              <a:extLst>
                <a:ext uri="{FF2B5EF4-FFF2-40B4-BE49-F238E27FC236}">
                  <a16:creationId xmlns:a16="http://schemas.microsoft.com/office/drawing/2014/main" id="{20FBCB1A-F1C7-40C6-89EB-673D8F10B565}"/>
                </a:ext>
              </a:extLst>
            </p:cNvPr>
            <p:cNvSpPr>
              <a:spLocks/>
            </p:cNvSpPr>
            <p:nvPr/>
          </p:nvSpPr>
          <p:spPr bwMode="auto">
            <a:xfrm>
              <a:off x="5421768" y="2121583"/>
              <a:ext cx="17463" cy="11113"/>
            </a:xfrm>
            <a:custGeom>
              <a:avLst/>
              <a:gdLst>
                <a:gd name="T0" fmla="*/ 1 w 5"/>
                <a:gd name="T1" fmla="*/ 3 h 3"/>
                <a:gd name="T2" fmla="*/ 3 w 5"/>
                <a:gd name="T3" fmla="*/ 3 h 3"/>
                <a:gd name="T4" fmla="*/ 3 w 5"/>
                <a:gd name="T5" fmla="*/ 3 h 3"/>
                <a:gd name="T6" fmla="*/ 3 w 5"/>
                <a:gd name="T7" fmla="*/ 2 h 3"/>
                <a:gd name="T8" fmla="*/ 3 w 5"/>
                <a:gd name="T9" fmla="*/ 1 h 3"/>
                <a:gd name="T10" fmla="*/ 4 w 5"/>
                <a:gd name="T11" fmla="*/ 1 h 3"/>
                <a:gd name="T12" fmla="*/ 5 w 5"/>
                <a:gd name="T13" fmla="*/ 1 h 3"/>
                <a:gd name="T14" fmla="*/ 5 w 5"/>
                <a:gd name="T15" fmla="*/ 1 h 3"/>
                <a:gd name="T16" fmla="*/ 3 w 5"/>
                <a:gd name="T17" fmla="*/ 0 h 3"/>
                <a:gd name="T18" fmla="*/ 2 w 5"/>
                <a:gd name="T19" fmla="*/ 0 h 3"/>
                <a:gd name="T20" fmla="*/ 0 w 5"/>
                <a:gd name="T21" fmla="*/ 2 h 3"/>
                <a:gd name="T22" fmla="*/ 1 w 5"/>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3">
                  <a:moveTo>
                    <a:pt x="1" y="3"/>
                  </a:moveTo>
                  <a:cubicBezTo>
                    <a:pt x="1" y="3"/>
                    <a:pt x="2" y="3"/>
                    <a:pt x="3" y="3"/>
                  </a:cubicBezTo>
                  <a:cubicBezTo>
                    <a:pt x="3" y="3"/>
                    <a:pt x="3" y="3"/>
                    <a:pt x="3" y="3"/>
                  </a:cubicBezTo>
                  <a:cubicBezTo>
                    <a:pt x="3" y="3"/>
                    <a:pt x="3" y="2"/>
                    <a:pt x="3" y="2"/>
                  </a:cubicBezTo>
                  <a:cubicBezTo>
                    <a:pt x="3" y="2"/>
                    <a:pt x="3" y="1"/>
                    <a:pt x="3" y="1"/>
                  </a:cubicBezTo>
                  <a:cubicBezTo>
                    <a:pt x="3" y="1"/>
                    <a:pt x="4" y="1"/>
                    <a:pt x="4" y="1"/>
                  </a:cubicBezTo>
                  <a:cubicBezTo>
                    <a:pt x="4" y="1"/>
                    <a:pt x="5" y="1"/>
                    <a:pt x="5" y="1"/>
                  </a:cubicBezTo>
                  <a:cubicBezTo>
                    <a:pt x="5" y="1"/>
                    <a:pt x="5" y="1"/>
                    <a:pt x="5" y="1"/>
                  </a:cubicBezTo>
                  <a:cubicBezTo>
                    <a:pt x="4" y="0"/>
                    <a:pt x="4" y="0"/>
                    <a:pt x="3" y="0"/>
                  </a:cubicBezTo>
                  <a:cubicBezTo>
                    <a:pt x="3" y="0"/>
                    <a:pt x="2" y="0"/>
                    <a:pt x="2" y="0"/>
                  </a:cubicBezTo>
                  <a:cubicBezTo>
                    <a:pt x="1" y="0"/>
                    <a:pt x="1" y="1"/>
                    <a:pt x="0" y="2"/>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5" name="Oval 522">
              <a:extLst>
                <a:ext uri="{FF2B5EF4-FFF2-40B4-BE49-F238E27FC236}">
                  <a16:creationId xmlns:a16="http://schemas.microsoft.com/office/drawing/2014/main" id="{CF07885A-41CC-4DA5-BCD2-8E1BE462BA52}"/>
                </a:ext>
              </a:extLst>
            </p:cNvPr>
            <p:cNvSpPr>
              <a:spLocks noChangeArrowheads="1"/>
            </p:cNvSpPr>
            <p:nvPr/>
          </p:nvSpPr>
          <p:spPr bwMode="auto">
            <a:xfrm>
              <a:off x="5431293" y="213269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6" name="Freeform 523">
              <a:extLst>
                <a:ext uri="{FF2B5EF4-FFF2-40B4-BE49-F238E27FC236}">
                  <a16:creationId xmlns:a16="http://schemas.microsoft.com/office/drawing/2014/main" id="{EA820ED9-5036-4DB8-B9D4-11561AE6BF86}"/>
                </a:ext>
              </a:extLst>
            </p:cNvPr>
            <p:cNvSpPr>
              <a:spLocks/>
            </p:cNvSpPr>
            <p:nvPr/>
          </p:nvSpPr>
          <p:spPr bwMode="auto">
            <a:xfrm>
              <a:off x="5475743" y="2121583"/>
              <a:ext cx="14288" cy="14288"/>
            </a:xfrm>
            <a:custGeom>
              <a:avLst/>
              <a:gdLst>
                <a:gd name="T0" fmla="*/ 0 w 4"/>
                <a:gd name="T1" fmla="*/ 1 h 4"/>
                <a:gd name="T2" fmla="*/ 0 w 4"/>
                <a:gd name="T3" fmla="*/ 2 h 4"/>
                <a:gd name="T4" fmla="*/ 1 w 4"/>
                <a:gd name="T5" fmla="*/ 3 h 4"/>
                <a:gd name="T6" fmla="*/ 2 w 4"/>
                <a:gd name="T7" fmla="*/ 3 h 4"/>
                <a:gd name="T8" fmla="*/ 2 w 4"/>
                <a:gd name="T9" fmla="*/ 3 h 4"/>
                <a:gd name="T10" fmla="*/ 3 w 4"/>
                <a:gd name="T11" fmla="*/ 2 h 4"/>
                <a:gd name="T12" fmla="*/ 4 w 4"/>
                <a:gd name="T13" fmla="*/ 2 h 4"/>
                <a:gd name="T14" fmla="*/ 3 w 4"/>
                <a:gd name="T15" fmla="*/ 1 h 4"/>
                <a:gd name="T16" fmla="*/ 3 w 4"/>
                <a:gd name="T17" fmla="*/ 0 h 4"/>
                <a:gd name="T18" fmla="*/ 2 w 4"/>
                <a:gd name="T19" fmla="*/ 0 h 4"/>
                <a:gd name="T20" fmla="*/ 0 w 4"/>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0" y="1"/>
                  </a:moveTo>
                  <a:cubicBezTo>
                    <a:pt x="0" y="1"/>
                    <a:pt x="0" y="2"/>
                    <a:pt x="0" y="2"/>
                  </a:cubicBezTo>
                  <a:cubicBezTo>
                    <a:pt x="0" y="2"/>
                    <a:pt x="0" y="3"/>
                    <a:pt x="1" y="3"/>
                  </a:cubicBezTo>
                  <a:cubicBezTo>
                    <a:pt x="1" y="3"/>
                    <a:pt x="1" y="4"/>
                    <a:pt x="2" y="3"/>
                  </a:cubicBezTo>
                  <a:cubicBezTo>
                    <a:pt x="2" y="3"/>
                    <a:pt x="2" y="3"/>
                    <a:pt x="2" y="3"/>
                  </a:cubicBezTo>
                  <a:cubicBezTo>
                    <a:pt x="3" y="3"/>
                    <a:pt x="3" y="3"/>
                    <a:pt x="3" y="2"/>
                  </a:cubicBezTo>
                  <a:cubicBezTo>
                    <a:pt x="3" y="2"/>
                    <a:pt x="4" y="2"/>
                    <a:pt x="4" y="2"/>
                  </a:cubicBezTo>
                  <a:cubicBezTo>
                    <a:pt x="4" y="1"/>
                    <a:pt x="4" y="1"/>
                    <a:pt x="3" y="1"/>
                  </a:cubicBezTo>
                  <a:cubicBezTo>
                    <a:pt x="3" y="0"/>
                    <a:pt x="3" y="0"/>
                    <a:pt x="3" y="0"/>
                  </a:cubicBezTo>
                  <a:cubicBezTo>
                    <a:pt x="2" y="0"/>
                    <a:pt x="2" y="0"/>
                    <a:pt x="2" y="0"/>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7" name="Freeform 524">
              <a:extLst>
                <a:ext uri="{FF2B5EF4-FFF2-40B4-BE49-F238E27FC236}">
                  <a16:creationId xmlns:a16="http://schemas.microsoft.com/office/drawing/2014/main" id="{3A72B9DF-47F1-4CEC-9C0F-6D64AE140C65}"/>
                </a:ext>
              </a:extLst>
            </p:cNvPr>
            <p:cNvSpPr>
              <a:spLocks/>
            </p:cNvSpPr>
            <p:nvPr/>
          </p:nvSpPr>
          <p:spPr bwMode="auto">
            <a:xfrm>
              <a:off x="5501143" y="2093008"/>
              <a:ext cx="9525" cy="14288"/>
            </a:xfrm>
            <a:custGeom>
              <a:avLst/>
              <a:gdLst>
                <a:gd name="T0" fmla="*/ 1 w 3"/>
                <a:gd name="T1" fmla="*/ 4 h 4"/>
                <a:gd name="T2" fmla="*/ 1 w 3"/>
                <a:gd name="T3" fmla="*/ 4 h 4"/>
                <a:gd name="T4" fmla="*/ 2 w 3"/>
                <a:gd name="T5" fmla="*/ 3 h 4"/>
                <a:gd name="T6" fmla="*/ 3 w 3"/>
                <a:gd name="T7" fmla="*/ 2 h 4"/>
                <a:gd name="T8" fmla="*/ 1 w 3"/>
                <a:gd name="T9" fmla="*/ 0 h 4"/>
                <a:gd name="T10" fmla="*/ 1 w 3"/>
                <a:gd name="T11" fmla="*/ 0 h 4"/>
                <a:gd name="T12" fmla="*/ 0 w 3"/>
                <a:gd name="T13" fmla="*/ 1 h 4"/>
                <a:gd name="T14" fmla="*/ 0 w 3"/>
                <a:gd name="T15" fmla="*/ 2 h 4"/>
                <a:gd name="T16" fmla="*/ 1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4"/>
                  </a:moveTo>
                  <a:cubicBezTo>
                    <a:pt x="1" y="4"/>
                    <a:pt x="1" y="4"/>
                    <a:pt x="1" y="4"/>
                  </a:cubicBezTo>
                  <a:cubicBezTo>
                    <a:pt x="2" y="4"/>
                    <a:pt x="2" y="3"/>
                    <a:pt x="2" y="3"/>
                  </a:cubicBezTo>
                  <a:cubicBezTo>
                    <a:pt x="3" y="3"/>
                    <a:pt x="3" y="2"/>
                    <a:pt x="3" y="2"/>
                  </a:cubicBezTo>
                  <a:cubicBezTo>
                    <a:pt x="2" y="1"/>
                    <a:pt x="2" y="1"/>
                    <a:pt x="1" y="0"/>
                  </a:cubicBezTo>
                  <a:cubicBezTo>
                    <a:pt x="1" y="0"/>
                    <a:pt x="1" y="0"/>
                    <a:pt x="1" y="0"/>
                  </a:cubicBezTo>
                  <a:cubicBezTo>
                    <a:pt x="0" y="0"/>
                    <a:pt x="0" y="1"/>
                    <a:pt x="0" y="1"/>
                  </a:cubicBezTo>
                  <a:cubicBezTo>
                    <a:pt x="0" y="1"/>
                    <a:pt x="0" y="2"/>
                    <a:pt x="0" y="2"/>
                  </a:cubicBezTo>
                  <a:cubicBezTo>
                    <a:pt x="0" y="3"/>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8" name="Freeform 525">
              <a:extLst>
                <a:ext uri="{FF2B5EF4-FFF2-40B4-BE49-F238E27FC236}">
                  <a16:creationId xmlns:a16="http://schemas.microsoft.com/office/drawing/2014/main" id="{8F58F6D3-E7C8-4CCC-86A2-277D02A67821}"/>
                </a:ext>
              </a:extLst>
            </p:cNvPr>
            <p:cNvSpPr>
              <a:spLocks/>
            </p:cNvSpPr>
            <p:nvPr/>
          </p:nvSpPr>
          <p:spPr bwMode="auto">
            <a:xfrm>
              <a:off x="6177418" y="2997883"/>
              <a:ext cx="20638" cy="11113"/>
            </a:xfrm>
            <a:custGeom>
              <a:avLst/>
              <a:gdLst>
                <a:gd name="T0" fmla="*/ 1 w 6"/>
                <a:gd name="T1" fmla="*/ 2 h 3"/>
                <a:gd name="T2" fmla="*/ 5 w 6"/>
                <a:gd name="T3" fmla="*/ 3 h 3"/>
                <a:gd name="T4" fmla="*/ 5 w 6"/>
                <a:gd name="T5" fmla="*/ 3 h 3"/>
                <a:gd name="T6" fmla="*/ 6 w 6"/>
                <a:gd name="T7" fmla="*/ 2 h 3"/>
                <a:gd name="T8" fmla="*/ 6 w 6"/>
                <a:gd name="T9" fmla="*/ 2 h 3"/>
                <a:gd name="T10" fmla="*/ 5 w 6"/>
                <a:gd name="T11" fmla="*/ 1 h 3"/>
                <a:gd name="T12" fmla="*/ 1 w 6"/>
                <a:gd name="T13" fmla="*/ 1 h 3"/>
                <a:gd name="T14" fmla="*/ 0 w 6"/>
                <a:gd name="T15" fmla="*/ 1 h 3"/>
                <a:gd name="T16" fmla="*/ 1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1" y="2"/>
                  </a:moveTo>
                  <a:cubicBezTo>
                    <a:pt x="2" y="2"/>
                    <a:pt x="4" y="2"/>
                    <a:pt x="5" y="3"/>
                  </a:cubicBezTo>
                  <a:cubicBezTo>
                    <a:pt x="5" y="3"/>
                    <a:pt x="5" y="3"/>
                    <a:pt x="5" y="3"/>
                  </a:cubicBezTo>
                  <a:cubicBezTo>
                    <a:pt x="6" y="3"/>
                    <a:pt x="6" y="3"/>
                    <a:pt x="6" y="2"/>
                  </a:cubicBezTo>
                  <a:cubicBezTo>
                    <a:pt x="6" y="2"/>
                    <a:pt x="6" y="2"/>
                    <a:pt x="6" y="2"/>
                  </a:cubicBezTo>
                  <a:cubicBezTo>
                    <a:pt x="6" y="1"/>
                    <a:pt x="5" y="1"/>
                    <a:pt x="5" y="1"/>
                  </a:cubicBezTo>
                  <a:cubicBezTo>
                    <a:pt x="4" y="0"/>
                    <a:pt x="2" y="0"/>
                    <a:pt x="1" y="1"/>
                  </a:cubicBezTo>
                  <a:cubicBezTo>
                    <a:pt x="0" y="1"/>
                    <a:pt x="0" y="1"/>
                    <a:pt x="0" y="1"/>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9" name="Freeform 526">
              <a:extLst>
                <a:ext uri="{FF2B5EF4-FFF2-40B4-BE49-F238E27FC236}">
                  <a16:creationId xmlns:a16="http://schemas.microsoft.com/office/drawing/2014/main" id="{28605341-C7FC-4AB8-8119-1D9951904752}"/>
                </a:ext>
              </a:extLst>
            </p:cNvPr>
            <p:cNvSpPr>
              <a:spLocks/>
            </p:cNvSpPr>
            <p:nvPr/>
          </p:nvSpPr>
          <p:spPr bwMode="auto">
            <a:xfrm>
              <a:off x="6437768" y="3145520"/>
              <a:ext cx="17463" cy="17463"/>
            </a:xfrm>
            <a:custGeom>
              <a:avLst/>
              <a:gdLst>
                <a:gd name="T0" fmla="*/ 4 w 5"/>
                <a:gd name="T1" fmla="*/ 5 h 5"/>
                <a:gd name="T2" fmla="*/ 5 w 5"/>
                <a:gd name="T3" fmla="*/ 5 h 5"/>
                <a:gd name="T4" fmla="*/ 5 w 5"/>
                <a:gd name="T5" fmla="*/ 5 h 5"/>
                <a:gd name="T6" fmla="*/ 5 w 5"/>
                <a:gd name="T7" fmla="*/ 4 h 5"/>
                <a:gd name="T8" fmla="*/ 2 w 5"/>
                <a:gd name="T9" fmla="*/ 1 h 5"/>
                <a:gd name="T10" fmla="*/ 1 w 5"/>
                <a:gd name="T11" fmla="*/ 0 h 5"/>
                <a:gd name="T12" fmla="*/ 1 w 5"/>
                <a:gd name="T13" fmla="*/ 0 h 5"/>
                <a:gd name="T14" fmla="*/ 0 w 5"/>
                <a:gd name="T15" fmla="*/ 0 h 5"/>
                <a:gd name="T16" fmla="*/ 0 w 5"/>
                <a:gd name="T17" fmla="*/ 0 h 5"/>
                <a:gd name="T18" fmla="*/ 2 w 5"/>
                <a:gd name="T19" fmla="*/ 3 h 5"/>
                <a:gd name="T20" fmla="*/ 4 w 5"/>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4" y="5"/>
                  </a:moveTo>
                  <a:cubicBezTo>
                    <a:pt x="5" y="5"/>
                    <a:pt x="5" y="5"/>
                    <a:pt x="5" y="5"/>
                  </a:cubicBezTo>
                  <a:cubicBezTo>
                    <a:pt x="5" y="5"/>
                    <a:pt x="5" y="5"/>
                    <a:pt x="5" y="5"/>
                  </a:cubicBezTo>
                  <a:cubicBezTo>
                    <a:pt x="5" y="4"/>
                    <a:pt x="5" y="4"/>
                    <a:pt x="5" y="4"/>
                  </a:cubicBezTo>
                  <a:cubicBezTo>
                    <a:pt x="4" y="3"/>
                    <a:pt x="3" y="2"/>
                    <a:pt x="2" y="1"/>
                  </a:cubicBezTo>
                  <a:cubicBezTo>
                    <a:pt x="2" y="1"/>
                    <a:pt x="1" y="0"/>
                    <a:pt x="1" y="0"/>
                  </a:cubicBezTo>
                  <a:cubicBezTo>
                    <a:pt x="1" y="0"/>
                    <a:pt x="1" y="0"/>
                    <a:pt x="1" y="0"/>
                  </a:cubicBezTo>
                  <a:cubicBezTo>
                    <a:pt x="1" y="0"/>
                    <a:pt x="0" y="0"/>
                    <a:pt x="0" y="0"/>
                  </a:cubicBezTo>
                  <a:cubicBezTo>
                    <a:pt x="0" y="0"/>
                    <a:pt x="0" y="0"/>
                    <a:pt x="0" y="0"/>
                  </a:cubicBezTo>
                  <a:cubicBezTo>
                    <a:pt x="0" y="1"/>
                    <a:pt x="1" y="2"/>
                    <a:pt x="2" y="3"/>
                  </a:cubicBezTo>
                  <a:cubicBezTo>
                    <a:pt x="3" y="3"/>
                    <a:pt x="3" y="4"/>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0" name="Freeform 527">
              <a:extLst>
                <a:ext uri="{FF2B5EF4-FFF2-40B4-BE49-F238E27FC236}">
                  <a16:creationId xmlns:a16="http://schemas.microsoft.com/office/drawing/2014/main" id="{E3F66208-3F1C-4BDE-8315-A0990EC71F39}"/>
                </a:ext>
              </a:extLst>
            </p:cNvPr>
            <p:cNvSpPr>
              <a:spLocks/>
            </p:cNvSpPr>
            <p:nvPr/>
          </p:nvSpPr>
          <p:spPr bwMode="auto">
            <a:xfrm>
              <a:off x="6086930" y="3040745"/>
              <a:ext cx="22225" cy="7938"/>
            </a:xfrm>
            <a:custGeom>
              <a:avLst/>
              <a:gdLst>
                <a:gd name="T0" fmla="*/ 0 w 6"/>
                <a:gd name="T1" fmla="*/ 1 h 2"/>
                <a:gd name="T2" fmla="*/ 1 w 6"/>
                <a:gd name="T3" fmla="*/ 2 h 2"/>
                <a:gd name="T4" fmla="*/ 2 w 6"/>
                <a:gd name="T5" fmla="*/ 2 h 2"/>
                <a:gd name="T6" fmla="*/ 6 w 6"/>
                <a:gd name="T7" fmla="*/ 1 h 2"/>
                <a:gd name="T8" fmla="*/ 6 w 6"/>
                <a:gd name="T9" fmla="*/ 1 h 2"/>
                <a:gd name="T10" fmla="*/ 4 w 6"/>
                <a:gd name="T11" fmla="*/ 0 h 2"/>
                <a:gd name="T12" fmla="*/ 4 w 6"/>
                <a:gd name="T13" fmla="*/ 0 h 2"/>
                <a:gd name="T14" fmla="*/ 3 w 6"/>
                <a:gd name="T15" fmla="*/ 1 h 2"/>
                <a:gd name="T16" fmla="*/ 1 w 6"/>
                <a:gd name="T17" fmla="*/ 0 h 2"/>
                <a:gd name="T18" fmla="*/ 0 w 6"/>
                <a:gd name="T19" fmla="*/ 1 h 2"/>
                <a:gd name="T20" fmla="*/ 0 w 6"/>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
                  <a:moveTo>
                    <a:pt x="0" y="1"/>
                  </a:moveTo>
                  <a:cubicBezTo>
                    <a:pt x="0" y="2"/>
                    <a:pt x="1" y="2"/>
                    <a:pt x="1" y="2"/>
                  </a:cubicBezTo>
                  <a:cubicBezTo>
                    <a:pt x="2" y="2"/>
                    <a:pt x="2" y="2"/>
                    <a:pt x="2" y="2"/>
                  </a:cubicBezTo>
                  <a:cubicBezTo>
                    <a:pt x="4" y="2"/>
                    <a:pt x="5" y="2"/>
                    <a:pt x="6" y="1"/>
                  </a:cubicBezTo>
                  <a:cubicBezTo>
                    <a:pt x="6" y="1"/>
                    <a:pt x="6" y="1"/>
                    <a:pt x="6" y="1"/>
                  </a:cubicBezTo>
                  <a:cubicBezTo>
                    <a:pt x="6" y="0"/>
                    <a:pt x="5" y="0"/>
                    <a:pt x="4" y="0"/>
                  </a:cubicBezTo>
                  <a:cubicBezTo>
                    <a:pt x="4" y="0"/>
                    <a:pt x="4" y="0"/>
                    <a:pt x="4" y="0"/>
                  </a:cubicBezTo>
                  <a:cubicBezTo>
                    <a:pt x="3" y="0"/>
                    <a:pt x="3" y="1"/>
                    <a:pt x="3" y="1"/>
                  </a:cubicBezTo>
                  <a:cubicBezTo>
                    <a:pt x="2" y="0"/>
                    <a:pt x="2" y="1"/>
                    <a:pt x="1"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1" name="Freeform 528">
              <a:extLst>
                <a:ext uri="{FF2B5EF4-FFF2-40B4-BE49-F238E27FC236}">
                  <a16:creationId xmlns:a16="http://schemas.microsoft.com/office/drawing/2014/main" id="{7BF315A0-50D1-4543-AA8C-3B9A9D678464}"/>
                </a:ext>
              </a:extLst>
            </p:cNvPr>
            <p:cNvSpPr>
              <a:spLocks/>
            </p:cNvSpPr>
            <p:nvPr/>
          </p:nvSpPr>
          <p:spPr bwMode="auto">
            <a:xfrm>
              <a:off x="6115505" y="3040745"/>
              <a:ext cx="22225" cy="7938"/>
            </a:xfrm>
            <a:custGeom>
              <a:avLst/>
              <a:gdLst>
                <a:gd name="T0" fmla="*/ 5 w 6"/>
                <a:gd name="T1" fmla="*/ 1 h 2"/>
                <a:gd name="T2" fmla="*/ 6 w 6"/>
                <a:gd name="T3" fmla="*/ 1 h 2"/>
                <a:gd name="T4" fmla="*/ 6 w 6"/>
                <a:gd name="T5" fmla="*/ 1 h 2"/>
                <a:gd name="T6" fmla="*/ 6 w 6"/>
                <a:gd name="T7" fmla="*/ 0 h 2"/>
                <a:gd name="T8" fmla="*/ 6 w 6"/>
                <a:gd name="T9" fmla="*/ 0 h 2"/>
                <a:gd name="T10" fmla="*/ 4 w 6"/>
                <a:gd name="T11" fmla="*/ 0 h 2"/>
                <a:gd name="T12" fmla="*/ 2 w 6"/>
                <a:gd name="T13" fmla="*/ 0 h 2"/>
                <a:gd name="T14" fmla="*/ 1 w 6"/>
                <a:gd name="T15" fmla="*/ 0 h 2"/>
                <a:gd name="T16" fmla="*/ 0 w 6"/>
                <a:gd name="T17" fmla="*/ 1 h 2"/>
                <a:gd name="T18" fmla="*/ 0 w 6"/>
                <a:gd name="T19" fmla="*/ 1 h 2"/>
                <a:gd name="T20" fmla="*/ 0 w 6"/>
                <a:gd name="T21" fmla="*/ 1 h 2"/>
                <a:gd name="T22" fmla="*/ 2 w 6"/>
                <a:gd name="T23" fmla="*/ 2 h 2"/>
                <a:gd name="T24" fmla="*/ 5 w 6"/>
                <a:gd name="T2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2">
                  <a:moveTo>
                    <a:pt x="5" y="1"/>
                  </a:moveTo>
                  <a:cubicBezTo>
                    <a:pt x="6" y="1"/>
                    <a:pt x="6" y="1"/>
                    <a:pt x="6" y="1"/>
                  </a:cubicBezTo>
                  <a:cubicBezTo>
                    <a:pt x="6" y="1"/>
                    <a:pt x="6" y="1"/>
                    <a:pt x="6" y="1"/>
                  </a:cubicBezTo>
                  <a:cubicBezTo>
                    <a:pt x="6" y="0"/>
                    <a:pt x="6" y="0"/>
                    <a:pt x="6" y="0"/>
                  </a:cubicBezTo>
                  <a:cubicBezTo>
                    <a:pt x="6" y="0"/>
                    <a:pt x="6" y="0"/>
                    <a:pt x="6" y="0"/>
                  </a:cubicBezTo>
                  <a:cubicBezTo>
                    <a:pt x="5" y="0"/>
                    <a:pt x="5" y="1"/>
                    <a:pt x="4" y="0"/>
                  </a:cubicBezTo>
                  <a:cubicBezTo>
                    <a:pt x="3" y="0"/>
                    <a:pt x="2" y="0"/>
                    <a:pt x="2" y="0"/>
                  </a:cubicBezTo>
                  <a:cubicBezTo>
                    <a:pt x="2" y="0"/>
                    <a:pt x="1" y="0"/>
                    <a:pt x="1" y="0"/>
                  </a:cubicBezTo>
                  <a:cubicBezTo>
                    <a:pt x="1" y="0"/>
                    <a:pt x="0" y="0"/>
                    <a:pt x="0" y="1"/>
                  </a:cubicBezTo>
                  <a:cubicBezTo>
                    <a:pt x="0" y="1"/>
                    <a:pt x="0" y="1"/>
                    <a:pt x="0" y="1"/>
                  </a:cubicBezTo>
                  <a:cubicBezTo>
                    <a:pt x="0" y="1"/>
                    <a:pt x="0" y="1"/>
                    <a:pt x="0" y="1"/>
                  </a:cubicBezTo>
                  <a:cubicBezTo>
                    <a:pt x="1" y="2"/>
                    <a:pt x="1" y="2"/>
                    <a:pt x="2" y="2"/>
                  </a:cubicBezTo>
                  <a:cubicBezTo>
                    <a:pt x="3" y="2"/>
                    <a:pt x="4"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2" name="Freeform 529">
              <a:extLst>
                <a:ext uri="{FF2B5EF4-FFF2-40B4-BE49-F238E27FC236}">
                  <a16:creationId xmlns:a16="http://schemas.microsoft.com/office/drawing/2014/main" id="{AC8490DC-C536-4E1D-8310-0723091C6015}"/>
                </a:ext>
              </a:extLst>
            </p:cNvPr>
            <p:cNvSpPr>
              <a:spLocks/>
            </p:cNvSpPr>
            <p:nvPr/>
          </p:nvSpPr>
          <p:spPr bwMode="auto">
            <a:xfrm>
              <a:off x="5496380" y="2326370"/>
              <a:ext cx="14288" cy="14288"/>
            </a:xfrm>
            <a:custGeom>
              <a:avLst/>
              <a:gdLst>
                <a:gd name="T0" fmla="*/ 1 w 4"/>
                <a:gd name="T1" fmla="*/ 1 h 4"/>
                <a:gd name="T2" fmla="*/ 0 w 4"/>
                <a:gd name="T3" fmla="*/ 2 h 4"/>
                <a:gd name="T4" fmla="*/ 1 w 4"/>
                <a:gd name="T5" fmla="*/ 3 h 4"/>
                <a:gd name="T6" fmla="*/ 2 w 4"/>
                <a:gd name="T7" fmla="*/ 4 h 4"/>
                <a:gd name="T8" fmla="*/ 4 w 4"/>
                <a:gd name="T9" fmla="*/ 2 h 4"/>
                <a:gd name="T10" fmla="*/ 3 w 4"/>
                <a:gd name="T11" fmla="*/ 1 h 4"/>
                <a:gd name="T12" fmla="*/ 1 w 4"/>
                <a:gd name="T13" fmla="*/ 0 h 4"/>
                <a:gd name="T14" fmla="*/ 1 w 4"/>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1" y="1"/>
                  </a:moveTo>
                  <a:cubicBezTo>
                    <a:pt x="1" y="1"/>
                    <a:pt x="0" y="2"/>
                    <a:pt x="0" y="2"/>
                  </a:cubicBezTo>
                  <a:cubicBezTo>
                    <a:pt x="1" y="2"/>
                    <a:pt x="1" y="3"/>
                    <a:pt x="1" y="3"/>
                  </a:cubicBezTo>
                  <a:cubicBezTo>
                    <a:pt x="1" y="4"/>
                    <a:pt x="1" y="4"/>
                    <a:pt x="2" y="4"/>
                  </a:cubicBezTo>
                  <a:cubicBezTo>
                    <a:pt x="3" y="3"/>
                    <a:pt x="3" y="3"/>
                    <a:pt x="4" y="2"/>
                  </a:cubicBezTo>
                  <a:cubicBezTo>
                    <a:pt x="4" y="2"/>
                    <a:pt x="4" y="1"/>
                    <a:pt x="3" y="1"/>
                  </a:cubicBezTo>
                  <a:cubicBezTo>
                    <a:pt x="3" y="1"/>
                    <a:pt x="2"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3" name="Freeform 530">
              <a:extLst>
                <a:ext uri="{FF2B5EF4-FFF2-40B4-BE49-F238E27FC236}">
                  <a16:creationId xmlns:a16="http://schemas.microsoft.com/office/drawing/2014/main" id="{873D5567-094D-4E12-A4AC-FC5AE1D91D20}"/>
                </a:ext>
              </a:extLst>
            </p:cNvPr>
            <p:cNvSpPr>
              <a:spLocks/>
            </p:cNvSpPr>
            <p:nvPr/>
          </p:nvSpPr>
          <p:spPr bwMode="auto">
            <a:xfrm>
              <a:off x="4689930" y="2396220"/>
              <a:ext cx="14288" cy="6350"/>
            </a:xfrm>
            <a:custGeom>
              <a:avLst/>
              <a:gdLst>
                <a:gd name="T0" fmla="*/ 4 w 4"/>
                <a:gd name="T1" fmla="*/ 0 h 2"/>
                <a:gd name="T2" fmla="*/ 4 w 4"/>
                <a:gd name="T3" fmla="*/ 0 h 2"/>
                <a:gd name="T4" fmla="*/ 4 w 4"/>
                <a:gd name="T5" fmla="*/ 0 h 2"/>
                <a:gd name="T6" fmla="*/ 3 w 4"/>
                <a:gd name="T7" fmla="*/ 0 h 2"/>
                <a:gd name="T8" fmla="*/ 2 w 4"/>
                <a:gd name="T9" fmla="*/ 0 h 2"/>
                <a:gd name="T10" fmla="*/ 1 w 4"/>
                <a:gd name="T11" fmla="*/ 0 h 2"/>
                <a:gd name="T12" fmla="*/ 0 w 4"/>
                <a:gd name="T13" fmla="*/ 1 h 2"/>
                <a:gd name="T14" fmla="*/ 0 w 4"/>
                <a:gd name="T15" fmla="*/ 2 h 2"/>
                <a:gd name="T16" fmla="*/ 1 w 4"/>
                <a:gd name="T17" fmla="*/ 2 h 2"/>
                <a:gd name="T18" fmla="*/ 1 w 4"/>
                <a:gd name="T19" fmla="*/ 2 h 2"/>
                <a:gd name="T20" fmla="*/ 4 w 4"/>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4" y="0"/>
                  </a:moveTo>
                  <a:cubicBezTo>
                    <a:pt x="4" y="0"/>
                    <a:pt x="4" y="0"/>
                    <a:pt x="4" y="0"/>
                  </a:cubicBezTo>
                  <a:cubicBezTo>
                    <a:pt x="4" y="0"/>
                    <a:pt x="4" y="0"/>
                    <a:pt x="4" y="0"/>
                  </a:cubicBezTo>
                  <a:cubicBezTo>
                    <a:pt x="3" y="0"/>
                    <a:pt x="3" y="0"/>
                    <a:pt x="3" y="0"/>
                  </a:cubicBezTo>
                  <a:cubicBezTo>
                    <a:pt x="3" y="0"/>
                    <a:pt x="2" y="0"/>
                    <a:pt x="2" y="0"/>
                  </a:cubicBezTo>
                  <a:cubicBezTo>
                    <a:pt x="2" y="0"/>
                    <a:pt x="1" y="0"/>
                    <a:pt x="1" y="0"/>
                  </a:cubicBezTo>
                  <a:cubicBezTo>
                    <a:pt x="1" y="0"/>
                    <a:pt x="0" y="1"/>
                    <a:pt x="0" y="1"/>
                  </a:cubicBezTo>
                  <a:cubicBezTo>
                    <a:pt x="0" y="1"/>
                    <a:pt x="0" y="1"/>
                    <a:pt x="0" y="2"/>
                  </a:cubicBezTo>
                  <a:cubicBezTo>
                    <a:pt x="0" y="2"/>
                    <a:pt x="0" y="2"/>
                    <a:pt x="1" y="2"/>
                  </a:cubicBezTo>
                  <a:cubicBezTo>
                    <a:pt x="1" y="2"/>
                    <a:pt x="1" y="2"/>
                    <a:pt x="1" y="2"/>
                  </a:cubicBezTo>
                  <a:cubicBezTo>
                    <a:pt x="2" y="2"/>
                    <a:pt x="3"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4" name="Freeform 531">
              <a:extLst>
                <a:ext uri="{FF2B5EF4-FFF2-40B4-BE49-F238E27FC236}">
                  <a16:creationId xmlns:a16="http://schemas.microsoft.com/office/drawing/2014/main" id="{FC3BDCF0-F9BD-4897-B82D-5D3A79CC7766}"/>
                </a:ext>
              </a:extLst>
            </p:cNvPr>
            <p:cNvSpPr>
              <a:spLocks/>
            </p:cNvSpPr>
            <p:nvPr/>
          </p:nvSpPr>
          <p:spPr bwMode="auto">
            <a:xfrm>
              <a:off x="5818643" y="2172383"/>
              <a:ext cx="11113" cy="9525"/>
            </a:xfrm>
            <a:custGeom>
              <a:avLst/>
              <a:gdLst>
                <a:gd name="T0" fmla="*/ 0 w 3"/>
                <a:gd name="T1" fmla="*/ 1 h 3"/>
                <a:gd name="T2" fmla="*/ 1 w 3"/>
                <a:gd name="T3" fmla="*/ 3 h 3"/>
                <a:gd name="T4" fmla="*/ 2 w 3"/>
                <a:gd name="T5" fmla="*/ 3 h 3"/>
                <a:gd name="T6" fmla="*/ 2 w 3"/>
                <a:gd name="T7" fmla="*/ 3 h 3"/>
                <a:gd name="T8" fmla="*/ 3 w 3"/>
                <a:gd name="T9" fmla="*/ 2 h 3"/>
                <a:gd name="T10" fmla="*/ 3 w 3"/>
                <a:gd name="T11" fmla="*/ 0 h 3"/>
                <a:gd name="T12" fmla="*/ 2 w 3"/>
                <a:gd name="T13" fmla="*/ 0 h 3"/>
                <a:gd name="T14" fmla="*/ 1 w 3"/>
                <a:gd name="T15" fmla="*/ 0 h 3"/>
                <a:gd name="T16" fmla="*/ 0 w 3"/>
                <a:gd name="T17" fmla="*/ 1 h 3"/>
                <a:gd name="T18" fmla="*/ 0 w 3"/>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0" y="1"/>
                  </a:moveTo>
                  <a:cubicBezTo>
                    <a:pt x="0" y="2"/>
                    <a:pt x="1" y="2"/>
                    <a:pt x="1" y="3"/>
                  </a:cubicBezTo>
                  <a:cubicBezTo>
                    <a:pt x="1" y="3"/>
                    <a:pt x="2" y="3"/>
                    <a:pt x="2" y="3"/>
                  </a:cubicBezTo>
                  <a:cubicBezTo>
                    <a:pt x="2" y="3"/>
                    <a:pt x="2" y="3"/>
                    <a:pt x="2" y="3"/>
                  </a:cubicBezTo>
                  <a:cubicBezTo>
                    <a:pt x="3" y="3"/>
                    <a:pt x="3" y="2"/>
                    <a:pt x="3" y="2"/>
                  </a:cubicBezTo>
                  <a:cubicBezTo>
                    <a:pt x="3" y="1"/>
                    <a:pt x="3" y="1"/>
                    <a:pt x="3" y="0"/>
                  </a:cubicBezTo>
                  <a:cubicBezTo>
                    <a:pt x="2" y="0"/>
                    <a:pt x="2" y="0"/>
                    <a:pt x="2"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5" name="Freeform 532">
              <a:extLst>
                <a:ext uri="{FF2B5EF4-FFF2-40B4-BE49-F238E27FC236}">
                  <a16:creationId xmlns:a16="http://schemas.microsoft.com/office/drawing/2014/main" id="{393965CE-C3E8-4243-BBA0-42110414BE95}"/>
                </a:ext>
              </a:extLst>
            </p:cNvPr>
            <p:cNvSpPr>
              <a:spLocks/>
            </p:cNvSpPr>
            <p:nvPr/>
          </p:nvSpPr>
          <p:spPr bwMode="auto">
            <a:xfrm>
              <a:off x="4780418" y="2558145"/>
              <a:ext cx="19050" cy="11113"/>
            </a:xfrm>
            <a:custGeom>
              <a:avLst/>
              <a:gdLst>
                <a:gd name="T0" fmla="*/ 1 w 5"/>
                <a:gd name="T1" fmla="*/ 0 h 3"/>
                <a:gd name="T2" fmla="*/ 1 w 5"/>
                <a:gd name="T3" fmla="*/ 0 h 3"/>
                <a:gd name="T4" fmla="*/ 1 w 5"/>
                <a:gd name="T5" fmla="*/ 0 h 3"/>
                <a:gd name="T6" fmla="*/ 1 w 5"/>
                <a:gd name="T7" fmla="*/ 1 h 3"/>
                <a:gd name="T8" fmla="*/ 3 w 5"/>
                <a:gd name="T9" fmla="*/ 2 h 3"/>
                <a:gd name="T10" fmla="*/ 4 w 5"/>
                <a:gd name="T11" fmla="*/ 3 h 3"/>
                <a:gd name="T12" fmla="*/ 5 w 5"/>
                <a:gd name="T13" fmla="*/ 3 h 3"/>
                <a:gd name="T14" fmla="*/ 5 w 5"/>
                <a:gd name="T15" fmla="*/ 2 h 3"/>
                <a:gd name="T16" fmla="*/ 5 w 5"/>
                <a:gd name="T17" fmla="*/ 2 h 3"/>
                <a:gd name="T18" fmla="*/ 1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1" y="0"/>
                  </a:moveTo>
                  <a:cubicBezTo>
                    <a:pt x="1" y="0"/>
                    <a:pt x="1" y="0"/>
                    <a:pt x="1" y="0"/>
                  </a:cubicBezTo>
                  <a:cubicBezTo>
                    <a:pt x="0" y="0"/>
                    <a:pt x="0" y="0"/>
                    <a:pt x="1" y="0"/>
                  </a:cubicBezTo>
                  <a:cubicBezTo>
                    <a:pt x="1" y="1"/>
                    <a:pt x="1" y="1"/>
                    <a:pt x="1" y="1"/>
                  </a:cubicBezTo>
                  <a:cubicBezTo>
                    <a:pt x="1" y="1"/>
                    <a:pt x="2" y="2"/>
                    <a:pt x="3" y="2"/>
                  </a:cubicBezTo>
                  <a:cubicBezTo>
                    <a:pt x="3" y="2"/>
                    <a:pt x="4" y="2"/>
                    <a:pt x="4" y="3"/>
                  </a:cubicBezTo>
                  <a:cubicBezTo>
                    <a:pt x="4" y="3"/>
                    <a:pt x="5" y="3"/>
                    <a:pt x="5" y="3"/>
                  </a:cubicBezTo>
                  <a:cubicBezTo>
                    <a:pt x="5" y="2"/>
                    <a:pt x="5" y="2"/>
                    <a:pt x="5" y="2"/>
                  </a:cubicBezTo>
                  <a:cubicBezTo>
                    <a:pt x="5" y="2"/>
                    <a:pt x="5" y="2"/>
                    <a:pt x="5" y="2"/>
                  </a:cubicBezTo>
                  <a:cubicBezTo>
                    <a:pt x="4" y="1"/>
                    <a:pt x="3"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6" name="Freeform 533">
              <a:extLst>
                <a:ext uri="{FF2B5EF4-FFF2-40B4-BE49-F238E27FC236}">
                  <a16:creationId xmlns:a16="http://schemas.microsoft.com/office/drawing/2014/main" id="{55471D6B-D56F-4959-821E-FE7B7FAA6689}"/>
                </a:ext>
              </a:extLst>
            </p:cNvPr>
            <p:cNvSpPr>
              <a:spLocks/>
            </p:cNvSpPr>
            <p:nvPr/>
          </p:nvSpPr>
          <p:spPr bwMode="auto">
            <a:xfrm>
              <a:off x="5450343" y="2697845"/>
              <a:ext cx="14288" cy="11113"/>
            </a:xfrm>
            <a:custGeom>
              <a:avLst/>
              <a:gdLst>
                <a:gd name="T0" fmla="*/ 2 w 4"/>
                <a:gd name="T1" fmla="*/ 3 h 3"/>
                <a:gd name="T2" fmla="*/ 3 w 4"/>
                <a:gd name="T3" fmla="*/ 2 h 3"/>
                <a:gd name="T4" fmla="*/ 4 w 4"/>
                <a:gd name="T5" fmla="*/ 0 h 3"/>
                <a:gd name="T6" fmla="*/ 4 w 4"/>
                <a:gd name="T7" fmla="*/ 0 h 3"/>
                <a:gd name="T8" fmla="*/ 2 w 4"/>
                <a:gd name="T9" fmla="*/ 0 h 3"/>
                <a:gd name="T10" fmla="*/ 0 w 4"/>
                <a:gd name="T11" fmla="*/ 1 h 3"/>
                <a:gd name="T12" fmla="*/ 0 w 4"/>
                <a:gd name="T13" fmla="*/ 2 h 3"/>
                <a:gd name="T14" fmla="*/ 2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2" y="3"/>
                  </a:moveTo>
                  <a:cubicBezTo>
                    <a:pt x="2" y="2"/>
                    <a:pt x="3" y="2"/>
                    <a:pt x="3" y="2"/>
                  </a:cubicBezTo>
                  <a:cubicBezTo>
                    <a:pt x="4" y="2"/>
                    <a:pt x="4" y="1"/>
                    <a:pt x="4" y="0"/>
                  </a:cubicBezTo>
                  <a:cubicBezTo>
                    <a:pt x="4" y="0"/>
                    <a:pt x="4" y="0"/>
                    <a:pt x="4" y="0"/>
                  </a:cubicBezTo>
                  <a:cubicBezTo>
                    <a:pt x="3" y="0"/>
                    <a:pt x="3" y="0"/>
                    <a:pt x="2" y="0"/>
                  </a:cubicBezTo>
                  <a:cubicBezTo>
                    <a:pt x="1" y="1"/>
                    <a:pt x="1" y="1"/>
                    <a:pt x="0" y="1"/>
                  </a:cubicBezTo>
                  <a:cubicBezTo>
                    <a:pt x="0" y="1"/>
                    <a:pt x="0" y="2"/>
                    <a:pt x="0" y="2"/>
                  </a:cubicBezTo>
                  <a:cubicBezTo>
                    <a:pt x="1" y="2"/>
                    <a:pt x="1"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7" name="Freeform 534">
              <a:extLst>
                <a:ext uri="{FF2B5EF4-FFF2-40B4-BE49-F238E27FC236}">
                  <a16:creationId xmlns:a16="http://schemas.microsoft.com/office/drawing/2014/main" id="{FE20634E-2914-4302-BCB1-6F266CAB3232}"/>
                </a:ext>
              </a:extLst>
            </p:cNvPr>
            <p:cNvSpPr>
              <a:spLocks/>
            </p:cNvSpPr>
            <p:nvPr/>
          </p:nvSpPr>
          <p:spPr bwMode="auto">
            <a:xfrm>
              <a:off x="4588330" y="2132695"/>
              <a:ext cx="14288" cy="11113"/>
            </a:xfrm>
            <a:custGeom>
              <a:avLst/>
              <a:gdLst>
                <a:gd name="T0" fmla="*/ 4 w 4"/>
                <a:gd name="T1" fmla="*/ 0 h 3"/>
                <a:gd name="T2" fmla="*/ 4 w 4"/>
                <a:gd name="T3" fmla="*/ 0 h 3"/>
                <a:gd name="T4" fmla="*/ 3 w 4"/>
                <a:gd name="T5" fmla="*/ 0 h 3"/>
                <a:gd name="T6" fmla="*/ 0 w 4"/>
                <a:gd name="T7" fmla="*/ 2 h 3"/>
                <a:gd name="T8" fmla="*/ 0 w 4"/>
                <a:gd name="T9" fmla="*/ 3 h 3"/>
                <a:gd name="T10" fmla="*/ 1 w 4"/>
                <a:gd name="T11" fmla="*/ 3 h 3"/>
                <a:gd name="T12" fmla="*/ 4 w 4"/>
                <a:gd name="T13" fmla="*/ 1 h 3"/>
                <a:gd name="T14" fmla="*/ 4 w 4"/>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4" y="0"/>
                  </a:moveTo>
                  <a:cubicBezTo>
                    <a:pt x="4" y="0"/>
                    <a:pt x="4" y="0"/>
                    <a:pt x="4" y="0"/>
                  </a:cubicBezTo>
                  <a:cubicBezTo>
                    <a:pt x="4" y="0"/>
                    <a:pt x="4" y="0"/>
                    <a:pt x="3" y="0"/>
                  </a:cubicBezTo>
                  <a:cubicBezTo>
                    <a:pt x="2" y="0"/>
                    <a:pt x="1" y="1"/>
                    <a:pt x="0" y="2"/>
                  </a:cubicBezTo>
                  <a:cubicBezTo>
                    <a:pt x="0" y="2"/>
                    <a:pt x="0" y="3"/>
                    <a:pt x="0" y="3"/>
                  </a:cubicBezTo>
                  <a:cubicBezTo>
                    <a:pt x="0" y="3"/>
                    <a:pt x="1" y="3"/>
                    <a:pt x="1" y="3"/>
                  </a:cubicBezTo>
                  <a:cubicBezTo>
                    <a:pt x="2" y="2"/>
                    <a:pt x="3" y="1"/>
                    <a:pt x="4" y="1"/>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8" name="Freeform 535">
              <a:extLst>
                <a:ext uri="{FF2B5EF4-FFF2-40B4-BE49-F238E27FC236}">
                  <a16:creationId xmlns:a16="http://schemas.microsoft.com/office/drawing/2014/main" id="{A211D097-E42F-429C-BA24-20121C18C9FE}"/>
                </a:ext>
              </a:extLst>
            </p:cNvPr>
            <p:cNvSpPr>
              <a:spLocks/>
            </p:cNvSpPr>
            <p:nvPr/>
          </p:nvSpPr>
          <p:spPr bwMode="auto">
            <a:xfrm>
              <a:off x="5275718" y="2632758"/>
              <a:ext cx="7938" cy="15875"/>
            </a:xfrm>
            <a:custGeom>
              <a:avLst/>
              <a:gdLst>
                <a:gd name="T0" fmla="*/ 2 w 2"/>
                <a:gd name="T1" fmla="*/ 4 h 4"/>
                <a:gd name="T2" fmla="*/ 2 w 2"/>
                <a:gd name="T3" fmla="*/ 3 h 4"/>
                <a:gd name="T4" fmla="*/ 2 w 2"/>
                <a:gd name="T5" fmla="*/ 2 h 4"/>
                <a:gd name="T6" fmla="*/ 2 w 2"/>
                <a:gd name="T7" fmla="*/ 1 h 4"/>
                <a:gd name="T8" fmla="*/ 2 w 2"/>
                <a:gd name="T9" fmla="*/ 1 h 4"/>
                <a:gd name="T10" fmla="*/ 1 w 2"/>
                <a:gd name="T11" fmla="*/ 0 h 4"/>
                <a:gd name="T12" fmla="*/ 1 w 2"/>
                <a:gd name="T13" fmla="*/ 1 h 4"/>
                <a:gd name="T14" fmla="*/ 0 w 2"/>
                <a:gd name="T15" fmla="*/ 2 h 4"/>
                <a:gd name="T16" fmla="*/ 1 w 2"/>
                <a:gd name="T17" fmla="*/ 4 h 4"/>
                <a:gd name="T18" fmla="*/ 2 w 2"/>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2" y="4"/>
                  </a:moveTo>
                  <a:cubicBezTo>
                    <a:pt x="2" y="4"/>
                    <a:pt x="2" y="3"/>
                    <a:pt x="2" y="3"/>
                  </a:cubicBezTo>
                  <a:cubicBezTo>
                    <a:pt x="2" y="3"/>
                    <a:pt x="2" y="2"/>
                    <a:pt x="2" y="2"/>
                  </a:cubicBezTo>
                  <a:cubicBezTo>
                    <a:pt x="2" y="1"/>
                    <a:pt x="2" y="1"/>
                    <a:pt x="2" y="1"/>
                  </a:cubicBezTo>
                  <a:cubicBezTo>
                    <a:pt x="2" y="1"/>
                    <a:pt x="2" y="1"/>
                    <a:pt x="2" y="1"/>
                  </a:cubicBezTo>
                  <a:cubicBezTo>
                    <a:pt x="2" y="1"/>
                    <a:pt x="2" y="0"/>
                    <a:pt x="1" y="0"/>
                  </a:cubicBezTo>
                  <a:cubicBezTo>
                    <a:pt x="1" y="1"/>
                    <a:pt x="1" y="1"/>
                    <a:pt x="1" y="1"/>
                  </a:cubicBezTo>
                  <a:cubicBezTo>
                    <a:pt x="0" y="1"/>
                    <a:pt x="0" y="2"/>
                    <a:pt x="0" y="2"/>
                  </a:cubicBezTo>
                  <a:cubicBezTo>
                    <a:pt x="0" y="3"/>
                    <a:pt x="0" y="3"/>
                    <a:pt x="1" y="4"/>
                  </a:cubicBezTo>
                  <a:cubicBezTo>
                    <a:pt x="1" y="4"/>
                    <a:pt x="2"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9" name="Freeform 536">
              <a:extLst>
                <a:ext uri="{FF2B5EF4-FFF2-40B4-BE49-F238E27FC236}">
                  <a16:creationId xmlns:a16="http://schemas.microsoft.com/office/drawing/2014/main" id="{0398248B-430B-4EA1-A913-E11B9F629185}"/>
                </a:ext>
              </a:extLst>
            </p:cNvPr>
            <p:cNvSpPr>
              <a:spLocks/>
            </p:cNvSpPr>
            <p:nvPr/>
          </p:nvSpPr>
          <p:spPr bwMode="auto">
            <a:xfrm>
              <a:off x="6098043" y="2893108"/>
              <a:ext cx="17463" cy="17463"/>
            </a:xfrm>
            <a:custGeom>
              <a:avLst/>
              <a:gdLst>
                <a:gd name="T0" fmla="*/ 0 w 5"/>
                <a:gd name="T1" fmla="*/ 4 h 5"/>
                <a:gd name="T2" fmla="*/ 0 w 5"/>
                <a:gd name="T3" fmla="*/ 5 h 5"/>
                <a:gd name="T4" fmla="*/ 0 w 5"/>
                <a:gd name="T5" fmla="*/ 5 h 5"/>
                <a:gd name="T6" fmla="*/ 0 w 5"/>
                <a:gd name="T7" fmla="*/ 5 h 5"/>
                <a:gd name="T8" fmla="*/ 2 w 5"/>
                <a:gd name="T9" fmla="*/ 3 h 5"/>
                <a:gd name="T10" fmla="*/ 4 w 5"/>
                <a:gd name="T11" fmla="*/ 1 h 5"/>
                <a:gd name="T12" fmla="*/ 4 w 5"/>
                <a:gd name="T13" fmla="*/ 0 h 5"/>
                <a:gd name="T14" fmla="*/ 3 w 5"/>
                <a:gd name="T15" fmla="*/ 0 h 5"/>
                <a:gd name="T16" fmla="*/ 0 w 5"/>
                <a:gd name="T17" fmla="*/ 4 h 5"/>
                <a:gd name="T18" fmla="*/ 0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0" y="4"/>
                  </a:moveTo>
                  <a:cubicBezTo>
                    <a:pt x="0" y="5"/>
                    <a:pt x="0" y="5"/>
                    <a:pt x="0" y="5"/>
                  </a:cubicBezTo>
                  <a:cubicBezTo>
                    <a:pt x="0" y="5"/>
                    <a:pt x="0" y="5"/>
                    <a:pt x="0" y="5"/>
                  </a:cubicBezTo>
                  <a:cubicBezTo>
                    <a:pt x="0" y="5"/>
                    <a:pt x="0" y="5"/>
                    <a:pt x="0" y="5"/>
                  </a:cubicBezTo>
                  <a:cubicBezTo>
                    <a:pt x="1" y="4"/>
                    <a:pt x="2" y="4"/>
                    <a:pt x="2" y="3"/>
                  </a:cubicBezTo>
                  <a:cubicBezTo>
                    <a:pt x="3" y="2"/>
                    <a:pt x="3" y="1"/>
                    <a:pt x="4" y="1"/>
                  </a:cubicBezTo>
                  <a:cubicBezTo>
                    <a:pt x="5" y="1"/>
                    <a:pt x="5" y="1"/>
                    <a:pt x="4" y="0"/>
                  </a:cubicBezTo>
                  <a:cubicBezTo>
                    <a:pt x="4" y="0"/>
                    <a:pt x="3" y="0"/>
                    <a:pt x="3" y="0"/>
                  </a:cubicBezTo>
                  <a:cubicBezTo>
                    <a:pt x="2"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0" name="Freeform 537">
              <a:extLst>
                <a:ext uri="{FF2B5EF4-FFF2-40B4-BE49-F238E27FC236}">
                  <a16:creationId xmlns:a16="http://schemas.microsoft.com/office/drawing/2014/main" id="{02772F41-3275-4489-8D3F-1AE3E0C77B5A}"/>
                </a:ext>
              </a:extLst>
            </p:cNvPr>
            <p:cNvSpPr>
              <a:spLocks/>
            </p:cNvSpPr>
            <p:nvPr/>
          </p:nvSpPr>
          <p:spPr bwMode="auto">
            <a:xfrm>
              <a:off x="6132968" y="2889933"/>
              <a:ext cx="7938" cy="17463"/>
            </a:xfrm>
            <a:custGeom>
              <a:avLst/>
              <a:gdLst>
                <a:gd name="T0" fmla="*/ 2 w 2"/>
                <a:gd name="T1" fmla="*/ 1 h 5"/>
                <a:gd name="T2" fmla="*/ 1 w 2"/>
                <a:gd name="T3" fmla="*/ 0 h 5"/>
                <a:gd name="T4" fmla="*/ 2 w 2"/>
                <a:gd name="T5" fmla="*/ 0 h 5"/>
                <a:gd name="T6" fmla="*/ 1 w 2"/>
                <a:gd name="T7" fmla="*/ 0 h 5"/>
                <a:gd name="T8" fmla="*/ 1 w 2"/>
                <a:gd name="T9" fmla="*/ 0 h 5"/>
                <a:gd name="T10" fmla="*/ 1 w 2"/>
                <a:gd name="T11" fmla="*/ 1 h 5"/>
                <a:gd name="T12" fmla="*/ 0 w 2"/>
                <a:gd name="T13" fmla="*/ 3 h 5"/>
                <a:gd name="T14" fmla="*/ 1 w 2"/>
                <a:gd name="T15" fmla="*/ 4 h 5"/>
                <a:gd name="T16" fmla="*/ 1 w 2"/>
                <a:gd name="T17" fmla="*/ 5 h 5"/>
                <a:gd name="T18" fmla="*/ 2 w 2"/>
                <a:gd name="T19" fmla="*/ 4 h 5"/>
                <a:gd name="T20" fmla="*/ 2 w 2"/>
                <a:gd name="T21" fmla="*/ 3 h 5"/>
                <a:gd name="T22" fmla="*/ 2 w 2"/>
                <a:gd name="T23" fmla="*/ 3 h 5"/>
                <a:gd name="T24" fmla="*/ 2 w 2"/>
                <a:gd name="T25" fmla="*/ 3 h 5"/>
                <a:gd name="T26" fmla="*/ 2 w 2"/>
                <a:gd name="T27" fmla="*/ 3 h 5"/>
                <a:gd name="T28" fmla="*/ 2 w 2"/>
                <a:gd name="T2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5">
                  <a:moveTo>
                    <a:pt x="2" y="1"/>
                  </a:moveTo>
                  <a:cubicBezTo>
                    <a:pt x="2" y="1"/>
                    <a:pt x="2" y="1"/>
                    <a:pt x="1" y="0"/>
                  </a:cubicBezTo>
                  <a:cubicBezTo>
                    <a:pt x="2" y="0"/>
                    <a:pt x="2" y="0"/>
                    <a:pt x="2" y="0"/>
                  </a:cubicBezTo>
                  <a:cubicBezTo>
                    <a:pt x="1" y="0"/>
                    <a:pt x="1" y="0"/>
                    <a:pt x="1" y="0"/>
                  </a:cubicBezTo>
                  <a:cubicBezTo>
                    <a:pt x="1" y="0"/>
                    <a:pt x="1" y="0"/>
                    <a:pt x="1" y="0"/>
                  </a:cubicBezTo>
                  <a:cubicBezTo>
                    <a:pt x="1" y="1"/>
                    <a:pt x="1" y="1"/>
                    <a:pt x="1" y="1"/>
                  </a:cubicBezTo>
                  <a:cubicBezTo>
                    <a:pt x="1" y="2"/>
                    <a:pt x="1" y="2"/>
                    <a:pt x="0" y="3"/>
                  </a:cubicBezTo>
                  <a:cubicBezTo>
                    <a:pt x="0" y="3"/>
                    <a:pt x="0" y="4"/>
                    <a:pt x="1" y="4"/>
                  </a:cubicBezTo>
                  <a:cubicBezTo>
                    <a:pt x="1" y="4"/>
                    <a:pt x="1" y="4"/>
                    <a:pt x="1" y="5"/>
                  </a:cubicBezTo>
                  <a:cubicBezTo>
                    <a:pt x="2" y="5"/>
                    <a:pt x="2" y="5"/>
                    <a:pt x="2" y="4"/>
                  </a:cubicBezTo>
                  <a:cubicBezTo>
                    <a:pt x="2" y="4"/>
                    <a:pt x="2" y="3"/>
                    <a:pt x="2" y="3"/>
                  </a:cubicBezTo>
                  <a:cubicBezTo>
                    <a:pt x="2" y="3"/>
                    <a:pt x="2" y="3"/>
                    <a:pt x="2" y="3"/>
                  </a:cubicBezTo>
                  <a:cubicBezTo>
                    <a:pt x="2" y="3"/>
                    <a:pt x="2" y="3"/>
                    <a:pt x="2" y="3"/>
                  </a:cubicBezTo>
                  <a:cubicBezTo>
                    <a:pt x="2" y="3"/>
                    <a:pt x="2" y="3"/>
                    <a:pt x="2" y="3"/>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1" name="Freeform 538">
              <a:extLst>
                <a:ext uri="{FF2B5EF4-FFF2-40B4-BE49-F238E27FC236}">
                  <a16:creationId xmlns:a16="http://schemas.microsoft.com/office/drawing/2014/main" id="{0560B7FE-4567-4004-A256-231C16BD3A2D}"/>
                </a:ext>
              </a:extLst>
            </p:cNvPr>
            <p:cNvSpPr>
              <a:spLocks/>
            </p:cNvSpPr>
            <p:nvPr/>
          </p:nvSpPr>
          <p:spPr bwMode="auto">
            <a:xfrm>
              <a:off x="4647068" y="2835958"/>
              <a:ext cx="14288" cy="6350"/>
            </a:xfrm>
            <a:custGeom>
              <a:avLst/>
              <a:gdLst>
                <a:gd name="T0" fmla="*/ 1 w 4"/>
                <a:gd name="T1" fmla="*/ 0 h 2"/>
                <a:gd name="T2" fmla="*/ 0 w 4"/>
                <a:gd name="T3" fmla="*/ 0 h 2"/>
                <a:gd name="T4" fmla="*/ 0 w 4"/>
                <a:gd name="T5" fmla="*/ 0 h 2"/>
                <a:gd name="T6" fmla="*/ 3 w 4"/>
                <a:gd name="T7" fmla="*/ 1 h 2"/>
                <a:gd name="T8" fmla="*/ 3 w 4"/>
                <a:gd name="T9" fmla="*/ 1 h 2"/>
                <a:gd name="T10" fmla="*/ 4 w 4"/>
                <a:gd name="T11" fmla="*/ 1 h 2"/>
                <a:gd name="T12" fmla="*/ 1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1" y="0"/>
                  </a:moveTo>
                  <a:cubicBezTo>
                    <a:pt x="1" y="0"/>
                    <a:pt x="0" y="0"/>
                    <a:pt x="0" y="0"/>
                  </a:cubicBezTo>
                  <a:cubicBezTo>
                    <a:pt x="0" y="0"/>
                    <a:pt x="0" y="0"/>
                    <a:pt x="0" y="0"/>
                  </a:cubicBezTo>
                  <a:cubicBezTo>
                    <a:pt x="0" y="1"/>
                    <a:pt x="1" y="2"/>
                    <a:pt x="3" y="1"/>
                  </a:cubicBezTo>
                  <a:cubicBezTo>
                    <a:pt x="3" y="1"/>
                    <a:pt x="3" y="1"/>
                    <a:pt x="3" y="1"/>
                  </a:cubicBezTo>
                  <a:cubicBezTo>
                    <a:pt x="4" y="1"/>
                    <a:pt x="4" y="1"/>
                    <a:pt x="4" y="1"/>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2" name="Freeform 539">
              <a:extLst>
                <a:ext uri="{FF2B5EF4-FFF2-40B4-BE49-F238E27FC236}">
                  <a16:creationId xmlns:a16="http://schemas.microsoft.com/office/drawing/2014/main" id="{77754E12-211E-4FA6-BDE2-A878A77A5CB1}"/>
                </a:ext>
              </a:extLst>
            </p:cNvPr>
            <p:cNvSpPr>
              <a:spLocks/>
            </p:cNvSpPr>
            <p:nvPr/>
          </p:nvSpPr>
          <p:spPr bwMode="auto">
            <a:xfrm>
              <a:off x="6129793" y="2885170"/>
              <a:ext cx="7938" cy="11113"/>
            </a:xfrm>
            <a:custGeom>
              <a:avLst/>
              <a:gdLst>
                <a:gd name="T0" fmla="*/ 2 w 2"/>
                <a:gd name="T1" fmla="*/ 1 h 3"/>
                <a:gd name="T2" fmla="*/ 2 w 2"/>
                <a:gd name="T3" fmla="*/ 1 h 3"/>
                <a:gd name="T4" fmla="*/ 2 w 2"/>
                <a:gd name="T5" fmla="*/ 1 h 3"/>
                <a:gd name="T6" fmla="*/ 0 w 2"/>
                <a:gd name="T7" fmla="*/ 0 h 3"/>
                <a:gd name="T8" fmla="*/ 0 w 2"/>
                <a:gd name="T9" fmla="*/ 0 h 3"/>
                <a:gd name="T10" fmla="*/ 0 w 2"/>
                <a:gd name="T11" fmla="*/ 2 h 3"/>
                <a:gd name="T12" fmla="*/ 1 w 2"/>
                <a:gd name="T13" fmla="*/ 3 h 3"/>
                <a:gd name="T14" fmla="*/ 1 w 2"/>
                <a:gd name="T15" fmla="*/ 2 h 3"/>
                <a:gd name="T16" fmla="*/ 2 w 2"/>
                <a:gd name="T17" fmla="*/ 2 h 3"/>
                <a:gd name="T18" fmla="*/ 2 w 2"/>
                <a:gd name="T19" fmla="*/ 2 h 3"/>
                <a:gd name="T20" fmla="*/ 2 w 2"/>
                <a:gd name="T21" fmla="*/ 2 h 3"/>
                <a:gd name="T22" fmla="*/ 2 w 2"/>
                <a:gd name="T23" fmla="*/ 2 h 3"/>
                <a:gd name="T24" fmla="*/ 2 w 2"/>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2" y="1"/>
                  </a:moveTo>
                  <a:cubicBezTo>
                    <a:pt x="2" y="1"/>
                    <a:pt x="2" y="1"/>
                    <a:pt x="2" y="1"/>
                  </a:cubicBezTo>
                  <a:cubicBezTo>
                    <a:pt x="2" y="1"/>
                    <a:pt x="2" y="1"/>
                    <a:pt x="2" y="1"/>
                  </a:cubicBezTo>
                  <a:cubicBezTo>
                    <a:pt x="2" y="0"/>
                    <a:pt x="1" y="0"/>
                    <a:pt x="0" y="0"/>
                  </a:cubicBezTo>
                  <a:cubicBezTo>
                    <a:pt x="0" y="0"/>
                    <a:pt x="0" y="0"/>
                    <a:pt x="0" y="0"/>
                  </a:cubicBezTo>
                  <a:cubicBezTo>
                    <a:pt x="0" y="1"/>
                    <a:pt x="0" y="1"/>
                    <a:pt x="0" y="2"/>
                  </a:cubicBezTo>
                  <a:cubicBezTo>
                    <a:pt x="0" y="2"/>
                    <a:pt x="0" y="2"/>
                    <a:pt x="1" y="3"/>
                  </a:cubicBezTo>
                  <a:cubicBezTo>
                    <a:pt x="1" y="3"/>
                    <a:pt x="1" y="3"/>
                    <a:pt x="1" y="2"/>
                  </a:cubicBezTo>
                  <a:cubicBezTo>
                    <a:pt x="2" y="2"/>
                    <a:pt x="2" y="2"/>
                    <a:pt x="2" y="2"/>
                  </a:cubicBezTo>
                  <a:cubicBezTo>
                    <a:pt x="2" y="2"/>
                    <a:pt x="2" y="2"/>
                    <a:pt x="2" y="2"/>
                  </a:cubicBezTo>
                  <a:cubicBezTo>
                    <a:pt x="2" y="2"/>
                    <a:pt x="2" y="2"/>
                    <a:pt x="2" y="2"/>
                  </a:cubicBezTo>
                  <a:cubicBezTo>
                    <a:pt x="2" y="2"/>
                    <a:pt x="2" y="2"/>
                    <a:pt x="2"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3" name="Freeform 540">
              <a:extLst>
                <a:ext uri="{FF2B5EF4-FFF2-40B4-BE49-F238E27FC236}">
                  <a16:creationId xmlns:a16="http://schemas.microsoft.com/office/drawing/2014/main" id="{54A4176B-52A4-4E8B-A243-31357714E74C}"/>
                </a:ext>
              </a:extLst>
            </p:cNvPr>
            <p:cNvSpPr>
              <a:spLocks/>
            </p:cNvSpPr>
            <p:nvPr/>
          </p:nvSpPr>
          <p:spPr bwMode="auto">
            <a:xfrm>
              <a:off x="4135893" y="2323195"/>
              <a:ext cx="11113" cy="7938"/>
            </a:xfrm>
            <a:custGeom>
              <a:avLst/>
              <a:gdLst>
                <a:gd name="T0" fmla="*/ 2 w 3"/>
                <a:gd name="T1" fmla="*/ 2 h 2"/>
                <a:gd name="T2" fmla="*/ 3 w 3"/>
                <a:gd name="T3" fmla="*/ 1 h 2"/>
                <a:gd name="T4" fmla="*/ 2 w 3"/>
                <a:gd name="T5" fmla="*/ 0 h 2"/>
                <a:gd name="T6" fmla="*/ 0 w 3"/>
                <a:gd name="T7" fmla="*/ 1 h 2"/>
                <a:gd name="T8" fmla="*/ 0 w 3"/>
                <a:gd name="T9" fmla="*/ 1 h 2"/>
                <a:gd name="T10" fmla="*/ 1 w 3"/>
                <a:gd name="T11" fmla="*/ 2 h 2"/>
                <a:gd name="T12" fmla="*/ 2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2"/>
                  </a:moveTo>
                  <a:cubicBezTo>
                    <a:pt x="3" y="2"/>
                    <a:pt x="3" y="1"/>
                    <a:pt x="3" y="1"/>
                  </a:cubicBezTo>
                  <a:cubicBezTo>
                    <a:pt x="3" y="1"/>
                    <a:pt x="3" y="0"/>
                    <a:pt x="2" y="0"/>
                  </a:cubicBezTo>
                  <a:cubicBezTo>
                    <a:pt x="2" y="0"/>
                    <a:pt x="1" y="1"/>
                    <a:pt x="0" y="1"/>
                  </a:cubicBezTo>
                  <a:cubicBezTo>
                    <a:pt x="0" y="1"/>
                    <a:pt x="0" y="1"/>
                    <a:pt x="0" y="1"/>
                  </a:cubicBezTo>
                  <a:cubicBezTo>
                    <a:pt x="0" y="1"/>
                    <a:pt x="0" y="2"/>
                    <a:pt x="1" y="2"/>
                  </a:cubicBezTo>
                  <a:cubicBezTo>
                    <a:pt x="1"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4" name="Freeform 541">
              <a:extLst>
                <a:ext uri="{FF2B5EF4-FFF2-40B4-BE49-F238E27FC236}">
                  <a16:creationId xmlns:a16="http://schemas.microsoft.com/office/drawing/2014/main" id="{192CE9ED-D553-4DA4-B0C5-4B2EB41E5901}"/>
                </a:ext>
              </a:extLst>
            </p:cNvPr>
            <p:cNvSpPr>
              <a:spLocks/>
            </p:cNvSpPr>
            <p:nvPr/>
          </p:nvSpPr>
          <p:spPr bwMode="auto">
            <a:xfrm>
              <a:off x="5601155" y="2246995"/>
              <a:ext cx="7938" cy="7938"/>
            </a:xfrm>
            <a:custGeom>
              <a:avLst/>
              <a:gdLst>
                <a:gd name="T0" fmla="*/ 0 w 2"/>
                <a:gd name="T1" fmla="*/ 2 h 2"/>
                <a:gd name="T2" fmla="*/ 2 w 2"/>
                <a:gd name="T3" fmla="*/ 1 h 2"/>
                <a:gd name="T4" fmla="*/ 2 w 2"/>
                <a:gd name="T5" fmla="*/ 1 h 2"/>
                <a:gd name="T6" fmla="*/ 1 w 2"/>
                <a:gd name="T7" fmla="*/ 0 h 2"/>
                <a:gd name="T8" fmla="*/ 1 w 2"/>
                <a:gd name="T9" fmla="*/ 0 h 2"/>
                <a:gd name="T10" fmla="*/ 0 w 2"/>
                <a:gd name="T11" fmla="*/ 1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cubicBezTo>
                    <a:pt x="1" y="2"/>
                    <a:pt x="2" y="2"/>
                    <a:pt x="2" y="1"/>
                  </a:cubicBezTo>
                  <a:cubicBezTo>
                    <a:pt x="2" y="1"/>
                    <a:pt x="2" y="1"/>
                    <a:pt x="2" y="1"/>
                  </a:cubicBezTo>
                  <a:cubicBezTo>
                    <a:pt x="2" y="0"/>
                    <a:pt x="2" y="0"/>
                    <a:pt x="1" y="0"/>
                  </a:cubicBezTo>
                  <a:cubicBezTo>
                    <a:pt x="1" y="0"/>
                    <a:pt x="1" y="0"/>
                    <a:pt x="1" y="0"/>
                  </a:cubicBezTo>
                  <a:cubicBezTo>
                    <a:pt x="0" y="0"/>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5" name="Freeform 542">
              <a:extLst>
                <a:ext uri="{FF2B5EF4-FFF2-40B4-BE49-F238E27FC236}">
                  <a16:creationId xmlns:a16="http://schemas.microsoft.com/office/drawing/2014/main" id="{96DDDCC8-71D1-4111-AA5C-BD4FBF578705}"/>
                </a:ext>
              </a:extLst>
            </p:cNvPr>
            <p:cNvSpPr>
              <a:spLocks/>
            </p:cNvSpPr>
            <p:nvPr/>
          </p:nvSpPr>
          <p:spPr bwMode="auto">
            <a:xfrm>
              <a:off x="5388430" y="2697845"/>
              <a:ext cx="17463" cy="7938"/>
            </a:xfrm>
            <a:custGeom>
              <a:avLst/>
              <a:gdLst>
                <a:gd name="T0" fmla="*/ 0 w 5"/>
                <a:gd name="T1" fmla="*/ 0 h 2"/>
                <a:gd name="T2" fmla="*/ 0 w 5"/>
                <a:gd name="T3" fmla="*/ 0 h 2"/>
                <a:gd name="T4" fmla="*/ 0 w 5"/>
                <a:gd name="T5" fmla="*/ 1 h 2"/>
                <a:gd name="T6" fmla="*/ 0 w 5"/>
                <a:gd name="T7" fmla="*/ 1 h 2"/>
                <a:gd name="T8" fmla="*/ 2 w 5"/>
                <a:gd name="T9" fmla="*/ 2 h 2"/>
                <a:gd name="T10" fmla="*/ 2 w 5"/>
                <a:gd name="T11" fmla="*/ 2 h 2"/>
                <a:gd name="T12" fmla="*/ 4 w 5"/>
                <a:gd name="T13" fmla="*/ 2 h 2"/>
                <a:gd name="T14" fmla="*/ 5 w 5"/>
                <a:gd name="T15" fmla="*/ 1 h 2"/>
                <a:gd name="T16" fmla="*/ 5 w 5"/>
                <a:gd name="T17" fmla="*/ 1 h 2"/>
                <a:gd name="T18" fmla="*/ 3 w 5"/>
                <a:gd name="T19" fmla="*/ 0 h 2"/>
                <a:gd name="T20" fmla="*/ 0 w 5"/>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2">
                  <a:moveTo>
                    <a:pt x="0" y="0"/>
                  </a:moveTo>
                  <a:cubicBezTo>
                    <a:pt x="0" y="0"/>
                    <a:pt x="0" y="0"/>
                    <a:pt x="0" y="0"/>
                  </a:cubicBezTo>
                  <a:cubicBezTo>
                    <a:pt x="0" y="1"/>
                    <a:pt x="0" y="1"/>
                    <a:pt x="0" y="1"/>
                  </a:cubicBezTo>
                  <a:cubicBezTo>
                    <a:pt x="0" y="1"/>
                    <a:pt x="0" y="1"/>
                    <a:pt x="0" y="1"/>
                  </a:cubicBezTo>
                  <a:cubicBezTo>
                    <a:pt x="1" y="1"/>
                    <a:pt x="2" y="2"/>
                    <a:pt x="2" y="2"/>
                  </a:cubicBezTo>
                  <a:cubicBezTo>
                    <a:pt x="2" y="2"/>
                    <a:pt x="2" y="2"/>
                    <a:pt x="2" y="2"/>
                  </a:cubicBezTo>
                  <a:cubicBezTo>
                    <a:pt x="3" y="2"/>
                    <a:pt x="4" y="2"/>
                    <a:pt x="4" y="2"/>
                  </a:cubicBezTo>
                  <a:cubicBezTo>
                    <a:pt x="5" y="2"/>
                    <a:pt x="5" y="1"/>
                    <a:pt x="5" y="1"/>
                  </a:cubicBezTo>
                  <a:cubicBezTo>
                    <a:pt x="5" y="1"/>
                    <a:pt x="5" y="1"/>
                    <a:pt x="5" y="1"/>
                  </a:cubicBezTo>
                  <a:cubicBezTo>
                    <a:pt x="4" y="1"/>
                    <a:pt x="3"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6" name="Freeform 543">
              <a:extLst>
                <a:ext uri="{FF2B5EF4-FFF2-40B4-BE49-F238E27FC236}">
                  <a16:creationId xmlns:a16="http://schemas.microsoft.com/office/drawing/2014/main" id="{220C84B2-F505-4AC0-9F49-54DD36149223}"/>
                </a:ext>
              </a:extLst>
            </p:cNvPr>
            <p:cNvSpPr>
              <a:spLocks/>
            </p:cNvSpPr>
            <p:nvPr/>
          </p:nvSpPr>
          <p:spPr bwMode="auto">
            <a:xfrm>
              <a:off x="4726443" y="2835958"/>
              <a:ext cx="14288" cy="6350"/>
            </a:xfrm>
            <a:custGeom>
              <a:avLst/>
              <a:gdLst>
                <a:gd name="T0" fmla="*/ 3 w 4"/>
                <a:gd name="T1" fmla="*/ 0 h 2"/>
                <a:gd name="T2" fmla="*/ 2 w 4"/>
                <a:gd name="T3" fmla="*/ 0 h 2"/>
                <a:gd name="T4" fmla="*/ 1 w 4"/>
                <a:gd name="T5" fmla="*/ 0 h 2"/>
                <a:gd name="T6" fmla="*/ 0 w 4"/>
                <a:gd name="T7" fmla="*/ 1 h 2"/>
                <a:gd name="T8" fmla="*/ 1 w 4"/>
                <a:gd name="T9" fmla="*/ 1 h 2"/>
                <a:gd name="T10" fmla="*/ 1 w 4"/>
                <a:gd name="T11" fmla="*/ 1 h 2"/>
                <a:gd name="T12" fmla="*/ 4 w 4"/>
                <a:gd name="T13" fmla="*/ 1 h 2"/>
                <a:gd name="T14" fmla="*/ 4 w 4"/>
                <a:gd name="T15" fmla="*/ 0 h 2"/>
                <a:gd name="T16" fmla="*/ 3 w 4"/>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3" y="0"/>
                  </a:moveTo>
                  <a:cubicBezTo>
                    <a:pt x="3" y="0"/>
                    <a:pt x="3" y="0"/>
                    <a:pt x="2" y="0"/>
                  </a:cubicBezTo>
                  <a:cubicBezTo>
                    <a:pt x="2" y="0"/>
                    <a:pt x="1" y="0"/>
                    <a:pt x="1" y="0"/>
                  </a:cubicBezTo>
                  <a:cubicBezTo>
                    <a:pt x="1" y="0"/>
                    <a:pt x="0" y="0"/>
                    <a:pt x="0" y="1"/>
                  </a:cubicBezTo>
                  <a:cubicBezTo>
                    <a:pt x="0" y="1"/>
                    <a:pt x="0" y="1"/>
                    <a:pt x="1" y="1"/>
                  </a:cubicBezTo>
                  <a:cubicBezTo>
                    <a:pt x="1" y="1"/>
                    <a:pt x="1" y="1"/>
                    <a:pt x="1" y="1"/>
                  </a:cubicBezTo>
                  <a:cubicBezTo>
                    <a:pt x="2" y="2"/>
                    <a:pt x="3" y="1"/>
                    <a:pt x="4" y="1"/>
                  </a:cubicBezTo>
                  <a:cubicBezTo>
                    <a:pt x="4" y="1"/>
                    <a:pt x="4" y="1"/>
                    <a:pt x="4" y="0"/>
                  </a:cubicBezTo>
                  <a:cubicBezTo>
                    <a:pt x="4"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7" name="Freeform 544">
              <a:extLst>
                <a:ext uri="{FF2B5EF4-FFF2-40B4-BE49-F238E27FC236}">
                  <a16:creationId xmlns:a16="http://schemas.microsoft.com/office/drawing/2014/main" id="{1DFEC62B-8E7D-4618-AA64-1055E97BA7B4}"/>
                </a:ext>
              </a:extLst>
            </p:cNvPr>
            <p:cNvSpPr>
              <a:spLocks/>
            </p:cNvSpPr>
            <p:nvPr/>
          </p:nvSpPr>
          <p:spPr bwMode="auto">
            <a:xfrm>
              <a:off x="6118680" y="2870883"/>
              <a:ext cx="7938" cy="11113"/>
            </a:xfrm>
            <a:custGeom>
              <a:avLst/>
              <a:gdLst>
                <a:gd name="T0" fmla="*/ 0 w 2"/>
                <a:gd name="T1" fmla="*/ 0 h 3"/>
                <a:gd name="T2" fmla="*/ 0 w 2"/>
                <a:gd name="T3" fmla="*/ 0 h 3"/>
                <a:gd name="T4" fmla="*/ 1 w 2"/>
                <a:gd name="T5" fmla="*/ 3 h 3"/>
                <a:gd name="T6" fmla="*/ 2 w 2"/>
                <a:gd name="T7" fmla="*/ 3 h 3"/>
                <a:gd name="T8" fmla="*/ 2 w 2"/>
                <a:gd name="T9" fmla="*/ 1 h 3"/>
                <a:gd name="T10" fmla="*/ 1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1"/>
                    <a:pt x="0" y="2"/>
                    <a:pt x="1" y="3"/>
                  </a:cubicBezTo>
                  <a:cubicBezTo>
                    <a:pt x="1" y="3"/>
                    <a:pt x="1" y="3"/>
                    <a:pt x="2" y="3"/>
                  </a:cubicBezTo>
                  <a:cubicBezTo>
                    <a:pt x="2" y="2"/>
                    <a:pt x="2" y="1"/>
                    <a:pt x="2" y="1"/>
                  </a:cubicBezTo>
                  <a:cubicBezTo>
                    <a:pt x="1" y="1"/>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8" name="Freeform 545">
              <a:extLst>
                <a:ext uri="{FF2B5EF4-FFF2-40B4-BE49-F238E27FC236}">
                  <a16:creationId xmlns:a16="http://schemas.microsoft.com/office/drawing/2014/main" id="{486C2424-E210-4108-AD36-1A7C5926C2EA}"/>
                </a:ext>
              </a:extLst>
            </p:cNvPr>
            <p:cNvSpPr>
              <a:spLocks/>
            </p:cNvSpPr>
            <p:nvPr/>
          </p:nvSpPr>
          <p:spPr bwMode="auto">
            <a:xfrm>
              <a:off x="6109155" y="3048683"/>
              <a:ext cx="14288" cy="9525"/>
            </a:xfrm>
            <a:custGeom>
              <a:avLst/>
              <a:gdLst>
                <a:gd name="T0" fmla="*/ 0 w 4"/>
                <a:gd name="T1" fmla="*/ 1 h 3"/>
                <a:gd name="T2" fmla="*/ 2 w 4"/>
                <a:gd name="T3" fmla="*/ 2 h 3"/>
                <a:gd name="T4" fmla="*/ 3 w 4"/>
                <a:gd name="T5" fmla="*/ 2 h 3"/>
                <a:gd name="T6" fmla="*/ 3 w 4"/>
                <a:gd name="T7" fmla="*/ 2 h 3"/>
                <a:gd name="T8" fmla="*/ 3 w 4"/>
                <a:gd name="T9" fmla="*/ 1 h 3"/>
                <a:gd name="T10" fmla="*/ 1 w 4"/>
                <a:gd name="T11" fmla="*/ 0 h 3"/>
                <a:gd name="T12" fmla="*/ 0 w 4"/>
                <a:gd name="T13" fmla="*/ 1 h 3"/>
                <a:gd name="T14" fmla="*/ 0 w 4"/>
                <a:gd name="T15" fmla="*/ 1 h 3"/>
                <a:gd name="T16" fmla="*/ 0 w 4"/>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0" y="1"/>
                  </a:moveTo>
                  <a:cubicBezTo>
                    <a:pt x="1" y="2"/>
                    <a:pt x="2" y="2"/>
                    <a:pt x="2" y="2"/>
                  </a:cubicBezTo>
                  <a:cubicBezTo>
                    <a:pt x="2" y="3"/>
                    <a:pt x="3" y="3"/>
                    <a:pt x="3" y="2"/>
                  </a:cubicBezTo>
                  <a:cubicBezTo>
                    <a:pt x="3" y="2"/>
                    <a:pt x="4" y="2"/>
                    <a:pt x="3" y="2"/>
                  </a:cubicBezTo>
                  <a:cubicBezTo>
                    <a:pt x="3" y="2"/>
                    <a:pt x="3" y="1"/>
                    <a:pt x="3" y="1"/>
                  </a:cubicBezTo>
                  <a:cubicBezTo>
                    <a:pt x="3" y="1"/>
                    <a:pt x="2" y="0"/>
                    <a:pt x="1" y="0"/>
                  </a:cubicBezTo>
                  <a:cubicBezTo>
                    <a:pt x="1"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9" name="Freeform 546">
              <a:extLst>
                <a:ext uri="{FF2B5EF4-FFF2-40B4-BE49-F238E27FC236}">
                  <a16:creationId xmlns:a16="http://schemas.microsoft.com/office/drawing/2014/main" id="{A8DDC298-2395-4B22-8AB3-35FF02D29FBD}"/>
                </a:ext>
              </a:extLst>
            </p:cNvPr>
            <p:cNvSpPr>
              <a:spLocks/>
            </p:cNvSpPr>
            <p:nvPr/>
          </p:nvSpPr>
          <p:spPr bwMode="auto">
            <a:xfrm>
              <a:off x="4683580" y="2118408"/>
              <a:ext cx="6350" cy="14288"/>
            </a:xfrm>
            <a:custGeom>
              <a:avLst/>
              <a:gdLst>
                <a:gd name="T0" fmla="*/ 1 w 2"/>
                <a:gd name="T1" fmla="*/ 4 h 4"/>
                <a:gd name="T2" fmla="*/ 1 w 2"/>
                <a:gd name="T3" fmla="*/ 4 h 4"/>
                <a:gd name="T4" fmla="*/ 2 w 2"/>
                <a:gd name="T5" fmla="*/ 1 h 4"/>
                <a:gd name="T6" fmla="*/ 2 w 2"/>
                <a:gd name="T7" fmla="*/ 1 h 4"/>
                <a:gd name="T8" fmla="*/ 2 w 2"/>
                <a:gd name="T9" fmla="*/ 0 h 4"/>
                <a:gd name="T10" fmla="*/ 1 w 2"/>
                <a:gd name="T11" fmla="*/ 1 h 4"/>
                <a:gd name="T12" fmla="*/ 0 w 2"/>
                <a:gd name="T13" fmla="*/ 3 h 4"/>
                <a:gd name="T14" fmla="*/ 0 w 2"/>
                <a:gd name="T15" fmla="*/ 4 h 4"/>
                <a:gd name="T16" fmla="*/ 1 w 2"/>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4"/>
                  </a:moveTo>
                  <a:cubicBezTo>
                    <a:pt x="1" y="4"/>
                    <a:pt x="1" y="4"/>
                    <a:pt x="1" y="4"/>
                  </a:cubicBezTo>
                  <a:cubicBezTo>
                    <a:pt x="2" y="3"/>
                    <a:pt x="2" y="2"/>
                    <a:pt x="2" y="1"/>
                  </a:cubicBezTo>
                  <a:cubicBezTo>
                    <a:pt x="2" y="1"/>
                    <a:pt x="2" y="1"/>
                    <a:pt x="2" y="1"/>
                  </a:cubicBezTo>
                  <a:cubicBezTo>
                    <a:pt x="2" y="1"/>
                    <a:pt x="2" y="0"/>
                    <a:pt x="2" y="0"/>
                  </a:cubicBezTo>
                  <a:cubicBezTo>
                    <a:pt x="1" y="0"/>
                    <a:pt x="1" y="1"/>
                    <a:pt x="1" y="1"/>
                  </a:cubicBezTo>
                  <a:cubicBezTo>
                    <a:pt x="1" y="1"/>
                    <a:pt x="1" y="2"/>
                    <a:pt x="0" y="3"/>
                  </a:cubicBezTo>
                  <a:cubicBezTo>
                    <a:pt x="0" y="3"/>
                    <a:pt x="0" y="3"/>
                    <a:pt x="0" y="4"/>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0" name="Freeform 547">
              <a:extLst>
                <a:ext uri="{FF2B5EF4-FFF2-40B4-BE49-F238E27FC236}">
                  <a16:creationId xmlns:a16="http://schemas.microsoft.com/office/drawing/2014/main" id="{132AFFEA-B42F-4876-BA78-81CBC7C32A3E}"/>
                </a:ext>
              </a:extLst>
            </p:cNvPr>
            <p:cNvSpPr>
              <a:spLocks/>
            </p:cNvSpPr>
            <p:nvPr/>
          </p:nvSpPr>
          <p:spPr bwMode="auto">
            <a:xfrm>
              <a:off x="6375855" y="3018520"/>
              <a:ext cx="11113" cy="11113"/>
            </a:xfrm>
            <a:custGeom>
              <a:avLst/>
              <a:gdLst>
                <a:gd name="T0" fmla="*/ 1 w 3"/>
                <a:gd name="T1" fmla="*/ 0 h 3"/>
                <a:gd name="T2" fmla="*/ 1 w 3"/>
                <a:gd name="T3" fmla="*/ 0 h 3"/>
                <a:gd name="T4" fmla="*/ 0 w 3"/>
                <a:gd name="T5" fmla="*/ 1 h 3"/>
                <a:gd name="T6" fmla="*/ 1 w 3"/>
                <a:gd name="T7" fmla="*/ 3 h 3"/>
                <a:gd name="T8" fmla="*/ 3 w 3"/>
                <a:gd name="T9" fmla="*/ 3 h 3"/>
                <a:gd name="T10" fmla="*/ 3 w 3"/>
                <a:gd name="T11" fmla="*/ 2 h 3"/>
                <a:gd name="T12" fmla="*/ 1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1" y="0"/>
                  </a:moveTo>
                  <a:cubicBezTo>
                    <a:pt x="1" y="0"/>
                    <a:pt x="1" y="0"/>
                    <a:pt x="1" y="0"/>
                  </a:cubicBezTo>
                  <a:cubicBezTo>
                    <a:pt x="1" y="0"/>
                    <a:pt x="0" y="1"/>
                    <a:pt x="0" y="1"/>
                  </a:cubicBezTo>
                  <a:cubicBezTo>
                    <a:pt x="0" y="2"/>
                    <a:pt x="1" y="2"/>
                    <a:pt x="1" y="3"/>
                  </a:cubicBezTo>
                  <a:cubicBezTo>
                    <a:pt x="2" y="3"/>
                    <a:pt x="2" y="3"/>
                    <a:pt x="3" y="3"/>
                  </a:cubicBezTo>
                  <a:cubicBezTo>
                    <a:pt x="3" y="3"/>
                    <a:pt x="3" y="2"/>
                    <a:pt x="3" y="2"/>
                  </a:cubicBezTo>
                  <a:cubicBezTo>
                    <a:pt x="2"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1" name="Freeform 548">
              <a:extLst>
                <a:ext uri="{FF2B5EF4-FFF2-40B4-BE49-F238E27FC236}">
                  <a16:creationId xmlns:a16="http://schemas.microsoft.com/office/drawing/2014/main" id="{951FE92B-AF21-4FA4-8B62-7CBD9B00617A}"/>
                </a:ext>
              </a:extLst>
            </p:cNvPr>
            <p:cNvSpPr>
              <a:spLocks/>
            </p:cNvSpPr>
            <p:nvPr/>
          </p:nvSpPr>
          <p:spPr bwMode="auto">
            <a:xfrm>
              <a:off x="4712155" y="2402570"/>
              <a:ext cx="6350" cy="11113"/>
            </a:xfrm>
            <a:custGeom>
              <a:avLst/>
              <a:gdLst>
                <a:gd name="T0" fmla="*/ 1 w 2"/>
                <a:gd name="T1" fmla="*/ 0 h 3"/>
                <a:gd name="T2" fmla="*/ 0 w 2"/>
                <a:gd name="T3" fmla="*/ 2 h 3"/>
                <a:gd name="T4" fmla="*/ 0 w 2"/>
                <a:gd name="T5" fmla="*/ 3 h 3"/>
                <a:gd name="T6" fmla="*/ 1 w 2"/>
                <a:gd name="T7" fmla="*/ 3 h 3"/>
                <a:gd name="T8" fmla="*/ 2 w 2"/>
                <a:gd name="T9" fmla="*/ 1 h 3"/>
                <a:gd name="T10" fmla="*/ 2 w 2"/>
                <a:gd name="T11" fmla="*/ 1 h 3"/>
                <a:gd name="T12" fmla="*/ 2 w 2"/>
                <a:gd name="T13" fmla="*/ 0 h 3"/>
                <a:gd name="T14" fmla="*/ 1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0"/>
                  </a:moveTo>
                  <a:cubicBezTo>
                    <a:pt x="0" y="0"/>
                    <a:pt x="0" y="1"/>
                    <a:pt x="0" y="2"/>
                  </a:cubicBezTo>
                  <a:cubicBezTo>
                    <a:pt x="0" y="2"/>
                    <a:pt x="0" y="3"/>
                    <a:pt x="0" y="3"/>
                  </a:cubicBezTo>
                  <a:cubicBezTo>
                    <a:pt x="0" y="3"/>
                    <a:pt x="1" y="3"/>
                    <a:pt x="1" y="3"/>
                  </a:cubicBezTo>
                  <a:cubicBezTo>
                    <a:pt x="1" y="2"/>
                    <a:pt x="1" y="2"/>
                    <a:pt x="2" y="1"/>
                  </a:cubicBezTo>
                  <a:cubicBezTo>
                    <a:pt x="2" y="1"/>
                    <a:pt x="2" y="1"/>
                    <a:pt x="2" y="1"/>
                  </a:cubicBezTo>
                  <a:cubicBezTo>
                    <a:pt x="2" y="1"/>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2" name="Freeform 549">
              <a:extLst>
                <a:ext uri="{FF2B5EF4-FFF2-40B4-BE49-F238E27FC236}">
                  <a16:creationId xmlns:a16="http://schemas.microsoft.com/office/drawing/2014/main" id="{AEA9BFA6-4B18-4C31-B744-21220D9B672C}"/>
                </a:ext>
              </a:extLst>
            </p:cNvPr>
            <p:cNvSpPr>
              <a:spLocks/>
            </p:cNvSpPr>
            <p:nvPr/>
          </p:nvSpPr>
          <p:spPr bwMode="auto">
            <a:xfrm>
              <a:off x="6285368" y="2345420"/>
              <a:ext cx="11113" cy="14288"/>
            </a:xfrm>
            <a:custGeom>
              <a:avLst/>
              <a:gdLst>
                <a:gd name="T0" fmla="*/ 1 w 3"/>
                <a:gd name="T1" fmla="*/ 0 h 4"/>
                <a:gd name="T2" fmla="*/ 1 w 3"/>
                <a:gd name="T3" fmla="*/ 1 h 4"/>
                <a:gd name="T4" fmla="*/ 1 w 3"/>
                <a:gd name="T5" fmla="*/ 2 h 4"/>
                <a:gd name="T6" fmla="*/ 1 w 3"/>
                <a:gd name="T7" fmla="*/ 3 h 4"/>
                <a:gd name="T8" fmla="*/ 1 w 3"/>
                <a:gd name="T9" fmla="*/ 4 h 4"/>
                <a:gd name="T10" fmla="*/ 1 w 3"/>
                <a:gd name="T11" fmla="*/ 3 h 4"/>
                <a:gd name="T12" fmla="*/ 2 w 3"/>
                <a:gd name="T13" fmla="*/ 2 h 4"/>
                <a:gd name="T14" fmla="*/ 2 w 3"/>
                <a:gd name="T15" fmla="*/ 0 h 4"/>
                <a:gd name="T16" fmla="*/ 1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0"/>
                  </a:moveTo>
                  <a:cubicBezTo>
                    <a:pt x="1" y="0"/>
                    <a:pt x="1" y="1"/>
                    <a:pt x="1" y="1"/>
                  </a:cubicBezTo>
                  <a:cubicBezTo>
                    <a:pt x="1" y="1"/>
                    <a:pt x="0" y="1"/>
                    <a:pt x="1" y="2"/>
                  </a:cubicBezTo>
                  <a:cubicBezTo>
                    <a:pt x="1" y="2"/>
                    <a:pt x="1" y="3"/>
                    <a:pt x="1" y="3"/>
                  </a:cubicBezTo>
                  <a:cubicBezTo>
                    <a:pt x="1" y="4"/>
                    <a:pt x="1" y="4"/>
                    <a:pt x="1" y="4"/>
                  </a:cubicBezTo>
                  <a:cubicBezTo>
                    <a:pt x="1" y="4"/>
                    <a:pt x="1" y="3"/>
                    <a:pt x="1" y="3"/>
                  </a:cubicBezTo>
                  <a:cubicBezTo>
                    <a:pt x="2" y="3"/>
                    <a:pt x="2" y="2"/>
                    <a:pt x="2" y="2"/>
                  </a:cubicBezTo>
                  <a:cubicBezTo>
                    <a:pt x="3" y="1"/>
                    <a:pt x="3"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3" name="Oval 550">
              <a:extLst>
                <a:ext uri="{FF2B5EF4-FFF2-40B4-BE49-F238E27FC236}">
                  <a16:creationId xmlns:a16="http://schemas.microsoft.com/office/drawing/2014/main" id="{5F71978C-C434-45D9-A444-81AA6257B429}"/>
                </a:ext>
              </a:extLst>
            </p:cNvPr>
            <p:cNvSpPr>
              <a:spLocks noChangeArrowheads="1"/>
            </p:cNvSpPr>
            <p:nvPr/>
          </p:nvSpPr>
          <p:spPr bwMode="auto">
            <a:xfrm>
              <a:off x="4780418" y="259307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4" name="Freeform 551">
              <a:extLst>
                <a:ext uri="{FF2B5EF4-FFF2-40B4-BE49-F238E27FC236}">
                  <a16:creationId xmlns:a16="http://schemas.microsoft.com/office/drawing/2014/main" id="{896E5373-CA7D-44FF-B31E-AB1AA7575F21}"/>
                </a:ext>
              </a:extLst>
            </p:cNvPr>
            <p:cNvSpPr>
              <a:spLocks/>
            </p:cNvSpPr>
            <p:nvPr/>
          </p:nvSpPr>
          <p:spPr bwMode="auto">
            <a:xfrm>
              <a:off x="4777243" y="2586720"/>
              <a:ext cx="11113" cy="11113"/>
            </a:xfrm>
            <a:custGeom>
              <a:avLst/>
              <a:gdLst>
                <a:gd name="T0" fmla="*/ 2 w 3"/>
                <a:gd name="T1" fmla="*/ 3 h 3"/>
                <a:gd name="T2" fmla="*/ 3 w 3"/>
                <a:gd name="T3" fmla="*/ 3 h 3"/>
                <a:gd name="T4" fmla="*/ 2 w 3"/>
                <a:gd name="T5" fmla="*/ 1 h 3"/>
                <a:gd name="T6" fmla="*/ 0 w 3"/>
                <a:gd name="T7" fmla="*/ 0 h 3"/>
                <a:gd name="T8" fmla="*/ 0 w 3"/>
                <a:gd name="T9" fmla="*/ 0 h 3"/>
                <a:gd name="T10" fmla="*/ 0 w 3"/>
                <a:gd name="T11" fmla="*/ 1 h 3"/>
                <a:gd name="T12" fmla="*/ 1 w 3"/>
                <a:gd name="T13" fmla="*/ 2 h 3"/>
                <a:gd name="T14" fmla="*/ 2 w 3"/>
                <a:gd name="T15" fmla="*/ 2 h 3"/>
                <a:gd name="T16" fmla="*/ 2 w 3"/>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3"/>
                  </a:moveTo>
                  <a:cubicBezTo>
                    <a:pt x="3" y="3"/>
                    <a:pt x="3" y="3"/>
                    <a:pt x="3" y="3"/>
                  </a:cubicBezTo>
                  <a:cubicBezTo>
                    <a:pt x="3" y="1"/>
                    <a:pt x="3" y="2"/>
                    <a:pt x="2" y="1"/>
                  </a:cubicBezTo>
                  <a:cubicBezTo>
                    <a:pt x="2" y="1"/>
                    <a:pt x="1" y="1"/>
                    <a:pt x="0" y="0"/>
                  </a:cubicBezTo>
                  <a:cubicBezTo>
                    <a:pt x="0" y="0"/>
                    <a:pt x="0" y="0"/>
                    <a:pt x="0" y="0"/>
                  </a:cubicBezTo>
                  <a:cubicBezTo>
                    <a:pt x="0" y="0"/>
                    <a:pt x="0" y="1"/>
                    <a:pt x="0" y="1"/>
                  </a:cubicBezTo>
                  <a:cubicBezTo>
                    <a:pt x="0" y="1"/>
                    <a:pt x="1" y="2"/>
                    <a:pt x="1" y="2"/>
                  </a:cubicBezTo>
                  <a:cubicBezTo>
                    <a:pt x="1" y="2"/>
                    <a:pt x="1" y="2"/>
                    <a:pt x="2" y="2"/>
                  </a:cubicBezTo>
                  <a:cubicBezTo>
                    <a:pt x="2" y="2"/>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5" name="Oval 552">
              <a:extLst>
                <a:ext uri="{FF2B5EF4-FFF2-40B4-BE49-F238E27FC236}">
                  <a16:creationId xmlns:a16="http://schemas.microsoft.com/office/drawing/2014/main" id="{8D701995-7124-44C7-BECA-980755C7222A}"/>
                </a:ext>
              </a:extLst>
            </p:cNvPr>
            <p:cNvSpPr>
              <a:spLocks noChangeArrowheads="1"/>
            </p:cNvSpPr>
            <p:nvPr/>
          </p:nvSpPr>
          <p:spPr bwMode="auto">
            <a:xfrm>
              <a:off x="4783593" y="25978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6" name="Freeform 553">
              <a:extLst>
                <a:ext uri="{FF2B5EF4-FFF2-40B4-BE49-F238E27FC236}">
                  <a16:creationId xmlns:a16="http://schemas.microsoft.com/office/drawing/2014/main" id="{7A4E9D22-5C94-4D14-8477-CC8EE03B6253}"/>
                </a:ext>
              </a:extLst>
            </p:cNvPr>
            <p:cNvSpPr>
              <a:spLocks/>
            </p:cNvSpPr>
            <p:nvPr/>
          </p:nvSpPr>
          <p:spPr bwMode="auto">
            <a:xfrm>
              <a:off x="6253618" y="2550208"/>
              <a:ext cx="9525" cy="14288"/>
            </a:xfrm>
            <a:custGeom>
              <a:avLst/>
              <a:gdLst>
                <a:gd name="T0" fmla="*/ 1 w 3"/>
                <a:gd name="T1" fmla="*/ 4 h 4"/>
                <a:gd name="T2" fmla="*/ 3 w 3"/>
                <a:gd name="T3" fmla="*/ 1 h 4"/>
                <a:gd name="T4" fmla="*/ 3 w 3"/>
                <a:gd name="T5" fmla="*/ 0 h 4"/>
                <a:gd name="T6" fmla="*/ 3 w 3"/>
                <a:gd name="T7" fmla="*/ 0 h 4"/>
                <a:gd name="T8" fmla="*/ 2 w 3"/>
                <a:gd name="T9" fmla="*/ 1 h 4"/>
                <a:gd name="T10" fmla="*/ 1 w 3"/>
                <a:gd name="T11" fmla="*/ 2 h 4"/>
                <a:gd name="T12" fmla="*/ 0 w 3"/>
                <a:gd name="T13" fmla="*/ 3 h 4"/>
                <a:gd name="T14" fmla="*/ 0 w 3"/>
                <a:gd name="T15" fmla="*/ 3 h 4"/>
                <a:gd name="T16" fmla="*/ 0 w 3"/>
                <a:gd name="T17" fmla="*/ 4 h 4"/>
                <a:gd name="T18" fmla="*/ 1 w 3"/>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1" y="4"/>
                  </a:moveTo>
                  <a:cubicBezTo>
                    <a:pt x="1" y="3"/>
                    <a:pt x="2" y="2"/>
                    <a:pt x="3" y="1"/>
                  </a:cubicBezTo>
                  <a:cubicBezTo>
                    <a:pt x="3" y="1"/>
                    <a:pt x="3" y="1"/>
                    <a:pt x="3" y="0"/>
                  </a:cubicBezTo>
                  <a:cubicBezTo>
                    <a:pt x="3" y="0"/>
                    <a:pt x="3" y="0"/>
                    <a:pt x="3" y="0"/>
                  </a:cubicBezTo>
                  <a:cubicBezTo>
                    <a:pt x="2" y="0"/>
                    <a:pt x="2" y="1"/>
                    <a:pt x="2" y="1"/>
                  </a:cubicBezTo>
                  <a:cubicBezTo>
                    <a:pt x="1" y="1"/>
                    <a:pt x="1" y="1"/>
                    <a:pt x="1" y="2"/>
                  </a:cubicBezTo>
                  <a:cubicBezTo>
                    <a:pt x="1" y="2"/>
                    <a:pt x="0" y="2"/>
                    <a:pt x="0" y="3"/>
                  </a:cubicBezTo>
                  <a:cubicBezTo>
                    <a:pt x="0" y="3"/>
                    <a:pt x="0" y="3"/>
                    <a:pt x="0" y="3"/>
                  </a:cubicBezTo>
                  <a:cubicBezTo>
                    <a:pt x="0" y="3"/>
                    <a:pt x="0" y="4"/>
                    <a:pt x="0" y="4"/>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7" name="Freeform 554">
              <a:extLst>
                <a:ext uri="{FF2B5EF4-FFF2-40B4-BE49-F238E27FC236}">
                  <a16:creationId xmlns:a16="http://schemas.microsoft.com/office/drawing/2014/main" id="{F331E220-8691-4505-A65D-813D6A8E7F20}"/>
                </a:ext>
              </a:extLst>
            </p:cNvPr>
            <p:cNvSpPr>
              <a:spLocks/>
            </p:cNvSpPr>
            <p:nvPr/>
          </p:nvSpPr>
          <p:spPr bwMode="auto">
            <a:xfrm>
              <a:off x="6163130" y="3001058"/>
              <a:ext cx="6350" cy="7938"/>
            </a:xfrm>
            <a:custGeom>
              <a:avLst/>
              <a:gdLst>
                <a:gd name="T0" fmla="*/ 2 w 2"/>
                <a:gd name="T1" fmla="*/ 1 h 2"/>
                <a:gd name="T2" fmla="*/ 2 w 2"/>
                <a:gd name="T3" fmla="*/ 1 h 2"/>
                <a:gd name="T4" fmla="*/ 2 w 2"/>
                <a:gd name="T5" fmla="*/ 1 h 2"/>
                <a:gd name="T6" fmla="*/ 0 w 2"/>
                <a:gd name="T7" fmla="*/ 1 h 2"/>
                <a:gd name="T8" fmla="*/ 0 w 2"/>
                <a:gd name="T9" fmla="*/ 1 h 2"/>
                <a:gd name="T10" fmla="*/ 2 w 2"/>
                <a:gd name="T11" fmla="*/ 2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2" y="1"/>
                    <a:pt x="2" y="1"/>
                  </a:cubicBezTo>
                  <a:cubicBezTo>
                    <a:pt x="2" y="1"/>
                    <a:pt x="2" y="1"/>
                    <a:pt x="2" y="1"/>
                  </a:cubicBezTo>
                  <a:cubicBezTo>
                    <a:pt x="2" y="0"/>
                    <a:pt x="1" y="0"/>
                    <a:pt x="0" y="1"/>
                  </a:cubicBezTo>
                  <a:cubicBezTo>
                    <a:pt x="0" y="1"/>
                    <a:pt x="0" y="1"/>
                    <a:pt x="0" y="1"/>
                  </a:cubicBezTo>
                  <a:cubicBezTo>
                    <a:pt x="0" y="2"/>
                    <a:pt x="1" y="2"/>
                    <a:pt x="2"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8" name="Freeform 555">
              <a:extLst>
                <a:ext uri="{FF2B5EF4-FFF2-40B4-BE49-F238E27FC236}">
                  <a16:creationId xmlns:a16="http://schemas.microsoft.com/office/drawing/2014/main" id="{61241696-4611-4CAC-9B13-A2516BE3E105}"/>
                </a:ext>
              </a:extLst>
            </p:cNvPr>
            <p:cNvSpPr>
              <a:spLocks/>
            </p:cNvSpPr>
            <p:nvPr/>
          </p:nvSpPr>
          <p:spPr bwMode="auto">
            <a:xfrm>
              <a:off x="5116968" y="2243820"/>
              <a:ext cx="7938" cy="11113"/>
            </a:xfrm>
            <a:custGeom>
              <a:avLst/>
              <a:gdLst>
                <a:gd name="T0" fmla="*/ 0 w 2"/>
                <a:gd name="T1" fmla="*/ 1 h 3"/>
                <a:gd name="T2" fmla="*/ 0 w 2"/>
                <a:gd name="T3" fmla="*/ 1 h 3"/>
                <a:gd name="T4" fmla="*/ 1 w 2"/>
                <a:gd name="T5" fmla="*/ 2 h 3"/>
                <a:gd name="T6" fmla="*/ 2 w 2"/>
                <a:gd name="T7" fmla="*/ 2 h 3"/>
                <a:gd name="T8" fmla="*/ 2 w 2"/>
                <a:gd name="T9" fmla="*/ 2 h 3"/>
                <a:gd name="T10" fmla="*/ 2 w 2"/>
                <a:gd name="T11" fmla="*/ 2 h 3"/>
                <a:gd name="T12" fmla="*/ 2 w 2"/>
                <a:gd name="T13" fmla="*/ 1 h 3"/>
                <a:gd name="T14" fmla="*/ 0 w 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1"/>
                  </a:moveTo>
                  <a:cubicBezTo>
                    <a:pt x="0" y="1"/>
                    <a:pt x="0" y="1"/>
                    <a:pt x="0" y="1"/>
                  </a:cubicBezTo>
                  <a:cubicBezTo>
                    <a:pt x="0" y="2"/>
                    <a:pt x="0" y="2"/>
                    <a:pt x="1" y="2"/>
                  </a:cubicBezTo>
                  <a:cubicBezTo>
                    <a:pt x="1" y="3"/>
                    <a:pt x="1" y="3"/>
                    <a:pt x="2" y="2"/>
                  </a:cubicBezTo>
                  <a:cubicBezTo>
                    <a:pt x="2" y="2"/>
                    <a:pt x="2" y="2"/>
                    <a:pt x="2" y="2"/>
                  </a:cubicBezTo>
                  <a:cubicBezTo>
                    <a:pt x="2" y="2"/>
                    <a:pt x="2" y="2"/>
                    <a:pt x="2" y="2"/>
                  </a:cubicBezTo>
                  <a:cubicBezTo>
                    <a:pt x="2" y="1"/>
                    <a:pt x="2" y="1"/>
                    <a:pt x="2" y="1"/>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9" name="Freeform 556">
              <a:extLst>
                <a:ext uri="{FF2B5EF4-FFF2-40B4-BE49-F238E27FC236}">
                  <a16:creationId xmlns:a16="http://schemas.microsoft.com/office/drawing/2014/main" id="{B5EB5410-1BEF-4683-8BF6-D9BE568E45C4}"/>
                </a:ext>
              </a:extLst>
            </p:cNvPr>
            <p:cNvSpPr>
              <a:spLocks/>
            </p:cNvSpPr>
            <p:nvPr/>
          </p:nvSpPr>
          <p:spPr bwMode="auto">
            <a:xfrm>
              <a:off x="4086680" y="2420033"/>
              <a:ext cx="9525" cy="11113"/>
            </a:xfrm>
            <a:custGeom>
              <a:avLst/>
              <a:gdLst>
                <a:gd name="T0" fmla="*/ 3 w 3"/>
                <a:gd name="T1" fmla="*/ 0 h 3"/>
                <a:gd name="T2" fmla="*/ 2 w 3"/>
                <a:gd name="T3" fmla="*/ 0 h 3"/>
                <a:gd name="T4" fmla="*/ 0 w 3"/>
                <a:gd name="T5" fmla="*/ 2 h 3"/>
                <a:gd name="T6" fmla="*/ 0 w 3"/>
                <a:gd name="T7" fmla="*/ 2 h 3"/>
                <a:gd name="T8" fmla="*/ 1 w 3"/>
                <a:gd name="T9" fmla="*/ 3 h 3"/>
                <a:gd name="T10" fmla="*/ 3 w 3"/>
                <a:gd name="T11" fmla="*/ 2 h 3"/>
                <a:gd name="T12" fmla="*/ 3 w 3"/>
                <a:gd name="T13" fmla="*/ 1 h 3"/>
                <a:gd name="T14" fmla="*/ 3 w 3"/>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3" y="0"/>
                  </a:moveTo>
                  <a:cubicBezTo>
                    <a:pt x="2" y="0"/>
                    <a:pt x="2" y="0"/>
                    <a:pt x="2" y="0"/>
                  </a:cubicBezTo>
                  <a:cubicBezTo>
                    <a:pt x="1" y="1"/>
                    <a:pt x="1" y="2"/>
                    <a:pt x="0" y="2"/>
                  </a:cubicBezTo>
                  <a:cubicBezTo>
                    <a:pt x="0" y="2"/>
                    <a:pt x="0" y="2"/>
                    <a:pt x="0" y="2"/>
                  </a:cubicBezTo>
                  <a:cubicBezTo>
                    <a:pt x="0" y="2"/>
                    <a:pt x="0" y="3"/>
                    <a:pt x="1" y="3"/>
                  </a:cubicBezTo>
                  <a:cubicBezTo>
                    <a:pt x="1" y="3"/>
                    <a:pt x="2" y="2"/>
                    <a:pt x="3" y="2"/>
                  </a:cubicBezTo>
                  <a:cubicBezTo>
                    <a:pt x="3" y="1"/>
                    <a:pt x="3"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0" name="Freeform 557">
              <a:extLst>
                <a:ext uri="{FF2B5EF4-FFF2-40B4-BE49-F238E27FC236}">
                  <a16:creationId xmlns:a16="http://schemas.microsoft.com/office/drawing/2014/main" id="{D1A3D0AA-F870-4A0E-9441-E1CA5D9E33A9}"/>
                </a:ext>
              </a:extLst>
            </p:cNvPr>
            <p:cNvSpPr>
              <a:spLocks/>
            </p:cNvSpPr>
            <p:nvPr/>
          </p:nvSpPr>
          <p:spPr bwMode="auto">
            <a:xfrm>
              <a:off x="4748668" y="2078720"/>
              <a:ext cx="9525" cy="6350"/>
            </a:xfrm>
            <a:custGeom>
              <a:avLst/>
              <a:gdLst>
                <a:gd name="T0" fmla="*/ 1 w 3"/>
                <a:gd name="T1" fmla="*/ 2 h 2"/>
                <a:gd name="T2" fmla="*/ 2 w 3"/>
                <a:gd name="T3" fmla="*/ 2 h 2"/>
                <a:gd name="T4" fmla="*/ 2 w 3"/>
                <a:gd name="T5" fmla="*/ 0 h 2"/>
                <a:gd name="T6" fmla="*/ 2 w 3"/>
                <a:gd name="T7" fmla="*/ 0 h 2"/>
                <a:gd name="T8" fmla="*/ 2 w 3"/>
                <a:gd name="T9" fmla="*/ 0 h 2"/>
                <a:gd name="T10" fmla="*/ 1 w 3"/>
                <a:gd name="T11" fmla="*/ 1 h 2"/>
                <a:gd name="T12" fmla="*/ 1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2"/>
                  </a:moveTo>
                  <a:cubicBezTo>
                    <a:pt x="1" y="2"/>
                    <a:pt x="1" y="2"/>
                    <a:pt x="2" y="2"/>
                  </a:cubicBezTo>
                  <a:cubicBezTo>
                    <a:pt x="2" y="1"/>
                    <a:pt x="2" y="1"/>
                    <a:pt x="2" y="0"/>
                  </a:cubicBezTo>
                  <a:cubicBezTo>
                    <a:pt x="3" y="0"/>
                    <a:pt x="2" y="0"/>
                    <a:pt x="2" y="0"/>
                  </a:cubicBezTo>
                  <a:cubicBezTo>
                    <a:pt x="2" y="0"/>
                    <a:pt x="2" y="0"/>
                    <a:pt x="2" y="0"/>
                  </a:cubicBezTo>
                  <a:cubicBezTo>
                    <a:pt x="1" y="0"/>
                    <a:pt x="0" y="0"/>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1" name="Freeform 558">
              <a:extLst>
                <a:ext uri="{FF2B5EF4-FFF2-40B4-BE49-F238E27FC236}">
                  <a16:creationId xmlns:a16="http://schemas.microsoft.com/office/drawing/2014/main" id="{A483F5E7-F9BA-45F0-AC57-8E207575AB72}"/>
                </a:ext>
              </a:extLst>
            </p:cNvPr>
            <p:cNvSpPr>
              <a:spLocks/>
            </p:cNvSpPr>
            <p:nvPr/>
          </p:nvSpPr>
          <p:spPr bwMode="auto">
            <a:xfrm>
              <a:off x="4755018" y="2146983"/>
              <a:ext cx="7938" cy="6350"/>
            </a:xfrm>
            <a:custGeom>
              <a:avLst/>
              <a:gdLst>
                <a:gd name="T0" fmla="*/ 0 w 2"/>
                <a:gd name="T1" fmla="*/ 2 h 2"/>
                <a:gd name="T2" fmla="*/ 0 w 2"/>
                <a:gd name="T3" fmla="*/ 2 h 2"/>
                <a:gd name="T4" fmla="*/ 1 w 2"/>
                <a:gd name="T5" fmla="*/ 2 h 2"/>
                <a:gd name="T6" fmla="*/ 2 w 2"/>
                <a:gd name="T7" fmla="*/ 1 h 2"/>
                <a:gd name="T8" fmla="*/ 1 w 2"/>
                <a:gd name="T9" fmla="*/ 0 h 2"/>
                <a:gd name="T10" fmla="*/ 0 w 2"/>
                <a:gd name="T11" fmla="*/ 0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cubicBezTo>
                    <a:pt x="0" y="2"/>
                    <a:pt x="0" y="2"/>
                    <a:pt x="0" y="2"/>
                  </a:cubicBezTo>
                  <a:cubicBezTo>
                    <a:pt x="0" y="2"/>
                    <a:pt x="1" y="2"/>
                    <a:pt x="1" y="2"/>
                  </a:cubicBezTo>
                  <a:cubicBezTo>
                    <a:pt x="1" y="2"/>
                    <a:pt x="2" y="1"/>
                    <a:pt x="2" y="1"/>
                  </a:cubicBezTo>
                  <a:cubicBezTo>
                    <a:pt x="2" y="0"/>
                    <a:pt x="1" y="0"/>
                    <a:pt x="1" y="0"/>
                  </a:cubicBezTo>
                  <a:cubicBezTo>
                    <a:pt x="1" y="0"/>
                    <a:pt x="0"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2" name="Freeform 559">
              <a:extLst>
                <a:ext uri="{FF2B5EF4-FFF2-40B4-BE49-F238E27FC236}">
                  <a16:creationId xmlns:a16="http://schemas.microsoft.com/office/drawing/2014/main" id="{71D58392-2BFE-4F7E-82F8-7FE83627D2C9}"/>
                </a:ext>
              </a:extLst>
            </p:cNvPr>
            <p:cNvSpPr>
              <a:spLocks/>
            </p:cNvSpPr>
            <p:nvPr/>
          </p:nvSpPr>
          <p:spPr bwMode="auto">
            <a:xfrm>
              <a:off x="4070805" y="2427970"/>
              <a:ext cx="11113" cy="6350"/>
            </a:xfrm>
            <a:custGeom>
              <a:avLst/>
              <a:gdLst>
                <a:gd name="T0" fmla="*/ 3 w 3"/>
                <a:gd name="T1" fmla="*/ 0 h 2"/>
                <a:gd name="T2" fmla="*/ 2 w 3"/>
                <a:gd name="T3" fmla="*/ 0 h 2"/>
                <a:gd name="T4" fmla="*/ 0 w 3"/>
                <a:gd name="T5" fmla="*/ 1 h 2"/>
                <a:gd name="T6" fmla="*/ 1 w 3"/>
                <a:gd name="T7" fmla="*/ 2 h 2"/>
                <a:gd name="T8" fmla="*/ 1 w 3"/>
                <a:gd name="T9" fmla="*/ 2 h 2"/>
                <a:gd name="T10" fmla="*/ 3 w 3"/>
                <a:gd name="T11" fmla="*/ 0 h 2"/>
                <a:gd name="T12" fmla="*/ 3 w 3"/>
                <a:gd name="T13" fmla="*/ 0 h 2"/>
                <a:gd name="T14" fmla="*/ 3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3" y="0"/>
                  </a:moveTo>
                  <a:cubicBezTo>
                    <a:pt x="3" y="0"/>
                    <a:pt x="2" y="0"/>
                    <a:pt x="2" y="0"/>
                  </a:cubicBezTo>
                  <a:cubicBezTo>
                    <a:pt x="2" y="0"/>
                    <a:pt x="1" y="1"/>
                    <a:pt x="0" y="1"/>
                  </a:cubicBezTo>
                  <a:cubicBezTo>
                    <a:pt x="0" y="2"/>
                    <a:pt x="0" y="2"/>
                    <a:pt x="1" y="2"/>
                  </a:cubicBezTo>
                  <a:cubicBezTo>
                    <a:pt x="1" y="2"/>
                    <a:pt x="1" y="2"/>
                    <a:pt x="1" y="2"/>
                  </a:cubicBezTo>
                  <a:cubicBezTo>
                    <a:pt x="2" y="2"/>
                    <a:pt x="3" y="1"/>
                    <a:pt x="3" y="0"/>
                  </a:cubicBezTo>
                  <a:cubicBezTo>
                    <a:pt x="3" y="0"/>
                    <a:pt x="3" y="0"/>
                    <a:pt x="3" y="0"/>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3" name="Freeform 560">
              <a:extLst>
                <a:ext uri="{FF2B5EF4-FFF2-40B4-BE49-F238E27FC236}">
                  <a16:creationId xmlns:a16="http://schemas.microsoft.com/office/drawing/2014/main" id="{3CC4B0AE-943F-49BC-9817-3AC29779EB78}"/>
                </a:ext>
              </a:extLst>
            </p:cNvPr>
            <p:cNvSpPr>
              <a:spLocks/>
            </p:cNvSpPr>
            <p:nvPr/>
          </p:nvSpPr>
          <p:spPr bwMode="auto">
            <a:xfrm>
              <a:off x="5971043" y="2127933"/>
              <a:ext cx="6350" cy="7938"/>
            </a:xfrm>
            <a:custGeom>
              <a:avLst/>
              <a:gdLst>
                <a:gd name="T0" fmla="*/ 1 w 2"/>
                <a:gd name="T1" fmla="*/ 0 h 2"/>
                <a:gd name="T2" fmla="*/ 1 w 2"/>
                <a:gd name="T3" fmla="*/ 0 h 2"/>
                <a:gd name="T4" fmla="*/ 0 w 2"/>
                <a:gd name="T5" fmla="*/ 0 h 2"/>
                <a:gd name="T6" fmla="*/ 1 w 2"/>
                <a:gd name="T7" fmla="*/ 2 h 2"/>
                <a:gd name="T8" fmla="*/ 2 w 2"/>
                <a:gd name="T9" fmla="*/ 2 h 2"/>
                <a:gd name="T10" fmla="*/ 2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1" y="0"/>
                  </a:cubicBezTo>
                  <a:cubicBezTo>
                    <a:pt x="0" y="0"/>
                    <a:pt x="0" y="0"/>
                    <a:pt x="0" y="0"/>
                  </a:cubicBezTo>
                  <a:cubicBezTo>
                    <a:pt x="0" y="1"/>
                    <a:pt x="1" y="2"/>
                    <a:pt x="1" y="2"/>
                  </a:cubicBezTo>
                  <a:cubicBezTo>
                    <a:pt x="2" y="2"/>
                    <a:pt x="2" y="2"/>
                    <a:pt x="2" y="2"/>
                  </a:cubicBezTo>
                  <a:cubicBezTo>
                    <a:pt x="2" y="1"/>
                    <a:pt x="2"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4" name="Freeform 561">
              <a:extLst>
                <a:ext uri="{FF2B5EF4-FFF2-40B4-BE49-F238E27FC236}">
                  <a16:creationId xmlns:a16="http://schemas.microsoft.com/office/drawing/2014/main" id="{B909EC9E-155E-4A60-A62E-86C899BA3296}"/>
                </a:ext>
              </a:extLst>
            </p:cNvPr>
            <p:cNvSpPr>
              <a:spLocks/>
            </p:cNvSpPr>
            <p:nvPr/>
          </p:nvSpPr>
          <p:spPr bwMode="auto">
            <a:xfrm>
              <a:off x="4704218" y="2121583"/>
              <a:ext cx="7938" cy="6350"/>
            </a:xfrm>
            <a:custGeom>
              <a:avLst/>
              <a:gdLst>
                <a:gd name="T0" fmla="*/ 0 w 2"/>
                <a:gd name="T1" fmla="*/ 1 h 2"/>
                <a:gd name="T2" fmla="*/ 1 w 2"/>
                <a:gd name="T3" fmla="*/ 2 h 2"/>
                <a:gd name="T4" fmla="*/ 2 w 2"/>
                <a:gd name="T5" fmla="*/ 1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2"/>
                    <a:pt x="1" y="2"/>
                  </a:cubicBezTo>
                  <a:cubicBezTo>
                    <a:pt x="2" y="2"/>
                    <a:pt x="2" y="1"/>
                    <a:pt x="2" y="1"/>
                  </a:cubicBezTo>
                  <a:cubicBezTo>
                    <a:pt x="2" y="0"/>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5" name="Freeform 562">
              <a:extLst>
                <a:ext uri="{FF2B5EF4-FFF2-40B4-BE49-F238E27FC236}">
                  <a16:creationId xmlns:a16="http://schemas.microsoft.com/office/drawing/2014/main" id="{DFA87E1C-4C83-4863-A8BC-4826FBBA6378}"/>
                </a:ext>
              </a:extLst>
            </p:cNvPr>
            <p:cNvSpPr>
              <a:spLocks/>
            </p:cNvSpPr>
            <p:nvPr/>
          </p:nvSpPr>
          <p:spPr bwMode="auto">
            <a:xfrm>
              <a:off x="4643893" y="2096183"/>
              <a:ext cx="28575" cy="22225"/>
            </a:xfrm>
            <a:custGeom>
              <a:avLst/>
              <a:gdLst>
                <a:gd name="T0" fmla="*/ 1 w 8"/>
                <a:gd name="T1" fmla="*/ 3 h 6"/>
                <a:gd name="T2" fmla="*/ 1 w 8"/>
                <a:gd name="T3" fmla="*/ 3 h 6"/>
                <a:gd name="T4" fmla="*/ 1 w 8"/>
                <a:gd name="T5" fmla="*/ 3 h 6"/>
                <a:gd name="T6" fmla="*/ 1 w 8"/>
                <a:gd name="T7" fmla="*/ 4 h 6"/>
                <a:gd name="T8" fmla="*/ 1 w 8"/>
                <a:gd name="T9" fmla="*/ 5 h 6"/>
                <a:gd name="T10" fmla="*/ 2 w 8"/>
                <a:gd name="T11" fmla="*/ 6 h 6"/>
                <a:gd name="T12" fmla="*/ 3 w 8"/>
                <a:gd name="T13" fmla="*/ 6 h 6"/>
                <a:gd name="T14" fmla="*/ 4 w 8"/>
                <a:gd name="T15" fmla="*/ 6 h 6"/>
                <a:gd name="T16" fmla="*/ 5 w 8"/>
                <a:gd name="T17" fmla="*/ 6 h 6"/>
                <a:gd name="T18" fmla="*/ 6 w 8"/>
                <a:gd name="T19" fmla="*/ 4 h 6"/>
                <a:gd name="T20" fmla="*/ 7 w 8"/>
                <a:gd name="T21" fmla="*/ 4 h 6"/>
                <a:gd name="T22" fmla="*/ 8 w 8"/>
                <a:gd name="T23" fmla="*/ 3 h 6"/>
                <a:gd name="T24" fmla="*/ 8 w 8"/>
                <a:gd name="T25" fmla="*/ 3 h 6"/>
                <a:gd name="T26" fmla="*/ 7 w 8"/>
                <a:gd name="T27" fmla="*/ 2 h 6"/>
                <a:gd name="T28" fmla="*/ 4 w 8"/>
                <a:gd name="T29" fmla="*/ 2 h 6"/>
                <a:gd name="T30" fmla="*/ 2 w 8"/>
                <a:gd name="T31" fmla="*/ 2 h 6"/>
                <a:gd name="T32" fmla="*/ 2 w 8"/>
                <a:gd name="T33" fmla="*/ 2 h 6"/>
                <a:gd name="T34" fmla="*/ 2 w 8"/>
                <a:gd name="T35" fmla="*/ 2 h 6"/>
                <a:gd name="T36" fmla="*/ 2 w 8"/>
                <a:gd name="T37" fmla="*/ 2 h 6"/>
                <a:gd name="T38" fmla="*/ 2 w 8"/>
                <a:gd name="T39" fmla="*/ 2 h 6"/>
                <a:gd name="T40" fmla="*/ 2 w 8"/>
                <a:gd name="T41" fmla="*/ 2 h 6"/>
                <a:gd name="T42" fmla="*/ 2 w 8"/>
                <a:gd name="T43" fmla="*/ 1 h 6"/>
                <a:gd name="T44" fmla="*/ 1 w 8"/>
                <a:gd name="T45" fmla="*/ 0 h 6"/>
                <a:gd name="T46" fmla="*/ 0 w 8"/>
                <a:gd name="T47" fmla="*/ 1 h 6"/>
                <a:gd name="T48" fmla="*/ 0 w 8"/>
                <a:gd name="T49" fmla="*/ 2 h 6"/>
                <a:gd name="T50" fmla="*/ 1 w 8"/>
                <a:gd name="T5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 h="6">
                  <a:moveTo>
                    <a:pt x="1" y="3"/>
                  </a:moveTo>
                  <a:cubicBezTo>
                    <a:pt x="1" y="3"/>
                    <a:pt x="1" y="3"/>
                    <a:pt x="1" y="3"/>
                  </a:cubicBezTo>
                  <a:cubicBezTo>
                    <a:pt x="1" y="3"/>
                    <a:pt x="1" y="3"/>
                    <a:pt x="1" y="3"/>
                  </a:cubicBezTo>
                  <a:cubicBezTo>
                    <a:pt x="1" y="3"/>
                    <a:pt x="1" y="3"/>
                    <a:pt x="1" y="4"/>
                  </a:cubicBezTo>
                  <a:cubicBezTo>
                    <a:pt x="1" y="4"/>
                    <a:pt x="1" y="4"/>
                    <a:pt x="1" y="5"/>
                  </a:cubicBezTo>
                  <a:cubicBezTo>
                    <a:pt x="1" y="5"/>
                    <a:pt x="2" y="5"/>
                    <a:pt x="2" y="6"/>
                  </a:cubicBezTo>
                  <a:cubicBezTo>
                    <a:pt x="2" y="6"/>
                    <a:pt x="2" y="6"/>
                    <a:pt x="3" y="6"/>
                  </a:cubicBezTo>
                  <a:cubicBezTo>
                    <a:pt x="3" y="6"/>
                    <a:pt x="3" y="6"/>
                    <a:pt x="4" y="6"/>
                  </a:cubicBezTo>
                  <a:cubicBezTo>
                    <a:pt x="4" y="6"/>
                    <a:pt x="5" y="6"/>
                    <a:pt x="5" y="6"/>
                  </a:cubicBezTo>
                  <a:cubicBezTo>
                    <a:pt x="6" y="5"/>
                    <a:pt x="6" y="5"/>
                    <a:pt x="6" y="4"/>
                  </a:cubicBezTo>
                  <a:cubicBezTo>
                    <a:pt x="6" y="4"/>
                    <a:pt x="6" y="4"/>
                    <a:pt x="7" y="4"/>
                  </a:cubicBezTo>
                  <a:cubicBezTo>
                    <a:pt x="7" y="3"/>
                    <a:pt x="7" y="3"/>
                    <a:pt x="8" y="3"/>
                  </a:cubicBezTo>
                  <a:cubicBezTo>
                    <a:pt x="8" y="3"/>
                    <a:pt x="8" y="3"/>
                    <a:pt x="8" y="3"/>
                  </a:cubicBezTo>
                  <a:cubicBezTo>
                    <a:pt x="8" y="2"/>
                    <a:pt x="7" y="2"/>
                    <a:pt x="7" y="2"/>
                  </a:cubicBezTo>
                  <a:cubicBezTo>
                    <a:pt x="6" y="2"/>
                    <a:pt x="5" y="2"/>
                    <a:pt x="4" y="2"/>
                  </a:cubicBezTo>
                  <a:cubicBezTo>
                    <a:pt x="3"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1"/>
                    <a:pt x="2" y="1"/>
                  </a:cubicBezTo>
                  <a:cubicBezTo>
                    <a:pt x="2" y="0"/>
                    <a:pt x="1" y="0"/>
                    <a:pt x="1" y="0"/>
                  </a:cubicBezTo>
                  <a:cubicBezTo>
                    <a:pt x="1" y="0"/>
                    <a:pt x="0" y="1"/>
                    <a:pt x="0" y="1"/>
                  </a:cubicBezTo>
                  <a:cubicBezTo>
                    <a:pt x="0" y="1"/>
                    <a:pt x="0" y="2"/>
                    <a:pt x="0" y="2"/>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6" name="Freeform 563">
              <a:extLst>
                <a:ext uri="{FF2B5EF4-FFF2-40B4-BE49-F238E27FC236}">
                  <a16:creationId xmlns:a16="http://schemas.microsoft.com/office/drawing/2014/main" id="{FFF3EDCB-15E5-42CB-A56B-8FD0A8F70376}"/>
                </a:ext>
              </a:extLst>
            </p:cNvPr>
            <p:cNvSpPr>
              <a:spLocks/>
            </p:cNvSpPr>
            <p:nvPr/>
          </p:nvSpPr>
          <p:spPr bwMode="auto">
            <a:xfrm>
              <a:off x="6285368" y="2478770"/>
              <a:ext cx="7938" cy="11113"/>
            </a:xfrm>
            <a:custGeom>
              <a:avLst/>
              <a:gdLst>
                <a:gd name="T0" fmla="*/ 1 w 2"/>
                <a:gd name="T1" fmla="*/ 3 h 3"/>
                <a:gd name="T2" fmla="*/ 2 w 2"/>
                <a:gd name="T3" fmla="*/ 0 h 3"/>
                <a:gd name="T4" fmla="*/ 2 w 2"/>
                <a:gd name="T5" fmla="*/ 0 h 3"/>
                <a:gd name="T6" fmla="*/ 1 w 2"/>
                <a:gd name="T7" fmla="*/ 0 h 3"/>
                <a:gd name="T8" fmla="*/ 1 w 2"/>
                <a:gd name="T9" fmla="*/ 0 h 3"/>
                <a:gd name="T10" fmla="*/ 0 w 2"/>
                <a:gd name="T11" fmla="*/ 2 h 3"/>
                <a:gd name="T12" fmla="*/ 0 w 2"/>
                <a:gd name="T13" fmla="*/ 3 h 3"/>
                <a:gd name="T14" fmla="*/ 1 w 2"/>
                <a:gd name="T15" fmla="*/ 3 h 3"/>
                <a:gd name="T16" fmla="*/ 1 w 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1" y="3"/>
                  </a:moveTo>
                  <a:cubicBezTo>
                    <a:pt x="2" y="2"/>
                    <a:pt x="2" y="1"/>
                    <a:pt x="2" y="0"/>
                  </a:cubicBezTo>
                  <a:cubicBezTo>
                    <a:pt x="2" y="0"/>
                    <a:pt x="2" y="0"/>
                    <a:pt x="2" y="0"/>
                  </a:cubicBezTo>
                  <a:cubicBezTo>
                    <a:pt x="2" y="0"/>
                    <a:pt x="1" y="0"/>
                    <a:pt x="1" y="0"/>
                  </a:cubicBezTo>
                  <a:cubicBezTo>
                    <a:pt x="1" y="0"/>
                    <a:pt x="1" y="0"/>
                    <a:pt x="1" y="0"/>
                  </a:cubicBezTo>
                  <a:cubicBezTo>
                    <a:pt x="1" y="1"/>
                    <a:pt x="0" y="2"/>
                    <a:pt x="0" y="2"/>
                  </a:cubicBezTo>
                  <a:cubicBezTo>
                    <a:pt x="0" y="2"/>
                    <a:pt x="0" y="3"/>
                    <a:pt x="0" y="3"/>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7" name="Freeform 564">
              <a:extLst>
                <a:ext uri="{FF2B5EF4-FFF2-40B4-BE49-F238E27FC236}">
                  <a16:creationId xmlns:a16="http://schemas.microsoft.com/office/drawing/2014/main" id="{2F1740CC-9D13-4883-8E54-DA1B02DBC0AE}"/>
                </a:ext>
              </a:extLst>
            </p:cNvPr>
            <p:cNvSpPr>
              <a:spLocks/>
            </p:cNvSpPr>
            <p:nvPr/>
          </p:nvSpPr>
          <p:spPr bwMode="auto">
            <a:xfrm>
              <a:off x="4689930" y="2478770"/>
              <a:ext cx="11113" cy="6350"/>
            </a:xfrm>
            <a:custGeom>
              <a:avLst/>
              <a:gdLst>
                <a:gd name="T0" fmla="*/ 1 w 3"/>
                <a:gd name="T1" fmla="*/ 2 h 2"/>
                <a:gd name="T2" fmla="*/ 3 w 3"/>
                <a:gd name="T3" fmla="*/ 1 h 2"/>
                <a:gd name="T4" fmla="*/ 3 w 3"/>
                <a:gd name="T5" fmla="*/ 0 h 2"/>
                <a:gd name="T6" fmla="*/ 2 w 3"/>
                <a:gd name="T7" fmla="*/ 0 h 2"/>
                <a:gd name="T8" fmla="*/ 1 w 3"/>
                <a:gd name="T9" fmla="*/ 0 h 2"/>
                <a:gd name="T10" fmla="*/ 0 w 3"/>
                <a:gd name="T11" fmla="*/ 1 h 2"/>
                <a:gd name="T12" fmla="*/ 0 w 3"/>
                <a:gd name="T13" fmla="*/ 1 h 2"/>
                <a:gd name="T14" fmla="*/ 1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1" y="2"/>
                  </a:moveTo>
                  <a:cubicBezTo>
                    <a:pt x="2" y="1"/>
                    <a:pt x="2" y="1"/>
                    <a:pt x="3" y="1"/>
                  </a:cubicBezTo>
                  <a:cubicBezTo>
                    <a:pt x="3" y="1"/>
                    <a:pt x="3" y="0"/>
                    <a:pt x="3" y="0"/>
                  </a:cubicBezTo>
                  <a:cubicBezTo>
                    <a:pt x="2" y="0"/>
                    <a:pt x="2" y="0"/>
                    <a:pt x="2" y="0"/>
                  </a:cubicBezTo>
                  <a:cubicBezTo>
                    <a:pt x="1" y="0"/>
                    <a:pt x="1" y="0"/>
                    <a:pt x="1" y="0"/>
                  </a:cubicBezTo>
                  <a:cubicBezTo>
                    <a:pt x="0" y="0"/>
                    <a:pt x="0" y="0"/>
                    <a:pt x="0" y="1"/>
                  </a:cubicBezTo>
                  <a:cubicBezTo>
                    <a:pt x="0" y="1"/>
                    <a:pt x="0"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8" name="Freeform 565">
              <a:extLst>
                <a:ext uri="{FF2B5EF4-FFF2-40B4-BE49-F238E27FC236}">
                  <a16:creationId xmlns:a16="http://schemas.microsoft.com/office/drawing/2014/main" id="{EDEDCE57-5840-4246-A381-493F597C71A1}"/>
                </a:ext>
              </a:extLst>
            </p:cNvPr>
            <p:cNvSpPr>
              <a:spLocks/>
            </p:cNvSpPr>
            <p:nvPr/>
          </p:nvSpPr>
          <p:spPr bwMode="auto">
            <a:xfrm>
              <a:off x="5920243" y="2107295"/>
              <a:ext cx="11113" cy="6350"/>
            </a:xfrm>
            <a:custGeom>
              <a:avLst/>
              <a:gdLst>
                <a:gd name="T0" fmla="*/ 2 w 3"/>
                <a:gd name="T1" fmla="*/ 2 h 2"/>
                <a:gd name="T2" fmla="*/ 2 w 3"/>
                <a:gd name="T3" fmla="*/ 2 h 2"/>
                <a:gd name="T4" fmla="*/ 3 w 3"/>
                <a:gd name="T5" fmla="*/ 2 h 2"/>
                <a:gd name="T6" fmla="*/ 2 w 3"/>
                <a:gd name="T7" fmla="*/ 1 h 2"/>
                <a:gd name="T8" fmla="*/ 1 w 3"/>
                <a:gd name="T9" fmla="*/ 0 h 2"/>
                <a:gd name="T10" fmla="*/ 1 w 3"/>
                <a:gd name="T11" fmla="*/ 0 h 2"/>
                <a:gd name="T12" fmla="*/ 0 w 3"/>
                <a:gd name="T13" fmla="*/ 0 h 2"/>
                <a:gd name="T14" fmla="*/ 0 w 3"/>
                <a:gd name="T15" fmla="*/ 0 h 2"/>
                <a:gd name="T16" fmla="*/ 2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2" y="2"/>
                  </a:moveTo>
                  <a:cubicBezTo>
                    <a:pt x="2" y="2"/>
                    <a:pt x="2" y="2"/>
                    <a:pt x="2" y="2"/>
                  </a:cubicBezTo>
                  <a:cubicBezTo>
                    <a:pt x="2" y="2"/>
                    <a:pt x="2" y="2"/>
                    <a:pt x="3" y="2"/>
                  </a:cubicBezTo>
                  <a:cubicBezTo>
                    <a:pt x="2" y="2"/>
                    <a:pt x="2" y="2"/>
                    <a:pt x="2" y="1"/>
                  </a:cubicBezTo>
                  <a:cubicBezTo>
                    <a:pt x="2" y="1"/>
                    <a:pt x="2" y="0"/>
                    <a:pt x="1" y="0"/>
                  </a:cubicBezTo>
                  <a:cubicBezTo>
                    <a:pt x="1" y="0"/>
                    <a:pt x="1" y="0"/>
                    <a:pt x="1" y="0"/>
                  </a:cubicBezTo>
                  <a:cubicBezTo>
                    <a:pt x="0" y="0"/>
                    <a:pt x="0" y="0"/>
                    <a:pt x="0" y="0"/>
                  </a:cubicBezTo>
                  <a:cubicBezTo>
                    <a:pt x="0" y="0"/>
                    <a:pt x="0" y="0"/>
                    <a:pt x="0" y="0"/>
                  </a:cubicBezTo>
                  <a:cubicBezTo>
                    <a:pt x="1" y="1"/>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9" name="Freeform 566">
              <a:extLst>
                <a:ext uri="{FF2B5EF4-FFF2-40B4-BE49-F238E27FC236}">
                  <a16:creationId xmlns:a16="http://schemas.microsoft.com/office/drawing/2014/main" id="{4BFA99CC-2B06-4156-A419-515DB0A08487}"/>
                </a:ext>
              </a:extLst>
            </p:cNvPr>
            <p:cNvSpPr>
              <a:spLocks/>
            </p:cNvSpPr>
            <p:nvPr/>
          </p:nvSpPr>
          <p:spPr bwMode="auto">
            <a:xfrm>
              <a:off x="4675643" y="2200958"/>
              <a:ext cx="11113" cy="3175"/>
            </a:xfrm>
            <a:custGeom>
              <a:avLst/>
              <a:gdLst>
                <a:gd name="T0" fmla="*/ 2 w 3"/>
                <a:gd name="T1" fmla="*/ 1 h 1"/>
                <a:gd name="T2" fmla="*/ 3 w 3"/>
                <a:gd name="T3" fmla="*/ 1 h 1"/>
                <a:gd name="T4" fmla="*/ 3 w 3"/>
                <a:gd name="T5" fmla="*/ 0 h 1"/>
                <a:gd name="T6" fmla="*/ 3 w 3"/>
                <a:gd name="T7" fmla="*/ 0 h 1"/>
                <a:gd name="T8" fmla="*/ 1 w 3"/>
                <a:gd name="T9" fmla="*/ 0 h 1"/>
                <a:gd name="T10" fmla="*/ 0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2" y="1"/>
                    <a:pt x="2" y="1"/>
                    <a:pt x="3" y="1"/>
                  </a:cubicBezTo>
                  <a:cubicBezTo>
                    <a:pt x="3" y="1"/>
                    <a:pt x="3" y="1"/>
                    <a:pt x="3" y="0"/>
                  </a:cubicBezTo>
                  <a:cubicBezTo>
                    <a:pt x="3" y="0"/>
                    <a:pt x="3" y="0"/>
                    <a:pt x="3" y="0"/>
                  </a:cubicBezTo>
                  <a:cubicBezTo>
                    <a:pt x="2" y="0"/>
                    <a:pt x="1" y="0"/>
                    <a:pt x="1" y="0"/>
                  </a:cubicBezTo>
                  <a:cubicBezTo>
                    <a:pt x="0" y="0"/>
                    <a:pt x="0" y="1"/>
                    <a:pt x="0" y="1"/>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0" name="Freeform 567">
              <a:extLst>
                <a:ext uri="{FF2B5EF4-FFF2-40B4-BE49-F238E27FC236}">
                  <a16:creationId xmlns:a16="http://schemas.microsoft.com/office/drawing/2014/main" id="{062F96D0-21E4-442A-8E5E-26645E081B88}"/>
                </a:ext>
              </a:extLst>
            </p:cNvPr>
            <p:cNvSpPr>
              <a:spLocks/>
            </p:cNvSpPr>
            <p:nvPr/>
          </p:nvSpPr>
          <p:spPr bwMode="auto">
            <a:xfrm>
              <a:off x="4661355" y="2167620"/>
              <a:ext cx="3175" cy="7938"/>
            </a:xfrm>
            <a:custGeom>
              <a:avLst/>
              <a:gdLst>
                <a:gd name="T0" fmla="*/ 0 w 1"/>
                <a:gd name="T1" fmla="*/ 2 h 2"/>
                <a:gd name="T2" fmla="*/ 1 w 1"/>
                <a:gd name="T3" fmla="*/ 1 h 2"/>
                <a:gd name="T4" fmla="*/ 1 w 1"/>
                <a:gd name="T5" fmla="*/ 0 h 2"/>
                <a:gd name="T6" fmla="*/ 1 w 1"/>
                <a:gd name="T7" fmla="*/ 0 h 2"/>
                <a:gd name="T8" fmla="*/ 0 w 1"/>
                <a:gd name="T9" fmla="*/ 1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1"/>
                  </a:cubicBezTo>
                  <a:cubicBezTo>
                    <a:pt x="1" y="1"/>
                    <a:pt x="1" y="0"/>
                    <a:pt x="1" y="0"/>
                  </a:cubicBezTo>
                  <a:cubicBezTo>
                    <a:pt x="1" y="0"/>
                    <a:pt x="1" y="0"/>
                    <a:pt x="1" y="0"/>
                  </a:cubicBezTo>
                  <a:cubicBezTo>
                    <a:pt x="0" y="0"/>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1" name="Freeform 568">
              <a:extLst>
                <a:ext uri="{FF2B5EF4-FFF2-40B4-BE49-F238E27FC236}">
                  <a16:creationId xmlns:a16="http://schemas.microsoft.com/office/drawing/2014/main" id="{67F755FC-F5F0-4013-9296-F1927B69C9A7}"/>
                </a:ext>
              </a:extLst>
            </p:cNvPr>
            <p:cNvSpPr>
              <a:spLocks/>
            </p:cNvSpPr>
            <p:nvPr/>
          </p:nvSpPr>
          <p:spPr bwMode="auto">
            <a:xfrm>
              <a:off x="5269368" y="2181908"/>
              <a:ext cx="6350" cy="11113"/>
            </a:xfrm>
            <a:custGeom>
              <a:avLst/>
              <a:gdLst>
                <a:gd name="T0" fmla="*/ 0 w 2"/>
                <a:gd name="T1" fmla="*/ 0 h 3"/>
                <a:gd name="T2" fmla="*/ 0 w 2"/>
                <a:gd name="T3" fmla="*/ 0 h 3"/>
                <a:gd name="T4" fmla="*/ 1 w 2"/>
                <a:gd name="T5" fmla="*/ 3 h 3"/>
                <a:gd name="T6" fmla="*/ 2 w 2"/>
                <a:gd name="T7" fmla="*/ 3 h 3"/>
                <a:gd name="T8" fmla="*/ 2 w 2"/>
                <a:gd name="T9" fmla="*/ 2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1"/>
                    <a:pt x="0" y="2"/>
                    <a:pt x="1" y="3"/>
                  </a:cubicBezTo>
                  <a:cubicBezTo>
                    <a:pt x="1" y="3"/>
                    <a:pt x="2" y="3"/>
                    <a:pt x="2" y="3"/>
                  </a:cubicBezTo>
                  <a:cubicBezTo>
                    <a:pt x="2" y="3"/>
                    <a:pt x="2" y="2"/>
                    <a:pt x="2"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2" name="Freeform 569">
              <a:extLst>
                <a:ext uri="{FF2B5EF4-FFF2-40B4-BE49-F238E27FC236}">
                  <a16:creationId xmlns:a16="http://schemas.microsoft.com/office/drawing/2014/main" id="{EDDB01C6-2FA6-4083-A944-EF908FF4D168}"/>
                </a:ext>
              </a:extLst>
            </p:cNvPr>
            <p:cNvSpPr>
              <a:spLocks/>
            </p:cNvSpPr>
            <p:nvPr/>
          </p:nvSpPr>
          <p:spPr bwMode="auto">
            <a:xfrm>
              <a:off x="4726443" y="2388283"/>
              <a:ext cx="7938" cy="7938"/>
            </a:xfrm>
            <a:custGeom>
              <a:avLst/>
              <a:gdLst>
                <a:gd name="T0" fmla="*/ 1 w 2"/>
                <a:gd name="T1" fmla="*/ 1 h 2"/>
                <a:gd name="T2" fmla="*/ 1 w 2"/>
                <a:gd name="T3" fmla="*/ 2 h 2"/>
                <a:gd name="T4" fmla="*/ 1 w 2"/>
                <a:gd name="T5" fmla="*/ 2 h 2"/>
                <a:gd name="T6" fmla="*/ 2 w 2"/>
                <a:gd name="T7" fmla="*/ 2 h 2"/>
                <a:gd name="T8" fmla="*/ 2 w 2"/>
                <a:gd name="T9" fmla="*/ 2 h 2"/>
                <a:gd name="T10" fmla="*/ 2 w 2"/>
                <a:gd name="T11" fmla="*/ 1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0" y="1"/>
                    <a:pt x="0" y="1"/>
                    <a:pt x="1" y="2"/>
                  </a:cubicBezTo>
                  <a:cubicBezTo>
                    <a:pt x="1" y="2"/>
                    <a:pt x="1" y="2"/>
                    <a:pt x="1" y="2"/>
                  </a:cubicBezTo>
                  <a:cubicBezTo>
                    <a:pt x="1" y="2"/>
                    <a:pt x="2" y="2"/>
                    <a:pt x="2" y="2"/>
                  </a:cubicBezTo>
                  <a:cubicBezTo>
                    <a:pt x="2" y="2"/>
                    <a:pt x="2" y="2"/>
                    <a:pt x="2" y="2"/>
                  </a:cubicBezTo>
                  <a:cubicBezTo>
                    <a:pt x="2" y="1"/>
                    <a:pt x="2" y="1"/>
                    <a:pt x="2" y="1"/>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3" name="Freeform 570">
              <a:extLst>
                <a:ext uri="{FF2B5EF4-FFF2-40B4-BE49-F238E27FC236}">
                  <a16:creationId xmlns:a16="http://schemas.microsoft.com/office/drawing/2014/main" id="{BD0E4BB9-3D12-4F9C-BA1F-B00E4F80D8DD}"/>
                </a:ext>
              </a:extLst>
            </p:cNvPr>
            <p:cNvSpPr>
              <a:spLocks/>
            </p:cNvSpPr>
            <p:nvPr/>
          </p:nvSpPr>
          <p:spPr bwMode="auto">
            <a:xfrm>
              <a:off x="4667705" y="2513695"/>
              <a:ext cx="7938" cy="4763"/>
            </a:xfrm>
            <a:custGeom>
              <a:avLst/>
              <a:gdLst>
                <a:gd name="T0" fmla="*/ 1 w 2"/>
                <a:gd name="T1" fmla="*/ 0 h 1"/>
                <a:gd name="T2" fmla="*/ 0 w 2"/>
                <a:gd name="T3" fmla="*/ 0 h 1"/>
                <a:gd name="T4" fmla="*/ 1 w 2"/>
                <a:gd name="T5" fmla="*/ 1 h 1"/>
                <a:gd name="T6" fmla="*/ 1 w 2"/>
                <a:gd name="T7" fmla="*/ 1 h 1"/>
                <a:gd name="T8" fmla="*/ 2 w 2"/>
                <a:gd name="T9" fmla="*/ 1 h 1"/>
                <a:gd name="T10" fmla="*/ 2 w 2"/>
                <a:gd name="T11" fmla="*/ 1 h 1"/>
                <a:gd name="T12" fmla="*/ 2 w 2"/>
                <a:gd name="T13" fmla="*/ 0 h 1"/>
                <a:gd name="T14" fmla="*/ 1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0"/>
                  </a:moveTo>
                  <a:cubicBezTo>
                    <a:pt x="1" y="0"/>
                    <a:pt x="0" y="0"/>
                    <a:pt x="0" y="0"/>
                  </a:cubicBezTo>
                  <a:cubicBezTo>
                    <a:pt x="0" y="1"/>
                    <a:pt x="0" y="1"/>
                    <a:pt x="1" y="1"/>
                  </a:cubicBezTo>
                  <a:cubicBezTo>
                    <a:pt x="1" y="1"/>
                    <a:pt x="1" y="1"/>
                    <a:pt x="1" y="1"/>
                  </a:cubicBezTo>
                  <a:cubicBezTo>
                    <a:pt x="2" y="1"/>
                    <a:pt x="2" y="1"/>
                    <a:pt x="2" y="1"/>
                  </a:cubicBezTo>
                  <a:cubicBezTo>
                    <a:pt x="2" y="1"/>
                    <a:pt x="2" y="1"/>
                    <a:pt x="2" y="1"/>
                  </a:cubicBezTo>
                  <a:cubicBezTo>
                    <a:pt x="2" y="1"/>
                    <a:pt x="2" y="1"/>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4" name="Freeform 571">
              <a:extLst>
                <a:ext uri="{FF2B5EF4-FFF2-40B4-BE49-F238E27FC236}">
                  <a16:creationId xmlns:a16="http://schemas.microsoft.com/office/drawing/2014/main" id="{D52F7E8F-891D-4244-9B1C-072EB8B9C032}"/>
                </a:ext>
              </a:extLst>
            </p:cNvPr>
            <p:cNvSpPr>
              <a:spLocks/>
            </p:cNvSpPr>
            <p:nvPr/>
          </p:nvSpPr>
          <p:spPr bwMode="auto">
            <a:xfrm>
              <a:off x="6137730" y="2442258"/>
              <a:ext cx="6350" cy="3175"/>
            </a:xfrm>
            <a:custGeom>
              <a:avLst/>
              <a:gdLst>
                <a:gd name="T0" fmla="*/ 1 w 2"/>
                <a:gd name="T1" fmla="*/ 0 h 1"/>
                <a:gd name="T2" fmla="*/ 0 w 2"/>
                <a:gd name="T3" fmla="*/ 0 h 1"/>
                <a:gd name="T4" fmla="*/ 1 w 2"/>
                <a:gd name="T5" fmla="*/ 1 h 1"/>
                <a:gd name="T6" fmla="*/ 1 w 2"/>
                <a:gd name="T7" fmla="*/ 1 h 1"/>
                <a:gd name="T8" fmla="*/ 2 w 2"/>
                <a:gd name="T9" fmla="*/ 1 h 1"/>
                <a:gd name="T10" fmla="*/ 1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1" y="0"/>
                  </a:moveTo>
                  <a:cubicBezTo>
                    <a:pt x="1" y="0"/>
                    <a:pt x="0" y="0"/>
                    <a:pt x="0" y="0"/>
                  </a:cubicBezTo>
                  <a:cubicBezTo>
                    <a:pt x="0" y="1"/>
                    <a:pt x="0" y="1"/>
                    <a:pt x="1" y="1"/>
                  </a:cubicBezTo>
                  <a:cubicBezTo>
                    <a:pt x="1" y="1"/>
                    <a:pt x="1" y="1"/>
                    <a:pt x="1" y="1"/>
                  </a:cubicBezTo>
                  <a:cubicBezTo>
                    <a:pt x="1" y="1"/>
                    <a:pt x="2" y="1"/>
                    <a:pt x="2" y="1"/>
                  </a:cubicBezTo>
                  <a:cubicBezTo>
                    <a:pt x="2"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5" name="Freeform 572">
              <a:extLst>
                <a:ext uri="{FF2B5EF4-FFF2-40B4-BE49-F238E27FC236}">
                  <a16:creationId xmlns:a16="http://schemas.microsoft.com/office/drawing/2014/main" id="{16DFFE4E-2990-4047-8446-DE5A799DCA08}"/>
                </a:ext>
              </a:extLst>
            </p:cNvPr>
            <p:cNvSpPr>
              <a:spLocks/>
            </p:cNvSpPr>
            <p:nvPr/>
          </p:nvSpPr>
          <p:spPr bwMode="auto">
            <a:xfrm>
              <a:off x="6209168" y="3282045"/>
              <a:ext cx="7938" cy="4763"/>
            </a:xfrm>
            <a:custGeom>
              <a:avLst/>
              <a:gdLst>
                <a:gd name="T0" fmla="*/ 0 w 2"/>
                <a:gd name="T1" fmla="*/ 1 h 1"/>
                <a:gd name="T2" fmla="*/ 0 w 2"/>
                <a:gd name="T3" fmla="*/ 1 h 1"/>
                <a:gd name="T4" fmla="*/ 0 w 2"/>
                <a:gd name="T5" fmla="*/ 1 h 1"/>
                <a:gd name="T6" fmla="*/ 1 w 2"/>
                <a:gd name="T7" fmla="*/ 1 h 1"/>
                <a:gd name="T8" fmla="*/ 1 w 2"/>
                <a:gd name="T9" fmla="*/ 1 h 1"/>
                <a:gd name="T10" fmla="*/ 2 w 2"/>
                <a:gd name="T11" fmla="*/ 1 h 1"/>
                <a:gd name="T12" fmla="*/ 2 w 2"/>
                <a:gd name="T13" fmla="*/ 1 h 1"/>
                <a:gd name="T14" fmla="*/ 2 w 2"/>
                <a:gd name="T15" fmla="*/ 1 h 1"/>
                <a:gd name="T16" fmla="*/ 0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0" y="1"/>
                  </a:moveTo>
                  <a:cubicBezTo>
                    <a:pt x="0" y="1"/>
                    <a:pt x="0" y="1"/>
                    <a:pt x="0" y="1"/>
                  </a:cubicBezTo>
                  <a:cubicBezTo>
                    <a:pt x="0" y="1"/>
                    <a:pt x="0" y="1"/>
                    <a:pt x="0" y="1"/>
                  </a:cubicBezTo>
                  <a:cubicBezTo>
                    <a:pt x="0" y="1"/>
                    <a:pt x="0" y="1"/>
                    <a:pt x="1" y="1"/>
                  </a:cubicBezTo>
                  <a:cubicBezTo>
                    <a:pt x="1" y="1"/>
                    <a:pt x="1" y="1"/>
                    <a:pt x="1" y="1"/>
                  </a:cubicBezTo>
                  <a:cubicBezTo>
                    <a:pt x="1" y="1"/>
                    <a:pt x="1" y="1"/>
                    <a:pt x="2" y="1"/>
                  </a:cubicBezTo>
                  <a:cubicBezTo>
                    <a:pt x="2" y="1"/>
                    <a:pt x="2" y="1"/>
                    <a:pt x="2" y="1"/>
                  </a:cubicBezTo>
                  <a:cubicBezTo>
                    <a:pt x="2" y="1"/>
                    <a:pt x="2" y="1"/>
                    <a:pt x="2"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6" name="Freeform 573">
              <a:extLst>
                <a:ext uri="{FF2B5EF4-FFF2-40B4-BE49-F238E27FC236}">
                  <a16:creationId xmlns:a16="http://schemas.microsoft.com/office/drawing/2014/main" id="{471F1235-F722-4BAB-948E-538C8DDBAF17}"/>
                </a:ext>
              </a:extLst>
            </p:cNvPr>
            <p:cNvSpPr>
              <a:spLocks/>
            </p:cNvSpPr>
            <p:nvPr/>
          </p:nvSpPr>
          <p:spPr bwMode="auto">
            <a:xfrm>
              <a:off x="5651955" y="2243820"/>
              <a:ext cx="4763" cy="7938"/>
            </a:xfrm>
            <a:custGeom>
              <a:avLst/>
              <a:gdLst>
                <a:gd name="T0" fmla="*/ 1 w 1"/>
                <a:gd name="T1" fmla="*/ 0 h 2"/>
                <a:gd name="T2" fmla="*/ 0 w 1"/>
                <a:gd name="T3" fmla="*/ 0 h 2"/>
                <a:gd name="T4" fmla="*/ 0 w 1"/>
                <a:gd name="T5" fmla="*/ 2 h 2"/>
                <a:gd name="T6" fmla="*/ 1 w 1"/>
                <a:gd name="T7" fmla="*/ 2 h 2"/>
                <a:gd name="T8" fmla="*/ 1 w 1"/>
                <a:gd name="T9" fmla="*/ 2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0"/>
                    <a:pt x="0" y="0"/>
                    <a:pt x="0" y="0"/>
                  </a:cubicBezTo>
                  <a:cubicBezTo>
                    <a:pt x="0" y="0"/>
                    <a:pt x="0" y="1"/>
                    <a:pt x="0" y="2"/>
                  </a:cubicBezTo>
                  <a:cubicBezTo>
                    <a:pt x="0" y="2"/>
                    <a:pt x="1" y="2"/>
                    <a:pt x="1" y="2"/>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7" name="Freeform 574">
              <a:extLst>
                <a:ext uri="{FF2B5EF4-FFF2-40B4-BE49-F238E27FC236}">
                  <a16:creationId xmlns:a16="http://schemas.microsoft.com/office/drawing/2014/main" id="{CCA57C02-D74D-4AEC-9681-6F36A2E063FC}"/>
                </a:ext>
              </a:extLst>
            </p:cNvPr>
            <p:cNvSpPr>
              <a:spLocks/>
            </p:cNvSpPr>
            <p:nvPr/>
          </p:nvSpPr>
          <p:spPr bwMode="auto">
            <a:xfrm>
              <a:off x="6223455" y="3018520"/>
              <a:ext cx="4763" cy="11113"/>
            </a:xfrm>
            <a:custGeom>
              <a:avLst/>
              <a:gdLst>
                <a:gd name="T0" fmla="*/ 0 w 1"/>
                <a:gd name="T1" fmla="*/ 1 h 3"/>
                <a:gd name="T2" fmla="*/ 0 w 1"/>
                <a:gd name="T3" fmla="*/ 1 h 3"/>
                <a:gd name="T4" fmla="*/ 0 w 1"/>
                <a:gd name="T5" fmla="*/ 2 h 3"/>
                <a:gd name="T6" fmla="*/ 0 w 1"/>
                <a:gd name="T7" fmla="*/ 3 h 3"/>
                <a:gd name="T8" fmla="*/ 0 w 1"/>
                <a:gd name="T9" fmla="*/ 3 h 3"/>
                <a:gd name="T10" fmla="*/ 1 w 1"/>
                <a:gd name="T11" fmla="*/ 1 h 3"/>
                <a:gd name="T12" fmla="*/ 0 w 1"/>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1"/>
                  </a:moveTo>
                  <a:cubicBezTo>
                    <a:pt x="0" y="1"/>
                    <a:pt x="0" y="1"/>
                    <a:pt x="0" y="1"/>
                  </a:cubicBezTo>
                  <a:cubicBezTo>
                    <a:pt x="0" y="1"/>
                    <a:pt x="0" y="2"/>
                    <a:pt x="0" y="2"/>
                  </a:cubicBezTo>
                  <a:cubicBezTo>
                    <a:pt x="0" y="3"/>
                    <a:pt x="0" y="3"/>
                    <a:pt x="0" y="3"/>
                  </a:cubicBezTo>
                  <a:cubicBezTo>
                    <a:pt x="0" y="3"/>
                    <a:pt x="0" y="3"/>
                    <a:pt x="0" y="3"/>
                  </a:cubicBezTo>
                  <a:cubicBezTo>
                    <a:pt x="1" y="2"/>
                    <a:pt x="1" y="2"/>
                    <a:pt x="1" y="1"/>
                  </a:cubicBezTo>
                  <a:cubicBezTo>
                    <a:pt x="1"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8" name="Freeform 575">
              <a:extLst>
                <a:ext uri="{FF2B5EF4-FFF2-40B4-BE49-F238E27FC236}">
                  <a16:creationId xmlns:a16="http://schemas.microsoft.com/office/drawing/2014/main" id="{CD1929A1-37B9-48B6-8AA7-7BE1D9ED5DCC}"/>
                </a:ext>
              </a:extLst>
            </p:cNvPr>
            <p:cNvSpPr>
              <a:spLocks/>
            </p:cNvSpPr>
            <p:nvPr/>
          </p:nvSpPr>
          <p:spPr bwMode="auto">
            <a:xfrm>
              <a:off x="6191705" y="3066145"/>
              <a:ext cx="6350" cy="3175"/>
            </a:xfrm>
            <a:custGeom>
              <a:avLst/>
              <a:gdLst>
                <a:gd name="T0" fmla="*/ 1 w 2"/>
                <a:gd name="T1" fmla="*/ 1 h 1"/>
                <a:gd name="T2" fmla="*/ 2 w 2"/>
                <a:gd name="T3" fmla="*/ 1 h 1"/>
                <a:gd name="T4" fmla="*/ 2 w 2"/>
                <a:gd name="T5" fmla="*/ 0 h 1"/>
                <a:gd name="T6" fmla="*/ 1 w 2"/>
                <a:gd name="T7" fmla="*/ 0 h 1"/>
                <a:gd name="T8" fmla="*/ 0 w 2"/>
                <a:gd name="T9" fmla="*/ 0 h 1"/>
                <a:gd name="T10" fmla="*/ 0 w 2"/>
                <a:gd name="T11" fmla="*/ 0 h 1"/>
                <a:gd name="T12" fmla="*/ 0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2" y="1"/>
                    <a:pt x="2" y="1"/>
                    <a:pt x="2" y="1"/>
                  </a:cubicBezTo>
                  <a:cubicBezTo>
                    <a:pt x="2" y="0"/>
                    <a:pt x="2" y="0"/>
                    <a:pt x="2" y="0"/>
                  </a:cubicBezTo>
                  <a:cubicBezTo>
                    <a:pt x="2" y="0"/>
                    <a:pt x="2" y="0"/>
                    <a:pt x="1" y="0"/>
                  </a:cubicBezTo>
                  <a:cubicBezTo>
                    <a:pt x="1" y="0"/>
                    <a:pt x="1" y="0"/>
                    <a:pt x="0" y="0"/>
                  </a:cubicBezTo>
                  <a:cubicBezTo>
                    <a:pt x="0" y="0"/>
                    <a:pt x="0" y="0"/>
                    <a:pt x="0" y="0"/>
                  </a:cubicBezTo>
                  <a:cubicBezTo>
                    <a:pt x="0" y="0"/>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9" name="Freeform 576">
              <a:extLst>
                <a:ext uri="{FF2B5EF4-FFF2-40B4-BE49-F238E27FC236}">
                  <a16:creationId xmlns:a16="http://schemas.microsoft.com/office/drawing/2014/main" id="{602F4C66-6B35-4483-803B-053FF14E2FC0}"/>
                </a:ext>
              </a:extLst>
            </p:cNvPr>
            <p:cNvSpPr>
              <a:spLocks/>
            </p:cNvSpPr>
            <p:nvPr/>
          </p:nvSpPr>
          <p:spPr bwMode="auto">
            <a:xfrm>
              <a:off x="4212093" y="2373995"/>
              <a:ext cx="11113" cy="6350"/>
            </a:xfrm>
            <a:custGeom>
              <a:avLst/>
              <a:gdLst>
                <a:gd name="T0" fmla="*/ 1 w 3"/>
                <a:gd name="T1" fmla="*/ 0 h 2"/>
                <a:gd name="T2" fmla="*/ 0 w 3"/>
                <a:gd name="T3" fmla="*/ 2 h 2"/>
                <a:gd name="T4" fmla="*/ 2 w 3"/>
                <a:gd name="T5" fmla="*/ 2 h 2"/>
                <a:gd name="T6" fmla="*/ 2 w 3"/>
                <a:gd name="T7" fmla="*/ 1 h 2"/>
                <a:gd name="T8" fmla="*/ 2 w 3"/>
                <a:gd name="T9" fmla="*/ 0 h 2"/>
                <a:gd name="T10" fmla="*/ 1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1" y="0"/>
                  </a:moveTo>
                  <a:cubicBezTo>
                    <a:pt x="1" y="1"/>
                    <a:pt x="1" y="1"/>
                    <a:pt x="0" y="2"/>
                  </a:cubicBezTo>
                  <a:cubicBezTo>
                    <a:pt x="1" y="2"/>
                    <a:pt x="1" y="2"/>
                    <a:pt x="2" y="2"/>
                  </a:cubicBezTo>
                  <a:cubicBezTo>
                    <a:pt x="2" y="2"/>
                    <a:pt x="2" y="1"/>
                    <a:pt x="2" y="1"/>
                  </a:cubicBezTo>
                  <a:cubicBezTo>
                    <a:pt x="3" y="1"/>
                    <a:pt x="3"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0" name="Freeform 577">
              <a:extLst>
                <a:ext uri="{FF2B5EF4-FFF2-40B4-BE49-F238E27FC236}">
                  <a16:creationId xmlns:a16="http://schemas.microsoft.com/office/drawing/2014/main" id="{EF3B3D09-C7AD-42A1-8AA6-BA7FFCCECC1B}"/>
                </a:ext>
              </a:extLst>
            </p:cNvPr>
            <p:cNvSpPr>
              <a:spLocks/>
            </p:cNvSpPr>
            <p:nvPr/>
          </p:nvSpPr>
          <p:spPr bwMode="auto">
            <a:xfrm>
              <a:off x="4197805" y="2380345"/>
              <a:ext cx="19050" cy="15875"/>
            </a:xfrm>
            <a:custGeom>
              <a:avLst/>
              <a:gdLst>
                <a:gd name="T0" fmla="*/ 4 w 5"/>
                <a:gd name="T1" fmla="*/ 0 h 4"/>
                <a:gd name="T2" fmla="*/ 3 w 5"/>
                <a:gd name="T3" fmla="*/ 0 h 4"/>
                <a:gd name="T4" fmla="*/ 2 w 5"/>
                <a:gd name="T5" fmla="*/ 0 h 4"/>
                <a:gd name="T6" fmla="*/ 2 w 5"/>
                <a:gd name="T7" fmla="*/ 1 h 4"/>
                <a:gd name="T8" fmla="*/ 2 w 5"/>
                <a:gd name="T9" fmla="*/ 1 h 4"/>
                <a:gd name="T10" fmla="*/ 0 w 5"/>
                <a:gd name="T11" fmla="*/ 3 h 4"/>
                <a:gd name="T12" fmla="*/ 0 w 5"/>
                <a:gd name="T13" fmla="*/ 4 h 4"/>
                <a:gd name="T14" fmla="*/ 0 w 5"/>
                <a:gd name="T15" fmla="*/ 4 h 4"/>
                <a:gd name="T16" fmla="*/ 1 w 5"/>
                <a:gd name="T17" fmla="*/ 4 h 4"/>
                <a:gd name="T18" fmla="*/ 4 w 5"/>
                <a:gd name="T19" fmla="*/ 3 h 4"/>
                <a:gd name="T20" fmla="*/ 5 w 5"/>
                <a:gd name="T21" fmla="*/ 2 h 4"/>
                <a:gd name="T22" fmla="*/ 5 w 5"/>
                <a:gd name="T23" fmla="*/ 1 h 4"/>
                <a:gd name="T24" fmla="*/ 5 w 5"/>
                <a:gd name="T25" fmla="*/ 0 h 4"/>
                <a:gd name="T26" fmla="*/ 4 w 5"/>
                <a:gd name="T27" fmla="*/ 0 h 4"/>
                <a:gd name="T28" fmla="*/ 4 w 5"/>
                <a:gd name="T29" fmla="*/ 0 h 4"/>
                <a:gd name="T30" fmla="*/ 4 w 5"/>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4">
                  <a:moveTo>
                    <a:pt x="4" y="0"/>
                  </a:moveTo>
                  <a:cubicBezTo>
                    <a:pt x="4" y="0"/>
                    <a:pt x="4" y="0"/>
                    <a:pt x="3" y="0"/>
                  </a:cubicBezTo>
                  <a:cubicBezTo>
                    <a:pt x="3" y="0"/>
                    <a:pt x="2" y="0"/>
                    <a:pt x="2" y="0"/>
                  </a:cubicBezTo>
                  <a:cubicBezTo>
                    <a:pt x="2" y="1"/>
                    <a:pt x="2" y="1"/>
                    <a:pt x="2" y="1"/>
                  </a:cubicBezTo>
                  <a:cubicBezTo>
                    <a:pt x="2" y="1"/>
                    <a:pt x="2" y="1"/>
                    <a:pt x="2" y="1"/>
                  </a:cubicBezTo>
                  <a:cubicBezTo>
                    <a:pt x="0" y="1"/>
                    <a:pt x="0" y="1"/>
                    <a:pt x="0" y="3"/>
                  </a:cubicBezTo>
                  <a:cubicBezTo>
                    <a:pt x="0" y="3"/>
                    <a:pt x="0" y="4"/>
                    <a:pt x="0" y="4"/>
                  </a:cubicBezTo>
                  <a:cubicBezTo>
                    <a:pt x="0" y="4"/>
                    <a:pt x="0" y="4"/>
                    <a:pt x="0" y="4"/>
                  </a:cubicBezTo>
                  <a:cubicBezTo>
                    <a:pt x="0" y="4"/>
                    <a:pt x="1" y="4"/>
                    <a:pt x="1" y="4"/>
                  </a:cubicBezTo>
                  <a:cubicBezTo>
                    <a:pt x="2" y="4"/>
                    <a:pt x="2" y="3"/>
                    <a:pt x="4" y="3"/>
                  </a:cubicBezTo>
                  <a:cubicBezTo>
                    <a:pt x="4" y="2"/>
                    <a:pt x="4" y="2"/>
                    <a:pt x="5" y="2"/>
                  </a:cubicBezTo>
                  <a:cubicBezTo>
                    <a:pt x="5" y="1"/>
                    <a:pt x="5" y="1"/>
                    <a:pt x="5" y="1"/>
                  </a:cubicBezTo>
                  <a:cubicBezTo>
                    <a:pt x="5" y="0"/>
                    <a:pt x="5" y="0"/>
                    <a:pt x="5" y="0"/>
                  </a:cubicBezTo>
                  <a:cubicBezTo>
                    <a:pt x="5" y="0"/>
                    <a:pt x="5" y="0"/>
                    <a:pt x="4" y="0"/>
                  </a:cubicBezTo>
                  <a:cubicBezTo>
                    <a:pt x="4" y="0"/>
                    <a:pt x="4" y="0"/>
                    <a:pt x="4"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1" name="Freeform 578">
              <a:extLst>
                <a:ext uri="{FF2B5EF4-FFF2-40B4-BE49-F238E27FC236}">
                  <a16:creationId xmlns:a16="http://schemas.microsoft.com/office/drawing/2014/main" id="{06EA7DEB-5CB2-4683-9580-300F57955DBB}"/>
                </a:ext>
              </a:extLst>
            </p:cNvPr>
            <p:cNvSpPr>
              <a:spLocks/>
            </p:cNvSpPr>
            <p:nvPr/>
          </p:nvSpPr>
          <p:spPr bwMode="auto">
            <a:xfrm>
              <a:off x="6390143" y="3434445"/>
              <a:ext cx="7938" cy="6350"/>
            </a:xfrm>
            <a:custGeom>
              <a:avLst/>
              <a:gdLst>
                <a:gd name="T0" fmla="*/ 1 w 2"/>
                <a:gd name="T1" fmla="*/ 1 h 2"/>
                <a:gd name="T2" fmla="*/ 0 w 2"/>
                <a:gd name="T3" fmla="*/ 2 h 2"/>
                <a:gd name="T4" fmla="*/ 0 w 2"/>
                <a:gd name="T5" fmla="*/ 2 h 2"/>
                <a:gd name="T6" fmla="*/ 1 w 2"/>
                <a:gd name="T7" fmla="*/ 2 h 2"/>
                <a:gd name="T8" fmla="*/ 1 w 2"/>
                <a:gd name="T9" fmla="*/ 1 h 2"/>
                <a:gd name="T10" fmla="*/ 1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1" y="1"/>
                  </a:moveTo>
                  <a:cubicBezTo>
                    <a:pt x="0" y="1"/>
                    <a:pt x="0" y="1"/>
                    <a:pt x="0" y="2"/>
                  </a:cubicBezTo>
                  <a:cubicBezTo>
                    <a:pt x="0" y="2"/>
                    <a:pt x="0" y="2"/>
                    <a:pt x="0" y="2"/>
                  </a:cubicBezTo>
                  <a:cubicBezTo>
                    <a:pt x="0" y="2"/>
                    <a:pt x="1" y="2"/>
                    <a:pt x="1" y="2"/>
                  </a:cubicBezTo>
                  <a:cubicBezTo>
                    <a:pt x="1" y="2"/>
                    <a:pt x="2" y="1"/>
                    <a:pt x="1" y="1"/>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2" name="Freeform 579">
              <a:extLst>
                <a:ext uri="{FF2B5EF4-FFF2-40B4-BE49-F238E27FC236}">
                  <a16:creationId xmlns:a16="http://schemas.microsoft.com/office/drawing/2014/main" id="{7E6853EE-7739-49A2-8BF7-6C533BEE54AD}"/>
                </a:ext>
              </a:extLst>
            </p:cNvPr>
            <p:cNvSpPr>
              <a:spLocks/>
            </p:cNvSpPr>
            <p:nvPr/>
          </p:nvSpPr>
          <p:spPr bwMode="auto">
            <a:xfrm>
              <a:off x="4766130" y="2893108"/>
              <a:ext cx="7938" cy="7938"/>
            </a:xfrm>
            <a:custGeom>
              <a:avLst/>
              <a:gdLst>
                <a:gd name="T0" fmla="*/ 0 w 2"/>
                <a:gd name="T1" fmla="*/ 1 h 2"/>
                <a:gd name="T2" fmla="*/ 1 w 2"/>
                <a:gd name="T3" fmla="*/ 2 h 2"/>
                <a:gd name="T4" fmla="*/ 2 w 2"/>
                <a:gd name="T5" fmla="*/ 1 h 2"/>
                <a:gd name="T6" fmla="*/ 1 w 2"/>
                <a:gd name="T7" fmla="*/ 0 h 2"/>
                <a:gd name="T8" fmla="*/ 0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2"/>
                    <a:pt x="0" y="2"/>
                    <a:pt x="1" y="2"/>
                  </a:cubicBezTo>
                  <a:cubicBezTo>
                    <a:pt x="1" y="2"/>
                    <a:pt x="2" y="2"/>
                    <a:pt x="2" y="1"/>
                  </a:cubicBezTo>
                  <a:cubicBezTo>
                    <a:pt x="2" y="1"/>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3" name="Freeform 580">
              <a:extLst>
                <a:ext uri="{FF2B5EF4-FFF2-40B4-BE49-F238E27FC236}">
                  <a16:creationId xmlns:a16="http://schemas.microsoft.com/office/drawing/2014/main" id="{CD7E1505-0E4D-48E6-AEB8-0F0EE9E8647A}"/>
                </a:ext>
              </a:extLst>
            </p:cNvPr>
            <p:cNvSpPr>
              <a:spLocks/>
            </p:cNvSpPr>
            <p:nvPr/>
          </p:nvSpPr>
          <p:spPr bwMode="auto">
            <a:xfrm>
              <a:off x="5490030" y="2104120"/>
              <a:ext cx="6350" cy="6350"/>
            </a:xfrm>
            <a:custGeom>
              <a:avLst/>
              <a:gdLst>
                <a:gd name="T0" fmla="*/ 1 w 2"/>
                <a:gd name="T1" fmla="*/ 2 h 2"/>
                <a:gd name="T2" fmla="*/ 2 w 2"/>
                <a:gd name="T3" fmla="*/ 1 h 2"/>
                <a:gd name="T4" fmla="*/ 1 w 2"/>
                <a:gd name="T5" fmla="*/ 0 h 2"/>
                <a:gd name="T6" fmla="*/ 0 w 2"/>
                <a:gd name="T7" fmla="*/ 0 h 2"/>
                <a:gd name="T8" fmla="*/ 0 w 2"/>
                <a:gd name="T9" fmla="*/ 1 h 2"/>
                <a:gd name="T10" fmla="*/ 1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1" y="2"/>
                  </a:moveTo>
                  <a:cubicBezTo>
                    <a:pt x="1" y="1"/>
                    <a:pt x="1" y="1"/>
                    <a:pt x="2" y="1"/>
                  </a:cubicBezTo>
                  <a:cubicBezTo>
                    <a:pt x="2" y="1"/>
                    <a:pt x="1" y="0"/>
                    <a:pt x="1" y="0"/>
                  </a:cubicBezTo>
                  <a:cubicBezTo>
                    <a:pt x="1" y="0"/>
                    <a:pt x="0" y="0"/>
                    <a:pt x="0" y="0"/>
                  </a:cubicBezTo>
                  <a:cubicBezTo>
                    <a:pt x="0" y="1"/>
                    <a:pt x="0" y="1"/>
                    <a:pt x="0" y="1"/>
                  </a:cubicBezTo>
                  <a:cubicBezTo>
                    <a:pt x="0"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4" name="Freeform 581">
              <a:extLst>
                <a:ext uri="{FF2B5EF4-FFF2-40B4-BE49-F238E27FC236}">
                  <a16:creationId xmlns:a16="http://schemas.microsoft.com/office/drawing/2014/main" id="{1B168661-15BD-4190-9BC8-EF5163E1C914}"/>
                </a:ext>
              </a:extLst>
            </p:cNvPr>
            <p:cNvSpPr>
              <a:spLocks/>
            </p:cNvSpPr>
            <p:nvPr/>
          </p:nvSpPr>
          <p:spPr bwMode="auto">
            <a:xfrm>
              <a:off x="5617030" y="2878820"/>
              <a:ext cx="6350" cy="6350"/>
            </a:xfrm>
            <a:custGeom>
              <a:avLst/>
              <a:gdLst>
                <a:gd name="T0" fmla="*/ 1 w 2"/>
                <a:gd name="T1" fmla="*/ 0 h 2"/>
                <a:gd name="T2" fmla="*/ 1 w 2"/>
                <a:gd name="T3" fmla="*/ 0 h 2"/>
                <a:gd name="T4" fmla="*/ 0 w 2"/>
                <a:gd name="T5" fmla="*/ 1 h 2"/>
                <a:gd name="T6" fmla="*/ 1 w 2"/>
                <a:gd name="T7" fmla="*/ 1 h 2"/>
                <a:gd name="T8" fmla="*/ 2 w 2"/>
                <a:gd name="T9" fmla="*/ 1 h 2"/>
                <a:gd name="T10" fmla="*/ 2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1" y="0"/>
                  </a:cubicBezTo>
                  <a:cubicBezTo>
                    <a:pt x="1" y="1"/>
                    <a:pt x="1" y="1"/>
                    <a:pt x="0" y="1"/>
                  </a:cubicBezTo>
                  <a:cubicBezTo>
                    <a:pt x="0" y="1"/>
                    <a:pt x="1" y="1"/>
                    <a:pt x="1" y="1"/>
                  </a:cubicBezTo>
                  <a:cubicBezTo>
                    <a:pt x="1" y="2"/>
                    <a:pt x="2" y="1"/>
                    <a:pt x="2" y="1"/>
                  </a:cubicBezTo>
                  <a:cubicBezTo>
                    <a:pt x="2" y="1"/>
                    <a:pt x="2" y="1"/>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5" name="Freeform 582">
              <a:extLst>
                <a:ext uri="{FF2B5EF4-FFF2-40B4-BE49-F238E27FC236}">
                  <a16:creationId xmlns:a16="http://schemas.microsoft.com/office/drawing/2014/main" id="{6C07A215-D535-4CC9-8B84-64C83D6ACEC1}"/>
                </a:ext>
              </a:extLst>
            </p:cNvPr>
            <p:cNvSpPr>
              <a:spLocks/>
            </p:cNvSpPr>
            <p:nvPr/>
          </p:nvSpPr>
          <p:spPr bwMode="auto">
            <a:xfrm>
              <a:off x="4751843" y="2305733"/>
              <a:ext cx="6350" cy="6350"/>
            </a:xfrm>
            <a:custGeom>
              <a:avLst/>
              <a:gdLst>
                <a:gd name="T0" fmla="*/ 2 w 2"/>
                <a:gd name="T1" fmla="*/ 0 h 2"/>
                <a:gd name="T2" fmla="*/ 1 w 2"/>
                <a:gd name="T3" fmla="*/ 1 h 2"/>
                <a:gd name="T4" fmla="*/ 0 w 2"/>
                <a:gd name="T5" fmla="*/ 1 h 2"/>
                <a:gd name="T6" fmla="*/ 0 w 2"/>
                <a:gd name="T7" fmla="*/ 2 h 2"/>
                <a:gd name="T8" fmla="*/ 0 w 2"/>
                <a:gd name="T9" fmla="*/ 2 h 2"/>
                <a:gd name="T10" fmla="*/ 1 w 2"/>
                <a:gd name="T11" fmla="*/ 2 h 2"/>
                <a:gd name="T12" fmla="*/ 2 w 2"/>
                <a:gd name="T13" fmla="*/ 1 h 2"/>
                <a:gd name="T14" fmla="*/ 2 w 2"/>
                <a:gd name="T15" fmla="*/ 1 h 2"/>
                <a:gd name="T16" fmla="*/ 2 w 2"/>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0"/>
                  </a:moveTo>
                  <a:cubicBezTo>
                    <a:pt x="2" y="1"/>
                    <a:pt x="1" y="1"/>
                    <a:pt x="1" y="1"/>
                  </a:cubicBezTo>
                  <a:cubicBezTo>
                    <a:pt x="1" y="1"/>
                    <a:pt x="0" y="1"/>
                    <a:pt x="0" y="1"/>
                  </a:cubicBezTo>
                  <a:cubicBezTo>
                    <a:pt x="0" y="2"/>
                    <a:pt x="0" y="2"/>
                    <a:pt x="0" y="2"/>
                  </a:cubicBezTo>
                  <a:cubicBezTo>
                    <a:pt x="0" y="2"/>
                    <a:pt x="0" y="2"/>
                    <a:pt x="0" y="2"/>
                  </a:cubicBezTo>
                  <a:cubicBezTo>
                    <a:pt x="0" y="2"/>
                    <a:pt x="1" y="2"/>
                    <a:pt x="1" y="2"/>
                  </a:cubicBezTo>
                  <a:cubicBezTo>
                    <a:pt x="1" y="2"/>
                    <a:pt x="2" y="1"/>
                    <a:pt x="2" y="1"/>
                  </a:cubicBezTo>
                  <a:cubicBezTo>
                    <a:pt x="2" y="1"/>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6" name="Freeform 583">
              <a:extLst>
                <a:ext uri="{FF2B5EF4-FFF2-40B4-BE49-F238E27FC236}">
                  <a16:creationId xmlns:a16="http://schemas.microsoft.com/office/drawing/2014/main" id="{B20BCF3A-4F52-44AE-941A-C137F4AD0711}"/>
                </a:ext>
              </a:extLst>
            </p:cNvPr>
            <p:cNvSpPr>
              <a:spLocks/>
            </p:cNvSpPr>
            <p:nvPr/>
          </p:nvSpPr>
          <p:spPr bwMode="auto">
            <a:xfrm>
              <a:off x="6459993" y="3094720"/>
              <a:ext cx="6350" cy="7938"/>
            </a:xfrm>
            <a:custGeom>
              <a:avLst/>
              <a:gdLst>
                <a:gd name="T0" fmla="*/ 2 w 2"/>
                <a:gd name="T1" fmla="*/ 1 h 2"/>
                <a:gd name="T2" fmla="*/ 1 w 2"/>
                <a:gd name="T3" fmla="*/ 0 h 2"/>
                <a:gd name="T4" fmla="*/ 0 w 2"/>
                <a:gd name="T5" fmla="*/ 1 h 2"/>
                <a:gd name="T6" fmla="*/ 0 w 2"/>
                <a:gd name="T7" fmla="*/ 2 h 2"/>
                <a:gd name="T8" fmla="*/ 1 w 2"/>
                <a:gd name="T9" fmla="*/ 2 h 2"/>
                <a:gd name="T10" fmla="*/ 2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2" y="1"/>
                  </a:moveTo>
                  <a:cubicBezTo>
                    <a:pt x="1" y="1"/>
                    <a:pt x="1" y="0"/>
                    <a:pt x="1" y="0"/>
                  </a:cubicBezTo>
                  <a:cubicBezTo>
                    <a:pt x="0" y="0"/>
                    <a:pt x="0" y="0"/>
                    <a:pt x="0" y="1"/>
                  </a:cubicBezTo>
                  <a:cubicBezTo>
                    <a:pt x="0" y="1"/>
                    <a:pt x="0" y="1"/>
                    <a:pt x="0" y="2"/>
                  </a:cubicBezTo>
                  <a:cubicBezTo>
                    <a:pt x="0" y="2"/>
                    <a:pt x="1" y="2"/>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7" name="Freeform 584">
              <a:extLst>
                <a:ext uri="{FF2B5EF4-FFF2-40B4-BE49-F238E27FC236}">
                  <a16:creationId xmlns:a16="http://schemas.microsoft.com/office/drawing/2014/main" id="{2A7D900C-62CA-4F25-B79B-B9BB49D25E1D}"/>
                </a:ext>
              </a:extLst>
            </p:cNvPr>
            <p:cNvSpPr>
              <a:spLocks/>
            </p:cNvSpPr>
            <p:nvPr/>
          </p:nvSpPr>
          <p:spPr bwMode="auto">
            <a:xfrm>
              <a:off x="4774068" y="2331133"/>
              <a:ext cx="6350" cy="3175"/>
            </a:xfrm>
            <a:custGeom>
              <a:avLst/>
              <a:gdLst>
                <a:gd name="T0" fmla="*/ 2 w 2"/>
                <a:gd name="T1" fmla="*/ 1 h 1"/>
                <a:gd name="T2" fmla="*/ 2 w 2"/>
                <a:gd name="T3" fmla="*/ 0 h 1"/>
                <a:gd name="T4" fmla="*/ 2 w 2"/>
                <a:gd name="T5" fmla="*/ 0 h 1"/>
                <a:gd name="T6" fmla="*/ 1 w 2"/>
                <a:gd name="T7" fmla="*/ 0 h 1"/>
                <a:gd name="T8" fmla="*/ 0 w 2"/>
                <a:gd name="T9" fmla="*/ 0 h 1"/>
                <a:gd name="T10" fmla="*/ 0 w 2"/>
                <a:gd name="T11" fmla="*/ 1 h 1"/>
                <a:gd name="T12" fmla="*/ 2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1"/>
                  </a:moveTo>
                  <a:cubicBezTo>
                    <a:pt x="2" y="1"/>
                    <a:pt x="2" y="1"/>
                    <a:pt x="2" y="0"/>
                  </a:cubicBezTo>
                  <a:cubicBezTo>
                    <a:pt x="2" y="0"/>
                    <a:pt x="2" y="0"/>
                    <a:pt x="2" y="0"/>
                  </a:cubicBezTo>
                  <a:cubicBezTo>
                    <a:pt x="2" y="0"/>
                    <a:pt x="1" y="0"/>
                    <a:pt x="1" y="0"/>
                  </a:cubicBezTo>
                  <a:cubicBezTo>
                    <a:pt x="1" y="0"/>
                    <a:pt x="0" y="0"/>
                    <a:pt x="0" y="0"/>
                  </a:cubicBezTo>
                  <a:cubicBezTo>
                    <a:pt x="0"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8" name="Freeform 585">
              <a:extLst>
                <a:ext uri="{FF2B5EF4-FFF2-40B4-BE49-F238E27FC236}">
                  <a16:creationId xmlns:a16="http://schemas.microsoft.com/office/drawing/2014/main" id="{D271C18D-9B3F-45B5-A1E2-5B9E40EF467B}"/>
                </a:ext>
              </a:extLst>
            </p:cNvPr>
            <p:cNvSpPr>
              <a:spLocks/>
            </p:cNvSpPr>
            <p:nvPr/>
          </p:nvSpPr>
          <p:spPr bwMode="auto">
            <a:xfrm>
              <a:off x="6418718" y="3043920"/>
              <a:ext cx="7938" cy="7938"/>
            </a:xfrm>
            <a:custGeom>
              <a:avLst/>
              <a:gdLst>
                <a:gd name="T0" fmla="*/ 2 w 2"/>
                <a:gd name="T1" fmla="*/ 2 h 2"/>
                <a:gd name="T2" fmla="*/ 2 w 2"/>
                <a:gd name="T3" fmla="*/ 2 h 2"/>
                <a:gd name="T4" fmla="*/ 2 w 2"/>
                <a:gd name="T5" fmla="*/ 2 h 2"/>
                <a:gd name="T6" fmla="*/ 2 w 2"/>
                <a:gd name="T7" fmla="*/ 1 h 2"/>
                <a:gd name="T8" fmla="*/ 2 w 2"/>
                <a:gd name="T9" fmla="*/ 1 h 2"/>
                <a:gd name="T10" fmla="*/ 1 w 2"/>
                <a:gd name="T11" fmla="*/ 0 h 2"/>
                <a:gd name="T12" fmla="*/ 1 w 2"/>
                <a:gd name="T13" fmla="*/ 0 h 2"/>
                <a:gd name="T14" fmla="*/ 0 w 2"/>
                <a:gd name="T15" fmla="*/ 0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2"/>
                  </a:cubicBezTo>
                  <a:cubicBezTo>
                    <a:pt x="2" y="2"/>
                    <a:pt x="2" y="2"/>
                    <a:pt x="2" y="2"/>
                  </a:cubicBezTo>
                  <a:cubicBezTo>
                    <a:pt x="2" y="1"/>
                    <a:pt x="2" y="1"/>
                    <a:pt x="2" y="1"/>
                  </a:cubicBezTo>
                  <a:cubicBezTo>
                    <a:pt x="2" y="1"/>
                    <a:pt x="2" y="1"/>
                    <a:pt x="2" y="1"/>
                  </a:cubicBezTo>
                  <a:cubicBezTo>
                    <a:pt x="1" y="1"/>
                    <a:pt x="1" y="0"/>
                    <a:pt x="1" y="0"/>
                  </a:cubicBezTo>
                  <a:cubicBezTo>
                    <a:pt x="1" y="0"/>
                    <a:pt x="1" y="0"/>
                    <a:pt x="1" y="0"/>
                  </a:cubicBezTo>
                  <a:cubicBezTo>
                    <a:pt x="0" y="0"/>
                    <a:pt x="0" y="0"/>
                    <a:pt x="0" y="0"/>
                  </a:cubicBezTo>
                  <a:cubicBezTo>
                    <a:pt x="1" y="1"/>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9" name="Freeform 586">
              <a:extLst>
                <a:ext uri="{FF2B5EF4-FFF2-40B4-BE49-F238E27FC236}">
                  <a16:creationId xmlns:a16="http://schemas.microsoft.com/office/drawing/2014/main" id="{26B8C27A-EE08-4F02-BA68-0FD1400F63F3}"/>
                </a:ext>
              </a:extLst>
            </p:cNvPr>
            <p:cNvSpPr>
              <a:spLocks/>
            </p:cNvSpPr>
            <p:nvPr/>
          </p:nvSpPr>
          <p:spPr bwMode="auto">
            <a:xfrm>
              <a:off x="5464630" y="2124758"/>
              <a:ext cx="6350" cy="3175"/>
            </a:xfrm>
            <a:custGeom>
              <a:avLst/>
              <a:gdLst>
                <a:gd name="T0" fmla="*/ 1 w 2"/>
                <a:gd name="T1" fmla="*/ 0 h 1"/>
                <a:gd name="T2" fmla="*/ 0 w 2"/>
                <a:gd name="T3" fmla="*/ 0 h 1"/>
                <a:gd name="T4" fmla="*/ 0 w 2"/>
                <a:gd name="T5" fmla="*/ 0 h 1"/>
                <a:gd name="T6" fmla="*/ 0 w 2"/>
                <a:gd name="T7" fmla="*/ 0 h 1"/>
                <a:gd name="T8" fmla="*/ 0 w 2"/>
                <a:gd name="T9" fmla="*/ 1 h 1"/>
                <a:gd name="T10" fmla="*/ 2 w 2"/>
                <a:gd name="T11" fmla="*/ 1 h 1"/>
                <a:gd name="T12" fmla="*/ 2 w 2"/>
                <a:gd name="T13" fmla="*/ 0 h 1"/>
                <a:gd name="T14" fmla="*/ 1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0"/>
                  </a:moveTo>
                  <a:cubicBezTo>
                    <a:pt x="1" y="0"/>
                    <a:pt x="1" y="0"/>
                    <a:pt x="0" y="0"/>
                  </a:cubicBezTo>
                  <a:cubicBezTo>
                    <a:pt x="0" y="0"/>
                    <a:pt x="0" y="0"/>
                    <a:pt x="0" y="0"/>
                  </a:cubicBezTo>
                  <a:cubicBezTo>
                    <a:pt x="0" y="0"/>
                    <a:pt x="0" y="0"/>
                    <a:pt x="0" y="0"/>
                  </a:cubicBezTo>
                  <a:cubicBezTo>
                    <a:pt x="0" y="0"/>
                    <a:pt x="0" y="1"/>
                    <a:pt x="0" y="1"/>
                  </a:cubicBezTo>
                  <a:cubicBezTo>
                    <a:pt x="0" y="1"/>
                    <a:pt x="1" y="1"/>
                    <a:pt x="2" y="1"/>
                  </a:cubicBezTo>
                  <a:cubicBezTo>
                    <a:pt x="2" y="1"/>
                    <a:pt x="2"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0" name="Oval 587">
              <a:extLst>
                <a:ext uri="{FF2B5EF4-FFF2-40B4-BE49-F238E27FC236}">
                  <a16:creationId xmlns:a16="http://schemas.microsoft.com/office/drawing/2014/main" id="{15A6265C-D4A1-4982-9F39-CB62AE6BDDA9}"/>
                </a:ext>
              </a:extLst>
            </p:cNvPr>
            <p:cNvSpPr>
              <a:spLocks noChangeArrowheads="1"/>
            </p:cNvSpPr>
            <p:nvPr/>
          </p:nvSpPr>
          <p:spPr bwMode="auto">
            <a:xfrm>
              <a:off x="5470980" y="21279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1" name="Freeform 588">
              <a:extLst>
                <a:ext uri="{FF2B5EF4-FFF2-40B4-BE49-F238E27FC236}">
                  <a16:creationId xmlns:a16="http://schemas.microsoft.com/office/drawing/2014/main" id="{301EA48F-3C3B-4973-94F1-E8FDA6266334}"/>
                </a:ext>
              </a:extLst>
            </p:cNvPr>
            <p:cNvSpPr>
              <a:spLocks/>
            </p:cNvSpPr>
            <p:nvPr/>
          </p:nvSpPr>
          <p:spPr bwMode="auto">
            <a:xfrm>
              <a:off x="5699580" y="2146983"/>
              <a:ext cx="7938" cy="6350"/>
            </a:xfrm>
            <a:custGeom>
              <a:avLst/>
              <a:gdLst>
                <a:gd name="T0" fmla="*/ 1 w 2"/>
                <a:gd name="T1" fmla="*/ 2 h 2"/>
                <a:gd name="T2" fmla="*/ 2 w 2"/>
                <a:gd name="T3" fmla="*/ 0 h 2"/>
                <a:gd name="T4" fmla="*/ 2 w 2"/>
                <a:gd name="T5" fmla="*/ 0 h 2"/>
                <a:gd name="T6" fmla="*/ 2 w 2"/>
                <a:gd name="T7" fmla="*/ 0 h 2"/>
                <a:gd name="T8" fmla="*/ 1 w 2"/>
                <a:gd name="T9" fmla="*/ 1 h 2"/>
                <a:gd name="T10" fmla="*/ 0 w 2"/>
                <a:gd name="T11" fmla="*/ 1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2" y="1"/>
                    <a:pt x="2" y="0"/>
                  </a:cubicBezTo>
                  <a:cubicBezTo>
                    <a:pt x="2" y="0"/>
                    <a:pt x="2" y="0"/>
                    <a:pt x="2" y="0"/>
                  </a:cubicBezTo>
                  <a:cubicBezTo>
                    <a:pt x="2" y="0"/>
                    <a:pt x="2" y="0"/>
                    <a:pt x="2" y="0"/>
                  </a:cubicBezTo>
                  <a:cubicBezTo>
                    <a:pt x="1" y="0"/>
                    <a:pt x="1" y="1"/>
                    <a:pt x="1" y="1"/>
                  </a:cubicBezTo>
                  <a:cubicBezTo>
                    <a:pt x="1" y="1"/>
                    <a:pt x="0"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2" name="Freeform 589">
              <a:extLst>
                <a:ext uri="{FF2B5EF4-FFF2-40B4-BE49-F238E27FC236}">
                  <a16:creationId xmlns:a16="http://schemas.microsoft.com/office/drawing/2014/main" id="{52EA1E5E-BF59-459E-AD6A-D33F4943338B}"/>
                </a:ext>
              </a:extLst>
            </p:cNvPr>
            <p:cNvSpPr>
              <a:spLocks/>
            </p:cNvSpPr>
            <p:nvPr/>
          </p:nvSpPr>
          <p:spPr bwMode="auto">
            <a:xfrm>
              <a:off x="5739268" y="2107295"/>
              <a:ext cx="7938" cy="6350"/>
            </a:xfrm>
            <a:custGeom>
              <a:avLst/>
              <a:gdLst>
                <a:gd name="T0" fmla="*/ 2 w 2"/>
                <a:gd name="T1" fmla="*/ 1 h 2"/>
                <a:gd name="T2" fmla="*/ 2 w 2"/>
                <a:gd name="T3" fmla="*/ 1 h 2"/>
                <a:gd name="T4" fmla="*/ 2 w 2"/>
                <a:gd name="T5" fmla="*/ 0 h 2"/>
                <a:gd name="T6" fmla="*/ 0 w 2"/>
                <a:gd name="T7" fmla="*/ 0 h 2"/>
                <a:gd name="T8" fmla="*/ 0 w 2"/>
                <a:gd name="T9" fmla="*/ 1 h 2"/>
                <a:gd name="T10" fmla="*/ 0 w 2"/>
                <a:gd name="T11" fmla="*/ 1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2" y="1"/>
                    <a:pt x="2" y="1"/>
                  </a:cubicBezTo>
                  <a:cubicBezTo>
                    <a:pt x="2" y="1"/>
                    <a:pt x="2" y="0"/>
                    <a:pt x="2" y="0"/>
                  </a:cubicBezTo>
                  <a:cubicBezTo>
                    <a:pt x="2" y="0"/>
                    <a:pt x="1" y="1"/>
                    <a:pt x="0" y="0"/>
                  </a:cubicBezTo>
                  <a:cubicBezTo>
                    <a:pt x="0" y="0"/>
                    <a:pt x="0" y="0"/>
                    <a:pt x="0" y="1"/>
                  </a:cubicBezTo>
                  <a:cubicBezTo>
                    <a:pt x="0" y="1"/>
                    <a:pt x="0" y="1"/>
                    <a:pt x="0" y="1"/>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3" name="Oval 590">
              <a:extLst>
                <a:ext uri="{FF2B5EF4-FFF2-40B4-BE49-F238E27FC236}">
                  <a16:creationId xmlns:a16="http://schemas.microsoft.com/office/drawing/2014/main" id="{00AEF93B-2C2B-45EA-95C8-3966FAEEEFB7}"/>
                </a:ext>
              </a:extLst>
            </p:cNvPr>
            <p:cNvSpPr>
              <a:spLocks noChangeArrowheads="1"/>
            </p:cNvSpPr>
            <p:nvPr/>
          </p:nvSpPr>
          <p:spPr bwMode="auto">
            <a:xfrm>
              <a:off x="4856618" y="321695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4" name="Freeform 591">
              <a:extLst>
                <a:ext uri="{FF2B5EF4-FFF2-40B4-BE49-F238E27FC236}">
                  <a16:creationId xmlns:a16="http://schemas.microsoft.com/office/drawing/2014/main" id="{08FA5D3C-C44F-4434-8459-3E02EDF59176}"/>
                </a:ext>
              </a:extLst>
            </p:cNvPr>
            <p:cNvSpPr>
              <a:spLocks/>
            </p:cNvSpPr>
            <p:nvPr/>
          </p:nvSpPr>
          <p:spPr bwMode="auto">
            <a:xfrm>
              <a:off x="4848680" y="3216958"/>
              <a:ext cx="7938" cy="7938"/>
            </a:xfrm>
            <a:custGeom>
              <a:avLst/>
              <a:gdLst>
                <a:gd name="T0" fmla="*/ 1 w 2"/>
                <a:gd name="T1" fmla="*/ 1 h 2"/>
                <a:gd name="T2" fmla="*/ 0 w 2"/>
                <a:gd name="T3" fmla="*/ 2 h 2"/>
                <a:gd name="T4" fmla="*/ 0 w 2"/>
                <a:gd name="T5" fmla="*/ 2 h 2"/>
                <a:gd name="T6" fmla="*/ 2 w 2"/>
                <a:gd name="T7" fmla="*/ 0 h 2"/>
                <a:gd name="T8" fmla="*/ 2 w 2"/>
                <a:gd name="T9" fmla="*/ 0 h 2"/>
                <a:gd name="T10" fmla="*/ 2 w 2"/>
                <a:gd name="T11" fmla="*/ 0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0" y="1"/>
                    <a:pt x="0" y="1"/>
                    <a:pt x="0" y="2"/>
                  </a:cubicBezTo>
                  <a:cubicBezTo>
                    <a:pt x="0" y="2"/>
                    <a:pt x="0" y="2"/>
                    <a:pt x="0" y="2"/>
                  </a:cubicBezTo>
                  <a:cubicBezTo>
                    <a:pt x="1" y="2"/>
                    <a:pt x="2" y="1"/>
                    <a:pt x="2" y="0"/>
                  </a:cubicBezTo>
                  <a:cubicBezTo>
                    <a:pt x="2" y="0"/>
                    <a:pt x="2" y="0"/>
                    <a:pt x="2" y="0"/>
                  </a:cubicBezTo>
                  <a:cubicBezTo>
                    <a:pt x="2" y="0"/>
                    <a:pt x="2" y="0"/>
                    <a:pt x="2"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5" name="Oval 592">
              <a:extLst>
                <a:ext uri="{FF2B5EF4-FFF2-40B4-BE49-F238E27FC236}">
                  <a16:creationId xmlns:a16="http://schemas.microsoft.com/office/drawing/2014/main" id="{9297B300-EA9F-4AAD-A274-DEE75733CDDA}"/>
                </a:ext>
              </a:extLst>
            </p:cNvPr>
            <p:cNvSpPr>
              <a:spLocks noChangeArrowheads="1"/>
            </p:cNvSpPr>
            <p:nvPr/>
          </p:nvSpPr>
          <p:spPr bwMode="auto">
            <a:xfrm>
              <a:off x="4853443" y="322172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6" name="Freeform 593">
              <a:extLst>
                <a:ext uri="{FF2B5EF4-FFF2-40B4-BE49-F238E27FC236}">
                  <a16:creationId xmlns:a16="http://schemas.microsoft.com/office/drawing/2014/main" id="{80095393-BBA4-478A-931E-2DAA1E5EF294}"/>
                </a:ext>
              </a:extLst>
            </p:cNvPr>
            <p:cNvSpPr>
              <a:spLocks/>
            </p:cNvSpPr>
            <p:nvPr/>
          </p:nvSpPr>
          <p:spPr bwMode="auto">
            <a:xfrm>
              <a:off x="5023305" y="2067608"/>
              <a:ext cx="3175" cy="3175"/>
            </a:xfrm>
            <a:custGeom>
              <a:avLst/>
              <a:gdLst>
                <a:gd name="T0" fmla="*/ 0 w 1"/>
                <a:gd name="T1" fmla="*/ 1 h 1"/>
                <a:gd name="T2" fmla="*/ 1 w 1"/>
                <a:gd name="T3" fmla="*/ 1 h 1"/>
                <a:gd name="T4" fmla="*/ 1 w 1"/>
                <a:gd name="T5" fmla="*/ 1 h 1"/>
                <a:gd name="T6" fmla="*/ 1 w 1"/>
                <a:gd name="T7" fmla="*/ 0 h 1"/>
                <a:gd name="T8" fmla="*/ 0 w 1"/>
                <a:gd name="T9" fmla="*/ 0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1"/>
                    <a:pt x="1" y="1"/>
                    <a:pt x="1" y="1"/>
                  </a:cubicBezTo>
                  <a:cubicBezTo>
                    <a:pt x="1" y="1"/>
                    <a:pt x="1" y="1"/>
                    <a:pt x="1" y="1"/>
                  </a:cubicBezTo>
                  <a:cubicBezTo>
                    <a:pt x="1" y="0"/>
                    <a:pt x="1" y="0"/>
                    <a:pt x="1"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7" name="Freeform 594">
              <a:extLst>
                <a:ext uri="{FF2B5EF4-FFF2-40B4-BE49-F238E27FC236}">
                  <a16:creationId xmlns:a16="http://schemas.microsoft.com/office/drawing/2014/main" id="{342179B4-B027-448B-BB28-5C1D32E5848E}"/>
                </a:ext>
              </a:extLst>
            </p:cNvPr>
            <p:cNvSpPr>
              <a:spLocks/>
            </p:cNvSpPr>
            <p:nvPr/>
          </p:nvSpPr>
          <p:spPr bwMode="auto">
            <a:xfrm>
              <a:off x="6152018" y="2989945"/>
              <a:ext cx="6350" cy="4763"/>
            </a:xfrm>
            <a:custGeom>
              <a:avLst/>
              <a:gdLst>
                <a:gd name="T0" fmla="*/ 1 w 2"/>
                <a:gd name="T1" fmla="*/ 1 h 1"/>
                <a:gd name="T2" fmla="*/ 2 w 2"/>
                <a:gd name="T3" fmla="*/ 1 h 1"/>
                <a:gd name="T4" fmla="*/ 2 w 2"/>
                <a:gd name="T5" fmla="*/ 1 h 1"/>
                <a:gd name="T6" fmla="*/ 2 w 2"/>
                <a:gd name="T7" fmla="*/ 0 h 1"/>
                <a:gd name="T8" fmla="*/ 0 w 2"/>
                <a:gd name="T9" fmla="*/ 0 h 1"/>
                <a:gd name="T10" fmla="*/ 0 w 2"/>
                <a:gd name="T11" fmla="*/ 1 h 1"/>
                <a:gd name="T12" fmla="*/ 0 w 2"/>
                <a:gd name="T13" fmla="*/ 1 h 1"/>
                <a:gd name="T14" fmla="*/ 1 w 2"/>
                <a:gd name="T15" fmla="*/ 1 h 1"/>
                <a:gd name="T16" fmla="*/ 1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1" y="1"/>
                  </a:moveTo>
                  <a:cubicBezTo>
                    <a:pt x="2" y="1"/>
                    <a:pt x="2" y="1"/>
                    <a:pt x="2" y="1"/>
                  </a:cubicBezTo>
                  <a:cubicBezTo>
                    <a:pt x="2" y="1"/>
                    <a:pt x="2" y="1"/>
                    <a:pt x="2" y="1"/>
                  </a:cubicBezTo>
                  <a:cubicBezTo>
                    <a:pt x="2" y="1"/>
                    <a:pt x="2" y="1"/>
                    <a:pt x="2" y="0"/>
                  </a:cubicBezTo>
                  <a:cubicBezTo>
                    <a:pt x="2" y="0"/>
                    <a:pt x="1" y="0"/>
                    <a:pt x="0" y="0"/>
                  </a:cubicBezTo>
                  <a:cubicBezTo>
                    <a:pt x="0" y="0"/>
                    <a:pt x="0" y="0"/>
                    <a:pt x="0" y="1"/>
                  </a:cubicBezTo>
                  <a:cubicBezTo>
                    <a:pt x="0" y="1"/>
                    <a:pt x="0" y="1"/>
                    <a:pt x="0" y="1"/>
                  </a:cubicBezTo>
                  <a:cubicBezTo>
                    <a:pt x="0"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8" name="Freeform 595">
              <a:extLst>
                <a:ext uri="{FF2B5EF4-FFF2-40B4-BE49-F238E27FC236}">
                  <a16:creationId xmlns:a16="http://schemas.microsoft.com/office/drawing/2014/main" id="{96DF48EC-805D-4AFC-A3BA-801A445020EB}"/>
                </a:ext>
              </a:extLst>
            </p:cNvPr>
            <p:cNvSpPr>
              <a:spLocks/>
            </p:cNvSpPr>
            <p:nvPr/>
          </p:nvSpPr>
          <p:spPr bwMode="auto">
            <a:xfrm>
              <a:off x="6412368" y="3048683"/>
              <a:ext cx="6350" cy="6350"/>
            </a:xfrm>
            <a:custGeom>
              <a:avLst/>
              <a:gdLst>
                <a:gd name="T0" fmla="*/ 2 w 2"/>
                <a:gd name="T1" fmla="*/ 2 h 2"/>
                <a:gd name="T2" fmla="*/ 2 w 2"/>
                <a:gd name="T3" fmla="*/ 1 h 2"/>
                <a:gd name="T4" fmla="*/ 2 w 2"/>
                <a:gd name="T5" fmla="*/ 1 h 2"/>
                <a:gd name="T6" fmla="*/ 1 w 2"/>
                <a:gd name="T7" fmla="*/ 0 h 2"/>
                <a:gd name="T8" fmla="*/ 1 w 2"/>
                <a:gd name="T9" fmla="*/ 1 h 2"/>
                <a:gd name="T10" fmla="*/ 1 w 2"/>
                <a:gd name="T11" fmla="*/ 1 h 2"/>
                <a:gd name="T12" fmla="*/ 2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2"/>
                  </a:moveTo>
                  <a:cubicBezTo>
                    <a:pt x="2" y="2"/>
                    <a:pt x="2" y="2"/>
                    <a:pt x="2" y="1"/>
                  </a:cubicBezTo>
                  <a:cubicBezTo>
                    <a:pt x="2" y="1"/>
                    <a:pt x="2" y="1"/>
                    <a:pt x="2" y="1"/>
                  </a:cubicBezTo>
                  <a:cubicBezTo>
                    <a:pt x="2" y="1"/>
                    <a:pt x="1" y="0"/>
                    <a:pt x="1" y="0"/>
                  </a:cubicBezTo>
                  <a:cubicBezTo>
                    <a:pt x="1" y="1"/>
                    <a:pt x="1" y="1"/>
                    <a:pt x="1" y="1"/>
                  </a:cubicBezTo>
                  <a:cubicBezTo>
                    <a:pt x="0" y="1"/>
                    <a:pt x="1" y="1"/>
                    <a:pt x="1" y="1"/>
                  </a:cubicBezTo>
                  <a:cubicBezTo>
                    <a:pt x="1"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9" name="Freeform 596">
              <a:extLst>
                <a:ext uri="{FF2B5EF4-FFF2-40B4-BE49-F238E27FC236}">
                  <a16:creationId xmlns:a16="http://schemas.microsoft.com/office/drawing/2014/main" id="{DF7E1D4C-2281-4B94-8F88-1D17A9C43744}"/>
                </a:ext>
              </a:extLst>
            </p:cNvPr>
            <p:cNvSpPr>
              <a:spLocks/>
            </p:cNvSpPr>
            <p:nvPr/>
          </p:nvSpPr>
          <p:spPr bwMode="auto">
            <a:xfrm>
              <a:off x="6245680" y="2572433"/>
              <a:ext cx="0" cy="3175"/>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0" name="Freeform 597">
              <a:extLst>
                <a:ext uri="{FF2B5EF4-FFF2-40B4-BE49-F238E27FC236}">
                  <a16:creationId xmlns:a16="http://schemas.microsoft.com/office/drawing/2014/main" id="{34548686-E41E-4771-80F4-A2CEDD390967}"/>
                </a:ext>
              </a:extLst>
            </p:cNvPr>
            <p:cNvSpPr>
              <a:spLocks/>
            </p:cNvSpPr>
            <p:nvPr/>
          </p:nvSpPr>
          <p:spPr bwMode="auto">
            <a:xfrm>
              <a:off x="6245680" y="2564495"/>
              <a:ext cx="3175" cy="7938"/>
            </a:xfrm>
            <a:custGeom>
              <a:avLst/>
              <a:gdLst>
                <a:gd name="T0" fmla="*/ 1 w 1"/>
                <a:gd name="T1" fmla="*/ 0 h 2"/>
                <a:gd name="T2" fmla="*/ 1 w 1"/>
                <a:gd name="T3" fmla="*/ 0 h 2"/>
                <a:gd name="T4" fmla="*/ 0 w 1"/>
                <a:gd name="T5" fmla="*/ 1 h 2"/>
                <a:gd name="T6" fmla="*/ 0 w 1"/>
                <a:gd name="T7" fmla="*/ 2 h 2"/>
                <a:gd name="T8" fmla="*/ 1 w 1"/>
                <a:gd name="T9" fmla="*/ 1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0"/>
                    <a:pt x="1" y="0"/>
                    <a:pt x="1" y="0"/>
                  </a:cubicBezTo>
                  <a:cubicBezTo>
                    <a:pt x="1" y="0"/>
                    <a:pt x="0" y="1"/>
                    <a:pt x="0" y="1"/>
                  </a:cubicBezTo>
                  <a:cubicBezTo>
                    <a:pt x="0" y="1"/>
                    <a:pt x="0" y="2"/>
                    <a:pt x="0" y="2"/>
                  </a:cubicBezTo>
                  <a:cubicBezTo>
                    <a:pt x="1" y="2"/>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1" name="Freeform 598">
              <a:extLst>
                <a:ext uri="{FF2B5EF4-FFF2-40B4-BE49-F238E27FC236}">
                  <a16:creationId xmlns:a16="http://schemas.microsoft.com/office/drawing/2014/main" id="{8AEB9214-9233-443A-AA81-B031B6DA5082}"/>
                </a:ext>
              </a:extLst>
            </p:cNvPr>
            <p:cNvSpPr>
              <a:spLocks/>
            </p:cNvSpPr>
            <p:nvPr/>
          </p:nvSpPr>
          <p:spPr bwMode="auto">
            <a:xfrm>
              <a:off x="5450343" y="2135870"/>
              <a:ext cx="6350" cy="7938"/>
            </a:xfrm>
            <a:custGeom>
              <a:avLst/>
              <a:gdLst>
                <a:gd name="T0" fmla="*/ 0 w 2"/>
                <a:gd name="T1" fmla="*/ 1 h 2"/>
                <a:gd name="T2" fmla="*/ 1 w 2"/>
                <a:gd name="T3" fmla="*/ 2 h 2"/>
                <a:gd name="T4" fmla="*/ 2 w 2"/>
                <a:gd name="T5" fmla="*/ 1 h 2"/>
                <a:gd name="T6" fmla="*/ 2 w 2"/>
                <a:gd name="T7" fmla="*/ 1 h 2"/>
                <a:gd name="T8" fmla="*/ 1 w 2"/>
                <a:gd name="T9" fmla="*/ 1 h 2"/>
                <a:gd name="T10" fmla="*/ 1 w 2"/>
                <a:gd name="T11" fmla="*/ 1 h 2"/>
                <a:gd name="T12" fmla="*/ 0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1"/>
                  </a:moveTo>
                  <a:cubicBezTo>
                    <a:pt x="0" y="1"/>
                    <a:pt x="1" y="2"/>
                    <a:pt x="1" y="2"/>
                  </a:cubicBezTo>
                  <a:cubicBezTo>
                    <a:pt x="1" y="2"/>
                    <a:pt x="2" y="2"/>
                    <a:pt x="2" y="1"/>
                  </a:cubicBezTo>
                  <a:cubicBezTo>
                    <a:pt x="2" y="1"/>
                    <a:pt x="2" y="1"/>
                    <a:pt x="2" y="1"/>
                  </a:cubicBezTo>
                  <a:cubicBezTo>
                    <a:pt x="2" y="1"/>
                    <a:pt x="2" y="1"/>
                    <a:pt x="1" y="1"/>
                  </a:cubicBezTo>
                  <a:cubicBezTo>
                    <a:pt x="1" y="0"/>
                    <a:pt x="1" y="1"/>
                    <a:pt x="1"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2" name="Oval 599">
              <a:extLst>
                <a:ext uri="{FF2B5EF4-FFF2-40B4-BE49-F238E27FC236}">
                  <a16:creationId xmlns:a16="http://schemas.microsoft.com/office/drawing/2014/main" id="{1CA6AB51-927D-48DE-AE8E-6D1BD356535F}"/>
                </a:ext>
              </a:extLst>
            </p:cNvPr>
            <p:cNvSpPr>
              <a:spLocks noChangeArrowheads="1"/>
            </p:cNvSpPr>
            <p:nvPr/>
          </p:nvSpPr>
          <p:spPr bwMode="auto">
            <a:xfrm>
              <a:off x="5493205" y="2132695"/>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3" name="Freeform 600">
              <a:extLst>
                <a:ext uri="{FF2B5EF4-FFF2-40B4-BE49-F238E27FC236}">
                  <a16:creationId xmlns:a16="http://schemas.microsoft.com/office/drawing/2014/main" id="{4A7935EE-B367-47DD-8F7B-9DA88DEF4812}"/>
                </a:ext>
              </a:extLst>
            </p:cNvPr>
            <p:cNvSpPr>
              <a:spLocks/>
            </p:cNvSpPr>
            <p:nvPr/>
          </p:nvSpPr>
          <p:spPr bwMode="auto">
            <a:xfrm>
              <a:off x="5948818" y="2969308"/>
              <a:ext cx="4763" cy="3175"/>
            </a:xfrm>
            <a:custGeom>
              <a:avLst/>
              <a:gdLst>
                <a:gd name="T0" fmla="*/ 0 w 1"/>
                <a:gd name="T1" fmla="*/ 0 h 1"/>
                <a:gd name="T2" fmla="*/ 0 w 1"/>
                <a:gd name="T3" fmla="*/ 0 h 1"/>
                <a:gd name="T4" fmla="*/ 0 w 1"/>
                <a:gd name="T5" fmla="*/ 0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0"/>
                    <a:pt x="0" y="0"/>
                    <a:pt x="0" y="0"/>
                  </a:cubicBezTo>
                  <a:cubicBezTo>
                    <a:pt x="0" y="0"/>
                    <a:pt x="0" y="1"/>
                    <a:pt x="0"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4" name="Freeform 601">
              <a:extLst>
                <a:ext uri="{FF2B5EF4-FFF2-40B4-BE49-F238E27FC236}">
                  <a16:creationId xmlns:a16="http://schemas.microsoft.com/office/drawing/2014/main" id="{D1AA17FA-03EB-4F8C-9D6C-7E1B5185127B}"/>
                </a:ext>
              </a:extLst>
            </p:cNvPr>
            <p:cNvSpPr>
              <a:spLocks/>
            </p:cNvSpPr>
            <p:nvPr/>
          </p:nvSpPr>
          <p:spPr bwMode="auto">
            <a:xfrm>
              <a:off x="5461455" y="2132695"/>
              <a:ext cx="6350" cy="3175"/>
            </a:xfrm>
            <a:custGeom>
              <a:avLst/>
              <a:gdLst>
                <a:gd name="T0" fmla="*/ 1 w 2"/>
                <a:gd name="T1" fmla="*/ 1 h 1"/>
                <a:gd name="T2" fmla="*/ 2 w 2"/>
                <a:gd name="T3" fmla="*/ 0 h 1"/>
                <a:gd name="T4" fmla="*/ 1 w 2"/>
                <a:gd name="T5" fmla="*/ 0 h 1"/>
                <a:gd name="T6" fmla="*/ 0 w 2"/>
                <a:gd name="T7" fmla="*/ 0 h 1"/>
                <a:gd name="T8" fmla="*/ 1 w 2"/>
                <a:gd name="T9" fmla="*/ 1 h 1"/>
                <a:gd name="T10" fmla="*/ 1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1" y="1"/>
                  </a:moveTo>
                  <a:cubicBezTo>
                    <a:pt x="2" y="1"/>
                    <a:pt x="2" y="0"/>
                    <a:pt x="2" y="0"/>
                  </a:cubicBezTo>
                  <a:cubicBezTo>
                    <a:pt x="2" y="0"/>
                    <a:pt x="1" y="0"/>
                    <a:pt x="1" y="0"/>
                  </a:cubicBezTo>
                  <a:cubicBezTo>
                    <a:pt x="1" y="0"/>
                    <a:pt x="0" y="0"/>
                    <a:pt x="0" y="0"/>
                  </a:cubicBezTo>
                  <a:cubicBezTo>
                    <a:pt x="0"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5" name="Oval 602">
              <a:extLst>
                <a:ext uri="{FF2B5EF4-FFF2-40B4-BE49-F238E27FC236}">
                  <a16:creationId xmlns:a16="http://schemas.microsoft.com/office/drawing/2014/main" id="{1C065C1F-2DC9-4FD5-A34C-BB35A98F2879}"/>
                </a:ext>
              </a:extLst>
            </p:cNvPr>
            <p:cNvSpPr>
              <a:spLocks noChangeArrowheads="1"/>
            </p:cNvSpPr>
            <p:nvPr/>
          </p:nvSpPr>
          <p:spPr bwMode="auto">
            <a:xfrm>
              <a:off x="4267655" y="23565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6" name="Freeform 603">
              <a:extLst>
                <a:ext uri="{FF2B5EF4-FFF2-40B4-BE49-F238E27FC236}">
                  <a16:creationId xmlns:a16="http://schemas.microsoft.com/office/drawing/2014/main" id="{A089C6ED-7A66-4B27-95ED-2C6155B42378}"/>
                </a:ext>
              </a:extLst>
            </p:cNvPr>
            <p:cNvSpPr>
              <a:spLocks/>
            </p:cNvSpPr>
            <p:nvPr/>
          </p:nvSpPr>
          <p:spPr bwMode="auto">
            <a:xfrm>
              <a:off x="6267905" y="2543858"/>
              <a:ext cx="3175" cy="3175"/>
            </a:xfrm>
            <a:custGeom>
              <a:avLst/>
              <a:gdLst>
                <a:gd name="T0" fmla="*/ 0 w 1"/>
                <a:gd name="T1" fmla="*/ 1 h 1"/>
                <a:gd name="T2" fmla="*/ 1 w 1"/>
                <a:gd name="T3" fmla="*/ 0 h 1"/>
                <a:gd name="T4" fmla="*/ 1 w 1"/>
                <a:gd name="T5" fmla="*/ 0 h 1"/>
                <a:gd name="T6" fmla="*/ 1 w 1"/>
                <a:gd name="T7" fmla="*/ 0 h 1"/>
                <a:gd name="T8" fmla="*/ 0 w 1"/>
                <a:gd name="T9" fmla="*/ 1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1" y="1"/>
                    <a:pt x="1" y="0"/>
                    <a:pt x="1" y="0"/>
                  </a:cubicBezTo>
                  <a:cubicBezTo>
                    <a:pt x="1" y="0"/>
                    <a:pt x="1" y="0"/>
                    <a:pt x="1" y="0"/>
                  </a:cubicBezTo>
                  <a:cubicBezTo>
                    <a:pt x="1" y="0"/>
                    <a:pt x="1" y="0"/>
                    <a:pt x="1" y="0"/>
                  </a:cubicBezTo>
                  <a:cubicBezTo>
                    <a:pt x="1"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7" name="Oval 604">
              <a:extLst>
                <a:ext uri="{FF2B5EF4-FFF2-40B4-BE49-F238E27FC236}">
                  <a16:creationId xmlns:a16="http://schemas.microsoft.com/office/drawing/2014/main" id="{6999EA68-1023-4770-AFA4-170864DEAAEA}"/>
                </a:ext>
              </a:extLst>
            </p:cNvPr>
            <p:cNvSpPr>
              <a:spLocks noChangeArrowheads="1"/>
            </p:cNvSpPr>
            <p:nvPr/>
          </p:nvSpPr>
          <p:spPr bwMode="auto">
            <a:xfrm>
              <a:off x="5175705" y="248988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8" name="Freeform 605">
              <a:extLst>
                <a:ext uri="{FF2B5EF4-FFF2-40B4-BE49-F238E27FC236}">
                  <a16:creationId xmlns:a16="http://schemas.microsoft.com/office/drawing/2014/main" id="{063F96F4-7A94-4F8D-BEA7-DB589BBBE637}"/>
                </a:ext>
              </a:extLst>
            </p:cNvPr>
            <p:cNvSpPr>
              <a:spLocks/>
            </p:cNvSpPr>
            <p:nvPr/>
          </p:nvSpPr>
          <p:spPr bwMode="auto">
            <a:xfrm>
              <a:off x="5175705" y="2481945"/>
              <a:ext cx="3175" cy="7938"/>
            </a:xfrm>
            <a:custGeom>
              <a:avLst/>
              <a:gdLst>
                <a:gd name="T0" fmla="*/ 1 w 1"/>
                <a:gd name="T1" fmla="*/ 1 h 2"/>
                <a:gd name="T2" fmla="*/ 1 w 1"/>
                <a:gd name="T3" fmla="*/ 0 h 2"/>
                <a:gd name="T4" fmla="*/ 1 w 1"/>
                <a:gd name="T5" fmla="*/ 0 h 2"/>
                <a:gd name="T6" fmla="*/ 0 w 1"/>
                <a:gd name="T7" fmla="*/ 1 h 2"/>
                <a:gd name="T8" fmla="*/ 0 w 1"/>
                <a:gd name="T9" fmla="*/ 2 h 2"/>
                <a:gd name="T10" fmla="*/ 0 w 1"/>
                <a:gd name="T11" fmla="*/ 2 h 2"/>
                <a:gd name="T12" fmla="*/ 1 w 1"/>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0"/>
                    <a:pt x="1" y="0"/>
                    <a:pt x="1" y="0"/>
                  </a:cubicBezTo>
                  <a:cubicBezTo>
                    <a:pt x="1" y="0"/>
                    <a:pt x="1" y="0"/>
                    <a:pt x="1" y="0"/>
                  </a:cubicBezTo>
                  <a:cubicBezTo>
                    <a:pt x="0" y="0"/>
                    <a:pt x="0" y="1"/>
                    <a:pt x="0" y="1"/>
                  </a:cubicBezTo>
                  <a:cubicBezTo>
                    <a:pt x="0" y="1"/>
                    <a:pt x="0" y="2"/>
                    <a:pt x="0" y="2"/>
                  </a:cubicBezTo>
                  <a:cubicBezTo>
                    <a:pt x="0" y="2"/>
                    <a:pt x="0" y="2"/>
                    <a:pt x="0" y="2"/>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9" name="Freeform 606">
              <a:extLst>
                <a:ext uri="{FF2B5EF4-FFF2-40B4-BE49-F238E27FC236}">
                  <a16:creationId xmlns:a16="http://schemas.microsoft.com/office/drawing/2014/main" id="{F8429E87-6CC2-41EE-A54B-11964A3F74C3}"/>
                </a:ext>
              </a:extLst>
            </p:cNvPr>
            <p:cNvSpPr>
              <a:spLocks/>
            </p:cNvSpPr>
            <p:nvPr/>
          </p:nvSpPr>
          <p:spPr bwMode="auto">
            <a:xfrm>
              <a:off x="6025018" y="2997883"/>
              <a:ext cx="3175" cy="3175"/>
            </a:xfrm>
            <a:custGeom>
              <a:avLst/>
              <a:gdLst>
                <a:gd name="T0" fmla="*/ 0 w 1"/>
                <a:gd name="T1" fmla="*/ 0 h 1"/>
                <a:gd name="T2" fmla="*/ 0 w 1"/>
                <a:gd name="T3" fmla="*/ 0 h 1"/>
                <a:gd name="T4" fmla="*/ 0 w 1"/>
                <a:gd name="T5" fmla="*/ 1 h 1"/>
                <a:gd name="T6" fmla="*/ 1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1"/>
                    <a:pt x="0" y="1"/>
                    <a:pt x="0" y="1"/>
                  </a:cubicBezTo>
                  <a:cubicBezTo>
                    <a:pt x="0"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aphicFrame>
        <p:nvGraphicFramePr>
          <p:cNvPr id="850" name="Chart 849">
            <a:extLst>
              <a:ext uri="{FF2B5EF4-FFF2-40B4-BE49-F238E27FC236}">
                <a16:creationId xmlns:a16="http://schemas.microsoft.com/office/drawing/2014/main" id="{135E36C9-18F3-4A06-B228-E7E8275DB514}"/>
              </a:ext>
            </a:extLst>
          </p:cNvPr>
          <p:cNvGraphicFramePr/>
          <p:nvPr>
            <p:extLst>
              <p:ext uri="{D42A27DB-BD31-4B8C-83A1-F6EECF244321}">
                <p14:modId xmlns:p14="http://schemas.microsoft.com/office/powerpoint/2010/main" val="2288563206"/>
              </p:ext>
            </p:extLst>
          </p:nvPr>
        </p:nvGraphicFramePr>
        <p:xfrm>
          <a:off x="7519360" y="1904629"/>
          <a:ext cx="3658593" cy="2314448"/>
        </p:xfrm>
        <a:graphic>
          <a:graphicData uri="http://schemas.openxmlformats.org/drawingml/2006/chart">
            <c:chart xmlns:c="http://schemas.openxmlformats.org/drawingml/2006/chart" xmlns:r="http://schemas.openxmlformats.org/officeDocument/2006/relationships" r:id="rId3"/>
          </a:graphicData>
        </a:graphic>
      </p:graphicFrame>
      <p:cxnSp>
        <p:nvCxnSpPr>
          <p:cNvPr id="851" name="Straight Connector 850">
            <a:extLst>
              <a:ext uri="{FF2B5EF4-FFF2-40B4-BE49-F238E27FC236}">
                <a16:creationId xmlns:a16="http://schemas.microsoft.com/office/drawing/2014/main" id="{6BF125C8-2832-4C80-B0C4-548E0B708FD7}"/>
              </a:ext>
            </a:extLst>
          </p:cNvPr>
          <p:cNvCxnSpPr/>
          <p:nvPr/>
        </p:nvCxnSpPr>
        <p:spPr>
          <a:xfrm>
            <a:off x="7632840" y="4531725"/>
            <a:ext cx="33673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52" name="Rectangle 17">
            <a:extLst>
              <a:ext uri="{FF2B5EF4-FFF2-40B4-BE49-F238E27FC236}">
                <a16:creationId xmlns:a16="http://schemas.microsoft.com/office/drawing/2014/main" id="{89CA8AB4-4355-4854-8A7F-079B23C608E5}"/>
              </a:ext>
            </a:extLst>
          </p:cNvPr>
          <p:cNvSpPr>
            <a:spLocks/>
          </p:cNvSpPr>
          <p:nvPr/>
        </p:nvSpPr>
        <p:spPr bwMode="auto">
          <a:xfrm>
            <a:off x="7632840" y="4901488"/>
            <a:ext cx="3367314" cy="702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bg1">
                    <a:lumMod val="65000"/>
                  </a:schemeClr>
                </a:solidFill>
                <a:latin typeface="Montserrat" panose="00000500000000000000" pitchFamily="50"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have to connect.</a:t>
            </a:r>
          </a:p>
        </p:txBody>
      </p:sp>
    </p:spTree>
    <p:extLst>
      <p:ext uri="{BB962C8B-B14F-4D97-AF65-F5344CB8AC3E}">
        <p14:creationId xmlns:p14="http://schemas.microsoft.com/office/powerpoint/2010/main" val="33635868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Footer Placeholder 5">
            <a:extLst>
              <a:ext uri="{FF2B5EF4-FFF2-40B4-BE49-F238E27FC236}">
                <a16:creationId xmlns:a16="http://schemas.microsoft.com/office/drawing/2014/main" id="{28693BB5-67B4-4961-AFDD-1ED0918F8340}"/>
              </a:ext>
            </a:extLst>
          </p:cNvPr>
          <p:cNvSpPr txBox="1">
            <a:spLocks/>
          </p:cNvSpPr>
          <p:nvPr/>
        </p:nvSpPr>
        <p:spPr>
          <a:xfrm>
            <a:off x="2314683" y="6315406"/>
            <a:ext cx="2083145" cy="365125"/>
          </a:xfrm>
          <a:prstGeom prst="rect">
            <a:avLst/>
          </a:prstGeom>
        </p:spPr>
        <p:txBody>
          <a:bodyPr/>
          <a:lstStyle>
            <a:lvl1pPr marL="0" indent="0" algn="ctr" defTabSz="914400" rtl="0" eaLnBrk="1" latinLnBrk="0" hangingPunct="1">
              <a:lnSpc>
                <a:spcPct val="90000"/>
              </a:lnSpc>
              <a:spcBef>
                <a:spcPts val="1000"/>
              </a:spcBef>
              <a:buFontTx/>
              <a:buNone/>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Open Sans" panose="020B0606030504020204" pitchFamily="34" charset="0"/>
                <a:ea typeface="Open Sans" panose="020B0606030504020204" pitchFamily="34" charset="0"/>
                <a:cs typeface="Open Sans" panose="020B0606030504020204" pitchFamily="34" charset="0"/>
              </a:rPr>
              <a:t>www.yourdomain.com</a:t>
            </a:r>
          </a:p>
        </p:txBody>
      </p:sp>
      <p:sp>
        <p:nvSpPr>
          <p:cNvPr id="56" name="Rectangle 55">
            <a:extLst>
              <a:ext uri="{FF2B5EF4-FFF2-40B4-BE49-F238E27FC236}">
                <a16:creationId xmlns:a16="http://schemas.microsoft.com/office/drawing/2014/main" id="{75B81D07-2659-4BCB-9D17-FB0B29DDC13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6" name="TextBox 675">
            <a:extLst>
              <a:ext uri="{FF2B5EF4-FFF2-40B4-BE49-F238E27FC236}">
                <a16:creationId xmlns:a16="http://schemas.microsoft.com/office/drawing/2014/main" id="{E0447D7A-6BDF-46B0-9EB2-6E0B1BF5B9BE}"/>
              </a:ext>
            </a:extLst>
          </p:cNvPr>
          <p:cNvSpPr txBox="1"/>
          <p:nvPr/>
        </p:nvSpPr>
        <p:spPr>
          <a:xfrm>
            <a:off x="2013534" y="5468426"/>
            <a:ext cx="2756671" cy="507831"/>
          </a:xfrm>
          <a:prstGeom prst="rect">
            <a:avLst/>
          </a:prstGeom>
          <a:noFill/>
        </p:spPr>
        <p:txBody>
          <a:bodyPr wrap="square" numCol="1" spcCol="457200" rtlCol="0">
            <a:spAutoFit/>
          </a:bodyPr>
          <a:lstStyle/>
          <a:p>
            <a:pPr>
              <a:lnSpc>
                <a:spcPct val="150000"/>
              </a:lnSpc>
            </a:pPr>
            <a:r>
              <a:rPr lang="en-US" sz="900"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Also he his male air bring is signs first. Creepiest fish land darkness.</a:t>
            </a:r>
            <a:endParaRPr lang="en-US" sz="900" b="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endParaRPr>
          </a:p>
        </p:txBody>
      </p:sp>
      <p:sp>
        <p:nvSpPr>
          <p:cNvPr id="675" name="TextBox 674">
            <a:extLst>
              <a:ext uri="{FF2B5EF4-FFF2-40B4-BE49-F238E27FC236}">
                <a16:creationId xmlns:a16="http://schemas.microsoft.com/office/drawing/2014/main" id="{54E32FC1-72E7-429B-9841-78D56472DA09}"/>
              </a:ext>
            </a:extLst>
          </p:cNvPr>
          <p:cNvSpPr txBox="1"/>
          <p:nvPr/>
        </p:nvSpPr>
        <p:spPr>
          <a:xfrm>
            <a:off x="2013534" y="3684284"/>
            <a:ext cx="2756671" cy="507831"/>
          </a:xfrm>
          <a:prstGeom prst="rect">
            <a:avLst/>
          </a:prstGeom>
          <a:noFill/>
        </p:spPr>
        <p:txBody>
          <a:bodyPr wrap="square" numCol="1" spcCol="457200" rtlCol="0">
            <a:spAutoFit/>
          </a:bodyPr>
          <a:lstStyle/>
          <a:p>
            <a:pPr>
              <a:lnSpc>
                <a:spcPct val="150000"/>
              </a:lnSpc>
            </a:pPr>
            <a:r>
              <a:rPr lang="en-US" sz="900"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Also he his male air bring is signs first. Creepiest fish land darkness.[</a:t>
            </a:r>
            <a:endParaRPr lang="en-US" sz="900" b="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endParaRPr>
          </a:p>
        </p:txBody>
      </p:sp>
      <p:sp>
        <p:nvSpPr>
          <p:cNvPr id="5" name="Slide Number Placeholder 4">
            <a:extLst>
              <a:ext uri="{FF2B5EF4-FFF2-40B4-BE49-F238E27FC236}">
                <a16:creationId xmlns:a16="http://schemas.microsoft.com/office/drawing/2014/main" id="{CD07B616-CF31-423F-B036-2D6D4B29ED15}"/>
              </a:ext>
            </a:extLst>
          </p:cNvPr>
          <p:cNvSpPr>
            <a:spLocks noGrp="1"/>
          </p:cNvSpPr>
          <p:nvPr>
            <p:ph type="sldNum" sz="quarter" idx="11"/>
          </p:nvPr>
        </p:nvSpPr>
        <p:spPr/>
        <p:txBody>
          <a:bodyPr/>
          <a:lstStyle/>
          <a:p>
            <a:fld id="{24DE6E60-BC42-428C-9E35-157D8C1638FB}" type="slidenum">
              <a:rPr lang="en-US" smtClean="0"/>
              <a:pPr/>
              <a:t>23</a:t>
            </a:fld>
            <a:endParaRPr lang="en-US" dirty="0"/>
          </a:p>
        </p:txBody>
      </p:sp>
      <p:sp>
        <p:nvSpPr>
          <p:cNvPr id="665" name="TextBox 664">
            <a:extLst>
              <a:ext uri="{FF2B5EF4-FFF2-40B4-BE49-F238E27FC236}">
                <a16:creationId xmlns:a16="http://schemas.microsoft.com/office/drawing/2014/main" id="{C8557C8A-1041-4CC9-B67A-E1F451A7C5C3}"/>
              </a:ext>
            </a:extLst>
          </p:cNvPr>
          <p:cNvSpPr txBox="1"/>
          <p:nvPr/>
        </p:nvSpPr>
        <p:spPr>
          <a:xfrm>
            <a:off x="803909" y="2284455"/>
            <a:ext cx="3835973" cy="484748"/>
          </a:xfrm>
          <a:prstGeom prst="rect">
            <a:avLst/>
          </a:prstGeom>
          <a:noFill/>
        </p:spPr>
        <p:txBody>
          <a:bodyPr wrap="square" rtlCol="0">
            <a:spAutoFit/>
          </a:bodyPr>
          <a:lstStyle/>
          <a:p>
            <a:pPr>
              <a:lnSpc>
                <a:spcPts val="3200"/>
              </a:lnSpc>
            </a:pPr>
            <a:r>
              <a:rPr lang="en-US" sz="2400" b="1" dirty="0">
                <a:latin typeface="Open Sans Extrabold" panose="020B0906030804020204" pitchFamily="34" charset="0"/>
                <a:ea typeface="Open Sans Extrabold" panose="020B0906030804020204" pitchFamily="34" charset="0"/>
                <a:cs typeface="Open Sans Extrabold" panose="020B0906030804020204" pitchFamily="34" charset="0"/>
              </a:rPr>
              <a:t>PORTFOLIO</a:t>
            </a:r>
          </a:p>
        </p:txBody>
      </p:sp>
      <p:sp>
        <p:nvSpPr>
          <p:cNvPr id="666" name="TextBox 665">
            <a:extLst>
              <a:ext uri="{FF2B5EF4-FFF2-40B4-BE49-F238E27FC236}">
                <a16:creationId xmlns:a16="http://schemas.microsoft.com/office/drawing/2014/main" id="{DCCE7C58-EE8A-42D6-A06E-B4954FD69B59}"/>
              </a:ext>
            </a:extLst>
          </p:cNvPr>
          <p:cNvSpPr txBox="1"/>
          <p:nvPr/>
        </p:nvSpPr>
        <p:spPr>
          <a:xfrm>
            <a:off x="803909" y="2681681"/>
            <a:ext cx="3234122" cy="507831"/>
          </a:xfrm>
          <a:prstGeom prst="rect">
            <a:avLst/>
          </a:prstGeom>
          <a:noFill/>
        </p:spPr>
        <p:txBody>
          <a:bodyPr wrap="square" numCol="1" spcCol="0" rtlCol="0" anchor="ctr">
            <a:spAutoFit/>
          </a:bodyPr>
          <a:lstStyle/>
          <a:p>
            <a:pPr>
              <a:lnSpc>
                <a:spcPct val="150000"/>
              </a:lnSpc>
            </a:pPr>
            <a:r>
              <a:rPr lang="en-US" sz="900" b="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The example text goes here with your own </a:t>
            </a:r>
            <a:r>
              <a:rPr lang="en-US" sz="900" b="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detai</a:t>
            </a:r>
            <a:r>
              <a:rPr lang="en-US" sz="900" b="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summery. o  amen example</a:t>
            </a:r>
          </a:p>
        </p:txBody>
      </p:sp>
      <p:sp>
        <p:nvSpPr>
          <p:cNvPr id="667" name="TextBox 666">
            <a:extLst>
              <a:ext uri="{FF2B5EF4-FFF2-40B4-BE49-F238E27FC236}">
                <a16:creationId xmlns:a16="http://schemas.microsoft.com/office/drawing/2014/main" id="{5659970D-68B5-4808-892A-21BE3663F88E}"/>
              </a:ext>
            </a:extLst>
          </p:cNvPr>
          <p:cNvSpPr txBox="1"/>
          <p:nvPr/>
        </p:nvSpPr>
        <p:spPr>
          <a:xfrm>
            <a:off x="860193" y="3601979"/>
            <a:ext cx="1202829" cy="630942"/>
          </a:xfrm>
          <a:prstGeom prst="rect">
            <a:avLst/>
          </a:prstGeom>
          <a:noFill/>
        </p:spPr>
        <p:txBody>
          <a:bodyPr wrap="square" rtlCol="0">
            <a:spAutoFit/>
          </a:bodyPr>
          <a:lstStyle/>
          <a:p>
            <a:r>
              <a:rPr lang="en-US" sz="3500" b="1" dirty="0">
                <a:solidFill>
                  <a:schemeClr val="tx1">
                    <a:lumMod val="50000"/>
                    <a:lumOff val="50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12%</a:t>
            </a:r>
          </a:p>
        </p:txBody>
      </p:sp>
      <p:sp>
        <p:nvSpPr>
          <p:cNvPr id="669" name="TextBox 668">
            <a:extLst>
              <a:ext uri="{FF2B5EF4-FFF2-40B4-BE49-F238E27FC236}">
                <a16:creationId xmlns:a16="http://schemas.microsoft.com/office/drawing/2014/main" id="{1CE33085-B99A-4A56-ABC0-2447B25B4D80}"/>
              </a:ext>
            </a:extLst>
          </p:cNvPr>
          <p:cNvSpPr txBox="1"/>
          <p:nvPr/>
        </p:nvSpPr>
        <p:spPr>
          <a:xfrm>
            <a:off x="860193" y="4497525"/>
            <a:ext cx="1202829" cy="630942"/>
          </a:xfrm>
          <a:prstGeom prst="rect">
            <a:avLst/>
          </a:prstGeom>
          <a:noFill/>
        </p:spPr>
        <p:txBody>
          <a:bodyPr wrap="square" rtlCol="0">
            <a:spAutoFit/>
          </a:bodyPr>
          <a:lstStyle/>
          <a:p>
            <a:r>
              <a:rPr lang="en-US" sz="3500" b="1" dirty="0">
                <a:solidFill>
                  <a:schemeClr val="tx1">
                    <a:lumMod val="75000"/>
                    <a:lumOff val="2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18%</a:t>
            </a:r>
          </a:p>
        </p:txBody>
      </p:sp>
      <p:sp>
        <p:nvSpPr>
          <p:cNvPr id="670" name="TextBox 669">
            <a:extLst>
              <a:ext uri="{FF2B5EF4-FFF2-40B4-BE49-F238E27FC236}">
                <a16:creationId xmlns:a16="http://schemas.microsoft.com/office/drawing/2014/main" id="{B73EFE5E-3C15-4E7A-B201-EE5ABD2077BF}"/>
              </a:ext>
            </a:extLst>
          </p:cNvPr>
          <p:cNvSpPr txBox="1"/>
          <p:nvPr/>
        </p:nvSpPr>
        <p:spPr>
          <a:xfrm>
            <a:off x="2013534" y="4568036"/>
            <a:ext cx="2756671" cy="507831"/>
          </a:xfrm>
          <a:prstGeom prst="rect">
            <a:avLst/>
          </a:prstGeom>
          <a:noFill/>
        </p:spPr>
        <p:txBody>
          <a:bodyPr wrap="square" numCol="1" spcCol="457200" rtlCol="0">
            <a:spAutoFit/>
          </a:bodyPr>
          <a:lstStyle/>
          <a:p>
            <a:pPr>
              <a:lnSpc>
                <a:spcPct val="150000"/>
              </a:lnSpc>
            </a:pPr>
            <a:r>
              <a:rPr lang="en-US" sz="900"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Also he his male air bring is signs first. Creepiest fish land darkness.</a:t>
            </a:r>
            <a:endParaRPr lang="en-US" sz="900" b="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endParaRPr>
          </a:p>
        </p:txBody>
      </p:sp>
      <p:sp>
        <p:nvSpPr>
          <p:cNvPr id="671" name="TextBox 670">
            <a:extLst>
              <a:ext uri="{FF2B5EF4-FFF2-40B4-BE49-F238E27FC236}">
                <a16:creationId xmlns:a16="http://schemas.microsoft.com/office/drawing/2014/main" id="{EC1E918F-40FF-40B6-A01D-276087DD35D2}"/>
              </a:ext>
            </a:extLst>
          </p:cNvPr>
          <p:cNvSpPr txBox="1"/>
          <p:nvPr/>
        </p:nvSpPr>
        <p:spPr>
          <a:xfrm>
            <a:off x="860193" y="5410982"/>
            <a:ext cx="1202829" cy="630942"/>
          </a:xfrm>
          <a:prstGeom prst="rect">
            <a:avLst/>
          </a:prstGeom>
          <a:noFill/>
        </p:spPr>
        <p:txBody>
          <a:bodyPr wrap="square" rtlCol="0">
            <a:spAutoFit/>
          </a:bodyPr>
          <a:lstStyle/>
          <a:p>
            <a:r>
              <a:rPr lang="en-US" sz="3500" b="1" dirty="0">
                <a:solidFill>
                  <a:schemeClr val="accent3"/>
                </a:solidFill>
                <a:latin typeface="Open Sans Extrabold" panose="020B0906030804020204" pitchFamily="34" charset="0"/>
                <a:ea typeface="Open Sans Extrabold" panose="020B0906030804020204" pitchFamily="34" charset="0"/>
                <a:cs typeface="Open Sans Extrabold" panose="020B0906030804020204" pitchFamily="34" charset="0"/>
              </a:rPr>
              <a:t>21%</a:t>
            </a:r>
          </a:p>
        </p:txBody>
      </p:sp>
      <p:grpSp>
        <p:nvGrpSpPr>
          <p:cNvPr id="2" name="Group 1">
            <a:extLst>
              <a:ext uri="{FF2B5EF4-FFF2-40B4-BE49-F238E27FC236}">
                <a16:creationId xmlns:a16="http://schemas.microsoft.com/office/drawing/2014/main" id="{E6C399AF-B8BB-4C50-8AFF-5F511FF4DB8F}"/>
              </a:ext>
            </a:extLst>
          </p:cNvPr>
          <p:cNvGrpSpPr/>
          <p:nvPr/>
        </p:nvGrpSpPr>
        <p:grpSpPr>
          <a:xfrm>
            <a:off x="4791227" y="2284455"/>
            <a:ext cx="6306146" cy="3699828"/>
            <a:chOff x="4847499" y="1820219"/>
            <a:chExt cx="6306146" cy="3699828"/>
          </a:xfrm>
        </p:grpSpPr>
        <p:grpSp>
          <p:nvGrpSpPr>
            <p:cNvPr id="18" name="Group 17">
              <a:extLst>
                <a:ext uri="{FF2B5EF4-FFF2-40B4-BE49-F238E27FC236}">
                  <a16:creationId xmlns:a16="http://schemas.microsoft.com/office/drawing/2014/main" id="{510376F6-DAC7-4832-9FAB-44CBB0F651B8}"/>
                </a:ext>
              </a:extLst>
            </p:cNvPr>
            <p:cNvGrpSpPr/>
            <p:nvPr/>
          </p:nvGrpSpPr>
          <p:grpSpPr>
            <a:xfrm>
              <a:off x="4847499" y="1820219"/>
              <a:ext cx="6306146" cy="3699828"/>
              <a:chOff x="4070721" y="2031054"/>
              <a:chExt cx="2435176" cy="1428722"/>
            </a:xfrm>
            <a:solidFill>
              <a:schemeClr val="bg2">
                <a:lumMod val="90000"/>
              </a:schemeClr>
            </a:solidFill>
          </p:grpSpPr>
          <p:sp>
            <p:nvSpPr>
              <p:cNvPr id="37" name="Freeform 438">
                <a:extLst>
                  <a:ext uri="{FF2B5EF4-FFF2-40B4-BE49-F238E27FC236}">
                    <a16:creationId xmlns:a16="http://schemas.microsoft.com/office/drawing/2014/main" id="{84D397C1-A86C-47D4-B049-3F9CF62906E9}"/>
                  </a:ext>
                </a:extLst>
              </p:cNvPr>
              <p:cNvSpPr>
                <a:spLocks noEditPoints="1"/>
              </p:cNvSpPr>
              <p:nvPr/>
            </p:nvSpPr>
            <p:spPr bwMode="auto">
              <a:xfrm>
                <a:off x="5091464" y="2121541"/>
                <a:ext cx="1273149" cy="1125515"/>
              </a:xfrm>
              <a:custGeom>
                <a:avLst/>
                <a:gdLst>
                  <a:gd name="T0" fmla="*/ 242 w 352"/>
                  <a:gd name="T1" fmla="*/ 209 h 312"/>
                  <a:gd name="T2" fmla="*/ 261 w 352"/>
                  <a:gd name="T3" fmla="*/ 191 h 312"/>
                  <a:gd name="T4" fmla="*/ 279 w 352"/>
                  <a:gd name="T5" fmla="*/ 162 h 312"/>
                  <a:gd name="T6" fmla="*/ 281 w 352"/>
                  <a:gd name="T7" fmla="*/ 142 h 312"/>
                  <a:gd name="T8" fmla="*/ 301 w 352"/>
                  <a:gd name="T9" fmla="*/ 122 h 312"/>
                  <a:gd name="T10" fmla="*/ 301 w 352"/>
                  <a:gd name="T11" fmla="*/ 91 h 312"/>
                  <a:gd name="T12" fmla="*/ 293 w 352"/>
                  <a:gd name="T13" fmla="*/ 71 h 312"/>
                  <a:gd name="T14" fmla="*/ 323 w 352"/>
                  <a:gd name="T15" fmla="*/ 52 h 312"/>
                  <a:gd name="T16" fmla="*/ 336 w 352"/>
                  <a:gd name="T17" fmla="*/ 83 h 312"/>
                  <a:gd name="T18" fmla="*/ 339 w 352"/>
                  <a:gd name="T19" fmla="*/ 56 h 312"/>
                  <a:gd name="T20" fmla="*/ 342 w 352"/>
                  <a:gd name="T21" fmla="*/ 20 h 312"/>
                  <a:gd name="T22" fmla="*/ 323 w 352"/>
                  <a:gd name="T23" fmla="*/ 5 h 312"/>
                  <a:gd name="T24" fmla="*/ 273 w 352"/>
                  <a:gd name="T25" fmla="*/ 12 h 312"/>
                  <a:gd name="T26" fmla="*/ 246 w 352"/>
                  <a:gd name="T27" fmla="*/ 19 h 312"/>
                  <a:gd name="T28" fmla="*/ 217 w 352"/>
                  <a:gd name="T29" fmla="*/ 19 h 312"/>
                  <a:gd name="T30" fmla="*/ 200 w 352"/>
                  <a:gd name="T31" fmla="*/ 10 h 312"/>
                  <a:gd name="T32" fmla="*/ 170 w 352"/>
                  <a:gd name="T33" fmla="*/ 14 h 312"/>
                  <a:gd name="T34" fmla="*/ 166 w 352"/>
                  <a:gd name="T35" fmla="*/ 44 h 312"/>
                  <a:gd name="T36" fmla="*/ 150 w 352"/>
                  <a:gd name="T37" fmla="*/ 40 h 312"/>
                  <a:gd name="T38" fmla="*/ 148 w 352"/>
                  <a:gd name="T39" fmla="*/ 45 h 312"/>
                  <a:gd name="T40" fmla="*/ 132 w 352"/>
                  <a:gd name="T41" fmla="*/ 60 h 312"/>
                  <a:gd name="T42" fmla="*/ 104 w 352"/>
                  <a:gd name="T43" fmla="*/ 71 h 312"/>
                  <a:gd name="T44" fmla="*/ 103 w 352"/>
                  <a:gd name="T45" fmla="*/ 67 h 312"/>
                  <a:gd name="T46" fmla="*/ 71 w 352"/>
                  <a:gd name="T47" fmla="*/ 56 h 312"/>
                  <a:gd name="T48" fmla="*/ 60 w 352"/>
                  <a:gd name="T49" fmla="*/ 63 h 312"/>
                  <a:gd name="T50" fmla="*/ 47 w 352"/>
                  <a:gd name="T51" fmla="*/ 85 h 312"/>
                  <a:gd name="T52" fmla="*/ 65 w 352"/>
                  <a:gd name="T53" fmla="*/ 105 h 312"/>
                  <a:gd name="T54" fmla="*/ 73 w 352"/>
                  <a:gd name="T55" fmla="*/ 93 h 312"/>
                  <a:gd name="T56" fmla="*/ 69 w 352"/>
                  <a:gd name="T57" fmla="*/ 111 h 312"/>
                  <a:gd name="T58" fmla="*/ 50 w 352"/>
                  <a:gd name="T59" fmla="*/ 105 h 312"/>
                  <a:gd name="T60" fmla="*/ 23 w 352"/>
                  <a:gd name="T61" fmla="*/ 140 h 312"/>
                  <a:gd name="T62" fmla="*/ 54 w 352"/>
                  <a:gd name="T63" fmla="*/ 140 h 312"/>
                  <a:gd name="T64" fmla="*/ 59 w 352"/>
                  <a:gd name="T65" fmla="*/ 136 h 312"/>
                  <a:gd name="T66" fmla="*/ 83 w 352"/>
                  <a:gd name="T67" fmla="*/ 147 h 312"/>
                  <a:gd name="T68" fmla="*/ 97 w 352"/>
                  <a:gd name="T69" fmla="*/ 169 h 312"/>
                  <a:gd name="T70" fmla="*/ 39 w 352"/>
                  <a:gd name="T71" fmla="*/ 158 h 312"/>
                  <a:gd name="T72" fmla="*/ 2 w 352"/>
                  <a:gd name="T73" fmla="*/ 211 h 312"/>
                  <a:gd name="T74" fmla="*/ 54 w 352"/>
                  <a:gd name="T75" fmla="*/ 234 h 312"/>
                  <a:gd name="T76" fmla="*/ 77 w 352"/>
                  <a:gd name="T77" fmla="*/ 311 h 312"/>
                  <a:gd name="T78" fmla="*/ 119 w 352"/>
                  <a:gd name="T79" fmla="*/ 242 h 312"/>
                  <a:gd name="T80" fmla="*/ 105 w 352"/>
                  <a:gd name="T81" fmla="*/ 178 h 312"/>
                  <a:gd name="T82" fmla="*/ 154 w 352"/>
                  <a:gd name="T83" fmla="*/ 195 h 312"/>
                  <a:gd name="T84" fmla="*/ 146 w 352"/>
                  <a:gd name="T85" fmla="*/ 180 h 312"/>
                  <a:gd name="T86" fmla="*/ 189 w 352"/>
                  <a:gd name="T87" fmla="*/ 208 h 312"/>
                  <a:gd name="T88" fmla="*/ 228 w 352"/>
                  <a:gd name="T89" fmla="*/ 198 h 312"/>
                  <a:gd name="T90" fmla="*/ 336 w 352"/>
                  <a:gd name="T91" fmla="*/ 31 h 312"/>
                  <a:gd name="T92" fmla="*/ 259 w 352"/>
                  <a:gd name="T93" fmla="*/ 115 h 312"/>
                  <a:gd name="T94" fmla="*/ 61 w 352"/>
                  <a:gd name="T95" fmla="*/ 100 h 312"/>
                  <a:gd name="T96" fmla="*/ 79 w 352"/>
                  <a:gd name="T97" fmla="*/ 89 h 312"/>
                  <a:gd name="T98" fmla="*/ 85 w 352"/>
                  <a:gd name="T99" fmla="*/ 83 h 312"/>
                  <a:gd name="T100" fmla="*/ 93 w 352"/>
                  <a:gd name="T101" fmla="*/ 272 h 312"/>
                  <a:gd name="T102" fmla="*/ 99 w 352"/>
                  <a:gd name="T103" fmla="*/ 233 h 312"/>
                  <a:gd name="T104" fmla="*/ 104 w 352"/>
                  <a:gd name="T105" fmla="*/ 241 h 312"/>
                  <a:gd name="T106" fmla="*/ 96 w 352"/>
                  <a:gd name="T107" fmla="*/ 86 h 312"/>
                  <a:gd name="T108" fmla="*/ 91 w 352"/>
                  <a:gd name="T109" fmla="*/ 93 h 312"/>
                  <a:gd name="T110" fmla="*/ 98 w 352"/>
                  <a:gd name="T111" fmla="*/ 135 h 312"/>
                  <a:gd name="T112" fmla="*/ 138 w 352"/>
                  <a:gd name="T113" fmla="*/ 156 h 312"/>
                  <a:gd name="T114" fmla="*/ 139 w 352"/>
                  <a:gd name="T115" fmla="*/ 149 h 312"/>
                  <a:gd name="T116" fmla="*/ 168 w 352"/>
                  <a:gd name="T117" fmla="*/ 47 h 312"/>
                  <a:gd name="T118" fmla="*/ 185 w 352"/>
                  <a:gd name="T119" fmla="*/ 21 h 312"/>
                  <a:gd name="T120" fmla="*/ 196 w 352"/>
                  <a:gd name="T121" fmla="*/ 124 h 312"/>
                  <a:gd name="T122" fmla="*/ 222 w 352"/>
                  <a:gd name="T123" fmla="*/ 95 h 312"/>
                  <a:gd name="T124" fmla="*/ 231 w 352"/>
                  <a:gd name="T125" fmla="*/ 10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2" h="312">
                    <a:moveTo>
                      <a:pt x="234" y="201"/>
                    </a:moveTo>
                    <a:cubicBezTo>
                      <a:pt x="234" y="201"/>
                      <a:pt x="235" y="201"/>
                      <a:pt x="235" y="201"/>
                    </a:cubicBezTo>
                    <a:cubicBezTo>
                      <a:pt x="235" y="202"/>
                      <a:pt x="236" y="202"/>
                      <a:pt x="236" y="203"/>
                    </a:cubicBezTo>
                    <a:cubicBezTo>
                      <a:pt x="236" y="203"/>
                      <a:pt x="236" y="204"/>
                      <a:pt x="236" y="204"/>
                    </a:cubicBezTo>
                    <a:cubicBezTo>
                      <a:pt x="237" y="206"/>
                      <a:pt x="237" y="207"/>
                      <a:pt x="238" y="209"/>
                    </a:cubicBezTo>
                    <a:cubicBezTo>
                      <a:pt x="238" y="209"/>
                      <a:pt x="238" y="209"/>
                      <a:pt x="238" y="210"/>
                    </a:cubicBezTo>
                    <a:cubicBezTo>
                      <a:pt x="238" y="210"/>
                      <a:pt x="238" y="210"/>
                      <a:pt x="238" y="211"/>
                    </a:cubicBezTo>
                    <a:cubicBezTo>
                      <a:pt x="239" y="212"/>
                      <a:pt x="239" y="213"/>
                      <a:pt x="239" y="214"/>
                    </a:cubicBezTo>
                    <a:cubicBezTo>
                      <a:pt x="238" y="215"/>
                      <a:pt x="238" y="215"/>
                      <a:pt x="238" y="215"/>
                    </a:cubicBezTo>
                    <a:cubicBezTo>
                      <a:pt x="239" y="216"/>
                      <a:pt x="239" y="217"/>
                      <a:pt x="238" y="218"/>
                    </a:cubicBezTo>
                    <a:cubicBezTo>
                      <a:pt x="238" y="219"/>
                      <a:pt x="238" y="220"/>
                      <a:pt x="239" y="220"/>
                    </a:cubicBezTo>
                    <a:cubicBezTo>
                      <a:pt x="239" y="220"/>
                      <a:pt x="239" y="220"/>
                      <a:pt x="239" y="220"/>
                    </a:cubicBezTo>
                    <a:cubicBezTo>
                      <a:pt x="240" y="221"/>
                      <a:pt x="241" y="223"/>
                      <a:pt x="242" y="224"/>
                    </a:cubicBezTo>
                    <a:cubicBezTo>
                      <a:pt x="243" y="225"/>
                      <a:pt x="243" y="225"/>
                      <a:pt x="243" y="226"/>
                    </a:cubicBezTo>
                    <a:cubicBezTo>
                      <a:pt x="243" y="226"/>
                      <a:pt x="243" y="226"/>
                      <a:pt x="243" y="227"/>
                    </a:cubicBezTo>
                    <a:cubicBezTo>
                      <a:pt x="243" y="227"/>
                      <a:pt x="243" y="227"/>
                      <a:pt x="243" y="228"/>
                    </a:cubicBezTo>
                    <a:cubicBezTo>
                      <a:pt x="243" y="228"/>
                      <a:pt x="243" y="229"/>
                      <a:pt x="244" y="229"/>
                    </a:cubicBezTo>
                    <a:cubicBezTo>
                      <a:pt x="244" y="230"/>
                      <a:pt x="245" y="230"/>
                      <a:pt x="245" y="231"/>
                    </a:cubicBezTo>
                    <a:cubicBezTo>
                      <a:pt x="245" y="231"/>
                      <a:pt x="245" y="232"/>
                      <a:pt x="246" y="232"/>
                    </a:cubicBezTo>
                    <a:cubicBezTo>
                      <a:pt x="246" y="232"/>
                      <a:pt x="246" y="232"/>
                      <a:pt x="246" y="232"/>
                    </a:cubicBezTo>
                    <a:cubicBezTo>
                      <a:pt x="247" y="233"/>
                      <a:pt x="247" y="233"/>
                      <a:pt x="248" y="234"/>
                    </a:cubicBezTo>
                    <a:cubicBezTo>
                      <a:pt x="249" y="234"/>
                      <a:pt x="250" y="235"/>
                      <a:pt x="250" y="235"/>
                    </a:cubicBezTo>
                    <a:cubicBezTo>
                      <a:pt x="250" y="235"/>
                      <a:pt x="250" y="235"/>
                      <a:pt x="250" y="235"/>
                    </a:cubicBezTo>
                    <a:cubicBezTo>
                      <a:pt x="250" y="235"/>
                      <a:pt x="250" y="235"/>
                      <a:pt x="251" y="235"/>
                    </a:cubicBezTo>
                    <a:cubicBezTo>
                      <a:pt x="251" y="235"/>
                      <a:pt x="250" y="235"/>
                      <a:pt x="250" y="235"/>
                    </a:cubicBezTo>
                    <a:cubicBezTo>
                      <a:pt x="251" y="235"/>
                      <a:pt x="251" y="235"/>
                      <a:pt x="251" y="235"/>
                    </a:cubicBezTo>
                    <a:cubicBezTo>
                      <a:pt x="251" y="234"/>
                      <a:pt x="251" y="234"/>
                      <a:pt x="251" y="234"/>
                    </a:cubicBezTo>
                    <a:cubicBezTo>
                      <a:pt x="251" y="233"/>
                      <a:pt x="251" y="232"/>
                      <a:pt x="250" y="232"/>
                    </a:cubicBezTo>
                    <a:cubicBezTo>
                      <a:pt x="250" y="231"/>
                      <a:pt x="250" y="230"/>
                      <a:pt x="249" y="229"/>
                    </a:cubicBezTo>
                    <a:cubicBezTo>
                      <a:pt x="249" y="229"/>
                      <a:pt x="249" y="228"/>
                      <a:pt x="249" y="228"/>
                    </a:cubicBezTo>
                    <a:cubicBezTo>
                      <a:pt x="249" y="227"/>
                      <a:pt x="249" y="227"/>
                      <a:pt x="249" y="226"/>
                    </a:cubicBezTo>
                    <a:cubicBezTo>
                      <a:pt x="248" y="226"/>
                      <a:pt x="248" y="225"/>
                      <a:pt x="247" y="224"/>
                    </a:cubicBezTo>
                    <a:cubicBezTo>
                      <a:pt x="246" y="224"/>
                      <a:pt x="245" y="223"/>
                      <a:pt x="244" y="222"/>
                    </a:cubicBezTo>
                    <a:cubicBezTo>
                      <a:pt x="244" y="222"/>
                      <a:pt x="243" y="222"/>
                      <a:pt x="243" y="221"/>
                    </a:cubicBezTo>
                    <a:cubicBezTo>
                      <a:pt x="243" y="220"/>
                      <a:pt x="243" y="220"/>
                      <a:pt x="243" y="219"/>
                    </a:cubicBezTo>
                    <a:cubicBezTo>
                      <a:pt x="242" y="219"/>
                      <a:pt x="242" y="218"/>
                      <a:pt x="241" y="217"/>
                    </a:cubicBezTo>
                    <a:cubicBezTo>
                      <a:pt x="241" y="217"/>
                      <a:pt x="240" y="217"/>
                      <a:pt x="240" y="216"/>
                    </a:cubicBezTo>
                    <a:cubicBezTo>
                      <a:pt x="240" y="216"/>
                      <a:pt x="240" y="215"/>
                      <a:pt x="240" y="215"/>
                    </a:cubicBezTo>
                    <a:cubicBezTo>
                      <a:pt x="241" y="213"/>
                      <a:pt x="242" y="211"/>
                      <a:pt x="242" y="209"/>
                    </a:cubicBezTo>
                    <a:cubicBezTo>
                      <a:pt x="242" y="209"/>
                      <a:pt x="242" y="209"/>
                      <a:pt x="242" y="209"/>
                    </a:cubicBezTo>
                    <a:cubicBezTo>
                      <a:pt x="242" y="209"/>
                      <a:pt x="242" y="209"/>
                      <a:pt x="242" y="209"/>
                    </a:cubicBezTo>
                    <a:cubicBezTo>
                      <a:pt x="242" y="209"/>
                      <a:pt x="243" y="209"/>
                      <a:pt x="243" y="209"/>
                    </a:cubicBezTo>
                    <a:cubicBezTo>
                      <a:pt x="243" y="209"/>
                      <a:pt x="243" y="209"/>
                      <a:pt x="243" y="209"/>
                    </a:cubicBezTo>
                    <a:cubicBezTo>
                      <a:pt x="243" y="210"/>
                      <a:pt x="244" y="211"/>
                      <a:pt x="244" y="211"/>
                    </a:cubicBezTo>
                    <a:cubicBezTo>
                      <a:pt x="245" y="211"/>
                      <a:pt x="245" y="211"/>
                      <a:pt x="245" y="211"/>
                    </a:cubicBezTo>
                    <a:cubicBezTo>
                      <a:pt x="246" y="211"/>
                      <a:pt x="247" y="212"/>
                      <a:pt x="248" y="213"/>
                    </a:cubicBezTo>
                    <a:cubicBezTo>
                      <a:pt x="248" y="214"/>
                      <a:pt x="249" y="215"/>
                      <a:pt x="250" y="216"/>
                    </a:cubicBezTo>
                    <a:cubicBezTo>
                      <a:pt x="250" y="215"/>
                      <a:pt x="251" y="215"/>
                      <a:pt x="251" y="215"/>
                    </a:cubicBezTo>
                    <a:cubicBezTo>
                      <a:pt x="251" y="216"/>
                      <a:pt x="252" y="216"/>
                      <a:pt x="252" y="217"/>
                    </a:cubicBezTo>
                    <a:cubicBezTo>
                      <a:pt x="252" y="217"/>
                      <a:pt x="252" y="218"/>
                      <a:pt x="252" y="219"/>
                    </a:cubicBezTo>
                    <a:cubicBezTo>
                      <a:pt x="252" y="219"/>
                      <a:pt x="252" y="219"/>
                      <a:pt x="253" y="219"/>
                    </a:cubicBezTo>
                    <a:cubicBezTo>
                      <a:pt x="253" y="219"/>
                      <a:pt x="253" y="219"/>
                      <a:pt x="253" y="219"/>
                    </a:cubicBezTo>
                    <a:cubicBezTo>
                      <a:pt x="254" y="218"/>
                      <a:pt x="255" y="217"/>
                      <a:pt x="256" y="216"/>
                    </a:cubicBezTo>
                    <a:cubicBezTo>
                      <a:pt x="256" y="216"/>
                      <a:pt x="256" y="215"/>
                      <a:pt x="256" y="215"/>
                    </a:cubicBezTo>
                    <a:cubicBezTo>
                      <a:pt x="258" y="215"/>
                      <a:pt x="259" y="214"/>
                      <a:pt x="260" y="213"/>
                    </a:cubicBezTo>
                    <a:cubicBezTo>
                      <a:pt x="260" y="213"/>
                      <a:pt x="260" y="212"/>
                      <a:pt x="261" y="212"/>
                    </a:cubicBezTo>
                    <a:cubicBezTo>
                      <a:pt x="261" y="210"/>
                      <a:pt x="261" y="209"/>
                      <a:pt x="261" y="208"/>
                    </a:cubicBezTo>
                    <a:cubicBezTo>
                      <a:pt x="261" y="208"/>
                      <a:pt x="261" y="208"/>
                      <a:pt x="261" y="208"/>
                    </a:cubicBezTo>
                    <a:cubicBezTo>
                      <a:pt x="260" y="206"/>
                      <a:pt x="260" y="205"/>
                      <a:pt x="259" y="204"/>
                    </a:cubicBezTo>
                    <a:cubicBezTo>
                      <a:pt x="259" y="203"/>
                      <a:pt x="258" y="203"/>
                      <a:pt x="258" y="202"/>
                    </a:cubicBezTo>
                    <a:cubicBezTo>
                      <a:pt x="257" y="201"/>
                      <a:pt x="256" y="201"/>
                      <a:pt x="255" y="200"/>
                    </a:cubicBezTo>
                    <a:cubicBezTo>
                      <a:pt x="255" y="200"/>
                      <a:pt x="254" y="199"/>
                      <a:pt x="254" y="198"/>
                    </a:cubicBezTo>
                    <a:cubicBezTo>
                      <a:pt x="254" y="198"/>
                      <a:pt x="254" y="198"/>
                      <a:pt x="253" y="197"/>
                    </a:cubicBezTo>
                    <a:cubicBezTo>
                      <a:pt x="253" y="197"/>
                      <a:pt x="253" y="197"/>
                      <a:pt x="252" y="197"/>
                    </a:cubicBezTo>
                    <a:cubicBezTo>
                      <a:pt x="252" y="197"/>
                      <a:pt x="252" y="197"/>
                      <a:pt x="252" y="196"/>
                    </a:cubicBezTo>
                    <a:cubicBezTo>
                      <a:pt x="252" y="196"/>
                      <a:pt x="252" y="195"/>
                      <a:pt x="253" y="194"/>
                    </a:cubicBezTo>
                    <a:cubicBezTo>
                      <a:pt x="253" y="194"/>
                      <a:pt x="253" y="193"/>
                      <a:pt x="254" y="193"/>
                    </a:cubicBezTo>
                    <a:cubicBezTo>
                      <a:pt x="254" y="192"/>
                      <a:pt x="254" y="192"/>
                      <a:pt x="254" y="192"/>
                    </a:cubicBezTo>
                    <a:cubicBezTo>
                      <a:pt x="255" y="191"/>
                      <a:pt x="256" y="191"/>
                      <a:pt x="257" y="190"/>
                    </a:cubicBezTo>
                    <a:cubicBezTo>
                      <a:pt x="257" y="190"/>
                      <a:pt x="257" y="190"/>
                      <a:pt x="258" y="190"/>
                    </a:cubicBezTo>
                    <a:cubicBezTo>
                      <a:pt x="258" y="190"/>
                      <a:pt x="258" y="190"/>
                      <a:pt x="258" y="190"/>
                    </a:cubicBezTo>
                    <a:cubicBezTo>
                      <a:pt x="259" y="191"/>
                      <a:pt x="259" y="191"/>
                      <a:pt x="259" y="191"/>
                    </a:cubicBezTo>
                    <a:cubicBezTo>
                      <a:pt x="260" y="192"/>
                      <a:pt x="260" y="192"/>
                      <a:pt x="260" y="193"/>
                    </a:cubicBezTo>
                    <a:cubicBezTo>
                      <a:pt x="261" y="193"/>
                      <a:pt x="261" y="193"/>
                      <a:pt x="261" y="192"/>
                    </a:cubicBezTo>
                    <a:cubicBezTo>
                      <a:pt x="262" y="192"/>
                      <a:pt x="261" y="192"/>
                      <a:pt x="261" y="192"/>
                    </a:cubicBezTo>
                    <a:cubicBezTo>
                      <a:pt x="262" y="192"/>
                      <a:pt x="262" y="192"/>
                      <a:pt x="262" y="192"/>
                    </a:cubicBezTo>
                    <a:cubicBezTo>
                      <a:pt x="262" y="191"/>
                      <a:pt x="262" y="191"/>
                      <a:pt x="262" y="191"/>
                    </a:cubicBezTo>
                    <a:cubicBezTo>
                      <a:pt x="261" y="191"/>
                      <a:pt x="261" y="191"/>
                      <a:pt x="261" y="191"/>
                    </a:cubicBezTo>
                    <a:cubicBezTo>
                      <a:pt x="261" y="191"/>
                      <a:pt x="261" y="191"/>
                      <a:pt x="261" y="191"/>
                    </a:cubicBezTo>
                    <a:cubicBezTo>
                      <a:pt x="261" y="191"/>
                      <a:pt x="261" y="191"/>
                      <a:pt x="262" y="191"/>
                    </a:cubicBezTo>
                    <a:cubicBezTo>
                      <a:pt x="263" y="191"/>
                      <a:pt x="264" y="190"/>
                      <a:pt x="265" y="190"/>
                    </a:cubicBezTo>
                    <a:cubicBezTo>
                      <a:pt x="266" y="189"/>
                      <a:pt x="267" y="189"/>
                      <a:pt x="267" y="188"/>
                    </a:cubicBezTo>
                    <a:cubicBezTo>
                      <a:pt x="267" y="188"/>
                      <a:pt x="267" y="188"/>
                      <a:pt x="268" y="188"/>
                    </a:cubicBezTo>
                    <a:cubicBezTo>
                      <a:pt x="268" y="188"/>
                      <a:pt x="268" y="188"/>
                      <a:pt x="269" y="188"/>
                    </a:cubicBezTo>
                    <a:cubicBezTo>
                      <a:pt x="269" y="188"/>
                      <a:pt x="270" y="187"/>
                      <a:pt x="271" y="187"/>
                    </a:cubicBezTo>
                    <a:cubicBezTo>
                      <a:pt x="271" y="187"/>
                      <a:pt x="272" y="187"/>
                      <a:pt x="272" y="187"/>
                    </a:cubicBezTo>
                    <a:cubicBezTo>
                      <a:pt x="273" y="187"/>
                      <a:pt x="273" y="186"/>
                      <a:pt x="274" y="186"/>
                    </a:cubicBezTo>
                    <a:cubicBezTo>
                      <a:pt x="274" y="185"/>
                      <a:pt x="274" y="185"/>
                      <a:pt x="274" y="185"/>
                    </a:cubicBezTo>
                    <a:cubicBezTo>
                      <a:pt x="275" y="185"/>
                      <a:pt x="276" y="184"/>
                      <a:pt x="276" y="183"/>
                    </a:cubicBezTo>
                    <a:cubicBezTo>
                      <a:pt x="276" y="183"/>
                      <a:pt x="276" y="183"/>
                      <a:pt x="276" y="183"/>
                    </a:cubicBezTo>
                    <a:cubicBezTo>
                      <a:pt x="277" y="183"/>
                      <a:pt x="277" y="182"/>
                      <a:pt x="278" y="181"/>
                    </a:cubicBezTo>
                    <a:cubicBezTo>
                      <a:pt x="278" y="181"/>
                      <a:pt x="278" y="181"/>
                      <a:pt x="278" y="181"/>
                    </a:cubicBezTo>
                    <a:cubicBezTo>
                      <a:pt x="279" y="181"/>
                      <a:pt x="279" y="180"/>
                      <a:pt x="279" y="180"/>
                    </a:cubicBezTo>
                    <a:cubicBezTo>
                      <a:pt x="278" y="179"/>
                      <a:pt x="278" y="179"/>
                      <a:pt x="278" y="178"/>
                    </a:cubicBezTo>
                    <a:cubicBezTo>
                      <a:pt x="278" y="178"/>
                      <a:pt x="278" y="177"/>
                      <a:pt x="279" y="177"/>
                    </a:cubicBezTo>
                    <a:cubicBezTo>
                      <a:pt x="280" y="177"/>
                      <a:pt x="280" y="176"/>
                      <a:pt x="280" y="175"/>
                    </a:cubicBezTo>
                    <a:cubicBezTo>
                      <a:pt x="280" y="175"/>
                      <a:pt x="280" y="174"/>
                      <a:pt x="281" y="174"/>
                    </a:cubicBezTo>
                    <a:cubicBezTo>
                      <a:pt x="281" y="173"/>
                      <a:pt x="281" y="173"/>
                      <a:pt x="281" y="172"/>
                    </a:cubicBezTo>
                    <a:cubicBezTo>
                      <a:pt x="281" y="172"/>
                      <a:pt x="281" y="171"/>
                      <a:pt x="282" y="171"/>
                    </a:cubicBezTo>
                    <a:cubicBezTo>
                      <a:pt x="282" y="170"/>
                      <a:pt x="282" y="170"/>
                      <a:pt x="281" y="169"/>
                    </a:cubicBezTo>
                    <a:cubicBezTo>
                      <a:pt x="281" y="169"/>
                      <a:pt x="281" y="168"/>
                      <a:pt x="280" y="168"/>
                    </a:cubicBezTo>
                    <a:cubicBezTo>
                      <a:pt x="280" y="168"/>
                      <a:pt x="280" y="168"/>
                      <a:pt x="280" y="168"/>
                    </a:cubicBezTo>
                    <a:cubicBezTo>
                      <a:pt x="280" y="168"/>
                      <a:pt x="280" y="168"/>
                      <a:pt x="280" y="168"/>
                    </a:cubicBezTo>
                    <a:cubicBezTo>
                      <a:pt x="279" y="168"/>
                      <a:pt x="279" y="168"/>
                      <a:pt x="279" y="168"/>
                    </a:cubicBezTo>
                    <a:cubicBezTo>
                      <a:pt x="280" y="168"/>
                      <a:pt x="280" y="168"/>
                      <a:pt x="280" y="168"/>
                    </a:cubicBezTo>
                    <a:cubicBezTo>
                      <a:pt x="280" y="168"/>
                      <a:pt x="280" y="168"/>
                      <a:pt x="280" y="168"/>
                    </a:cubicBezTo>
                    <a:cubicBezTo>
                      <a:pt x="280" y="168"/>
                      <a:pt x="280" y="168"/>
                      <a:pt x="280" y="167"/>
                    </a:cubicBezTo>
                    <a:cubicBezTo>
                      <a:pt x="280" y="167"/>
                      <a:pt x="280" y="167"/>
                      <a:pt x="281" y="167"/>
                    </a:cubicBezTo>
                    <a:cubicBezTo>
                      <a:pt x="281" y="166"/>
                      <a:pt x="281" y="166"/>
                      <a:pt x="281" y="166"/>
                    </a:cubicBezTo>
                    <a:cubicBezTo>
                      <a:pt x="280" y="165"/>
                      <a:pt x="280" y="165"/>
                      <a:pt x="280" y="165"/>
                    </a:cubicBezTo>
                    <a:cubicBezTo>
                      <a:pt x="280" y="165"/>
                      <a:pt x="280" y="165"/>
                      <a:pt x="280" y="165"/>
                    </a:cubicBezTo>
                    <a:cubicBezTo>
                      <a:pt x="279" y="164"/>
                      <a:pt x="279" y="164"/>
                      <a:pt x="279" y="164"/>
                    </a:cubicBezTo>
                    <a:cubicBezTo>
                      <a:pt x="280" y="165"/>
                      <a:pt x="280" y="165"/>
                      <a:pt x="280" y="165"/>
                    </a:cubicBezTo>
                    <a:cubicBezTo>
                      <a:pt x="280" y="165"/>
                      <a:pt x="280" y="165"/>
                      <a:pt x="280" y="165"/>
                    </a:cubicBezTo>
                    <a:cubicBezTo>
                      <a:pt x="280" y="164"/>
                      <a:pt x="280" y="164"/>
                      <a:pt x="280" y="164"/>
                    </a:cubicBezTo>
                    <a:cubicBezTo>
                      <a:pt x="281" y="164"/>
                      <a:pt x="281" y="164"/>
                      <a:pt x="280" y="163"/>
                    </a:cubicBezTo>
                    <a:cubicBezTo>
                      <a:pt x="280" y="163"/>
                      <a:pt x="280" y="163"/>
                      <a:pt x="279" y="162"/>
                    </a:cubicBezTo>
                    <a:cubicBezTo>
                      <a:pt x="279" y="162"/>
                      <a:pt x="278" y="162"/>
                      <a:pt x="278" y="161"/>
                    </a:cubicBezTo>
                    <a:cubicBezTo>
                      <a:pt x="278" y="160"/>
                      <a:pt x="277" y="159"/>
                      <a:pt x="277" y="158"/>
                    </a:cubicBezTo>
                    <a:cubicBezTo>
                      <a:pt x="277" y="158"/>
                      <a:pt x="276" y="158"/>
                      <a:pt x="276" y="157"/>
                    </a:cubicBezTo>
                    <a:cubicBezTo>
                      <a:pt x="275" y="157"/>
                      <a:pt x="275" y="157"/>
                      <a:pt x="275" y="157"/>
                    </a:cubicBezTo>
                    <a:cubicBezTo>
                      <a:pt x="274" y="156"/>
                      <a:pt x="274" y="156"/>
                      <a:pt x="274" y="155"/>
                    </a:cubicBezTo>
                    <a:cubicBezTo>
                      <a:pt x="274" y="155"/>
                      <a:pt x="274" y="154"/>
                      <a:pt x="274" y="154"/>
                    </a:cubicBezTo>
                    <a:cubicBezTo>
                      <a:pt x="275" y="153"/>
                      <a:pt x="275" y="153"/>
                      <a:pt x="275" y="153"/>
                    </a:cubicBezTo>
                    <a:cubicBezTo>
                      <a:pt x="275" y="152"/>
                      <a:pt x="276" y="151"/>
                      <a:pt x="277" y="151"/>
                    </a:cubicBezTo>
                    <a:cubicBezTo>
                      <a:pt x="277" y="151"/>
                      <a:pt x="278" y="150"/>
                      <a:pt x="279" y="150"/>
                    </a:cubicBezTo>
                    <a:cubicBezTo>
                      <a:pt x="279" y="150"/>
                      <a:pt x="279" y="150"/>
                      <a:pt x="279" y="150"/>
                    </a:cubicBezTo>
                    <a:cubicBezTo>
                      <a:pt x="279" y="150"/>
                      <a:pt x="279" y="149"/>
                      <a:pt x="279" y="149"/>
                    </a:cubicBezTo>
                    <a:cubicBezTo>
                      <a:pt x="279" y="149"/>
                      <a:pt x="279" y="148"/>
                      <a:pt x="278" y="148"/>
                    </a:cubicBezTo>
                    <a:cubicBezTo>
                      <a:pt x="278" y="148"/>
                      <a:pt x="278" y="148"/>
                      <a:pt x="277" y="148"/>
                    </a:cubicBezTo>
                    <a:cubicBezTo>
                      <a:pt x="277" y="148"/>
                      <a:pt x="277" y="148"/>
                      <a:pt x="276" y="148"/>
                    </a:cubicBezTo>
                    <a:cubicBezTo>
                      <a:pt x="276" y="148"/>
                      <a:pt x="276" y="148"/>
                      <a:pt x="275" y="148"/>
                    </a:cubicBezTo>
                    <a:cubicBezTo>
                      <a:pt x="275" y="147"/>
                      <a:pt x="275" y="148"/>
                      <a:pt x="274" y="148"/>
                    </a:cubicBezTo>
                    <a:cubicBezTo>
                      <a:pt x="274" y="148"/>
                      <a:pt x="273" y="149"/>
                      <a:pt x="273" y="149"/>
                    </a:cubicBezTo>
                    <a:cubicBezTo>
                      <a:pt x="273" y="149"/>
                      <a:pt x="273" y="149"/>
                      <a:pt x="272" y="149"/>
                    </a:cubicBezTo>
                    <a:cubicBezTo>
                      <a:pt x="272" y="150"/>
                      <a:pt x="272" y="149"/>
                      <a:pt x="271" y="149"/>
                    </a:cubicBezTo>
                    <a:cubicBezTo>
                      <a:pt x="271" y="148"/>
                      <a:pt x="271" y="148"/>
                      <a:pt x="270" y="148"/>
                    </a:cubicBezTo>
                    <a:cubicBezTo>
                      <a:pt x="269" y="147"/>
                      <a:pt x="269" y="147"/>
                      <a:pt x="268" y="146"/>
                    </a:cubicBezTo>
                    <a:cubicBezTo>
                      <a:pt x="268" y="146"/>
                      <a:pt x="268" y="145"/>
                      <a:pt x="269" y="145"/>
                    </a:cubicBezTo>
                    <a:cubicBezTo>
                      <a:pt x="269" y="145"/>
                      <a:pt x="269" y="145"/>
                      <a:pt x="270" y="145"/>
                    </a:cubicBezTo>
                    <a:cubicBezTo>
                      <a:pt x="270" y="144"/>
                      <a:pt x="271" y="144"/>
                      <a:pt x="271" y="144"/>
                    </a:cubicBezTo>
                    <a:cubicBezTo>
                      <a:pt x="271" y="143"/>
                      <a:pt x="271" y="142"/>
                      <a:pt x="272" y="141"/>
                    </a:cubicBezTo>
                    <a:cubicBezTo>
                      <a:pt x="272" y="141"/>
                      <a:pt x="273" y="141"/>
                      <a:pt x="273" y="140"/>
                    </a:cubicBezTo>
                    <a:cubicBezTo>
                      <a:pt x="273" y="140"/>
                      <a:pt x="273" y="140"/>
                      <a:pt x="273" y="139"/>
                    </a:cubicBezTo>
                    <a:cubicBezTo>
                      <a:pt x="274" y="139"/>
                      <a:pt x="274" y="139"/>
                      <a:pt x="274" y="139"/>
                    </a:cubicBezTo>
                    <a:cubicBezTo>
                      <a:pt x="275" y="139"/>
                      <a:pt x="275" y="139"/>
                      <a:pt x="276" y="139"/>
                    </a:cubicBezTo>
                    <a:cubicBezTo>
                      <a:pt x="276" y="140"/>
                      <a:pt x="276" y="140"/>
                      <a:pt x="276" y="141"/>
                    </a:cubicBezTo>
                    <a:cubicBezTo>
                      <a:pt x="276" y="141"/>
                      <a:pt x="275" y="141"/>
                      <a:pt x="275" y="141"/>
                    </a:cubicBezTo>
                    <a:cubicBezTo>
                      <a:pt x="275" y="142"/>
                      <a:pt x="275" y="142"/>
                      <a:pt x="275" y="143"/>
                    </a:cubicBezTo>
                    <a:cubicBezTo>
                      <a:pt x="275" y="143"/>
                      <a:pt x="275" y="143"/>
                      <a:pt x="276" y="143"/>
                    </a:cubicBezTo>
                    <a:cubicBezTo>
                      <a:pt x="276" y="144"/>
                      <a:pt x="275" y="144"/>
                      <a:pt x="275" y="144"/>
                    </a:cubicBezTo>
                    <a:cubicBezTo>
                      <a:pt x="275" y="144"/>
                      <a:pt x="275" y="144"/>
                      <a:pt x="275" y="144"/>
                    </a:cubicBezTo>
                    <a:cubicBezTo>
                      <a:pt x="275" y="145"/>
                      <a:pt x="275" y="145"/>
                      <a:pt x="275" y="145"/>
                    </a:cubicBezTo>
                    <a:cubicBezTo>
                      <a:pt x="275" y="145"/>
                      <a:pt x="276" y="145"/>
                      <a:pt x="276" y="145"/>
                    </a:cubicBezTo>
                    <a:cubicBezTo>
                      <a:pt x="276" y="145"/>
                      <a:pt x="277" y="144"/>
                      <a:pt x="277" y="144"/>
                    </a:cubicBezTo>
                    <a:cubicBezTo>
                      <a:pt x="278" y="142"/>
                      <a:pt x="279" y="142"/>
                      <a:pt x="281" y="142"/>
                    </a:cubicBezTo>
                    <a:cubicBezTo>
                      <a:pt x="281" y="142"/>
                      <a:pt x="281" y="142"/>
                      <a:pt x="281" y="142"/>
                    </a:cubicBezTo>
                    <a:cubicBezTo>
                      <a:pt x="281" y="142"/>
                      <a:pt x="282" y="142"/>
                      <a:pt x="282" y="142"/>
                    </a:cubicBezTo>
                    <a:cubicBezTo>
                      <a:pt x="283" y="142"/>
                      <a:pt x="283" y="142"/>
                      <a:pt x="283" y="143"/>
                    </a:cubicBezTo>
                    <a:cubicBezTo>
                      <a:pt x="283" y="144"/>
                      <a:pt x="283" y="145"/>
                      <a:pt x="283" y="146"/>
                    </a:cubicBezTo>
                    <a:cubicBezTo>
                      <a:pt x="283" y="146"/>
                      <a:pt x="283" y="147"/>
                      <a:pt x="283" y="147"/>
                    </a:cubicBezTo>
                    <a:cubicBezTo>
                      <a:pt x="284" y="147"/>
                      <a:pt x="284" y="148"/>
                      <a:pt x="284" y="147"/>
                    </a:cubicBezTo>
                    <a:cubicBezTo>
                      <a:pt x="285" y="147"/>
                      <a:pt x="285" y="147"/>
                      <a:pt x="285" y="147"/>
                    </a:cubicBezTo>
                    <a:cubicBezTo>
                      <a:pt x="285" y="147"/>
                      <a:pt x="286" y="147"/>
                      <a:pt x="286" y="148"/>
                    </a:cubicBezTo>
                    <a:cubicBezTo>
                      <a:pt x="286" y="148"/>
                      <a:pt x="287" y="148"/>
                      <a:pt x="287" y="148"/>
                    </a:cubicBezTo>
                    <a:cubicBezTo>
                      <a:pt x="287" y="149"/>
                      <a:pt x="287" y="149"/>
                      <a:pt x="287" y="149"/>
                    </a:cubicBezTo>
                    <a:cubicBezTo>
                      <a:pt x="287" y="150"/>
                      <a:pt x="286" y="150"/>
                      <a:pt x="287" y="150"/>
                    </a:cubicBezTo>
                    <a:cubicBezTo>
                      <a:pt x="288" y="151"/>
                      <a:pt x="288" y="152"/>
                      <a:pt x="288" y="153"/>
                    </a:cubicBezTo>
                    <a:cubicBezTo>
                      <a:pt x="288" y="154"/>
                      <a:pt x="288" y="154"/>
                      <a:pt x="288" y="154"/>
                    </a:cubicBezTo>
                    <a:cubicBezTo>
                      <a:pt x="288" y="155"/>
                      <a:pt x="288" y="156"/>
                      <a:pt x="288" y="156"/>
                    </a:cubicBezTo>
                    <a:cubicBezTo>
                      <a:pt x="288" y="156"/>
                      <a:pt x="289" y="156"/>
                      <a:pt x="289" y="156"/>
                    </a:cubicBezTo>
                    <a:cubicBezTo>
                      <a:pt x="289" y="156"/>
                      <a:pt x="289" y="156"/>
                      <a:pt x="290" y="156"/>
                    </a:cubicBezTo>
                    <a:cubicBezTo>
                      <a:pt x="290" y="155"/>
                      <a:pt x="291" y="155"/>
                      <a:pt x="291" y="155"/>
                    </a:cubicBezTo>
                    <a:cubicBezTo>
                      <a:pt x="292" y="155"/>
                      <a:pt x="292" y="155"/>
                      <a:pt x="292" y="155"/>
                    </a:cubicBezTo>
                    <a:cubicBezTo>
                      <a:pt x="293" y="155"/>
                      <a:pt x="293" y="155"/>
                      <a:pt x="293" y="154"/>
                    </a:cubicBezTo>
                    <a:cubicBezTo>
                      <a:pt x="294" y="154"/>
                      <a:pt x="294" y="153"/>
                      <a:pt x="294" y="152"/>
                    </a:cubicBezTo>
                    <a:cubicBezTo>
                      <a:pt x="294" y="151"/>
                      <a:pt x="294" y="151"/>
                      <a:pt x="293" y="150"/>
                    </a:cubicBezTo>
                    <a:cubicBezTo>
                      <a:pt x="293" y="148"/>
                      <a:pt x="293" y="148"/>
                      <a:pt x="291" y="147"/>
                    </a:cubicBezTo>
                    <a:cubicBezTo>
                      <a:pt x="291" y="146"/>
                      <a:pt x="290" y="146"/>
                      <a:pt x="290" y="145"/>
                    </a:cubicBezTo>
                    <a:cubicBezTo>
                      <a:pt x="290" y="144"/>
                      <a:pt x="289" y="144"/>
                      <a:pt x="289" y="144"/>
                    </a:cubicBezTo>
                    <a:cubicBezTo>
                      <a:pt x="288" y="143"/>
                      <a:pt x="288" y="143"/>
                      <a:pt x="288" y="143"/>
                    </a:cubicBezTo>
                    <a:cubicBezTo>
                      <a:pt x="287" y="142"/>
                      <a:pt x="287" y="142"/>
                      <a:pt x="287" y="141"/>
                    </a:cubicBezTo>
                    <a:cubicBezTo>
                      <a:pt x="288" y="141"/>
                      <a:pt x="288" y="141"/>
                      <a:pt x="288" y="140"/>
                    </a:cubicBezTo>
                    <a:cubicBezTo>
                      <a:pt x="288" y="140"/>
                      <a:pt x="289" y="140"/>
                      <a:pt x="289" y="139"/>
                    </a:cubicBezTo>
                    <a:cubicBezTo>
                      <a:pt x="290" y="138"/>
                      <a:pt x="291" y="137"/>
                      <a:pt x="290" y="135"/>
                    </a:cubicBezTo>
                    <a:cubicBezTo>
                      <a:pt x="290" y="134"/>
                      <a:pt x="290" y="134"/>
                      <a:pt x="291" y="133"/>
                    </a:cubicBezTo>
                    <a:cubicBezTo>
                      <a:pt x="291" y="133"/>
                      <a:pt x="291" y="132"/>
                      <a:pt x="292" y="132"/>
                    </a:cubicBezTo>
                    <a:cubicBezTo>
                      <a:pt x="292" y="132"/>
                      <a:pt x="292" y="132"/>
                      <a:pt x="292" y="131"/>
                    </a:cubicBezTo>
                    <a:cubicBezTo>
                      <a:pt x="293" y="131"/>
                      <a:pt x="293" y="130"/>
                      <a:pt x="293" y="130"/>
                    </a:cubicBezTo>
                    <a:cubicBezTo>
                      <a:pt x="294" y="130"/>
                      <a:pt x="294" y="131"/>
                      <a:pt x="295" y="131"/>
                    </a:cubicBezTo>
                    <a:cubicBezTo>
                      <a:pt x="295" y="131"/>
                      <a:pt x="296" y="131"/>
                      <a:pt x="296" y="131"/>
                    </a:cubicBezTo>
                    <a:cubicBezTo>
                      <a:pt x="297" y="131"/>
                      <a:pt x="297" y="130"/>
                      <a:pt x="298" y="130"/>
                    </a:cubicBezTo>
                    <a:cubicBezTo>
                      <a:pt x="298" y="129"/>
                      <a:pt x="299" y="128"/>
                      <a:pt x="299" y="127"/>
                    </a:cubicBezTo>
                    <a:cubicBezTo>
                      <a:pt x="300" y="126"/>
                      <a:pt x="301" y="124"/>
                      <a:pt x="301" y="123"/>
                    </a:cubicBezTo>
                    <a:cubicBezTo>
                      <a:pt x="301" y="123"/>
                      <a:pt x="301" y="122"/>
                      <a:pt x="301" y="122"/>
                    </a:cubicBezTo>
                    <a:cubicBezTo>
                      <a:pt x="302" y="121"/>
                      <a:pt x="302" y="119"/>
                      <a:pt x="302" y="117"/>
                    </a:cubicBezTo>
                    <a:cubicBezTo>
                      <a:pt x="303" y="116"/>
                      <a:pt x="303" y="115"/>
                      <a:pt x="303" y="114"/>
                    </a:cubicBezTo>
                    <a:cubicBezTo>
                      <a:pt x="303" y="113"/>
                      <a:pt x="303" y="113"/>
                      <a:pt x="303" y="113"/>
                    </a:cubicBezTo>
                    <a:cubicBezTo>
                      <a:pt x="304" y="112"/>
                      <a:pt x="304" y="111"/>
                      <a:pt x="304" y="110"/>
                    </a:cubicBezTo>
                    <a:cubicBezTo>
                      <a:pt x="303" y="109"/>
                      <a:pt x="303" y="107"/>
                      <a:pt x="302" y="105"/>
                    </a:cubicBezTo>
                    <a:cubicBezTo>
                      <a:pt x="302" y="105"/>
                      <a:pt x="302" y="104"/>
                      <a:pt x="302" y="104"/>
                    </a:cubicBezTo>
                    <a:cubicBezTo>
                      <a:pt x="302" y="102"/>
                      <a:pt x="301" y="101"/>
                      <a:pt x="301" y="99"/>
                    </a:cubicBezTo>
                    <a:cubicBezTo>
                      <a:pt x="301" y="99"/>
                      <a:pt x="302" y="99"/>
                      <a:pt x="302" y="99"/>
                    </a:cubicBezTo>
                    <a:cubicBezTo>
                      <a:pt x="302" y="99"/>
                      <a:pt x="302" y="99"/>
                      <a:pt x="302" y="99"/>
                    </a:cubicBezTo>
                    <a:cubicBezTo>
                      <a:pt x="302" y="100"/>
                      <a:pt x="303" y="101"/>
                      <a:pt x="304" y="101"/>
                    </a:cubicBezTo>
                    <a:cubicBezTo>
                      <a:pt x="304" y="102"/>
                      <a:pt x="304" y="103"/>
                      <a:pt x="305" y="104"/>
                    </a:cubicBezTo>
                    <a:cubicBezTo>
                      <a:pt x="305" y="104"/>
                      <a:pt x="305" y="104"/>
                      <a:pt x="305" y="105"/>
                    </a:cubicBezTo>
                    <a:cubicBezTo>
                      <a:pt x="306" y="106"/>
                      <a:pt x="306" y="107"/>
                      <a:pt x="306" y="108"/>
                    </a:cubicBezTo>
                    <a:cubicBezTo>
                      <a:pt x="306" y="108"/>
                      <a:pt x="306" y="108"/>
                      <a:pt x="306" y="108"/>
                    </a:cubicBezTo>
                    <a:cubicBezTo>
                      <a:pt x="306" y="109"/>
                      <a:pt x="306" y="110"/>
                      <a:pt x="307" y="111"/>
                    </a:cubicBezTo>
                    <a:cubicBezTo>
                      <a:pt x="308" y="112"/>
                      <a:pt x="308" y="112"/>
                      <a:pt x="308" y="113"/>
                    </a:cubicBezTo>
                    <a:cubicBezTo>
                      <a:pt x="308" y="114"/>
                      <a:pt x="308" y="115"/>
                      <a:pt x="308" y="115"/>
                    </a:cubicBezTo>
                    <a:cubicBezTo>
                      <a:pt x="309" y="116"/>
                      <a:pt x="309" y="116"/>
                      <a:pt x="309" y="117"/>
                    </a:cubicBezTo>
                    <a:cubicBezTo>
                      <a:pt x="309" y="117"/>
                      <a:pt x="309" y="118"/>
                      <a:pt x="309" y="118"/>
                    </a:cubicBezTo>
                    <a:cubicBezTo>
                      <a:pt x="309" y="118"/>
                      <a:pt x="309" y="119"/>
                      <a:pt x="310" y="119"/>
                    </a:cubicBezTo>
                    <a:cubicBezTo>
                      <a:pt x="310" y="119"/>
                      <a:pt x="310" y="119"/>
                      <a:pt x="310" y="119"/>
                    </a:cubicBezTo>
                    <a:cubicBezTo>
                      <a:pt x="310" y="119"/>
                      <a:pt x="310" y="118"/>
                      <a:pt x="310" y="118"/>
                    </a:cubicBezTo>
                    <a:cubicBezTo>
                      <a:pt x="310" y="117"/>
                      <a:pt x="311" y="117"/>
                      <a:pt x="311" y="117"/>
                    </a:cubicBezTo>
                    <a:cubicBezTo>
                      <a:pt x="312" y="117"/>
                      <a:pt x="312" y="118"/>
                      <a:pt x="312" y="118"/>
                    </a:cubicBezTo>
                    <a:cubicBezTo>
                      <a:pt x="312" y="118"/>
                      <a:pt x="313" y="118"/>
                      <a:pt x="313" y="118"/>
                    </a:cubicBezTo>
                    <a:cubicBezTo>
                      <a:pt x="313" y="118"/>
                      <a:pt x="313" y="118"/>
                      <a:pt x="313" y="118"/>
                    </a:cubicBezTo>
                    <a:cubicBezTo>
                      <a:pt x="313" y="117"/>
                      <a:pt x="313" y="116"/>
                      <a:pt x="312" y="116"/>
                    </a:cubicBezTo>
                    <a:cubicBezTo>
                      <a:pt x="311" y="116"/>
                      <a:pt x="311" y="114"/>
                      <a:pt x="310" y="114"/>
                    </a:cubicBezTo>
                    <a:cubicBezTo>
                      <a:pt x="310" y="113"/>
                      <a:pt x="309" y="113"/>
                      <a:pt x="309" y="112"/>
                    </a:cubicBezTo>
                    <a:cubicBezTo>
                      <a:pt x="309" y="111"/>
                      <a:pt x="309" y="110"/>
                      <a:pt x="309" y="110"/>
                    </a:cubicBezTo>
                    <a:cubicBezTo>
                      <a:pt x="309" y="109"/>
                      <a:pt x="309" y="109"/>
                      <a:pt x="309" y="109"/>
                    </a:cubicBezTo>
                    <a:cubicBezTo>
                      <a:pt x="309" y="109"/>
                      <a:pt x="309" y="108"/>
                      <a:pt x="309" y="108"/>
                    </a:cubicBezTo>
                    <a:cubicBezTo>
                      <a:pt x="310" y="108"/>
                      <a:pt x="310" y="108"/>
                      <a:pt x="310" y="108"/>
                    </a:cubicBezTo>
                    <a:cubicBezTo>
                      <a:pt x="311" y="108"/>
                      <a:pt x="310" y="107"/>
                      <a:pt x="310" y="107"/>
                    </a:cubicBezTo>
                    <a:cubicBezTo>
                      <a:pt x="309" y="104"/>
                      <a:pt x="307" y="102"/>
                      <a:pt x="305" y="99"/>
                    </a:cubicBezTo>
                    <a:cubicBezTo>
                      <a:pt x="305" y="99"/>
                      <a:pt x="304" y="98"/>
                      <a:pt x="304" y="97"/>
                    </a:cubicBezTo>
                    <a:cubicBezTo>
                      <a:pt x="304" y="96"/>
                      <a:pt x="304" y="96"/>
                      <a:pt x="304" y="96"/>
                    </a:cubicBezTo>
                    <a:cubicBezTo>
                      <a:pt x="304" y="94"/>
                      <a:pt x="303" y="93"/>
                      <a:pt x="302" y="92"/>
                    </a:cubicBezTo>
                    <a:cubicBezTo>
                      <a:pt x="302" y="92"/>
                      <a:pt x="302" y="91"/>
                      <a:pt x="301" y="91"/>
                    </a:cubicBezTo>
                    <a:cubicBezTo>
                      <a:pt x="301" y="91"/>
                      <a:pt x="301" y="90"/>
                      <a:pt x="300" y="90"/>
                    </a:cubicBezTo>
                    <a:cubicBezTo>
                      <a:pt x="300" y="90"/>
                      <a:pt x="300" y="90"/>
                      <a:pt x="300" y="90"/>
                    </a:cubicBezTo>
                    <a:cubicBezTo>
                      <a:pt x="300" y="91"/>
                      <a:pt x="300" y="91"/>
                      <a:pt x="300" y="91"/>
                    </a:cubicBezTo>
                    <a:cubicBezTo>
                      <a:pt x="300" y="91"/>
                      <a:pt x="300" y="91"/>
                      <a:pt x="300" y="91"/>
                    </a:cubicBezTo>
                    <a:cubicBezTo>
                      <a:pt x="301" y="92"/>
                      <a:pt x="301" y="92"/>
                      <a:pt x="300" y="93"/>
                    </a:cubicBezTo>
                    <a:cubicBezTo>
                      <a:pt x="300" y="94"/>
                      <a:pt x="300" y="94"/>
                      <a:pt x="300" y="94"/>
                    </a:cubicBezTo>
                    <a:cubicBezTo>
                      <a:pt x="300" y="94"/>
                      <a:pt x="300" y="95"/>
                      <a:pt x="300" y="95"/>
                    </a:cubicBezTo>
                    <a:cubicBezTo>
                      <a:pt x="301" y="96"/>
                      <a:pt x="301" y="96"/>
                      <a:pt x="301" y="97"/>
                    </a:cubicBezTo>
                    <a:cubicBezTo>
                      <a:pt x="301" y="97"/>
                      <a:pt x="301" y="98"/>
                      <a:pt x="301" y="98"/>
                    </a:cubicBezTo>
                    <a:cubicBezTo>
                      <a:pt x="301" y="98"/>
                      <a:pt x="301" y="98"/>
                      <a:pt x="301" y="97"/>
                    </a:cubicBezTo>
                    <a:cubicBezTo>
                      <a:pt x="300" y="97"/>
                      <a:pt x="300" y="96"/>
                      <a:pt x="300" y="96"/>
                    </a:cubicBezTo>
                    <a:cubicBezTo>
                      <a:pt x="300" y="96"/>
                      <a:pt x="300" y="96"/>
                      <a:pt x="300" y="95"/>
                    </a:cubicBezTo>
                    <a:cubicBezTo>
                      <a:pt x="300" y="94"/>
                      <a:pt x="299" y="94"/>
                      <a:pt x="299" y="94"/>
                    </a:cubicBezTo>
                    <a:cubicBezTo>
                      <a:pt x="298" y="93"/>
                      <a:pt x="297" y="92"/>
                      <a:pt x="296" y="92"/>
                    </a:cubicBezTo>
                    <a:cubicBezTo>
                      <a:pt x="296" y="92"/>
                      <a:pt x="295" y="91"/>
                      <a:pt x="295" y="91"/>
                    </a:cubicBezTo>
                    <a:cubicBezTo>
                      <a:pt x="295" y="91"/>
                      <a:pt x="294" y="92"/>
                      <a:pt x="294" y="92"/>
                    </a:cubicBezTo>
                    <a:cubicBezTo>
                      <a:pt x="293" y="92"/>
                      <a:pt x="293" y="92"/>
                      <a:pt x="293" y="92"/>
                    </a:cubicBezTo>
                    <a:cubicBezTo>
                      <a:pt x="293" y="93"/>
                      <a:pt x="293" y="93"/>
                      <a:pt x="292" y="94"/>
                    </a:cubicBezTo>
                    <a:cubicBezTo>
                      <a:pt x="292" y="94"/>
                      <a:pt x="292" y="94"/>
                      <a:pt x="292" y="94"/>
                    </a:cubicBezTo>
                    <a:cubicBezTo>
                      <a:pt x="292" y="93"/>
                      <a:pt x="291" y="92"/>
                      <a:pt x="291" y="92"/>
                    </a:cubicBezTo>
                    <a:cubicBezTo>
                      <a:pt x="291" y="92"/>
                      <a:pt x="291" y="92"/>
                      <a:pt x="291" y="92"/>
                    </a:cubicBezTo>
                    <a:cubicBezTo>
                      <a:pt x="291" y="92"/>
                      <a:pt x="290" y="92"/>
                      <a:pt x="290" y="92"/>
                    </a:cubicBezTo>
                    <a:cubicBezTo>
                      <a:pt x="290" y="92"/>
                      <a:pt x="290" y="92"/>
                      <a:pt x="290" y="93"/>
                    </a:cubicBezTo>
                    <a:cubicBezTo>
                      <a:pt x="290" y="93"/>
                      <a:pt x="290" y="93"/>
                      <a:pt x="290" y="93"/>
                    </a:cubicBezTo>
                    <a:cubicBezTo>
                      <a:pt x="290" y="93"/>
                      <a:pt x="290" y="93"/>
                      <a:pt x="290" y="93"/>
                    </a:cubicBezTo>
                    <a:cubicBezTo>
                      <a:pt x="289" y="92"/>
                      <a:pt x="289" y="92"/>
                      <a:pt x="289" y="91"/>
                    </a:cubicBezTo>
                    <a:cubicBezTo>
                      <a:pt x="289" y="91"/>
                      <a:pt x="288" y="91"/>
                      <a:pt x="288" y="91"/>
                    </a:cubicBezTo>
                    <a:cubicBezTo>
                      <a:pt x="288" y="91"/>
                      <a:pt x="287" y="91"/>
                      <a:pt x="287" y="91"/>
                    </a:cubicBezTo>
                    <a:cubicBezTo>
                      <a:pt x="287" y="91"/>
                      <a:pt x="287" y="91"/>
                      <a:pt x="286" y="91"/>
                    </a:cubicBezTo>
                    <a:cubicBezTo>
                      <a:pt x="286" y="91"/>
                      <a:pt x="286" y="90"/>
                      <a:pt x="286" y="90"/>
                    </a:cubicBezTo>
                    <a:cubicBezTo>
                      <a:pt x="286" y="90"/>
                      <a:pt x="286" y="90"/>
                      <a:pt x="286" y="89"/>
                    </a:cubicBezTo>
                    <a:cubicBezTo>
                      <a:pt x="286" y="89"/>
                      <a:pt x="287" y="88"/>
                      <a:pt x="287" y="87"/>
                    </a:cubicBezTo>
                    <a:cubicBezTo>
                      <a:pt x="288" y="86"/>
                      <a:pt x="288" y="86"/>
                      <a:pt x="288" y="85"/>
                    </a:cubicBezTo>
                    <a:cubicBezTo>
                      <a:pt x="288" y="83"/>
                      <a:pt x="289" y="81"/>
                      <a:pt x="290" y="80"/>
                    </a:cubicBezTo>
                    <a:cubicBezTo>
                      <a:pt x="290" y="79"/>
                      <a:pt x="290" y="78"/>
                      <a:pt x="290" y="77"/>
                    </a:cubicBezTo>
                    <a:cubicBezTo>
                      <a:pt x="290" y="76"/>
                      <a:pt x="290" y="76"/>
                      <a:pt x="291" y="75"/>
                    </a:cubicBezTo>
                    <a:cubicBezTo>
                      <a:pt x="291" y="74"/>
                      <a:pt x="291" y="74"/>
                      <a:pt x="291" y="73"/>
                    </a:cubicBezTo>
                    <a:cubicBezTo>
                      <a:pt x="291" y="73"/>
                      <a:pt x="291" y="72"/>
                      <a:pt x="291" y="72"/>
                    </a:cubicBezTo>
                    <a:cubicBezTo>
                      <a:pt x="291" y="71"/>
                      <a:pt x="292" y="71"/>
                      <a:pt x="293" y="71"/>
                    </a:cubicBezTo>
                    <a:cubicBezTo>
                      <a:pt x="294" y="71"/>
                      <a:pt x="295" y="70"/>
                      <a:pt x="296" y="70"/>
                    </a:cubicBezTo>
                    <a:cubicBezTo>
                      <a:pt x="296" y="70"/>
                      <a:pt x="296" y="70"/>
                      <a:pt x="297" y="70"/>
                    </a:cubicBezTo>
                    <a:cubicBezTo>
                      <a:pt x="297" y="70"/>
                      <a:pt x="298" y="70"/>
                      <a:pt x="298" y="70"/>
                    </a:cubicBezTo>
                    <a:cubicBezTo>
                      <a:pt x="298" y="69"/>
                      <a:pt x="299" y="69"/>
                      <a:pt x="299" y="69"/>
                    </a:cubicBezTo>
                    <a:cubicBezTo>
                      <a:pt x="300" y="69"/>
                      <a:pt x="301" y="69"/>
                      <a:pt x="302" y="68"/>
                    </a:cubicBezTo>
                    <a:cubicBezTo>
                      <a:pt x="302" y="68"/>
                      <a:pt x="302" y="68"/>
                      <a:pt x="302" y="68"/>
                    </a:cubicBezTo>
                    <a:cubicBezTo>
                      <a:pt x="302" y="68"/>
                      <a:pt x="303" y="67"/>
                      <a:pt x="303" y="67"/>
                    </a:cubicBezTo>
                    <a:cubicBezTo>
                      <a:pt x="303" y="67"/>
                      <a:pt x="303" y="66"/>
                      <a:pt x="304" y="66"/>
                    </a:cubicBezTo>
                    <a:cubicBezTo>
                      <a:pt x="305" y="66"/>
                      <a:pt x="306" y="67"/>
                      <a:pt x="307" y="67"/>
                    </a:cubicBezTo>
                    <a:cubicBezTo>
                      <a:pt x="307" y="67"/>
                      <a:pt x="307" y="67"/>
                      <a:pt x="308" y="67"/>
                    </a:cubicBezTo>
                    <a:cubicBezTo>
                      <a:pt x="308" y="67"/>
                      <a:pt x="308" y="67"/>
                      <a:pt x="308" y="67"/>
                    </a:cubicBezTo>
                    <a:cubicBezTo>
                      <a:pt x="308" y="68"/>
                      <a:pt x="308" y="68"/>
                      <a:pt x="308" y="68"/>
                    </a:cubicBezTo>
                    <a:cubicBezTo>
                      <a:pt x="307" y="68"/>
                      <a:pt x="307" y="68"/>
                      <a:pt x="308" y="69"/>
                    </a:cubicBezTo>
                    <a:cubicBezTo>
                      <a:pt x="308" y="69"/>
                      <a:pt x="308" y="69"/>
                      <a:pt x="309" y="69"/>
                    </a:cubicBezTo>
                    <a:cubicBezTo>
                      <a:pt x="309" y="68"/>
                      <a:pt x="310" y="68"/>
                      <a:pt x="311" y="67"/>
                    </a:cubicBezTo>
                    <a:cubicBezTo>
                      <a:pt x="311" y="67"/>
                      <a:pt x="312" y="67"/>
                      <a:pt x="312" y="67"/>
                    </a:cubicBezTo>
                    <a:cubicBezTo>
                      <a:pt x="312" y="67"/>
                      <a:pt x="313" y="67"/>
                      <a:pt x="313" y="67"/>
                    </a:cubicBezTo>
                    <a:cubicBezTo>
                      <a:pt x="313" y="66"/>
                      <a:pt x="314" y="66"/>
                      <a:pt x="314" y="66"/>
                    </a:cubicBezTo>
                    <a:cubicBezTo>
                      <a:pt x="313" y="65"/>
                      <a:pt x="313" y="65"/>
                      <a:pt x="312" y="65"/>
                    </a:cubicBezTo>
                    <a:cubicBezTo>
                      <a:pt x="312" y="65"/>
                      <a:pt x="312" y="65"/>
                      <a:pt x="312" y="65"/>
                    </a:cubicBezTo>
                    <a:cubicBezTo>
                      <a:pt x="312" y="65"/>
                      <a:pt x="312" y="65"/>
                      <a:pt x="312" y="64"/>
                    </a:cubicBezTo>
                    <a:cubicBezTo>
                      <a:pt x="311" y="64"/>
                      <a:pt x="311" y="63"/>
                      <a:pt x="312" y="62"/>
                    </a:cubicBezTo>
                    <a:cubicBezTo>
                      <a:pt x="312" y="62"/>
                      <a:pt x="312" y="61"/>
                      <a:pt x="312" y="61"/>
                    </a:cubicBezTo>
                    <a:cubicBezTo>
                      <a:pt x="312" y="61"/>
                      <a:pt x="312" y="60"/>
                      <a:pt x="312" y="59"/>
                    </a:cubicBezTo>
                    <a:cubicBezTo>
                      <a:pt x="312" y="58"/>
                      <a:pt x="312" y="57"/>
                      <a:pt x="312" y="56"/>
                    </a:cubicBezTo>
                    <a:cubicBezTo>
                      <a:pt x="312" y="55"/>
                      <a:pt x="312" y="55"/>
                      <a:pt x="313" y="55"/>
                    </a:cubicBezTo>
                    <a:cubicBezTo>
                      <a:pt x="314" y="54"/>
                      <a:pt x="314" y="54"/>
                      <a:pt x="315" y="54"/>
                    </a:cubicBezTo>
                    <a:cubicBezTo>
                      <a:pt x="315" y="54"/>
                      <a:pt x="316" y="54"/>
                      <a:pt x="316" y="54"/>
                    </a:cubicBezTo>
                    <a:cubicBezTo>
                      <a:pt x="317" y="54"/>
                      <a:pt x="317" y="54"/>
                      <a:pt x="317" y="53"/>
                    </a:cubicBezTo>
                    <a:cubicBezTo>
                      <a:pt x="317" y="53"/>
                      <a:pt x="318" y="53"/>
                      <a:pt x="318" y="54"/>
                    </a:cubicBezTo>
                    <a:cubicBezTo>
                      <a:pt x="318" y="54"/>
                      <a:pt x="318" y="55"/>
                      <a:pt x="318" y="55"/>
                    </a:cubicBezTo>
                    <a:cubicBezTo>
                      <a:pt x="318" y="56"/>
                      <a:pt x="318" y="56"/>
                      <a:pt x="319" y="57"/>
                    </a:cubicBezTo>
                    <a:cubicBezTo>
                      <a:pt x="319" y="57"/>
                      <a:pt x="320" y="57"/>
                      <a:pt x="320" y="57"/>
                    </a:cubicBezTo>
                    <a:cubicBezTo>
                      <a:pt x="320" y="57"/>
                      <a:pt x="321" y="57"/>
                      <a:pt x="321" y="57"/>
                    </a:cubicBezTo>
                    <a:cubicBezTo>
                      <a:pt x="321" y="57"/>
                      <a:pt x="321" y="57"/>
                      <a:pt x="321" y="57"/>
                    </a:cubicBezTo>
                    <a:cubicBezTo>
                      <a:pt x="321" y="56"/>
                      <a:pt x="321" y="55"/>
                      <a:pt x="321" y="54"/>
                    </a:cubicBezTo>
                    <a:cubicBezTo>
                      <a:pt x="322" y="53"/>
                      <a:pt x="322" y="53"/>
                      <a:pt x="323" y="52"/>
                    </a:cubicBezTo>
                    <a:cubicBezTo>
                      <a:pt x="323" y="52"/>
                      <a:pt x="323" y="52"/>
                      <a:pt x="323" y="52"/>
                    </a:cubicBezTo>
                    <a:cubicBezTo>
                      <a:pt x="323" y="52"/>
                      <a:pt x="323" y="52"/>
                      <a:pt x="323" y="52"/>
                    </a:cubicBezTo>
                    <a:cubicBezTo>
                      <a:pt x="322" y="51"/>
                      <a:pt x="321" y="49"/>
                      <a:pt x="321" y="48"/>
                    </a:cubicBezTo>
                    <a:cubicBezTo>
                      <a:pt x="321" y="48"/>
                      <a:pt x="321" y="48"/>
                      <a:pt x="321" y="48"/>
                    </a:cubicBezTo>
                    <a:cubicBezTo>
                      <a:pt x="321" y="47"/>
                      <a:pt x="322" y="47"/>
                      <a:pt x="323" y="47"/>
                    </a:cubicBezTo>
                    <a:cubicBezTo>
                      <a:pt x="323" y="47"/>
                      <a:pt x="323" y="48"/>
                      <a:pt x="323" y="48"/>
                    </a:cubicBezTo>
                    <a:cubicBezTo>
                      <a:pt x="323" y="49"/>
                      <a:pt x="323" y="49"/>
                      <a:pt x="323" y="50"/>
                    </a:cubicBezTo>
                    <a:cubicBezTo>
                      <a:pt x="324" y="51"/>
                      <a:pt x="324" y="52"/>
                      <a:pt x="324" y="53"/>
                    </a:cubicBezTo>
                    <a:cubicBezTo>
                      <a:pt x="324" y="53"/>
                      <a:pt x="324" y="53"/>
                      <a:pt x="324" y="53"/>
                    </a:cubicBezTo>
                    <a:cubicBezTo>
                      <a:pt x="325" y="54"/>
                      <a:pt x="325" y="55"/>
                      <a:pt x="325" y="56"/>
                    </a:cubicBezTo>
                    <a:cubicBezTo>
                      <a:pt x="325" y="56"/>
                      <a:pt x="324" y="57"/>
                      <a:pt x="324" y="57"/>
                    </a:cubicBezTo>
                    <a:cubicBezTo>
                      <a:pt x="324" y="57"/>
                      <a:pt x="324" y="57"/>
                      <a:pt x="324" y="57"/>
                    </a:cubicBezTo>
                    <a:cubicBezTo>
                      <a:pt x="324" y="58"/>
                      <a:pt x="323" y="58"/>
                      <a:pt x="323" y="59"/>
                    </a:cubicBezTo>
                    <a:cubicBezTo>
                      <a:pt x="324" y="60"/>
                      <a:pt x="324" y="61"/>
                      <a:pt x="323" y="63"/>
                    </a:cubicBezTo>
                    <a:cubicBezTo>
                      <a:pt x="323" y="63"/>
                      <a:pt x="323" y="63"/>
                      <a:pt x="323" y="63"/>
                    </a:cubicBezTo>
                    <a:cubicBezTo>
                      <a:pt x="323" y="65"/>
                      <a:pt x="323" y="66"/>
                      <a:pt x="323" y="67"/>
                    </a:cubicBezTo>
                    <a:cubicBezTo>
                      <a:pt x="323" y="68"/>
                      <a:pt x="323" y="69"/>
                      <a:pt x="322" y="70"/>
                    </a:cubicBezTo>
                    <a:cubicBezTo>
                      <a:pt x="322" y="70"/>
                      <a:pt x="322" y="70"/>
                      <a:pt x="322" y="71"/>
                    </a:cubicBezTo>
                    <a:cubicBezTo>
                      <a:pt x="322" y="71"/>
                      <a:pt x="321" y="71"/>
                      <a:pt x="321" y="71"/>
                    </a:cubicBezTo>
                    <a:cubicBezTo>
                      <a:pt x="321" y="72"/>
                      <a:pt x="321" y="72"/>
                      <a:pt x="321" y="72"/>
                    </a:cubicBezTo>
                    <a:cubicBezTo>
                      <a:pt x="321" y="73"/>
                      <a:pt x="322" y="74"/>
                      <a:pt x="321" y="74"/>
                    </a:cubicBezTo>
                    <a:cubicBezTo>
                      <a:pt x="321" y="75"/>
                      <a:pt x="321" y="75"/>
                      <a:pt x="321" y="76"/>
                    </a:cubicBezTo>
                    <a:cubicBezTo>
                      <a:pt x="321" y="76"/>
                      <a:pt x="321" y="77"/>
                      <a:pt x="321" y="77"/>
                    </a:cubicBezTo>
                    <a:cubicBezTo>
                      <a:pt x="321" y="78"/>
                      <a:pt x="321" y="79"/>
                      <a:pt x="322" y="80"/>
                    </a:cubicBezTo>
                    <a:cubicBezTo>
                      <a:pt x="323" y="83"/>
                      <a:pt x="324" y="86"/>
                      <a:pt x="326" y="89"/>
                    </a:cubicBezTo>
                    <a:cubicBezTo>
                      <a:pt x="327" y="89"/>
                      <a:pt x="327" y="90"/>
                      <a:pt x="328" y="91"/>
                    </a:cubicBezTo>
                    <a:cubicBezTo>
                      <a:pt x="328" y="91"/>
                      <a:pt x="328" y="92"/>
                      <a:pt x="329" y="92"/>
                    </a:cubicBezTo>
                    <a:cubicBezTo>
                      <a:pt x="329" y="93"/>
                      <a:pt x="330" y="94"/>
                      <a:pt x="330" y="94"/>
                    </a:cubicBezTo>
                    <a:cubicBezTo>
                      <a:pt x="330" y="95"/>
                      <a:pt x="330" y="96"/>
                      <a:pt x="331" y="96"/>
                    </a:cubicBezTo>
                    <a:cubicBezTo>
                      <a:pt x="331" y="97"/>
                      <a:pt x="332" y="97"/>
                      <a:pt x="332" y="98"/>
                    </a:cubicBezTo>
                    <a:cubicBezTo>
                      <a:pt x="332" y="98"/>
                      <a:pt x="332" y="98"/>
                      <a:pt x="333" y="98"/>
                    </a:cubicBezTo>
                    <a:cubicBezTo>
                      <a:pt x="333" y="97"/>
                      <a:pt x="333" y="97"/>
                      <a:pt x="333" y="96"/>
                    </a:cubicBezTo>
                    <a:cubicBezTo>
                      <a:pt x="334" y="95"/>
                      <a:pt x="334" y="93"/>
                      <a:pt x="334" y="92"/>
                    </a:cubicBezTo>
                    <a:cubicBezTo>
                      <a:pt x="333" y="91"/>
                      <a:pt x="333" y="90"/>
                      <a:pt x="335" y="89"/>
                    </a:cubicBezTo>
                    <a:cubicBezTo>
                      <a:pt x="335" y="89"/>
                      <a:pt x="335" y="89"/>
                      <a:pt x="335" y="89"/>
                    </a:cubicBezTo>
                    <a:cubicBezTo>
                      <a:pt x="335" y="89"/>
                      <a:pt x="335" y="89"/>
                      <a:pt x="335" y="88"/>
                    </a:cubicBezTo>
                    <a:cubicBezTo>
                      <a:pt x="335" y="88"/>
                      <a:pt x="334" y="88"/>
                      <a:pt x="334" y="87"/>
                    </a:cubicBezTo>
                    <a:cubicBezTo>
                      <a:pt x="334" y="87"/>
                      <a:pt x="334" y="87"/>
                      <a:pt x="334" y="87"/>
                    </a:cubicBezTo>
                    <a:cubicBezTo>
                      <a:pt x="334" y="86"/>
                      <a:pt x="334" y="85"/>
                      <a:pt x="334" y="84"/>
                    </a:cubicBezTo>
                    <a:cubicBezTo>
                      <a:pt x="334" y="84"/>
                      <a:pt x="334" y="83"/>
                      <a:pt x="335" y="83"/>
                    </a:cubicBezTo>
                    <a:cubicBezTo>
                      <a:pt x="335" y="83"/>
                      <a:pt x="336" y="83"/>
                      <a:pt x="336" y="83"/>
                    </a:cubicBezTo>
                    <a:cubicBezTo>
                      <a:pt x="336" y="82"/>
                      <a:pt x="336" y="82"/>
                      <a:pt x="336" y="82"/>
                    </a:cubicBezTo>
                    <a:cubicBezTo>
                      <a:pt x="336" y="81"/>
                      <a:pt x="336" y="81"/>
                      <a:pt x="335" y="80"/>
                    </a:cubicBezTo>
                    <a:cubicBezTo>
                      <a:pt x="334" y="79"/>
                      <a:pt x="334" y="78"/>
                      <a:pt x="334" y="76"/>
                    </a:cubicBezTo>
                    <a:cubicBezTo>
                      <a:pt x="334" y="76"/>
                      <a:pt x="334" y="76"/>
                      <a:pt x="334" y="76"/>
                    </a:cubicBezTo>
                    <a:cubicBezTo>
                      <a:pt x="335" y="76"/>
                      <a:pt x="335" y="76"/>
                      <a:pt x="335" y="76"/>
                    </a:cubicBezTo>
                    <a:cubicBezTo>
                      <a:pt x="335" y="76"/>
                      <a:pt x="336" y="75"/>
                      <a:pt x="336" y="75"/>
                    </a:cubicBezTo>
                    <a:cubicBezTo>
                      <a:pt x="335" y="74"/>
                      <a:pt x="335" y="74"/>
                      <a:pt x="335" y="73"/>
                    </a:cubicBezTo>
                    <a:cubicBezTo>
                      <a:pt x="334" y="73"/>
                      <a:pt x="334" y="73"/>
                      <a:pt x="334" y="73"/>
                    </a:cubicBezTo>
                    <a:cubicBezTo>
                      <a:pt x="333" y="73"/>
                      <a:pt x="333" y="73"/>
                      <a:pt x="333" y="72"/>
                    </a:cubicBezTo>
                    <a:cubicBezTo>
                      <a:pt x="333" y="72"/>
                      <a:pt x="332" y="71"/>
                      <a:pt x="333" y="70"/>
                    </a:cubicBezTo>
                    <a:cubicBezTo>
                      <a:pt x="333" y="70"/>
                      <a:pt x="333" y="70"/>
                      <a:pt x="333" y="70"/>
                    </a:cubicBezTo>
                    <a:cubicBezTo>
                      <a:pt x="333" y="69"/>
                      <a:pt x="333" y="69"/>
                      <a:pt x="333" y="69"/>
                    </a:cubicBezTo>
                    <a:cubicBezTo>
                      <a:pt x="332" y="69"/>
                      <a:pt x="332" y="68"/>
                      <a:pt x="331" y="68"/>
                    </a:cubicBezTo>
                    <a:cubicBezTo>
                      <a:pt x="331" y="68"/>
                      <a:pt x="331" y="68"/>
                      <a:pt x="331" y="68"/>
                    </a:cubicBezTo>
                    <a:cubicBezTo>
                      <a:pt x="331" y="69"/>
                      <a:pt x="331" y="69"/>
                      <a:pt x="330" y="69"/>
                    </a:cubicBezTo>
                    <a:cubicBezTo>
                      <a:pt x="330" y="69"/>
                      <a:pt x="330" y="69"/>
                      <a:pt x="330" y="69"/>
                    </a:cubicBezTo>
                    <a:cubicBezTo>
                      <a:pt x="330" y="69"/>
                      <a:pt x="330" y="69"/>
                      <a:pt x="330" y="69"/>
                    </a:cubicBezTo>
                    <a:cubicBezTo>
                      <a:pt x="331" y="69"/>
                      <a:pt x="331" y="69"/>
                      <a:pt x="331" y="69"/>
                    </a:cubicBezTo>
                    <a:cubicBezTo>
                      <a:pt x="331" y="69"/>
                      <a:pt x="331" y="69"/>
                      <a:pt x="330" y="69"/>
                    </a:cubicBezTo>
                    <a:cubicBezTo>
                      <a:pt x="330" y="69"/>
                      <a:pt x="330" y="69"/>
                      <a:pt x="330" y="69"/>
                    </a:cubicBezTo>
                    <a:cubicBezTo>
                      <a:pt x="330" y="69"/>
                      <a:pt x="330" y="69"/>
                      <a:pt x="330" y="69"/>
                    </a:cubicBezTo>
                    <a:cubicBezTo>
                      <a:pt x="330" y="69"/>
                      <a:pt x="330" y="68"/>
                      <a:pt x="329" y="68"/>
                    </a:cubicBezTo>
                    <a:cubicBezTo>
                      <a:pt x="329" y="67"/>
                      <a:pt x="329" y="66"/>
                      <a:pt x="329" y="65"/>
                    </a:cubicBezTo>
                    <a:cubicBezTo>
                      <a:pt x="329" y="64"/>
                      <a:pt x="329" y="62"/>
                      <a:pt x="328" y="61"/>
                    </a:cubicBezTo>
                    <a:cubicBezTo>
                      <a:pt x="328" y="61"/>
                      <a:pt x="328" y="61"/>
                      <a:pt x="328" y="61"/>
                    </a:cubicBezTo>
                    <a:cubicBezTo>
                      <a:pt x="328" y="60"/>
                      <a:pt x="328" y="59"/>
                      <a:pt x="329" y="59"/>
                    </a:cubicBezTo>
                    <a:cubicBezTo>
                      <a:pt x="329" y="59"/>
                      <a:pt x="330" y="59"/>
                      <a:pt x="330" y="59"/>
                    </a:cubicBezTo>
                    <a:cubicBezTo>
                      <a:pt x="330" y="59"/>
                      <a:pt x="330" y="59"/>
                      <a:pt x="330" y="58"/>
                    </a:cubicBezTo>
                    <a:cubicBezTo>
                      <a:pt x="330" y="58"/>
                      <a:pt x="330" y="58"/>
                      <a:pt x="331" y="57"/>
                    </a:cubicBezTo>
                    <a:cubicBezTo>
                      <a:pt x="331" y="57"/>
                      <a:pt x="331" y="57"/>
                      <a:pt x="331" y="57"/>
                    </a:cubicBezTo>
                    <a:cubicBezTo>
                      <a:pt x="332" y="58"/>
                      <a:pt x="332" y="58"/>
                      <a:pt x="332" y="58"/>
                    </a:cubicBezTo>
                    <a:cubicBezTo>
                      <a:pt x="332" y="58"/>
                      <a:pt x="332" y="58"/>
                      <a:pt x="332" y="58"/>
                    </a:cubicBezTo>
                    <a:cubicBezTo>
                      <a:pt x="333" y="58"/>
                      <a:pt x="333" y="58"/>
                      <a:pt x="333" y="58"/>
                    </a:cubicBezTo>
                    <a:cubicBezTo>
                      <a:pt x="333" y="58"/>
                      <a:pt x="333" y="57"/>
                      <a:pt x="333" y="57"/>
                    </a:cubicBezTo>
                    <a:cubicBezTo>
                      <a:pt x="333" y="56"/>
                      <a:pt x="333" y="56"/>
                      <a:pt x="334" y="55"/>
                    </a:cubicBezTo>
                    <a:cubicBezTo>
                      <a:pt x="334" y="55"/>
                      <a:pt x="335" y="55"/>
                      <a:pt x="336" y="54"/>
                    </a:cubicBezTo>
                    <a:cubicBezTo>
                      <a:pt x="336" y="54"/>
                      <a:pt x="337" y="55"/>
                      <a:pt x="337" y="55"/>
                    </a:cubicBezTo>
                    <a:cubicBezTo>
                      <a:pt x="338" y="55"/>
                      <a:pt x="338" y="56"/>
                      <a:pt x="338" y="56"/>
                    </a:cubicBezTo>
                    <a:cubicBezTo>
                      <a:pt x="339" y="56"/>
                      <a:pt x="339" y="56"/>
                      <a:pt x="339" y="56"/>
                    </a:cubicBezTo>
                    <a:cubicBezTo>
                      <a:pt x="339" y="56"/>
                      <a:pt x="339" y="56"/>
                      <a:pt x="340" y="56"/>
                    </a:cubicBezTo>
                    <a:cubicBezTo>
                      <a:pt x="340" y="56"/>
                      <a:pt x="340" y="56"/>
                      <a:pt x="340" y="56"/>
                    </a:cubicBezTo>
                    <a:cubicBezTo>
                      <a:pt x="340" y="55"/>
                      <a:pt x="340" y="55"/>
                      <a:pt x="340" y="54"/>
                    </a:cubicBezTo>
                    <a:cubicBezTo>
                      <a:pt x="340" y="53"/>
                      <a:pt x="340" y="53"/>
                      <a:pt x="340" y="52"/>
                    </a:cubicBezTo>
                    <a:cubicBezTo>
                      <a:pt x="340" y="52"/>
                      <a:pt x="340" y="51"/>
                      <a:pt x="341" y="50"/>
                    </a:cubicBezTo>
                    <a:cubicBezTo>
                      <a:pt x="341" y="49"/>
                      <a:pt x="341" y="47"/>
                      <a:pt x="342" y="46"/>
                    </a:cubicBezTo>
                    <a:cubicBezTo>
                      <a:pt x="342" y="46"/>
                      <a:pt x="342" y="45"/>
                      <a:pt x="343" y="44"/>
                    </a:cubicBezTo>
                    <a:cubicBezTo>
                      <a:pt x="343" y="43"/>
                      <a:pt x="344" y="42"/>
                      <a:pt x="345" y="42"/>
                    </a:cubicBezTo>
                    <a:cubicBezTo>
                      <a:pt x="345" y="41"/>
                      <a:pt x="345" y="41"/>
                      <a:pt x="346" y="41"/>
                    </a:cubicBezTo>
                    <a:cubicBezTo>
                      <a:pt x="346" y="41"/>
                      <a:pt x="347" y="41"/>
                      <a:pt x="347" y="41"/>
                    </a:cubicBezTo>
                    <a:cubicBezTo>
                      <a:pt x="348" y="41"/>
                      <a:pt x="348" y="41"/>
                      <a:pt x="348" y="41"/>
                    </a:cubicBezTo>
                    <a:cubicBezTo>
                      <a:pt x="348" y="41"/>
                      <a:pt x="349" y="41"/>
                      <a:pt x="349" y="41"/>
                    </a:cubicBezTo>
                    <a:cubicBezTo>
                      <a:pt x="349" y="40"/>
                      <a:pt x="349" y="39"/>
                      <a:pt x="348" y="38"/>
                    </a:cubicBezTo>
                    <a:cubicBezTo>
                      <a:pt x="347" y="38"/>
                      <a:pt x="347" y="37"/>
                      <a:pt x="347" y="37"/>
                    </a:cubicBezTo>
                    <a:cubicBezTo>
                      <a:pt x="347" y="37"/>
                      <a:pt x="347" y="37"/>
                      <a:pt x="347" y="36"/>
                    </a:cubicBezTo>
                    <a:cubicBezTo>
                      <a:pt x="346" y="36"/>
                      <a:pt x="345" y="35"/>
                      <a:pt x="344" y="35"/>
                    </a:cubicBezTo>
                    <a:cubicBezTo>
                      <a:pt x="344" y="35"/>
                      <a:pt x="344" y="35"/>
                      <a:pt x="344" y="35"/>
                    </a:cubicBezTo>
                    <a:cubicBezTo>
                      <a:pt x="344" y="35"/>
                      <a:pt x="344" y="35"/>
                      <a:pt x="344" y="35"/>
                    </a:cubicBezTo>
                    <a:cubicBezTo>
                      <a:pt x="344" y="35"/>
                      <a:pt x="344" y="35"/>
                      <a:pt x="344" y="35"/>
                    </a:cubicBezTo>
                    <a:cubicBezTo>
                      <a:pt x="344" y="35"/>
                      <a:pt x="344" y="35"/>
                      <a:pt x="344" y="35"/>
                    </a:cubicBezTo>
                    <a:cubicBezTo>
                      <a:pt x="344" y="35"/>
                      <a:pt x="344" y="34"/>
                      <a:pt x="344" y="34"/>
                    </a:cubicBezTo>
                    <a:cubicBezTo>
                      <a:pt x="344" y="34"/>
                      <a:pt x="343" y="33"/>
                      <a:pt x="342" y="33"/>
                    </a:cubicBezTo>
                    <a:cubicBezTo>
                      <a:pt x="342" y="33"/>
                      <a:pt x="342" y="33"/>
                      <a:pt x="342" y="33"/>
                    </a:cubicBezTo>
                    <a:cubicBezTo>
                      <a:pt x="342" y="33"/>
                      <a:pt x="342" y="33"/>
                      <a:pt x="342" y="33"/>
                    </a:cubicBezTo>
                    <a:cubicBezTo>
                      <a:pt x="342" y="32"/>
                      <a:pt x="341" y="32"/>
                      <a:pt x="341" y="32"/>
                    </a:cubicBezTo>
                    <a:cubicBezTo>
                      <a:pt x="340" y="32"/>
                      <a:pt x="339" y="32"/>
                      <a:pt x="339" y="31"/>
                    </a:cubicBezTo>
                    <a:cubicBezTo>
                      <a:pt x="339" y="31"/>
                      <a:pt x="339" y="30"/>
                      <a:pt x="339" y="30"/>
                    </a:cubicBezTo>
                    <a:cubicBezTo>
                      <a:pt x="339" y="30"/>
                      <a:pt x="340" y="30"/>
                      <a:pt x="340" y="30"/>
                    </a:cubicBezTo>
                    <a:cubicBezTo>
                      <a:pt x="341" y="30"/>
                      <a:pt x="341" y="29"/>
                      <a:pt x="341" y="28"/>
                    </a:cubicBezTo>
                    <a:cubicBezTo>
                      <a:pt x="341" y="27"/>
                      <a:pt x="341" y="26"/>
                      <a:pt x="341" y="25"/>
                    </a:cubicBezTo>
                    <a:cubicBezTo>
                      <a:pt x="341" y="25"/>
                      <a:pt x="341" y="25"/>
                      <a:pt x="341" y="24"/>
                    </a:cubicBezTo>
                    <a:cubicBezTo>
                      <a:pt x="341" y="24"/>
                      <a:pt x="341" y="24"/>
                      <a:pt x="341" y="23"/>
                    </a:cubicBezTo>
                    <a:cubicBezTo>
                      <a:pt x="340" y="23"/>
                      <a:pt x="340" y="22"/>
                      <a:pt x="339" y="22"/>
                    </a:cubicBezTo>
                    <a:cubicBezTo>
                      <a:pt x="339" y="22"/>
                      <a:pt x="338" y="22"/>
                      <a:pt x="338" y="21"/>
                    </a:cubicBezTo>
                    <a:cubicBezTo>
                      <a:pt x="338" y="21"/>
                      <a:pt x="338" y="21"/>
                      <a:pt x="338" y="21"/>
                    </a:cubicBezTo>
                    <a:cubicBezTo>
                      <a:pt x="338" y="20"/>
                      <a:pt x="338" y="20"/>
                      <a:pt x="338" y="20"/>
                    </a:cubicBezTo>
                    <a:cubicBezTo>
                      <a:pt x="338" y="19"/>
                      <a:pt x="339" y="19"/>
                      <a:pt x="339" y="20"/>
                    </a:cubicBezTo>
                    <a:cubicBezTo>
                      <a:pt x="339" y="20"/>
                      <a:pt x="339" y="21"/>
                      <a:pt x="340" y="21"/>
                    </a:cubicBezTo>
                    <a:cubicBezTo>
                      <a:pt x="342" y="22"/>
                      <a:pt x="342" y="22"/>
                      <a:pt x="342" y="20"/>
                    </a:cubicBezTo>
                    <a:cubicBezTo>
                      <a:pt x="342" y="20"/>
                      <a:pt x="343" y="20"/>
                      <a:pt x="343" y="20"/>
                    </a:cubicBezTo>
                    <a:cubicBezTo>
                      <a:pt x="343" y="19"/>
                      <a:pt x="343" y="19"/>
                      <a:pt x="344" y="19"/>
                    </a:cubicBezTo>
                    <a:cubicBezTo>
                      <a:pt x="344" y="19"/>
                      <a:pt x="344" y="19"/>
                      <a:pt x="345" y="19"/>
                    </a:cubicBezTo>
                    <a:cubicBezTo>
                      <a:pt x="345" y="20"/>
                      <a:pt x="345" y="20"/>
                      <a:pt x="346" y="20"/>
                    </a:cubicBezTo>
                    <a:cubicBezTo>
                      <a:pt x="346" y="21"/>
                      <a:pt x="347" y="21"/>
                      <a:pt x="347" y="21"/>
                    </a:cubicBezTo>
                    <a:cubicBezTo>
                      <a:pt x="348" y="20"/>
                      <a:pt x="348" y="20"/>
                      <a:pt x="349" y="20"/>
                    </a:cubicBezTo>
                    <a:cubicBezTo>
                      <a:pt x="349" y="20"/>
                      <a:pt x="350" y="20"/>
                      <a:pt x="350" y="20"/>
                    </a:cubicBezTo>
                    <a:cubicBezTo>
                      <a:pt x="350" y="20"/>
                      <a:pt x="351" y="20"/>
                      <a:pt x="351" y="20"/>
                    </a:cubicBezTo>
                    <a:cubicBezTo>
                      <a:pt x="351" y="20"/>
                      <a:pt x="351" y="20"/>
                      <a:pt x="351" y="20"/>
                    </a:cubicBezTo>
                    <a:cubicBezTo>
                      <a:pt x="351" y="20"/>
                      <a:pt x="352" y="19"/>
                      <a:pt x="352" y="19"/>
                    </a:cubicBezTo>
                    <a:cubicBezTo>
                      <a:pt x="351" y="19"/>
                      <a:pt x="352" y="18"/>
                      <a:pt x="350" y="17"/>
                    </a:cubicBezTo>
                    <a:cubicBezTo>
                      <a:pt x="350" y="17"/>
                      <a:pt x="350" y="17"/>
                      <a:pt x="350" y="17"/>
                    </a:cubicBezTo>
                    <a:cubicBezTo>
                      <a:pt x="350" y="17"/>
                      <a:pt x="350" y="16"/>
                      <a:pt x="350" y="16"/>
                    </a:cubicBezTo>
                    <a:cubicBezTo>
                      <a:pt x="350" y="15"/>
                      <a:pt x="350" y="15"/>
                      <a:pt x="349" y="14"/>
                    </a:cubicBezTo>
                    <a:cubicBezTo>
                      <a:pt x="349" y="14"/>
                      <a:pt x="348" y="14"/>
                      <a:pt x="348" y="13"/>
                    </a:cubicBezTo>
                    <a:cubicBezTo>
                      <a:pt x="348" y="13"/>
                      <a:pt x="348" y="13"/>
                      <a:pt x="348" y="13"/>
                    </a:cubicBezTo>
                    <a:cubicBezTo>
                      <a:pt x="349" y="12"/>
                      <a:pt x="349" y="11"/>
                      <a:pt x="349" y="11"/>
                    </a:cubicBezTo>
                    <a:cubicBezTo>
                      <a:pt x="349" y="10"/>
                      <a:pt x="349" y="10"/>
                      <a:pt x="349" y="10"/>
                    </a:cubicBezTo>
                    <a:cubicBezTo>
                      <a:pt x="348" y="9"/>
                      <a:pt x="348" y="8"/>
                      <a:pt x="348" y="7"/>
                    </a:cubicBezTo>
                    <a:cubicBezTo>
                      <a:pt x="348" y="7"/>
                      <a:pt x="348" y="7"/>
                      <a:pt x="348" y="7"/>
                    </a:cubicBezTo>
                    <a:cubicBezTo>
                      <a:pt x="347" y="7"/>
                      <a:pt x="347" y="7"/>
                      <a:pt x="347" y="7"/>
                    </a:cubicBezTo>
                    <a:cubicBezTo>
                      <a:pt x="346" y="7"/>
                      <a:pt x="345" y="6"/>
                      <a:pt x="345" y="6"/>
                    </a:cubicBezTo>
                    <a:cubicBezTo>
                      <a:pt x="344" y="6"/>
                      <a:pt x="344" y="6"/>
                      <a:pt x="344" y="6"/>
                    </a:cubicBezTo>
                    <a:cubicBezTo>
                      <a:pt x="343" y="6"/>
                      <a:pt x="343" y="6"/>
                      <a:pt x="342" y="6"/>
                    </a:cubicBezTo>
                    <a:cubicBezTo>
                      <a:pt x="342" y="7"/>
                      <a:pt x="341" y="7"/>
                      <a:pt x="340" y="7"/>
                    </a:cubicBezTo>
                    <a:cubicBezTo>
                      <a:pt x="340" y="7"/>
                      <a:pt x="340" y="8"/>
                      <a:pt x="340" y="8"/>
                    </a:cubicBezTo>
                    <a:cubicBezTo>
                      <a:pt x="340" y="8"/>
                      <a:pt x="340" y="8"/>
                      <a:pt x="340" y="9"/>
                    </a:cubicBezTo>
                    <a:cubicBezTo>
                      <a:pt x="340" y="9"/>
                      <a:pt x="341" y="9"/>
                      <a:pt x="341" y="10"/>
                    </a:cubicBezTo>
                    <a:cubicBezTo>
                      <a:pt x="341" y="10"/>
                      <a:pt x="341" y="11"/>
                      <a:pt x="341" y="11"/>
                    </a:cubicBezTo>
                    <a:cubicBezTo>
                      <a:pt x="341" y="11"/>
                      <a:pt x="341" y="11"/>
                      <a:pt x="341" y="11"/>
                    </a:cubicBezTo>
                    <a:cubicBezTo>
                      <a:pt x="341" y="11"/>
                      <a:pt x="341" y="11"/>
                      <a:pt x="341" y="11"/>
                    </a:cubicBezTo>
                    <a:cubicBezTo>
                      <a:pt x="340" y="10"/>
                      <a:pt x="339" y="9"/>
                      <a:pt x="338" y="8"/>
                    </a:cubicBezTo>
                    <a:cubicBezTo>
                      <a:pt x="337" y="7"/>
                      <a:pt x="337" y="7"/>
                      <a:pt x="335" y="7"/>
                    </a:cubicBezTo>
                    <a:cubicBezTo>
                      <a:pt x="335" y="7"/>
                      <a:pt x="334" y="7"/>
                      <a:pt x="334" y="7"/>
                    </a:cubicBezTo>
                    <a:cubicBezTo>
                      <a:pt x="333" y="7"/>
                      <a:pt x="332" y="7"/>
                      <a:pt x="332" y="7"/>
                    </a:cubicBezTo>
                    <a:cubicBezTo>
                      <a:pt x="331" y="6"/>
                      <a:pt x="330" y="6"/>
                      <a:pt x="329" y="6"/>
                    </a:cubicBezTo>
                    <a:cubicBezTo>
                      <a:pt x="328" y="6"/>
                      <a:pt x="327" y="6"/>
                      <a:pt x="326" y="6"/>
                    </a:cubicBezTo>
                    <a:cubicBezTo>
                      <a:pt x="326" y="6"/>
                      <a:pt x="325" y="6"/>
                      <a:pt x="325" y="6"/>
                    </a:cubicBezTo>
                    <a:cubicBezTo>
                      <a:pt x="324" y="5"/>
                      <a:pt x="324" y="5"/>
                      <a:pt x="323" y="5"/>
                    </a:cubicBezTo>
                    <a:cubicBezTo>
                      <a:pt x="321" y="5"/>
                      <a:pt x="320" y="4"/>
                      <a:pt x="318" y="5"/>
                    </a:cubicBezTo>
                    <a:cubicBezTo>
                      <a:pt x="318" y="5"/>
                      <a:pt x="317" y="5"/>
                      <a:pt x="317" y="4"/>
                    </a:cubicBezTo>
                    <a:cubicBezTo>
                      <a:pt x="316" y="4"/>
                      <a:pt x="315" y="4"/>
                      <a:pt x="314" y="5"/>
                    </a:cubicBezTo>
                    <a:cubicBezTo>
                      <a:pt x="313" y="5"/>
                      <a:pt x="312" y="6"/>
                      <a:pt x="311" y="6"/>
                    </a:cubicBezTo>
                    <a:cubicBezTo>
                      <a:pt x="310" y="6"/>
                      <a:pt x="310" y="6"/>
                      <a:pt x="309" y="6"/>
                    </a:cubicBezTo>
                    <a:cubicBezTo>
                      <a:pt x="308" y="6"/>
                      <a:pt x="308" y="6"/>
                      <a:pt x="307" y="6"/>
                    </a:cubicBezTo>
                    <a:cubicBezTo>
                      <a:pt x="307" y="6"/>
                      <a:pt x="307" y="6"/>
                      <a:pt x="307" y="7"/>
                    </a:cubicBezTo>
                    <a:cubicBezTo>
                      <a:pt x="307" y="7"/>
                      <a:pt x="308" y="8"/>
                      <a:pt x="308" y="9"/>
                    </a:cubicBezTo>
                    <a:cubicBezTo>
                      <a:pt x="308" y="9"/>
                      <a:pt x="308" y="9"/>
                      <a:pt x="308" y="9"/>
                    </a:cubicBezTo>
                    <a:cubicBezTo>
                      <a:pt x="309" y="10"/>
                      <a:pt x="310" y="10"/>
                      <a:pt x="310" y="10"/>
                    </a:cubicBezTo>
                    <a:cubicBezTo>
                      <a:pt x="311" y="11"/>
                      <a:pt x="311" y="11"/>
                      <a:pt x="311" y="12"/>
                    </a:cubicBezTo>
                    <a:cubicBezTo>
                      <a:pt x="312" y="12"/>
                      <a:pt x="312" y="13"/>
                      <a:pt x="311" y="13"/>
                    </a:cubicBezTo>
                    <a:cubicBezTo>
                      <a:pt x="311" y="13"/>
                      <a:pt x="311" y="13"/>
                      <a:pt x="311" y="14"/>
                    </a:cubicBezTo>
                    <a:cubicBezTo>
                      <a:pt x="310" y="14"/>
                      <a:pt x="310" y="14"/>
                      <a:pt x="310" y="14"/>
                    </a:cubicBezTo>
                    <a:cubicBezTo>
                      <a:pt x="309" y="13"/>
                      <a:pt x="308" y="12"/>
                      <a:pt x="307" y="12"/>
                    </a:cubicBezTo>
                    <a:cubicBezTo>
                      <a:pt x="307" y="12"/>
                      <a:pt x="307" y="12"/>
                      <a:pt x="307" y="12"/>
                    </a:cubicBezTo>
                    <a:cubicBezTo>
                      <a:pt x="306" y="12"/>
                      <a:pt x="306" y="12"/>
                      <a:pt x="306" y="12"/>
                    </a:cubicBezTo>
                    <a:cubicBezTo>
                      <a:pt x="306" y="11"/>
                      <a:pt x="306" y="11"/>
                      <a:pt x="306" y="11"/>
                    </a:cubicBezTo>
                    <a:cubicBezTo>
                      <a:pt x="305" y="11"/>
                      <a:pt x="306" y="10"/>
                      <a:pt x="306" y="10"/>
                    </a:cubicBezTo>
                    <a:cubicBezTo>
                      <a:pt x="306" y="10"/>
                      <a:pt x="306" y="9"/>
                      <a:pt x="306" y="9"/>
                    </a:cubicBezTo>
                    <a:cubicBezTo>
                      <a:pt x="305" y="8"/>
                      <a:pt x="305" y="8"/>
                      <a:pt x="304" y="8"/>
                    </a:cubicBezTo>
                    <a:cubicBezTo>
                      <a:pt x="304" y="8"/>
                      <a:pt x="303" y="9"/>
                      <a:pt x="303" y="9"/>
                    </a:cubicBezTo>
                    <a:cubicBezTo>
                      <a:pt x="303" y="10"/>
                      <a:pt x="303" y="10"/>
                      <a:pt x="303" y="11"/>
                    </a:cubicBezTo>
                    <a:cubicBezTo>
                      <a:pt x="303" y="11"/>
                      <a:pt x="303" y="12"/>
                      <a:pt x="303" y="12"/>
                    </a:cubicBezTo>
                    <a:cubicBezTo>
                      <a:pt x="302" y="12"/>
                      <a:pt x="301" y="12"/>
                      <a:pt x="300" y="12"/>
                    </a:cubicBezTo>
                    <a:cubicBezTo>
                      <a:pt x="300" y="12"/>
                      <a:pt x="299" y="13"/>
                      <a:pt x="298" y="12"/>
                    </a:cubicBezTo>
                    <a:cubicBezTo>
                      <a:pt x="298" y="12"/>
                      <a:pt x="298" y="12"/>
                      <a:pt x="298" y="12"/>
                    </a:cubicBezTo>
                    <a:cubicBezTo>
                      <a:pt x="297" y="13"/>
                      <a:pt x="296" y="13"/>
                      <a:pt x="295" y="14"/>
                    </a:cubicBezTo>
                    <a:cubicBezTo>
                      <a:pt x="294" y="15"/>
                      <a:pt x="292" y="15"/>
                      <a:pt x="291" y="15"/>
                    </a:cubicBezTo>
                    <a:cubicBezTo>
                      <a:pt x="291" y="15"/>
                      <a:pt x="290" y="15"/>
                      <a:pt x="290" y="14"/>
                    </a:cubicBezTo>
                    <a:cubicBezTo>
                      <a:pt x="290" y="14"/>
                      <a:pt x="290" y="14"/>
                      <a:pt x="290" y="14"/>
                    </a:cubicBezTo>
                    <a:cubicBezTo>
                      <a:pt x="290" y="13"/>
                      <a:pt x="289" y="11"/>
                      <a:pt x="287" y="11"/>
                    </a:cubicBezTo>
                    <a:cubicBezTo>
                      <a:pt x="287" y="11"/>
                      <a:pt x="287" y="10"/>
                      <a:pt x="287" y="10"/>
                    </a:cubicBezTo>
                    <a:cubicBezTo>
                      <a:pt x="286" y="9"/>
                      <a:pt x="284" y="9"/>
                      <a:pt x="282" y="10"/>
                    </a:cubicBezTo>
                    <a:cubicBezTo>
                      <a:pt x="282" y="10"/>
                      <a:pt x="282" y="10"/>
                      <a:pt x="282" y="10"/>
                    </a:cubicBezTo>
                    <a:cubicBezTo>
                      <a:pt x="280" y="11"/>
                      <a:pt x="279" y="11"/>
                      <a:pt x="278" y="12"/>
                    </a:cubicBezTo>
                    <a:cubicBezTo>
                      <a:pt x="277" y="13"/>
                      <a:pt x="277" y="13"/>
                      <a:pt x="276" y="13"/>
                    </a:cubicBezTo>
                    <a:cubicBezTo>
                      <a:pt x="275" y="14"/>
                      <a:pt x="275" y="13"/>
                      <a:pt x="275" y="13"/>
                    </a:cubicBezTo>
                    <a:cubicBezTo>
                      <a:pt x="274" y="12"/>
                      <a:pt x="274" y="12"/>
                      <a:pt x="273" y="12"/>
                    </a:cubicBezTo>
                    <a:cubicBezTo>
                      <a:pt x="273" y="12"/>
                      <a:pt x="273" y="11"/>
                      <a:pt x="272" y="11"/>
                    </a:cubicBezTo>
                    <a:cubicBezTo>
                      <a:pt x="272" y="11"/>
                      <a:pt x="272" y="11"/>
                      <a:pt x="271" y="11"/>
                    </a:cubicBezTo>
                    <a:cubicBezTo>
                      <a:pt x="271" y="12"/>
                      <a:pt x="271" y="12"/>
                      <a:pt x="270" y="12"/>
                    </a:cubicBezTo>
                    <a:cubicBezTo>
                      <a:pt x="270" y="11"/>
                      <a:pt x="270" y="11"/>
                      <a:pt x="270" y="11"/>
                    </a:cubicBezTo>
                    <a:cubicBezTo>
                      <a:pt x="269" y="11"/>
                      <a:pt x="269" y="11"/>
                      <a:pt x="269" y="11"/>
                    </a:cubicBezTo>
                    <a:cubicBezTo>
                      <a:pt x="268" y="11"/>
                      <a:pt x="268" y="11"/>
                      <a:pt x="267" y="11"/>
                    </a:cubicBezTo>
                    <a:cubicBezTo>
                      <a:pt x="267" y="10"/>
                      <a:pt x="267" y="10"/>
                      <a:pt x="267" y="10"/>
                    </a:cubicBezTo>
                    <a:cubicBezTo>
                      <a:pt x="268" y="9"/>
                      <a:pt x="268" y="9"/>
                      <a:pt x="267" y="9"/>
                    </a:cubicBezTo>
                    <a:cubicBezTo>
                      <a:pt x="267" y="9"/>
                      <a:pt x="267" y="9"/>
                      <a:pt x="267" y="8"/>
                    </a:cubicBezTo>
                    <a:cubicBezTo>
                      <a:pt x="266" y="8"/>
                      <a:pt x="265" y="7"/>
                      <a:pt x="264" y="8"/>
                    </a:cubicBezTo>
                    <a:cubicBezTo>
                      <a:pt x="264" y="8"/>
                      <a:pt x="263" y="8"/>
                      <a:pt x="263" y="8"/>
                    </a:cubicBezTo>
                    <a:cubicBezTo>
                      <a:pt x="262" y="8"/>
                      <a:pt x="262" y="8"/>
                      <a:pt x="262" y="9"/>
                    </a:cubicBezTo>
                    <a:cubicBezTo>
                      <a:pt x="261" y="9"/>
                      <a:pt x="261" y="9"/>
                      <a:pt x="260" y="9"/>
                    </a:cubicBezTo>
                    <a:cubicBezTo>
                      <a:pt x="259" y="9"/>
                      <a:pt x="258" y="9"/>
                      <a:pt x="257" y="9"/>
                    </a:cubicBezTo>
                    <a:cubicBezTo>
                      <a:pt x="256" y="9"/>
                      <a:pt x="255" y="9"/>
                      <a:pt x="254" y="9"/>
                    </a:cubicBezTo>
                    <a:cubicBezTo>
                      <a:pt x="253" y="9"/>
                      <a:pt x="252" y="10"/>
                      <a:pt x="251" y="9"/>
                    </a:cubicBezTo>
                    <a:cubicBezTo>
                      <a:pt x="251" y="9"/>
                      <a:pt x="250" y="9"/>
                      <a:pt x="250" y="9"/>
                    </a:cubicBezTo>
                    <a:cubicBezTo>
                      <a:pt x="250" y="10"/>
                      <a:pt x="250" y="10"/>
                      <a:pt x="250" y="10"/>
                    </a:cubicBezTo>
                    <a:cubicBezTo>
                      <a:pt x="250" y="10"/>
                      <a:pt x="250" y="10"/>
                      <a:pt x="250" y="10"/>
                    </a:cubicBezTo>
                    <a:cubicBezTo>
                      <a:pt x="250" y="10"/>
                      <a:pt x="251" y="10"/>
                      <a:pt x="251" y="10"/>
                    </a:cubicBezTo>
                    <a:cubicBezTo>
                      <a:pt x="251" y="11"/>
                      <a:pt x="251" y="11"/>
                      <a:pt x="251" y="11"/>
                    </a:cubicBezTo>
                    <a:cubicBezTo>
                      <a:pt x="252" y="11"/>
                      <a:pt x="251" y="11"/>
                      <a:pt x="251" y="11"/>
                    </a:cubicBezTo>
                    <a:cubicBezTo>
                      <a:pt x="251" y="12"/>
                      <a:pt x="251" y="12"/>
                      <a:pt x="250" y="12"/>
                    </a:cubicBezTo>
                    <a:cubicBezTo>
                      <a:pt x="250" y="12"/>
                      <a:pt x="250" y="12"/>
                      <a:pt x="250" y="13"/>
                    </a:cubicBezTo>
                    <a:cubicBezTo>
                      <a:pt x="250" y="13"/>
                      <a:pt x="250" y="14"/>
                      <a:pt x="251" y="14"/>
                    </a:cubicBezTo>
                    <a:cubicBezTo>
                      <a:pt x="251" y="14"/>
                      <a:pt x="251" y="14"/>
                      <a:pt x="252" y="14"/>
                    </a:cubicBezTo>
                    <a:cubicBezTo>
                      <a:pt x="252" y="14"/>
                      <a:pt x="252" y="14"/>
                      <a:pt x="252" y="14"/>
                    </a:cubicBezTo>
                    <a:cubicBezTo>
                      <a:pt x="252" y="14"/>
                      <a:pt x="252" y="14"/>
                      <a:pt x="252" y="14"/>
                    </a:cubicBezTo>
                    <a:cubicBezTo>
                      <a:pt x="252" y="14"/>
                      <a:pt x="252" y="14"/>
                      <a:pt x="252" y="14"/>
                    </a:cubicBezTo>
                    <a:cubicBezTo>
                      <a:pt x="252" y="14"/>
                      <a:pt x="252" y="14"/>
                      <a:pt x="252" y="14"/>
                    </a:cubicBezTo>
                    <a:cubicBezTo>
                      <a:pt x="251" y="14"/>
                      <a:pt x="251" y="15"/>
                      <a:pt x="252" y="15"/>
                    </a:cubicBezTo>
                    <a:cubicBezTo>
                      <a:pt x="252" y="15"/>
                      <a:pt x="253" y="16"/>
                      <a:pt x="253" y="16"/>
                    </a:cubicBezTo>
                    <a:cubicBezTo>
                      <a:pt x="253" y="16"/>
                      <a:pt x="253" y="17"/>
                      <a:pt x="253" y="17"/>
                    </a:cubicBezTo>
                    <a:cubicBezTo>
                      <a:pt x="253" y="17"/>
                      <a:pt x="253" y="17"/>
                      <a:pt x="253" y="17"/>
                    </a:cubicBezTo>
                    <a:cubicBezTo>
                      <a:pt x="252" y="17"/>
                      <a:pt x="251" y="17"/>
                      <a:pt x="251" y="17"/>
                    </a:cubicBezTo>
                    <a:cubicBezTo>
                      <a:pt x="251" y="17"/>
                      <a:pt x="250" y="18"/>
                      <a:pt x="250" y="18"/>
                    </a:cubicBezTo>
                    <a:cubicBezTo>
                      <a:pt x="249" y="18"/>
                      <a:pt x="249" y="18"/>
                      <a:pt x="248" y="18"/>
                    </a:cubicBezTo>
                    <a:cubicBezTo>
                      <a:pt x="248" y="18"/>
                      <a:pt x="248" y="18"/>
                      <a:pt x="247" y="18"/>
                    </a:cubicBezTo>
                    <a:cubicBezTo>
                      <a:pt x="247" y="18"/>
                      <a:pt x="246" y="18"/>
                      <a:pt x="246" y="19"/>
                    </a:cubicBezTo>
                    <a:cubicBezTo>
                      <a:pt x="246" y="20"/>
                      <a:pt x="245" y="20"/>
                      <a:pt x="245" y="20"/>
                    </a:cubicBezTo>
                    <a:cubicBezTo>
                      <a:pt x="243" y="20"/>
                      <a:pt x="242" y="20"/>
                      <a:pt x="241" y="19"/>
                    </a:cubicBezTo>
                    <a:cubicBezTo>
                      <a:pt x="241" y="19"/>
                      <a:pt x="241" y="19"/>
                      <a:pt x="241" y="19"/>
                    </a:cubicBezTo>
                    <a:cubicBezTo>
                      <a:pt x="241" y="19"/>
                      <a:pt x="241" y="19"/>
                      <a:pt x="241" y="19"/>
                    </a:cubicBezTo>
                    <a:cubicBezTo>
                      <a:pt x="241" y="19"/>
                      <a:pt x="241" y="19"/>
                      <a:pt x="241" y="19"/>
                    </a:cubicBezTo>
                    <a:cubicBezTo>
                      <a:pt x="241" y="20"/>
                      <a:pt x="241" y="21"/>
                      <a:pt x="241" y="21"/>
                    </a:cubicBezTo>
                    <a:cubicBezTo>
                      <a:pt x="242" y="22"/>
                      <a:pt x="242" y="23"/>
                      <a:pt x="242" y="24"/>
                    </a:cubicBezTo>
                    <a:cubicBezTo>
                      <a:pt x="242" y="24"/>
                      <a:pt x="242" y="25"/>
                      <a:pt x="242" y="25"/>
                    </a:cubicBezTo>
                    <a:cubicBezTo>
                      <a:pt x="241" y="25"/>
                      <a:pt x="241" y="24"/>
                      <a:pt x="240" y="24"/>
                    </a:cubicBezTo>
                    <a:cubicBezTo>
                      <a:pt x="239" y="24"/>
                      <a:pt x="238" y="23"/>
                      <a:pt x="237" y="22"/>
                    </a:cubicBezTo>
                    <a:cubicBezTo>
                      <a:pt x="237" y="22"/>
                      <a:pt x="237" y="22"/>
                      <a:pt x="237" y="22"/>
                    </a:cubicBezTo>
                    <a:cubicBezTo>
                      <a:pt x="237" y="21"/>
                      <a:pt x="237" y="21"/>
                      <a:pt x="236" y="21"/>
                    </a:cubicBezTo>
                    <a:cubicBezTo>
                      <a:pt x="235" y="22"/>
                      <a:pt x="235" y="22"/>
                      <a:pt x="235" y="21"/>
                    </a:cubicBezTo>
                    <a:cubicBezTo>
                      <a:pt x="235" y="21"/>
                      <a:pt x="235" y="21"/>
                      <a:pt x="235" y="21"/>
                    </a:cubicBezTo>
                    <a:cubicBezTo>
                      <a:pt x="235" y="21"/>
                      <a:pt x="235" y="21"/>
                      <a:pt x="235" y="21"/>
                    </a:cubicBezTo>
                    <a:cubicBezTo>
                      <a:pt x="235" y="21"/>
                      <a:pt x="234" y="21"/>
                      <a:pt x="234" y="21"/>
                    </a:cubicBezTo>
                    <a:cubicBezTo>
                      <a:pt x="234" y="21"/>
                      <a:pt x="234" y="21"/>
                      <a:pt x="234" y="20"/>
                    </a:cubicBezTo>
                    <a:cubicBezTo>
                      <a:pt x="234" y="20"/>
                      <a:pt x="234" y="20"/>
                      <a:pt x="234" y="20"/>
                    </a:cubicBezTo>
                    <a:cubicBezTo>
                      <a:pt x="234" y="20"/>
                      <a:pt x="234" y="20"/>
                      <a:pt x="234" y="21"/>
                    </a:cubicBezTo>
                    <a:cubicBezTo>
                      <a:pt x="235" y="21"/>
                      <a:pt x="235" y="21"/>
                      <a:pt x="235" y="21"/>
                    </a:cubicBezTo>
                    <a:cubicBezTo>
                      <a:pt x="235" y="21"/>
                      <a:pt x="235" y="21"/>
                      <a:pt x="235" y="21"/>
                    </a:cubicBezTo>
                    <a:cubicBezTo>
                      <a:pt x="235" y="20"/>
                      <a:pt x="235" y="20"/>
                      <a:pt x="235" y="20"/>
                    </a:cubicBezTo>
                    <a:cubicBezTo>
                      <a:pt x="235" y="20"/>
                      <a:pt x="236" y="20"/>
                      <a:pt x="236" y="20"/>
                    </a:cubicBezTo>
                    <a:cubicBezTo>
                      <a:pt x="235" y="19"/>
                      <a:pt x="235" y="19"/>
                      <a:pt x="235" y="18"/>
                    </a:cubicBezTo>
                    <a:cubicBezTo>
                      <a:pt x="234" y="18"/>
                      <a:pt x="234" y="18"/>
                      <a:pt x="234" y="18"/>
                    </a:cubicBezTo>
                    <a:cubicBezTo>
                      <a:pt x="233" y="18"/>
                      <a:pt x="233" y="18"/>
                      <a:pt x="233" y="17"/>
                    </a:cubicBezTo>
                    <a:cubicBezTo>
                      <a:pt x="233" y="17"/>
                      <a:pt x="233" y="17"/>
                      <a:pt x="233" y="16"/>
                    </a:cubicBezTo>
                    <a:cubicBezTo>
                      <a:pt x="233" y="16"/>
                      <a:pt x="232" y="15"/>
                      <a:pt x="231" y="15"/>
                    </a:cubicBezTo>
                    <a:cubicBezTo>
                      <a:pt x="231" y="14"/>
                      <a:pt x="228" y="13"/>
                      <a:pt x="228" y="14"/>
                    </a:cubicBezTo>
                    <a:cubicBezTo>
                      <a:pt x="228" y="14"/>
                      <a:pt x="227" y="14"/>
                      <a:pt x="227" y="14"/>
                    </a:cubicBezTo>
                    <a:cubicBezTo>
                      <a:pt x="227" y="14"/>
                      <a:pt x="227" y="14"/>
                      <a:pt x="226" y="14"/>
                    </a:cubicBezTo>
                    <a:cubicBezTo>
                      <a:pt x="225" y="14"/>
                      <a:pt x="224" y="13"/>
                      <a:pt x="223" y="14"/>
                    </a:cubicBezTo>
                    <a:cubicBezTo>
                      <a:pt x="223" y="14"/>
                      <a:pt x="222" y="14"/>
                      <a:pt x="222" y="14"/>
                    </a:cubicBezTo>
                    <a:cubicBezTo>
                      <a:pt x="222" y="15"/>
                      <a:pt x="221" y="15"/>
                      <a:pt x="222" y="15"/>
                    </a:cubicBezTo>
                    <a:cubicBezTo>
                      <a:pt x="222" y="16"/>
                      <a:pt x="222" y="17"/>
                      <a:pt x="223" y="17"/>
                    </a:cubicBezTo>
                    <a:cubicBezTo>
                      <a:pt x="223" y="17"/>
                      <a:pt x="223" y="18"/>
                      <a:pt x="223" y="18"/>
                    </a:cubicBezTo>
                    <a:cubicBezTo>
                      <a:pt x="222" y="18"/>
                      <a:pt x="221" y="19"/>
                      <a:pt x="220" y="19"/>
                    </a:cubicBezTo>
                    <a:cubicBezTo>
                      <a:pt x="219" y="19"/>
                      <a:pt x="218" y="19"/>
                      <a:pt x="218" y="19"/>
                    </a:cubicBezTo>
                    <a:cubicBezTo>
                      <a:pt x="217" y="18"/>
                      <a:pt x="217" y="18"/>
                      <a:pt x="217" y="19"/>
                    </a:cubicBezTo>
                    <a:cubicBezTo>
                      <a:pt x="216" y="19"/>
                      <a:pt x="215" y="19"/>
                      <a:pt x="215" y="18"/>
                    </a:cubicBezTo>
                    <a:cubicBezTo>
                      <a:pt x="215" y="18"/>
                      <a:pt x="215" y="17"/>
                      <a:pt x="215" y="17"/>
                    </a:cubicBezTo>
                    <a:cubicBezTo>
                      <a:pt x="214" y="17"/>
                      <a:pt x="214" y="17"/>
                      <a:pt x="214" y="17"/>
                    </a:cubicBezTo>
                    <a:cubicBezTo>
                      <a:pt x="212" y="17"/>
                      <a:pt x="211" y="17"/>
                      <a:pt x="210" y="18"/>
                    </a:cubicBezTo>
                    <a:cubicBezTo>
                      <a:pt x="209" y="18"/>
                      <a:pt x="209" y="18"/>
                      <a:pt x="208" y="18"/>
                    </a:cubicBezTo>
                    <a:cubicBezTo>
                      <a:pt x="208" y="18"/>
                      <a:pt x="207" y="19"/>
                      <a:pt x="207" y="19"/>
                    </a:cubicBezTo>
                    <a:cubicBezTo>
                      <a:pt x="206" y="19"/>
                      <a:pt x="206" y="18"/>
                      <a:pt x="205" y="18"/>
                    </a:cubicBezTo>
                    <a:cubicBezTo>
                      <a:pt x="205" y="18"/>
                      <a:pt x="205" y="18"/>
                      <a:pt x="205" y="18"/>
                    </a:cubicBezTo>
                    <a:cubicBezTo>
                      <a:pt x="205" y="18"/>
                      <a:pt x="205" y="18"/>
                      <a:pt x="205" y="19"/>
                    </a:cubicBezTo>
                    <a:cubicBezTo>
                      <a:pt x="205" y="19"/>
                      <a:pt x="204" y="20"/>
                      <a:pt x="203" y="19"/>
                    </a:cubicBezTo>
                    <a:cubicBezTo>
                      <a:pt x="203" y="19"/>
                      <a:pt x="203" y="19"/>
                      <a:pt x="202" y="18"/>
                    </a:cubicBezTo>
                    <a:cubicBezTo>
                      <a:pt x="202" y="18"/>
                      <a:pt x="202" y="18"/>
                      <a:pt x="202" y="18"/>
                    </a:cubicBezTo>
                    <a:cubicBezTo>
                      <a:pt x="202" y="18"/>
                      <a:pt x="201" y="18"/>
                      <a:pt x="201" y="18"/>
                    </a:cubicBezTo>
                    <a:cubicBezTo>
                      <a:pt x="200" y="18"/>
                      <a:pt x="200" y="18"/>
                      <a:pt x="200" y="19"/>
                    </a:cubicBezTo>
                    <a:cubicBezTo>
                      <a:pt x="200" y="19"/>
                      <a:pt x="200" y="19"/>
                      <a:pt x="200" y="20"/>
                    </a:cubicBezTo>
                    <a:cubicBezTo>
                      <a:pt x="200" y="20"/>
                      <a:pt x="200" y="20"/>
                      <a:pt x="200" y="20"/>
                    </a:cubicBezTo>
                    <a:cubicBezTo>
                      <a:pt x="200" y="21"/>
                      <a:pt x="201" y="21"/>
                      <a:pt x="201" y="21"/>
                    </a:cubicBezTo>
                    <a:cubicBezTo>
                      <a:pt x="201" y="21"/>
                      <a:pt x="201" y="21"/>
                      <a:pt x="201" y="21"/>
                    </a:cubicBezTo>
                    <a:cubicBezTo>
                      <a:pt x="201" y="21"/>
                      <a:pt x="201" y="21"/>
                      <a:pt x="201" y="21"/>
                    </a:cubicBezTo>
                    <a:cubicBezTo>
                      <a:pt x="201" y="20"/>
                      <a:pt x="201" y="20"/>
                      <a:pt x="201" y="20"/>
                    </a:cubicBezTo>
                    <a:cubicBezTo>
                      <a:pt x="201" y="20"/>
                      <a:pt x="201" y="20"/>
                      <a:pt x="201" y="20"/>
                    </a:cubicBezTo>
                    <a:cubicBezTo>
                      <a:pt x="201" y="20"/>
                      <a:pt x="202" y="20"/>
                      <a:pt x="201" y="20"/>
                    </a:cubicBezTo>
                    <a:cubicBezTo>
                      <a:pt x="201" y="20"/>
                      <a:pt x="201" y="20"/>
                      <a:pt x="201" y="20"/>
                    </a:cubicBezTo>
                    <a:cubicBezTo>
                      <a:pt x="201" y="20"/>
                      <a:pt x="201" y="21"/>
                      <a:pt x="201" y="21"/>
                    </a:cubicBezTo>
                    <a:cubicBezTo>
                      <a:pt x="201" y="21"/>
                      <a:pt x="201" y="21"/>
                      <a:pt x="201" y="21"/>
                    </a:cubicBezTo>
                    <a:cubicBezTo>
                      <a:pt x="201" y="21"/>
                      <a:pt x="201" y="21"/>
                      <a:pt x="201" y="21"/>
                    </a:cubicBezTo>
                    <a:cubicBezTo>
                      <a:pt x="201" y="21"/>
                      <a:pt x="201" y="21"/>
                      <a:pt x="201" y="21"/>
                    </a:cubicBezTo>
                    <a:cubicBezTo>
                      <a:pt x="200" y="22"/>
                      <a:pt x="200" y="22"/>
                      <a:pt x="200" y="23"/>
                    </a:cubicBezTo>
                    <a:cubicBezTo>
                      <a:pt x="199" y="24"/>
                      <a:pt x="198" y="24"/>
                      <a:pt x="197" y="24"/>
                    </a:cubicBezTo>
                    <a:cubicBezTo>
                      <a:pt x="197" y="24"/>
                      <a:pt x="197" y="24"/>
                      <a:pt x="197" y="24"/>
                    </a:cubicBezTo>
                    <a:cubicBezTo>
                      <a:pt x="197" y="23"/>
                      <a:pt x="197" y="23"/>
                      <a:pt x="197" y="22"/>
                    </a:cubicBezTo>
                    <a:cubicBezTo>
                      <a:pt x="197" y="22"/>
                      <a:pt x="198" y="22"/>
                      <a:pt x="198" y="21"/>
                    </a:cubicBezTo>
                    <a:cubicBezTo>
                      <a:pt x="198" y="21"/>
                      <a:pt x="198" y="21"/>
                      <a:pt x="198" y="20"/>
                    </a:cubicBezTo>
                    <a:cubicBezTo>
                      <a:pt x="198" y="20"/>
                      <a:pt x="198" y="19"/>
                      <a:pt x="199" y="18"/>
                    </a:cubicBezTo>
                    <a:cubicBezTo>
                      <a:pt x="199" y="18"/>
                      <a:pt x="199" y="18"/>
                      <a:pt x="199" y="17"/>
                    </a:cubicBezTo>
                    <a:cubicBezTo>
                      <a:pt x="199" y="17"/>
                      <a:pt x="199" y="17"/>
                      <a:pt x="199" y="16"/>
                    </a:cubicBezTo>
                    <a:cubicBezTo>
                      <a:pt x="199" y="16"/>
                      <a:pt x="200" y="15"/>
                      <a:pt x="200" y="14"/>
                    </a:cubicBezTo>
                    <a:cubicBezTo>
                      <a:pt x="200" y="13"/>
                      <a:pt x="200" y="12"/>
                      <a:pt x="201" y="12"/>
                    </a:cubicBezTo>
                    <a:cubicBezTo>
                      <a:pt x="201" y="11"/>
                      <a:pt x="201" y="10"/>
                      <a:pt x="200" y="10"/>
                    </a:cubicBezTo>
                    <a:cubicBezTo>
                      <a:pt x="200" y="9"/>
                      <a:pt x="200" y="8"/>
                      <a:pt x="199" y="7"/>
                    </a:cubicBezTo>
                    <a:cubicBezTo>
                      <a:pt x="199" y="7"/>
                      <a:pt x="199" y="7"/>
                      <a:pt x="199" y="7"/>
                    </a:cubicBezTo>
                    <a:cubicBezTo>
                      <a:pt x="198" y="6"/>
                      <a:pt x="198" y="6"/>
                      <a:pt x="197" y="5"/>
                    </a:cubicBezTo>
                    <a:cubicBezTo>
                      <a:pt x="197" y="5"/>
                      <a:pt x="197" y="5"/>
                      <a:pt x="197" y="5"/>
                    </a:cubicBezTo>
                    <a:cubicBezTo>
                      <a:pt x="196" y="5"/>
                      <a:pt x="196" y="6"/>
                      <a:pt x="196" y="5"/>
                    </a:cubicBezTo>
                    <a:cubicBezTo>
                      <a:pt x="196" y="5"/>
                      <a:pt x="195" y="4"/>
                      <a:pt x="194" y="4"/>
                    </a:cubicBezTo>
                    <a:cubicBezTo>
                      <a:pt x="194" y="4"/>
                      <a:pt x="193" y="3"/>
                      <a:pt x="192" y="3"/>
                    </a:cubicBezTo>
                    <a:cubicBezTo>
                      <a:pt x="192" y="3"/>
                      <a:pt x="191" y="3"/>
                      <a:pt x="191" y="3"/>
                    </a:cubicBezTo>
                    <a:cubicBezTo>
                      <a:pt x="190" y="4"/>
                      <a:pt x="189" y="4"/>
                      <a:pt x="188" y="4"/>
                    </a:cubicBezTo>
                    <a:cubicBezTo>
                      <a:pt x="187" y="4"/>
                      <a:pt x="187" y="5"/>
                      <a:pt x="187" y="5"/>
                    </a:cubicBezTo>
                    <a:cubicBezTo>
                      <a:pt x="188" y="5"/>
                      <a:pt x="188" y="5"/>
                      <a:pt x="188" y="6"/>
                    </a:cubicBezTo>
                    <a:cubicBezTo>
                      <a:pt x="188" y="6"/>
                      <a:pt x="188" y="6"/>
                      <a:pt x="187" y="7"/>
                    </a:cubicBezTo>
                    <a:cubicBezTo>
                      <a:pt x="187" y="7"/>
                      <a:pt x="186" y="7"/>
                      <a:pt x="186" y="6"/>
                    </a:cubicBezTo>
                    <a:cubicBezTo>
                      <a:pt x="186" y="6"/>
                      <a:pt x="186" y="5"/>
                      <a:pt x="186" y="5"/>
                    </a:cubicBezTo>
                    <a:cubicBezTo>
                      <a:pt x="186" y="5"/>
                      <a:pt x="186" y="4"/>
                      <a:pt x="186" y="4"/>
                    </a:cubicBezTo>
                    <a:cubicBezTo>
                      <a:pt x="186" y="3"/>
                      <a:pt x="185" y="3"/>
                      <a:pt x="185" y="3"/>
                    </a:cubicBezTo>
                    <a:cubicBezTo>
                      <a:pt x="185" y="3"/>
                      <a:pt x="184" y="3"/>
                      <a:pt x="184" y="3"/>
                    </a:cubicBezTo>
                    <a:cubicBezTo>
                      <a:pt x="184" y="4"/>
                      <a:pt x="183" y="3"/>
                      <a:pt x="183" y="3"/>
                    </a:cubicBezTo>
                    <a:cubicBezTo>
                      <a:pt x="182" y="3"/>
                      <a:pt x="182" y="3"/>
                      <a:pt x="182" y="2"/>
                    </a:cubicBezTo>
                    <a:cubicBezTo>
                      <a:pt x="182" y="2"/>
                      <a:pt x="182" y="1"/>
                      <a:pt x="181" y="1"/>
                    </a:cubicBezTo>
                    <a:cubicBezTo>
                      <a:pt x="180" y="1"/>
                      <a:pt x="180" y="0"/>
                      <a:pt x="179" y="0"/>
                    </a:cubicBezTo>
                    <a:cubicBezTo>
                      <a:pt x="178" y="0"/>
                      <a:pt x="178" y="0"/>
                      <a:pt x="178" y="1"/>
                    </a:cubicBezTo>
                    <a:cubicBezTo>
                      <a:pt x="178" y="1"/>
                      <a:pt x="178" y="1"/>
                      <a:pt x="178" y="1"/>
                    </a:cubicBezTo>
                    <a:cubicBezTo>
                      <a:pt x="177" y="2"/>
                      <a:pt x="177" y="4"/>
                      <a:pt x="177" y="5"/>
                    </a:cubicBezTo>
                    <a:cubicBezTo>
                      <a:pt x="177" y="6"/>
                      <a:pt x="177" y="7"/>
                      <a:pt x="178" y="8"/>
                    </a:cubicBezTo>
                    <a:cubicBezTo>
                      <a:pt x="178" y="8"/>
                      <a:pt x="178" y="9"/>
                      <a:pt x="178" y="9"/>
                    </a:cubicBezTo>
                    <a:cubicBezTo>
                      <a:pt x="179" y="10"/>
                      <a:pt x="179" y="10"/>
                      <a:pt x="178" y="10"/>
                    </a:cubicBezTo>
                    <a:cubicBezTo>
                      <a:pt x="178" y="10"/>
                      <a:pt x="177" y="10"/>
                      <a:pt x="176" y="10"/>
                    </a:cubicBezTo>
                    <a:cubicBezTo>
                      <a:pt x="176" y="10"/>
                      <a:pt x="176" y="11"/>
                      <a:pt x="176" y="11"/>
                    </a:cubicBezTo>
                    <a:cubicBezTo>
                      <a:pt x="176" y="11"/>
                      <a:pt x="176" y="11"/>
                      <a:pt x="176" y="12"/>
                    </a:cubicBezTo>
                    <a:cubicBezTo>
                      <a:pt x="176" y="12"/>
                      <a:pt x="176" y="13"/>
                      <a:pt x="175" y="13"/>
                    </a:cubicBezTo>
                    <a:cubicBezTo>
                      <a:pt x="175" y="13"/>
                      <a:pt x="175" y="13"/>
                      <a:pt x="175" y="13"/>
                    </a:cubicBezTo>
                    <a:cubicBezTo>
                      <a:pt x="174" y="14"/>
                      <a:pt x="174" y="14"/>
                      <a:pt x="173" y="14"/>
                    </a:cubicBezTo>
                    <a:cubicBezTo>
                      <a:pt x="173" y="14"/>
                      <a:pt x="173" y="14"/>
                      <a:pt x="173" y="14"/>
                    </a:cubicBezTo>
                    <a:cubicBezTo>
                      <a:pt x="173" y="13"/>
                      <a:pt x="173" y="13"/>
                      <a:pt x="174" y="13"/>
                    </a:cubicBezTo>
                    <a:cubicBezTo>
                      <a:pt x="174" y="12"/>
                      <a:pt x="173" y="12"/>
                      <a:pt x="173" y="12"/>
                    </a:cubicBezTo>
                    <a:cubicBezTo>
                      <a:pt x="172" y="12"/>
                      <a:pt x="172" y="12"/>
                      <a:pt x="172" y="13"/>
                    </a:cubicBezTo>
                    <a:cubicBezTo>
                      <a:pt x="172" y="13"/>
                      <a:pt x="172" y="14"/>
                      <a:pt x="171" y="14"/>
                    </a:cubicBezTo>
                    <a:cubicBezTo>
                      <a:pt x="171" y="14"/>
                      <a:pt x="170" y="14"/>
                      <a:pt x="170" y="14"/>
                    </a:cubicBezTo>
                    <a:cubicBezTo>
                      <a:pt x="170" y="14"/>
                      <a:pt x="169" y="14"/>
                      <a:pt x="169" y="14"/>
                    </a:cubicBezTo>
                    <a:cubicBezTo>
                      <a:pt x="169" y="15"/>
                      <a:pt x="168" y="15"/>
                      <a:pt x="169" y="16"/>
                    </a:cubicBezTo>
                    <a:cubicBezTo>
                      <a:pt x="169" y="16"/>
                      <a:pt x="169" y="16"/>
                      <a:pt x="169" y="16"/>
                    </a:cubicBezTo>
                    <a:cubicBezTo>
                      <a:pt x="168" y="17"/>
                      <a:pt x="168" y="17"/>
                      <a:pt x="167" y="17"/>
                    </a:cubicBezTo>
                    <a:cubicBezTo>
                      <a:pt x="166" y="18"/>
                      <a:pt x="166" y="18"/>
                      <a:pt x="165" y="19"/>
                    </a:cubicBezTo>
                    <a:cubicBezTo>
                      <a:pt x="165" y="19"/>
                      <a:pt x="164" y="19"/>
                      <a:pt x="164" y="20"/>
                    </a:cubicBezTo>
                    <a:cubicBezTo>
                      <a:pt x="164" y="21"/>
                      <a:pt x="164" y="21"/>
                      <a:pt x="163" y="21"/>
                    </a:cubicBezTo>
                    <a:cubicBezTo>
                      <a:pt x="163" y="21"/>
                      <a:pt x="163" y="22"/>
                      <a:pt x="162" y="23"/>
                    </a:cubicBezTo>
                    <a:cubicBezTo>
                      <a:pt x="162" y="23"/>
                      <a:pt x="162" y="23"/>
                      <a:pt x="162" y="23"/>
                    </a:cubicBezTo>
                    <a:cubicBezTo>
                      <a:pt x="161" y="24"/>
                      <a:pt x="162" y="24"/>
                      <a:pt x="162" y="25"/>
                    </a:cubicBezTo>
                    <a:cubicBezTo>
                      <a:pt x="162" y="25"/>
                      <a:pt x="162" y="26"/>
                      <a:pt x="162" y="26"/>
                    </a:cubicBezTo>
                    <a:cubicBezTo>
                      <a:pt x="163" y="26"/>
                      <a:pt x="163" y="27"/>
                      <a:pt x="164" y="27"/>
                    </a:cubicBezTo>
                    <a:cubicBezTo>
                      <a:pt x="165" y="27"/>
                      <a:pt x="166" y="28"/>
                      <a:pt x="166" y="28"/>
                    </a:cubicBezTo>
                    <a:cubicBezTo>
                      <a:pt x="166" y="28"/>
                      <a:pt x="166" y="29"/>
                      <a:pt x="166" y="29"/>
                    </a:cubicBezTo>
                    <a:cubicBezTo>
                      <a:pt x="166" y="29"/>
                      <a:pt x="166" y="29"/>
                      <a:pt x="166" y="29"/>
                    </a:cubicBezTo>
                    <a:cubicBezTo>
                      <a:pt x="166" y="29"/>
                      <a:pt x="166" y="29"/>
                      <a:pt x="166" y="29"/>
                    </a:cubicBezTo>
                    <a:cubicBezTo>
                      <a:pt x="166" y="28"/>
                      <a:pt x="165" y="28"/>
                      <a:pt x="165" y="28"/>
                    </a:cubicBezTo>
                    <a:cubicBezTo>
                      <a:pt x="165" y="28"/>
                      <a:pt x="164" y="28"/>
                      <a:pt x="164" y="29"/>
                    </a:cubicBezTo>
                    <a:cubicBezTo>
                      <a:pt x="163" y="29"/>
                      <a:pt x="162" y="29"/>
                      <a:pt x="162" y="30"/>
                    </a:cubicBezTo>
                    <a:cubicBezTo>
                      <a:pt x="161" y="30"/>
                      <a:pt x="160" y="31"/>
                      <a:pt x="159" y="31"/>
                    </a:cubicBezTo>
                    <a:cubicBezTo>
                      <a:pt x="158" y="31"/>
                      <a:pt x="158" y="31"/>
                      <a:pt x="158" y="31"/>
                    </a:cubicBezTo>
                    <a:cubicBezTo>
                      <a:pt x="157" y="32"/>
                      <a:pt x="157" y="32"/>
                      <a:pt x="157" y="33"/>
                    </a:cubicBezTo>
                    <a:cubicBezTo>
                      <a:pt x="157" y="34"/>
                      <a:pt x="158" y="34"/>
                      <a:pt x="158" y="34"/>
                    </a:cubicBezTo>
                    <a:cubicBezTo>
                      <a:pt x="158" y="35"/>
                      <a:pt x="158" y="35"/>
                      <a:pt x="159" y="36"/>
                    </a:cubicBezTo>
                    <a:cubicBezTo>
                      <a:pt x="159" y="36"/>
                      <a:pt x="159" y="36"/>
                      <a:pt x="159" y="37"/>
                    </a:cubicBezTo>
                    <a:cubicBezTo>
                      <a:pt x="159" y="37"/>
                      <a:pt x="159" y="37"/>
                      <a:pt x="160" y="37"/>
                    </a:cubicBezTo>
                    <a:cubicBezTo>
                      <a:pt x="160" y="38"/>
                      <a:pt x="161" y="37"/>
                      <a:pt x="162" y="38"/>
                    </a:cubicBezTo>
                    <a:cubicBezTo>
                      <a:pt x="162" y="38"/>
                      <a:pt x="163" y="39"/>
                      <a:pt x="163" y="39"/>
                    </a:cubicBezTo>
                    <a:cubicBezTo>
                      <a:pt x="163" y="39"/>
                      <a:pt x="164" y="39"/>
                      <a:pt x="164" y="39"/>
                    </a:cubicBezTo>
                    <a:cubicBezTo>
                      <a:pt x="164" y="39"/>
                      <a:pt x="164" y="40"/>
                      <a:pt x="165" y="40"/>
                    </a:cubicBezTo>
                    <a:cubicBezTo>
                      <a:pt x="165" y="40"/>
                      <a:pt x="165" y="40"/>
                      <a:pt x="165" y="40"/>
                    </a:cubicBezTo>
                    <a:cubicBezTo>
                      <a:pt x="166" y="41"/>
                      <a:pt x="166" y="42"/>
                      <a:pt x="167" y="43"/>
                    </a:cubicBezTo>
                    <a:cubicBezTo>
                      <a:pt x="167" y="44"/>
                      <a:pt x="167" y="44"/>
                      <a:pt x="166" y="44"/>
                    </a:cubicBezTo>
                    <a:cubicBezTo>
                      <a:pt x="166" y="44"/>
                      <a:pt x="166" y="44"/>
                      <a:pt x="166" y="44"/>
                    </a:cubicBezTo>
                    <a:cubicBezTo>
                      <a:pt x="166" y="45"/>
                      <a:pt x="166" y="45"/>
                      <a:pt x="166" y="45"/>
                    </a:cubicBezTo>
                    <a:cubicBezTo>
                      <a:pt x="166" y="45"/>
                      <a:pt x="165" y="45"/>
                      <a:pt x="165" y="45"/>
                    </a:cubicBezTo>
                    <a:cubicBezTo>
                      <a:pt x="165" y="45"/>
                      <a:pt x="165" y="45"/>
                      <a:pt x="165" y="45"/>
                    </a:cubicBezTo>
                    <a:cubicBezTo>
                      <a:pt x="165" y="45"/>
                      <a:pt x="165" y="45"/>
                      <a:pt x="166" y="45"/>
                    </a:cubicBezTo>
                    <a:cubicBezTo>
                      <a:pt x="166" y="45"/>
                      <a:pt x="166" y="44"/>
                      <a:pt x="166" y="44"/>
                    </a:cubicBezTo>
                    <a:cubicBezTo>
                      <a:pt x="165" y="44"/>
                      <a:pt x="165" y="44"/>
                      <a:pt x="165" y="44"/>
                    </a:cubicBezTo>
                    <a:cubicBezTo>
                      <a:pt x="165" y="43"/>
                      <a:pt x="164" y="42"/>
                      <a:pt x="165" y="41"/>
                    </a:cubicBezTo>
                    <a:cubicBezTo>
                      <a:pt x="165" y="41"/>
                      <a:pt x="165" y="41"/>
                      <a:pt x="165" y="41"/>
                    </a:cubicBezTo>
                    <a:cubicBezTo>
                      <a:pt x="165" y="40"/>
                      <a:pt x="165" y="40"/>
                      <a:pt x="164" y="40"/>
                    </a:cubicBezTo>
                    <a:cubicBezTo>
                      <a:pt x="164" y="40"/>
                      <a:pt x="163" y="40"/>
                      <a:pt x="163" y="40"/>
                    </a:cubicBezTo>
                    <a:cubicBezTo>
                      <a:pt x="162" y="40"/>
                      <a:pt x="161" y="40"/>
                      <a:pt x="161" y="40"/>
                    </a:cubicBezTo>
                    <a:cubicBezTo>
                      <a:pt x="160" y="39"/>
                      <a:pt x="160" y="39"/>
                      <a:pt x="160" y="39"/>
                    </a:cubicBezTo>
                    <a:cubicBezTo>
                      <a:pt x="159" y="38"/>
                      <a:pt x="158" y="38"/>
                      <a:pt x="157" y="38"/>
                    </a:cubicBezTo>
                    <a:cubicBezTo>
                      <a:pt x="157" y="38"/>
                      <a:pt x="156" y="37"/>
                      <a:pt x="155" y="37"/>
                    </a:cubicBezTo>
                    <a:cubicBezTo>
                      <a:pt x="155" y="37"/>
                      <a:pt x="154" y="37"/>
                      <a:pt x="154" y="37"/>
                    </a:cubicBezTo>
                    <a:cubicBezTo>
                      <a:pt x="154" y="38"/>
                      <a:pt x="154" y="38"/>
                      <a:pt x="154" y="39"/>
                    </a:cubicBezTo>
                    <a:cubicBezTo>
                      <a:pt x="154" y="39"/>
                      <a:pt x="154" y="39"/>
                      <a:pt x="154" y="39"/>
                    </a:cubicBezTo>
                    <a:cubicBezTo>
                      <a:pt x="154" y="39"/>
                      <a:pt x="154" y="39"/>
                      <a:pt x="155" y="39"/>
                    </a:cubicBezTo>
                    <a:cubicBezTo>
                      <a:pt x="155" y="39"/>
                      <a:pt x="155" y="39"/>
                      <a:pt x="155" y="39"/>
                    </a:cubicBezTo>
                    <a:cubicBezTo>
                      <a:pt x="155" y="39"/>
                      <a:pt x="155" y="39"/>
                      <a:pt x="155" y="39"/>
                    </a:cubicBezTo>
                    <a:cubicBezTo>
                      <a:pt x="155" y="39"/>
                      <a:pt x="155" y="39"/>
                      <a:pt x="155" y="39"/>
                    </a:cubicBezTo>
                    <a:cubicBezTo>
                      <a:pt x="155" y="39"/>
                      <a:pt x="155" y="39"/>
                      <a:pt x="155" y="40"/>
                    </a:cubicBezTo>
                    <a:cubicBezTo>
                      <a:pt x="155" y="40"/>
                      <a:pt x="156" y="40"/>
                      <a:pt x="156" y="40"/>
                    </a:cubicBezTo>
                    <a:cubicBezTo>
                      <a:pt x="156" y="40"/>
                      <a:pt x="156" y="40"/>
                      <a:pt x="156" y="41"/>
                    </a:cubicBezTo>
                    <a:cubicBezTo>
                      <a:pt x="156" y="41"/>
                      <a:pt x="156" y="41"/>
                      <a:pt x="155" y="41"/>
                    </a:cubicBezTo>
                    <a:cubicBezTo>
                      <a:pt x="155" y="41"/>
                      <a:pt x="155" y="41"/>
                      <a:pt x="155" y="41"/>
                    </a:cubicBezTo>
                    <a:cubicBezTo>
                      <a:pt x="154" y="40"/>
                      <a:pt x="154" y="40"/>
                      <a:pt x="154" y="40"/>
                    </a:cubicBezTo>
                    <a:cubicBezTo>
                      <a:pt x="154" y="40"/>
                      <a:pt x="153" y="40"/>
                      <a:pt x="153" y="41"/>
                    </a:cubicBezTo>
                    <a:cubicBezTo>
                      <a:pt x="153" y="41"/>
                      <a:pt x="153" y="41"/>
                      <a:pt x="153" y="41"/>
                    </a:cubicBezTo>
                    <a:cubicBezTo>
                      <a:pt x="153" y="42"/>
                      <a:pt x="154" y="43"/>
                      <a:pt x="155" y="43"/>
                    </a:cubicBezTo>
                    <a:cubicBezTo>
                      <a:pt x="156" y="44"/>
                      <a:pt x="156" y="44"/>
                      <a:pt x="157" y="44"/>
                    </a:cubicBezTo>
                    <a:cubicBezTo>
                      <a:pt x="157" y="44"/>
                      <a:pt x="157" y="44"/>
                      <a:pt x="157" y="44"/>
                    </a:cubicBezTo>
                    <a:cubicBezTo>
                      <a:pt x="157" y="44"/>
                      <a:pt x="158" y="44"/>
                      <a:pt x="158" y="44"/>
                    </a:cubicBezTo>
                    <a:cubicBezTo>
                      <a:pt x="158" y="44"/>
                      <a:pt x="157" y="44"/>
                      <a:pt x="157" y="44"/>
                    </a:cubicBezTo>
                    <a:cubicBezTo>
                      <a:pt x="157" y="44"/>
                      <a:pt x="157" y="44"/>
                      <a:pt x="156" y="44"/>
                    </a:cubicBezTo>
                    <a:cubicBezTo>
                      <a:pt x="155" y="44"/>
                      <a:pt x="155" y="44"/>
                      <a:pt x="154" y="44"/>
                    </a:cubicBezTo>
                    <a:cubicBezTo>
                      <a:pt x="153" y="44"/>
                      <a:pt x="153" y="44"/>
                      <a:pt x="153" y="43"/>
                    </a:cubicBezTo>
                    <a:cubicBezTo>
                      <a:pt x="153" y="43"/>
                      <a:pt x="153" y="43"/>
                      <a:pt x="153" y="43"/>
                    </a:cubicBezTo>
                    <a:cubicBezTo>
                      <a:pt x="152" y="42"/>
                      <a:pt x="152" y="41"/>
                      <a:pt x="152" y="40"/>
                    </a:cubicBezTo>
                    <a:cubicBezTo>
                      <a:pt x="152" y="39"/>
                      <a:pt x="151" y="39"/>
                      <a:pt x="151" y="38"/>
                    </a:cubicBezTo>
                    <a:cubicBezTo>
                      <a:pt x="150" y="38"/>
                      <a:pt x="150" y="38"/>
                      <a:pt x="150" y="37"/>
                    </a:cubicBezTo>
                    <a:cubicBezTo>
                      <a:pt x="150" y="37"/>
                      <a:pt x="150" y="37"/>
                      <a:pt x="150" y="37"/>
                    </a:cubicBezTo>
                    <a:cubicBezTo>
                      <a:pt x="150" y="38"/>
                      <a:pt x="150" y="38"/>
                      <a:pt x="150" y="38"/>
                    </a:cubicBezTo>
                    <a:cubicBezTo>
                      <a:pt x="150" y="38"/>
                      <a:pt x="150" y="39"/>
                      <a:pt x="150" y="40"/>
                    </a:cubicBezTo>
                    <a:cubicBezTo>
                      <a:pt x="150" y="40"/>
                      <a:pt x="150" y="41"/>
                      <a:pt x="150" y="41"/>
                    </a:cubicBezTo>
                    <a:cubicBezTo>
                      <a:pt x="150" y="41"/>
                      <a:pt x="150" y="41"/>
                      <a:pt x="150" y="41"/>
                    </a:cubicBezTo>
                    <a:cubicBezTo>
                      <a:pt x="149" y="42"/>
                      <a:pt x="149" y="42"/>
                      <a:pt x="149" y="43"/>
                    </a:cubicBezTo>
                    <a:cubicBezTo>
                      <a:pt x="150" y="44"/>
                      <a:pt x="149" y="44"/>
                      <a:pt x="150" y="45"/>
                    </a:cubicBezTo>
                    <a:cubicBezTo>
                      <a:pt x="150" y="45"/>
                      <a:pt x="150" y="46"/>
                      <a:pt x="151" y="46"/>
                    </a:cubicBezTo>
                    <a:cubicBezTo>
                      <a:pt x="151" y="46"/>
                      <a:pt x="151" y="46"/>
                      <a:pt x="152" y="47"/>
                    </a:cubicBezTo>
                    <a:cubicBezTo>
                      <a:pt x="152" y="47"/>
                      <a:pt x="152" y="48"/>
                      <a:pt x="153" y="48"/>
                    </a:cubicBezTo>
                    <a:cubicBezTo>
                      <a:pt x="153" y="49"/>
                      <a:pt x="153" y="50"/>
                      <a:pt x="153" y="50"/>
                    </a:cubicBezTo>
                    <a:cubicBezTo>
                      <a:pt x="153" y="52"/>
                      <a:pt x="154" y="53"/>
                      <a:pt x="154" y="54"/>
                    </a:cubicBezTo>
                    <a:cubicBezTo>
                      <a:pt x="154" y="54"/>
                      <a:pt x="155" y="54"/>
                      <a:pt x="155" y="54"/>
                    </a:cubicBezTo>
                    <a:cubicBezTo>
                      <a:pt x="156" y="54"/>
                      <a:pt x="156" y="54"/>
                      <a:pt x="157" y="53"/>
                    </a:cubicBezTo>
                    <a:cubicBezTo>
                      <a:pt x="157" y="53"/>
                      <a:pt x="158" y="53"/>
                      <a:pt x="158" y="53"/>
                    </a:cubicBezTo>
                    <a:cubicBezTo>
                      <a:pt x="159" y="53"/>
                      <a:pt x="159" y="53"/>
                      <a:pt x="159" y="53"/>
                    </a:cubicBezTo>
                    <a:cubicBezTo>
                      <a:pt x="159" y="53"/>
                      <a:pt x="159" y="53"/>
                      <a:pt x="159" y="54"/>
                    </a:cubicBezTo>
                    <a:cubicBezTo>
                      <a:pt x="158" y="54"/>
                      <a:pt x="157" y="55"/>
                      <a:pt x="157" y="55"/>
                    </a:cubicBezTo>
                    <a:cubicBezTo>
                      <a:pt x="156" y="56"/>
                      <a:pt x="156" y="56"/>
                      <a:pt x="156" y="57"/>
                    </a:cubicBezTo>
                    <a:cubicBezTo>
                      <a:pt x="157" y="57"/>
                      <a:pt x="157" y="58"/>
                      <a:pt x="157" y="58"/>
                    </a:cubicBezTo>
                    <a:cubicBezTo>
                      <a:pt x="157" y="58"/>
                      <a:pt x="158" y="59"/>
                      <a:pt x="157" y="60"/>
                    </a:cubicBezTo>
                    <a:cubicBezTo>
                      <a:pt x="157" y="60"/>
                      <a:pt x="157" y="61"/>
                      <a:pt x="157" y="62"/>
                    </a:cubicBezTo>
                    <a:cubicBezTo>
                      <a:pt x="157" y="62"/>
                      <a:pt x="157" y="63"/>
                      <a:pt x="157" y="63"/>
                    </a:cubicBezTo>
                    <a:cubicBezTo>
                      <a:pt x="156" y="64"/>
                      <a:pt x="156" y="65"/>
                      <a:pt x="155" y="66"/>
                    </a:cubicBezTo>
                    <a:cubicBezTo>
                      <a:pt x="155" y="66"/>
                      <a:pt x="155" y="66"/>
                      <a:pt x="155" y="66"/>
                    </a:cubicBezTo>
                    <a:cubicBezTo>
                      <a:pt x="154" y="66"/>
                      <a:pt x="153" y="66"/>
                      <a:pt x="152" y="66"/>
                    </a:cubicBezTo>
                    <a:cubicBezTo>
                      <a:pt x="152" y="66"/>
                      <a:pt x="152" y="65"/>
                      <a:pt x="152" y="65"/>
                    </a:cubicBezTo>
                    <a:cubicBezTo>
                      <a:pt x="152" y="65"/>
                      <a:pt x="152" y="65"/>
                      <a:pt x="152" y="65"/>
                    </a:cubicBezTo>
                    <a:cubicBezTo>
                      <a:pt x="152" y="65"/>
                      <a:pt x="152" y="65"/>
                      <a:pt x="152" y="65"/>
                    </a:cubicBezTo>
                    <a:cubicBezTo>
                      <a:pt x="151" y="65"/>
                      <a:pt x="151" y="65"/>
                      <a:pt x="152" y="64"/>
                    </a:cubicBezTo>
                    <a:cubicBezTo>
                      <a:pt x="152" y="65"/>
                      <a:pt x="152" y="65"/>
                      <a:pt x="152" y="65"/>
                    </a:cubicBezTo>
                    <a:cubicBezTo>
                      <a:pt x="152" y="65"/>
                      <a:pt x="152" y="65"/>
                      <a:pt x="152" y="65"/>
                    </a:cubicBezTo>
                    <a:cubicBezTo>
                      <a:pt x="152" y="65"/>
                      <a:pt x="152" y="65"/>
                      <a:pt x="152" y="65"/>
                    </a:cubicBezTo>
                    <a:cubicBezTo>
                      <a:pt x="153" y="65"/>
                      <a:pt x="154" y="65"/>
                      <a:pt x="154" y="64"/>
                    </a:cubicBezTo>
                    <a:cubicBezTo>
                      <a:pt x="155" y="63"/>
                      <a:pt x="155" y="61"/>
                      <a:pt x="155" y="60"/>
                    </a:cubicBezTo>
                    <a:cubicBezTo>
                      <a:pt x="155" y="59"/>
                      <a:pt x="155" y="59"/>
                      <a:pt x="155" y="59"/>
                    </a:cubicBezTo>
                    <a:cubicBezTo>
                      <a:pt x="155" y="58"/>
                      <a:pt x="155" y="58"/>
                      <a:pt x="155" y="57"/>
                    </a:cubicBezTo>
                    <a:cubicBezTo>
                      <a:pt x="155" y="57"/>
                      <a:pt x="155" y="56"/>
                      <a:pt x="154" y="56"/>
                    </a:cubicBezTo>
                    <a:cubicBezTo>
                      <a:pt x="154" y="56"/>
                      <a:pt x="154" y="55"/>
                      <a:pt x="153" y="55"/>
                    </a:cubicBezTo>
                    <a:cubicBezTo>
                      <a:pt x="153" y="55"/>
                      <a:pt x="152" y="54"/>
                      <a:pt x="152" y="54"/>
                    </a:cubicBezTo>
                    <a:cubicBezTo>
                      <a:pt x="152" y="52"/>
                      <a:pt x="151" y="50"/>
                      <a:pt x="150" y="48"/>
                    </a:cubicBezTo>
                    <a:cubicBezTo>
                      <a:pt x="150" y="47"/>
                      <a:pt x="149" y="46"/>
                      <a:pt x="148" y="45"/>
                    </a:cubicBezTo>
                    <a:cubicBezTo>
                      <a:pt x="148" y="45"/>
                      <a:pt x="148" y="45"/>
                      <a:pt x="148" y="44"/>
                    </a:cubicBezTo>
                    <a:cubicBezTo>
                      <a:pt x="148" y="42"/>
                      <a:pt x="147" y="41"/>
                      <a:pt x="147" y="39"/>
                    </a:cubicBezTo>
                    <a:cubicBezTo>
                      <a:pt x="147" y="39"/>
                      <a:pt x="147" y="38"/>
                      <a:pt x="146" y="38"/>
                    </a:cubicBezTo>
                    <a:cubicBezTo>
                      <a:pt x="145" y="38"/>
                      <a:pt x="144" y="37"/>
                      <a:pt x="142" y="38"/>
                    </a:cubicBezTo>
                    <a:cubicBezTo>
                      <a:pt x="142" y="38"/>
                      <a:pt x="142" y="38"/>
                      <a:pt x="141" y="38"/>
                    </a:cubicBezTo>
                    <a:cubicBezTo>
                      <a:pt x="141" y="38"/>
                      <a:pt x="141" y="38"/>
                      <a:pt x="141" y="38"/>
                    </a:cubicBezTo>
                    <a:cubicBezTo>
                      <a:pt x="141" y="39"/>
                      <a:pt x="141" y="39"/>
                      <a:pt x="141" y="40"/>
                    </a:cubicBezTo>
                    <a:cubicBezTo>
                      <a:pt x="141" y="41"/>
                      <a:pt x="141" y="42"/>
                      <a:pt x="141" y="44"/>
                    </a:cubicBezTo>
                    <a:cubicBezTo>
                      <a:pt x="141" y="44"/>
                      <a:pt x="141" y="45"/>
                      <a:pt x="141" y="45"/>
                    </a:cubicBezTo>
                    <a:cubicBezTo>
                      <a:pt x="140" y="46"/>
                      <a:pt x="140" y="47"/>
                      <a:pt x="140" y="48"/>
                    </a:cubicBezTo>
                    <a:cubicBezTo>
                      <a:pt x="140" y="48"/>
                      <a:pt x="140" y="49"/>
                      <a:pt x="140" y="49"/>
                    </a:cubicBezTo>
                    <a:cubicBezTo>
                      <a:pt x="141" y="49"/>
                      <a:pt x="141" y="50"/>
                      <a:pt x="141" y="50"/>
                    </a:cubicBezTo>
                    <a:cubicBezTo>
                      <a:pt x="141" y="51"/>
                      <a:pt x="142" y="51"/>
                      <a:pt x="142" y="52"/>
                    </a:cubicBezTo>
                    <a:cubicBezTo>
                      <a:pt x="142" y="52"/>
                      <a:pt x="142" y="53"/>
                      <a:pt x="142" y="53"/>
                    </a:cubicBezTo>
                    <a:cubicBezTo>
                      <a:pt x="142" y="53"/>
                      <a:pt x="142" y="54"/>
                      <a:pt x="143" y="55"/>
                    </a:cubicBezTo>
                    <a:cubicBezTo>
                      <a:pt x="143" y="55"/>
                      <a:pt x="143" y="55"/>
                      <a:pt x="143" y="55"/>
                    </a:cubicBezTo>
                    <a:cubicBezTo>
                      <a:pt x="144" y="54"/>
                      <a:pt x="144" y="54"/>
                      <a:pt x="144" y="55"/>
                    </a:cubicBezTo>
                    <a:cubicBezTo>
                      <a:pt x="145" y="55"/>
                      <a:pt x="146" y="56"/>
                      <a:pt x="147" y="56"/>
                    </a:cubicBezTo>
                    <a:cubicBezTo>
                      <a:pt x="147" y="56"/>
                      <a:pt x="147" y="57"/>
                      <a:pt x="147" y="57"/>
                    </a:cubicBezTo>
                    <a:cubicBezTo>
                      <a:pt x="147" y="57"/>
                      <a:pt x="147" y="58"/>
                      <a:pt x="147" y="58"/>
                    </a:cubicBezTo>
                    <a:cubicBezTo>
                      <a:pt x="147" y="58"/>
                      <a:pt x="146" y="58"/>
                      <a:pt x="146" y="58"/>
                    </a:cubicBezTo>
                    <a:cubicBezTo>
                      <a:pt x="146" y="58"/>
                      <a:pt x="145" y="58"/>
                      <a:pt x="145" y="57"/>
                    </a:cubicBezTo>
                    <a:cubicBezTo>
                      <a:pt x="144" y="57"/>
                      <a:pt x="144" y="57"/>
                      <a:pt x="144" y="57"/>
                    </a:cubicBezTo>
                    <a:cubicBezTo>
                      <a:pt x="143" y="56"/>
                      <a:pt x="142" y="56"/>
                      <a:pt x="142" y="56"/>
                    </a:cubicBezTo>
                    <a:cubicBezTo>
                      <a:pt x="141" y="56"/>
                      <a:pt x="141" y="56"/>
                      <a:pt x="140" y="55"/>
                    </a:cubicBezTo>
                    <a:cubicBezTo>
                      <a:pt x="139" y="55"/>
                      <a:pt x="139" y="55"/>
                      <a:pt x="139" y="54"/>
                    </a:cubicBezTo>
                    <a:cubicBezTo>
                      <a:pt x="137" y="54"/>
                      <a:pt x="136" y="54"/>
                      <a:pt x="135" y="54"/>
                    </a:cubicBezTo>
                    <a:cubicBezTo>
                      <a:pt x="135" y="54"/>
                      <a:pt x="135" y="54"/>
                      <a:pt x="134" y="54"/>
                    </a:cubicBezTo>
                    <a:cubicBezTo>
                      <a:pt x="133" y="54"/>
                      <a:pt x="132" y="54"/>
                      <a:pt x="130" y="53"/>
                    </a:cubicBezTo>
                    <a:cubicBezTo>
                      <a:pt x="130" y="52"/>
                      <a:pt x="129" y="52"/>
                      <a:pt x="129" y="51"/>
                    </a:cubicBezTo>
                    <a:cubicBezTo>
                      <a:pt x="128" y="51"/>
                      <a:pt x="128" y="51"/>
                      <a:pt x="128" y="52"/>
                    </a:cubicBezTo>
                    <a:cubicBezTo>
                      <a:pt x="128" y="52"/>
                      <a:pt x="128" y="52"/>
                      <a:pt x="128" y="52"/>
                    </a:cubicBezTo>
                    <a:cubicBezTo>
                      <a:pt x="128" y="53"/>
                      <a:pt x="128" y="53"/>
                      <a:pt x="128" y="54"/>
                    </a:cubicBezTo>
                    <a:cubicBezTo>
                      <a:pt x="129" y="54"/>
                      <a:pt x="130" y="54"/>
                      <a:pt x="131" y="55"/>
                    </a:cubicBezTo>
                    <a:cubicBezTo>
                      <a:pt x="131" y="55"/>
                      <a:pt x="131" y="55"/>
                      <a:pt x="131" y="55"/>
                    </a:cubicBezTo>
                    <a:cubicBezTo>
                      <a:pt x="131" y="55"/>
                      <a:pt x="132" y="55"/>
                      <a:pt x="132" y="56"/>
                    </a:cubicBezTo>
                    <a:cubicBezTo>
                      <a:pt x="132" y="56"/>
                      <a:pt x="133" y="57"/>
                      <a:pt x="133" y="57"/>
                    </a:cubicBezTo>
                    <a:cubicBezTo>
                      <a:pt x="133" y="58"/>
                      <a:pt x="133" y="58"/>
                      <a:pt x="133" y="58"/>
                    </a:cubicBezTo>
                    <a:cubicBezTo>
                      <a:pt x="133" y="59"/>
                      <a:pt x="132" y="59"/>
                      <a:pt x="132" y="60"/>
                    </a:cubicBezTo>
                    <a:cubicBezTo>
                      <a:pt x="132" y="60"/>
                      <a:pt x="132" y="60"/>
                      <a:pt x="132" y="60"/>
                    </a:cubicBezTo>
                    <a:cubicBezTo>
                      <a:pt x="132" y="60"/>
                      <a:pt x="131" y="60"/>
                      <a:pt x="131" y="60"/>
                    </a:cubicBezTo>
                    <a:cubicBezTo>
                      <a:pt x="131" y="59"/>
                      <a:pt x="131" y="59"/>
                      <a:pt x="131" y="59"/>
                    </a:cubicBezTo>
                    <a:cubicBezTo>
                      <a:pt x="131" y="58"/>
                      <a:pt x="130" y="58"/>
                      <a:pt x="130" y="58"/>
                    </a:cubicBezTo>
                    <a:cubicBezTo>
                      <a:pt x="129" y="58"/>
                      <a:pt x="129" y="59"/>
                      <a:pt x="128" y="59"/>
                    </a:cubicBezTo>
                    <a:cubicBezTo>
                      <a:pt x="128" y="59"/>
                      <a:pt x="128" y="59"/>
                      <a:pt x="128" y="59"/>
                    </a:cubicBezTo>
                    <a:cubicBezTo>
                      <a:pt x="128" y="60"/>
                      <a:pt x="127" y="60"/>
                      <a:pt x="127" y="60"/>
                    </a:cubicBezTo>
                    <a:cubicBezTo>
                      <a:pt x="126" y="60"/>
                      <a:pt x="125" y="60"/>
                      <a:pt x="125" y="60"/>
                    </a:cubicBezTo>
                    <a:cubicBezTo>
                      <a:pt x="125" y="61"/>
                      <a:pt x="124" y="61"/>
                      <a:pt x="123" y="61"/>
                    </a:cubicBezTo>
                    <a:cubicBezTo>
                      <a:pt x="123" y="61"/>
                      <a:pt x="123" y="61"/>
                      <a:pt x="123" y="61"/>
                    </a:cubicBezTo>
                    <a:cubicBezTo>
                      <a:pt x="123" y="61"/>
                      <a:pt x="123" y="61"/>
                      <a:pt x="123" y="61"/>
                    </a:cubicBezTo>
                    <a:cubicBezTo>
                      <a:pt x="123" y="60"/>
                      <a:pt x="123" y="60"/>
                      <a:pt x="122" y="59"/>
                    </a:cubicBezTo>
                    <a:cubicBezTo>
                      <a:pt x="122" y="59"/>
                      <a:pt x="121" y="59"/>
                      <a:pt x="121" y="60"/>
                    </a:cubicBezTo>
                    <a:cubicBezTo>
                      <a:pt x="121" y="60"/>
                      <a:pt x="121" y="60"/>
                      <a:pt x="121" y="60"/>
                    </a:cubicBezTo>
                    <a:cubicBezTo>
                      <a:pt x="120" y="60"/>
                      <a:pt x="120" y="61"/>
                      <a:pt x="120" y="61"/>
                    </a:cubicBezTo>
                    <a:cubicBezTo>
                      <a:pt x="119" y="61"/>
                      <a:pt x="119" y="61"/>
                      <a:pt x="118" y="61"/>
                    </a:cubicBezTo>
                    <a:cubicBezTo>
                      <a:pt x="118" y="61"/>
                      <a:pt x="117" y="62"/>
                      <a:pt x="117" y="62"/>
                    </a:cubicBezTo>
                    <a:cubicBezTo>
                      <a:pt x="116" y="63"/>
                      <a:pt x="115" y="64"/>
                      <a:pt x="114" y="65"/>
                    </a:cubicBezTo>
                    <a:cubicBezTo>
                      <a:pt x="114" y="65"/>
                      <a:pt x="114" y="65"/>
                      <a:pt x="113" y="66"/>
                    </a:cubicBezTo>
                    <a:cubicBezTo>
                      <a:pt x="113" y="66"/>
                      <a:pt x="113" y="67"/>
                      <a:pt x="113" y="67"/>
                    </a:cubicBezTo>
                    <a:cubicBezTo>
                      <a:pt x="113" y="67"/>
                      <a:pt x="113" y="67"/>
                      <a:pt x="113" y="67"/>
                    </a:cubicBezTo>
                    <a:cubicBezTo>
                      <a:pt x="112" y="68"/>
                      <a:pt x="111" y="68"/>
                      <a:pt x="111" y="68"/>
                    </a:cubicBezTo>
                    <a:cubicBezTo>
                      <a:pt x="110" y="67"/>
                      <a:pt x="110" y="67"/>
                      <a:pt x="109" y="66"/>
                    </a:cubicBezTo>
                    <a:cubicBezTo>
                      <a:pt x="109" y="66"/>
                      <a:pt x="109" y="66"/>
                      <a:pt x="110" y="65"/>
                    </a:cubicBezTo>
                    <a:cubicBezTo>
                      <a:pt x="110" y="65"/>
                      <a:pt x="110" y="65"/>
                      <a:pt x="111" y="65"/>
                    </a:cubicBezTo>
                    <a:cubicBezTo>
                      <a:pt x="111" y="64"/>
                      <a:pt x="111" y="64"/>
                      <a:pt x="111" y="64"/>
                    </a:cubicBezTo>
                    <a:cubicBezTo>
                      <a:pt x="111" y="63"/>
                      <a:pt x="110" y="63"/>
                      <a:pt x="110" y="63"/>
                    </a:cubicBezTo>
                    <a:cubicBezTo>
                      <a:pt x="109" y="62"/>
                      <a:pt x="109" y="61"/>
                      <a:pt x="108" y="62"/>
                    </a:cubicBezTo>
                    <a:cubicBezTo>
                      <a:pt x="107" y="62"/>
                      <a:pt x="106" y="62"/>
                      <a:pt x="106" y="62"/>
                    </a:cubicBezTo>
                    <a:cubicBezTo>
                      <a:pt x="106" y="62"/>
                      <a:pt x="106" y="62"/>
                      <a:pt x="106" y="62"/>
                    </a:cubicBezTo>
                    <a:cubicBezTo>
                      <a:pt x="105" y="62"/>
                      <a:pt x="105" y="62"/>
                      <a:pt x="106" y="62"/>
                    </a:cubicBezTo>
                    <a:cubicBezTo>
                      <a:pt x="107" y="63"/>
                      <a:pt x="107" y="64"/>
                      <a:pt x="107" y="66"/>
                    </a:cubicBezTo>
                    <a:cubicBezTo>
                      <a:pt x="107" y="66"/>
                      <a:pt x="107" y="66"/>
                      <a:pt x="107" y="67"/>
                    </a:cubicBezTo>
                    <a:cubicBezTo>
                      <a:pt x="107" y="67"/>
                      <a:pt x="107" y="67"/>
                      <a:pt x="107" y="68"/>
                    </a:cubicBezTo>
                    <a:cubicBezTo>
                      <a:pt x="108" y="68"/>
                      <a:pt x="108" y="68"/>
                      <a:pt x="108" y="69"/>
                    </a:cubicBezTo>
                    <a:cubicBezTo>
                      <a:pt x="108" y="69"/>
                      <a:pt x="108" y="70"/>
                      <a:pt x="108" y="70"/>
                    </a:cubicBezTo>
                    <a:cubicBezTo>
                      <a:pt x="108" y="70"/>
                      <a:pt x="108" y="71"/>
                      <a:pt x="107" y="70"/>
                    </a:cubicBezTo>
                    <a:cubicBezTo>
                      <a:pt x="107" y="70"/>
                      <a:pt x="106" y="70"/>
                      <a:pt x="106" y="70"/>
                    </a:cubicBezTo>
                    <a:cubicBezTo>
                      <a:pt x="105" y="70"/>
                      <a:pt x="105" y="70"/>
                      <a:pt x="104" y="71"/>
                    </a:cubicBezTo>
                    <a:cubicBezTo>
                      <a:pt x="104" y="71"/>
                      <a:pt x="104" y="71"/>
                      <a:pt x="103" y="72"/>
                    </a:cubicBezTo>
                    <a:cubicBezTo>
                      <a:pt x="103" y="72"/>
                      <a:pt x="102" y="72"/>
                      <a:pt x="102" y="73"/>
                    </a:cubicBezTo>
                    <a:cubicBezTo>
                      <a:pt x="101" y="74"/>
                      <a:pt x="101" y="74"/>
                      <a:pt x="102" y="76"/>
                    </a:cubicBezTo>
                    <a:cubicBezTo>
                      <a:pt x="102" y="76"/>
                      <a:pt x="102" y="76"/>
                      <a:pt x="102" y="76"/>
                    </a:cubicBezTo>
                    <a:cubicBezTo>
                      <a:pt x="103" y="76"/>
                      <a:pt x="102" y="77"/>
                      <a:pt x="102" y="77"/>
                    </a:cubicBezTo>
                    <a:cubicBezTo>
                      <a:pt x="102" y="77"/>
                      <a:pt x="102" y="77"/>
                      <a:pt x="101" y="77"/>
                    </a:cubicBezTo>
                    <a:cubicBezTo>
                      <a:pt x="100" y="77"/>
                      <a:pt x="99" y="76"/>
                      <a:pt x="98" y="76"/>
                    </a:cubicBezTo>
                    <a:cubicBezTo>
                      <a:pt x="98" y="75"/>
                      <a:pt x="97" y="75"/>
                      <a:pt x="97" y="75"/>
                    </a:cubicBezTo>
                    <a:cubicBezTo>
                      <a:pt x="97" y="75"/>
                      <a:pt x="97" y="75"/>
                      <a:pt x="97" y="76"/>
                    </a:cubicBezTo>
                    <a:cubicBezTo>
                      <a:pt x="96" y="76"/>
                      <a:pt x="96" y="76"/>
                      <a:pt x="96" y="77"/>
                    </a:cubicBezTo>
                    <a:cubicBezTo>
                      <a:pt x="96" y="77"/>
                      <a:pt x="96" y="77"/>
                      <a:pt x="96" y="78"/>
                    </a:cubicBezTo>
                    <a:cubicBezTo>
                      <a:pt x="97" y="78"/>
                      <a:pt x="97" y="79"/>
                      <a:pt x="98" y="79"/>
                    </a:cubicBezTo>
                    <a:cubicBezTo>
                      <a:pt x="98" y="79"/>
                      <a:pt x="99" y="79"/>
                      <a:pt x="99" y="79"/>
                    </a:cubicBezTo>
                    <a:cubicBezTo>
                      <a:pt x="99" y="79"/>
                      <a:pt x="99" y="79"/>
                      <a:pt x="99" y="79"/>
                    </a:cubicBezTo>
                    <a:cubicBezTo>
                      <a:pt x="99" y="80"/>
                      <a:pt x="99" y="80"/>
                      <a:pt x="98" y="80"/>
                    </a:cubicBezTo>
                    <a:cubicBezTo>
                      <a:pt x="97" y="80"/>
                      <a:pt x="97" y="80"/>
                      <a:pt x="96" y="79"/>
                    </a:cubicBezTo>
                    <a:cubicBezTo>
                      <a:pt x="96" y="79"/>
                      <a:pt x="95" y="79"/>
                      <a:pt x="95" y="79"/>
                    </a:cubicBezTo>
                    <a:cubicBezTo>
                      <a:pt x="94" y="78"/>
                      <a:pt x="94" y="78"/>
                      <a:pt x="94" y="78"/>
                    </a:cubicBezTo>
                    <a:cubicBezTo>
                      <a:pt x="94" y="77"/>
                      <a:pt x="94" y="76"/>
                      <a:pt x="93" y="76"/>
                    </a:cubicBezTo>
                    <a:cubicBezTo>
                      <a:pt x="93" y="75"/>
                      <a:pt x="93" y="75"/>
                      <a:pt x="93" y="74"/>
                    </a:cubicBezTo>
                    <a:cubicBezTo>
                      <a:pt x="93" y="73"/>
                      <a:pt x="93" y="73"/>
                      <a:pt x="92" y="72"/>
                    </a:cubicBezTo>
                    <a:cubicBezTo>
                      <a:pt x="91" y="72"/>
                      <a:pt x="91" y="72"/>
                      <a:pt x="90" y="71"/>
                    </a:cubicBezTo>
                    <a:cubicBezTo>
                      <a:pt x="90" y="71"/>
                      <a:pt x="89" y="71"/>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90" y="70"/>
                      <a:pt x="91" y="70"/>
                      <a:pt x="91" y="71"/>
                    </a:cubicBezTo>
                    <a:cubicBezTo>
                      <a:pt x="93" y="71"/>
                      <a:pt x="95" y="72"/>
                      <a:pt x="97" y="72"/>
                    </a:cubicBezTo>
                    <a:cubicBezTo>
                      <a:pt x="98" y="72"/>
                      <a:pt x="100" y="72"/>
                      <a:pt x="101" y="72"/>
                    </a:cubicBezTo>
                    <a:cubicBezTo>
                      <a:pt x="101" y="72"/>
                      <a:pt x="101" y="71"/>
                      <a:pt x="102" y="71"/>
                    </a:cubicBezTo>
                    <a:cubicBezTo>
                      <a:pt x="102" y="70"/>
                      <a:pt x="103" y="69"/>
                      <a:pt x="103" y="68"/>
                    </a:cubicBezTo>
                    <a:cubicBezTo>
                      <a:pt x="103" y="68"/>
                      <a:pt x="103" y="67"/>
                      <a:pt x="103" y="67"/>
                    </a:cubicBezTo>
                    <a:cubicBezTo>
                      <a:pt x="102" y="66"/>
                      <a:pt x="102" y="66"/>
                      <a:pt x="101" y="65"/>
                    </a:cubicBezTo>
                    <a:cubicBezTo>
                      <a:pt x="101" y="65"/>
                      <a:pt x="100" y="65"/>
                      <a:pt x="100" y="64"/>
                    </a:cubicBezTo>
                    <a:cubicBezTo>
                      <a:pt x="100" y="64"/>
                      <a:pt x="99" y="64"/>
                      <a:pt x="99" y="64"/>
                    </a:cubicBezTo>
                    <a:cubicBezTo>
                      <a:pt x="98" y="64"/>
                      <a:pt x="97" y="63"/>
                      <a:pt x="97" y="63"/>
                    </a:cubicBezTo>
                    <a:cubicBezTo>
                      <a:pt x="96" y="62"/>
                      <a:pt x="95" y="62"/>
                      <a:pt x="95" y="61"/>
                    </a:cubicBezTo>
                    <a:cubicBezTo>
                      <a:pt x="92" y="60"/>
                      <a:pt x="92" y="60"/>
                      <a:pt x="90" y="60"/>
                    </a:cubicBezTo>
                    <a:cubicBezTo>
                      <a:pt x="89" y="60"/>
                      <a:pt x="89" y="60"/>
                      <a:pt x="89" y="60"/>
                    </a:cubicBezTo>
                    <a:cubicBezTo>
                      <a:pt x="88" y="60"/>
                      <a:pt x="88" y="60"/>
                      <a:pt x="87" y="60"/>
                    </a:cubicBezTo>
                    <a:cubicBezTo>
                      <a:pt x="87" y="60"/>
                      <a:pt x="87" y="60"/>
                      <a:pt x="87" y="59"/>
                    </a:cubicBezTo>
                    <a:cubicBezTo>
                      <a:pt x="87" y="59"/>
                      <a:pt x="87" y="59"/>
                      <a:pt x="87" y="59"/>
                    </a:cubicBezTo>
                    <a:cubicBezTo>
                      <a:pt x="87" y="59"/>
                      <a:pt x="87" y="58"/>
                      <a:pt x="86" y="58"/>
                    </a:cubicBezTo>
                    <a:cubicBezTo>
                      <a:pt x="86" y="58"/>
                      <a:pt x="86" y="58"/>
                      <a:pt x="85" y="58"/>
                    </a:cubicBezTo>
                    <a:cubicBezTo>
                      <a:pt x="85" y="59"/>
                      <a:pt x="85" y="59"/>
                      <a:pt x="84" y="59"/>
                    </a:cubicBezTo>
                    <a:cubicBezTo>
                      <a:pt x="84" y="59"/>
                      <a:pt x="83" y="59"/>
                      <a:pt x="83" y="59"/>
                    </a:cubicBezTo>
                    <a:cubicBezTo>
                      <a:pt x="82" y="59"/>
                      <a:pt x="82" y="59"/>
                      <a:pt x="82" y="58"/>
                    </a:cubicBezTo>
                    <a:cubicBezTo>
                      <a:pt x="82" y="58"/>
                      <a:pt x="82" y="58"/>
                      <a:pt x="82" y="58"/>
                    </a:cubicBezTo>
                    <a:cubicBezTo>
                      <a:pt x="82" y="58"/>
                      <a:pt x="82" y="58"/>
                      <a:pt x="82" y="58"/>
                    </a:cubicBezTo>
                    <a:cubicBezTo>
                      <a:pt x="82" y="58"/>
                      <a:pt x="83" y="58"/>
                      <a:pt x="83" y="57"/>
                    </a:cubicBezTo>
                    <a:cubicBezTo>
                      <a:pt x="83" y="57"/>
                      <a:pt x="84" y="57"/>
                      <a:pt x="84" y="57"/>
                    </a:cubicBezTo>
                    <a:cubicBezTo>
                      <a:pt x="84" y="56"/>
                      <a:pt x="84" y="56"/>
                      <a:pt x="84" y="56"/>
                    </a:cubicBezTo>
                    <a:cubicBezTo>
                      <a:pt x="83" y="55"/>
                      <a:pt x="82" y="55"/>
                      <a:pt x="81" y="55"/>
                    </a:cubicBezTo>
                    <a:cubicBezTo>
                      <a:pt x="80" y="55"/>
                      <a:pt x="80" y="55"/>
                      <a:pt x="80" y="55"/>
                    </a:cubicBezTo>
                    <a:cubicBezTo>
                      <a:pt x="80" y="55"/>
                      <a:pt x="80" y="55"/>
                      <a:pt x="80" y="55"/>
                    </a:cubicBezTo>
                    <a:cubicBezTo>
                      <a:pt x="79" y="55"/>
                      <a:pt x="79" y="56"/>
                      <a:pt x="79" y="55"/>
                    </a:cubicBezTo>
                    <a:cubicBezTo>
                      <a:pt x="79" y="55"/>
                      <a:pt x="79" y="55"/>
                      <a:pt x="79" y="55"/>
                    </a:cubicBezTo>
                    <a:cubicBezTo>
                      <a:pt x="79" y="55"/>
                      <a:pt x="79" y="55"/>
                      <a:pt x="79" y="54"/>
                    </a:cubicBezTo>
                    <a:cubicBezTo>
                      <a:pt x="79" y="54"/>
                      <a:pt x="79" y="54"/>
                      <a:pt x="78" y="54"/>
                    </a:cubicBezTo>
                    <a:cubicBezTo>
                      <a:pt x="78" y="53"/>
                      <a:pt x="78" y="54"/>
                      <a:pt x="78" y="54"/>
                    </a:cubicBezTo>
                    <a:cubicBezTo>
                      <a:pt x="77" y="54"/>
                      <a:pt x="77" y="54"/>
                      <a:pt x="77" y="55"/>
                    </a:cubicBezTo>
                    <a:cubicBezTo>
                      <a:pt x="77" y="55"/>
                      <a:pt x="77" y="55"/>
                      <a:pt x="77" y="55"/>
                    </a:cubicBezTo>
                    <a:cubicBezTo>
                      <a:pt x="77" y="55"/>
                      <a:pt x="77" y="56"/>
                      <a:pt x="76" y="56"/>
                    </a:cubicBezTo>
                    <a:cubicBezTo>
                      <a:pt x="76" y="56"/>
                      <a:pt x="76" y="55"/>
                      <a:pt x="76" y="55"/>
                    </a:cubicBezTo>
                    <a:cubicBezTo>
                      <a:pt x="76" y="55"/>
                      <a:pt x="76" y="55"/>
                      <a:pt x="76" y="55"/>
                    </a:cubicBezTo>
                    <a:cubicBezTo>
                      <a:pt x="75" y="55"/>
                      <a:pt x="75" y="54"/>
                      <a:pt x="75" y="54"/>
                    </a:cubicBezTo>
                    <a:cubicBezTo>
                      <a:pt x="75" y="54"/>
                      <a:pt x="75" y="53"/>
                      <a:pt x="74" y="54"/>
                    </a:cubicBezTo>
                    <a:cubicBezTo>
                      <a:pt x="74" y="54"/>
                      <a:pt x="73" y="54"/>
                      <a:pt x="73" y="55"/>
                    </a:cubicBezTo>
                    <a:cubicBezTo>
                      <a:pt x="72" y="55"/>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0" y="56"/>
                      <a:pt x="70" y="56"/>
                    </a:cubicBezTo>
                    <a:cubicBezTo>
                      <a:pt x="69" y="56"/>
                      <a:pt x="69" y="56"/>
                      <a:pt x="70" y="57"/>
                    </a:cubicBezTo>
                    <a:cubicBezTo>
                      <a:pt x="70" y="57"/>
                      <a:pt x="70" y="57"/>
                      <a:pt x="70" y="57"/>
                    </a:cubicBezTo>
                    <a:cubicBezTo>
                      <a:pt x="70" y="57"/>
                      <a:pt x="70" y="57"/>
                      <a:pt x="70" y="57"/>
                    </a:cubicBezTo>
                    <a:cubicBezTo>
                      <a:pt x="70" y="57"/>
                      <a:pt x="70" y="57"/>
                      <a:pt x="70" y="57"/>
                    </a:cubicBezTo>
                    <a:cubicBezTo>
                      <a:pt x="70" y="57"/>
                      <a:pt x="70" y="57"/>
                      <a:pt x="70" y="57"/>
                    </a:cubicBezTo>
                    <a:cubicBezTo>
                      <a:pt x="70" y="57"/>
                      <a:pt x="70" y="57"/>
                      <a:pt x="70" y="57"/>
                    </a:cubicBezTo>
                    <a:cubicBezTo>
                      <a:pt x="69" y="57"/>
                      <a:pt x="68" y="58"/>
                      <a:pt x="67" y="58"/>
                    </a:cubicBezTo>
                    <a:cubicBezTo>
                      <a:pt x="67" y="58"/>
                      <a:pt x="67" y="58"/>
                      <a:pt x="67" y="58"/>
                    </a:cubicBezTo>
                    <a:cubicBezTo>
                      <a:pt x="67" y="59"/>
                      <a:pt x="67" y="59"/>
                      <a:pt x="67" y="59"/>
                    </a:cubicBezTo>
                    <a:cubicBezTo>
                      <a:pt x="67" y="59"/>
                      <a:pt x="67" y="59"/>
                      <a:pt x="66" y="59"/>
                    </a:cubicBezTo>
                    <a:cubicBezTo>
                      <a:pt x="66" y="59"/>
                      <a:pt x="66" y="59"/>
                      <a:pt x="65" y="60"/>
                    </a:cubicBezTo>
                    <a:cubicBezTo>
                      <a:pt x="65" y="60"/>
                      <a:pt x="65" y="60"/>
                      <a:pt x="65" y="60"/>
                    </a:cubicBezTo>
                    <a:cubicBezTo>
                      <a:pt x="65" y="60"/>
                      <a:pt x="65" y="60"/>
                      <a:pt x="65" y="60"/>
                    </a:cubicBezTo>
                    <a:cubicBezTo>
                      <a:pt x="65" y="60"/>
                      <a:pt x="65" y="60"/>
                      <a:pt x="65" y="60"/>
                    </a:cubicBezTo>
                    <a:cubicBezTo>
                      <a:pt x="65" y="60"/>
                      <a:pt x="65" y="60"/>
                      <a:pt x="65" y="60"/>
                    </a:cubicBezTo>
                    <a:cubicBezTo>
                      <a:pt x="65" y="60"/>
                      <a:pt x="65" y="60"/>
                      <a:pt x="65" y="60"/>
                    </a:cubicBezTo>
                    <a:cubicBezTo>
                      <a:pt x="65" y="59"/>
                      <a:pt x="65" y="59"/>
                      <a:pt x="65" y="59"/>
                    </a:cubicBezTo>
                    <a:cubicBezTo>
                      <a:pt x="65" y="59"/>
                      <a:pt x="65" y="58"/>
                      <a:pt x="65" y="58"/>
                    </a:cubicBezTo>
                    <a:cubicBezTo>
                      <a:pt x="65" y="58"/>
                      <a:pt x="64" y="59"/>
                      <a:pt x="64" y="59"/>
                    </a:cubicBezTo>
                    <a:cubicBezTo>
                      <a:pt x="64" y="59"/>
                      <a:pt x="65" y="59"/>
                      <a:pt x="65" y="60"/>
                    </a:cubicBezTo>
                    <a:cubicBezTo>
                      <a:pt x="65" y="60"/>
                      <a:pt x="65" y="60"/>
                      <a:pt x="65" y="60"/>
                    </a:cubicBezTo>
                    <a:cubicBezTo>
                      <a:pt x="65" y="60"/>
                      <a:pt x="65" y="60"/>
                      <a:pt x="65" y="60"/>
                    </a:cubicBezTo>
                    <a:cubicBezTo>
                      <a:pt x="64" y="60"/>
                      <a:pt x="63" y="60"/>
                      <a:pt x="63" y="60"/>
                    </a:cubicBezTo>
                    <a:cubicBezTo>
                      <a:pt x="63" y="60"/>
                      <a:pt x="63" y="60"/>
                      <a:pt x="63" y="60"/>
                    </a:cubicBezTo>
                    <a:cubicBezTo>
                      <a:pt x="63" y="60"/>
                      <a:pt x="63" y="61"/>
                      <a:pt x="63" y="61"/>
                    </a:cubicBezTo>
                    <a:cubicBezTo>
                      <a:pt x="63" y="61"/>
                      <a:pt x="63" y="61"/>
                      <a:pt x="63" y="60"/>
                    </a:cubicBezTo>
                    <a:cubicBezTo>
                      <a:pt x="63" y="61"/>
                      <a:pt x="63" y="60"/>
                      <a:pt x="62" y="61"/>
                    </a:cubicBezTo>
                    <a:cubicBezTo>
                      <a:pt x="62" y="61"/>
                      <a:pt x="62" y="61"/>
                      <a:pt x="62" y="61"/>
                    </a:cubicBezTo>
                    <a:cubicBezTo>
                      <a:pt x="61" y="62"/>
                      <a:pt x="61" y="62"/>
                      <a:pt x="62" y="63"/>
                    </a:cubicBezTo>
                    <a:cubicBezTo>
                      <a:pt x="62" y="63"/>
                      <a:pt x="62" y="63"/>
                      <a:pt x="62" y="63"/>
                    </a:cubicBezTo>
                    <a:cubicBezTo>
                      <a:pt x="62" y="63"/>
                      <a:pt x="62" y="63"/>
                      <a:pt x="62" y="63"/>
                    </a:cubicBezTo>
                    <a:cubicBezTo>
                      <a:pt x="62" y="64"/>
                      <a:pt x="62" y="64"/>
                      <a:pt x="61" y="64"/>
                    </a:cubicBezTo>
                    <a:cubicBezTo>
                      <a:pt x="61" y="64"/>
                      <a:pt x="60" y="64"/>
                      <a:pt x="60" y="64"/>
                    </a:cubicBezTo>
                    <a:cubicBezTo>
                      <a:pt x="60" y="64"/>
                      <a:pt x="59" y="63"/>
                      <a:pt x="60" y="63"/>
                    </a:cubicBezTo>
                    <a:cubicBezTo>
                      <a:pt x="60" y="63"/>
                      <a:pt x="60" y="62"/>
                      <a:pt x="60" y="62"/>
                    </a:cubicBezTo>
                    <a:cubicBezTo>
                      <a:pt x="60" y="62"/>
                      <a:pt x="60" y="62"/>
                      <a:pt x="60" y="62"/>
                    </a:cubicBezTo>
                    <a:cubicBezTo>
                      <a:pt x="60" y="62"/>
                      <a:pt x="60" y="62"/>
                      <a:pt x="60" y="62"/>
                    </a:cubicBezTo>
                    <a:cubicBezTo>
                      <a:pt x="59" y="62"/>
                      <a:pt x="58" y="63"/>
                      <a:pt x="58" y="64"/>
                    </a:cubicBezTo>
                    <a:cubicBezTo>
                      <a:pt x="58" y="64"/>
                      <a:pt x="58" y="64"/>
                      <a:pt x="58" y="64"/>
                    </a:cubicBezTo>
                    <a:cubicBezTo>
                      <a:pt x="58" y="65"/>
                      <a:pt x="58" y="65"/>
                      <a:pt x="58" y="65"/>
                    </a:cubicBezTo>
                    <a:cubicBezTo>
                      <a:pt x="58" y="65"/>
                      <a:pt x="58" y="65"/>
                      <a:pt x="58" y="66"/>
                    </a:cubicBezTo>
                    <a:cubicBezTo>
                      <a:pt x="58" y="66"/>
                      <a:pt x="58" y="66"/>
                      <a:pt x="59" y="66"/>
                    </a:cubicBezTo>
                    <a:cubicBezTo>
                      <a:pt x="59" y="65"/>
                      <a:pt x="60" y="65"/>
                      <a:pt x="60" y="65"/>
                    </a:cubicBezTo>
                    <a:cubicBezTo>
                      <a:pt x="61" y="65"/>
                      <a:pt x="61" y="65"/>
                      <a:pt x="61" y="65"/>
                    </a:cubicBezTo>
                    <a:cubicBezTo>
                      <a:pt x="61" y="65"/>
                      <a:pt x="61" y="65"/>
                      <a:pt x="61" y="65"/>
                    </a:cubicBezTo>
                    <a:cubicBezTo>
                      <a:pt x="61" y="65"/>
                      <a:pt x="61" y="65"/>
                      <a:pt x="61" y="65"/>
                    </a:cubicBezTo>
                    <a:cubicBezTo>
                      <a:pt x="61" y="66"/>
                      <a:pt x="61" y="66"/>
                      <a:pt x="60" y="66"/>
                    </a:cubicBezTo>
                    <a:cubicBezTo>
                      <a:pt x="60" y="66"/>
                      <a:pt x="60" y="66"/>
                      <a:pt x="60" y="66"/>
                    </a:cubicBezTo>
                    <a:cubicBezTo>
                      <a:pt x="59" y="66"/>
                      <a:pt x="59" y="66"/>
                      <a:pt x="60" y="67"/>
                    </a:cubicBezTo>
                    <a:cubicBezTo>
                      <a:pt x="59" y="67"/>
                      <a:pt x="59" y="67"/>
                      <a:pt x="59" y="67"/>
                    </a:cubicBezTo>
                    <a:cubicBezTo>
                      <a:pt x="59" y="68"/>
                      <a:pt x="59" y="68"/>
                      <a:pt x="59" y="68"/>
                    </a:cubicBezTo>
                    <a:cubicBezTo>
                      <a:pt x="59" y="68"/>
                      <a:pt x="59" y="69"/>
                      <a:pt x="59" y="69"/>
                    </a:cubicBezTo>
                    <a:cubicBezTo>
                      <a:pt x="58" y="69"/>
                      <a:pt x="58" y="69"/>
                      <a:pt x="58" y="69"/>
                    </a:cubicBezTo>
                    <a:cubicBezTo>
                      <a:pt x="58" y="70"/>
                      <a:pt x="58" y="70"/>
                      <a:pt x="58" y="70"/>
                    </a:cubicBezTo>
                    <a:cubicBezTo>
                      <a:pt x="57" y="71"/>
                      <a:pt x="57" y="71"/>
                      <a:pt x="57" y="71"/>
                    </a:cubicBezTo>
                    <a:cubicBezTo>
                      <a:pt x="57" y="72"/>
                      <a:pt x="56" y="72"/>
                      <a:pt x="56" y="73"/>
                    </a:cubicBezTo>
                    <a:cubicBezTo>
                      <a:pt x="56" y="73"/>
                      <a:pt x="56" y="74"/>
                      <a:pt x="56" y="74"/>
                    </a:cubicBezTo>
                    <a:cubicBezTo>
                      <a:pt x="55" y="74"/>
                      <a:pt x="55" y="74"/>
                      <a:pt x="55" y="74"/>
                    </a:cubicBezTo>
                    <a:cubicBezTo>
                      <a:pt x="56" y="75"/>
                      <a:pt x="56" y="75"/>
                      <a:pt x="55" y="76"/>
                    </a:cubicBezTo>
                    <a:cubicBezTo>
                      <a:pt x="55" y="76"/>
                      <a:pt x="55" y="77"/>
                      <a:pt x="55" y="77"/>
                    </a:cubicBezTo>
                    <a:cubicBezTo>
                      <a:pt x="55" y="78"/>
                      <a:pt x="55" y="78"/>
                      <a:pt x="54" y="78"/>
                    </a:cubicBezTo>
                    <a:cubicBezTo>
                      <a:pt x="54" y="78"/>
                      <a:pt x="54" y="78"/>
                      <a:pt x="54" y="78"/>
                    </a:cubicBezTo>
                    <a:cubicBezTo>
                      <a:pt x="54" y="78"/>
                      <a:pt x="53" y="78"/>
                      <a:pt x="53" y="79"/>
                    </a:cubicBezTo>
                    <a:cubicBezTo>
                      <a:pt x="53" y="79"/>
                      <a:pt x="53" y="79"/>
                      <a:pt x="53" y="80"/>
                    </a:cubicBezTo>
                    <a:cubicBezTo>
                      <a:pt x="52" y="80"/>
                      <a:pt x="52" y="81"/>
                      <a:pt x="51" y="82"/>
                    </a:cubicBezTo>
                    <a:cubicBezTo>
                      <a:pt x="51" y="82"/>
                      <a:pt x="51" y="82"/>
                      <a:pt x="51" y="83"/>
                    </a:cubicBezTo>
                    <a:cubicBezTo>
                      <a:pt x="51" y="83"/>
                      <a:pt x="50" y="83"/>
                      <a:pt x="50" y="83"/>
                    </a:cubicBezTo>
                    <a:cubicBezTo>
                      <a:pt x="50" y="83"/>
                      <a:pt x="49" y="83"/>
                      <a:pt x="49" y="83"/>
                    </a:cubicBezTo>
                    <a:cubicBezTo>
                      <a:pt x="49" y="83"/>
                      <a:pt x="49" y="83"/>
                      <a:pt x="49" y="83"/>
                    </a:cubicBezTo>
                    <a:cubicBezTo>
                      <a:pt x="49" y="83"/>
                      <a:pt x="49" y="83"/>
                      <a:pt x="49" y="83"/>
                    </a:cubicBezTo>
                    <a:cubicBezTo>
                      <a:pt x="49" y="84"/>
                      <a:pt x="49" y="84"/>
                      <a:pt x="49" y="84"/>
                    </a:cubicBezTo>
                    <a:cubicBezTo>
                      <a:pt x="49" y="84"/>
                      <a:pt x="49" y="84"/>
                      <a:pt x="49" y="84"/>
                    </a:cubicBezTo>
                    <a:cubicBezTo>
                      <a:pt x="48" y="84"/>
                      <a:pt x="48" y="85"/>
                      <a:pt x="47" y="85"/>
                    </a:cubicBezTo>
                    <a:cubicBezTo>
                      <a:pt x="46" y="85"/>
                      <a:pt x="46" y="86"/>
                      <a:pt x="45" y="86"/>
                    </a:cubicBezTo>
                    <a:cubicBezTo>
                      <a:pt x="45" y="86"/>
                      <a:pt x="45" y="86"/>
                      <a:pt x="45" y="87"/>
                    </a:cubicBezTo>
                    <a:cubicBezTo>
                      <a:pt x="46" y="87"/>
                      <a:pt x="45" y="87"/>
                      <a:pt x="45" y="87"/>
                    </a:cubicBezTo>
                    <a:cubicBezTo>
                      <a:pt x="44" y="87"/>
                      <a:pt x="44" y="87"/>
                      <a:pt x="44" y="88"/>
                    </a:cubicBezTo>
                    <a:cubicBezTo>
                      <a:pt x="44" y="88"/>
                      <a:pt x="43" y="88"/>
                      <a:pt x="43" y="88"/>
                    </a:cubicBezTo>
                    <a:cubicBezTo>
                      <a:pt x="43" y="88"/>
                      <a:pt x="43" y="89"/>
                      <a:pt x="43" y="89"/>
                    </a:cubicBezTo>
                    <a:cubicBezTo>
                      <a:pt x="43" y="90"/>
                      <a:pt x="43" y="91"/>
                      <a:pt x="43" y="92"/>
                    </a:cubicBezTo>
                    <a:cubicBezTo>
                      <a:pt x="43" y="92"/>
                      <a:pt x="43" y="92"/>
                      <a:pt x="43" y="92"/>
                    </a:cubicBezTo>
                    <a:cubicBezTo>
                      <a:pt x="43" y="93"/>
                      <a:pt x="44" y="93"/>
                      <a:pt x="44" y="94"/>
                    </a:cubicBezTo>
                    <a:cubicBezTo>
                      <a:pt x="44" y="94"/>
                      <a:pt x="44" y="94"/>
                      <a:pt x="45" y="95"/>
                    </a:cubicBezTo>
                    <a:cubicBezTo>
                      <a:pt x="45" y="95"/>
                      <a:pt x="44" y="95"/>
                      <a:pt x="44" y="96"/>
                    </a:cubicBezTo>
                    <a:cubicBezTo>
                      <a:pt x="44" y="96"/>
                      <a:pt x="44" y="96"/>
                      <a:pt x="44" y="96"/>
                    </a:cubicBezTo>
                    <a:cubicBezTo>
                      <a:pt x="44" y="96"/>
                      <a:pt x="44" y="97"/>
                      <a:pt x="44" y="97"/>
                    </a:cubicBezTo>
                    <a:cubicBezTo>
                      <a:pt x="44" y="97"/>
                      <a:pt x="44" y="97"/>
                      <a:pt x="45" y="97"/>
                    </a:cubicBezTo>
                    <a:cubicBezTo>
                      <a:pt x="45" y="97"/>
                      <a:pt x="45" y="98"/>
                      <a:pt x="45" y="98"/>
                    </a:cubicBezTo>
                    <a:cubicBezTo>
                      <a:pt x="45" y="98"/>
                      <a:pt x="44" y="98"/>
                      <a:pt x="44" y="99"/>
                    </a:cubicBezTo>
                    <a:cubicBezTo>
                      <a:pt x="44" y="99"/>
                      <a:pt x="44" y="99"/>
                      <a:pt x="44" y="100"/>
                    </a:cubicBezTo>
                    <a:cubicBezTo>
                      <a:pt x="45" y="100"/>
                      <a:pt x="46" y="101"/>
                      <a:pt x="47" y="101"/>
                    </a:cubicBezTo>
                    <a:cubicBezTo>
                      <a:pt x="47" y="101"/>
                      <a:pt x="48" y="101"/>
                      <a:pt x="48" y="101"/>
                    </a:cubicBezTo>
                    <a:cubicBezTo>
                      <a:pt x="49" y="101"/>
                      <a:pt x="50" y="101"/>
                      <a:pt x="50" y="100"/>
                    </a:cubicBezTo>
                    <a:cubicBezTo>
                      <a:pt x="51" y="99"/>
                      <a:pt x="51" y="99"/>
                      <a:pt x="51" y="99"/>
                    </a:cubicBezTo>
                    <a:cubicBezTo>
                      <a:pt x="52" y="98"/>
                      <a:pt x="53" y="98"/>
                      <a:pt x="53" y="97"/>
                    </a:cubicBezTo>
                    <a:cubicBezTo>
                      <a:pt x="53" y="97"/>
                      <a:pt x="53" y="97"/>
                      <a:pt x="54" y="97"/>
                    </a:cubicBezTo>
                    <a:cubicBezTo>
                      <a:pt x="54" y="97"/>
                      <a:pt x="54" y="98"/>
                      <a:pt x="54" y="98"/>
                    </a:cubicBezTo>
                    <a:cubicBezTo>
                      <a:pt x="54" y="98"/>
                      <a:pt x="54" y="99"/>
                      <a:pt x="54" y="99"/>
                    </a:cubicBezTo>
                    <a:cubicBezTo>
                      <a:pt x="55" y="100"/>
                      <a:pt x="55" y="100"/>
                      <a:pt x="55" y="101"/>
                    </a:cubicBezTo>
                    <a:cubicBezTo>
                      <a:pt x="55" y="102"/>
                      <a:pt x="56" y="103"/>
                      <a:pt x="56" y="103"/>
                    </a:cubicBezTo>
                    <a:cubicBezTo>
                      <a:pt x="56" y="104"/>
                      <a:pt x="57" y="105"/>
                      <a:pt x="57" y="106"/>
                    </a:cubicBezTo>
                    <a:cubicBezTo>
                      <a:pt x="58" y="106"/>
                      <a:pt x="57" y="106"/>
                      <a:pt x="57" y="106"/>
                    </a:cubicBezTo>
                    <a:cubicBezTo>
                      <a:pt x="57" y="107"/>
                      <a:pt x="57" y="107"/>
                      <a:pt x="57" y="107"/>
                    </a:cubicBezTo>
                    <a:cubicBezTo>
                      <a:pt x="57" y="107"/>
                      <a:pt x="57" y="107"/>
                      <a:pt x="57" y="107"/>
                    </a:cubicBezTo>
                    <a:cubicBezTo>
                      <a:pt x="57" y="107"/>
                      <a:pt x="57" y="107"/>
                      <a:pt x="57" y="107"/>
                    </a:cubicBezTo>
                    <a:cubicBezTo>
                      <a:pt x="57" y="107"/>
                      <a:pt x="57" y="107"/>
                      <a:pt x="58" y="108"/>
                    </a:cubicBezTo>
                    <a:cubicBezTo>
                      <a:pt x="58" y="109"/>
                      <a:pt x="58" y="109"/>
                      <a:pt x="60" y="109"/>
                    </a:cubicBezTo>
                    <a:cubicBezTo>
                      <a:pt x="60" y="109"/>
                      <a:pt x="60" y="108"/>
                      <a:pt x="60" y="108"/>
                    </a:cubicBezTo>
                    <a:cubicBezTo>
                      <a:pt x="61" y="107"/>
                      <a:pt x="61" y="107"/>
                      <a:pt x="61" y="107"/>
                    </a:cubicBezTo>
                    <a:cubicBezTo>
                      <a:pt x="62" y="107"/>
                      <a:pt x="62" y="107"/>
                      <a:pt x="62" y="107"/>
                    </a:cubicBezTo>
                    <a:cubicBezTo>
                      <a:pt x="63" y="107"/>
                      <a:pt x="64" y="107"/>
                      <a:pt x="64" y="106"/>
                    </a:cubicBezTo>
                    <a:cubicBezTo>
                      <a:pt x="65" y="106"/>
                      <a:pt x="65" y="105"/>
                      <a:pt x="65" y="105"/>
                    </a:cubicBezTo>
                    <a:cubicBezTo>
                      <a:pt x="65" y="105"/>
                      <a:pt x="65" y="104"/>
                      <a:pt x="65" y="104"/>
                    </a:cubicBezTo>
                    <a:cubicBezTo>
                      <a:pt x="65" y="104"/>
                      <a:pt x="65" y="104"/>
                      <a:pt x="65" y="104"/>
                    </a:cubicBezTo>
                    <a:cubicBezTo>
                      <a:pt x="65" y="104"/>
                      <a:pt x="64" y="104"/>
                      <a:pt x="64" y="104"/>
                    </a:cubicBezTo>
                    <a:cubicBezTo>
                      <a:pt x="64" y="104"/>
                      <a:pt x="64" y="104"/>
                      <a:pt x="64" y="104"/>
                    </a:cubicBezTo>
                    <a:cubicBezTo>
                      <a:pt x="64" y="103"/>
                      <a:pt x="64" y="102"/>
                      <a:pt x="64" y="101"/>
                    </a:cubicBezTo>
                    <a:cubicBezTo>
                      <a:pt x="65" y="101"/>
                      <a:pt x="65" y="100"/>
                      <a:pt x="65" y="100"/>
                    </a:cubicBezTo>
                    <a:cubicBezTo>
                      <a:pt x="65" y="99"/>
                      <a:pt x="65" y="99"/>
                      <a:pt x="66" y="98"/>
                    </a:cubicBezTo>
                    <a:cubicBezTo>
                      <a:pt x="66" y="98"/>
                      <a:pt x="67" y="98"/>
                      <a:pt x="67" y="98"/>
                    </a:cubicBezTo>
                    <a:cubicBezTo>
                      <a:pt x="67" y="97"/>
                      <a:pt x="68" y="97"/>
                      <a:pt x="68" y="96"/>
                    </a:cubicBezTo>
                    <a:cubicBezTo>
                      <a:pt x="68" y="96"/>
                      <a:pt x="68" y="95"/>
                      <a:pt x="68" y="95"/>
                    </a:cubicBezTo>
                    <a:cubicBezTo>
                      <a:pt x="68" y="95"/>
                      <a:pt x="68" y="95"/>
                      <a:pt x="67" y="94"/>
                    </a:cubicBezTo>
                    <a:cubicBezTo>
                      <a:pt x="67" y="94"/>
                      <a:pt x="66" y="93"/>
                      <a:pt x="65" y="92"/>
                    </a:cubicBezTo>
                    <a:cubicBezTo>
                      <a:pt x="65" y="92"/>
                      <a:pt x="65" y="92"/>
                      <a:pt x="65" y="91"/>
                    </a:cubicBezTo>
                    <a:cubicBezTo>
                      <a:pt x="65" y="90"/>
                      <a:pt x="65" y="88"/>
                      <a:pt x="65" y="87"/>
                    </a:cubicBezTo>
                    <a:cubicBezTo>
                      <a:pt x="65" y="87"/>
                      <a:pt x="65" y="87"/>
                      <a:pt x="65" y="86"/>
                    </a:cubicBezTo>
                    <a:cubicBezTo>
                      <a:pt x="66" y="85"/>
                      <a:pt x="66" y="84"/>
                      <a:pt x="68" y="84"/>
                    </a:cubicBezTo>
                    <a:cubicBezTo>
                      <a:pt x="68" y="83"/>
                      <a:pt x="69" y="83"/>
                      <a:pt x="69" y="82"/>
                    </a:cubicBezTo>
                    <a:cubicBezTo>
                      <a:pt x="70" y="81"/>
                      <a:pt x="70" y="81"/>
                      <a:pt x="71" y="80"/>
                    </a:cubicBezTo>
                    <a:cubicBezTo>
                      <a:pt x="71" y="80"/>
                      <a:pt x="71" y="79"/>
                      <a:pt x="71" y="79"/>
                    </a:cubicBezTo>
                    <a:cubicBezTo>
                      <a:pt x="70" y="78"/>
                      <a:pt x="71" y="77"/>
                      <a:pt x="71" y="76"/>
                    </a:cubicBezTo>
                    <a:cubicBezTo>
                      <a:pt x="71" y="75"/>
                      <a:pt x="72" y="75"/>
                      <a:pt x="73" y="75"/>
                    </a:cubicBezTo>
                    <a:cubicBezTo>
                      <a:pt x="74" y="75"/>
                      <a:pt x="75" y="75"/>
                      <a:pt x="76" y="75"/>
                    </a:cubicBezTo>
                    <a:cubicBezTo>
                      <a:pt x="77" y="76"/>
                      <a:pt x="77" y="76"/>
                      <a:pt x="77" y="76"/>
                    </a:cubicBezTo>
                    <a:cubicBezTo>
                      <a:pt x="76" y="77"/>
                      <a:pt x="76" y="77"/>
                      <a:pt x="76" y="77"/>
                    </a:cubicBezTo>
                    <a:cubicBezTo>
                      <a:pt x="76" y="78"/>
                      <a:pt x="76" y="78"/>
                      <a:pt x="76" y="78"/>
                    </a:cubicBezTo>
                    <a:cubicBezTo>
                      <a:pt x="75" y="79"/>
                      <a:pt x="74" y="81"/>
                      <a:pt x="73" y="82"/>
                    </a:cubicBezTo>
                    <a:cubicBezTo>
                      <a:pt x="73" y="82"/>
                      <a:pt x="73" y="82"/>
                      <a:pt x="72" y="83"/>
                    </a:cubicBezTo>
                    <a:cubicBezTo>
                      <a:pt x="72" y="83"/>
                      <a:pt x="72" y="83"/>
                      <a:pt x="71" y="83"/>
                    </a:cubicBezTo>
                    <a:cubicBezTo>
                      <a:pt x="71" y="83"/>
                      <a:pt x="71" y="84"/>
                      <a:pt x="71" y="84"/>
                    </a:cubicBezTo>
                    <a:cubicBezTo>
                      <a:pt x="71" y="84"/>
                      <a:pt x="71" y="85"/>
                      <a:pt x="71" y="85"/>
                    </a:cubicBezTo>
                    <a:cubicBezTo>
                      <a:pt x="71" y="85"/>
                      <a:pt x="71" y="86"/>
                      <a:pt x="71" y="86"/>
                    </a:cubicBezTo>
                    <a:cubicBezTo>
                      <a:pt x="71" y="86"/>
                      <a:pt x="71" y="87"/>
                      <a:pt x="71" y="87"/>
                    </a:cubicBezTo>
                    <a:cubicBezTo>
                      <a:pt x="71" y="88"/>
                      <a:pt x="72" y="90"/>
                      <a:pt x="72" y="91"/>
                    </a:cubicBezTo>
                    <a:cubicBezTo>
                      <a:pt x="72" y="91"/>
                      <a:pt x="72" y="91"/>
                      <a:pt x="72" y="92"/>
                    </a:cubicBezTo>
                    <a:cubicBezTo>
                      <a:pt x="72" y="92"/>
                      <a:pt x="72" y="92"/>
                      <a:pt x="72" y="93"/>
                    </a:cubicBezTo>
                    <a:cubicBezTo>
                      <a:pt x="73" y="93"/>
                      <a:pt x="73" y="93"/>
                      <a:pt x="73" y="93"/>
                    </a:cubicBezTo>
                    <a:cubicBezTo>
                      <a:pt x="73" y="93"/>
                      <a:pt x="73" y="93"/>
                      <a:pt x="73" y="93"/>
                    </a:cubicBezTo>
                    <a:cubicBezTo>
                      <a:pt x="73" y="93"/>
                      <a:pt x="73" y="93"/>
                      <a:pt x="73" y="93"/>
                    </a:cubicBezTo>
                    <a:cubicBezTo>
                      <a:pt x="73" y="93"/>
                      <a:pt x="73" y="93"/>
                      <a:pt x="73" y="93"/>
                    </a:cubicBezTo>
                    <a:cubicBezTo>
                      <a:pt x="73" y="93"/>
                      <a:pt x="73" y="93"/>
                      <a:pt x="73" y="93"/>
                    </a:cubicBezTo>
                    <a:cubicBezTo>
                      <a:pt x="73" y="93"/>
                      <a:pt x="74" y="93"/>
                      <a:pt x="74" y="93"/>
                    </a:cubicBezTo>
                    <a:cubicBezTo>
                      <a:pt x="74" y="93"/>
                      <a:pt x="75" y="94"/>
                      <a:pt x="75" y="94"/>
                    </a:cubicBezTo>
                    <a:cubicBezTo>
                      <a:pt x="75" y="95"/>
                      <a:pt x="76" y="95"/>
                      <a:pt x="76" y="94"/>
                    </a:cubicBezTo>
                    <a:cubicBezTo>
                      <a:pt x="77" y="94"/>
                      <a:pt x="77" y="94"/>
                      <a:pt x="78" y="94"/>
                    </a:cubicBezTo>
                    <a:cubicBezTo>
                      <a:pt x="79" y="93"/>
                      <a:pt x="81" y="93"/>
                      <a:pt x="82" y="93"/>
                    </a:cubicBezTo>
                    <a:cubicBezTo>
                      <a:pt x="83" y="93"/>
                      <a:pt x="83" y="93"/>
                      <a:pt x="84" y="92"/>
                    </a:cubicBezTo>
                    <a:cubicBezTo>
                      <a:pt x="84" y="92"/>
                      <a:pt x="84" y="93"/>
                      <a:pt x="85" y="93"/>
                    </a:cubicBezTo>
                    <a:cubicBezTo>
                      <a:pt x="85" y="93"/>
                      <a:pt x="86" y="93"/>
                      <a:pt x="86" y="94"/>
                    </a:cubicBezTo>
                    <a:cubicBezTo>
                      <a:pt x="86" y="94"/>
                      <a:pt x="86" y="94"/>
                      <a:pt x="86" y="94"/>
                    </a:cubicBezTo>
                    <a:cubicBezTo>
                      <a:pt x="86" y="94"/>
                      <a:pt x="86" y="94"/>
                      <a:pt x="86" y="94"/>
                    </a:cubicBezTo>
                    <a:cubicBezTo>
                      <a:pt x="86" y="94"/>
                      <a:pt x="86" y="94"/>
                      <a:pt x="86" y="94"/>
                    </a:cubicBezTo>
                    <a:cubicBezTo>
                      <a:pt x="85" y="95"/>
                      <a:pt x="85" y="95"/>
                      <a:pt x="84" y="95"/>
                    </a:cubicBezTo>
                    <a:cubicBezTo>
                      <a:pt x="84" y="96"/>
                      <a:pt x="83" y="96"/>
                      <a:pt x="82" y="96"/>
                    </a:cubicBezTo>
                    <a:cubicBezTo>
                      <a:pt x="82" y="95"/>
                      <a:pt x="81" y="95"/>
                      <a:pt x="81" y="95"/>
                    </a:cubicBezTo>
                    <a:cubicBezTo>
                      <a:pt x="80" y="95"/>
                      <a:pt x="80" y="95"/>
                      <a:pt x="80" y="95"/>
                    </a:cubicBezTo>
                    <a:cubicBezTo>
                      <a:pt x="79" y="96"/>
                      <a:pt x="78" y="96"/>
                      <a:pt x="77" y="96"/>
                    </a:cubicBezTo>
                    <a:cubicBezTo>
                      <a:pt x="77" y="96"/>
                      <a:pt x="76" y="97"/>
                      <a:pt x="76" y="98"/>
                    </a:cubicBezTo>
                    <a:cubicBezTo>
                      <a:pt x="76" y="98"/>
                      <a:pt x="76" y="99"/>
                      <a:pt x="75" y="99"/>
                    </a:cubicBezTo>
                    <a:cubicBezTo>
                      <a:pt x="75" y="99"/>
                      <a:pt x="75" y="99"/>
                      <a:pt x="74" y="99"/>
                    </a:cubicBezTo>
                    <a:cubicBezTo>
                      <a:pt x="74" y="99"/>
                      <a:pt x="74" y="100"/>
                      <a:pt x="74" y="100"/>
                    </a:cubicBezTo>
                    <a:cubicBezTo>
                      <a:pt x="74" y="100"/>
                      <a:pt x="74" y="100"/>
                      <a:pt x="74" y="101"/>
                    </a:cubicBezTo>
                    <a:cubicBezTo>
                      <a:pt x="75" y="100"/>
                      <a:pt x="75" y="100"/>
                      <a:pt x="76" y="100"/>
                    </a:cubicBezTo>
                    <a:cubicBezTo>
                      <a:pt x="76" y="99"/>
                      <a:pt x="76" y="99"/>
                      <a:pt x="77" y="100"/>
                    </a:cubicBezTo>
                    <a:cubicBezTo>
                      <a:pt x="77" y="100"/>
                      <a:pt x="77" y="100"/>
                      <a:pt x="78" y="100"/>
                    </a:cubicBezTo>
                    <a:cubicBezTo>
                      <a:pt x="78" y="100"/>
                      <a:pt x="78" y="100"/>
                      <a:pt x="78" y="101"/>
                    </a:cubicBezTo>
                    <a:cubicBezTo>
                      <a:pt x="78" y="101"/>
                      <a:pt x="78" y="102"/>
                      <a:pt x="78" y="103"/>
                    </a:cubicBezTo>
                    <a:cubicBezTo>
                      <a:pt x="78" y="103"/>
                      <a:pt x="78" y="103"/>
                      <a:pt x="77" y="103"/>
                    </a:cubicBezTo>
                    <a:cubicBezTo>
                      <a:pt x="77" y="103"/>
                      <a:pt x="77" y="103"/>
                      <a:pt x="77" y="103"/>
                    </a:cubicBezTo>
                    <a:cubicBezTo>
                      <a:pt x="76" y="103"/>
                      <a:pt x="76" y="102"/>
                      <a:pt x="76" y="102"/>
                    </a:cubicBezTo>
                    <a:cubicBezTo>
                      <a:pt x="75" y="102"/>
                      <a:pt x="75" y="102"/>
                      <a:pt x="75" y="102"/>
                    </a:cubicBezTo>
                    <a:cubicBezTo>
                      <a:pt x="74" y="102"/>
                      <a:pt x="73" y="102"/>
                      <a:pt x="73" y="103"/>
                    </a:cubicBezTo>
                    <a:cubicBezTo>
                      <a:pt x="73" y="104"/>
                      <a:pt x="73" y="104"/>
                      <a:pt x="73" y="104"/>
                    </a:cubicBezTo>
                    <a:cubicBezTo>
                      <a:pt x="72" y="105"/>
                      <a:pt x="72" y="106"/>
                      <a:pt x="72" y="106"/>
                    </a:cubicBezTo>
                    <a:cubicBezTo>
                      <a:pt x="73" y="107"/>
                      <a:pt x="73" y="108"/>
                      <a:pt x="73" y="109"/>
                    </a:cubicBezTo>
                    <a:cubicBezTo>
                      <a:pt x="73" y="109"/>
                      <a:pt x="73" y="109"/>
                      <a:pt x="73" y="109"/>
                    </a:cubicBezTo>
                    <a:cubicBezTo>
                      <a:pt x="72" y="109"/>
                      <a:pt x="72" y="110"/>
                      <a:pt x="72" y="110"/>
                    </a:cubicBezTo>
                    <a:cubicBezTo>
                      <a:pt x="71" y="110"/>
                      <a:pt x="71" y="110"/>
                      <a:pt x="71" y="111"/>
                    </a:cubicBezTo>
                    <a:cubicBezTo>
                      <a:pt x="71" y="111"/>
                      <a:pt x="69" y="112"/>
                      <a:pt x="69" y="111"/>
                    </a:cubicBezTo>
                    <a:cubicBezTo>
                      <a:pt x="69" y="111"/>
                      <a:pt x="69" y="111"/>
                      <a:pt x="69" y="111"/>
                    </a:cubicBezTo>
                    <a:cubicBezTo>
                      <a:pt x="68" y="110"/>
                      <a:pt x="68" y="110"/>
                      <a:pt x="67" y="110"/>
                    </a:cubicBezTo>
                    <a:cubicBezTo>
                      <a:pt x="67" y="110"/>
                      <a:pt x="66" y="110"/>
                      <a:pt x="65" y="111"/>
                    </a:cubicBezTo>
                    <a:cubicBezTo>
                      <a:pt x="64" y="111"/>
                      <a:pt x="63" y="112"/>
                      <a:pt x="62" y="112"/>
                    </a:cubicBezTo>
                    <a:cubicBezTo>
                      <a:pt x="62" y="113"/>
                      <a:pt x="62" y="113"/>
                      <a:pt x="61" y="113"/>
                    </a:cubicBezTo>
                    <a:cubicBezTo>
                      <a:pt x="61" y="113"/>
                      <a:pt x="61" y="113"/>
                      <a:pt x="61" y="113"/>
                    </a:cubicBezTo>
                    <a:cubicBezTo>
                      <a:pt x="60" y="113"/>
                      <a:pt x="60" y="113"/>
                      <a:pt x="59" y="112"/>
                    </a:cubicBezTo>
                    <a:cubicBezTo>
                      <a:pt x="59" y="112"/>
                      <a:pt x="59" y="112"/>
                      <a:pt x="59" y="111"/>
                    </a:cubicBezTo>
                    <a:cubicBezTo>
                      <a:pt x="59" y="111"/>
                      <a:pt x="59" y="111"/>
                      <a:pt x="59" y="111"/>
                    </a:cubicBezTo>
                    <a:cubicBezTo>
                      <a:pt x="58" y="111"/>
                      <a:pt x="58" y="112"/>
                      <a:pt x="57" y="112"/>
                    </a:cubicBezTo>
                    <a:cubicBezTo>
                      <a:pt x="57" y="112"/>
                      <a:pt x="56" y="112"/>
                      <a:pt x="55" y="113"/>
                    </a:cubicBezTo>
                    <a:cubicBezTo>
                      <a:pt x="55" y="113"/>
                      <a:pt x="55" y="113"/>
                      <a:pt x="55" y="113"/>
                    </a:cubicBezTo>
                    <a:cubicBezTo>
                      <a:pt x="55" y="112"/>
                      <a:pt x="54" y="112"/>
                      <a:pt x="54" y="112"/>
                    </a:cubicBezTo>
                    <a:cubicBezTo>
                      <a:pt x="54" y="112"/>
                      <a:pt x="53" y="112"/>
                      <a:pt x="53" y="111"/>
                    </a:cubicBezTo>
                    <a:cubicBezTo>
                      <a:pt x="53" y="111"/>
                      <a:pt x="53" y="111"/>
                      <a:pt x="52" y="110"/>
                    </a:cubicBezTo>
                    <a:cubicBezTo>
                      <a:pt x="52" y="110"/>
                      <a:pt x="52" y="110"/>
                      <a:pt x="52" y="110"/>
                    </a:cubicBezTo>
                    <a:cubicBezTo>
                      <a:pt x="52" y="110"/>
                      <a:pt x="53" y="110"/>
                      <a:pt x="53" y="110"/>
                    </a:cubicBezTo>
                    <a:cubicBezTo>
                      <a:pt x="53" y="110"/>
                      <a:pt x="54" y="110"/>
                      <a:pt x="55" y="111"/>
                    </a:cubicBezTo>
                    <a:cubicBezTo>
                      <a:pt x="55" y="111"/>
                      <a:pt x="56" y="111"/>
                      <a:pt x="57" y="110"/>
                    </a:cubicBezTo>
                    <a:cubicBezTo>
                      <a:pt x="57" y="109"/>
                      <a:pt x="57" y="108"/>
                      <a:pt x="57" y="107"/>
                    </a:cubicBezTo>
                    <a:cubicBezTo>
                      <a:pt x="57" y="107"/>
                      <a:pt x="57" y="107"/>
                      <a:pt x="57" y="107"/>
                    </a:cubicBezTo>
                    <a:cubicBezTo>
                      <a:pt x="57" y="107"/>
                      <a:pt x="57" y="107"/>
                      <a:pt x="57" y="107"/>
                    </a:cubicBezTo>
                    <a:cubicBezTo>
                      <a:pt x="56" y="107"/>
                      <a:pt x="56" y="107"/>
                      <a:pt x="55" y="108"/>
                    </a:cubicBezTo>
                    <a:cubicBezTo>
                      <a:pt x="55" y="108"/>
                      <a:pt x="55" y="109"/>
                      <a:pt x="55" y="109"/>
                    </a:cubicBezTo>
                    <a:cubicBezTo>
                      <a:pt x="55" y="109"/>
                      <a:pt x="55" y="109"/>
                      <a:pt x="55" y="110"/>
                    </a:cubicBezTo>
                    <a:cubicBezTo>
                      <a:pt x="55" y="110"/>
                      <a:pt x="55" y="110"/>
                      <a:pt x="55" y="110"/>
                    </a:cubicBezTo>
                    <a:cubicBezTo>
                      <a:pt x="55" y="110"/>
                      <a:pt x="55" y="110"/>
                      <a:pt x="55" y="110"/>
                    </a:cubicBezTo>
                    <a:cubicBezTo>
                      <a:pt x="55" y="110"/>
                      <a:pt x="55" y="110"/>
                      <a:pt x="55" y="110"/>
                    </a:cubicBezTo>
                    <a:cubicBezTo>
                      <a:pt x="54" y="109"/>
                      <a:pt x="54" y="109"/>
                      <a:pt x="53" y="108"/>
                    </a:cubicBezTo>
                    <a:cubicBezTo>
                      <a:pt x="53" y="108"/>
                      <a:pt x="53" y="108"/>
                      <a:pt x="53" y="108"/>
                    </a:cubicBezTo>
                    <a:cubicBezTo>
                      <a:pt x="53" y="107"/>
                      <a:pt x="54" y="107"/>
                      <a:pt x="54" y="107"/>
                    </a:cubicBezTo>
                    <a:cubicBezTo>
                      <a:pt x="54" y="106"/>
                      <a:pt x="54" y="106"/>
                      <a:pt x="54" y="106"/>
                    </a:cubicBezTo>
                    <a:cubicBezTo>
                      <a:pt x="54" y="106"/>
                      <a:pt x="54" y="106"/>
                      <a:pt x="54" y="106"/>
                    </a:cubicBezTo>
                    <a:cubicBezTo>
                      <a:pt x="53" y="106"/>
                      <a:pt x="53" y="105"/>
                      <a:pt x="53" y="104"/>
                    </a:cubicBezTo>
                    <a:cubicBezTo>
                      <a:pt x="54" y="104"/>
                      <a:pt x="54" y="103"/>
                      <a:pt x="54" y="103"/>
                    </a:cubicBezTo>
                    <a:cubicBezTo>
                      <a:pt x="54" y="103"/>
                      <a:pt x="53" y="102"/>
                      <a:pt x="53" y="102"/>
                    </a:cubicBezTo>
                    <a:cubicBezTo>
                      <a:pt x="53" y="102"/>
                      <a:pt x="53" y="102"/>
                      <a:pt x="53" y="103"/>
                    </a:cubicBezTo>
                    <a:cubicBezTo>
                      <a:pt x="52" y="103"/>
                      <a:pt x="51" y="104"/>
                      <a:pt x="50" y="104"/>
                    </a:cubicBezTo>
                    <a:cubicBezTo>
                      <a:pt x="50" y="104"/>
                      <a:pt x="50" y="105"/>
                      <a:pt x="50" y="105"/>
                    </a:cubicBezTo>
                    <a:cubicBezTo>
                      <a:pt x="50" y="106"/>
                      <a:pt x="49" y="107"/>
                      <a:pt x="49" y="108"/>
                    </a:cubicBezTo>
                    <a:cubicBezTo>
                      <a:pt x="49" y="108"/>
                      <a:pt x="49" y="108"/>
                      <a:pt x="49" y="108"/>
                    </a:cubicBezTo>
                    <a:cubicBezTo>
                      <a:pt x="49" y="108"/>
                      <a:pt x="49" y="109"/>
                      <a:pt x="49" y="109"/>
                    </a:cubicBezTo>
                    <a:cubicBezTo>
                      <a:pt x="50" y="109"/>
                      <a:pt x="50" y="109"/>
                      <a:pt x="50" y="110"/>
                    </a:cubicBezTo>
                    <a:cubicBezTo>
                      <a:pt x="50" y="111"/>
                      <a:pt x="51" y="112"/>
                      <a:pt x="51" y="113"/>
                    </a:cubicBezTo>
                    <a:cubicBezTo>
                      <a:pt x="51" y="113"/>
                      <a:pt x="50" y="114"/>
                      <a:pt x="49" y="114"/>
                    </a:cubicBezTo>
                    <a:cubicBezTo>
                      <a:pt x="49" y="114"/>
                      <a:pt x="48" y="114"/>
                      <a:pt x="47" y="114"/>
                    </a:cubicBezTo>
                    <a:cubicBezTo>
                      <a:pt x="47" y="114"/>
                      <a:pt x="46" y="115"/>
                      <a:pt x="46" y="115"/>
                    </a:cubicBezTo>
                    <a:cubicBezTo>
                      <a:pt x="45" y="115"/>
                      <a:pt x="44" y="115"/>
                      <a:pt x="44" y="116"/>
                    </a:cubicBezTo>
                    <a:cubicBezTo>
                      <a:pt x="43" y="116"/>
                      <a:pt x="43" y="116"/>
                      <a:pt x="43" y="117"/>
                    </a:cubicBezTo>
                    <a:cubicBezTo>
                      <a:pt x="42" y="119"/>
                      <a:pt x="42" y="119"/>
                      <a:pt x="40" y="121"/>
                    </a:cubicBezTo>
                    <a:cubicBezTo>
                      <a:pt x="40" y="121"/>
                      <a:pt x="39" y="121"/>
                      <a:pt x="39" y="121"/>
                    </a:cubicBezTo>
                    <a:cubicBezTo>
                      <a:pt x="39" y="122"/>
                      <a:pt x="38" y="122"/>
                      <a:pt x="38" y="122"/>
                    </a:cubicBezTo>
                    <a:cubicBezTo>
                      <a:pt x="38" y="122"/>
                      <a:pt x="38" y="123"/>
                      <a:pt x="38" y="123"/>
                    </a:cubicBezTo>
                    <a:cubicBezTo>
                      <a:pt x="38" y="124"/>
                      <a:pt x="38" y="124"/>
                      <a:pt x="37" y="124"/>
                    </a:cubicBezTo>
                    <a:cubicBezTo>
                      <a:pt x="37" y="124"/>
                      <a:pt x="37" y="124"/>
                      <a:pt x="36" y="124"/>
                    </a:cubicBezTo>
                    <a:cubicBezTo>
                      <a:pt x="36" y="124"/>
                      <a:pt x="36" y="125"/>
                      <a:pt x="35" y="125"/>
                    </a:cubicBezTo>
                    <a:cubicBezTo>
                      <a:pt x="35" y="126"/>
                      <a:pt x="35" y="126"/>
                      <a:pt x="34" y="126"/>
                    </a:cubicBezTo>
                    <a:cubicBezTo>
                      <a:pt x="34" y="125"/>
                      <a:pt x="33" y="125"/>
                      <a:pt x="33" y="125"/>
                    </a:cubicBezTo>
                    <a:cubicBezTo>
                      <a:pt x="33" y="125"/>
                      <a:pt x="33" y="125"/>
                      <a:pt x="32" y="125"/>
                    </a:cubicBezTo>
                    <a:cubicBezTo>
                      <a:pt x="32" y="125"/>
                      <a:pt x="32" y="125"/>
                      <a:pt x="32" y="125"/>
                    </a:cubicBezTo>
                    <a:cubicBezTo>
                      <a:pt x="32" y="126"/>
                      <a:pt x="32" y="126"/>
                      <a:pt x="32" y="127"/>
                    </a:cubicBezTo>
                    <a:cubicBezTo>
                      <a:pt x="32" y="127"/>
                      <a:pt x="32" y="127"/>
                      <a:pt x="32" y="127"/>
                    </a:cubicBezTo>
                    <a:cubicBezTo>
                      <a:pt x="31" y="127"/>
                      <a:pt x="31" y="127"/>
                      <a:pt x="30" y="127"/>
                    </a:cubicBezTo>
                    <a:cubicBezTo>
                      <a:pt x="30" y="127"/>
                      <a:pt x="29" y="127"/>
                      <a:pt x="29" y="127"/>
                    </a:cubicBezTo>
                    <a:cubicBezTo>
                      <a:pt x="28" y="127"/>
                      <a:pt x="28" y="127"/>
                      <a:pt x="27" y="128"/>
                    </a:cubicBezTo>
                    <a:cubicBezTo>
                      <a:pt x="27" y="128"/>
                      <a:pt x="27" y="128"/>
                      <a:pt x="27" y="128"/>
                    </a:cubicBezTo>
                    <a:cubicBezTo>
                      <a:pt x="27" y="129"/>
                      <a:pt x="27" y="130"/>
                      <a:pt x="28" y="130"/>
                    </a:cubicBezTo>
                    <a:cubicBezTo>
                      <a:pt x="29" y="130"/>
                      <a:pt x="29" y="130"/>
                      <a:pt x="29" y="130"/>
                    </a:cubicBezTo>
                    <a:cubicBezTo>
                      <a:pt x="30" y="131"/>
                      <a:pt x="31" y="131"/>
                      <a:pt x="31" y="132"/>
                    </a:cubicBezTo>
                    <a:cubicBezTo>
                      <a:pt x="31" y="133"/>
                      <a:pt x="32" y="133"/>
                      <a:pt x="32" y="134"/>
                    </a:cubicBezTo>
                    <a:cubicBezTo>
                      <a:pt x="33" y="134"/>
                      <a:pt x="33" y="134"/>
                      <a:pt x="33" y="135"/>
                    </a:cubicBezTo>
                    <a:cubicBezTo>
                      <a:pt x="33" y="136"/>
                      <a:pt x="33" y="137"/>
                      <a:pt x="33" y="139"/>
                    </a:cubicBezTo>
                    <a:cubicBezTo>
                      <a:pt x="33" y="139"/>
                      <a:pt x="33" y="140"/>
                      <a:pt x="32" y="140"/>
                    </a:cubicBezTo>
                    <a:cubicBezTo>
                      <a:pt x="32" y="141"/>
                      <a:pt x="32" y="141"/>
                      <a:pt x="31" y="141"/>
                    </a:cubicBezTo>
                    <a:cubicBezTo>
                      <a:pt x="30" y="141"/>
                      <a:pt x="29" y="141"/>
                      <a:pt x="29" y="141"/>
                    </a:cubicBezTo>
                    <a:cubicBezTo>
                      <a:pt x="28" y="140"/>
                      <a:pt x="28" y="140"/>
                      <a:pt x="28" y="141"/>
                    </a:cubicBezTo>
                    <a:cubicBezTo>
                      <a:pt x="27" y="141"/>
                      <a:pt x="26" y="141"/>
                      <a:pt x="25" y="140"/>
                    </a:cubicBezTo>
                    <a:cubicBezTo>
                      <a:pt x="25" y="140"/>
                      <a:pt x="24" y="140"/>
                      <a:pt x="23" y="140"/>
                    </a:cubicBezTo>
                    <a:cubicBezTo>
                      <a:pt x="23" y="140"/>
                      <a:pt x="22" y="140"/>
                      <a:pt x="22" y="140"/>
                    </a:cubicBezTo>
                    <a:cubicBezTo>
                      <a:pt x="21" y="140"/>
                      <a:pt x="20" y="140"/>
                      <a:pt x="19" y="141"/>
                    </a:cubicBezTo>
                    <a:cubicBezTo>
                      <a:pt x="19" y="141"/>
                      <a:pt x="19" y="141"/>
                      <a:pt x="19" y="141"/>
                    </a:cubicBezTo>
                    <a:cubicBezTo>
                      <a:pt x="18" y="141"/>
                      <a:pt x="18" y="141"/>
                      <a:pt x="18" y="141"/>
                    </a:cubicBezTo>
                    <a:cubicBezTo>
                      <a:pt x="18" y="141"/>
                      <a:pt x="18" y="142"/>
                      <a:pt x="18" y="142"/>
                    </a:cubicBezTo>
                    <a:cubicBezTo>
                      <a:pt x="18" y="143"/>
                      <a:pt x="19" y="144"/>
                      <a:pt x="18" y="145"/>
                    </a:cubicBezTo>
                    <a:cubicBezTo>
                      <a:pt x="18" y="145"/>
                      <a:pt x="18" y="145"/>
                      <a:pt x="18" y="145"/>
                    </a:cubicBezTo>
                    <a:cubicBezTo>
                      <a:pt x="19" y="147"/>
                      <a:pt x="18" y="149"/>
                      <a:pt x="18" y="150"/>
                    </a:cubicBezTo>
                    <a:cubicBezTo>
                      <a:pt x="17" y="151"/>
                      <a:pt x="17" y="151"/>
                      <a:pt x="17" y="152"/>
                    </a:cubicBezTo>
                    <a:cubicBezTo>
                      <a:pt x="17" y="152"/>
                      <a:pt x="17" y="152"/>
                      <a:pt x="17" y="153"/>
                    </a:cubicBezTo>
                    <a:cubicBezTo>
                      <a:pt x="18" y="153"/>
                      <a:pt x="18" y="154"/>
                      <a:pt x="18" y="156"/>
                    </a:cubicBezTo>
                    <a:cubicBezTo>
                      <a:pt x="18" y="156"/>
                      <a:pt x="18" y="156"/>
                      <a:pt x="18" y="156"/>
                    </a:cubicBezTo>
                    <a:cubicBezTo>
                      <a:pt x="18" y="156"/>
                      <a:pt x="18" y="156"/>
                      <a:pt x="18" y="156"/>
                    </a:cubicBezTo>
                    <a:cubicBezTo>
                      <a:pt x="19" y="157"/>
                      <a:pt x="20" y="157"/>
                      <a:pt x="20" y="157"/>
                    </a:cubicBezTo>
                    <a:cubicBezTo>
                      <a:pt x="21" y="157"/>
                      <a:pt x="21" y="157"/>
                      <a:pt x="21" y="157"/>
                    </a:cubicBezTo>
                    <a:cubicBezTo>
                      <a:pt x="22" y="157"/>
                      <a:pt x="22" y="157"/>
                      <a:pt x="22" y="157"/>
                    </a:cubicBezTo>
                    <a:cubicBezTo>
                      <a:pt x="23" y="158"/>
                      <a:pt x="23" y="158"/>
                      <a:pt x="23" y="159"/>
                    </a:cubicBezTo>
                    <a:cubicBezTo>
                      <a:pt x="24" y="159"/>
                      <a:pt x="24" y="159"/>
                      <a:pt x="25" y="159"/>
                    </a:cubicBezTo>
                    <a:cubicBezTo>
                      <a:pt x="25" y="159"/>
                      <a:pt x="26" y="159"/>
                      <a:pt x="26" y="158"/>
                    </a:cubicBezTo>
                    <a:cubicBezTo>
                      <a:pt x="27" y="158"/>
                      <a:pt x="28" y="157"/>
                      <a:pt x="29" y="158"/>
                    </a:cubicBezTo>
                    <a:cubicBezTo>
                      <a:pt x="30" y="158"/>
                      <a:pt x="30" y="158"/>
                      <a:pt x="31" y="157"/>
                    </a:cubicBezTo>
                    <a:cubicBezTo>
                      <a:pt x="32" y="157"/>
                      <a:pt x="32" y="157"/>
                      <a:pt x="32" y="157"/>
                    </a:cubicBezTo>
                    <a:cubicBezTo>
                      <a:pt x="32" y="156"/>
                      <a:pt x="33" y="156"/>
                      <a:pt x="33" y="156"/>
                    </a:cubicBezTo>
                    <a:cubicBezTo>
                      <a:pt x="34" y="156"/>
                      <a:pt x="34" y="156"/>
                      <a:pt x="34" y="155"/>
                    </a:cubicBezTo>
                    <a:cubicBezTo>
                      <a:pt x="34" y="154"/>
                      <a:pt x="35" y="154"/>
                      <a:pt x="35" y="153"/>
                    </a:cubicBezTo>
                    <a:cubicBezTo>
                      <a:pt x="36" y="153"/>
                      <a:pt x="36" y="152"/>
                      <a:pt x="36" y="152"/>
                    </a:cubicBezTo>
                    <a:cubicBezTo>
                      <a:pt x="35" y="151"/>
                      <a:pt x="35" y="150"/>
                      <a:pt x="36" y="149"/>
                    </a:cubicBezTo>
                    <a:cubicBezTo>
                      <a:pt x="36" y="149"/>
                      <a:pt x="36" y="149"/>
                      <a:pt x="37" y="148"/>
                    </a:cubicBezTo>
                    <a:cubicBezTo>
                      <a:pt x="37" y="148"/>
                      <a:pt x="38" y="147"/>
                      <a:pt x="39" y="147"/>
                    </a:cubicBezTo>
                    <a:cubicBezTo>
                      <a:pt x="40" y="146"/>
                      <a:pt x="41" y="146"/>
                      <a:pt x="41" y="144"/>
                    </a:cubicBezTo>
                    <a:cubicBezTo>
                      <a:pt x="41" y="144"/>
                      <a:pt x="41" y="143"/>
                      <a:pt x="41" y="143"/>
                    </a:cubicBezTo>
                    <a:cubicBezTo>
                      <a:pt x="41" y="142"/>
                      <a:pt x="41" y="142"/>
                      <a:pt x="41" y="142"/>
                    </a:cubicBezTo>
                    <a:cubicBezTo>
                      <a:pt x="41" y="141"/>
                      <a:pt x="42" y="141"/>
                      <a:pt x="43" y="141"/>
                    </a:cubicBezTo>
                    <a:cubicBezTo>
                      <a:pt x="44" y="141"/>
                      <a:pt x="45" y="141"/>
                      <a:pt x="46" y="142"/>
                    </a:cubicBezTo>
                    <a:cubicBezTo>
                      <a:pt x="47" y="142"/>
                      <a:pt x="47" y="142"/>
                      <a:pt x="47" y="142"/>
                    </a:cubicBezTo>
                    <a:cubicBezTo>
                      <a:pt x="48" y="141"/>
                      <a:pt x="49" y="140"/>
                      <a:pt x="50" y="140"/>
                    </a:cubicBezTo>
                    <a:cubicBezTo>
                      <a:pt x="50" y="140"/>
                      <a:pt x="50" y="140"/>
                      <a:pt x="51" y="139"/>
                    </a:cubicBezTo>
                    <a:cubicBezTo>
                      <a:pt x="51" y="139"/>
                      <a:pt x="52" y="139"/>
                      <a:pt x="53" y="139"/>
                    </a:cubicBezTo>
                    <a:cubicBezTo>
                      <a:pt x="53" y="139"/>
                      <a:pt x="54" y="140"/>
                      <a:pt x="54" y="140"/>
                    </a:cubicBezTo>
                    <a:cubicBezTo>
                      <a:pt x="55" y="141"/>
                      <a:pt x="55" y="141"/>
                      <a:pt x="55" y="142"/>
                    </a:cubicBezTo>
                    <a:cubicBezTo>
                      <a:pt x="56" y="143"/>
                      <a:pt x="57" y="144"/>
                      <a:pt x="58" y="145"/>
                    </a:cubicBezTo>
                    <a:cubicBezTo>
                      <a:pt x="59" y="146"/>
                      <a:pt x="60" y="146"/>
                      <a:pt x="61" y="147"/>
                    </a:cubicBezTo>
                    <a:cubicBezTo>
                      <a:pt x="62" y="147"/>
                      <a:pt x="63" y="148"/>
                      <a:pt x="64" y="148"/>
                    </a:cubicBezTo>
                    <a:cubicBezTo>
                      <a:pt x="64" y="149"/>
                      <a:pt x="64" y="149"/>
                      <a:pt x="65" y="150"/>
                    </a:cubicBezTo>
                    <a:cubicBezTo>
                      <a:pt x="65" y="150"/>
                      <a:pt x="65" y="150"/>
                      <a:pt x="66" y="150"/>
                    </a:cubicBezTo>
                    <a:cubicBezTo>
                      <a:pt x="66" y="151"/>
                      <a:pt x="66" y="151"/>
                      <a:pt x="66" y="152"/>
                    </a:cubicBezTo>
                    <a:cubicBezTo>
                      <a:pt x="66" y="152"/>
                      <a:pt x="66" y="152"/>
                      <a:pt x="66" y="152"/>
                    </a:cubicBezTo>
                    <a:cubicBezTo>
                      <a:pt x="66" y="153"/>
                      <a:pt x="66" y="154"/>
                      <a:pt x="65" y="154"/>
                    </a:cubicBezTo>
                    <a:cubicBezTo>
                      <a:pt x="63" y="154"/>
                      <a:pt x="62" y="155"/>
                      <a:pt x="60" y="154"/>
                    </a:cubicBezTo>
                    <a:cubicBezTo>
                      <a:pt x="60" y="154"/>
                      <a:pt x="60" y="154"/>
                      <a:pt x="60" y="155"/>
                    </a:cubicBezTo>
                    <a:cubicBezTo>
                      <a:pt x="60" y="155"/>
                      <a:pt x="59" y="155"/>
                      <a:pt x="59" y="155"/>
                    </a:cubicBezTo>
                    <a:cubicBezTo>
                      <a:pt x="59" y="155"/>
                      <a:pt x="59" y="155"/>
                      <a:pt x="60" y="155"/>
                    </a:cubicBezTo>
                    <a:cubicBezTo>
                      <a:pt x="60" y="156"/>
                      <a:pt x="61" y="156"/>
                      <a:pt x="61" y="156"/>
                    </a:cubicBezTo>
                    <a:cubicBezTo>
                      <a:pt x="62" y="157"/>
                      <a:pt x="63" y="157"/>
                      <a:pt x="64" y="158"/>
                    </a:cubicBezTo>
                    <a:cubicBezTo>
                      <a:pt x="64" y="158"/>
                      <a:pt x="65" y="158"/>
                      <a:pt x="65" y="158"/>
                    </a:cubicBezTo>
                    <a:cubicBezTo>
                      <a:pt x="65" y="157"/>
                      <a:pt x="65" y="157"/>
                      <a:pt x="65" y="157"/>
                    </a:cubicBezTo>
                    <a:cubicBezTo>
                      <a:pt x="65" y="157"/>
                      <a:pt x="65" y="156"/>
                      <a:pt x="65" y="156"/>
                    </a:cubicBezTo>
                    <a:cubicBezTo>
                      <a:pt x="65" y="155"/>
                      <a:pt x="65" y="155"/>
                      <a:pt x="66" y="155"/>
                    </a:cubicBezTo>
                    <a:cubicBezTo>
                      <a:pt x="66" y="155"/>
                      <a:pt x="67" y="155"/>
                      <a:pt x="67" y="154"/>
                    </a:cubicBezTo>
                    <a:cubicBezTo>
                      <a:pt x="67" y="154"/>
                      <a:pt x="68" y="153"/>
                      <a:pt x="68" y="152"/>
                    </a:cubicBezTo>
                    <a:cubicBezTo>
                      <a:pt x="68" y="152"/>
                      <a:pt x="68" y="151"/>
                      <a:pt x="68" y="151"/>
                    </a:cubicBezTo>
                    <a:cubicBezTo>
                      <a:pt x="68" y="151"/>
                      <a:pt x="68" y="150"/>
                      <a:pt x="68" y="150"/>
                    </a:cubicBezTo>
                    <a:cubicBezTo>
                      <a:pt x="68" y="150"/>
                      <a:pt x="68" y="149"/>
                      <a:pt x="68" y="149"/>
                    </a:cubicBezTo>
                    <a:cubicBezTo>
                      <a:pt x="68" y="149"/>
                      <a:pt x="69" y="148"/>
                      <a:pt x="69" y="149"/>
                    </a:cubicBezTo>
                    <a:cubicBezTo>
                      <a:pt x="69" y="149"/>
                      <a:pt x="70" y="149"/>
                      <a:pt x="70" y="150"/>
                    </a:cubicBezTo>
                    <a:cubicBezTo>
                      <a:pt x="70" y="150"/>
                      <a:pt x="71" y="150"/>
                      <a:pt x="71" y="150"/>
                    </a:cubicBezTo>
                    <a:cubicBezTo>
                      <a:pt x="71" y="149"/>
                      <a:pt x="71" y="148"/>
                      <a:pt x="71" y="148"/>
                    </a:cubicBezTo>
                    <a:cubicBezTo>
                      <a:pt x="69" y="147"/>
                      <a:pt x="68" y="146"/>
                      <a:pt x="67" y="146"/>
                    </a:cubicBezTo>
                    <a:cubicBezTo>
                      <a:pt x="66" y="146"/>
                      <a:pt x="66" y="145"/>
                      <a:pt x="66" y="145"/>
                    </a:cubicBezTo>
                    <a:cubicBezTo>
                      <a:pt x="66" y="145"/>
                      <a:pt x="66" y="145"/>
                      <a:pt x="66" y="145"/>
                    </a:cubicBezTo>
                    <a:cubicBezTo>
                      <a:pt x="65" y="145"/>
                      <a:pt x="65" y="144"/>
                      <a:pt x="65" y="144"/>
                    </a:cubicBezTo>
                    <a:cubicBezTo>
                      <a:pt x="64" y="144"/>
                      <a:pt x="63" y="144"/>
                      <a:pt x="63" y="143"/>
                    </a:cubicBezTo>
                    <a:cubicBezTo>
                      <a:pt x="62" y="143"/>
                      <a:pt x="62" y="143"/>
                      <a:pt x="62" y="142"/>
                    </a:cubicBezTo>
                    <a:cubicBezTo>
                      <a:pt x="61" y="141"/>
                      <a:pt x="61" y="140"/>
                      <a:pt x="60" y="140"/>
                    </a:cubicBezTo>
                    <a:cubicBezTo>
                      <a:pt x="60" y="139"/>
                      <a:pt x="59" y="139"/>
                      <a:pt x="59" y="139"/>
                    </a:cubicBezTo>
                    <a:cubicBezTo>
                      <a:pt x="59" y="139"/>
                      <a:pt x="58" y="138"/>
                      <a:pt x="58" y="138"/>
                    </a:cubicBezTo>
                    <a:cubicBezTo>
                      <a:pt x="58" y="137"/>
                      <a:pt x="58" y="137"/>
                      <a:pt x="58" y="136"/>
                    </a:cubicBezTo>
                    <a:cubicBezTo>
                      <a:pt x="58" y="136"/>
                      <a:pt x="59" y="136"/>
                      <a:pt x="59" y="136"/>
                    </a:cubicBezTo>
                    <a:cubicBezTo>
                      <a:pt x="59" y="136"/>
                      <a:pt x="60" y="136"/>
                      <a:pt x="60" y="135"/>
                    </a:cubicBezTo>
                    <a:cubicBezTo>
                      <a:pt x="60" y="135"/>
                      <a:pt x="60" y="136"/>
                      <a:pt x="60" y="136"/>
                    </a:cubicBezTo>
                    <a:cubicBezTo>
                      <a:pt x="61" y="136"/>
                      <a:pt x="61" y="136"/>
                      <a:pt x="61" y="137"/>
                    </a:cubicBezTo>
                    <a:cubicBezTo>
                      <a:pt x="61" y="137"/>
                      <a:pt x="61" y="137"/>
                      <a:pt x="61" y="137"/>
                    </a:cubicBezTo>
                    <a:cubicBezTo>
                      <a:pt x="62" y="137"/>
                      <a:pt x="62" y="138"/>
                      <a:pt x="63" y="138"/>
                    </a:cubicBezTo>
                    <a:cubicBezTo>
                      <a:pt x="63" y="138"/>
                      <a:pt x="63" y="138"/>
                      <a:pt x="64" y="138"/>
                    </a:cubicBezTo>
                    <a:cubicBezTo>
                      <a:pt x="64" y="139"/>
                      <a:pt x="65" y="140"/>
                      <a:pt x="66" y="141"/>
                    </a:cubicBezTo>
                    <a:cubicBezTo>
                      <a:pt x="66" y="141"/>
                      <a:pt x="67" y="142"/>
                      <a:pt x="68" y="142"/>
                    </a:cubicBezTo>
                    <a:cubicBezTo>
                      <a:pt x="68" y="142"/>
                      <a:pt x="69" y="142"/>
                      <a:pt x="69" y="143"/>
                    </a:cubicBezTo>
                    <a:cubicBezTo>
                      <a:pt x="70" y="143"/>
                      <a:pt x="70" y="143"/>
                      <a:pt x="71" y="143"/>
                    </a:cubicBezTo>
                    <a:cubicBezTo>
                      <a:pt x="71" y="144"/>
                      <a:pt x="72" y="144"/>
                      <a:pt x="72" y="145"/>
                    </a:cubicBezTo>
                    <a:cubicBezTo>
                      <a:pt x="72" y="145"/>
                      <a:pt x="72" y="145"/>
                      <a:pt x="72" y="146"/>
                    </a:cubicBezTo>
                    <a:cubicBezTo>
                      <a:pt x="72" y="146"/>
                      <a:pt x="72" y="147"/>
                      <a:pt x="72" y="147"/>
                    </a:cubicBezTo>
                    <a:cubicBezTo>
                      <a:pt x="72" y="148"/>
                      <a:pt x="72" y="149"/>
                      <a:pt x="73" y="150"/>
                    </a:cubicBezTo>
                    <a:cubicBezTo>
                      <a:pt x="73" y="150"/>
                      <a:pt x="73" y="150"/>
                      <a:pt x="73" y="150"/>
                    </a:cubicBezTo>
                    <a:cubicBezTo>
                      <a:pt x="73" y="150"/>
                      <a:pt x="74" y="151"/>
                      <a:pt x="74" y="151"/>
                    </a:cubicBezTo>
                    <a:cubicBezTo>
                      <a:pt x="75" y="151"/>
                      <a:pt x="75" y="152"/>
                      <a:pt x="75" y="152"/>
                    </a:cubicBezTo>
                    <a:cubicBezTo>
                      <a:pt x="75" y="153"/>
                      <a:pt x="76" y="153"/>
                      <a:pt x="76" y="154"/>
                    </a:cubicBezTo>
                    <a:cubicBezTo>
                      <a:pt x="76" y="154"/>
                      <a:pt x="76" y="154"/>
                      <a:pt x="76" y="154"/>
                    </a:cubicBezTo>
                    <a:cubicBezTo>
                      <a:pt x="76" y="155"/>
                      <a:pt x="76" y="155"/>
                      <a:pt x="76" y="155"/>
                    </a:cubicBezTo>
                    <a:cubicBezTo>
                      <a:pt x="77" y="155"/>
                      <a:pt x="77" y="156"/>
                      <a:pt x="78" y="157"/>
                    </a:cubicBezTo>
                    <a:cubicBezTo>
                      <a:pt x="78" y="157"/>
                      <a:pt x="78" y="157"/>
                      <a:pt x="78" y="157"/>
                    </a:cubicBezTo>
                    <a:cubicBezTo>
                      <a:pt x="79" y="158"/>
                      <a:pt x="79" y="158"/>
                      <a:pt x="80" y="158"/>
                    </a:cubicBezTo>
                    <a:cubicBezTo>
                      <a:pt x="80" y="158"/>
                      <a:pt x="81" y="158"/>
                      <a:pt x="80" y="157"/>
                    </a:cubicBezTo>
                    <a:cubicBezTo>
                      <a:pt x="80" y="156"/>
                      <a:pt x="81" y="156"/>
                      <a:pt x="81" y="155"/>
                    </a:cubicBezTo>
                    <a:cubicBezTo>
                      <a:pt x="81" y="155"/>
                      <a:pt x="81" y="155"/>
                      <a:pt x="81" y="155"/>
                    </a:cubicBezTo>
                    <a:cubicBezTo>
                      <a:pt x="82" y="155"/>
                      <a:pt x="82" y="155"/>
                      <a:pt x="83" y="155"/>
                    </a:cubicBezTo>
                    <a:cubicBezTo>
                      <a:pt x="83" y="155"/>
                      <a:pt x="83" y="155"/>
                      <a:pt x="83" y="154"/>
                    </a:cubicBezTo>
                    <a:cubicBezTo>
                      <a:pt x="83" y="154"/>
                      <a:pt x="82" y="153"/>
                      <a:pt x="82" y="153"/>
                    </a:cubicBezTo>
                    <a:cubicBezTo>
                      <a:pt x="82" y="153"/>
                      <a:pt x="81" y="152"/>
                      <a:pt x="81" y="152"/>
                    </a:cubicBezTo>
                    <a:cubicBezTo>
                      <a:pt x="80" y="151"/>
                      <a:pt x="80" y="150"/>
                      <a:pt x="79" y="149"/>
                    </a:cubicBezTo>
                    <a:cubicBezTo>
                      <a:pt x="79" y="149"/>
                      <a:pt x="79" y="149"/>
                      <a:pt x="79" y="149"/>
                    </a:cubicBezTo>
                    <a:cubicBezTo>
                      <a:pt x="79" y="149"/>
                      <a:pt x="79" y="149"/>
                      <a:pt x="79" y="149"/>
                    </a:cubicBezTo>
                    <a:cubicBezTo>
                      <a:pt x="79" y="149"/>
                      <a:pt x="79" y="149"/>
                      <a:pt x="80" y="149"/>
                    </a:cubicBezTo>
                    <a:cubicBezTo>
                      <a:pt x="80" y="149"/>
                      <a:pt x="80" y="149"/>
                      <a:pt x="80" y="149"/>
                    </a:cubicBezTo>
                    <a:cubicBezTo>
                      <a:pt x="81" y="150"/>
                      <a:pt x="81" y="149"/>
                      <a:pt x="82" y="149"/>
                    </a:cubicBezTo>
                    <a:cubicBezTo>
                      <a:pt x="82" y="148"/>
                      <a:pt x="82" y="148"/>
                      <a:pt x="82" y="148"/>
                    </a:cubicBezTo>
                    <a:cubicBezTo>
                      <a:pt x="82" y="148"/>
                      <a:pt x="82" y="147"/>
                      <a:pt x="82" y="147"/>
                    </a:cubicBezTo>
                    <a:cubicBezTo>
                      <a:pt x="83" y="148"/>
                      <a:pt x="83" y="148"/>
                      <a:pt x="83" y="147"/>
                    </a:cubicBezTo>
                    <a:cubicBezTo>
                      <a:pt x="84" y="147"/>
                      <a:pt x="84" y="147"/>
                      <a:pt x="85" y="147"/>
                    </a:cubicBezTo>
                    <a:cubicBezTo>
                      <a:pt x="86" y="147"/>
                      <a:pt x="86" y="148"/>
                      <a:pt x="86" y="149"/>
                    </a:cubicBezTo>
                    <a:cubicBezTo>
                      <a:pt x="86" y="150"/>
                      <a:pt x="86" y="150"/>
                      <a:pt x="86" y="151"/>
                    </a:cubicBezTo>
                    <a:cubicBezTo>
                      <a:pt x="86" y="152"/>
                      <a:pt x="86" y="152"/>
                      <a:pt x="86" y="152"/>
                    </a:cubicBezTo>
                    <a:cubicBezTo>
                      <a:pt x="86" y="152"/>
                      <a:pt x="87" y="152"/>
                      <a:pt x="87" y="152"/>
                    </a:cubicBezTo>
                    <a:cubicBezTo>
                      <a:pt x="87" y="152"/>
                      <a:pt x="87" y="152"/>
                      <a:pt x="87" y="152"/>
                    </a:cubicBezTo>
                    <a:cubicBezTo>
                      <a:pt x="87" y="152"/>
                      <a:pt x="87" y="152"/>
                      <a:pt x="87" y="152"/>
                    </a:cubicBezTo>
                    <a:cubicBezTo>
                      <a:pt x="87" y="152"/>
                      <a:pt x="87" y="152"/>
                      <a:pt x="87" y="153"/>
                    </a:cubicBezTo>
                    <a:cubicBezTo>
                      <a:pt x="87" y="153"/>
                      <a:pt x="87" y="153"/>
                      <a:pt x="86" y="153"/>
                    </a:cubicBezTo>
                    <a:cubicBezTo>
                      <a:pt x="86" y="153"/>
                      <a:pt x="86" y="153"/>
                      <a:pt x="86" y="153"/>
                    </a:cubicBezTo>
                    <a:cubicBezTo>
                      <a:pt x="86" y="154"/>
                      <a:pt x="86" y="154"/>
                      <a:pt x="86" y="154"/>
                    </a:cubicBezTo>
                    <a:cubicBezTo>
                      <a:pt x="86" y="154"/>
                      <a:pt x="87" y="154"/>
                      <a:pt x="87" y="154"/>
                    </a:cubicBezTo>
                    <a:cubicBezTo>
                      <a:pt x="87" y="154"/>
                      <a:pt x="87" y="154"/>
                      <a:pt x="88" y="155"/>
                    </a:cubicBezTo>
                    <a:cubicBezTo>
                      <a:pt x="88" y="155"/>
                      <a:pt x="87" y="155"/>
                      <a:pt x="88" y="155"/>
                    </a:cubicBezTo>
                    <a:cubicBezTo>
                      <a:pt x="88" y="156"/>
                      <a:pt x="88" y="156"/>
                      <a:pt x="89" y="156"/>
                    </a:cubicBezTo>
                    <a:cubicBezTo>
                      <a:pt x="89" y="157"/>
                      <a:pt x="89" y="157"/>
                      <a:pt x="90" y="157"/>
                    </a:cubicBezTo>
                    <a:cubicBezTo>
                      <a:pt x="90" y="158"/>
                      <a:pt x="90" y="158"/>
                      <a:pt x="91" y="158"/>
                    </a:cubicBezTo>
                    <a:cubicBezTo>
                      <a:pt x="91" y="158"/>
                      <a:pt x="92" y="158"/>
                      <a:pt x="92" y="158"/>
                    </a:cubicBezTo>
                    <a:cubicBezTo>
                      <a:pt x="92" y="159"/>
                      <a:pt x="93" y="159"/>
                      <a:pt x="93" y="159"/>
                    </a:cubicBezTo>
                    <a:cubicBezTo>
                      <a:pt x="93" y="159"/>
                      <a:pt x="93" y="159"/>
                      <a:pt x="93" y="159"/>
                    </a:cubicBezTo>
                    <a:cubicBezTo>
                      <a:pt x="94" y="159"/>
                      <a:pt x="95" y="159"/>
                      <a:pt x="96" y="158"/>
                    </a:cubicBezTo>
                    <a:cubicBezTo>
                      <a:pt x="96" y="157"/>
                      <a:pt x="97" y="157"/>
                      <a:pt x="97" y="158"/>
                    </a:cubicBezTo>
                    <a:cubicBezTo>
                      <a:pt x="98" y="158"/>
                      <a:pt x="98" y="158"/>
                      <a:pt x="99" y="158"/>
                    </a:cubicBezTo>
                    <a:cubicBezTo>
                      <a:pt x="99" y="159"/>
                      <a:pt x="100" y="159"/>
                      <a:pt x="101" y="159"/>
                    </a:cubicBezTo>
                    <a:cubicBezTo>
                      <a:pt x="102" y="159"/>
                      <a:pt x="103" y="158"/>
                      <a:pt x="103" y="158"/>
                    </a:cubicBezTo>
                    <a:cubicBezTo>
                      <a:pt x="103" y="157"/>
                      <a:pt x="104" y="157"/>
                      <a:pt x="104" y="157"/>
                    </a:cubicBezTo>
                    <a:cubicBezTo>
                      <a:pt x="105" y="158"/>
                      <a:pt x="105" y="158"/>
                      <a:pt x="106" y="158"/>
                    </a:cubicBezTo>
                    <a:cubicBezTo>
                      <a:pt x="106" y="158"/>
                      <a:pt x="106" y="158"/>
                      <a:pt x="106" y="158"/>
                    </a:cubicBezTo>
                    <a:cubicBezTo>
                      <a:pt x="106" y="157"/>
                      <a:pt x="106" y="157"/>
                      <a:pt x="106" y="157"/>
                    </a:cubicBezTo>
                    <a:cubicBezTo>
                      <a:pt x="106" y="158"/>
                      <a:pt x="106" y="158"/>
                      <a:pt x="106" y="158"/>
                    </a:cubicBezTo>
                    <a:cubicBezTo>
                      <a:pt x="106" y="158"/>
                      <a:pt x="106" y="158"/>
                      <a:pt x="106" y="158"/>
                    </a:cubicBezTo>
                    <a:cubicBezTo>
                      <a:pt x="106" y="158"/>
                      <a:pt x="106" y="159"/>
                      <a:pt x="106" y="160"/>
                    </a:cubicBezTo>
                    <a:cubicBezTo>
                      <a:pt x="106" y="161"/>
                      <a:pt x="106" y="162"/>
                      <a:pt x="106" y="163"/>
                    </a:cubicBezTo>
                    <a:cubicBezTo>
                      <a:pt x="106" y="163"/>
                      <a:pt x="106" y="164"/>
                      <a:pt x="105" y="165"/>
                    </a:cubicBezTo>
                    <a:cubicBezTo>
                      <a:pt x="105" y="165"/>
                      <a:pt x="105" y="166"/>
                      <a:pt x="104" y="167"/>
                    </a:cubicBezTo>
                    <a:cubicBezTo>
                      <a:pt x="104" y="168"/>
                      <a:pt x="104" y="169"/>
                      <a:pt x="103" y="169"/>
                    </a:cubicBezTo>
                    <a:cubicBezTo>
                      <a:pt x="103" y="170"/>
                      <a:pt x="103" y="170"/>
                      <a:pt x="102" y="170"/>
                    </a:cubicBezTo>
                    <a:cubicBezTo>
                      <a:pt x="101" y="170"/>
                      <a:pt x="100" y="170"/>
                      <a:pt x="99" y="170"/>
                    </a:cubicBezTo>
                    <a:cubicBezTo>
                      <a:pt x="98" y="169"/>
                      <a:pt x="98" y="169"/>
                      <a:pt x="97" y="169"/>
                    </a:cubicBezTo>
                    <a:cubicBezTo>
                      <a:pt x="96" y="169"/>
                      <a:pt x="95" y="170"/>
                      <a:pt x="94" y="170"/>
                    </a:cubicBezTo>
                    <a:cubicBezTo>
                      <a:pt x="94" y="170"/>
                      <a:pt x="93" y="170"/>
                      <a:pt x="93" y="170"/>
                    </a:cubicBezTo>
                    <a:cubicBezTo>
                      <a:pt x="91" y="170"/>
                      <a:pt x="89" y="169"/>
                      <a:pt x="87" y="169"/>
                    </a:cubicBezTo>
                    <a:cubicBezTo>
                      <a:pt x="87" y="169"/>
                      <a:pt x="86" y="169"/>
                      <a:pt x="86" y="169"/>
                    </a:cubicBezTo>
                    <a:cubicBezTo>
                      <a:pt x="85" y="168"/>
                      <a:pt x="84" y="168"/>
                      <a:pt x="83" y="168"/>
                    </a:cubicBezTo>
                    <a:cubicBezTo>
                      <a:pt x="82" y="168"/>
                      <a:pt x="82" y="168"/>
                      <a:pt x="81" y="167"/>
                    </a:cubicBezTo>
                    <a:cubicBezTo>
                      <a:pt x="81" y="167"/>
                      <a:pt x="80" y="167"/>
                      <a:pt x="80" y="167"/>
                    </a:cubicBezTo>
                    <a:cubicBezTo>
                      <a:pt x="79" y="166"/>
                      <a:pt x="77" y="166"/>
                      <a:pt x="76" y="167"/>
                    </a:cubicBezTo>
                    <a:cubicBezTo>
                      <a:pt x="75" y="167"/>
                      <a:pt x="74" y="169"/>
                      <a:pt x="75" y="170"/>
                    </a:cubicBezTo>
                    <a:cubicBezTo>
                      <a:pt x="75" y="170"/>
                      <a:pt x="75" y="170"/>
                      <a:pt x="75" y="171"/>
                    </a:cubicBezTo>
                    <a:cubicBezTo>
                      <a:pt x="75" y="171"/>
                      <a:pt x="75" y="171"/>
                      <a:pt x="75" y="172"/>
                    </a:cubicBezTo>
                    <a:cubicBezTo>
                      <a:pt x="75" y="172"/>
                      <a:pt x="74" y="172"/>
                      <a:pt x="74" y="172"/>
                    </a:cubicBezTo>
                    <a:cubicBezTo>
                      <a:pt x="74" y="172"/>
                      <a:pt x="73" y="173"/>
                      <a:pt x="73" y="172"/>
                    </a:cubicBezTo>
                    <a:cubicBezTo>
                      <a:pt x="72" y="172"/>
                      <a:pt x="72" y="172"/>
                      <a:pt x="72" y="172"/>
                    </a:cubicBezTo>
                    <a:cubicBezTo>
                      <a:pt x="71" y="171"/>
                      <a:pt x="71" y="171"/>
                      <a:pt x="71" y="171"/>
                    </a:cubicBezTo>
                    <a:cubicBezTo>
                      <a:pt x="69" y="170"/>
                      <a:pt x="68" y="170"/>
                      <a:pt x="67" y="170"/>
                    </a:cubicBezTo>
                    <a:cubicBezTo>
                      <a:pt x="67" y="170"/>
                      <a:pt x="66" y="170"/>
                      <a:pt x="66" y="169"/>
                    </a:cubicBezTo>
                    <a:cubicBezTo>
                      <a:pt x="66" y="169"/>
                      <a:pt x="66" y="169"/>
                      <a:pt x="66" y="168"/>
                    </a:cubicBezTo>
                    <a:cubicBezTo>
                      <a:pt x="66" y="168"/>
                      <a:pt x="65" y="167"/>
                      <a:pt x="65" y="167"/>
                    </a:cubicBezTo>
                    <a:cubicBezTo>
                      <a:pt x="63" y="167"/>
                      <a:pt x="62" y="166"/>
                      <a:pt x="60" y="166"/>
                    </a:cubicBezTo>
                    <a:cubicBezTo>
                      <a:pt x="59" y="167"/>
                      <a:pt x="59" y="166"/>
                      <a:pt x="58" y="166"/>
                    </a:cubicBezTo>
                    <a:cubicBezTo>
                      <a:pt x="58" y="166"/>
                      <a:pt x="58" y="166"/>
                      <a:pt x="58" y="166"/>
                    </a:cubicBezTo>
                    <a:cubicBezTo>
                      <a:pt x="57" y="165"/>
                      <a:pt x="56" y="165"/>
                      <a:pt x="56" y="165"/>
                    </a:cubicBezTo>
                    <a:cubicBezTo>
                      <a:pt x="55" y="164"/>
                      <a:pt x="55" y="164"/>
                      <a:pt x="55" y="163"/>
                    </a:cubicBezTo>
                    <a:cubicBezTo>
                      <a:pt x="56" y="163"/>
                      <a:pt x="56" y="163"/>
                      <a:pt x="56" y="162"/>
                    </a:cubicBezTo>
                    <a:cubicBezTo>
                      <a:pt x="57" y="162"/>
                      <a:pt x="57" y="161"/>
                      <a:pt x="57" y="160"/>
                    </a:cubicBezTo>
                    <a:cubicBezTo>
                      <a:pt x="56" y="160"/>
                      <a:pt x="56" y="160"/>
                      <a:pt x="56" y="159"/>
                    </a:cubicBezTo>
                    <a:cubicBezTo>
                      <a:pt x="56" y="159"/>
                      <a:pt x="56" y="159"/>
                      <a:pt x="56" y="159"/>
                    </a:cubicBezTo>
                    <a:cubicBezTo>
                      <a:pt x="56" y="159"/>
                      <a:pt x="56" y="158"/>
                      <a:pt x="56" y="158"/>
                    </a:cubicBezTo>
                    <a:cubicBezTo>
                      <a:pt x="57" y="157"/>
                      <a:pt x="56" y="157"/>
                      <a:pt x="56" y="157"/>
                    </a:cubicBezTo>
                    <a:cubicBezTo>
                      <a:pt x="56" y="157"/>
                      <a:pt x="55" y="157"/>
                      <a:pt x="55" y="157"/>
                    </a:cubicBezTo>
                    <a:cubicBezTo>
                      <a:pt x="54" y="156"/>
                      <a:pt x="54" y="156"/>
                      <a:pt x="53" y="157"/>
                    </a:cubicBezTo>
                    <a:cubicBezTo>
                      <a:pt x="52" y="157"/>
                      <a:pt x="52" y="157"/>
                      <a:pt x="51" y="157"/>
                    </a:cubicBezTo>
                    <a:cubicBezTo>
                      <a:pt x="51" y="157"/>
                      <a:pt x="50" y="157"/>
                      <a:pt x="50" y="157"/>
                    </a:cubicBezTo>
                    <a:cubicBezTo>
                      <a:pt x="49" y="157"/>
                      <a:pt x="49" y="157"/>
                      <a:pt x="48" y="157"/>
                    </a:cubicBezTo>
                    <a:cubicBezTo>
                      <a:pt x="47" y="157"/>
                      <a:pt x="47" y="157"/>
                      <a:pt x="46" y="157"/>
                    </a:cubicBezTo>
                    <a:cubicBezTo>
                      <a:pt x="46" y="157"/>
                      <a:pt x="45" y="157"/>
                      <a:pt x="45" y="157"/>
                    </a:cubicBezTo>
                    <a:cubicBezTo>
                      <a:pt x="43" y="157"/>
                      <a:pt x="42" y="157"/>
                      <a:pt x="41" y="158"/>
                    </a:cubicBezTo>
                    <a:cubicBezTo>
                      <a:pt x="40" y="158"/>
                      <a:pt x="40" y="158"/>
                      <a:pt x="39" y="158"/>
                    </a:cubicBezTo>
                    <a:cubicBezTo>
                      <a:pt x="38" y="158"/>
                      <a:pt x="38" y="158"/>
                      <a:pt x="37" y="158"/>
                    </a:cubicBezTo>
                    <a:cubicBezTo>
                      <a:pt x="36" y="159"/>
                      <a:pt x="36" y="159"/>
                      <a:pt x="35" y="160"/>
                    </a:cubicBezTo>
                    <a:cubicBezTo>
                      <a:pt x="34" y="160"/>
                      <a:pt x="33" y="160"/>
                      <a:pt x="33" y="161"/>
                    </a:cubicBezTo>
                    <a:cubicBezTo>
                      <a:pt x="32" y="161"/>
                      <a:pt x="31" y="162"/>
                      <a:pt x="30" y="161"/>
                    </a:cubicBezTo>
                    <a:cubicBezTo>
                      <a:pt x="30" y="161"/>
                      <a:pt x="29" y="161"/>
                      <a:pt x="29" y="161"/>
                    </a:cubicBezTo>
                    <a:cubicBezTo>
                      <a:pt x="28" y="161"/>
                      <a:pt x="27" y="161"/>
                      <a:pt x="27" y="161"/>
                    </a:cubicBezTo>
                    <a:cubicBezTo>
                      <a:pt x="26" y="161"/>
                      <a:pt x="26" y="161"/>
                      <a:pt x="26" y="161"/>
                    </a:cubicBezTo>
                    <a:cubicBezTo>
                      <a:pt x="26" y="160"/>
                      <a:pt x="25" y="160"/>
                      <a:pt x="25" y="160"/>
                    </a:cubicBezTo>
                    <a:cubicBezTo>
                      <a:pt x="25" y="160"/>
                      <a:pt x="24" y="160"/>
                      <a:pt x="24" y="161"/>
                    </a:cubicBezTo>
                    <a:cubicBezTo>
                      <a:pt x="24" y="161"/>
                      <a:pt x="23" y="162"/>
                      <a:pt x="23" y="162"/>
                    </a:cubicBezTo>
                    <a:cubicBezTo>
                      <a:pt x="23" y="163"/>
                      <a:pt x="22" y="164"/>
                      <a:pt x="21" y="164"/>
                    </a:cubicBezTo>
                    <a:cubicBezTo>
                      <a:pt x="20" y="165"/>
                      <a:pt x="20" y="165"/>
                      <a:pt x="19" y="166"/>
                    </a:cubicBezTo>
                    <a:cubicBezTo>
                      <a:pt x="18" y="166"/>
                      <a:pt x="17" y="167"/>
                      <a:pt x="17" y="168"/>
                    </a:cubicBezTo>
                    <a:cubicBezTo>
                      <a:pt x="17" y="169"/>
                      <a:pt x="17" y="169"/>
                      <a:pt x="17" y="169"/>
                    </a:cubicBezTo>
                    <a:cubicBezTo>
                      <a:pt x="16" y="170"/>
                      <a:pt x="16" y="170"/>
                      <a:pt x="16" y="171"/>
                    </a:cubicBezTo>
                    <a:cubicBezTo>
                      <a:pt x="16" y="172"/>
                      <a:pt x="16" y="172"/>
                      <a:pt x="16" y="173"/>
                    </a:cubicBezTo>
                    <a:cubicBezTo>
                      <a:pt x="16" y="173"/>
                      <a:pt x="16" y="173"/>
                      <a:pt x="16" y="174"/>
                    </a:cubicBezTo>
                    <a:cubicBezTo>
                      <a:pt x="15" y="174"/>
                      <a:pt x="15" y="175"/>
                      <a:pt x="15" y="175"/>
                    </a:cubicBezTo>
                    <a:cubicBezTo>
                      <a:pt x="15" y="175"/>
                      <a:pt x="14" y="176"/>
                      <a:pt x="14" y="176"/>
                    </a:cubicBezTo>
                    <a:cubicBezTo>
                      <a:pt x="14" y="176"/>
                      <a:pt x="13" y="176"/>
                      <a:pt x="13" y="177"/>
                    </a:cubicBezTo>
                    <a:cubicBezTo>
                      <a:pt x="12" y="177"/>
                      <a:pt x="12" y="177"/>
                      <a:pt x="11" y="177"/>
                    </a:cubicBezTo>
                    <a:cubicBezTo>
                      <a:pt x="10" y="178"/>
                      <a:pt x="10" y="178"/>
                      <a:pt x="10" y="178"/>
                    </a:cubicBezTo>
                    <a:cubicBezTo>
                      <a:pt x="9" y="179"/>
                      <a:pt x="9" y="179"/>
                      <a:pt x="9" y="179"/>
                    </a:cubicBezTo>
                    <a:cubicBezTo>
                      <a:pt x="9" y="180"/>
                      <a:pt x="8" y="180"/>
                      <a:pt x="8" y="181"/>
                    </a:cubicBezTo>
                    <a:cubicBezTo>
                      <a:pt x="7" y="181"/>
                      <a:pt x="7" y="182"/>
                      <a:pt x="6" y="182"/>
                    </a:cubicBezTo>
                    <a:cubicBezTo>
                      <a:pt x="6" y="183"/>
                      <a:pt x="5" y="185"/>
                      <a:pt x="4" y="186"/>
                    </a:cubicBezTo>
                    <a:cubicBezTo>
                      <a:pt x="4" y="186"/>
                      <a:pt x="4" y="186"/>
                      <a:pt x="4" y="186"/>
                    </a:cubicBezTo>
                    <a:cubicBezTo>
                      <a:pt x="3" y="188"/>
                      <a:pt x="2" y="189"/>
                      <a:pt x="2" y="190"/>
                    </a:cubicBezTo>
                    <a:cubicBezTo>
                      <a:pt x="1" y="191"/>
                      <a:pt x="1" y="191"/>
                      <a:pt x="1" y="192"/>
                    </a:cubicBezTo>
                    <a:cubicBezTo>
                      <a:pt x="1" y="193"/>
                      <a:pt x="1" y="193"/>
                      <a:pt x="2" y="194"/>
                    </a:cubicBezTo>
                    <a:cubicBezTo>
                      <a:pt x="2" y="194"/>
                      <a:pt x="3" y="194"/>
                      <a:pt x="2" y="195"/>
                    </a:cubicBezTo>
                    <a:cubicBezTo>
                      <a:pt x="2" y="196"/>
                      <a:pt x="2" y="196"/>
                      <a:pt x="2" y="197"/>
                    </a:cubicBezTo>
                    <a:cubicBezTo>
                      <a:pt x="3" y="198"/>
                      <a:pt x="3" y="200"/>
                      <a:pt x="2" y="201"/>
                    </a:cubicBezTo>
                    <a:cubicBezTo>
                      <a:pt x="2" y="201"/>
                      <a:pt x="2" y="201"/>
                      <a:pt x="2" y="202"/>
                    </a:cubicBezTo>
                    <a:cubicBezTo>
                      <a:pt x="2" y="203"/>
                      <a:pt x="1" y="204"/>
                      <a:pt x="0" y="206"/>
                    </a:cubicBezTo>
                    <a:cubicBezTo>
                      <a:pt x="0" y="206"/>
                      <a:pt x="0" y="206"/>
                      <a:pt x="0" y="206"/>
                    </a:cubicBezTo>
                    <a:cubicBezTo>
                      <a:pt x="1" y="207"/>
                      <a:pt x="1" y="207"/>
                      <a:pt x="1" y="207"/>
                    </a:cubicBezTo>
                    <a:cubicBezTo>
                      <a:pt x="1" y="208"/>
                      <a:pt x="2" y="208"/>
                      <a:pt x="1" y="209"/>
                    </a:cubicBezTo>
                    <a:cubicBezTo>
                      <a:pt x="1" y="209"/>
                      <a:pt x="1" y="210"/>
                      <a:pt x="2" y="211"/>
                    </a:cubicBezTo>
                    <a:cubicBezTo>
                      <a:pt x="2" y="211"/>
                      <a:pt x="2" y="212"/>
                      <a:pt x="3" y="212"/>
                    </a:cubicBezTo>
                    <a:cubicBezTo>
                      <a:pt x="3" y="212"/>
                      <a:pt x="4" y="212"/>
                      <a:pt x="4" y="213"/>
                    </a:cubicBezTo>
                    <a:cubicBezTo>
                      <a:pt x="4" y="213"/>
                      <a:pt x="4" y="213"/>
                      <a:pt x="4" y="213"/>
                    </a:cubicBezTo>
                    <a:cubicBezTo>
                      <a:pt x="4" y="212"/>
                      <a:pt x="4" y="212"/>
                      <a:pt x="4" y="212"/>
                    </a:cubicBezTo>
                    <a:cubicBezTo>
                      <a:pt x="4" y="213"/>
                      <a:pt x="4" y="213"/>
                      <a:pt x="4" y="213"/>
                    </a:cubicBezTo>
                    <a:cubicBezTo>
                      <a:pt x="4" y="213"/>
                      <a:pt x="4" y="213"/>
                      <a:pt x="4" y="213"/>
                    </a:cubicBezTo>
                    <a:cubicBezTo>
                      <a:pt x="4" y="213"/>
                      <a:pt x="4" y="214"/>
                      <a:pt x="5" y="214"/>
                    </a:cubicBezTo>
                    <a:cubicBezTo>
                      <a:pt x="5" y="214"/>
                      <a:pt x="6" y="214"/>
                      <a:pt x="6" y="215"/>
                    </a:cubicBezTo>
                    <a:cubicBezTo>
                      <a:pt x="6" y="215"/>
                      <a:pt x="6" y="215"/>
                      <a:pt x="6" y="216"/>
                    </a:cubicBezTo>
                    <a:cubicBezTo>
                      <a:pt x="7" y="216"/>
                      <a:pt x="8" y="216"/>
                      <a:pt x="8" y="217"/>
                    </a:cubicBezTo>
                    <a:cubicBezTo>
                      <a:pt x="8" y="217"/>
                      <a:pt x="9" y="218"/>
                      <a:pt x="9" y="218"/>
                    </a:cubicBezTo>
                    <a:cubicBezTo>
                      <a:pt x="9" y="219"/>
                      <a:pt x="9" y="220"/>
                      <a:pt x="10" y="221"/>
                    </a:cubicBezTo>
                    <a:cubicBezTo>
                      <a:pt x="10" y="222"/>
                      <a:pt x="11" y="222"/>
                      <a:pt x="12" y="223"/>
                    </a:cubicBezTo>
                    <a:cubicBezTo>
                      <a:pt x="13" y="223"/>
                      <a:pt x="13" y="223"/>
                      <a:pt x="14" y="224"/>
                    </a:cubicBezTo>
                    <a:cubicBezTo>
                      <a:pt x="15" y="225"/>
                      <a:pt x="16" y="226"/>
                      <a:pt x="18" y="227"/>
                    </a:cubicBezTo>
                    <a:cubicBezTo>
                      <a:pt x="19" y="227"/>
                      <a:pt x="19" y="228"/>
                      <a:pt x="20" y="228"/>
                    </a:cubicBezTo>
                    <a:cubicBezTo>
                      <a:pt x="20" y="228"/>
                      <a:pt x="21" y="228"/>
                      <a:pt x="21" y="228"/>
                    </a:cubicBezTo>
                    <a:cubicBezTo>
                      <a:pt x="21" y="228"/>
                      <a:pt x="22" y="227"/>
                      <a:pt x="23" y="227"/>
                    </a:cubicBezTo>
                    <a:cubicBezTo>
                      <a:pt x="23" y="227"/>
                      <a:pt x="24" y="226"/>
                      <a:pt x="25" y="226"/>
                    </a:cubicBezTo>
                    <a:cubicBezTo>
                      <a:pt x="26" y="226"/>
                      <a:pt x="27" y="226"/>
                      <a:pt x="27" y="226"/>
                    </a:cubicBezTo>
                    <a:cubicBezTo>
                      <a:pt x="28" y="226"/>
                      <a:pt x="29" y="226"/>
                      <a:pt x="30" y="227"/>
                    </a:cubicBezTo>
                    <a:cubicBezTo>
                      <a:pt x="30" y="227"/>
                      <a:pt x="31" y="227"/>
                      <a:pt x="31" y="227"/>
                    </a:cubicBezTo>
                    <a:cubicBezTo>
                      <a:pt x="31" y="227"/>
                      <a:pt x="32" y="227"/>
                      <a:pt x="32" y="227"/>
                    </a:cubicBezTo>
                    <a:cubicBezTo>
                      <a:pt x="33" y="227"/>
                      <a:pt x="34" y="227"/>
                      <a:pt x="34" y="226"/>
                    </a:cubicBezTo>
                    <a:cubicBezTo>
                      <a:pt x="35" y="226"/>
                      <a:pt x="35" y="226"/>
                      <a:pt x="35" y="226"/>
                    </a:cubicBezTo>
                    <a:cubicBezTo>
                      <a:pt x="36" y="225"/>
                      <a:pt x="37" y="225"/>
                      <a:pt x="37" y="225"/>
                    </a:cubicBezTo>
                    <a:cubicBezTo>
                      <a:pt x="38" y="225"/>
                      <a:pt x="39" y="224"/>
                      <a:pt x="40" y="224"/>
                    </a:cubicBezTo>
                    <a:cubicBezTo>
                      <a:pt x="41" y="224"/>
                      <a:pt x="42" y="223"/>
                      <a:pt x="43" y="224"/>
                    </a:cubicBezTo>
                    <a:cubicBezTo>
                      <a:pt x="43" y="224"/>
                      <a:pt x="43" y="224"/>
                      <a:pt x="44" y="224"/>
                    </a:cubicBezTo>
                    <a:cubicBezTo>
                      <a:pt x="44" y="224"/>
                      <a:pt x="45" y="225"/>
                      <a:pt x="46" y="226"/>
                    </a:cubicBezTo>
                    <a:cubicBezTo>
                      <a:pt x="46" y="226"/>
                      <a:pt x="46" y="227"/>
                      <a:pt x="46" y="227"/>
                    </a:cubicBezTo>
                    <a:cubicBezTo>
                      <a:pt x="47" y="228"/>
                      <a:pt x="47" y="228"/>
                      <a:pt x="48" y="228"/>
                    </a:cubicBezTo>
                    <a:cubicBezTo>
                      <a:pt x="48" y="228"/>
                      <a:pt x="49" y="228"/>
                      <a:pt x="49" y="228"/>
                    </a:cubicBezTo>
                    <a:cubicBezTo>
                      <a:pt x="50" y="228"/>
                      <a:pt x="51" y="228"/>
                      <a:pt x="52" y="228"/>
                    </a:cubicBezTo>
                    <a:cubicBezTo>
                      <a:pt x="53" y="228"/>
                      <a:pt x="53" y="228"/>
                      <a:pt x="54" y="228"/>
                    </a:cubicBezTo>
                    <a:cubicBezTo>
                      <a:pt x="54" y="228"/>
                      <a:pt x="54" y="229"/>
                      <a:pt x="54" y="229"/>
                    </a:cubicBezTo>
                    <a:cubicBezTo>
                      <a:pt x="55" y="229"/>
                      <a:pt x="55" y="230"/>
                      <a:pt x="55" y="231"/>
                    </a:cubicBezTo>
                    <a:cubicBezTo>
                      <a:pt x="55" y="232"/>
                      <a:pt x="55" y="232"/>
                      <a:pt x="55" y="233"/>
                    </a:cubicBezTo>
                    <a:cubicBezTo>
                      <a:pt x="55" y="233"/>
                      <a:pt x="55" y="234"/>
                      <a:pt x="54" y="234"/>
                    </a:cubicBezTo>
                    <a:cubicBezTo>
                      <a:pt x="54" y="235"/>
                      <a:pt x="55" y="235"/>
                      <a:pt x="54" y="236"/>
                    </a:cubicBezTo>
                    <a:cubicBezTo>
                      <a:pt x="54" y="237"/>
                      <a:pt x="54" y="238"/>
                      <a:pt x="53" y="239"/>
                    </a:cubicBezTo>
                    <a:cubicBezTo>
                      <a:pt x="53" y="239"/>
                      <a:pt x="53" y="239"/>
                      <a:pt x="53" y="239"/>
                    </a:cubicBezTo>
                    <a:cubicBezTo>
                      <a:pt x="53" y="239"/>
                      <a:pt x="53" y="239"/>
                      <a:pt x="53" y="239"/>
                    </a:cubicBezTo>
                    <a:cubicBezTo>
                      <a:pt x="54" y="242"/>
                      <a:pt x="55" y="243"/>
                      <a:pt x="57" y="244"/>
                    </a:cubicBezTo>
                    <a:cubicBezTo>
                      <a:pt x="57" y="245"/>
                      <a:pt x="58" y="245"/>
                      <a:pt x="58" y="246"/>
                    </a:cubicBezTo>
                    <a:cubicBezTo>
                      <a:pt x="59" y="246"/>
                      <a:pt x="59" y="247"/>
                      <a:pt x="60" y="248"/>
                    </a:cubicBezTo>
                    <a:cubicBezTo>
                      <a:pt x="60" y="248"/>
                      <a:pt x="60" y="248"/>
                      <a:pt x="60" y="249"/>
                    </a:cubicBezTo>
                    <a:cubicBezTo>
                      <a:pt x="60" y="250"/>
                      <a:pt x="61" y="251"/>
                      <a:pt x="61" y="251"/>
                    </a:cubicBezTo>
                    <a:cubicBezTo>
                      <a:pt x="62" y="252"/>
                      <a:pt x="62" y="254"/>
                      <a:pt x="62" y="255"/>
                    </a:cubicBezTo>
                    <a:cubicBezTo>
                      <a:pt x="62" y="255"/>
                      <a:pt x="62" y="255"/>
                      <a:pt x="62" y="255"/>
                    </a:cubicBezTo>
                    <a:cubicBezTo>
                      <a:pt x="62" y="256"/>
                      <a:pt x="62" y="256"/>
                      <a:pt x="62" y="256"/>
                    </a:cubicBezTo>
                    <a:cubicBezTo>
                      <a:pt x="62" y="257"/>
                      <a:pt x="62" y="258"/>
                      <a:pt x="63" y="258"/>
                    </a:cubicBezTo>
                    <a:cubicBezTo>
                      <a:pt x="63" y="259"/>
                      <a:pt x="63" y="259"/>
                      <a:pt x="63" y="259"/>
                    </a:cubicBezTo>
                    <a:cubicBezTo>
                      <a:pt x="63" y="261"/>
                      <a:pt x="63" y="262"/>
                      <a:pt x="62" y="263"/>
                    </a:cubicBezTo>
                    <a:cubicBezTo>
                      <a:pt x="62" y="264"/>
                      <a:pt x="61" y="264"/>
                      <a:pt x="61" y="265"/>
                    </a:cubicBezTo>
                    <a:cubicBezTo>
                      <a:pt x="60" y="265"/>
                      <a:pt x="60" y="266"/>
                      <a:pt x="60" y="266"/>
                    </a:cubicBezTo>
                    <a:cubicBezTo>
                      <a:pt x="60" y="267"/>
                      <a:pt x="59" y="268"/>
                      <a:pt x="59" y="269"/>
                    </a:cubicBezTo>
                    <a:cubicBezTo>
                      <a:pt x="59" y="270"/>
                      <a:pt x="59" y="271"/>
                      <a:pt x="59" y="271"/>
                    </a:cubicBezTo>
                    <a:cubicBezTo>
                      <a:pt x="59" y="272"/>
                      <a:pt x="59" y="273"/>
                      <a:pt x="59" y="274"/>
                    </a:cubicBezTo>
                    <a:cubicBezTo>
                      <a:pt x="59" y="275"/>
                      <a:pt x="59" y="275"/>
                      <a:pt x="59" y="275"/>
                    </a:cubicBezTo>
                    <a:cubicBezTo>
                      <a:pt x="60" y="276"/>
                      <a:pt x="61" y="278"/>
                      <a:pt x="61" y="279"/>
                    </a:cubicBezTo>
                    <a:cubicBezTo>
                      <a:pt x="62" y="280"/>
                      <a:pt x="62" y="281"/>
                      <a:pt x="63" y="283"/>
                    </a:cubicBezTo>
                    <a:cubicBezTo>
                      <a:pt x="63" y="284"/>
                      <a:pt x="64" y="284"/>
                      <a:pt x="64" y="286"/>
                    </a:cubicBezTo>
                    <a:cubicBezTo>
                      <a:pt x="64" y="287"/>
                      <a:pt x="64" y="288"/>
                      <a:pt x="64" y="289"/>
                    </a:cubicBezTo>
                    <a:cubicBezTo>
                      <a:pt x="64" y="289"/>
                      <a:pt x="64" y="290"/>
                      <a:pt x="64" y="290"/>
                    </a:cubicBezTo>
                    <a:cubicBezTo>
                      <a:pt x="64" y="291"/>
                      <a:pt x="65" y="292"/>
                      <a:pt x="65" y="293"/>
                    </a:cubicBezTo>
                    <a:cubicBezTo>
                      <a:pt x="65" y="295"/>
                      <a:pt x="66" y="296"/>
                      <a:pt x="67" y="297"/>
                    </a:cubicBezTo>
                    <a:cubicBezTo>
                      <a:pt x="67" y="297"/>
                      <a:pt x="67" y="298"/>
                      <a:pt x="68" y="298"/>
                    </a:cubicBezTo>
                    <a:cubicBezTo>
                      <a:pt x="68" y="299"/>
                      <a:pt x="69" y="299"/>
                      <a:pt x="69" y="300"/>
                    </a:cubicBezTo>
                    <a:cubicBezTo>
                      <a:pt x="69" y="301"/>
                      <a:pt x="69" y="303"/>
                      <a:pt x="70" y="304"/>
                    </a:cubicBezTo>
                    <a:cubicBezTo>
                      <a:pt x="70" y="304"/>
                      <a:pt x="70" y="304"/>
                      <a:pt x="70" y="305"/>
                    </a:cubicBezTo>
                    <a:cubicBezTo>
                      <a:pt x="71" y="305"/>
                      <a:pt x="71" y="306"/>
                      <a:pt x="70" y="307"/>
                    </a:cubicBezTo>
                    <a:cubicBezTo>
                      <a:pt x="70" y="307"/>
                      <a:pt x="70" y="307"/>
                      <a:pt x="70" y="308"/>
                    </a:cubicBezTo>
                    <a:cubicBezTo>
                      <a:pt x="71" y="308"/>
                      <a:pt x="71" y="309"/>
                      <a:pt x="71" y="310"/>
                    </a:cubicBezTo>
                    <a:cubicBezTo>
                      <a:pt x="71" y="310"/>
                      <a:pt x="71" y="310"/>
                      <a:pt x="71" y="310"/>
                    </a:cubicBezTo>
                    <a:cubicBezTo>
                      <a:pt x="72" y="311"/>
                      <a:pt x="73" y="311"/>
                      <a:pt x="74" y="312"/>
                    </a:cubicBezTo>
                    <a:cubicBezTo>
                      <a:pt x="74" y="312"/>
                      <a:pt x="74" y="312"/>
                      <a:pt x="74" y="312"/>
                    </a:cubicBezTo>
                    <a:cubicBezTo>
                      <a:pt x="75" y="311"/>
                      <a:pt x="76" y="311"/>
                      <a:pt x="77" y="311"/>
                    </a:cubicBezTo>
                    <a:cubicBezTo>
                      <a:pt x="77" y="311"/>
                      <a:pt x="78" y="311"/>
                      <a:pt x="78" y="311"/>
                    </a:cubicBezTo>
                    <a:cubicBezTo>
                      <a:pt x="79" y="310"/>
                      <a:pt x="79" y="310"/>
                      <a:pt x="80" y="310"/>
                    </a:cubicBezTo>
                    <a:cubicBezTo>
                      <a:pt x="81" y="310"/>
                      <a:pt x="82" y="310"/>
                      <a:pt x="83" y="310"/>
                    </a:cubicBezTo>
                    <a:cubicBezTo>
                      <a:pt x="83" y="311"/>
                      <a:pt x="83" y="311"/>
                      <a:pt x="83" y="310"/>
                    </a:cubicBezTo>
                    <a:cubicBezTo>
                      <a:pt x="84" y="310"/>
                      <a:pt x="85" y="311"/>
                      <a:pt x="86" y="310"/>
                    </a:cubicBezTo>
                    <a:cubicBezTo>
                      <a:pt x="86" y="310"/>
                      <a:pt x="86" y="310"/>
                      <a:pt x="86" y="309"/>
                    </a:cubicBezTo>
                    <a:cubicBezTo>
                      <a:pt x="88" y="309"/>
                      <a:pt x="89" y="309"/>
                      <a:pt x="90" y="308"/>
                    </a:cubicBezTo>
                    <a:cubicBezTo>
                      <a:pt x="91" y="307"/>
                      <a:pt x="92" y="306"/>
                      <a:pt x="93" y="305"/>
                    </a:cubicBezTo>
                    <a:cubicBezTo>
                      <a:pt x="94" y="304"/>
                      <a:pt x="95" y="303"/>
                      <a:pt x="95" y="303"/>
                    </a:cubicBezTo>
                    <a:cubicBezTo>
                      <a:pt x="96" y="302"/>
                      <a:pt x="97" y="301"/>
                      <a:pt x="97" y="300"/>
                    </a:cubicBezTo>
                    <a:cubicBezTo>
                      <a:pt x="98" y="299"/>
                      <a:pt x="98" y="299"/>
                      <a:pt x="99" y="299"/>
                    </a:cubicBezTo>
                    <a:cubicBezTo>
                      <a:pt x="100" y="298"/>
                      <a:pt x="100" y="297"/>
                      <a:pt x="100" y="296"/>
                    </a:cubicBezTo>
                    <a:cubicBezTo>
                      <a:pt x="101" y="295"/>
                      <a:pt x="101" y="294"/>
                      <a:pt x="101" y="293"/>
                    </a:cubicBezTo>
                    <a:cubicBezTo>
                      <a:pt x="101" y="293"/>
                      <a:pt x="101" y="293"/>
                      <a:pt x="101" y="292"/>
                    </a:cubicBezTo>
                    <a:cubicBezTo>
                      <a:pt x="101" y="292"/>
                      <a:pt x="101" y="291"/>
                      <a:pt x="101" y="291"/>
                    </a:cubicBezTo>
                    <a:cubicBezTo>
                      <a:pt x="102" y="290"/>
                      <a:pt x="103" y="290"/>
                      <a:pt x="103" y="290"/>
                    </a:cubicBezTo>
                    <a:cubicBezTo>
                      <a:pt x="104" y="290"/>
                      <a:pt x="105" y="289"/>
                      <a:pt x="106" y="289"/>
                    </a:cubicBezTo>
                    <a:cubicBezTo>
                      <a:pt x="106" y="289"/>
                      <a:pt x="107" y="288"/>
                      <a:pt x="107" y="287"/>
                    </a:cubicBezTo>
                    <a:cubicBezTo>
                      <a:pt x="107" y="287"/>
                      <a:pt x="107" y="286"/>
                      <a:pt x="107" y="285"/>
                    </a:cubicBezTo>
                    <a:cubicBezTo>
                      <a:pt x="107" y="285"/>
                      <a:pt x="107" y="284"/>
                      <a:pt x="107" y="284"/>
                    </a:cubicBezTo>
                    <a:cubicBezTo>
                      <a:pt x="107" y="282"/>
                      <a:pt x="106" y="281"/>
                      <a:pt x="106" y="280"/>
                    </a:cubicBezTo>
                    <a:cubicBezTo>
                      <a:pt x="106" y="279"/>
                      <a:pt x="106" y="279"/>
                      <a:pt x="106" y="279"/>
                    </a:cubicBezTo>
                    <a:cubicBezTo>
                      <a:pt x="108" y="277"/>
                      <a:pt x="110" y="276"/>
                      <a:pt x="112" y="274"/>
                    </a:cubicBezTo>
                    <a:cubicBezTo>
                      <a:pt x="112" y="274"/>
                      <a:pt x="113" y="274"/>
                      <a:pt x="113" y="273"/>
                    </a:cubicBezTo>
                    <a:cubicBezTo>
                      <a:pt x="114" y="273"/>
                      <a:pt x="115" y="273"/>
                      <a:pt x="115" y="272"/>
                    </a:cubicBezTo>
                    <a:cubicBezTo>
                      <a:pt x="117" y="271"/>
                      <a:pt x="118" y="270"/>
                      <a:pt x="118" y="269"/>
                    </a:cubicBezTo>
                    <a:cubicBezTo>
                      <a:pt x="119" y="268"/>
                      <a:pt x="119" y="267"/>
                      <a:pt x="119" y="267"/>
                    </a:cubicBezTo>
                    <a:cubicBezTo>
                      <a:pt x="118" y="266"/>
                      <a:pt x="119" y="265"/>
                      <a:pt x="119" y="264"/>
                    </a:cubicBezTo>
                    <a:cubicBezTo>
                      <a:pt x="119" y="264"/>
                      <a:pt x="119" y="263"/>
                      <a:pt x="119" y="263"/>
                    </a:cubicBezTo>
                    <a:cubicBezTo>
                      <a:pt x="118" y="262"/>
                      <a:pt x="118" y="261"/>
                      <a:pt x="119" y="260"/>
                    </a:cubicBezTo>
                    <a:cubicBezTo>
                      <a:pt x="119" y="259"/>
                      <a:pt x="119" y="259"/>
                      <a:pt x="118" y="258"/>
                    </a:cubicBezTo>
                    <a:cubicBezTo>
                      <a:pt x="117" y="258"/>
                      <a:pt x="117" y="257"/>
                      <a:pt x="117" y="256"/>
                    </a:cubicBezTo>
                    <a:cubicBezTo>
                      <a:pt x="116" y="255"/>
                      <a:pt x="117" y="254"/>
                      <a:pt x="116" y="253"/>
                    </a:cubicBezTo>
                    <a:cubicBezTo>
                      <a:pt x="116" y="252"/>
                      <a:pt x="116" y="252"/>
                      <a:pt x="116" y="252"/>
                    </a:cubicBezTo>
                    <a:cubicBezTo>
                      <a:pt x="117" y="251"/>
                      <a:pt x="117" y="251"/>
                      <a:pt x="116" y="251"/>
                    </a:cubicBezTo>
                    <a:cubicBezTo>
                      <a:pt x="115" y="250"/>
                      <a:pt x="115" y="249"/>
                      <a:pt x="116" y="248"/>
                    </a:cubicBezTo>
                    <a:cubicBezTo>
                      <a:pt x="116" y="247"/>
                      <a:pt x="116" y="247"/>
                      <a:pt x="117" y="246"/>
                    </a:cubicBezTo>
                    <a:cubicBezTo>
                      <a:pt x="118" y="245"/>
                      <a:pt x="118" y="244"/>
                      <a:pt x="118" y="243"/>
                    </a:cubicBezTo>
                    <a:cubicBezTo>
                      <a:pt x="119" y="243"/>
                      <a:pt x="119" y="243"/>
                      <a:pt x="119" y="242"/>
                    </a:cubicBezTo>
                    <a:cubicBezTo>
                      <a:pt x="120" y="242"/>
                      <a:pt x="121" y="241"/>
                      <a:pt x="121" y="241"/>
                    </a:cubicBezTo>
                    <a:cubicBezTo>
                      <a:pt x="123" y="239"/>
                      <a:pt x="124" y="237"/>
                      <a:pt x="126" y="235"/>
                    </a:cubicBezTo>
                    <a:cubicBezTo>
                      <a:pt x="127" y="234"/>
                      <a:pt x="128" y="233"/>
                      <a:pt x="130" y="233"/>
                    </a:cubicBezTo>
                    <a:cubicBezTo>
                      <a:pt x="130" y="233"/>
                      <a:pt x="130" y="233"/>
                      <a:pt x="130" y="232"/>
                    </a:cubicBezTo>
                    <a:cubicBezTo>
                      <a:pt x="133" y="230"/>
                      <a:pt x="136" y="227"/>
                      <a:pt x="137" y="223"/>
                    </a:cubicBezTo>
                    <a:cubicBezTo>
                      <a:pt x="138" y="222"/>
                      <a:pt x="138" y="221"/>
                      <a:pt x="139" y="219"/>
                    </a:cubicBezTo>
                    <a:cubicBezTo>
                      <a:pt x="140" y="219"/>
                      <a:pt x="140" y="218"/>
                      <a:pt x="141" y="217"/>
                    </a:cubicBezTo>
                    <a:cubicBezTo>
                      <a:pt x="141" y="215"/>
                      <a:pt x="141" y="214"/>
                      <a:pt x="141" y="213"/>
                    </a:cubicBezTo>
                    <a:cubicBezTo>
                      <a:pt x="141" y="212"/>
                      <a:pt x="140" y="212"/>
                      <a:pt x="140" y="212"/>
                    </a:cubicBezTo>
                    <a:cubicBezTo>
                      <a:pt x="140" y="212"/>
                      <a:pt x="140" y="212"/>
                      <a:pt x="140" y="212"/>
                    </a:cubicBezTo>
                    <a:cubicBezTo>
                      <a:pt x="139" y="213"/>
                      <a:pt x="138" y="213"/>
                      <a:pt x="136" y="213"/>
                    </a:cubicBezTo>
                    <a:cubicBezTo>
                      <a:pt x="135" y="214"/>
                      <a:pt x="133" y="214"/>
                      <a:pt x="132" y="214"/>
                    </a:cubicBezTo>
                    <a:cubicBezTo>
                      <a:pt x="131" y="214"/>
                      <a:pt x="131" y="214"/>
                      <a:pt x="131" y="214"/>
                    </a:cubicBezTo>
                    <a:cubicBezTo>
                      <a:pt x="130" y="214"/>
                      <a:pt x="129" y="215"/>
                      <a:pt x="128" y="215"/>
                    </a:cubicBezTo>
                    <a:cubicBezTo>
                      <a:pt x="128" y="215"/>
                      <a:pt x="128" y="215"/>
                      <a:pt x="128" y="215"/>
                    </a:cubicBezTo>
                    <a:cubicBezTo>
                      <a:pt x="127" y="215"/>
                      <a:pt x="127" y="215"/>
                      <a:pt x="127" y="215"/>
                    </a:cubicBezTo>
                    <a:cubicBezTo>
                      <a:pt x="126" y="215"/>
                      <a:pt x="126" y="215"/>
                      <a:pt x="126" y="215"/>
                    </a:cubicBezTo>
                    <a:cubicBezTo>
                      <a:pt x="125" y="214"/>
                      <a:pt x="125" y="214"/>
                      <a:pt x="124" y="213"/>
                    </a:cubicBezTo>
                    <a:cubicBezTo>
                      <a:pt x="124" y="213"/>
                      <a:pt x="124" y="213"/>
                      <a:pt x="124" y="212"/>
                    </a:cubicBezTo>
                    <a:cubicBezTo>
                      <a:pt x="125" y="211"/>
                      <a:pt x="125" y="211"/>
                      <a:pt x="124" y="211"/>
                    </a:cubicBezTo>
                    <a:cubicBezTo>
                      <a:pt x="124" y="210"/>
                      <a:pt x="123" y="210"/>
                      <a:pt x="123" y="209"/>
                    </a:cubicBezTo>
                    <a:cubicBezTo>
                      <a:pt x="122" y="208"/>
                      <a:pt x="121" y="208"/>
                      <a:pt x="120" y="207"/>
                    </a:cubicBezTo>
                    <a:cubicBezTo>
                      <a:pt x="120" y="206"/>
                      <a:pt x="119" y="206"/>
                      <a:pt x="118" y="205"/>
                    </a:cubicBezTo>
                    <a:cubicBezTo>
                      <a:pt x="117" y="205"/>
                      <a:pt x="116" y="204"/>
                      <a:pt x="116" y="203"/>
                    </a:cubicBezTo>
                    <a:cubicBezTo>
                      <a:pt x="116" y="202"/>
                      <a:pt x="115" y="201"/>
                      <a:pt x="115" y="200"/>
                    </a:cubicBezTo>
                    <a:cubicBezTo>
                      <a:pt x="115" y="200"/>
                      <a:pt x="114" y="199"/>
                      <a:pt x="114" y="199"/>
                    </a:cubicBezTo>
                    <a:cubicBezTo>
                      <a:pt x="113" y="198"/>
                      <a:pt x="113" y="198"/>
                      <a:pt x="112" y="197"/>
                    </a:cubicBezTo>
                    <a:cubicBezTo>
                      <a:pt x="112" y="197"/>
                      <a:pt x="112" y="197"/>
                      <a:pt x="112" y="196"/>
                    </a:cubicBezTo>
                    <a:cubicBezTo>
                      <a:pt x="112" y="195"/>
                      <a:pt x="111" y="193"/>
                      <a:pt x="111" y="192"/>
                    </a:cubicBezTo>
                    <a:cubicBezTo>
                      <a:pt x="111" y="191"/>
                      <a:pt x="110" y="190"/>
                      <a:pt x="109" y="189"/>
                    </a:cubicBezTo>
                    <a:cubicBezTo>
                      <a:pt x="109" y="189"/>
                      <a:pt x="108" y="189"/>
                      <a:pt x="108" y="189"/>
                    </a:cubicBezTo>
                    <a:cubicBezTo>
                      <a:pt x="108" y="189"/>
                      <a:pt x="108" y="188"/>
                      <a:pt x="108" y="188"/>
                    </a:cubicBezTo>
                    <a:cubicBezTo>
                      <a:pt x="108" y="188"/>
                      <a:pt x="108" y="188"/>
                      <a:pt x="108" y="187"/>
                    </a:cubicBezTo>
                    <a:cubicBezTo>
                      <a:pt x="108" y="187"/>
                      <a:pt x="107" y="186"/>
                      <a:pt x="107" y="185"/>
                    </a:cubicBezTo>
                    <a:cubicBezTo>
                      <a:pt x="107" y="185"/>
                      <a:pt x="106" y="184"/>
                      <a:pt x="106" y="184"/>
                    </a:cubicBezTo>
                    <a:cubicBezTo>
                      <a:pt x="105" y="182"/>
                      <a:pt x="104" y="181"/>
                      <a:pt x="104" y="179"/>
                    </a:cubicBezTo>
                    <a:cubicBezTo>
                      <a:pt x="104" y="179"/>
                      <a:pt x="103" y="179"/>
                      <a:pt x="103" y="178"/>
                    </a:cubicBezTo>
                    <a:cubicBezTo>
                      <a:pt x="103" y="178"/>
                      <a:pt x="103" y="178"/>
                      <a:pt x="104" y="178"/>
                    </a:cubicBezTo>
                    <a:cubicBezTo>
                      <a:pt x="104" y="178"/>
                      <a:pt x="104" y="178"/>
                      <a:pt x="105" y="178"/>
                    </a:cubicBezTo>
                    <a:cubicBezTo>
                      <a:pt x="105" y="177"/>
                      <a:pt x="105" y="177"/>
                      <a:pt x="105" y="177"/>
                    </a:cubicBezTo>
                    <a:cubicBezTo>
                      <a:pt x="106" y="177"/>
                      <a:pt x="106" y="177"/>
                      <a:pt x="106" y="178"/>
                    </a:cubicBezTo>
                    <a:cubicBezTo>
                      <a:pt x="107" y="178"/>
                      <a:pt x="107" y="178"/>
                      <a:pt x="107" y="179"/>
                    </a:cubicBezTo>
                    <a:cubicBezTo>
                      <a:pt x="108" y="180"/>
                      <a:pt x="109" y="181"/>
                      <a:pt x="110" y="182"/>
                    </a:cubicBezTo>
                    <a:cubicBezTo>
                      <a:pt x="110" y="183"/>
                      <a:pt x="110" y="184"/>
                      <a:pt x="111" y="185"/>
                    </a:cubicBezTo>
                    <a:cubicBezTo>
                      <a:pt x="111" y="185"/>
                      <a:pt x="111" y="185"/>
                      <a:pt x="112" y="186"/>
                    </a:cubicBezTo>
                    <a:cubicBezTo>
                      <a:pt x="113" y="186"/>
                      <a:pt x="113" y="187"/>
                      <a:pt x="114" y="188"/>
                    </a:cubicBezTo>
                    <a:cubicBezTo>
                      <a:pt x="114" y="188"/>
                      <a:pt x="114" y="188"/>
                      <a:pt x="114" y="189"/>
                    </a:cubicBezTo>
                    <a:cubicBezTo>
                      <a:pt x="114" y="189"/>
                      <a:pt x="114" y="190"/>
                      <a:pt x="114" y="190"/>
                    </a:cubicBezTo>
                    <a:cubicBezTo>
                      <a:pt x="114" y="190"/>
                      <a:pt x="114" y="191"/>
                      <a:pt x="114" y="191"/>
                    </a:cubicBezTo>
                    <a:cubicBezTo>
                      <a:pt x="115" y="192"/>
                      <a:pt x="115" y="193"/>
                      <a:pt x="116" y="194"/>
                    </a:cubicBezTo>
                    <a:cubicBezTo>
                      <a:pt x="117" y="194"/>
                      <a:pt x="117" y="195"/>
                      <a:pt x="118" y="195"/>
                    </a:cubicBezTo>
                    <a:cubicBezTo>
                      <a:pt x="118" y="195"/>
                      <a:pt x="119" y="196"/>
                      <a:pt x="119" y="197"/>
                    </a:cubicBezTo>
                    <a:cubicBezTo>
                      <a:pt x="119" y="198"/>
                      <a:pt x="120" y="199"/>
                      <a:pt x="121" y="199"/>
                    </a:cubicBezTo>
                    <a:cubicBezTo>
                      <a:pt x="121" y="200"/>
                      <a:pt x="122" y="201"/>
                      <a:pt x="122" y="201"/>
                    </a:cubicBezTo>
                    <a:cubicBezTo>
                      <a:pt x="123" y="202"/>
                      <a:pt x="123" y="203"/>
                      <a:pt x="123" y="204"/>
                    </a:cubicBezTo>
                    <a:cubicBezTo>
                      <a:pt x="123" y="204"/>
                      <a:pt x="123" y="205"/>
                      <a:pt x="123" y="205"/>
                    </a:cubicBezTo>
                    <a:cubicBezTo>
                      <a:pt x="123" y="206"/>
                      <a:pt x="124" y="207"/>
                      <a:pt x="124" y="209"/>
                    </a:cubicBezTo>
                    <a:cubicBezTo>
                      <a:pt x="124" y="209"/>
                      <a:pt x="124" y="210"/>
                      <a:pt x="125" y="210"/>
                    </a:cubicBezTo>
                    <a:cubicBezTo>
                      <a:pt x="125" y="210"/>
                      <a:pt x="125" y="211"/>
                      <a:pt x="126" y="211"/>
                    </a:cubicBezTo>
                    <a:cubicBezTo>
                      <a:pt x="126" y="211"/>
                      <a:pt x="126" y="211"/>
                      <a:pt x="127" y="210"/>
                    </a:cubicBezTo>
                    <a:cubicBezTo>
                      <a:pt x="127" y="210"/>
                      <a:pt x="128" y="210"/>
                      <a:pt x="128" y="210"/>
                    </a:cubicBezTo>
                    <a:cubicBezTo>
                      <a:pt x="129" y="209"/>
                      <a:pt x="130" y="209"/>
                      <a:pt x="130" y="209"/>
                    </a:cubicBezTo>
                    <a:cubicBezTo>
                      <a:pt x="131" y="209"/>
                      <a:pt x="132" y="209"/>
                      <a:pt x="133" y="208"/>
                    </a:cubicBezTo>
                    <a:cubicBezTo>
                      <a:pt x="133" y="208"/>
                      <a:pt x="134" y="208"/>
                      <a:pt x="135" y="208"/>
                    </a:cubicBezTo>
                    <a:cubicBezTo>
                      <a:pt x="135" y="208"/>
                      <a:pt x="136" y="208"/>
                      <a:pt x="136" y="207"/>
                    </a:cubicBezTo>
                    <a:cubicBezTo>
                      <a:pt x="136" y="207"/>
                      <a:pt x="137" y="206"/>
                      <a:pt x="137" y="206"/>
                    </a:cubicBezTo>
                    <a:cubicBezTo>
                      <a:pt x="138" y="206"/>
                      <a:pt x="139" y="206"/>
                      <a:pt x="140" y="205"/>
                    </a:cubicBezTo>
                    <a:cubicBezTo>
                      <a:pt x="141" y="205"/>
                      <a:pt x="141" y="205"/>
                      <a:pt x="142" y="205"/>
                    </a:cubicBezTo>
                    <a:cubicBezTo>
                      <a:pt x="142" y="204"/>
                      <a:pt x="143" y="204"/>
                      <a:pt x="143" y="204"/>
                    </a:cubicBezTo>
                    <a:cubicBezTo>
                      <a:pt x="143" y="203"/>
                      <a:pt x="143" y="203"/>
                      <a:pt x="144" y="202"/>
                    </a:cubicBezTo>
                    <a:cubicBezTo>
                      <a:pt x="145" y="202"/>
                      <a:pt x="146" y="202"/>
                      <a:pt x="147" y="201"/>
                    </a:cubicBezTo>
                    <a:cubicBezTo>
                      <a:pt x="148" y="201"/>
                      <a:pt x="148" y="201"/>
                      <a:pt x="149" y="200"/>
                    </a:cubicBezTo>
                    <a:cubicBezTo>
                      <a:pt x="149" y="200"/>
                      <a:pt x="149" y="200"/>
                      <a:pt x="149" y="199"/>
                    </a:cubicBezTo>
                    <a:cubicBezTo>
                      <a:pt x="150" y="199"/>
                      <a:pt x="151" y="199"/>
                      <a:pt x="151" y="198"/>
                    </a:cubicBezTo>
                    <a:cubicBezTo>
                      <a:pt x="151" y="198"/>
                      <a:pt x="152" y="197"/>
                      <a:pt x="152" y="197"/>
                    </a:cubicBezTo>
                    <a:cubicBezTo>
                      <a:pt x="153" y="197"/>
                      <a:pt x="153" y="197"/>
                      <a:pt x="153" y="197"/>
                    </a:cubicBezTo>
                    <a:cubicBezTo>
                      <a:pt x="153" y="197"/>
                      <a:pt x="154" y="197"/>
                      <a:pt x="154" y="196"/>
                    </a:cubicBezTo>
                    <a:cubicBezTo>
                      <a:pt x="154" y="196"/>
                      <a:pt x="154" y="195"/>
                      <a:pt x="154" y="195"/>
                    </a:cubicBezTo>
                    <a:cubicBezTo>
                      <a:pt x="154" y="194"/>
                      <a:pt x="154" y="194"/>
                      <a:pt x="154" y="194"/>
                    </a:cubicBezTo>
                    <a:cubicBezTo>
                      <a:pt x="155" y="193"/>
                      <a:pt x="156" y="192"/>
                      <a:pt x="157" y="191"/>
                    </a:cubicBezTo>
                    <a:cubicBezTo>
                      <a:pt x="157" y="190"/>
                      <a:pt x="157" y="189"/>
                      <a:pt x="156" y="189"/>
                    </a:cubicBezTo>
                    <a:cubicBezTo>
                      <a:pt x="156" y="188"/>
                      <a:pt x="156" y="188"/>
                      <a:pt x="155" y="187"/>
                    </a:cubicBezTo>
                    <a:cubicBezTo>
                      <a:pt x="155" y="187"/>
                      <a:pt x="155" y="186"/>
                      <a:pt x="154" y="186"/>
                    </a:cubicBezTo>
                    <a:cubicBezTo>
                      <a:pt x="153" y="186"/>
                      <a:pt x="153" y="186"/>
                      <a:pt x="152" y="186"/>
                    </a:cubicBezTo>
                    <a:cubicBezTo>
                      <a:pt x="152" y="186"/>
                      <a:pt x="151" y="186"/>
                      <a:pt x="151" y="185"/>
                    </a:cubicBezTo>
                    <a:cubicBezTo>
                      <a:pt x="150" y="185"/>
                      <a:pt x="150" y="184"/>
                      <a:pt x="150" y="183"/>
                    </a:cubicBezTo>
                    <a:cubicBezTo>
                      <a:pt x="150" y="183"/>
                      <a:pt x="150" y="182"/>
                      <a:pt x="149" y="181"/>
                    </a:cubicBezTo>
                    <a:cubicBezTo>
                      <a:pt x="149" y="181"/>
                      <a:pt x="149" y="181"/>
                      <a:pt x="149" y="181"/>
                    </a:cubicBezTo>
                    <a:cubicBezTo>
                      <a:pt x="149" y="181"/>
                      <a:pt x="149" y="181"/>
                      <a:pt x="149" y="181"/>
                    </a:cubicBezTo>
                    <a:cubicBezTo>
                      <a:pt x="148" y="182"/>
                      <a:pt x="147" y="183"/>
                      <a:pt x="146" y="184"/>
                    </a:cubicBezTo>
                    <a:cubicBezTo>
                      <a:pt x="146" y="185"/>
                      <a:pt x="145" y="186"/>
                      <a:pt x="144" y="185"/>
                    </a:cubicBezTo>
                    <a:cubicBezTo>
                      <a:pt x="143" y="185"/>
                      <a:pt x="142" y="185"/>
                      <a:pt x="141" y="186"/>
                    </a:cubicBezTo>
                    <a:cubicBezTo>
                      <a:pt x="141" y="186"/>
                      <a:pt x="141" y="186"/>
                      <a:pt x="140" y="185"/>
                    </a:cubicBezTo>
                    <a:cubicBezTo>
                      <a:pt x="140" y="185"/>
                      <a:pt x="140" y="185"/>
                      <a:pt x="140" y="184"/>
                    </a:cubicBezTo>
                    <a:cubicBezTo>
                      <a:pt x="140" y="184"/>
                      <a:pt x="140" y="183"/>
                      <a:pt x="140" y="182"/>
                    </a:cubicBezTo>
                    <a:cubicBezTo>
                      <a:pt x="140" y="182"/>
                      <a:pt x="139" y="182"/>
                      <a:pt x="139" y="181"/>
                    </a:cubicBezTo>
                    <a:cubicBezTo>
                      <a:pt x="139" y="181"/>
                      <a:pt x="139" y="181"/>
                      <a:pt x="139" y="181"/>
                    </a:cubicBezTo>
                    <a:cubicBezTo>
                      <a:pt x="139" y="181"/>
                      <a:pt x="139" y="181"/>
                      <a:pt x="139" y="181"/>
                    </a:cubicBezTo>
                    <a:cubicBezTo>
                      <a:pt x="138" y="182"/>
                      <a:pt x="138" y="182"/>
                      <a:pt x="138" y="182"/>
                    </a:cubicBezTo>
                    <a:cubicBezTo>
                      <a:pt x="138" y="183"/>
                      <a:pt x="138" y="183"/>
                      <a:pt x="137" y="182"/>
                    </a:cubicBezTo>
                    <a:cubicBezTo>
                      <a:pt x="137" y="182"/>
                      <a:pt x="137" y="181"/>
                      <a:pt x="137" y="181"/>
                    </a:cubicBezTo>
                    <a:cubicBezTo>
                      <a:pt x="137" y="180"/>
                      <a:pt x="136" y="179"/>
                      <a:pt x="136" y="179"/>
                    </a:cubicBezTo>
                    <a:cubicBezTo>
                      <a:pt x="135" y="178"/>
                      <a:pt x="135" y="178"/>
                      <a:pt x="134" y="178"/>
                    </a:cubicBezTo>
                    <a:cubicBezTo>
                      <a:pt x="134" y="177"/>
                      <a:pt x="134" y="177"/>
                      <a:pt x="134" y="177"/>
                    </a:cubicBezTo>
                    <a:cubicBezTo>
                      <a:pt x="133" y="176"/>
                      <a:pt x="133" y="175"/>
                      <a:pt x="132" y="174"/>
                    </a:cubicBezTo>
                    <a:cubicBezTo>
                      <a:pt x="132" y="174"/>
                      <a:pt x="132" y="174"/>
                      <a:pt x="132" y="174"/>
                    </a:cubicBezTo>
                    <a:cubicBezTo>
                      <a:pt x="132" y="173"/>
                      <a:pt x="132" y="173"/>
                      <a:pt x="132" y="173"/>
                    </a:cubicBezTo>
                    <a:cubicBezTo>
                      <a:pt x="133" y="173"/>
                      <a:pt x="133" y="172"/>
                      <a:pt x="133" y="172"/>
                    </a:cubicBezTo>
                    <a:cubicBezTo>
                      <a:pt x="133" y="172"/>
                      <a:pt x="134" y="172"/>
                      <a:pt x="134" y="172"/>
                    </a:cubicBezTo>
                    <a:cubicBezTo>
                      <a:pt x="135" y="172"/>
                      <a:pt x="135" y="172"/>
                      <a:pt x="136" y="173"/>
                    </a:cubicBezTo>
                    <a:cubicBezTo>
                      <a:pt x="136" y="173"/>
                      <a:pt x="136" y="173"/>
                      <a:pt x="136" y="173"/>
                    </a:cubicBezTo>
                    <a:cubicBezTo>
                      <a:pt x="137" y="174"/>
                      <a:pt x="138" y="175"/>
                      <a:pt x="138" y="176"/>
                    </a:cubicBezTo>
                    <a:cubicBezTo>
                      <a:pt x="139" y="177"/>
                      <a:pt x="139" y="177"/>
                      <a:pt x="139" y="177"/>
                    </a:cubicBezTo>
                    <a:cubicBezTo>
                      <a:pt x="140" y="177"/>
                      <a:pt x="140" y="177"/>
                      <a:pt x="140" y="178"/>
                    </a:cubicBezTo>
                    <a:cubicBezTo>
                      <a:pt x="141" y="178"/>
                      <a:pt x="141" y="178"/>
                      <a:pt x="142" y="178"/>
                    </a:cubicBezTo>
                    <a:cubicBezTo>
                      <a:pt x="142" y="179"/>
                      <a:pt x="142" y="179"/>
                      <a:pt x="143" y="179"/>
                    </a:cubicBezTo>
                    <a:cubicBezTo>
                      <a:pt x="144" y="180"/>
                      <a:pt x="145" y="180"/>
                      <a:pt x="146" y="180"/>
                    </a:cubicBezTo>
                    <a:cubicBezTo>
                      <a:pt x="146" y="180"/>
                      <a:pt x="146" y="180"/>
                      <a:pt x="147" y="180"/>
                    </a:cubicBezTo>
                    <a:cubicBezTo>
                      <a:pt x="147" y="180"/>
                      <a:pt x="148" y="179"/>
                      <a:pt x="149" y="179"/>
                    </a:cubicBezTo>
                    <a:cubicBezTo>
                      <a:pt x="149" y="179"/>
                      <a:pt x="150" y="179"/>
                      <a:pt x="150" y="180"/>
                    </a:cubicBezTo>
                    <a:cubicBezTo>
                      <a:pt x="151" y="180"/>
                      <a:pt x="151" y="181"/>
                      <a:pt x="151" y="181"/>
                    </a:cubicBezTo>
                    <a:cubicBezTo>
                      <a:pt x="151" y="182"/>
                      <a:pt x="152" y="182"/>
                      <a:pt x="152" y="182"/>
                    </a:cubicBezTo>
                    <a:cubicBezTo>
                      <a:pt x="154" y="182"/>
                      <a:pt x="157" y="183"/>
                      <a:pt x="159" y="183"/>
                    </a:cubicBezTo>
                    <a:cubicBezTo>
                      <a:pt x="160" y="183"/>
                      <a:pt x="161" y="183"/>
                      <a:pt x="162" y="183"/>
                    </a:cubicBezTo>
                    <a:cubicBezTo>
                      <a:pt x="163" y="183"/>
                      <a:pt x="164" y="183"/>
                      <a:pt x="166" y="183"/>
                    </a:cubicBezTo>
                    <a:cubicBezTo>
                      <a:pt x="166" y="183"/>
                      <a:pt x="166" y="183"/>
                      <a:pt x="167" y="183"/>
                    </a:cubicBezTo>
                    <a:cubicBezTo>
                      <a:pt x="168" y="183"/>
                      <a:pt x="169" y="183"/>
                      <a:pt x="170" y="183"/>
                    </a:cubicBezTo>
                    <a:cubicBezTo>
                      <a:pt x="170" y="183"/>
                      <a:pt x="170" y="183"/>
                      <a:pt x="170" y="183"/>
                    </a:cubicBezTo>
                    <a:cubicBezTo>
                      <a:pt x="171" y="183"/>
                      <a:pt x="171" y="184"/>
                      <a:pt x="171" y="184"/>
                    </a:cubicBezTo>
                    <a:cubicBezTo>
                      <a:pt x="171" y="184"/>
                      <a:pt x="172" y="184"/>
                      <a:pt x="172" y="185"/>
                    </a:cubicBezTo>
                    <a:cubicBezTo>
                      <a:pt x="172" y="186"/>
                      <a:pt x="172" y="186"/>
                      <a:pt x="173" y="186"/>
                    </a:cubicBezTo>
                    <a:cubicBezTo>
                      <a:pt x="174" y="186"/>
                      <a:pt x="174" y="187"/>
                      <a:pt x="175" y="187"/>
                    </a:cubicBezTo>
                    <a:cubicBezTo>
                      <a:pt x="175" y="188"/>
                      <a:pt x="176" y="188"/>
                      <a:pt x="177" y="189"/>
                    </a:cubicBezTo>
                    <a:cubicBezTo>
                      <a:pt x="178" y="189"/>
                      <a:pt x="178" y="189"/>
                      <a:pt x="178" y="189"/>
                    </a:cubicBezTo>
                    <a:cubicBezTo>
                      <a:pt x="178" y="189"/>
                      <a:pt x="178" y="189"/>
                      <a:pt x="178" y="188"/>
                    </a:cubicBezTo>
                    <a:cubicBezTo>
                      <a:pt x="178" y="188"/>
                      <a:pt x="178" y="188"/>
                      <a:pt x="178" y="188"/>
                    </a:cubicBezTo>
                    <a:cubicBezTo>
                      <a:pt x="178" y="189"/>
                      <a:pt x="178" y="189"/>
                      <a:pt x="178" y="189"/>
                    </a:cubicBezTo>
                    <a:cubicBezTo>
                      <a:pt x="178" y="189"/>
                      <a:pt x="178" y="189"/>
                      <a:pt x="178" y="189"/>
                    </a:cubicBezTo>
                    <a:cubicBezTo>
                      <a:pt x="178" y="189"/>
                      <a:pt x="177" y="189"/>
                      <a:pt x="176" y="189"/>
                    </a:cubicBezTo>
                    <a:cubicBezTo>
                      <a:pt x="176" y="189"/>
                      <a:pt x="176" y="189"/>
                      <a:pt x="176" y="189"/>
                    </a:cubicBezTo>
                    <a:cubicBezTo>
                      <a:pt x="176" y="189"/>
                      <a:pt x="176" y="190"/>
                      <a:pt x="176" y="190"/>
                    </a:cubicBezTo>
                    <a:cubicBezTo>
                      <a:pt x="177" y="191"/>
                      <a:pt x="177" y="191"/>
                      <a:pt x="178" y="192"/>
                    </a:cubicBezTo>
                    <a:cubicBezTo>
                      <a:pt x="180" y="193"/>
                      <a:pt x="180" y="193"/>
                      <a:pt x="182" y="192"/>
                    </a:cubicBezTo>
                    <a:cubicBezTo>
                      <a:pt x="183" y="192"/>
                      <a:pt x="183" y="191"/>
                      <a:pt x="183" y="191"/>
                    </a:cubicBezTo>
                    <a:cubicBezTo>
                      <a:pt x="183" y="191"/>
                      <a:pt x="183" y="191"/>
                      <a:pt x="183" y="191"/>
                    </a:cubicBezTo>
                    <a:cubicBezTo>
                      <a:pt x="183" y="190"/>
                      <a:pt x="183" y="190"/>
                      <a:pt x="183" y="190"/>
                    </a:cubicBezTo>
                    <a:cubicBezTo>
                      <a:pt x="183" y="191"/>
                      <a:pt x="183" y="191"/>
                      <a:pt x="183" y="191"/>
                    </a:cubicBezTo>
                    <a:cubicBezTo>
                      <a:pt x="183" y="191"/>
                      <a:pt x="183" y="191"/>
                      <a:pt x="183" y="191"/>
                    </a:cubicBezTo>
                    <a:cubicBezTo>
                      <a:pt x="183" y="191"/>
                      <a:pt x="183" y="191"/>
                      <a:pt x="183" y="191"/>
                    </a:cubicBezTo>
                    <a:cubicBezTo>
                      <a:pt x="184" y="192"/>
                      <a:pt x="184" y="193"/>
                      <a:pt x="184" y="194"/>
                    </a:cubicBezTo>
                    <a:cubicBezTo>
                      <a:pt x="184" y="195"/>
                      <a:pt x="184" y="195"/>
                      <a:pt x="184" y="196"/>
                    </a:cubicBezTo>
                    <a:cubicBezTo>
                      <a:pt x="185" y="197"/>
                      <a:pt x="185" y="198"/>
                      <a:pt x="185" y="199"/>
                    </a:cubicBezTo>
                    <a:cubicBezTo>
                      <a:pt x="185" y="200"/>
                      <a:pt x="186" y="201"/>
                      <a:pt x="186" y="203"/>
                    </a:cubicBezTo>
                    <a:cubicBezTo>
                      <a:pt x="186" y="203"/>
                      <a:pt x="186" y="203"/>
                      <a:pt x="186" y="203"/>
                    </a:cubicBezTo>
                    <a:cubicBezTo>
                      <a:pt x="187" y="204"/>
                      <a:pt x="187" y="205"/>
                      <a:pt x="188" y="206"/>
                    </a:cubicBezTo>
                    <a:cubicBezTo>
                      <a:pt x="188" y="206"/>
                      <a:pt x="188" y="207"/>
                      <a:pt x="189" y="208"/>
                    </a:cubicBezTo>
                    <a:cubicBezTo>
                      <a:pt x="189" y="209"/>
                      <a:pt x="189" y="209"/>
                      <a:pt x="189" y="210"/>
                    </a:cubicBezTo>
                    <a:cubicBezTo>
                      <a:pt x="190" y="211"/>
                      <a:pt x="190" y="212"/>
                      <a:pt x="191" y="212"/>
                    </a:cubicBezTo>
                    <a:cubicBezTo>
                      <a:pt x="191" y="213"/>
                      <a:pt x="192" y="213"/>
                      <a:pt x="192" y="214"/>
                    </a:cubicBezTo>
                    <a:cubicBezTo>
                      <a:pt x="192" y="215"/>
                      <a:pt x="193" y="216"/>
                      <a:pt x="193" y="217"/>
                    </a:cubicBezTo>
                    <a:cubicBezTo>
                      <a:pt x="193" y="218"/>
                      <a:pt x="193" y="219"/>
                      <a:pt x="194" y="219"/>
                    </a:cubicBezTo>
                    <a:cubicBezTo>
                      <a:pt x="194" y="219"/>
                      <a:pt x="194" y="220"/>
                      <a:pt x="195" y="220"/>
                    </a:cubicBezTo>
                    <a:cubicBezTo>
                      <a:pt x="195" y="220"/>
                      <a:pt x="196" y="220"/>
                      <a:pt x="197" y="220"/>
                    </a:cubicBezTo>
                    <a:cubicBezTo>
                      <a:pt x="197" y="219"/>
                      <a:pt x="197" y="219"/>
                      <a:pt x="197" y="219"/>
                    </a:cubicBezTo>
                    <a:cubicBezTo>
                      <a:pt x="197" y="219"/>
                      <a:pt x="197" y="218"/>
                      <a:pt x="198" y="218"/>
                    </a:cubicBezTo>
                    <a:cubicBezTo>
                      <a:pt x="198" y="218"/>
                      <a:pt x="199" y="218"/>
                      <a:pt x="199" y="217"/>
                    </a:cubicBezTo>
                    <a:cubicBezTo>
                      <a:pt x="199" y="216"/>
                      <a:pt x="199" y="216"/>
                      <a:pt x="200" y="216"/>
                    </a:cubicBezTo>
                    <a:cubicBezTo>
                      <a:pt x="200" y="215"/>
                      <a:pt x="200" y="215"/>
                      <a:pt x="200" y="215"/>
                    </a:cubicBezTo>
                    <a:cubicBezTo>
                      <a:pt x="200" y="214"/>
                      <a:pt x="200" y="214"/>
                      <a:pt x="200" y="213"/>
                    </a:cubicBezTo>
                    <a:cubicBezTo>
                      <a:pt x="200" y="213"/>
                      <a:pt x="200" y="212"/>
                      <a:pt x="200" y="212"/>
                    </a:cubicBezTo>
                    <a:cubicBezTo>
                      <a:pt x="201" y="212"/>
                      <a:pt x="201" y="211"/>
                      <a:pt x="201" y="211"/>
                    </a:cubicBezTo>
                    <a:cubicBezTo>
                      <a:pt x="201" y="210"/>
                      <a:pt x="201" y="209"/>
                      <a:pt x="201" y="209"/>
                    </a:cubicBezTo>
                    <a:cubicBezTo>
                      <a:pt x="201" y="208"/>
                      <a:pt x="201" y="208"/>
                      <a:pt x="201" y="208"/>
                    </a:cubicBezTo>
                    <a:cubicBezTo>
                      <a:pt x="201" y="207"/>
                      <a:pt x="201" y="206"/>
                      <a:pt x="201" y="205"/>
                    </a:cubicBezTo>
                    <a:cubicBezTo>
                      <a:pt x="201" y="204"/>
                      <a:pt x="201" y="204"/>
                      <a:pt x="201" y="204"/>
                    </a:cubicBezTo>
                    <a:cubicBezTo>
                      <a:pt x="202" y="204"/>
                      <a:pt x="202" y="204"/>
                      <a:pt x="202" y="203"/>
                    </a:cubicBezTo>
                    <a:cubicBezTo>
                      <a:pt x="203" y="203"/>
                      <a:pt x="203" y="203"/>
                      <a:pt x="204" y="202"/>
                    </a:cubicBezTo>
                    <a:cubicBezTo>
                      <a:pt x="204" y="202"/>
                      <a:pt x="204" y="202"/>
                      <a:pt x="205" y="202"/>
                    </a:cubicBezTo>
                    <a:cubicBezTo>
                      <a:pt x="205" y="201"/>
                      <a:pt x="205" y="201"/>
                      <a:pt x="205" y="200"/>
                    </a:cubicBezTo>
                    <a:cubicBezTo>
                      <a:pt x="206" y="200"/>
                      <a:pt x="207" y="199"/>
                      <a:pt x="208" y="198"/>
                    </a:cubicBezTo>
                    <a:cubicBezTo>
                      <a:pt x="208" y="198"/>
                      <a:pt x="208" y="198"/>
                      <a:pt x="209" y="197"/>
                    </a:cubicBezTo>
                    <a:cubicBezTo>
                      <a:pt x="209" y="197"/>
                      <a:pt x="209" y="196"/>
                      <a:pt x="210" y="196"/>
                    </a:cubicBezTo>
                    <a:cubicBezTo>
                      <a:pt x="210" y="195"/>
                      <a:pt x="210" y="195"/>
                      <a:pt x="211" y="195"/>
                    </a:cubicBezTo>
                    <a:cubicBezTo>
                      <a:pt x="212" y="194"/>
                      <a:pt x="213" y="193"/>
                      <a:pt x="213" y="192"/>
                    </a:cubicBezTo>
                    <a:cubicBezTo>
                      <a:pt x="213" y="191"/>
                      <a:pt x="213" y="191"/>
                      <a:pt x="214" y="191"/>
                    </a:cubicBezTo>
                    <a:cubicBezTo>
                      <a:pt x="214" y="191"/>
                      <a:pt x="215" y="190"/>
                      <a:pt x="216" y="190"/>
                    </a:cubicBezTo>
                    <a:cubicBezTo>
                      <a:pt x="217" y="191"/>
                      <a:pt x="219" y="190"/>
                      <a:pt x="220" y="189"/>
                    </a:cubicBezTo>
                    <a:cubicBezTo>
                      <a:pt x="221" y="189"/>
                      <a:pt x="221" y="189"/>
                      <a:pt x="222" y="188"/>
                    </a:cubicBezTo>
                    <a:cubicBezTo>
                      <a:pt x="222" y="188"/>
                      <a:pt x="222" y="189"/>
                      <a:pt x="222" y="189"/>
                    </a:cubicBezTo>
                    <a:cubicBezTo>
                      <a:pt x="222" y="189"/>
                      <a:pt x="223" y="190"/>
                      <a:pt x="223" y="190"/>
                    </a:cubicBezTo>
                    <a:cubicBezTo>
                      <a:pt x="223" y="192"/>
                      <a:pt x="224" y="193"/>
                      <a:pt x="226" y="194"/>
                    </a:cubicBezTo>
                    <a:cubicBezTo>
                      <a:pt x="226" y="194"/>
                      <a:pt x="226" y="194"/>
                      <a:pt x="226" y="194"/>
                    </a:cubicBezTo>
                    <a:cubicBezTo>
                      <a:pt x="227" y="194"/>
                      <a:pt x="227" y="195"/>
                      <a:pt x="227" y="195"/>
                    </a:cubicBezTo>
                    <a:cubicBezTo>
                      <a:pt x="227" y="196"/>
                      <a:pt x="227" y="196"/>
                      <a:pt x="227" y="197"/>
                    </a:cubicBezTo>
                    <a:cubicBezTo>
                      <a:pt x="228" y="197"/>
                      <a:pt x="228" y="197"/>
                      <a:pt x="228" y="198"/>
                    </a:cubicBezTo>
                    <a:cubicBezTo>
                      <a:pt x="228" y="198"/>
                      <a:pt x="229" y="198"/>
                      <a:pt x="229" y="198"/>
                    </a:cubicBezTo>
                    <a:cubicBezTo>
                      <a:pt x="229" y="199"/>
                      <a:pt x="229" y="200"/>
                      <a:pt x="229" y="201"/>
                    </a:cubicBezTo>
                    <a:cubicBezTo>
                      <a:pt x="229" y="202"/>
                      <a:pt x="229" y="202"/>
                      <a:pt x="229" y="202"/>
                    </a:cubicBezTo>
                    <a:cubicBezTo>
                      <a:pt x="229" y="203"/>
                      <a:pt x="229" y="203"/>
                      <a:pt x="230" y="203"/>
                    </a:cubicBezTo>
                    <a:cubicBezTo>
                      <a:pt x="231" y="203"/>
                      <a:pt x="232" y="203"/>
                      <a:pt x="232" y="203"/>
                    </a:cubicBezTo>
                    <a:cubicBezTo>
                      <a:pt x="233" y="202"/>
                      <a:pt x="234" y="202"/>
                      <a:pt x="234" y="201"/>
                    </a:cubicBezTo>
                    <a:close/>
                    <a:moveTo>
                      <a:pt x="277" y="165"/>
                    </a:moveTo>
                    <a:cubicBezTo>
                      <a:pt x="277" y="165"/>
                      <a:pt x="277" y="166"/>
                      <a:pt x="277" y="166"/>
                    </a:cubicBezTo>
                    <a:cubicBezTo>
                      <a:pt x="277" y="166"/>
                      <a:pt x="277" y="166"/>
                      <a:pt x="277" y="166"/>
                    </a:cubicBezTo>
                    <a:cubicBezTo>
                      <a:pt x="277" y="166"/>
                      <a:pt x="277" y="166"/>
                      <a:pt x="277" y="166"/>
                    </a:cubicBezTo>
                    <a:cubicBezTo>
                      <a:pt x="278" y="166"/>
                      <a:pt x="278" y="166"/>
                      <a:pt x="278" y="166"/>
                    </a:cubicBezTo>
                    <a:cubicBezTo>
                      <a:pt x="277" y="166"/>
                      <a:pt x="277" y="166"/>
                      <a:pt x="277" y="166"/>
                    </a:cubicBezTo>
                    <a:cubicBezTo>
                      <a:pt x="277" y="166"/>
                      <a:pt x="277" y="166"/>
                      <a:pt x="277" y="166"/>
                    </a:cubicBezTo>
                    <a:cubicBezTo>
                      <a:pt x="277" y="166"/>
                      <a:pt x="277" y="166"/>
                      <a:pt x="277" y="166"/>
                    </a:cubicBezTo>
                    <a:cubicBezTo>
                      <a:pt x="277" y="166"/>
                      <a:pt x="277" y="165"/>
                      <a:pt x="277" y="165"/>
                    </a:cubicBezTo>
                    <a:close/>
                    <a:moveTo>
                      <a:pt x="273" y="160"/>
                    </a:moveTo>
                    <a:cubicBezTo>
                      <a:pt x="273" y="160"/>
                      <a:pt x="273" y="160"/>
                      <a:pt x="273" y="160"/>
                    </a:cubicBezTo>
                    <a:cubicBezTo>
                      <a:pt x="273" y="160"/>
                      <a:pt x="273" y="160"/>
                      <a:pt x="273" y="160"/>
                    </a:cubicBezTo>
                    <a:cubicBezTo>
                      <a:pt x="273" y="160"/>
                      <a:pt x="273" y="160"/>
                      <a:pt x="273" y="160"/>
                    </a:cubicBezTo>
                    <a:cubicBezTo>
                      <a:pt x="273" y="160"/>
                      <a:pt x="273" y="160"/>
                      <a:pt x="273" y="160"/>
                    </a:cubicBezTo>
                    <a:close/>
                    <a:moveTo>
                      <a:pt x="271" y="171"/>
                    </a:moveTo>
                    <a:cubicBezTo>
                      <a:pt x="271" y="171"/>
                      <a:pt x="271" y="171"/>
                      <a:pt x="271" y="171"/>
                    </a:cubicBezTo>
                    <a:cubicBezTo>
                      <a:pt x="271" y="172"/>
                      <a:pt x="271" y="172"/>
                      <a:pt x="271" y="172"/>
                    </a:cubicBezTo>
                    <a:cubicBezTo>
                      <a:pt x="271" y="172"/>
                      <a:pt x="271" y="172"/>
                      <a:pt x="271" y="172"/>
                    </a:cubicBezTo>
                    <a:cubicBezTo>
                      <a:pt x="271" y="172"/>
                      <a:pt x="271" y="172"/>
                      <a:pt x="270" y="171"/>
                    </a:cubicBezTo>
                    <a:cubicBezTo>
                      <a:pt x="270" y="171"/>
                      <a:pt x="271" y="171"/>
                      <a:pt x="271" y="171"/>
                    </a:cubicBezTo>
                    <a:close/>
                    <a:moveTo>
                      <a:pt x="292" y="123"/>
                    </a:moveTo>
                    <a:cubicBezTo>
                      <a:pt x="292" y="123"/>
                      <a:pt x="293" y="124"/>
                      <a:pt x="293" y="124"/>
                    </a:cubicBezTo>
                    <a:cubicBezTo>
                      <a:pt x="293" y="124"/>
                      <a:pt x="293" y="124"/>
                      <a:pt x="293" y="125"/>
                    </a:cubicBezTo>
                    <a:cubicBezTo>
                      <a:pt x="293" y="125"/>
                      <a:pt x="293" y="125"/>
                      <a:pt x="293" y="125"/>
                    </a:cubicBezTo>
                    <a:cubicBezTo>
                      <a:pt x="293" y="125"/>
                      <a:pt x="292" y="125"/>
                      <a:pt x="292" y="125"/>
                    </a:cubicBezTo>
                    <a:cubicBezTo>
                      <a:pt x="292" y="125"/>
                      <a:pt x="292" y="125"/>
                      <a:pt x="292" y="124"/>
                    </a:cubicBezTo>
                    <a:cubicBezTo>
                      <a:pt x="292" y="124"/>
                      <a:pt x="292" y="123"/>
                      <a:pt x="292" y="123"/>
                    </a:cubicBezTo>
                    <a:close/>
                    <a:moveTo>
                      <a:pt x="336" y="30"/>
                    </a:moveTo>
                    <a:cubicBezTo>
                      <a:pt x="337" y="30"/>
                      <a:pt x="337" y="30"/>
                      <a:pt x="337" y="30"/>
                    </a:cubicBezTo>
                    <a:cubicBezTo>
                      <a:pt x="337" y="30"/>
                      <a:pt x="338" y="30"/>
                      <a:pt x="338" y="30"/>
                    </a:cubicBezTo>
                    <a:cubicBezTo>
                      <a:pt x="338" y="30"/>
                      <a:pt x="338" y="30"/>
                      <a:pt x="338" y="30"/>
                    </a:cubicBezTo>
                    <a:cubicBezTo>
                      <a:pt x="337" y="31"/>
                      <a:pt x="337" y="31"/>
                      <a:pt x="337" y="31"/>
                    </a:cubicBezTo>
                    <a:cubicBezTo>
                      <a:pt x="337" y="31"/>
                      <a:pt x="336" y="31"/>
                      <a:pt x="336" y="31"/>
                    </a:cubicBezTo>
                    <a:cubicBezTo>
                      <a:pt x="336" y="30"/>
                      <a:pt x="336" y="30"/>
                      <a:pt x="336" y="30"/>
                    </a:cubicBezTo>
                    <a:close/>
                    <a:moveTo>
                      <a:pt x="295" y="16"/>
                    </a:moveTo>
                    <a:cubicBezTo>
                      <a:pt x="295" y="16"/>
                      <a:pt x="295" y="16"/>
                      <a:pt x="295" y="16"/>
                    </a:cubicBezTo>
                    <a:cubicBezTo>
                      <a:pt x="295" y="16"/>
                      <a:pt x="295" y="16"/>
                      <a:pt x="295" y="16"/>
                    </a:cubicBezTo>
                    <a:cubicBezTo>
                      <a:pt x="295" y="16"/>
                      <a:pt x="295" y="16"/>
                      <a:pt x="295" y="16"/>
                    </a:cubicBezTo>
                    <a:cubicBezTo>
                      <a:pt x="295" y="16"/>
                      <a:pt x="295" y="16"/>
                      <a:pt x="295" y="16"/>
                    </a:cubicBezTo>
                    <a:cubicBezTo>
                      <a:pt x="295" y="16"/>
                      <a:pt x="294" y="16"/>
                      <a:pt x="294" y="16"/>
                    </a:cubicBezTo>
                    <a:cubicBezTo>
                      <a:pt x="294" y="16"/>
                      <a:pt x="294" y="16"/>
                      <a:pt x="294" y="16"/>
                    </a:cubicBezTo>
                    <a:cubicBezTo>
                      <a:pt x="294" y="16"/>
                      <a:pt x="294" y="16"/>
                      <a:pt x="295" y="16"/>
                    </a:cubicBezTo>
                    <a:close/>
                    <a:moveTo>
                      <a:pt x="272" y="94"/>
                    </a:moveTo>
                    <a:cubicBezTo>
                      <a:pt x="272" y="94"/>
                      <a:pt x="272" y="94"/>
                      <a:pt x="272" y="94"/>
                    </a:cubicBezTo>
                    <a:cubicBezTo>
                      <a:pt x="272" y="94"/>
                      <a:pt x="272" y="94"/>
                      <a:pt x="272" y="94"/>
                    </a:cubicBezTo>
                    <a:cubicBezTo>
                      <a:pt x="272" y="94"/>
                      <a:pt x="272" y="94"/>
                      <a:pt x="272" y="94"/>
                    </a:cubicBezTo>
                    <a:cubicBezTo>
                      <a:pt x="272" y="94"/>
                      <a:pt x="272" y="94"/>
                      <a:pt x="272" y="94"/>
                    </a:cubicBezTo>
                    <a:cubicBezTo>
                      <a:pt x="272" y="94"/>
                      <a:pt x="272" y="94"/>
                      <a:pt x="272" y="94"/>
                    </a:cubicBezTo>
                    <a:cubicBezTo>
                      <a:pt x="272" y="94"/>
                      <a:pt x="272" y="94"/>
                      <a:pt x="272" y="94"/>
                    </a:cubicBezTo>
                    <a:close/>
                    <a:moveTo>
                      <a:pt x="262" y="172"/>
                    </a:moveTo>
                    <a:cubicBezTo>
                      <a:pt x="262" y="172"/>
                      <a:pt x="262" y="172"/>
                      <a:pt x="262" y="172"/>
                    </a:cubicBezTo>
                    <a:cubicBezTo>
                      <a:pt x="262" y="172"/>
                      <a:pt x="263" y="172"/>
                      <a:pt x="263" y="172"/>
                    </a:cubicBezTo>
                    <a:cubicBezTo>
                      <a:pt x="263" y="172"/>
                      <a:pt x="263" y="172"/>
                      <a:pt x="263" y="172"/>
                    </a:cubicBezTo>
                    <a:cubicBezTo>
                      <a:pt x="263" y="172"/>
                      <a:pt x="263" y="172"/>
                      <a:pt x="263" y="172"/>
                    </a:cubicBezTo>
                    <a:cubicBezTo>
                      <a:pt x="263" y="172"/>
                      <a:pt x="262" y="172"/>
                      <a:pt x="262" y="172"/>
                    </a:cubicBezTo>
                    <a:cubicBezTo>
                      <a:pt x="262" y="172"/>
                      <a:pt x="262" y="172"/>
                      <a:pt x="262" y="172"/>
                    </a:cubicBezTo>
                    <a:cubicBezTo>
                      <a:pt x="262" y="172"/>
                      <a:pt x="262" y="172"/>
                      <a:pt x="262" y="172"/>
                    </a:cubicBezTo>
                    <a:cubicBezTo>
                      <a:pt x="262" y="172"/>
                      <a:pt x="262" y="172"/>
                      <a:pt x="262" y="172"/>
                    </a:cubicBezTo>
                    <a:close/>
                    <a:moveTo>
                      <a:pt x="261" y="11"/>
                    </a:moveTo>
                    <a:cubicBezTo>
                      <a:pt x="261" y="11"/>
                      <a:pt x="261" y="11"/>
                      <a:pt x="261" y="11"/>
                    </a:cubicBezTo>
                    <a:cubicBezTo>
                      <a:pt x="261" y="11"/>
                      <a:pt x="261" y="11"/>
                      <a:pt x="261" y="11"/>
                    </a:cubicBezTo>
                    <a:cubicBezTo>
                      <a:pt x="261" y="11"/>
                      <a:pt x="261" y="11"/>
                      <a:pt x="261" y="11"/>
                    </a:cubicBezTo>
                    <a:cubicBezTo>
                      <a:pt x="261" y="11"/>
                      <a:pt x="262" y="12"/>
                      <a:pt x="262" y="12"/>
                    </a:cubicBezTo>
                    <a:cubicBezTo>
                      <a:pt x="262" y="12"/>
                      <a:pt x="261" y="13"/>
                      <a:pt x="261" y="13"/>
                    </a:cubicBezTo>
                    <a:cubicBezTo>
                      <a:pt x="261" y="13"/>
                      <a:pt x="261" y="13"/>
                      <a:pt x="261" y="13"/>
                    </a:cubicBezTo>
                    <a:cubicBezTo>
                      <a:pt x="261" y="13"/>
                      <a:pt x="261" y="13"/>
                      <a:pt x="261" y="13"/>
                    </a:cubicBezTo>
                    <a:cubicBezTo>
                      <a:pt x="261" y="12"/>
                      <a:pt x="261" y="12"/>
                      <a:pt x="261" y="11"/>
                    </a:cubicBezTo>
                    <a:cubicBezTo>
                      <a:pt x="261" y="11"/>
                      <a:pt x="261" y="11"/>
                      <a:pt x="261" y="11"/>
                    </a:cubicBezTo>
                    <a:close/>
                    <a:moveTo>
                      <a:pt x="259" y="115"/>
                    </a:moveTo>
                    <a:cubicBezTo>
                      <a:pt x="259" y="115"/>
                      <a:pt x="259" y="115"/>
                      <a:pt x="259" y="115"/>
                    </a:cubicBezTo>
                    <a:cubicBezTo>
                      <a:pt x="259" y="115"/>
                      <a:pt x="259" y="115"/>
                      <a:pt x="259" y="114"/>
                    </a:cubicBezTo>
                    <a:cubicBezTo>
                      <a:pt x="259" y="114"/>
                      <a:pt x="259" y="115"/>
                      <a:pt x="259" y="115"/>
                    </a:cubicBezTo>
                    <a:cubicBezTo>
                      <a:pt x="259" y="115"/>
                      <a:pt x="259" y="115"/>
                      <a:pt x="259" y="115"/>
                    </a:cubicBezTo>
                    <a:close/>
                    <a:moveTo>
                      <a:pt x="259" y="10"/>
                    </a:moveTo>
                    <a:cubicBezTo>
                      <a:pt x="259" y="10"/>
                      <a:pt x="259" y="10"/>
                      <a:pt x="259" y="10"/>
                    </a:cubicBezTo>
                    <a:cubicBezTo>
                      <a:pt x="259" y="10"/>
                      <a:pt x="259" y="10"/>
                      <a:pt x="259" y="10"/>
                    </a:cubicBezTo>
                    <a:cubicBezTo>
                      <a:pt x="259" y="10"/>
                      <a:pt x="259" y="10"/>
                      <a:pt x="259" y="11"/>
                    </a:cubicBezTo>
                    <a:cubicBezTo>
                      <a:pt x="259" y="11"/>
                      <a:pt x="259" y="11"/>
                      <a:pt x="258" y="11"/>
                    </a:cubicBezTo>
                    <a:cubicBezTo>
                      <a:pt x="258" y="11"/>
                      <a:pt x="258" y="11"/>
                      <a:pt x="258" y="10"/>
                    </a:cubicBezTo>
                    <a:cubicBezTo>
                      <a:pt x="258" y="10"/>
                      <a:pt x="258" y="10"/>
                      <a:pt x="259" y="10"/>
                    </a:cubicBezTo>
                    <a:close/>
                    <a:moveTo>
                      <a:pt x="251" y="19"/>
                    </a:moveTo>
                    <a:cubicBezTo>
                      <a:pt x="251" y="19"/>
                      <a:pt x="251" y="19"/>
                      <a:pt x="252" y="19"/>
                    </a:cubicBezTo>
                    <a:cubicBezTo>
                      <a:pt x="252" y="19"/>
                      <a:pt x="252" y="19"/>
                      <a:pt x="252" y="19"/>
                    </a:cubicBezTo>
                    <a:cubicBezTo>
                      <a:pt x="252" y="19"/>
                      <a:pt x="251" y="19"/>
                      <a:pt x="251" y="19"/>
                    </a:cubicBezTo>
                    <a:cubicBezTo>
                      <a:pt x="251" y="20"/>
                      <a:pt x="251" y="19"/>
                      <a:pt x="250" y="19"/>
                    </a:cubicBezTo>
                    <a:cubicBezTo>
                      <a:pt x="250" y="19"/>
                      <a:pt x="250" y="19"/>
                      <a:pt x="251" y="19"/>
                    </a:cubicBezTo>
                    <a:close/>
                    <a:moveTo>
                      <a:pt x="250" y="209"/>
                    </a:moveTo>
                    <a:cubicBezTo>
                      <a:pt x="250" y="210"/>
                      <a:pt x="250" y="210"/>
                      <a:pt x="250" y="210"/>
                    </a:cubicBezTo>
                    <a:cubicBezTo>
                      <a:pt x="250" y="210"/>
                      <a:pt x="250" y="210"/>
                      <a:pt x="250" y="210"/>
                    </a:cubicBezTo>
                    <a:cubicBezTo>
                      <a:pt x="250" y="209"/>
                      <a:pt x="250" y="209"/>
                      <a:pt x="250" y="209"/>
                    </a:cubicBezTo>
                    <a:close/>
                    <a:moveTo>
                      <a:pt x="199" y="8"/>
                    </a:moveTo>
                    <a:cubicBezTo>
                      <a:pt x="199" y="8"/>
                      <a:pt x="199" y="8"/>
                      <a:pt x="199" y="8"/>
                    </a:cubicBezTo>
                    <a:cubicBezTo>
                      <a:pt x="199" y="8"/>
                      <a:pt x="199" y="8"/>
                      <a:pt x="198" y="8"/>
                    </a:cubicBezTo>
                    <a:cubicBezTo>
                      <a:pt x="198" y="8"/>
                      <a:pt x="198" y="8"/>
                      <a:pt x="198" y="8"/>
                    </a:cubicBezTo>
                    <a:lnTo>
                      <a:pt x="199" y="8"/>
                    </a:lnTo>
                    <a:close/>
                    <a:moveTo>
                      <a:pt x="53" y="83"/>
                    </a:moveTo>
                    <a:cubicBezTo>
                      <a:pt x="53" y="83"/>
                      <a:pt x="53" y="83"/>
                      <a:pt x="53" y="83"/>
                    </a:cubicBezTo>
                    <a:cubicBezTo>
                      <a:pt x="53" y="83"/>
                      <a:pt x="53" y="83"/>
                      <a:pt x="53" y="83"/>
                    </a:cubicBezTo>
                    <a:close/>
                    <a:moveTo>
                      <a:pt x="59" y="99"/>
                    </a:moveTo>
                    <a:cubicBezTo>
                      <a:pt x="59" y="99"/>
                      <a:pt x="59" y="99"/>
                      <a:pt x="58" y="99"/>
                    </a:cubicBezTo>
                    <a:cubicBezTo>
                      <a:pt x="58" y="99"/>
                      <a:pt x="58" y="99"/>
                      <a:pt x="57" y="99"/>
                    </a:cubicBezTo>
                    <a:cubicBezTo>
                      <a:pt x="57" y="100"/>
                      <a:pt x="57" y="100"/>
                      <a:pt x="57" y="100"/>
                    </a:cubicBezTo>
                    <a:cubicBezTo>
                      <a:pt x="57" y="100"/>
                      <a:pt x="57" y="100"/>
                      <a:pt x="57" y="100"/>
                    </a:cubicBezTo>
                    <a:cubicBezTo>
                      <a:pt x="57" y="100"/>
                      <a:pt x="57" y="100"/>
                      <a:pt x="57" y="99"/>
                    </a:cubicBezTo>
                    <a:cubicBezTo>
                      <a:pt x="57" y="99"/>
                      <a:pt x="57" y="99"/>
                      <a:pt x="57" y="99"/>
                    </a:cubicBezTo>
                    <a:cubicBezTo>
                      <a:pt x="57" y="99"/>
                      <a:pt x="57" y="98"/>
                      <a:pt x="58" y="98"/>
                    </a:cubicBezTo>
                    <a:cubicBezTo>
                      <a:pt x="58" y="98"/>
                      <a:pt x="58" y="98"/>
                      <a:pt x="58" y="98"/>
                    </a:cubicBezTo>
                    <a:cubicBezTo>
                      <a:pt x="58" y="97"/>
                      <a:pt x="59" y="97"/>
                      <a:pt x="59" y="97"/>
                    </a:cubicBezTo>
                    <a:cubicBezTo>
                      <a:pt x="59" y="97"/>
                      <a:pt x="59" y="98"/>
                      <a:pt x="59" y="98"/>
                    </a:cubicBezTo>
                    <a:cubicBezTo>
                      <a:pt x="59" y="98"/>
                      <a:pt x="59" y="98"/>
                      <a:pt x="59" y="99"/>
                    </a:cubicBezTo>
                    <a:close/>
                    <a:moveTo>
                      <a:pt x="61" y="100"/>
                    </a:moveTo>
                    <a:cubicBezTo>
                      <a:pt x="61" y="100"/>
                      <a:pt x="61" y="100"/>
                      <a:pt x="61" y="100"/>
                    </a:cubicBezTo>
                    <a:cubicBezTo>
                      <a:pt x="61" y="100"/>
                      <a:pt x="61" y="100"/>
                      <a:pt x="61" y="100"/>
                    </a:cubicBezTo>
                    <a:cubicBezTo>
                      <a:pt x="61" y="100"/>
                      <a:pt x="61" y="100"/>
                      <a:pt x="60" y="100"/>
                    </a:cubicBezTo>
                    <a:cubicBezTo>
                      <a:pt x="61" y="100"/>
                      <a:pt x="61" y="100"/>
                      <a:pt x="61" y="100"/>
                    </a:cubicBezTo>
                    <a:cubicBezTo>
                      <a:pt x="61" y="100"/>
                      <a:pt x="61" y="100"/>
                      <a:pt x="61" y="100"/>
                    </a:cubicBezTo>
                    <a:cubicBezTo>
                      <a:pt x="61" y="100"/>
                      <a:pt x="61" y="100"/>
                      <a:pt x="61" y="99"/>
                    </a:cubicBezTo>
                    <a:cubicBezTo>
                      <a:pt x="61" y="100"/>
                      <a:pt x="61" y="100"/>
                      <a:pt x="61" y="100"/>
                    </a:cubicBezTo>
                    <a:cubicBezTo>
                      <a:pt x="61" y="100"/>
                      <a:pt x="61" y="100"/>
                      <a:pt x="61" y="100"/>
                    </a:cubicBezTo>
                    <a:close/>
                    <a:moveTo>
                      <a:pt x="65" y="96"/>
                    </a:moveTo>
                    <a:cubicBezTo>
                      <a:pt x="65" y="96"/>
                      <a:pt x="65" y="96"/>
                      <a:pt x="65" y="96"/>
                    </a:cubicBezTo>
                    <a:cubicBezTo>
                      <a:pt x="65" y="96"/>
                      <a:pt x="65" y="96"/>
                      <a:pt x="65" y="96"/>
                    </a:cubicBezTo>
                    <a:cubicBezTo>
                      <a:pt x="65" y="96"/>
                      <a:pt x="65" y="97"/>
                      <a:pt x="65" y="97"/>
                    </a:cubicBezTo>
                    <a:cubicBezTo>
                      <a:pt x="65" y="97"/>
                      <a:pt x="65" y="97"/>
                      <a:pt x="65" y="97"/>
                    </a:cubicBezTo>
                    <a:cubicBezTo>
                      <a:pt x="65" y="96"/>
                      <a:pt x="65" y="96"/>
                      <a:pt x="65" y="96"/>
                    </a:cubicBezTo>
                    <a:close/>
                    <a:moveTo>
                      <a:pt x="69" y="59"/>
                    </a:moveTo>
                    <a:cubicBezTo>
                      <a:pt x="69" y="59"/>
                      <a:pt x="68" y="59"/>
                      <a:pt x="68" y="59"/>
                    </a:cubicBezTo>
                    <a:cubicBezTo>
                      <a:pt x="68" y="59"/>
                      <a:pt x="68" y="59"/>
                      <a:pt x="68" y="59"/>
                    </a:cubicBezTo>
                    <a:cubicBezTo>
                      <a:pt x="68" y="59"/>
                      <a:pt x="68" y="59"/>
                      <a:pt x="68" y="58"/>
                    </a:cubicBezTo>
                    <a:cubicBezTo>
                      <a:pt x="68" y="58"/>
                      <a:pt x="68" y="58"/>
                      <a:pt x="68" y="58"/>
                    </a:cubicBezTo>
                    <a:cubicBezTo>
                      <a:pt x="68" y="58"/>
                      <a:pt x="69" y="59"/>
                      <a:pt x="69" y="59"/>
                    </a:cubicBezTo>
                    <a:close/>
                    <a:moveTo>
                      <a:pt x="71" y="57"/>
                    </a:moveTo>
                    <a:cubicBezTo>
                      <a:pt x="71" y="57"/>
                      <a:pt x="71" y="57"/>
                      <a:pt x="71" y="57"/>
                    </a:cubicBezTo>
                    <a:cubicBezTo>
                      <a:pt x="71" y="57"/>
                      <a:pt x="71" y="58"/>
                      <a:pt x="71" y="58"/>
                    </a:cubicBezTo>
                    <a:cubicBezTo>
                      <a:pt x="71" y="58"/>
                      <a:pt x="71" y="57"/>
                      <a:pt x="71" y="57"/>
                    </a:cubicBezTo>
                    <a:cubicBezTo>
                      <a:pt x="71" y="57"/>
                      <a:pt x="71" y="57"/>
                      <a:pt x="71" y="57"/>
                    </a:cubicBezTo>
                    <a:cubicBezTo>
                      <a:pt x="71" y="57"/>
                      <a:pt x="71" y="57"/>
                      <a:pt x="71" y="57"/>
                    </a:cubicBezTo>
                    <a:cubicBezTo>
                      <a:pt x="71" y="57"/>
                      <a:pt x="71" y="57"/>
                      <a:pt x="71" y="57"/>
                    </a:cubicBezTo>
                    <a:close/>
                    <a:moveTo>
                      <a:pt x="75" y="56"/>
                    </a:moveTo>
                    <a:cubicBezTo>
                      <a:pt x="75" y="56"/>
                      <a:pt x="75" y="56"/>
                      <a:pt x="75" y="56"/>
                    </a:cubicBezTo>
                    <a:cubicBezTo>
                      <a:pt x="75" y="56"/>
                      <a:pt x="75" y="56"/>
                      <a:pt x="75" y="56"/>
                    </a:cubicBezTo>
                    <a:cubicBezTo>
                      <a:pt x="75" y="57"/>
                      <a:pt x="75" y="57"/>
                      <a:pt x="75" y="57"/>
                    </a:cubicBezTo>
                    <a:cubicBezTo>
                      <a:pt x="75" y="57"/>
                      <a:pt x="74" y="57"/>
                      <a:pt x="74" y="57"/>
                    </a:cubicBezTo>
                    <a:cubicBezTo>
                      <a:pt x="74" y="57"/>
                      <a:pt x="74" y="57"/>
                      <a:pt x="74" y="57"/>
                    </a:cubicBezTo>
                    <a:cubicBezTo>
                      <a:pt x="74" y="57"/>
                      <a:pt x="74" y="57"/>
                      <a:pt x="75" y="56"/>
                    </a:cubicBezTo>
                    <a:cubicBezTo>
                      <a:pt x="75" y="56"/>
                      <a:pt x="75" y="56"/>
                      <a:pt x="75" y="56"/>
                    </a:cubicBezTo>
                    <a:cubicBezTo>
                      <a:pt x="75" y="56"/>
                      <a:pt x="75" y="56"/>
                      <a:pt x="75" y="56"/>
                    </a:cubicBezTo>
                    <a:cubicBezTo>
                      <a:pt x="75" y="56"/>
                      <a:pt x="75" y="56"/>
                      <a:pt x="75" y="56"/>
                    </a:cubicBezTo>
                    <a:cubicBezTo>
                      <a:pt x="75" y="56"/>
                      <a:pt x="75" y="56"/>
                      <a:pt x="75" y="56"/>
                    </a:cubicBezTo>
                    <a:close/>
                    <a:moveTo>
                      <a:pt x="79" y="89"/>
                    </a:moveTo>
                    <a:cubicBezTo>
                      <a:pt x="79" y="88"/>
                      <a:pt x="79" y="88"/>
                      <a:pt x="79" y="88"/>
                    </a:cubicBezTo>
                    <a:cubicBezTo>
                      <a:pt x="79" y="89"/>
                      <a:pt x="79" y="89"/>
                      <a:pt x="79" y="89"/>
                    </a:cubicBezTo>
                    <a:close/>
                    <a:moveTo>
                      <a:pt x="79" y="62"/>
                    </a:moveTo>
                    <a:cubicBezTo>
                      <a:pt x="79" y="62"/>
                      <a:pt x="79" y="62"/>
                      <a:pt x="80" y="62"/>
                    </a:cubicBezTo>
                    <a:cubicBezTo>
                      <a:pt x="80" y="62"/>
                      <a:pt x="80" y="62"/>
                      <a:pt x="80" y="62"/>
                    </a:cubicBezTo>
                    <a:cubicBezTo>
                      <a:pt x="80" y="61"/>
                      <a:pt x="80" y="61"/>
                      <a:pt x="80" y="61"/>
                    </a:cubicBezTo>
                    <a:cubicBezTo>
                      <a:pt x="80" y="62"/>
                      <a:pt x="80" y="62"/>
                      <a:pt x="80" y="62"/>
                    </a:cubicBezTo>
                    <a:cubicBezTo>
                      <a:pt x="80" y="62"/>
                      <a:pt x="80" y="62"/>
                      <a:pt x="80" y="62"/>
                    </a:cubicBezTo>
                    <a:cubicBezTo>
                      <a:pt x="80" y="62"/>
                      <a:pt x="80" y="62"/>
                      <a:pt x="80" y="62"/>
                    </a:cubicBezTo>
                    <a:cubicBezTo>
                      <a:pt x="80" y="62"/>
                      <a:pt x="80" y="63"/>
                      <a:pt x="80" y="63"/>
                    </a:cubicBezTo>
                    <a:cubicBezTo>
                      <a:pt x="80" y="63"/>
                      <a:pt x="79" y="63"/>
                      <a:pt x="79" y="63"/>
                    </a:cubicBezTo>
                    <a:cubicBezTo>
                      <a:pt x="79" y="62"/>
                      <a:pt x="79" y="62"/>
                      <a:pt x="79" y="62"/>
                    </a:cubicBezTo>
                    <a:close/>
                    <a:moveTo>
                      <a:pt x="80" y="85"/>
                    </a:moveTo>
                    <a:cubicBezTo>
                      <a:pt x="80" y="85"/>
                      <a:pt x="80" y="85"/>
                      <a:pt x="80" y="85"/>
                    </a:cubicBezTo>
                    <a:cubicBezTo>
                      <a:pt x="80" y="85"/>
                      <a:pt x="79" y="85"/>
                      <a:pt x="79" y="85"/>
                    </a:cubicBezTo>
                    <a:cubicBezTo>
                      <a:pt x="79" y="85"/>
                      <a:pt x="80" y="84"/>
                      <a:pt x="80" y="85"/>
                    </a:cubicBezTo>
                    <a:cubicBezTo>
                      <a:pt x="80" y="85"/>
                      <a:pt x="80" y="85"/>
                      <a:pt x="80" y="85"/>
                    </a:cubicBezTo>
                    <a:cubicBezTo>
                      <a:pt x="80" y="85"/>
                      <a:pt x="80" y="85"/>
                      <a:pt x="80" y="85"/>
                    </a:cubicBezTo>
                    <a:cubicBezTo>
                      <a:pt x="80" y="85"/>
                      <a:pt x="80" y="85"/>
                      <a:pt x="80" y="85"/>
                    </a:cubicBezTo>
                    <a:cubicBezTo>
                      <a:pt x="80" y="85"/>
                      <a:pt x="80" y="85"/>
                      <a:pt x="80" y="85"/>
                    </a:cubicBezTo>
                    <a:close/>
                    <a:moveTo>
                      <a:pt x="81" y="80"/>
                    </a:moveTo>
                    <a:cubicBezTo>
                      <a:pt x="81" y="80"/>
                      <a:pt x="81" y="80"/>
                      <a:pt x="81" y="80"/>
                    </a:cubicBezTo>
                    <a:cubicBezTo>
                      <a:pt x="81" y="80"/>
                      <a:pt x="81" y="79"/>
                      <a:pt x="81" y="79"/>
                    </a:cubicBezTo>
                    <a:cubicBezTo>
                      <a:pt x="80" y="79"/>
                      <a:pt x="81" y="79"/>
                      <a:pt x="81" y="79"/>
                    </a:cubicBezTo>
                    <a:cubicBezTo>
                      <a:pt x="81" y="79"/>
                      <a:pt x="81" y="79"/>
                      <a:pt x="81" y="79"/>
                    </a:cubicBezTo>
                    <a:cubicBezTo>
                      <a:pt x="81" y="79"/>
                      <a:pt x="81" y="80"/>
                      <a:pt x="81" y="80"/>
                    </a:cubicBezTo>
                    <a:close/>
                    <a:moveTo>
                      <a:pt x="84" y="87"/>
                    </a:moveTo>
                    <a:cubicBezTo>
                      <a:pt x="84" y="87"/>
                      <a:pt x="84" y="87"/>
                      <a:pt x="84" y="87"/>
                    </a:cubicBezTo>
                    <a:cubicBezTo>
                      <a:pt x="84" y="87"/>
                      <a:pt x="84" y="87"/>
                      <a:pt x="84" y="87"/>
                    </a:cubicBezTo>
                    <a:close/>
                    <a:moveTo>
                      <a:pt x="85" y="89"/>
                    </a:moveTo>
                    <a:cubicBezTo>
                      <a:pt x="84" y="89"/>
                      <a:pt x="84" y="89"/>
                      <a:pt x="84" y="90"/>
                    </a:cubicBezTo>
                    <a:cubicBezTo>
                      <a:pt x="84" y="90"/>
                      <a:pt x="85" y="90"/>
                      <a:pt x="84" y="90"/>
                    </a:cubicBezTo>
                    <a:cubicBezTo>
                      <a:pt x="84" y="90"/>
                      <a:pt x="84" y="90"/>
                      <a:pt x="84" y="90"/>
                    </a:cubicBezTo>
                    <a:cubicBezTo>
                      <a:pt x="83" y="90"/>
                      <a:pt x="83" y="89"/>
                      <a:pt x="83" y="89"/>
                    </a:cubicBezTo>
                    <a:cubicBezTo>
                      <a:pt x="84" y="89"/>
                      <a:pt x="84" y="89"/>
                      <a:pt x="84" y="88"/>
                    </a:cubicBezTo>
                    <a:cubicBezTo>
                      <a:pt x="84" y="88"/>
                      <a:pt x="85" y="88"/>
                      <a:pt x="85" y="88"/>
                    </a:cubicBezTo>
                    <a:cubicBezTo>
                      <a:pt x="85" y="88"/>
                      <a:pt x="85" y="88"/>
                      <a:pt x="85" y="88"/>
                    </a:cubicBezTo>
                    <a:cubicBezTo>
                      <a:pt x="85" y="89"/>
                      <a:pt x="85" y="89"/>
                      <a:pt x="85" y="89"/>
                    </a:cubicBezTo>
                    <a:close/>
                    <a:moveTo>
                      <a:pt x="85" y="83"/>
                    </a:moveTo>
                    <a:cubicBezTo>
                      <a:pt x="85" y="83"/>
                      <a:pt x="85" y="83"/>
                      <a:pt x="85" y="83"/>
                    </a:cubicBezTo>
                    <a:cubicBezTo>
                      <a:pt x="85" y="83"/>
                      <a:pt x="86" y="83"/>
                      <a:pt x="86" y="83"/>
                    </a:cubicBezTo>
                    <a:cubicBezTo>
                      <a:pt x="86" y="83"/>
                      <a:pt x="86" y="83"/>
                      <a:pt x="86" y="83"/>
                    </a:cubicBezTo>
                    <a:cubicBezTo>
                      <a:pt x="86" y="83"/>
                      <a:pt x="86" y="83"/>
                      <a:pt x="86" y="83"/>
                    </a:cubicBezTo>
                    <a:cubicBezTo>
                      <a:pt x="86" y="83"/>
                      <a:pt x="85" y="83"/>
                      <a:pt x="85" y="83"/>
                    </a:cubicBezTo>
                    <a:close/>
                    <a:moveTo>
                      <a:pt x="86" y="86"/>
                    </a:moveTo>
                    <a:cubicBezTo>
                      <a:pt x="86" y="86"/>
                      <a:pt x="86" y="86"/>
                      <a:pt x="86" y="86"/>
                    </a:cubicBezTo>
                    <a:cubicBezTo>
                      <a:pt x="86" y="86"/>
                      <a:pt x="86" y="86"/>
                      <a:pt x="86" y="86"/>
                    </a:cubicBezTo>
                    <a:cubicBezTo>
                      <a:pt x="86" y="86"/>
                      <a:pt x="86" y="86"/>
                      <a:pt x="86" y="86"/>
                    </a:cubicBezTo>
                    <a:cubicBezTo>
                      <a:pt x="86" y="86"/>
                      <a:pt x="86" y="86"/>
                      <a:pt x="86" y="86"/>
                    </a:cubicBezTo>
                    <a:close/>
                    <a:moveTo>
                      <a:pt x="84" y="99"/>
                    </a:moveTo>
                    <a:cubicBezTo>
                      <a:pt x="84" y="99"/>
                      <a:pt x="84" y="99"/>
                      <a:pt x="84" y="99"/>
                    </a:cubicBezTo>
                    <a:cubicBezTo>
                      <a:pt x="83" y="99"/>
                      <a:pt x="83" y="99"/>
                      <a:pt x="83" y="99"/>
                    </a:cubicBezTo>
                    <a:cubicBezTo>
                      <a:pt x="83" y="98"/>
                      <a:pt x="83" y="98"/>
                      <a:pt x="83" y="98"/>
                    </a:cubicBezTo>
                    <a:cubicBezTo>
                      <a:pt x="83" y="98"/>
                      <a:pt x="83" y="98"/>
                      <a:pt x="84" y="98"/>
                    </a:cubicBezTo>
                    <a:cubicBezTo>
                      <a:pt x="84" y="98"/>
                      <a:pt x="84" y="98"/>
                      <a:pt x="84" y="99"/>
                    </a:cubicBezTo>
                    <a:close/>
                    <a:moveTo>
                      <a:pt x="85" y="101"/>
                    </a:moveTo>
                    <a:cubicBezTo>
                      <a:pt x="85" y="100"/>
                      <a:pt x="85" y="100"/>
                      <a:pt x="85" y="100"/>
                    </a:cubicBezTo>
                    <a:cubicBezTo>
                      <a:pt x="85" y="101"/>
                      <a:pt x="85" y="101"/>
                      <a:pt x="85" y="101"/>
                    </a:cubicBezTo>
                    <a:cubicBezTo>
                      <a:pt x="85" y="101"/>
                      <a:pt x="85" y="101"/>
                      <a:pt x="85" y="101"/>
                    </a:cubicBezTo>
                    <a:close/>
                    <a:moveTo>
                      <a:pt x="34" y="219"/>
                    </a:moveTo>
                    <a:cubicBezTo>
                      <a:pt x="34" y="219"/>
                      <a:pt x="34" y="219"/>
                      <a:pt x="34" y="219"/>
                    </a:cubicBezTo>
                    <a:cubicBezTo>
                      <a:pt x="34" y="219"/>
                      <a:pt x="34" y="219"/>
                      <a:pt x="34" y="219"/>
                    </a:cubicBezTo>
                    <a:cubicBezTo>
                      <a:pt x="34" y="219"/>
                      <a:pt x="34" y="219"/>
                      <a:pt x="34" y="219"/>
                    </a:cubicBezTo>
                    <a:close/>
                    <a:moveTo>
                      <a:pt x="35" y="219"/>
                    </a:moveTo>
                    <a:cubicBezTo>
                      <a:pt x="35" y="219"/>
                      <a:pt x="35" y="219"/>
                      <a:pt x="34" y="219"/>
                    </a:cubicBezTo>
                    <a:cubicBezTo>
                      <a:pt x="35" y="219"/>
                      <a:pt x="35" y="219"/>
                      <a:pt x="35" y="219"/>
                    </a:cubicBezTo>
                    <a:cubicBezTo>
                      <a:pt x="35" y="220"/>
                      <a:pt x="35" y="220"/>
                      <a:pt x="35" y="220"/>
                    </a:cubicBezTo>
                    <a:lnTo>
                      <a:pt x="35" y="219"/>
                    </a:lnTo>
                    <a:close/>
                    <a:moveTo>
                      <a:pt x="36" y="221"/>
                    </a:moveTo>
                    <a:cubicBezTo>
                      <a:pt x="36" y="221"/>
                      <a:pt x="36" y="221"/>
                      <a:pt x="36" y="221"/>
                    </a:cubicBezTo>
                    <a:cubicBezTo>
                      <a:pt x="36" y="221"/>
                      <a:pt x="36" y="221"/>
                      <a:pt x="36" y="221"/>
                    </a:cubicBezTo>
                    <a:cubicBezTo>
                      <a:pt x="36" y="221"/>
                      <a:pt x="36" y="221"/>
                      <a:pt x="36" y="221"/>
                    </a:cubicBezTo>
                    <a:cubicBezTo>
                      <a:pt x="36" y="221"/>
                      <a:pt x="36" y="221"/>
                      <a:pt x="36" y="221"/>
                    </a:cubicBezTo>
                    <a:close/>
                    <a:moveTo>
                      <a:pt x="86" y="302"/>
                    </a:moveTo>
                    <a:cubicBezTo>
                      <a:pt x="86" y="302"/>
                      <a:pt x="86" y="302"/>
                      <a:pt x="86" y="302"/>
                    </a:cubicBezTo>
                    <a:cubicBezTo>
                      <a:pt x="86" y="302"/>
                      <a:pt x="86" y="302"/>
                      <a:pt x="86" y="302"/>
                    </a:cubicBezTo>
                    <a:close/>
                    <a:moveTo>
                      <a:pt x="93" y="272"/>
                    </a:moveTo>
                    <a:cubicBezTo>
                      <a:pt x="93" y="272"/>
                      <a:pt x="93" y="272"/>
                      <a:pt x="93" y="272"/>
                    </a:cubicBezTo>
                    <a:cubicBezTo>
                      <a:pt x="93" y="272"/>
                      <a:pt x="93" y="272"/>
                      <a:pt x="93" y="272"/>
                    </a:cubicBezTo>
                    <a:cubicBezTo>
                      <a:pt x="93" y="272"/>
                      <a:pt x="93" y="272"/>
                      <a:pt x="93" y="272"/>
                    </a:cubicBezTo>
                    <a:close/>
                    <a:moveTo>
                      <a:pt x="95" y="241"/>
                    </a:moveTo>
                    <a:cubicBezTo>
                      <a:pt x="95" y="241"/>
                      <a:pt x="95" y="241"/>
                      <a:pt x="95" y="241"/>
                    </a:cubicBezTo>
                    <a:cubicBezTo>
                      <a:pt x="95" y="241"/>
                      <a:pt x="95" y="241"/>
                      <a:pt x="95" y="241"/>
                    </a:cubicBezTo>
                    <a:close/>
                    <a:moveTo>
                      <a:pt x="94" y="256"/>
                    </a:moveTo>
                    <a:cubicBezTo>
                      <a:pt x="94" y="256"/>
                      <a:pt x="94" y="256"/>
                      <a:pt x="94" y="256"/>
                    </a:cubicBezTo>
                    <a:cubicBezTo>
                      <a:pt x="94" y="256"/>
                      <a:pt x="94" y="256"/>
                      <a:pt x="94" y="256"/>
                    </a:cubicBezTo>
                    <a:cubicBezTo>
                      <a:pt x="94" y="256"/>
                      <a:pt x="94" y="255"/>
                      <a:pt x="94" y="255"/>
                    </a:cubicBezTo>
                    <a:cubicBezTo>
                      <a:pt x="94" y="255"/>
                      <a:pt x="94" y="256"/>
                      <a:pt x="94" y="256"/>
                    </a:cubicBezTo>
                    <a:cubicBezTo>
                      <a:pt x="94" y="256"/>
                      <a:pt x="94" y="256"/>
                      <a:pt x="94" y="256"/>
                    </a:cubicBezTo>
                    <a:close/>
                    <a:moveTo>
                      <a:pt x="96" y="260"/>
                    </a:moveTo>
                    <a:cubicBezTo>
                      <a:pt x="96" y="260"/>
                      <a:pt x="96" y="260"/>
                      <a:pt x="96" y="260"/>
                    </a:cubicBezTo>
                    <a:cubicBezTo>
                      <a:pt x="96" y="260"/>
                      <a:pt x="96" y="260"/>
                      <a:pt x="96" y="260"/>
                    </a:cubicBezTo>
                    <a:cubicBezTo>
                      <a:pt x="96" y="260"/>
                      <a:pt x="96" y="260"/>
                      <a:pt x="96" y="260"/>
                    </a:cubicBezTo>
                    <a:cubicBezTo>
                      <a:pt x="96" y="260"/>
                      <a:pt x="96" y="260"/>
                      <a:pt x="96" y="260"/>
                    </a:cubicBezTo>
                    <a:cubicBezTo>
                      <a:pt x="96" y="260"/>
                      <a:pt x="96" y="260"/>
                      <a:pt x="96" y="260"/>
                    </a:cubicBezTo>
                    <a:cubicBezTo>
                      <a:pt x="96" y="260"/>
                      <a:pt x="96" y="260"/>
                      <a:pt x="96" y="260"/>
                    </a:cubicBezTo>
                    <a:close/>
                    <a:moveTo>
                      <a:pt x="99" y="255"/>
                    </a:moveTo>
                    <a:cubicBezTo>
                      <a:pt x="98" y="255"/>
                      <a:pt x="98" y="255"/>
                      <a:pt x="98" y="255"/>
                    </a:cubicBezTo>
                    <a:cubicBezTo>
                      <a:pt x="98" y="254"/>
                      <a:pt x="98" y="254"/>
                      <a:pt x="98" y="253"/>
                    </a:cubicBezTo>
                    <a:cubicBezTo>
                      <a:pt x="98" y="253"/>
                      <a:pt x="98" y="253"/>
                      <a:pt x="98" y="253"/>
                    </a:cubicBezTo>
                    <a:cubicBezTo>
                      <a:pt x="98" y="253"/>
                      <a:pt x="98" y="253"/>
                      <a:pt x="98" y="253"/>
                    </a:cubicBezTo>
                    <a:cubicBezTo>
                      <a:pt x="98" y="253"/>
                      <a:pt x="98" y="252"/>
                      <a:pt x="97" y="252"/>
                    </a:cubicBezTo>
                    <a:cubicBezTo>
                      <a:pt x="97" y="252"/>
                      <a:pt x="97" y="252"/>
                      <a:pt x="96" y="251"/>
                    </a:cubicBezTo>
                    <a:cubicBezTo>
                      <a:pt x="96" y="251"/>
                      <a:pt x="96" y="250"/>
                      <a:pt x="96" y="250"/>
                    </a:cubicBezTo>
                    <a:cubicBezTo>
                      <a:pt x="96" y="249"/>
                      <a:pt x="95" y="247"/>
                      <a:pt x="95" y="246"/>
                    </a:cubicBezTo>
                    <a:cubicBezTo>
                      <a:pt x="95" y="246"/>
                      <a:pt x="95" y="245"/>
                      <a:pt x="95" y="245"/>
                    </a:cubicBezTo>
                    <a:cubicBezTo>
                      <a:pt x="96" y="245"/>
                      <a:pt x="96" y="246"/>
                      <a:pt x="96" y="246"/>
                    </a:cubicBezTo>
                    <a:cubicBezTo>
                      <a:pt x="96" y="247"/>
                      <a:pt x="96" y="248"/>
                      <a:pt x="96" y="249"/>
                    </a:cubicBezTo>
                    <a:cubicBezTo>
                      <a:pt x="96" y="250"/>
                      <a:pt x="96" y="250"/>
                      <a:pt x="97" y="251"/>
                    </a:cubicBezTo>
                    <a:cubicBezTo>
                      <a:pt x="98" y="251"/>
                      <a:pt x="98" y="252"/>
                      <a:pt x="98" y="252"/>
                    </a:cubicBezTo>
                    <a:cubicBezTo>
                      <a:pt x="98" y="253"/>
                      <a:pt x="98" y="253"/>
                      <a:pt x="98" y="253"/>
                    </a:cubicBezTo>
                    <a:cubicBezTo>
                      <a:pt x="98" y="253"/>
                      <a:pt x="98" y="253"/>
                      <a:pt x="98" y="253"/>
                    </a:cubicBezTo>
                    <a:cubicBezTo>
                      <a:pt x="98" y="253"/>
                      <a:pt x="98" y="253"/>
                      <a:pt x="98" y="253"/>
                    </a:cubicBezTo>
                    <a:cubicBezTo>
                      <a:pt x="99" y="254"/>
                      <a:pt x="99" y="254"/>
                      <a:pt x="99" y="254"/>
                    </a:cubicBezTo>
                    <a:cubicBezTo>
                      <a:pt x="99" y="254"/>
                      <a:pt x="99" y="255"/>
                      <a:pt x="99" y="255"/>
                    </a:cubicBezTo>
                    <a:close/>
                    <a:moveTo>
                      <a:pt x="99" y="233"/>
                    </a:moveTo>
                    <a:cubicBezTo>
                      <a:pt x="99" y="233"/>
                      <a:pt x="99" y="233"/>
                      <a:pt x="99" y="233"/>
                    </a:cubicBezTo>
                    <a:cubicBezTo>
                      <a:pt x="99" y="233"/>
                      <a:pt x="99" y="233"/>
                      <a:pt x="99" y="233"/>
                    </a:cubicBezTo>
                    <a:cubicBezTo>
                      <a:pt x="99" y="233"/>
                      <a:pt x="99" y="233"/>
                      <a:pt x="99" y="233"/>
                    </a:cubicBezTo>
                    <a:close/>
                    <a:moveTo>
                      <a:pt x="112" y="212"/>
                    </a:moveTo>
                    <a:cubicBezTo>
                      <a:pt x="112" y="212"/>
                      <a:pt x="112" y="212"/>
                      <a:pt x="112" y="212"/>
                    </a:cubicBezTo>
                    <a:cubicBezTo>
                      <a:pt x="112" y="212"/>
                      <a:pt x="112" y="212"/>
                      <a:pt x="112" y="212"/>
                    </a:cubicBezTo>
                    <a:cubicBezTo>
                      <a:pt x="112" y="212"/>
                      <a:pt x="112" y="212"/>
                      <a:pt x="112" y="212"/>
                    </a:cubicBezTo>
                    <a:cubicBezTo>
                      <a:pt x="112" y="212"/>
                      <a:pt x="112" y="212"/>
                      <a:pt x="112" y="212"/>
                    </a:cubicBezTo>
                    <a:close/>
                    <a:moveTo>
                      <a:pt x="102" y="176"/>
                    </a:moveTo>
                    <a:cubicBezTo>
                      <a:pt x="102" y="176"/>
                      <a:pt x="102" y="176"/>
                      <a:pt x="102" y="176"/>
                    </a:cubicBezTo>
                    <a:cubicBezTo>
                      <a:pt x="102" y="176"/>
                      <a:pt x="102" y="176"/>
                      <a:pt x="102" y="177"/>
                    </a:cubicBezTo>
                    <a:cubicBezTo>
                      <a:pt x="102" y="176"/>
                      <a:pt x="102" y="176"/>
                      <a:pt x="102" y="176"/>
                    </a:cubicBezTo>
                    <a:cubicBezTo>
                      <a:pt x="102" y="176"/>
                      <a:pt x="102" y="176"/>
                      <a:pt x="102" y="176"/>
                    </a:cubicBezTo>
                    <a:close/>
                    <a:moveTo>
                      <a:pt x="101" y="175"/>
                    </a:moveTo>
                    <a:cubicBezTo>
                      <a:pt x="101" y="175"/>
                      <a:pt x="101" y="175"/>
                      <a:pt x="101" y="175"/>
                    </a:cubicBezTo>
                    <a:cubicBezTo>
                      <a:pt x="101" y="175"/>
                      <a:pt x="101" y="175"/>
                      <a:pt x="101" y="175"/>
                    </a:cubicBezTo>
                    <a:cubicBezTo>
                      <a:pt x="101" y="175"/>
                      <a:pt x="101" y="175"/>
                      <a:pt x="101" y="175"/>
                    </a:cubicBezTo>
                    <a:cubicBezTo>
                      <a:pt x="101" y="175"/>
                      <a:pt x="101" y="175"/>
                      <a:pt x="101" y="175"/>
                    </a:cubicBezTo>
                    <a:close/>
                    <a:moveTo>
                      <a:pt x="106" y="259"/>
                    </a:moveTo>
                    <a:cubicBezTo>
                      <a:pt x="106" y="259"/>
                      <a:pt x="106" y="260"/>
                      <a:pt x="106" y="260"/>
                    </a:cubicBezTo>
                    <a:cubicBezTo>
                      <a:pt x="107" y="261"/>
                      <a:pt x="107" y="262"/>
                      <a:pt x="106" y="262"/>
                    </a:cubicBezTo>
                    <a:cubicBezTo>
                      <a:pt x="106" y="263"/>
                      <a:pt x="106" y="264"/>
                      <a:pt x="106" y="264"/>
                    </a:cubicBezTo>
                    <a:cubicBezTo>
                      <a:pt x="106" y="265"/>
                      <a:pt x="107" y="265"/>
                      <a:pt x="107" y="266"/>
                    </a:cubicBezTo>
                    <a:cubicBezTo>
                      <a:pt x="107" y="266"/>
                      <a:pt x="107" y="266"/>
                      <a:pt x="107" y="266"/>
                    </a:cubicBezTo>
                    <a:cubicBezTo>
                      <a:pt x="106" y="266"/>
                      <a:pt x="106" y="266"/>
                      <a:pt x="106" y="266"/>
                    </a:cubicBezTo>
                    <a:cubicBezTo>
                      <a:pt x="106" y="265"/>
                      <a:pt x="105" y="264"/>
                      <a:pt x="105" y="263"/>
                    </a:cubicBezTo>
                    <a:cubicBezTo>
                      <a:pt x="105" y="263"/>
                      <a:pt x="105" y="262"/>
                      <a:pt x="105" y="262"/>
                    </a:cubicBezTo>
                    <a:cubicBezTo>
                      <a:pt x="106" y="261"/>
                      <a:pt x="106" y="260"/>
                      <a:pt x="105" y="260"/>
                    </a:cubicBezTo>
                    <a:cubicBezTo>
                      <a:pt x="105" y="259"/>
                      <a:pt x="105" y="259"/>
                      <a:pt x="105" y="258"/>
                    </a:cubicBezTo>
                    <a:cubicBezTo>
                      <a:pt x="105" y="258"/>
                      <a:pt x="105" y="258"/>
                      <a:pt x="105" y="258"/>
                    </a:cubicBezTo>
                    <a:cubicBezTo>
                      <a:pt x="106" y="258"/>
                      <a:pt x="106" y="258"/>
                      <a:pt x="106" y="258"/>
                    </a:cubicBezTo>
                    <a:cubicBezTo>
                      <a:pt x="106" y="258"/>
                      <a:pt x="106" y="259"/>
                      <a:pt x="106" y="259"/>
                    </a:cubicBezTo>
                    <a:close/>
                    <a:moveTo>
                      <a:pt x="104" y="234"/>
                    </a:moveTo>
                    <a:cubicBezTo>
                      <a:pt x="104" y="234"/>
                      <a:pt x="104" y="234"/>
                      <a:pt x="104" y="234"/>
                    </a:cubicBezTo>
                    <a:cubicBezTo>
                      <a:pt x="104" y="234"/>
                      <a:pt x="104" y="234"/>
                      <a:pt x="104" y="234"/>
                    </a:cubicBezTo>
                    <a:close/>
                    <a:moveTo>
                      <a:pt x="104" y="237"/>
                    </a:moveTo>
                    <a:cubicBezTo>
                      <a:pt x="105" y="237"/>
                      <a:pt x="105" y="237"/>
                      <a:pt x="106" y="237"/>
                    </a:cubicBezTo>
                    <a:cubicBezTo>
                      <a:pt x="106" y="238"/>
                      <a:pt x="106" y="238"/>
                      <a:pt x="106" y="238"/>
                    </a:cubicBezTo>
                    <a:cubicBezTo>
                      <a:pt x="105" y="239"/>
                      <a:pt x="105" y="240"/>
                      <a:pt x="104" y="240"/>
                    </a:cubicBezTo>
                    <a:cubicBezTo>
                      <a:pt x="104" y="241"/>
                      <a:pt x="104" y="241"/>
                      <a:pt x="104" y="241"/>
                    </a:cubicBezTo>
                    <a:cubicBezTo>
                      <a:pt x="104" y="241"/>
                      <a:pt x="104" y="242"/>
                      <a:pt x="104" y="242"/>
                    </a:cubicBezTo>
                    <a:cubicBezTo>
                      <a:pt x="104" y="242"/>
                      <a:pt x="103" y="242"/>
                      <a:pt x="103" y="242"/>
                    </a:cubicBezTo>
                    <a:cubicBezTo>
                      <a:pt x="103" y="242"/>
                      <a:pt x="103" y="242"/>
                      <a:pt x="103" y="242"/>
                    </a:cubicBezTo>
                    <a:cubicBezTo>
                      <a:pt x="102" y="242"/>
                      <a:pt x="102" y="242"/>
                      <a:pt x="102" y="242"/>
                    </a:cubicBezTo>
                    <a:cubicBezTo>
                      <a:pt x="102" y="242"/>
                      <a:pt x="101" y="242"/>
                      <a:pt x="101" y="242"/>
                    </a:cubicBezTo>
                    <a:cubicBezTo>
                      <a:pt x="101" y="242"/>
                      <a:pt x="101" y="242"/>
                      <a:pt x="101" y="242"/>
                    </a:cubicBezTo>
                    <a:cubicBezTo>
                      <a:pt x="101" y="242"/>
                      <a:pt x="101" y="241"/>
                      <a:pt x="101" y="241"/>
                    </a:cubicBezTo>
                    <a:cubicBezTo>
                      <a:pt x="101" y="240"/>
                      <a:pt x="101" y="239"/>
                      <a:pt x="101" y="238"/>
                    </a:cubicBezTo>
                    <a:cubicBezTo>
                      <a:pt x="101" y="238"/>
                      <a:pt x="101" y="238"/>
                      <a:pt x="101" y="238"/>
                    </a:cubicBezTo>
                    <a:cubicBezTo>
                      <a:pt x="101" y="237"/>
                      <a:pt x="102" y="237"/>
                      <a:pt x="102" y="237"/>
                    </a:cubicBezTo>
                    <a:cubicBezTo>
                      <a:pt x="103" y="237"/>
                      <a:pt x="103" y="237"/>
                      <a:pt x="104" y="237"/>
                    </a:cubicBezTo>
                    <a:close/>
                    <a:moveTo>
                      <a:pt x="102" y="97"/>
                    </a:moveTo>
                    <a:cubicBezTo>
                      <a:pt x="102" y="97"/>
                      <a:pt x="103" y="97"/>
                      <a:pt x="103" y="97"/>
                    </a:cubicBezTo>
                    <a:cubicBezTo>
                      <a:pt x="103" y="97"/>
                      <a:pt x="103" y="97"/>
                      <a:pt x="103" y="97"/>
                    </a:cubicBezTo>
                    <a:cubicBezTo>
                      <a:pt x="103" y="97"/>
                      <a:pt x="103" y="97"/>
                      <a:pt x="103" y="97"/>
                    </a:cubicBezTo>
                    <a:cubicBezTo>
                      <a:pt x="103" y="97"/>
                      <a:pt x="103" y="98"/>
                      <a:pt x="104" y="98"/>
                    </a:cubicBezTo>
                    <a:cubicBezTo>
                      <a:pt x="104" y="98"/>
                      <a:pt x="104" y="99"/>
                      <a:pt x="104" y="99"/>
                    </a:cubicBezTo>
                    <a:cubicBezTo>
                      <a:pt x="103" y="99"/>
                      <a:pt x="103" y="99"/>
                      <a:pt x="103" y="99"/>
                    </a:cubicBezTo>
                    <a:cubicBezTo>
                      <a:pt x="102" y="98"/>
                      <a:pt x="102" y="98"/>
                      <a:pt x="103" y="98"/>
                    </a:cubicBezTo>
                    <a:cubicBezTo>
                      <a:pt x="103" y="98"/>
                      <a:pt x="103" y="98"/>
                      <a:pt x="103" y="98"/>
                    </a:cubicBezTo>
                    <a:cubicBezTo>
                      <a:pt x="103" y="97"/>
                      <a:pt x="103" y="97"/>
                      <a:pt x="103" y="97"/>
                    </a:cubicBezTo>
                    <a:cubicBezTo>
                      <a:pt x="103" y="97"/>
                      <a:pt x="103" y="97"/>
                      <a:pt x="103" y="97"/>
                    </a:cubicBezTo>
                    <a:cubicBezTo>
                      <a:pt x="103" y="97"/>
                      <a:pt x="103" y="97"/>
                      <a:pt x="103" y="97"/>
                    </a:cubicBezTo>
                    <a:cubicBezTo>
                      <a:pt x="102" y="97"/>
                      <a:pt x="102" y="97"/>
                      <a:pt x="102" y="97"/>
                    </a:cubicBezTo>
                    <a:cubicBezTo>
                      <a:pt x="102" y="97"/>
                      <a:pt x="102" y="97"/>
                      <a:pt x="102" y="97"/>
                    </a:cubicBezTo>
                    <a:close/>
                    <a:moveTo>
                      <a:pt x="101" y="92"/>
                    </a:moveTo>
                    <a:cubicBezTo>
                      <a:pt x="101" y="92"/>
                      <a:pt x="101" y="92"/>
                      <a:pt x="101" y="93"/>
                    </a:cubicBezTo>
                    <a:cubicBezTo>
                      <a:pt x="101" y="93"/>
                      <a:pt x="101" y="93"/>
                      <a:pt x="101" y="93"/>
                    </a:cubicBezTo>
                    <a:cubicBezTo>
                      <a:pt x="101" y="93"/>
                      <a:pt x="101" y="93"/>
                      <a:pt x="101" y="93"/>
                    </a:cubicBezTo>
                    <a:cubicBezTo>
                      <a:pt x="101" y="93"/>
                      <a:pt x="101" y="93"/>
                      <a:pt x="101" y="92"/>
                    </a:cubicBezTo>
                    <a:close/>
                    <a:moveTo>
                      <a:pt x="101" y="129"/>
                    </a:moveTo>
                    <a:cubicBezTo>
                      <a:pt x="101" y="129"/>
                      <a:pt x="101" y="129"/>
                      <a:pt x="101" y="129"/>
                    </a:cubicBezTo>
                    <a:cubicBezTo>
                      <a:pt x="101" y="129"/>
                      <a:pt x="101" y="129"/>
                      <a:pt x="101" y="129"/>
                    </a:cubicBezTo>
                    <a:cubicBezTo>
                      <a:pt x="101" y="129"/>
                      <a:pt x="101" y="129"/>
                      <a:pt x="101" y="129"/>
                    </a:cubicBezTo>
                    <a:cubicBezTo>
                      <a:pt x="101" y="129"/>
                      <a:pt x="101" y="129"/>
                      <a:pt x="101" y="129"/>
                    </a:cubicBezTo>
                    <a:close/>
                    <a:moveTo>
                      <a:pt x="95" y="86"/>
                    </a:moveTo>
                    <a:cubicBezTo>
                      <a:pt x="96" y="86"/>
                      <a:pt x="96" y="86"/>
                      <a:pt x="96" y="86"/>
                    </a:cubicBezTo>
                    <a:cubicBezTo>
                      <a:pt x="96" y="86"/>
                      <a:pt x="96" y="86"/>
                      <a:pt x="96" y="86"/>
                    </a:cubicBezTo>
                    <a:cubicBezTo>
                      <a:pt x="96" y="86"/>
                      <a:pt x="96" y="86"/>
                      <a:pt x="96" y="86"/>
                    </a:cubicBezTo>
                    <a:cubicBezTo>
                      <a:pt x="97" y="87"/>
                      <a:pt x="97" y="88"/>
                      <a:pt x="98" y="88"/>
                    </a:cubicBezTo>
                    <a:cubicBezTo>
                      <a:pt x="98" y="89"/>
                      <a:pt x="98" y="89"/>
                      <a:pt x="98" y="89"/>
                    </a:cubicBezTo>
                    <a:cubicBezTo>
                      <a:pt x="98" y="90"/>
                      <a:pt x="98" y="90"/>
                      <a:pt x="98" y="90"/>
                    </a:cubicBezTo>
                    <a:cubicBezTo>
                      <a:pt x="98" y="90"/>
                      <a:pt x="97" y="90"/>
                      <a:pt x="97" y="90"/>
                    </a:cubicBezTo>
                    <a:cubicBezTo>
                      <a:pt x="97" y="90"/>
                      <a:pt x="97" y="90"/>
                      <a:pt x="97" y="90"/>
                    </a:cubicBezTo>
                    <a:cubicBezTo>
                      <a:pt x="97" y="89"/>
                      <a:pt x="97" y="89"/>
                      <a:pt x="96" y="88"/>
                    </a:cubicBezTo>
                    <a:cubicBezTo>
                      <a:pt x="95" y="88"/>
                      <a:pt x="95" y="88"/>
                      <a:pt x="95" y="87"/>
                    </a:cubicBezTo>
                    <a:cubicBezTo>
                      <a:pt x="95" y="87"/>
                      <a:pt x="95" y="86"/>
                      <a:pt x="95" y="86"/>
                    </a:cubicBezTo>
                    <a:close/>
                    <a:moveTo>
                      <a:pt x="97" y="125"/>
                    </a:moveTo>
                    <a:cubicBezTo>
                      <a:pt x="97" y="125"/>
                      <a:pt x="97" y="125"/>
                      <a:pt x="96" y="125"/>
                    </a:cubicBezTo>
                    <a:cubicBezTo>
                      <a:pt x="96" y="125"/>
                      <a:pt x="96" y="125"/>
                      <a:pt x="96" y="125"/>
                    </a:cubicBezTo>
                    <a:cubicBezTo>
                      <a:pt x="96" y="125"/>
                      <a:pt x="97" y="125"/>
                      <a:pt x="97" y="125"/>
                    </a:cubicBezTo>
                    <a:cubicBezTo>
                      <a:pt x="97" y="125"/>
                      <a:pt x="97" y="125"/>
                      <a:pt x="97" y="125"/>
                    </a:cubicBezTo>
                    <a:close/>
                    <a:moveTo>
                      <a:pt x="94" y="81"/>
                    </a:moveTo>
                    <a:cubicBezTo>
                      <a:pt x="94" y="81"/>
                      <a:pt x="94" y="81"/>
                      <a:pt x="94" y="81"/>
                    </a:cubicBezTo>
                    <a:cubicBezTo>
                      <a:pt x="94" y="81"/>
                      <a:pt x="94" y="81"/>
                      <a:pt x="94" y="82"/>
                    </a:cubicBezTo>
                    <a:cubicBezTo>
                      <a:pt x="94" y="82"/>
                      <a:pt x="94" y="82"/>
                      <a:pt x="94" y="82"/>
                    </a:cubicBezTo>
                    <a:cubicBezTo>
                      <a:pt x="94" y="82"/>
                      <a:pt x="94" y="81"/>
                      <a:pt x="94" y="81"/>
                    </a:cubicBezTo>
                    <a:cubicBezTo>
                      <a:pt x="94" y="81"/>
                      <a:pt x="94" y="81"/>
                      <a:pt x="94" y="81"/>
                    </a:cubicBezTo>
                    <a:close/>
                    <a:moveTo>
                      <a:pt x="89" y="67"/>
                    </a:moveTo>
                    <a:cubicBezTo>
                      <a:pt x="89" y="67"/>
                      <a:pt x="89" y="67"/>
                      <a:pt x="89" y="67"/>
                    </a:cubicBezTo>
                    <a:cubicBezTo>
                      <a:pt x="89" y="67"/>
                      <a:pt x="89" y="67"/>
                      <a:pt x="89" y="67"/>
                    </a:cubicBezTo>
                    <a:cubicBezTo>
                      <a:pt x="89" y="67"/>
                      <a:pt x="89" y="67"/>
                      <a:pt x="88" y="67"/>
                    </a:cubicBezTo>
                    <a:cubicBezTo>
                      <a:pt x="88" y="67"/>
                      <a:pt x="89" y="67"/>
                      <a:pt x="89" y="67"/>
                    </a:cubicBezTo>
                    <a:close/>
                    <a:moveTo>
                      <a:pt x="88" y="74"/>
                    </a:moveTo>
                    <a:cubicBezTo>
                      <a:pt x="88" y="74"/>
                      <a:pt x="88" y="74"/>
                      <a:pt x="88" y="74"/>
                    </a:cubicBezTo>
                    <a:cubicBezTo>
                      <a:pt x="88" y="74"/>
                      <a:pt x="88" y="74"/>
                      <a:pt x="88" y="74"/>
                    </a:cubicBezTo>
                    <a:cubicBezTo>
                      <a:pt x="88" y="74"/>
                      <a:pt x="88" y="74"/>
                      <a:pt x="88" y="74"/>
                    </a:cubicBezTo>
                    <a:cubicBezTo>
                      <a:pt x="88" y="74"/>
                      <a:pt x="88" y="74"/>
                      <a:pt x="88" y="74"/>
                    </a:cubicBezTo>
                    <a:cubicBezTo>
                      <a:pt x="88" y="74"/>
                      <a:pt x="88" y="74"/>
                      <a:pt x="88" y="74"/>
                    </a:cubicBezTo>
                    <a:close/>
                    <a:moveTo>
                      <a:pt x="88" y="90"/>
                    </a:moveTo>
                    <a:cubicBezTo>
                      <a:pt x="88" y="90"/>
                      <a:pt x="88" y="90"/>
                      <a:pt x="88" y="90"/>
                    </a:cubicBezTo>
                    <a:cubicBezTo>
                      <a:pt x="88" y="89"/>
                      <a:pt x="88" y="89"/>
                      <a:pt x="89" y="88"/>
                    </a:cubicBezTo>
                    <a:cubicBezTo>
                      <a:pt x="89" y="88"/>
                      <a:pt x="89" y="88"/>
                      <a:pt x="89" y="88"/>
                    </a:cubicBezTo>
                    <a:cubicBezTo>
                      <a:pt x="89" y="88"/>
                      <a:pt x="89" y="88"/>
                      <a:pt x="89" y="89"/>
                    </a:cubicBezTo>
                    <a:cubicBezTo>
                      <a:pt x="90" y="89"/>
                      <a:pt x="90" y="89"/>
                      <a:pt x="91" y="90"/>
                    </a:cubicBezTo>
                    <a:cubicBezTo>
                      <a:pt x="91" y="90"/>
                      <a:pt x="91" y="90"/>
                      <a:pt x="91" y="90"/>
                    </a:cubicBezTo>
                    <a:cubicBezTo>
                      <a:pt x="92" y="91"/>
                      <a:pt x="92" y="92"/>
                      <a:pt x="91" y="93"/>
                    </a:cubicBezTo>
                    <a:cubicBezTo>
                      <a:pt x="91" y="93"/>
                      <a:pt x="91" y="93"/>
                      <a:pt x="91" y="93"/>
                    </a:cubicBezTo>
                    <a:cubicBezTo>
                      <a:pt x="90" y="93"/>
                      <a:pt x="90" y="93"/>
                      <a:pt x="90" y="93"/>
                    </a:cubicBezTo>
                    <a:cubicBezTo>
                      <a:pt x="89" y="92"/>
                      <a:pt x="88" y="91"/>
                      <a:pt x="88" y="90"/>
                    </a:cubicBezTo>
                    <a:close/>
                    <a:moveTo>
                      <a:pt x="91" y="148"/>
                    </a:moveTo>
                    <a:cubicBezTo>
                      <a:pt x="91" y="148"/>
                      <a:pt x="91" y="148"/>
                      <a:pt x="90" y="148"/>
                    </a:cubicBezTo>
                    <a:cubicBezTo>
                      <a:pt x="90" y="148"/>
                      <a:pt x="90" y="148"/>
                      <a:pt x="90" y="148"/>
                    </a:cubicBezTo>
                    <a:cubicBezTo>
                      <a:pt x="90" y="148"/>
                      <a:pt x="90" y="148"/>
                      <a:pt x="90" y="148"/>
                    </a:cubicBezTo>
                    <a:cubicBezTo>
                      <a:pt x="89" y="148"/>
                      <a:pt x="89" y="148"/>
                      <a:pt x="89" y="148"/>
                    </a:cubicBezTo>
                    <a:cubicBezTo>
                      <a:pt x="88" y="148"/>
                      <a:pt x="88" y="148"/>
                      <a:pt x="88" y="148"/>
                    </a:cubicBezTo>
                    <a:cubicBezTo>
                      <a:pt x="88" y="148"/>
                      <a:pt x="88" y="147"/>
                      <a:pt x="89" y="147"/>
                    </a:cubicBezTo>
                    <a:cubicBezTo>
                      <a:pt x="89" y="147"/>
                      <a:pt x="90" y="147"/>
                      <a:pt x="91" y="147"/>
                    </a:cubicBezTo>
                    <a:cubicBezTo>
                      <a:pt x="91" y="147"/>
                      <a:pt x="91" y="147"/>
                      <a:pt x="91" y="148"/>
                    </a:cubicBezTo>
                    <a:close/>
                    <a:moveTo>
                      <a:pt x="115" y="145"/>
                    </a:moveTo>
                    <a:cubicBezTo>
                      <a:pt x="115" y="146"/>
                      <a:pt x="114" y="146"/>
                      <a:pt x="114" y="146"/>
                    </a:cubicBezTo>
                    <a:cubicBezTo>
                      <a:pt x="114" y="146"/>
                      <a:pt x="113" y="146"/>
                      <a:pt x="112" y="146"/>
                    </a:cubicBezTo>
                    <a:cubicBezTo>
                      <a:pt x="112" y="146"/>
                      <a:pt x="111" y="146"/>
                      <a:pt x="110" y="146"/>
                    </a:cubicBezTo>
                    <a:cubicBezTo>
                      <a:pt x="110" y="146"/>
                      <a:pt x="109" y="146"/>
                      <a:pt x="109" y="146"/>
                    </a:cubicBezTo>
                    <a:cubicBezTo>
                      <a:pt x="108" y="146"/>
                      <a:pt x="107" y="146"/>
                      <a:pt x="106" y="145"/>
                    </a:cubicBezTo>
                    <a:cubicBezTo>
                      <a:pt x="106" y="145"/>
                      <a:pt x="106" y="145"/>
                      <a:pt x="105" y="145"/>
                    </a:cubicBezTo>
                    <a:cubicBezTo>
                      <a:pt x="105" y="145"/>
                      <a:pt x="105" y="145"/>
                      <a:pt x="105" y="145"/>
                    </a:cubicBezTo>
                    <a:cubicBezTo>
                      <a:pt x="104" y="145"/>
                      <a:pt x="103" y="144"/>
                      <a:pt x="102" y="144"/>
                    </a:cubicBezTo>
                    <a:cubicBezTo>
                      <a:pt x="101" y="144"/>
                      <a:pt x="99" y="144"/>
                      <a:pt x="98" y="145"/>
                    </a:cubicBezTo>
                    <a:cubicBezTo>
                      <a:pt x="97" y="145"/>
                      <a:pt x="96" y="145"/>
                      <a:pt x="96" y="146"/>
                    </a:cubicBezTo>
                    <a:cubicBezTo>
                      <a:pt x="96" y="146"/>
                      <a:pt x="95" y="146"/>
                      <a:pt x="95" y="146"/>
                    </a:cubicBezTo>
                    <a:cubicBezTo>
                      <a:pt x="94" y="146"/>
                      <a:pt x="93" y="146"/>
                      <a:pt x="92" y="146"/>
                    </a:cubicBezTo>
                    <a:cubicBezTo>
                      <a:pt x="91" y="146"/>
                      <a:pt x="90" y="145"/>
                      <a:pt x="89" y="144"/>
                    </a:cubicBezTo>
                    <a:cubicBezTo>
                      <a:pt x="89" y="144"/>
                      <a:pt x="89" y="144"/>
                      <a:pt x="89" y="143"/>
                    </a:cubicBezTo>
                    <a:cubicBezTo>
                      <a:pt x="89" y="143"/>
                      <a:pt x="89" y="143"/>
                      <a:pt x="89" y="142"/>
                    </a:cubicBezTo>
                    <a:cubicBezTo>
                      <a:pt x="89" y="142"/>
                      <a:pt x="89" y="141"/>
                      <a:pt x="89" y="141"/>
                    </a:cubicBezTo>
                    <a:cubicBezTo>
                      <a:pt x="90" y="140"/>
                      <a:pt x="90" y="140"/>
                      <a:pt x="90" y="139"/>
                    </a:cubicBezTo>
                    <a:cubicBezTo>
                      <a:pt x="90" y="139"/>
                      <a:pt x="90" y="138"/>
                      <a:pt x="90" y="138"/>
                    </a:cubicBezTo>
                    <a:cubicBezTo>
                      <a:pt x="90" y="138"/>
                      <a:pt x="91" y="137"/>
                      <a:pt x="91" y="137"/>
                    </a:cubicBezTo>
                    <a:cubicBezTo>
                      <a:pt x="91" y="137"/>
                      <a:pt x="92" y="136"/>
                      <a:pt x="92" y="136"/>
                    </a:cubicBezTo>
                    <a:cubicBezTo>
                      <a:pt x="92" y="136"/>
                      <a:pt x="92" y="135"/>
                      <a:pt x="92" y="135"/>
                    </a:cubicBezTo>
                    <a:cubicBezTo>
                      <a:pt x="93" y="134"/>
                      <a:pt x="93" y="133"/>
                      <a:pt x="94" y="133"/>
                    </a:cubicBezTo>
                    <a:cubicBezTo>
                      <a:pt x="94" y="132"/>
                      <a:pt x="95" y="132"/>
                      <a:pt x="95" y="132"/>
                    </a:cubicBezTo>
                    <a:cubicBezTo>
                      <a:pt x="95" y="133"/>
                      <a:pt x="95" y="133"/>
                      <a:pt x="95" y="133"/>
                    </a:cubicBezTo>
                    <a:cubicBezTo>
                      <a:pt x="96" y="133"/>
                      <a:pt x="97" y="134"/>
                      <a:pt x="98" y="134"/>
                    </a:cubicBezTo>
                    <a:cubicBezTo>
                      <a:pt x="98" y="134"/>
                      <a:pt x="98" y="134"/>
                      <a:pt x="98" y="134"/>
                    </a:cubicBezTo>
                    <a:cubicBezTo>
                      <a:pt x="98" y="134"/>
                      <a:pt x="98" y="135"/>
                      <a:pt x="98" y="135"/>
                    </a:cubicBezTo>
                    <a:cubicBezTo>
                      <a:pt x="97" y="135"/>
                      <a:pt x="98" y="135"/>
                      <a:pt x="98" y="136"/>
                    </a:cubicBezTo>
                    <a:cubicBezTo>
                      <a:pt x="98" y="136"/>
                      <a:pt x="98" y="136"/>
                      <a:pt x="98" y="136"/>
                    </a:cubicBezTo>
                    <a:cubicBezTo>
                      <a:pt x="99" y="136"/>
                      <a:pt x="99" y="136"/>
                      <a:pt x="99" y="137"/>
                    </a:cubicBezTo>
                    <a:cubicBezTo>
                      <a:pt x="99" y="138"/>
                      <a:pt x="100" y="138"/>
                      <a:pt x="100" y="138"/>
                    </a:cubicBezTo>
                    <a:cubicBezTo>
                      <a:pt x="101" y="137"/>
                      <a:pt x="101" y="137"/>
                      <a:pt x="101" y="137"/>
                    </a:cubicBezTo>
                    <a:cubicBezTo>
                      <a:pt x="101" y="137"/>
                      <a:pt x="102" y="137"/>
                      <a:pt x="102" y="137"/>
                    </a:cubicBezTo>
                    <a:cubicBezTo>
                      <a:pt x="103" y="136"/>
                      <a:pt x="104" y="136"/>
                      <a:pt x="104" y="136"/>
                    </a:cubicBezTo>
                    <a:cubicBezTo>
                      <a:pt x="104" y="136"/>
                      <a:pt x="105" y="136"/>
                      <a:pt x="105" y="136"/>
                    </a:cubicBezTo>
                    <a:cubicBezTo>
                      <a:pt x="105" y="136"/>
                      <a:pt x="105" y="135"/>
                      <a:pt x="105" y="135"/>
                    </a:cubicBezTo>
                    <a:cubicBezTo>
                      <a:pt x="105" y="135"/>
                      <a:pt x="105" y="135"/>
                      <a:pt x="104" y="135"/>
                    </a:cubicBezTo>
                    <a:cubicBezTo>
                      <a:pt x="104" y="135"/>
                      <a:pt x="104" y="135"/>
                      <a:pt x="104" y="135"/>
                    </a:cubicBezTo>
                    <a:cubicBezTo>
                      <a:pt x="102" y="135"/>
                      <a:pt x="102" y="135"/>
                      <a:pt x="101" y="134"/>
                    </a:cubicBezTo>
                    <a:cubicBezTo>
                      <a:pt x="101" y="134"/>
                      <a:pt x="101" y="134"/>
                      <a:pt x="101" y="134"/>
                    </a:cubicBezTo>
                    <a:cubicBezTo>
                      <a:pt x="101" y="133"/>
                      <a:pt x="101" y="133"/>
                      <a:pt x="101" y="133"/>
                    </a:cubicBezTo>
                    <a:cubicBezTo>
                      <a:pt x="101" y="134"/>
                      <a:pt x="101" y="134"/>
                      <a:pt x="101" y="134"/>
                    </a:cubicBezTo>
                    <a:cubicBezTo>
                      <a:pt x="101" y="134"/>
                      <a:pt x="101" y="134"/>
                      <a:pt x="101" y="134"/>
                    </a:cubicBezTo>
                    <a:cubicBezTo>
                      <a:pt x="102" y="133"/>
                      <a:pt x="103" y="132"/>
                      <a:pt x="104" y="132"/>
                    </a:cubicBezTo>
                    <a:cubicBezTo>
                      <a:pt x="104" y="132"/>
                      <a:pt x="105" y="132"/>
                      <a:pt x="105" y="131"/>
                    </a:cubicBezTo>
                    <a:cubicBezTo>
                      <a:pt x="106" y="131"/>
                      <a:pt x="107" y="130"/>
                      <a:pt x="108" y="131"/>
                    </a:cubicBezTo>
                    <a:cubicBezTo>
                      <a:pt x="108" y="131"/>
                      <a:pt x="108" y="131"/>
                      <a:pt x="109" y="131"/>
                    </a:cubicBezTo>
                    <a:cubicBezTo>
                      <a:pt x="109" y="131"/>
                      <a:pt x="109" y="131"/>
                      <a:pt x="109" y="131"/>
                    </a:cubicBezTo>
                    <a:cubicBezTo>
                      <a:pt x="109" y="130"/>
                      <a:pt x="109" y="130"/>
                      <a:pt x="109" y="130"/>
                    </a:cubicBezTo>
                    <a:cubicBezTo>
                      <a:pt x="109" y="131"/>
                      <a:pt x="109" y="131"/>
                      <a:pt x="109" y="131"/>
                    </a:cubicBezTo>
                    <a:cubicBezTo>
                      <a:pt x="109" y="131"/>
                      <a:pt x="109" y="131"/>
                      <a:pt x="109" y="131"/>
                    </a:cubicBezTo>
                    <a:cubicBezTo>
                      <a:pt x="108" y="131"/>
                      <a:pt x="108" y="131"/>
                      <a:pt x="107" y="132"/>
                    </a:cubicBezTo>
                    <a:cubicBezTo>
                      <a:pt x="107" y="132"/>
                      <a:pt x="107" y="132"/>
                      <a:pt x="107" y="133"/>
                    </a:cubicBezTo>
                    <a:cubicBezTo>
                      <a:pt x="107" y="133"/>
                      <a:pt x="107" y="133"/>
                      <a:pt x="107" y="133"/>
                    </a:cubicBezTo>
                    <a:cubicBezTo>
                      <a:pt x="107" y="134"/>
                      <a:pt x="107" y="135"/>
                      <a:pt x="106" y="135"/>
                    </a:cubicBezTo>
                    <a:cubicBezTo>
                      <a:pt x="106" y="135"/>
                      <a:pt x="106" y="136"/>
                      <a:pt x="106" y="136"/>
                    </a:cubicBezTo>
                    <a:cubicBezTo>
                      <a:pt x="106" y="136"/>
                      <a:pt x="107" y="137"/>
                      <a:pt x="108" y="137"/>
                    </a:cubicBezTo>
                    <a:cubicBezTo>
                      <a:pt x="109" y="138"/>
                      <a:pt x="110" y="138"/>
                      <a:pt x="110" y="139"/>
                    </a:cubicBezTo>
                    <a:cubicBezTo>
                      <a:pt x="111" y="140"/>
                      <a:pt x="112" y="140"/>
                      <a:pt x="114" y="141"/>
                    </a:cubicBezTo>
                    <a:cubicBezTo>
                      <a:pt x="115" y="142"/>
                      <a:pt x="115" y="143"/>
                      <a:pt x="116" y="144"/>
                    </a:cubicBezTo>
                    <a:cubicBezTo>
                      <a:pt x="116" y="145"/>
                      <a:pt x="115" y="145"/>
                      <a:pt x="115" y="145"/>
                    </a:cubicBezTo>
                    <a:close/>
                    <a:moveTo>
                      <a:pt x="125" y="107"/>
                    </a:moveTo>
                    <a:cubicBezTo>
                      <a:pt x="125" y="106"/>
                      <a:pt x="125" y="106"/>
                      <a:pt x="125" y="106"/>
                    </a:cubicBezTo>
                    <a:cubicBezTo>
                      <a:pt x="125" y="107"/>
                      <a:pt x="125" y="107"/>
                      <a:pt x="125" y="107"/>
                    </a:cubicBezTo>
                    <a:close/>
                    <a:moveTo>
                      <a:pt x="142" y="156"/>
                    </a:moveTo>
                    <a:cubicBezTo>
                      <a:pt x="141" y="156"/>
                      <a:pt x="140" y="156"/>
                      <a:pt x="138" y="156"/>
                    </a:cubicBezTo>
                    <a:cubicBezTo>
                      <a:pt x="138" y="157"/>
                      <a:pt x="138" y="157"/>
                      <a:pt x="138" y="157"/>
                    </a:cubicBezTo>
                    <a:cubicBezTo>
                      <a:pt x="137" y="156"/>
                      <a:pt x="135" y="156"/>
                      <a:pt x="135" y="155"/>
                    </a:cubicBezTo>
                    <a:cubicBezTo>
                      <a:pt x="134" y="155"/>
                      <a:pt x="134" y="155"/>
                      <a:pt x="133" y="155"/>
                    </a:cubicBezTo>
                    <a:cubicBezTo>
                      <a:pt x="133" y="155"/>
                      <a:pt x="133" y="155"/>
                      <a:pt x="132" y="155"/>
                    </a:cubicBezTo>
                    <a:cubicBezTo>
                      <a:pt x="132" y="155"/>
                      <a:pt x="132" y="154"/>
                      <a:pt x="132" y="154"/>
                    </a:cubicBezTo>
                    <a:cubicBezTo>
                      <a:pt x="131" y="153"/>
                      <a:pt x="131" y="152"/>
                      <a:pt x="131" y="151"/>
                    </a:cubicBezTo>
                    <a:cubicBezTo>
                      <a:pt x="132" y="150"/>
                      <a:pt x="132" y="150"/>
                      <a:pt x="132" y="149"/>
                    </a:cubicBezTo>
                    <a:cubicBezTo>
                      <a:pt x="132" y="148"/>
                      <a:pt x="132" y="148"/>
                      <a:pt x="133" y="147"/>
                    </a:cubicBezTo>
                    <a:cubicBezTo>
                      <a:pt x="133" y="147"/>
                      <a:pt x="133" y="147"/>
                      <a:pt x="133" y="147"/>
                    </a:cubicBezTo>
                    <a:cubicBezTo>
                      <a:pt x="133" y="147"/>
                      <a:pt x="133" y="147"/>
                      <a:pt x="133" y="147"/>
                    </a:cubicBezTo>
                    <a:cubicBezTo>
                      <a:pt x="132" y="146"/>
                      <a:pt x="131" y="146"/>
                      <a:pt x="131" y="145"/>
                    </a:cubicBezTo>
                    <a:cubicBezTo>
                      <a:pt x="131" y="144"/>
                      <a:pt x="130" y="144"/>
                      <a:pt x="129" y="143"/>
                    </a:cubicBezTo>
                    <a:cubicBezTo>
                      <a:pt x="128" y="142"/>
                      <a:pt x="127" y="141"/>
                      <a:pt x="127" y="140"/>
                    </a:cubicBezTo>
                    <a:cubicBezTo>
                      <a:pt x="127" y="139"/>
                      <a:pt x="126" y="138"/>
                      <a:pt x="126" y="137"/>
                    </a:cubicBezTo>
                    <a:cubicBezTo>
                      <a:pt x="125" y="137"/>
                      <a:pt x="125" y="136"/>
                      <a:pt x="125" y="136"/>
                    </a:cubicBezTo>
                    <a:cubicBezTo>
                      <a:pt x="125" y="135"/>
                      <a:pt x="125" y="135"/>
                      <a:pt x="126" y="135"/>
                    </a:cubicBezTo>
                    <a:cubicBezTo>
                      <a:pt x="126" y="134"/>
                      <a:pt x="126" y="134"/>
                      <a:pt x="127" y="134"/>
                    </a:cubicBezTo>
                    <a:cubicBezTo>
                      <a:pt x="127" y="133"/>
                      <a:pt x="128" y="133"/>
                      <a:pt x="129" y="132"/>
                    </a:cubicBezTo>
                    <a:cubicBezTo>
                      <a:pt x="129" y="132"/>
                      <a:pt x="129" y="132"/>
                      <a:pt x="129" y="132"/>
                    </a:cubicBezTo>
                    <a:cubicBezTo>
                      <a:pt x="130" y="131"/>
                      <a:pt x="131" y="130"/>
                      <a:pt x="132" y="130"/>
                    </a:cubicBezTo>
                    <a:cubicBezTo>
                      <a:pt x="132" y="130"/>
                      <a:pt x="133" y="130"/>
                      <a:pt x="133" y="130"/>
                    </a:cubicBezTo>
                    <a:cubicBezTo>
                      <a:pt x="134" y="130"/>
                      <a:pt x="134" y="130"/>
                      <a:pt x="135" y="130"/>
                    </a:cubicBezTo>
                    <a:cubicBezTo>
                      <a:pt x="136" y="130"/>
                      <a:pt x="136" y="130"/>
                      <a:pt x="136" y="131"/>
                    </a:cubicBezTo>
                    <a:cubicBezTo>
                      <a:pt x="136" y="131"/>
                      <a:pt x="136" y="131"/>
                      <a:pt x="136" y="132"/>
                    </a:cubicBezTo>
                    <a:cubicBezTo>
                      <a:pt x="136" y="132"/>
                      <a:pt x="136" y="133"/>
                      <a:pt x="136" y="133"/>
                    </a:cubicBezTo>
                    <a:cubicBezTo>
                      <a:pt x="136" y="134"/>
                      <a:pt x="136" y="134"/>
                      <a:pt x="136" y="134"/>
                    </a:cubicBezTo>
                    <a:cubicBezTo>
                      <a:pt x="135" y="134"/>
                      <a:pt x="135" y="134"/>
                      <a:pt x="134" y="134"/>
                    </a:cubicBezTo>
                    <a:cubicBezTo>
                      <a:pt x="133" y="134"/>
                      <a:pt x="133" y="134"/>
                      <a:pt x="133" y="136"/>
                    </a:cubicBezTo>
                    <a:cubicBezTo>
                      <a:pt x="133" y="136"/>
                      <a:pt x="133" y="136"/>
                      <a:pt x="133" y="136"/>
                    </a:cubicBezTo>
                    <a:cubicBezTo>
                      <a:pt x="133" y="136"/>
                      <a:pt x="133" y="136"/>
                      <a:pt x="133" y="136"/>
                    </a:cubicBezTo>
                    <a:cubicBezTo>
                      <a:pt x="132" y="137"/>
                      <a:pt x="132" y="137"/>
                      <a:pt x="132" y="137"/>
                    </a:cubicBezTo>
                    <a:cubicBezTo>
                      <a:pt x="133" y="138"/>
                      <a:pt x="133" y="138"/>
                      <a:pt x="134" y="139"/>
                    </a:cubicBezTo>
                    <a:cubicBezTo>
                      <a:pt x="134" y="140"/>
                      <a:pt x="135" y="141"/>
                      <a:pt x="136" y="141"/>
                    </a:cubicBezTo>
                    <a:cubicBezTo>
                      <a:pt x="137" y="141"/>
                      <a:pt x="137" y="141"/>
                      <a:pt x="137" y="142"/>
                    </a:cubicBezTo>
                    <a:cubicBezTo>
                      <a:pt x="137" y="142"/>
                      <a:pt x="137" y="142"/>
                      <a:pt x="137" y="142"/>
                    </a:cubicBezTo>
                    <a:cubicBezTo>
                      <a:pt x="137" y="143"/>
                      <a:pt x="137" y="144"/>
                      <a:pt x="137" y="144"/>
                    </a:cubicBezTo>
                    <a:cubicBezTo>
                      <a:pt x="138" y="145"/>
                      <a:pt x="138" y="146"/>
                      <a:pt x="138" y="147"/>
                    </a:cubicBezTo>
                    <a:cubicBezTo>
                      <a:pt x="138" y="147"/>
                      <a:pt x="138" y="147"/>
                      <a:pt x="138" y="148"/>
                    </a:cubicBezTo>
                    <a:cubicBezTo>
                      <a:pt x="138" y="148"/>
                      <a:pt x="139" y="149"/>
                      <a:pt x="139" y="149"/>
                    </a:cubicBezTo>
                    <a:cubicBezTo>
                      <a:pt x="139" y="149"/>
                      <a:pt x="140" y="149"/>
                      <a:pt x="140" y="149"/>
                    </a:cubicBezTo>
                    <a:cubicBezTo>
                      <a:pt x="140" y="149"/>
                      <a:pt x="140" y="149"/>
                      <a:pt x="140" y="150"/>
                    </a:cubicBezTo>
                    <a:cubicBezTo>
                      <a:pt x="140" y="150"/>
                      <a:pt x="140" y="150"/>
                      <a:pt x="140" y="150"/>
                    </a:cubicBezTo>
                    <a:cubicBezTo>
                      <a:pt x="140" y="150"/>
                      <a:pt x="140" y="150"/>
                      <a:pt x="140" y="150"/>
                    </a:cubicBezTo>
                    <a:cubicBezTo>
                      <a:pt x="141" y="151"/>
                      <a:pt x="141" y="151"/>
                      <a:pt x="141" y="152"/>
                    </a:cubicBezTo>
                    <a:cubicBezTo>
                      <a:pt x="141" y="153"/>
                      <a:pt x="141" y="155"/>
                      <a:pt x="142" y="156"/>
                    </a:cubicBezTo>
                    <a:cubicBezTo>
                      <a:pt x="142" y="156"/>
                      <a:pt x="142" y="156"/>
                      <a:pt x="142" y="156"/>
                    </a:cubicBezTo>
                    <a:close/>
                    <a:moveTo>
                      <a:pt x="147" y="50"/>
                    </a:moveTo>
                    <a:cubicBezTo>
                      <a:pt x="147" y="50"/>
                      <a:pt x="147" y="50"/>
                      <a:pt x="147" y="50"/>
                    </a:cubicBezTo>
                    <a:cubicBezTo>
                      <a:pt x="147" y="50"/>
                      <a:pt x="147" y="50"/>
                      <a:pt x="147" y="50"/>
                    </a:cubicBezTo>
                    <a:close/>
                    <a:moveTo>
                      <a:pt x="151" y="136"/>
                    </a:moveTo>
                    <a:cubicBezTo>
                      <a:pt x="151" y="136"/>
                      <a:pt x="150" y="137"/>
                      <a:pt x="150" y="136"/>
                    </a:cubicBezTo>
                    <a:cubicBezTo>
                      <a:pt x="149" y="136"/>
                      <a:pt x="149" y="136"/>
                      <a:pt x="148" y="136"/>
                    </a:cubicBezTo>
                    <a:cubicBezTo>
                      <a:pt x="148" y="136"/>
                      <a:pt x="148" y="135"/>
                      <a:pt x="148" y="135"/>
                    </a:cubicBezTo>
                    <a:cubicBezTo>
                      <a:pt x="148" y="133"/>
                      <a:pt x="149" y="132"/>
                      <a:pt x="151" y="132"/>
                    </a:cubicBezTo>
                    <a:cubicBezTo>
                      <a:pt x="151" y="132"/>
                      <a:pt x="151" y="132"/>
                      <a:pt x="152" y="133"/>
                    </a:cubicBezTo>
                    <a:cubicBezTo>
                      <a:pt x="152" y="133"/>
                      <a:pt x="152" y="133"/>
                      <a:pt x="152" y="134"/>
                    </a:cubicBezTo>
                    <a:cubicBezTo>
                      <a:pt x="152" y="134"/>
                      <a:pt x="152" y="135"/>
                      <a:pt x="151" y="136"/>
                    </a:cubicBezTo>
                    <a:close/>
                    <a:moveTo>
                      <a:pt x="162" y="57"/>
                    </a:moveTo>
                    <a:cubicBezTo>
                      <a:pt x="162" y="57"/>
                      <a:pt x="162" y="57"/>
                      <a:pt x="162" y="57"/>
                    </a:cubicBezTo>
                    <a:cubicBezTo>
                      <a:pt x="161" y="56"/>
                      <a:pt x="160" y="55"/>
                      <a:pt x="160" y="54"/>
                    </a:cubicBezTo>
                    <a:cubicBezTo>
                      <a:pt x="160" y="54"/>
                      <a:pt x="160" y="54"/>
                      <a:pt x="160" y="54"/>
                    </a:cubicBezTo>
                    <a:cubicBezTo>
                      <a:pt x="160" y="54"/>
                      <a:pt x="160" y="54"/>
                      <a:pt x="160" y="54"/>
                    </a:cubicBezTo>
                    <a:cubicBezTo>
                      <a:pt x="160" y="54"/>
                      <a:pt x="161" y="54"/>
                      <a:pt x="161" y="54"/>
                    </a:cubicBezTo>
                    <a:cubicBezTo>
                      <a:pt x="161" y="55"/>
                      <a:pt x="162" y="55"/>
                      <a:pt x="162" y="55"/>
                    </a:cubicBezTo>
                    <a:cubicBezTo>
                      <a:pt x="162" y="56"/>
                      <a:pt x="162" y="56"/>
                      <a:pt x="162" y="57"/>
                    </a:cubicBezTo>
                    <a:close/>
                    <a:moveTo>
                      <a:pt x="163" y="59"/>
                    </a:moveTo>
                    <a:cubicBezTo>
                      <a:pt x="163" y="59"/>
                      <a:pt x="162" y="59"/>
                      <a:pt x="162" y="59"/>
                    </a:cubicBezTo>
                    <a:cubicBezTo>
                      <a:pt x="162" y="59"/>
                      <a:pt x="162" y="59"/>
                      <a:pt x="163" y="59"/>
                    </a:cubicBezTo>
                    <a:cubicBezTo>
                      <a:pt x="163" y="59"/>
                      <a:pt x="163" y="59"/>
                      <a:pt x="163" y="59"/>
                    </a:cubicBezTo>
                    <a:close/>
                    <a:moveTo>
                      <a:pt x="166" y="145"/>
                    </a:moveTo>
                    <a:cubicBezTo>
                      <a:pt x="166" y="145"/>
                      <a:pt x="166" y="145"/>
                      <a:pt x="166" y="145"/>
                    </a:cubicBezTo>
                    <a:cubicBezTo>
                      <a:pt x="166" y="145"/>
                      <a:pt x="166" y="145"/>
                      <a:pt x="166" y="145"/>
                    </a:cubicBezTo>
                    <a:close/>
                    <a:moveTo>
                      <a:pt x="168" y="47"/>
                    </a:moveTo>
                    <a:cubicBezTo>
                      <a:pt x="167" y="47"/>
                      <a:pt x="167" y="47"/>
                      <a:pt x="167" y="47"/>
                    </a:cubicBezTo>
                    <a:cubicBezTo>
                      <a:pt x="167" y="47"/>
                      <a:pt x="167" y="47"/>
                      <a:pt x="167" y="47"/>
                    </a:cubicBezTo>
                    <a:cubicBezTo>
                      <a:pt x="167" y="46"/>
                      <a:pt x="167" y="46"/>
                      <a:pt x="167" y="46"/>
                    </a:cubicBezTo>
                    <a:cubicBezTo>
                      <a:pt x="168" y="46"/>
                      <a:pt x="168" y="46"/>
                      <a:pt x="168" y="46"/>
                    </a:cubicBezTo>
                    <a:cubicBezTo>
                      <a:pt x="168" y="46"/>
                      <a:pt x="168" y="47"/>
                      <a:pt x="168" y="47"/>
                    </a:cubicBezTo>
                    <a:close/>
                    <a:moveTo>
                      <a:pt x="178" y="12"/>
                    </a:moveTo>
                    <a:cubicBezTo>
                      <a:pt x="178" y="12"/>
                      <a:pt x="178" y="12"/>
                      <a:pt x="179" y="13"/>
                    </a:cubicBezTo>
                    <a:cubicBezTo>
                      <a:pt x="179" y="13"/>
                      <a:pt x="179" y="13"/>
                      <a:pt x="179" y="13"/>
                    </a:cubicBezTo>
                    <a:cubicBezTo>
                      <a:pt x="179" y="13"/>
                      <a:pt x="179" y="13"/>
                      <a:pt x="179" y="13"/>
                    </a:cubicBezTo>
                    <a:cubicBezTo>
                      <a:pt x="178" y="12"/>
                      <a:pt x="178" y="12"/>
                      <a:pt x="178" y="12"/>
                    </a:cubicBezTo>
                    <a:cubicBezTo>
                      <a:pt x="178" y="12"/>
                      <a:pt x="178" y="12"/>
                      <a:pt x="178" y="12"/>
                    </a:cubicBezTo>
                    <a:cubicBezTo>
                      <a:pt x="178" y="12"/>
                      <a:pt x="178" y="12"/>
                      <a:pt x="178" y="12"/>
                    </a:cubicBezTo>
                    <a:close/>
                    <a:moveTo>
                      <a:pt x="178" y="104"/>
                    </a:moveTo>
                    <a:cubicBezTo>
                      <a:pt x="178" y="104"/>
                      <a:pt x="178" y="104"/>
                      <a:pt x="178" y="104"/>
                    </a:cubicBezTo>
                    <a:cubicBezTo>
                      <a:pt x="178" y="104"/>
                      <a:pt x="178" y="104"/>
                      <a:pt x="178" y="104"/>
                    </a:cubicBezTo>
                    <a:cubicBezTo>
                      <a:pt x="178" y="104"/>
                      <a:pt x="177" y="104"/>
                      <a:pt x="177" y="104"/>
                    </a:cubicBezTo>
                    <a:cubicBezTo>
                      <a:pt x="177" y="104"/>
                      <a:pt x="177" y="104"/>
                      <a:pt x="177" y="104"/>
                    </a:cubicBezTo>
                    <a:cubicBezTo>
                      <a:pt x="177" y="104"/>
                      <a:pt x="178" y="104"/>
                      <a:pt x="178" y="104"/>
                    </a:cubicBezTo>
                    <a:close/>
                    <a:moveTo>
                      <a:pt x="178" y="130"/>
                    </a:moveTo>
                    <a:cubicBezTo>
                      <a:pt x="178" y="130"/>
                      <a:pt x="178" y="131"/>
                      <a:pt x="177" y="131"/>
                    </a:cubicBezTo>
                    <a:cubicBezTo>
                      <a:pt x="177" y="132"/>
                      <a:pt x="177" y="132"/>
                      <a:pt x="177" y="132"/>
                    </a:cubicBezTo>
                    <a:cubicBezTo>
                      <a:pt x="177" y="132"/>
                      <a:pt x="177" y="132"/>
                      <a:pt x="177" y="131"/>
                    </a:cubicBezTo>
                    <a:cubicBezTo>
                      <a:pt x="177" y="131"/>
                      <a:pt x="177" y="131"/>
                      <a:pt x="177" y="131"/>
                    </a:cubicBezTo>
                    <a:cubicBezTo>
                      <a:pt x="177" y="130"/>
                      <a:pt x="177" y="130"/>
                      <a:pt x="177" y="129"/>
                    </a:cubicBezTo>
                    <a:cubicBezTo>
                      <a:pt x="178" y="129"/>
                      <a:pt x="178" y="129"/>
                      <a:pt x="178" y="128"/>
                    </a:cubicBezTo>
                    <a:cubicBezTo>
                      <a:pt x="178" y="128"/>
                      <a:pt x="179" y="128"/>
                      <a:pt x="179" y="128"/>
                    </a:cubicBezTo>
                    <a:cubicBezTo>
                      <a:pt x="179" y="128"/>
                      <a:pt x="179" y="128"/>
                      <a:pt x="179" y="128"/>
                    </a:cubicBezTo>
                    <a:cubicBezTo>
                      <a:pt x="179" y="129"/>
                      <a:pt x="179" y="129"/>
                      <a:pt x="178" y="130"/>
                    </a:cubicBezTo>
                    <a:close/>
                    <a:moveTo>
                      <a:pt x="182" y="4"/>
                    </a:moveTo>
                    <a:cubicBezTo>
                      <a:pt x="182" y="4"/>
                      <a:pt x="182" y="4"/>
                      <a:pt x="182" y="4"/>
                    </a:cubicBezTo>
                    <a:cubicBezTo>
                      <a:pt x="182" y="4"/>
                      <a:pt x="182" y="4"/>
                      <a:pt x="182" y="4"/>
                    </a:cubicBezTo>
                    <a:close/>
                    <a:moveTo>
                      <a:pt x="187" y="18"/>
                    </a:moveTo>
                    <a:cubicBezTo>
                      <a:pt x="187" y="18"/>
                      <a:pt x="187" y="18"/>
                      <a:pt x="187" y="18"/>
                    </a:cubicBezTo>
                    <a:cubicBezTo>
                      <a:pt x="187" y="19"/>
                      <a:pt x="187" y="19"/>
                      <a:pt x="187" y="20"/>
                    </a:cubicBezTo>
                    <a:cubicBezTo>
                      <a:pt x="187" y="20"/>
                      <a:pt x="186" y="20"/>
                      <a:pt x="186" y="20"/>
                    </a:cubicBezTo>
                    <a:cubicBezTo>
                      <a:pt x="186" y="20"/>
                      <a:pt x="186" y="21"/>
                      <a:pt x="185" y="21"/>
                    </a:cubicBezTo>
                    <a:cubicBezTo>
                      <a:pt x="186" y="21"/>
                      <a:pt x="186" y="21"/>
                      <a:pt x="186" y="21"/>
                    </a:cubicBezTo>
                    <a:cubicBezTo>
                      <a:pt x="186" y="21"/>
                      <a:pt x="186" y="21"/>
                      <a:pt x="186" y="22"/>
                    </a:cubicBezTo>
                    <a:cubicBezTo>
                      <a:pt x="186" y="22"/>
                      <a:pt x="186" y="22"/>
                      <a:pt x="187" y="22"/>
                    </a:cubicBezTo>
                    <a:cubicBezTo>
                      <a:pt x="187" y="22"/>
                      <a:pt x="187" y="22"/>
                      <a:pt x="187" y="22"/>
                    </a:cubicBezTo>
                    <a:cubicBezTo>
                      <a:pt x="187" y="22"/>
                      <a:pt x="187" y="22"/>
                      <a:pt x="187" y="22"/>
                    </a:cubicBezTo>
                    <a:cubicBezTo>
                      <a:pt x="186" y="22"/>
                      <a:pt x="186" y="22"/>
                      <a:pt x="186" y="22"/>
                    </a:cubicBezTo>
                    <a:cubicBezTo>
                      <a:pt x="186" y="21"/>
                      <a:pt x="186" y="21"/>
                      <a:pt x="185" y="21"/>
                    </a:cubicBezTo>
                    <a:cubicBezTo>
                      <a:pt x="185" y="21"/>
                      <a:pt x="185" y="21"/>
                      <a:pt x="185" y="21"/>
                    </a:cubicBezTo>
                    <a:cubicBezTo>
                      <a:pt x="185" y="21"/>
                      <a:pt x="184" y="21"/>
                      <a:pt x="184" y="20"/>
                    </a:cubicBezTo>
                    <a:cubicBezTo>
                      <a:pt x="184" y="20"/>
                      <a:pt x="184" y="19"/>
                      <a:pt x="184" y="19"/>
                    </a:cubicBezTo>
                    <a:cubicBezTo>
                      <a:pt x="184" y="19"/>
                      <a:pt x="184" y="18"/>
                      <a:pt x="184" y="18"/>
                    </a:cubicBezTo>
                    <a:cubicBezTo>
                      <a:pt x="184" y="18"/>
                      <a:pt x="184" y="18"/>
                      <a:pt x="184" y="18"/>
                    </a:cubicBezTo>
                    <a:cubicBezTo>
                      <a:pt x="183" y="18"/>
                      <a:pt x="183" y="18"/>
                      <a:pt x="183" y="18"/>
                    </a:cubicBezTo>
                    <a:cubicBezTo>
                      <a:pt x="184" y="18"/>
                      <a:pt x="184" y="18"/>
                      <a:pt x="184" y="18"/>
                    </a:cubicBezTo>
                    <a:cubicBezTo>
                      <a:pt x="184" y="18"/>
                      <a:pt x="184" y="18"/>
                      <a:pt x="184" y="18"/>
                    </a:cubicBezTo>
                    <a:cubicBezTo>
                      <a:pt x="184" y="18"/>
                      <a:pt x="184" y="18"/>
                      <a:pt x="184" y="19"/>
                    </a:cubicBezTo>
                    <a:cubicBezTo>
                      <a:pt x="185" y="19"/>
                      <a:pt x="185" y="19"/>
                      <a:pt x="186" y="19"/>
                    </a:cubicBezTo>
                    <a:cubicBezTo>
                      <a:pt x="186" y="18"/>
                      <a:pt x="187" y="18"/>
                      <a:pt x="187" y="18"/>
                    </a:cubicBezTo>
                    <a:cubicBezTo>
                      <a:pt x="187" y="18"/>
                      <a:pt x="187" y="18"/>
                      <a:pt x="187" y="18"/>
                    </a:cubicBezTo>
                    <a:cubicBezTo>
                      <a:pt x="187" y="18"/>
                      <a:pt x="187" y="18"/>
                      <a:pt x="187" y="18"/>
                    </a:cubicBezTo>
                    <a:cubicBezTo>
                      <a:pt x="187" y="18"/>
                      <a:pt x="187" y="18"/>
                      <a:pt x="187" y="18"/>
                    </a:cubicBezTo>
                    <a:close/>
                    <a:moveTo>
                      <a:pt x="190" y="16"/>
                    </a:moveTo>
                    <a:cubicBezTo>
                      <a:pt x="189" y="17"/>
                      <a:pt x="189" y="17"/>
                      <a:pt x="188" y="17"/>
                    </a:cubicBezTo>
                    <a:cubicBezTo>
                      <a:pt x="188" y="18"/>
                      <a:pt x="188" y="18"/>
                      <a:pt x="188" y="18"/>
                    </a:cubicBezTo>
                    <a:cubicBezTo>
                      <a:pt x="188" y="18"/>
                      <a:pt x="188" y="18"/>
                      <a:pt x="188" y="18"/>
                    </a:cubicBezTo>
                    <a:cubicBezTo>
                      <a:pt x="188" y="18"/>
                      <a:pt x="187" y="18"/>
                      <a:pt x="187" y="18"/>
                    </a:cubicBezTo>
                    <a:cubicBezTo>
                      <a:pt x="187" y="18"/>
                      <a:pt x="188" y="18"/>
                      <a:pt x="188" y="18"/>
                    </a:cubicBezTo>
                    <a:cubicBezTo>
                      <a:pt x="188" y="18"/>
                      <a:pt x="188" y="18"/>
                      <a:pt x="188" y="18"/>
                    </a:cubicBezTo>
                    <a:cubicBezTo>
                      <a:pt x="188" y="17"/>
                      <a:pt x="188" y="17"/>
                      <a:pt x="188" y="17"/>
                    </a:cubicBezTo>
                    <a:cubicBezTo>
                      <a:pt x="188" y="16"/>
                      <a:pt x="189" y="16"/>
                      <a:pt x="189" y="16"/>
                    </a:cubicBezTo>
                    <a:cubicBezTo>
                      <a:pt x="189" y="16"/>
                      <a:pt x="189" y="16"/>
                      <a:pt x="189" y="16"/>
                    </a:cubicBezTo>
                    <a:cubicBezTo>
                      <a:pt x="189" y="16"/>
                      <a:pt x="189" y="16"/>
                      <a:pt x="189" y="16"/>
                    </a:cubicBezTo>
                    <a:cubicBezTo>
                      <a:pt x="189" y="16"/>
                      <a:pt x="188" y="15"/>
                      <a:pt x="188" y="15"/>
                    </a:cubicBezTo>
                    <a:cubicBezTo>
                      <a:pt x="188" y="15"/>
                      <a:pt x="188" y="15"/>
                      <a:pt x="188" y="14"/>
                    </a:cubicBezTo>
                    <a:cubicBezTo>
                      <a:pt x="188" y="14"/>
                      <a:pt x="188" y="14"/>
                      <a:pt x="188" y="14"/>
                    </a:cubicBezTo>
                    <a:cubicBezTo>
                      <a:pt x="188" y="15"/>
                      <a:pt x="189" y="15"/>
                      <a:pt x="189" y="15"/>
                    </a:cubicBezTo>
                    <a:cubicBezTo>
                      <a:pt x="189" y="15"/>
                      <a:pt x="189" y="15"/>
                      <a:pt x="189" y="16"/>
                    </a:cubicBezTo>
                    <a:cubicBezTo>
                      <a:pt x="189" y="16"/>
                      <a:pt x="189" y="16"/>
                      <a:pt x="189" y="16"/>
                    </a:cubicBezTo>
                    <a:cubicBezTo>
                      <a:pt x="189" y="16"/>
                      <a:pt x="189" y="16"/>
                      <a:pt x="189" y="16"/>
                    </a:cubicBezTo>
                    <a:cubicBezTo>
                      <a:pt x="189" y="16"/>
                      <a:pt x="190" y="16"/>
                      <a:pt x="190" y="16"/>
                    </a:cubicBezTo>
                    <a:cubicBezTo>
                      <a:pt x="190" y="16"/>
                      <a:pt x="190" y="16"/>
                      <a:pt x="190" y="16"/>
                    </a:cubicBezTo>
                    <a:cubicBezTo>
                      <a:pt x="190" y="16"/>
                      <a:pt x="190" y="16"/>
                      <a:pt x="190" y="16"/>
                    </a:cubicBezTo>
                    <a:close/>
                    <a:moveTo>
                      <a:pt x="194" y="16"/>
                    </a:moveTo>
                    <a:cubicBezTo>
                      <a:pt x="193" y="16"/>
                      <a:pt x="193" y="16"/>
                      <a:pt x="193" y="16"/>
                    </a:cubicBezTo>
                    <a:cubicBezTo>
                      <a:pt x="194" y="16"/>
                      <a:pt x="194" y="16"/>
                      <a:pt x="194" y="16"/>
                    </a:cubicBezTo>
                    <a:close/>
                    <a:moveTo>
                      <a:pt x="197" y="124"/>
                    </a:moveTo>
                    <a:cubicBezTo>
                      <a:pt x="197" y="124"/>
                      <a:pt x="197" y="124"/>
                      <a:pt x="196" y="124"/>
                    </a:cubicBezTo>
                    <a:cubicBezTo>
                      <a:pt x="196" y="124"/>
                      <a:pt x="195" y="124"/>
                      <a:pt x="194" y="123"/>
                    </a:cubicBezTo>
                    <a:cubicBezTo>
                      <a:pt x="194" y="123"/>
                      <a:pt x="194" y="123"/>
                      <a:pt x="194" y="123"/>
                    </a:cubicBezTo>
                    <a:cubicBezTo>
                      <a:pt x="194" y="122"/>
                      <a:pt x="194" y="122"/>
                      <a:pt x="194" y="122"/>
                    </a:cubicBezTo>
                    <a:cubicBezTo>
                      <a:pt x="194" y="122"/>
                      <a:pt x="194" y="122"/>
                      <a:pt x="195" y="122"/>
                    </a:cubicBezTo>
                    <a:cubicBezTo>
                      <a:pt x="195" y="123"/>
                      <a:pt x="195" y="123"/>
                      <a:pt x="196" y="123"/>
                    </a:cubicBezTo>
                    <a:cubicBezTo>
                      <a:pt x="196" y="123"/>
                      <a:pt x="197" y="123"/>
                      <a:pt x="197" y="124"/>
                    </a:cubicBezTo>
                    <a:cubicBezTo>
                      <a:pt x="197" y="124"/>
                      <a:pt x="197" y="124"/>
                      <a:pt x="197" y="124"/>
                    </a:cubicBezTo>
                    <a:cubicBezTo>
                      <a:pt x="197" y="124"/>
                      <a:pt x="197" y="124"/>
                      <a:pt x="197" y="124"/>
                    </a:cubicBezTo>
                    <a:close/>
                    <a:moveTo>
                      <a:pt x="197" y="26"/>
                    </a:moveTo>
                    <a:cubicBezTo>
                      <a:pt x="197" y="26"/>
                      <a:pt x="197" y="26"/>
                      <a:pt x="197" y="26"/>
                    </a:cubicBezTo>
                    <a:cubicBezTo>
                      <a:pt x="197" y="26"/>
                      <a:pt x="197" y="26"/>
                      <a:pt x="197" y="26"/>
                    </a:cubicBezTo>
                    <a:cubicBezTo>
                      <a:pt x="197" y="26"/>
                      <a:pt x="197" y="26"/>
                      <a:pt x="197" y="26"/>
                    </a:cubicBezTo>
                    <a:cubicBezTo>
                      <a:pt x="197" y="26"/>
                      <a:pt x="197" y="26"/>
                      <a:pt x="197" y="26"/>
                    </a:cubicBezTo>
                    <a:cubicBezTo>
                      <a:pt x="197" y="26"/>
                      <a:pt x="197" y="26"/>
                      <a:pt x="197" y="26"/>
                    </a:cubicBezTo>
                    <a:cubicBezTo>
                      <a:pt x="197" y="26"/>
                      <a:pt x="197" y="26"/>
                      <a:pt x="197" y="26"/>
                    </a:cubicBezTo>
                    <a:close/>
                    <a:moveTo>
                      <a:pt x="210" y="116"/>
                    </a:moveTo>
                    <a:cubicBezTo>
                      <a:pt x="210" y="116"/>
                      <a:pt x="210" y="116"/>
                      <a:pt x="210" y="116"/>
                    </a:cubicBezTo>
                    <a:cubicBezTo>
                      <a:pt x="210" y="116"/>
                      <a:pt x="210" y="116"/>
                      <a:pt x="210" y="115"/>
                    </a:cubicBezTo>
                    <a:cubicBezTo>
                      <a:pt x="210" y="115"/>
                      <a:pt x="210" y="115"/>
                      <a:pt x="210" y="115"/>
                    </a:cubicBezTo>
                    <a:cubicBezTo>
                      <a:pt x="210" y="115"/>
                      <a:pt x="210" y="115"/>
                      <a:pt x="211" y="115"/>
                    </a:cubicBezTo>
                    <a:cubicBezTo>
                      <a:pt x="211" y="115"/>
                      <a:pt x="211" y="116"/>
                      <a:pt x="211" y="116"/>
                    </a:cubicBezTo>
                    <a:cubicBezTo>
                      <a:pt x="211" y="116"/>
                      <a:pt x="211" y="116"/>
                      <a:pt x="210" y="116"/>
                    </a:cubicBezTo>
                    <a:close/>
                    <a:moveTo>
                      <a:pt x="211" y="122"/>
                    </a:moveTo>
                    <a:cubicBezTo>
                      <a:pt x="211" y="122"/>
                      <a:pt x="211" y="122"/>
                      <a:pt x="211" y="122"/>
                    </a:cubicBezTo>
                    <a:cubicBezTo>
                      <a:pt x="211" y="123"/>
                      <a:pt x="211" y="123"/>
                      <a:pt x="211" y="123"/>
                    </a:cubicBezTo>
                    <a:cubicBezTo>
                      <a:pt x="211" y="123"/>
                      <a:pt x="211" y="122"/>
                      <a:pt x="211" y="122"/>
                    </a:cubicBezTo>
                    <a:cubicBezTo>
                      <a:pt x="211" y="122"/>
                      <a:pt x="211" y="122"/>
                      <a:pt x="211" y="122"/>
                    </a:cubicBezTo>
                    <a:cubicBezTo>
                      <a:pt x="211" y="122"/>
                      <a:pt x="211" y="122"/>
                      <a:pt x="211" y="122"/>
                    </a:cubicBezTo>
                    <a:cubicBezTo>
                      <a:pt x="212" y="122"/>
                      <a:pt x="212" y="122"/>
                      <a:pt x="211" y="122"/>
                    </a:cubicBezTo>
                    <a:close/>
                    <a:moveTo>
                      <a:pt x="212" y="119"/>
                    </a:moveTo>
                    <a:cubicBezTo>
                      <a:pt x="212" y="119"/>
                      <a:pt x="212" y="119"/>
                      <a:pt x="212" y="119"/>
                    </a:cubicBezTo>
                    <a:cubicBezTo>
                      <a:pt x="212" y="119"/>
                      <a:pt x="212" y="119"/>
                      <a:pt x="212" y="119"/>
                    </a:cubicBezTo>
                    <a:cubicBezTo>
                      <a:pt x="213" y="119"/>
                      <a:pt x="213" y="119"/>
                      <a:pt x="213" y="119"/>
                    </a:cubicBezTo>
                    <a:lnTo>
                      <a:pt x="212" y="119"/>
                    </a:lnTo>
                    <a:close/>
                    <a:moveTo>
                      <a:pt x="222" y="97"/>
                    </a:moveTo>
                    <a:cubicBezTo>
                      <a:pt x="222" y="97"/>
                      <a:pt x="222" y="97"/>
                      <a:pt x="222" y="97"/>
                    </a:cubicBezTo>
                    <a:cubicBezTo>
                      <a:pt x="222" y="96"/>
                      <a:pt x="221" y="96"/>
                      <a:pt x="221" y="95"/>
                    </a:cubicBezTo>
                    <a:cubicBezTo>
                      <a:pt x="221" y="95"/>
                      <a:pt x="221" y="95"/>
                      <a:pt x="221" y="95"/>
                    </a:cubicBezTo>
                    <a:cubicBezTo>
                      <a:pt x="221" y="95"/>
                      <a:pt x="221" y="95"/>
                      <a:pt x="222" y="95"/>
                    </a:cubicBezTo>
                    <a:cubicBezTo>
                      <a:pt x="222" y="95"/>
                      <a:pt x="222" y="96"/>
                      <a:pt x="222" y="96"/>
                    </a:cubicBezTo>
                    <a:cubicBezTo>
                      <a:pt x="222" y="96"/>
                      <a:pt x="222" y="96"/>
                      <a:pt x="222" y="97"/>
                    </a:cubicBezTo>
                    <a:cubicBezTo>
                      <a:pt x="223" y="97"/>
                      <a:pt x="222" y="97"/>
                      <a:pt x="222" y="97"/>
                    </a:cubicBezTo>
                    <a:close/>
                    <a:moveTo>
                      <a:pt x="222" y="94"/>
                    </a:moveTo>
                    <a:cubicBezTo>
                      <a:pt x="222" y="94"/>
                      <a:pt x="222" y="94"/>
                      <a:pt x="223" y="94"/>
                    </a:cubicBezTo>
                    <a:cubicBezTo>
                      <a:pt x="223" y="94"/>
                      <a:pt x="223" y="94"/>
                      <a:pt x="223" y="94"/>
                    </a:cubicBezTo>
                    <a:cubicBezTo>
                      <a:pt x="223" y="94"/>
                      <a:pt x="222" y="94"/>
                      <a:pt x="222" y="94"/>
                    </a:cubicBezTo>
                    <a:close/>
                    <a:moveTo>
                      <a:pt x="224" y="112"/>
                    </a:moveTo>
                    <a:cubicBezTo>
                      <a:pt x="224" y="112"/>
                      <a:pt x="224" y="112"/>
                      <a:pt x="224" y="112"/>
                    </a:cubicBezTo>
                    <a:cubicBezTo>
                      <a:pt x="224" y="112"/>
                      <a:pt x="224" y="112"/>
                      <a:pt x="224" y="112"/>
                    </a:cubicBezTo>
                    <a:cubicBezTo>
                      <a:pt x="224" y="112"/>
                      <a:pt x="224" y="112"/>
                      <a:pt x="224" y="111"/>
                    </a:cubicBezTo>
                    <a:cubicBezTo>
                      <a:pt x="224" y="111"/>
                      <a:pt x="224" y="111"/>
                      <a:pt x="224" y="111"/>
                    </a:cubicBezTo>
                    <a:cubicBezTo>
                      <a:pt x="224" y="111"/>
                      <a:pt x="224" y="111"/>
                      <a:pt x="224" y="112"/>
                    </a:cubicBezTo>
                    <a:cubicBezTo>
                      <a:pt x="224" y="112"/>
                      <a:pt x="224" y="112"/>
                      <a:pt x="224" y="112"/>
                    </a:cubicBezTo>
                    <a:close/>
                    <a:moveTo>
                      <a:pt x="231" y="109"/>
                    </a:moveTo>
                    <a:cubicBezTo>
                      <a:pt x="231" y="109"/>
                      <a:pt x="231" y="109"/>
                      <a:pt x="231" y="109"/>
                    </a:cubicBezTo>
                    <a:cubicBezTo>
                      <a:pt x="231" y="109"/>
                      <a:pt x="231" y="108"/>
                      <a:pt x="232" y="108"/>
                    </a:cubicBezTo>
                    <a:cubicBezTo>
                      <a:pt x="232" y="108"/>
                      <a:pt x="232" y="108"/>
                      <a:pt x="232" y="108"/>
                    </a:cubicBezTo>
                    <a:cubicBezTo>
                      <a:pt x="231" y="108"/>
                      <a:pt x="231" y="108"/>
                      <a:pt x="231" y="108"/>
                    </a:cubicBezTo>
                    <a:cubicBezTo>
                      <a:pt x="232" y="108"/>
                      <a:pt x="232" y="108"/>
                      <a:pt x="232" y="108"/>
                    </a:cubicBezTo>
                    <a:cubicBezTo>
                      <a:pt x="232" y="108"/>
                      <a:pt x="232" y="108"/>
                      <a:pt x="232" y="108"/>
                    </a:cubicBezTo>
                    <a:cubicBezTo>
                      <a:pt x="232" y="108"/>
                      <a:pt x="232" y="108"/>
                      <a:pt x="232" y="108"/>
                    </a:cubicBezTo>
                    <a:cubicBezTo>
                      <a:pt x="233" y="108"/>
                      <a:pt x="233" y="108"/>
                      <a:pt x="233" y="108"/>
                    </a:cubicBezTo>
                    <a:cubicBezTo>
                      <a:pt x="233" y="107"/>
                      <a:pt x="234" y="106"/>
                      <a:pt x="234" y="106"/>
                    </a:cubicBezTo>
                    <a:cubicBezTo>
                      <a:pt x="234" y="105"/>
                      <a:pt x="234" y="105"/>
                      <a:pt x="234" y="105"/>
                    </a:cubicBezTo>
                    <a:cubicBezTo>
                      <a:pt x="235" y="104"/>
                      <a:pt x="235" y="103"/>
                      <a:pt x="235" y="103"/>
                    </a:cubicBezTo>
                    <a:cubicBezTo>
                      <a:pt x="236" y="101"/>
                      <a:pt x="236" y="98"/>
                      <a:pt x="236" y="96"/>
                    </a:cubicBezTo>
                    <a:cubicBezTo>
                      <a:pt x="236" y="96"/>
                      <a:pt x="236" y="95"/>
                      <a:pt x="236" y="95"/>
                    </a:cubicBezTo>
                    <a:cubicBezTo>
                      <a:pt x="236" y="95"/>
                      <a:pt x="236" y="95"/>
                      <a:pt x="236" y="95"/>
                    </a:cubicBezTo>
                    <a:cubicBezTo>
                      <a:pt x="236" y="95"/>
                      <a:pt x="237" y="95"/>
                      <a:pt x="237" y="95"/>
                    </a:cubicBezTo>
                    <a:cubicBezTo>
                      <a:pt x="237" y="96"/>
                      <a:pt x="237" y="97"/>
                      <a:pt x="237" y="98"/>
                    </a:cubicBezTo>
                    <a:cubicBezTo>
                      <a:pt x="237" y="99"/>
                      <a:pt x="237" y="99"/>
                      <a:pt x="238" y="100"/>
                    </a:cubicBezTo>
                    <a:cubicBezTo>
                      <a:pt x="238" y="100"/>
                      <a:pt x="238" y="101"/>
                      <a:pt x="237" y="101"/>
                    </a:cubicBezTo>
                    <a:cubicBezTo>
                      <a:pt x="237" y="102"/>
                      <a:pt x="237" y="102"/>
                      <a:pt x="237" y="102"/>
                    </a:cubicBezTo>
                    <a:cubicBezTo>
                      <a:pt x="237" y="103"/>
                      <a:pt x="238" y="103"/>
                      <a:pt x="237" y="103"/>
                    </a:cubicBezTo>
                    <a:cubicBezTo>
                      <a:pt x="237" y="104"/>
                      <a:pt x="236" y="105"/>
                      <a:pt x="235" y="106"/>
                    </a:cubicBezTo>
                    <a:cubicBezTo>
                      <a:pt x="234" y="107"/>
                      <a:pt x="234" y="107"/>
                      <a:pt x="234" y="108"/>
                    </a:cubicBezTo>
                    <a:cubicBezTo>
                      <a:pt x="234" y="108"/>
                      <a:pt x="234" y="109"/>
                      <a:pt x="233" y="109"/>
                    </a:cubicBezTo>
                    <a:cubicBezTo>
                      <a:pt x="233" y="109"/>
                      <a:pt x="232" y="110"/>
                      <a:pt x="231" y="109"/>
                    </a:cubicBezTo>
                    <a:cubicBezTo>
                      <a:pt x="231" y="109"/>
                      <a:pt x="231" y="109"/>
                      <a:pt x="231"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439">
                <a:extLst>
                  <a:ext uri="{FF2B5EF4-FFF2-40B4-BE49-F238E27FC236}">
                    <a16:creationId xmlns:a16="http://schemas.microsoft.com/office/drawing/2014/main" id="{C7C2544A-CBB3-4A74-BDA1-3423E921F67A}"/>
                  </a:ext>
                </a:extLst>
              </p:cNvPr>
              <p:cNvSpPr>
                <a:spLocks/>
              </p:cNvSpPr>
              <p:nvPr/>
            </p:nvSpPr>
            <p:spPr bwMode="auto">
              <a:xfrm>
                <a:off x="5962983" y="2904162"/>
                <a:ext cx="0" cy="3175"/>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Oval 440">
                <a:extLst>
                  <a:ext uri="{FF2B5EF4-FFF2-40B4-BE49-F238E27FC236}">
                    <a16:creationId xmlns:a16="http://schemas.microsoft.com/office/drawing/2014/main" id="{7CE87E93-8CFC-4931-84BB-E7E3CA2886BD}"/>
                  </a:ext>
                </a:extLst>
              </p:cNvPr>
              <p:cNvSpPr>
                <a:spLocks noChangeArrowheads="1"/>
              </p:cNvSpPr>
              <p:nvPr/>
            </p:nvSpPr>
            <p:spPr bwMode="auto">
              <a:xfrm>
                <a:off x="5366095" y="2677154"/>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441">
                <a:extLst>
                  <a:ext uri="{FF2B5EF4-FFF2-40B4-BE49-F238E27FC236}">
                    <a16:creationId xmlns:a16="http://schemas.microsoft.com/office/drawing/2014/main" id="{CA92FEA4-F5A7-4C0A-BFB0-F1B447369257}"/>
                  </a:ext>
                </a:extLst>
              </p:cNvPr>
              <p:cNvSpPr>
                <a:spLocks noChangeArrowheads="1"/>
              </p:cNvSpPr>
              <p:nvPr/>
            </p:nvSpPr>
            <p:spPr bwMode="auto">
              <a:xfrm>
                <a:off x="4856518" y="297559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Oval 442">
                <a:extLst>
                  <a:ext uri="{FF2B5EF4-FFF2-40B4-BE49-F238E27FC236}">
                    <a16:creationId xmlns:a16="http://schemas.microsoft.com/office/drawing/2014/main" id="{0B523431-D2F4-4620-B2AC-F4C831F16BD6}"/>
                  </a:ext>
                </a:extLst>
              </p:cNvPr>
              <p:cNvSpPr>
                <a:spLocks noChangeArrowheads="1"/>
              </p:cNvSpPr>
              <p:nvPr/>
            </p:nvSpPr>
            <p:spPr bwMode="auto">
              <a:xfrm>
                <a:off x="4661259" y="2283462"/>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443">
                <a:extLst>
                  <a:ext uri="{FF2B5EF4-FFF2-40B4-BE49-F238E27FC236}">
                    <a16:creationId xmlns:a16="http://schemas.microsoft.com/office/drawing/2014/main" id="{1696F237-23F8-411C-B9FD-6D90E4ACD6C8}"/>
                  </a:ext>
                </a:extLst>
              </p:cNvPr>
              <p:cNvSpPr>
                <a:spLocks/>
              </p:cNvSpPr>
              <p:nvPr/>
            </p:nvSpPr>
            <p:spPr bwMode="auto">
              <a:xfrm>
                <a:off x="4678722" y="2348548"/>
                <a:ext cx="39687" cy="39687"/>
              </a:xfrm>
              <a:custGeom>
                <a:avLst/>
                <a:gdLst>
                  <a:gd name="T0" fmla="*/ 3 w 11"/>
                  <a:gd name="T1" fmla="*/ 1 h 11"/>
                  <a:gd name="T2" fmla="*/ 3 w 11"/>
                  <a:gd name="T3" fmla="*/ 1 h 11"/>
                  <a:gd name="T4" fmla="*/ 3 w 11"/>
                  <a:gd name="T5" fmla="*/ 1 h 11"/>
                  <a:gd name="T6" fmla="*/ 3 w 11"/>
                  <a:gd name="T7" fmla="*/ 2 h 11"/>
                  <a:gd name="T8" fmla="*/ 1 w 11"/>
                  <a:gd name="T9" fmla="*/ 7 h 11"/>
                  <a:gd name="T10" fmla="*/ 0 w 11"/>
                  <a:gd name="T11" fmla="*/ 8 h 11"/>
                  <a:gd name="T12" fmla="*/ 0 w 11"/>
                  <a:gd name="T13" fmla="*/ 8 h 11"/>
                  <a:gd name="T14" fmla="*/ 0 w 11"/>
                  <a:gd name="T15" fmla="*/ 9 h 11"/>
                  <a:gd name="T16" fmla="*/ 1 w 11"/>
                  <a:gd name="T17" fmla="*/ 9 h 11"/>
                  <a:gd name="T18" fmla="*/ 1 w 11"/>
                  <a:gd name="T19" fmla="*/ 10 h 11"/>
                  <a:gd name="T20" fmla="*/ 1 w 11"/>
                  <a:gd name="T21" fmla="*/ 11 h 11"/>
                  <a:gd name="T22" fmla="*/ 2 w 11"/>
                  <a:gd name="T23" fmla="*/ 11 h 11"/>
                  <a:gd name="T24" fmla="*/ 3 w 11"/>
                  <a:gd name="T25" fmla="*/ 11 h 11"/>
                  <a:gd name="T26" fmla="*/ 6 w 11"/>
                  <a:gd name="T27" fmla="*/ 8 h 11"/>
                  <a:gd name="T28" fmla="*/ 6 w 11"/>
                  <a:gd name="T29" fmla="*/ 8 h 11"/>
                  <a:gd name="T30" fmla="*/ 7 w 11"/>
                  <a:gd name="T31" fmla="*/ 10 h 11"/>
                  <a:gd name="T32" fmla="*/ 7 w 11"/>
                  <a:gd name="T33" fmla="*/ 10 h 11"/>
                  <a:gd name="T34" fmla="*/ 9 w 11"/>
                  <a:gd name="T35" fmla="*/ 11 h 11"/>
                  <a:gd name="T36" fmla="*/ 10 w 11"/>
                  <a:gd name="T37" fmla="*/ 11 h 11"/>
                  <a:gd name="T38" fmla="*/ 11 w 11"/>
                  <a:gd name="T39" fmla="*/ 10 h 11"/>
                  <a:gd name="T40" fmla="*/ 10 w 11"/>
                  <a:gd name="T41" fmla="*/ 9 h 11"/>
                  <a:gd name="T42" fmla="*/ 10 w 11"/>
                  <a:gd name="T43" fmla="*/ 9 h 11"/>
                  <a:gd name="T44" fmla="*/ 9 w 11"/>
                  <a:gd name="T45" fmla="*/ 8 h 11"/>
                  <a:gd name="T46" fmla="*/ 9 w 11"/>
                  <a:gd name="T47" fmla="*/ 6 h 11"/>
                  <a:gd name="T48" fmla="*/ 8 w 11"/>
                  <a:gd name="T49" fmla="*/ 5 h 11"/>
                  <a:gd name="T50" fmla="*/ 6 w 11"/>
                  <a:gd name="T51" fmla="*/ 3 h 11"/>
                  <a:gd name="T52" fmla="*/ 5 w 11"/>
                  <a:gd name="T53" fmla="*/ 3 h 11"/>
                  <a:gd name="T54" fmla="*/ 5 w 11"/>
                  <a:gd name="T55" fmla="*/ 2 h 11"/>
                  <a:gd name="T56" fmla="*/ 6 w 11"/>
                  <a:gd name="T57" fmla="*/ 1 h 11"/>
                  <a:gd name="T58" fmla="*/ 6 w 11"/>
                  <a:gd name="T59" fmla="*/ 1 h 11"/>
                  <a:gd name="T60" fmla="*/ 6 w 11"/>
                  <a:gd name="T61" fmla="*/ 1 h 11"/>
                  <a:gd name="T62" fmla="*/ 5 w 11"/>
                  <a:gd name="T63" fmla="*/ 1 h 11"/>
                  <a:gd name="T64" fmla="*/ 4 w 11"/>
                  <a:gd name="T65" fmla="*/ 1 h 11"/>
                  <a:gd name="T66" fmla="*/ 3 w 11"/>
                  <a:gd name="T67" fmla="*/ 1 h 11"/>
                  <a:gd name="T68" fmla="*/ 3 w 11"/>
                  <a:gd name="T6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 h="11">
                    <a:moveTo>
                      <a:pt x="3" y="1"/>
                    </a:moveTo>
                    <a:cubicBezTo>
                      <a:pt x="3" y="1"/>
                      <a:pt x="3" y="1"/>
                      <a:pt x="3" y="1"/>
                    </a:cubicBezTo>
                    <a:cubicBezTo>
                      <a:pt x="3" y="1"/>
                      <a:pt x="3" y="1"/>
                      <a:pt x="3" y="1"/>
                    </a:cubicBezTo>
                    <a:cubicBezTo>
                      <a:pt x="3" y="2"/>
                      <a:pt x="3" y="2"/>
                      <a:pt x="3" y="2"/>
                    </a:cubicBezTo>
                    <a:cubicBezTo>
                      <a:pt x="2" y="4"/>
                      <a:pt x="1" y="5"/>
                      <a:pt x="1" y="7"/>
                    </a:cubicBezTo>
                    <a:cubicBezTo>
                      <a:pt x="1" y="7"/>
                      <a:pt x="1" y="7"/>
                      <a:pt x="0" y="8"/>
                    </a:cubicBezTo>
                    <a:cubicBezTo>
                      <a:pt x="0" y="8"/>
                      <a:pt x="0" y="8"/>
                      <a:pt x="0" y="8"/>
                    </a:cubicBezTo>
                    <a:cubicBezTo>
                      <a:pt x="0" y="8"/>
                      <a:pt x="0" y="9"/>
                      <a:pt x="0" y="9"/>
                    </a:cubicBezTo>
                    <a:cubicBezTo>
                      <a:pt x="0" y="9"/>
                      <a:pt x="0" y="9"/>
                      <a:pt x="1" y="9"/>
                    </a:cubicBezTo>
                    <a:cubicBezTo>
                      <a:pt x="1" y="9"/>
                      <a:pt x="1" y="10"/>
                      <a:pt x="1" y="10"/>
                    </a:cubicBezTo>
                    <a:cubicBezTo>
                      <a:pt x="1" y="10"/>
                      <a:pt x="1" y="10"/>
                      <a:pt x="1" y="11"/>
                    </a:cubicBezTo>
                    <a:cubicBezTo>
                      <a:pt x="1" y="11"/>
                      <a:pt x="1" y="11"/>
                      <a:pt x="2" y="11"/>
                    </a:cubicBezTo>
                    <a:cubicBezTo>
                      <a:pt x="2" y="11"/>
                      <a:pt x="3" y="11"/>
                      <a:pt x="3" y="11"/>
                    </a:cubicBezTo>
                    <a:cubicBezTo>
                      <a:pt x="4" y="10"/>
                      <a:pt x="5" y="10"/>
                      <a:pt x="6" y="8"/>
                    </a:cubicBezTo>
                    <a:cubicBezTo>
                      <a:pt x="6" y="8"/>
                      <a:pt x="6" y="8"/>
                      <a:pt x="6" y="8"/>
                    </a:cubicBezTo>
                    <a:cubicBezTo>
                      <a:pt x="7" y="9"/>
                      <a:pt x="7" y="9"/>
                      <a:pt x="7" y="10"/>
                    </a:cubicBezTo>
                    <a:cubicBezTo>
                      <a:pt x="7" y="10"/>
                      <a:pt x="7" y="10"/>
                      <a:pt x="7" y="10"/>
                    </a:cubicBezTo>
                    <a:cubicBezTo>
                      <a:pt x="8" y="10"/>
                      <a:pt x="9" y="11"/>
                      <a:pt x="9" y="11"/>
                    </a:cubicBezTo>
                    <a:cubicBezTo>
                      <a:pt x="9" y="11"/>
                      <a:pt x="10" y="11"/>
                      <a:pt x="10" y="11"/>
                    </a:cubicBezTo>
                    <a:cubicBezTo>
                      <a:pt x="10" y="11"/>
                      <a:pt x="10" y="10"/>
                      <a:pt x="11" y="10"/>
                    </a:cubicBezTo>
                    <a:cubicBezTo>
                      <a:pt x="11" y="10"/>
                      <a:pt x="11" y="9"/>
                      <a:pt x="10" y="9"/>
                    </a:cubicBezTo>
                    <a:cubicBezTo>
                      <a:pt x="10" y="9"/>
                      <a:pt x="10" y="9"/>
                      <a:pt x="10" y="9"/>
                    </a:cubicBezTo>
                    <a:cubicBezTo>
                      <a:pt x="10" y="9"/>
                      <a:pt x="9" y="8"/>
                      <a:pt x="9" y="8"/>
                    </a:cubicBezTo>
                    <a:cubicBezTo>
                      <a:pt x="9" y="7"/>
                      <a:pt x="9" y="6"/>
                      <a:pt x="9" y="6"/>
                    </a:cubicBezTo>
                    <a:cubicBezTo>
                      <a:pt x="8" y="6"/>
                      <a:pt x="8" y="5"/>
                      <a:pt x="8" y="5"/>
                    </a:cubicBezTo>
                    <a:cubicBezTo>
                      <a:pt x="7" y="4"/>
                      <a:pt x="6" y="4"/>
                      <a:pt x="6" y="3"/>
                    </a:cubicBezTo>
                    <a:cubicBezTo>
                      <a:pt x="6" y="3"/>
                      <a:pt x="6" y="3"/>
                      <a:pt x="5" y="3"/>
                    </a:cubicBezTo>
                    <a:cubicBezTo>
                      <a:pt x="5" y="2"/>
                      <a:pt x="5" y="2"/>
                      <a:pt x="5" y="2"/>
                    </a:cubicBezTo>
                    <a:cubicBezTo>
                      <a:pt x="6" y="2"/>
                      <a:pt x="6" y="1"/>
                      <a:pt x="6" y="1"/>
                    </a:cubicBezTo>
                    <a:cubicBezTo>
                      <a:pt x="6" y="1"/>
                      <a:pt x="6" y="1"/>
                      <a:pt x="6" y="1"/>
                    </a:cubicBezTo>
                    <a:cubicBezTo>
                      <a:pt x="6" y="0"/>
                      <a:pt x="6" y="0"/>
                      <a:pt x="6" y="1"/>
                    </a:cubicBezTo>
                    <a:cubicBezTo>
                      <a:pt x="5" y="1"/>
                      <a:pt x="5" y="1"/>
                      <a:pt x="5" y="1"/>
                    </a:cubicBezTo>
                    <a:cubicBezTo>
                      <a:pt x="4" y="1"/>
                      <a:pt x="4" y="1"/>
                      <a:pt x="4" y="1"/>
                    </a:cubicBezTo>
                    <a:cubicBezTo>
                      <a:pt x="4" y="1"/>
                      <a:pt x="3" y="1"/>
                      <a:pt x="3"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Oval 444">
                <a:extLst>
                  <a:ext uri="{FF2B5EF4-FFF2-40B4-BE49-F238E27FC236}">
                    <a16:creationId xmlns:a16="http://schemas.microsoft.com/office/drawing/2014/main" id="{CDA3BE39-C9B6-4DB9-BFA5-D81C496007A9}"/>
                  </a:ext>
                </a:extLst>
              </p:cNvPr>
              <p:cNvSpPr>
                <a:spLocks noChangeArrowheads="1"/>
              </p:cNvSpPr>
              <p:nvPr/>
            </p:nvSpPr>
            <p:spPr bwMode="auto">
              <a:xfrm>
                <a:off x="4740633" y="3443901"/>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Oval 445">
                <a:extLst>
                  <a:ext uri="{FF2B5EF4-FFF2-40B4-BE49-F238E27FC236}">
                    <a16:creationId xmlns:a16="http://schemas.microsoft.com/office/drawing/2014/main" id="{A079A45E-83A7-400E-8CE8-A21B66A6AEBA}"/>
                  </a:ext>
                </a:extLst>
              </p:cNvPr>
              <p:cNvSpPr>
                <a:spLocks noChangeArrowheads="1"/>
              </p:cNvSpPr>
              <p:nvPr/>
            </p:nvSpPr>
            <p:spPr bwMode="auto">
              <a:xfrm>
                <a:off x="4729521" y="2294574"/>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Oval 446">
                <a:extLst>
                  <a:ext uri="{FF2B5EF4-FFF2-40B4-BE49-F238E27FC236}">
                    <a16:creationId xmlns:a16="http://schemas.microsoft.com/office/drawing/2014/main" id="{237745D7-545B-4A50-85A4-5263303AB180}"/>
                  </a:ext>
                </a:extLst>
              </p:cNvPr>
              <p:cNvSpPr>
                <a:spLocks noChangeArrowheads="1"/>
              </p:cNvSpPr>
              <p:nvPr/>
            </p:nvSpPr>
            <p:spPr bwMode="auto">
              <a:xfrm>
                <a:off x="4788257" y="2597781"/>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447">
                <a:extLst>
                  <a:ext uri="{FF2B5EF4-FFF2-40B4-BE49-F238E27FC236}">
                    <a16:creationId xmlns:a16="http://schemas.microsoft.com/office/drawing/2014/main" id="{AB168939-B1DD-4CB6-973F-F36D0FCB5372}"/>
                  </a:ext>
                </a:extLst>
              </p:cNvPr>
              <p:cNvSpPr>
                <a:spLocks/>
              </p:cNvSpPr>
              <p:nvPr/>
            </p:nvSpPr>
            <p:spPr bwMode="auto">
              <a:xfrm>
                <a:off x="4754920" y="34550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Oval 448">
                <a:extLst>
                  <a:ext uri="{FF2B5EF4-FFF2-40B4-BE49-F238E27FC236}">
                    <a16:creationId xmlns:a16="http://schemas.microsoft.com/office/drawing/2014/main" id="{B7D5D9E8-F9B1-4BCE-8871-44DB895BBB7A}"/>
                  </a:ext>
                </a:extLst>
              </p:cNvPr>
              <p:cNvSpPr>
                <a:spLocks noChangeArrowheads="1"/>
              </p:cNvSpPr>
              <p:nvPr/>
            </p:nvSpPr>
            <p:spPr bwMode="auto">
              <a:xfrm>
                <a:off x="4262805" y="2356486"/>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49">
                <a:extLst>
                  <a:ext uri="{FF2B5EF4-FFF2-40B4-BE49-F238E27FC236}">
                    <a16:creationId xmlns:a16="http://schemas.microsoft.com/office/drawing/2014/main" id="{04749F0A-E2A3-421C-873B-BB9B65B10C00}"/>
                  </a:ext>
                </a:extLst>
              </p:cNvPr>
              <p:cNvSpPr>
                <a:spLocks noEditPoints="1"/>
              </p:cNvSpPr>
              <p:nvPr/>
            </p:nvSpPr>
            <p:spPr bwMode="auto">
              <a:xfrm>
                <a:off x="4111996" y="2150115"/>
                <a:ext cx="857232" cy="1309661"/>
              </a:xfrm>
              <a:custGeom>
                <a:avLst/>
                <a:gdLst>
                  <a:gd name="T0" fmla="*/ 197 w 237"/>
                  <a:gd name="T1" fmla="*/ 217 h 363"/>
                  <a:gd name="T2" fmla="*/ 161 w 237"/>
                  <a:gd name="T3" fmla="*/ 206 h 363"/>
                  <a:gd name="T4" fmla="*/ 136 w 237"/>
                  <a:gd name="T5" fmla="*/ 196 h 363"/>
                  <a:gd name="T6" fmla="*/ 110 w 237"/>
                  <a:gd name="T7" fmla="*/ 172 h 363"/>
                  <a:gd name="T8" fmla="*/ 150 w 237"/>
                  <a:gd name="T9" fmla="*/ 155 h 363"/>
                  <a:gd name="T10" fmla="*/ 170 w 237"/>
                  <a:gd name="T11" fmla="*/ 133 h 363"/>
                  <a:gd name="T12" fmla="*/ 183 w 237"/>
                  <a:gd name="T13" fmla="*/ 119 h 363"/>
                  <a:gd name="T14" fmla="*/ 198 w 237"/>
                  <a:gd name="T15" fmla="*/ 109 h 363"/>
                  <a:gd name="T16" fmla="*/ 192 w 237"/>
                  <a:gd name="T17" fmla="*/ 80 h 363"/>
                  <a:gd name="T18" fmla="*/ 166 w 237"/>
                  <a:gd name="T19" fmla="*/ 85 h 363"/>
                  <a:gd name="T20" fmla="*/ 138 w 237"/>
                  <a:gd name="T21" fmla="*/ 86 h 363"/>
                  <a:gd name="T22" fmla="*/ 161 w 237"/>
                  <a:gd name="T23" fmla="*/ 53 h 363"/>
                  <a:gd name="T24" fmla="*/ 164 w 237"/>
                  <a:gd name="T25" fmla="*/ 47 h 363"/>
                  <a:gd name="T26" fmla="*/ 163 w 237"/>
                  <a:gd name="T27" fmla="*/ 23 h 363"/>
                  <a:gd name="T28" fmla="*/ 154 w 237"/>
                  <a:gd name="T29" fmla="*/ 39 h 363"/>
                  <a:gd name="T30" fmla="*/ 149 w 237"/>
                  <a:gd name="T31" fmla="*/ 35 h 363"/>
                  <a:gd name="T32" fmla="*/ 131 w 237"/>
                  <a:gd name="T33" fmla="*/ 39 h 363"/>
                  <a:gd name="T34" fmla="*/ 102 w 237"/>
                  <a:gd name="T35" fmla="*/ 23 h 363"/>
                  <a:gd name="T36" fmla="*/ 82 w 237"/>
                  <a:gd name="T37" fmla="*/ 21 h 363"/>
                  <a:gd name="T38" fmla="*/ 61 w 237"/>
                  <a:gd name="T39" fmla="*/ 2 h 363"/>
                  <a:gd name="T40" fmla="*/ 35 w 237"/>
                  <a:gd name="T41" fmla="*/ 22 h 363"/>
                  <a:gd name="T42" fmla="*/ 29 w 237"/>
                  <a:gd name="T43" fmla="*/ 33 h 363"/>
                  <a:gd name="T44" fmla="*/ 15 w 237"/>
                  <a:gd name="T45" fmla="*/ 58 h 363"/>
                  <a:gd name="T46" fmla="*/ 9 w 237"/>
                  <a:gd name="T47" fmla="*/ 71 h 363"/>
                  <a:gd name="T48" fmla="*/ 34 w 237"/>
                  <a:gd name="T49" fmla="*/ 60 h 363"/>
                  <a:gd name="T50" fmla="*/ 56 w 237"/>
                  <a:gd name="T51" fmla="*/ 65 h 363"/>
                  <a:gd name="T52" fmla="*/ 63 w 237"/>
                  <a:gd name="T53" fmla="*/ 74 h 363"/>
                  <a:gd name="T54" fmla="*/ 62 w 237"/>
                  <a:gd name="T55" fmla="*/ 84 h 363"/>
                  <a:gd name="T56" fmla="*/ 66 w 237"/>
                  <a:gd name="T57" fmla="*/ 90 h 363"/>
                  <a:gd name="T58" fmla="*/ 72 w 237"/>
                  <a:gd name="T59" fmla="*/ 109 h 363"/>
                  <a:gd name="T60" fmla="*/ 64 w 237"/>
                  <a:gd name="T61" fmla="*/ 140 h 363"/>
                  <a:gd name="T62" fmla="*/ 77 w 237"/>
                  <a:gd name="T63" fmla="*/ 158 h 363"/>
                  <a:gd name="T64" fmla="*/ 131 w 237"/>
                  <a:gd name="T65" fmla="*/ 206 h 363"/>
                  <a:gd name="T66" fmla="*/ 141 w 237"/>
                  <a:gd name="T67" fmla="*/ 238 h 363"/>
                  <a:gd name="T68" fmla="*/ 163 w 237"/>
                  <a:gd name="T69" fmla="*/ 311 h 363"/>
                  <a:gd name="T70" fmla="*/ 165 w 237"/>
                  <a:gd name="T71" fmla="*/ 341 h 363"/>
                  <a:gd name="T72" fmla="*/ 168 w 237"/>
                  <a:gd name="T73" fmla="*/ 352 h 363"/>
                  <a:gd name="T74" fmla="*/ 179 w 237"/>
                  <a:gd name="T75" fmla="*/ 361 h 363"/>
                  <a:gd name="T76" fmla="*/ 178 w 237"/>
                  <a:gd name="T77" fmla="*/ 354 h 363"/>
                  <a:gd name="T78" fmla="*/ 184 w 237"/>
                  <a:gd name="T79" fmla="*/ 325 h 363"/>
                  <a:gd name="T80" fmla="*/ 197 w 237"/>
                  <a:gd name="T81" fmla="*/ 306 h 363"/>
                  <a:gd name="T82" fmla="*/ 228 w 237"/>
                  <a:gd name="T83" fmla="*/ 260 h 363"/>
                  <a:gd name="T84" fmla="*/ 179 w 237"/>
                  <a:gd name="T85" fmla="*/ 98 h 363"/>
                  <a:gd name="T86" fmla="*/ 143 w 237"/>
                  <a:gd name="T87" fmla="*/ 60 h 363"/>
                  <a:gd name="T88" fmla="*/ 153 w 237"/>
                  <a:gd name="T89" fmla="*/ 131 h 363"/>
                  <a:gd name="T90" fmla="*/ 144 w 237"/>
                  <a:gd name="T91" fmla="*/ 122 h 363"/>
                  <a:gd name="T92" fmla="*/ 139 w 237"/>
                  <a:gd name="T93" fmla="*/ 109 h 363"/>
                  <a:gd name="T94" fmla="*/ 143 w 237"/>
                  <a:gd name="T95" fmla="*/ 115 h 363"/>
                  <a:gd name="T96" fmla="*/ 130 w 237"/>
                  <a:gd name="T97" fmla="*/ 63 h 363"/>
                  <a:gd name="T98" fmla="*/ 126 w 237"/>
                  <a:gd name="T99" fmla="*/ 86 h 363"/>
                  <a:gd name="T100" fmla="*/ 119 w 237"/>
                  <a:gd name="T101" fmla="*/ 100 h 363"/>
                  <a:gd name="T102" fmla="*/ 121 w 237"/>
                  <a:gd name="T103" fmla="*/ 105 h 363"/>
                  <a:gd name="T104" fmla="*/ 122 w 237"/>
                  <a:gd name="T105" fmla="*/ 82 h 363"/>
                  <a:gd name="T106" fmla="*/ 63 w 237"/>
                  <a:gd name="T107" fmla="*/ 67 h 363"/>
                  <a:gd name="T108" fmla="*/ 90 w 237"/>
                  <a:gd name="T109" fmla="*/ 66 h 363"/>
                  <a:gd name="T110" fmla="*/ 113 w 237"/>
                  <a:gd name="T111" fmla="*/ 65 h 363"/>
                  <a:gd name="T112" fmla="*/ 106 w 237"/>
                  <a:gd name="T113" fmla="*/ 40 h 363"/>
                  <a:gd name="T114" fmla="*/ 104 w 237"/>
                  <a:gd name="T115" fmla="*/ 48 h 363"/>
                  <a:gd name="T116" fmla="*/ 104 w 237"/>
                  <a:gd name="T117" fmla="*/ 63 h 363"/>
                  <a:gd name="T118" fmla="*/ 112 w 237"/>
                  <a:gd name="T119" fmla="*/ 75 h 363"/>
                  <a:gd name="T120" fmla="*/ 171 w 237"/>
                  <a:gd name="T121" fmla="*/ 352 h 363"/>
                  <a:gd name="T122" fmla="*/ 178 w 237"/>
                  <a:gd name="T123" fmla="*/ 357 h 363"/>
                  <a:gd name="T124" fmla="*/ 194 w 237"/>
                  <a:gd name="T125" fmla="*/ 219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7" h="363">
                    <a:moveTo>
                      <a:pt x="235" y="240"/>
                    </a:moveTo>
                    <a:cubicBezTo>
                      <a:pt x="235" y="240"/>
                      <a:pt x="235" y="240"/>
                      <a:pt x="235" y="240"/>
                    </a:cubicBezTo>
                    <a:cubicBezTo>
                      <a:pt x="234" y="240"/>
                      <a:pt x="234" y="240"/>
                      <a:pt x="233" y="240"/>
                    </a:cubicBezTo>
                    <a:cubicBezTo>
                      <a:pt x="233" y="240"/>
                      <a:pt x="232" y="240"/>
                      <a:pt x="232" y="239"/>
                    </a:cubicBezTo>
                    <a:cubicBezTo>
                      <a:pt x="231" y="239"/>
                      <a:pt x="230" y="238"/>
                      <a:pt x="230" y="238"/>
                    </a:cubicBezTo>
                    <a:cubicBezTo>
                      <a:pt x="229" y="236"/>
                      <a:pt x="228" y="236"/>
                      <a:pt x="227" y="235"/>
                    </a:cubicBezTo>
                    <a:cubicBezTo>
                      <a:pt x="226" y="235"/>
                      <a:pt x="225" y="235"/>
                      <a:pt x="225" y="235"/>
                    </a:cubicBezTo>
                    <a:cubicBezTo>
                      <a:pt x="223" y="235"/>
                      <a:pt x="221" y="235"/>
                      <a:pt x="219" y="234"/>
                    </a:cubicBezTo>
                    <a:cubicBezTo>
                      <a:pt x="219" y="234"/>
                      <a:pt x="218" y="234"/>
                      <a:pt x="218" y="234"/>
                    </a:cubicBezTo>
                    <a:cubicBezTo>
                      <a:pt x="218" y="234"/>
                      <a:pt x="218" y="234"/>
                      <a:pt x="217" y="235"/>
                    </a:cubicBezTo>
                    <a:cubicBezTo>
                      <a:pt x="217" y="235"/>
                      <a:pt x="217" y="235"/>
                      <a:pt x="217" y="234"/>
                    </a:cubicBezTo>
                    <a:cubicBezTo>
                      <a:pt x="217" y="234"/>
                      <a:pt x="217" y="233"/>
                      <a:pt x="216" y="233"/>
                    </a:cubicBezTo>
                    <a:cubicBezTo>
                      <a:pt x="216" y="233"/>
                      <a:pt x="216" y="232"/>
                      <a:pt x="216" y="232"/>
                    </a:cubicBezTo>
                    <a:cubicBezTo>
                      <a:pt x="214" y="232"/>
                      <a:pt x="214" y="232"/>
                      <a:pt x="213" y="231"/>
                    </a:cubicBezTo>
                    <a:cubicBezTo>
                      <a:pt x="212" y="231"/>
                      <a:pt x="211" y="231"/>
                      <a:pt x="210" y="231"/>
                    </a:cubicBezTo>
                    <a:cubicBezTo>
                      <a:pt x="209" y="231"/>
                      <a:pt x="209" y="231"/>
                      <a:pt x="209" y="231"/>
                    </a:cubicBezTo>
                    <a:cubicBezTo>
                      <a:pt x="208" y="232"/>
                      <a:pt x="208" y="232"/>
                      <a:pt x="208" y="232"/>
                    </a:cubicBezTo>
                    <a:cubicBezTo>
                      <a:pt x="208" y="232"/>
                      <a:pt x="208" y="231"/>
                      <a:pt x="208" y="231"/>
                    </a:cubicBezTo>
                    <a:cubicBezTo>
                      <a:pt x="208" y="231"/>
                      <a:pt x="208" y="231"/>
                      <a:pt x="208" y="231"/>
                    </a:cubicBezTo>
                    <a:cubicBezTo>
                      <a:pt x="208" y="230"/>
                      <a:pt x="208" y="230"/>
                      <a:pt x="208" y="230"/>
                    </a:cubicBezTo>
                    <a:cubicBezTo>
                      <a:pt x="207" y="229"/>
                      <a:pt x="206" y="229"/>
                      <a:pt x="206" y="229"/>
                    </a:cubicBezTo>
                    <a:cubicBezTo>
                      <a:pt x="206" y="229"/>
                      <a:pt x="206" y="229"/>
                      <a:pt x="206" y="229"/>
                    </a:cubicBezTo>
                    <a:cubicBezTo>
                      <a:pt x="206" y="229"/>
                      <a:pt x="206" y="229"/>
                      <a:pt x="206" y="229"/>
                    </a:cubicBezTo>
                    <a:cubicBezTo>
                      <a:pt x="206" y="230"/>
                      <a:pt x="206" y="230"/>
                      <a:pt x="206" y="230"/>
                    </a:cubicBezTo>
                    <a:cubicBezTo>
                      <a:pt x="206" y="229"/>
                      <a:pt x="206" y="229"/>
                      <a:pt x="206" y="229"/>
                    </a:cubicBezTo>
                    <a:cubicBezTo>
                      <a:pt x="206" y="229"/>
                      <a:pt x="206" y="229"/>
                      <a:pt x="206" y="229"/>
                    </a:cubicBezTo>
                    <a:cubicBezTo>
                      <a:pt x="205" y="229"/>
                      <a:pt x="204" y="229"/>
                      <a:pt x="204" y="230"/>
                    </a:cubicBezTo>
                    <a:cubicBezTo>
                      <a:pt x="204" y="229"/>
                      <a:pt x="203" y="229"/>
                      <a:pt x="203" y="229"/>
                    </a:cubicBezTo>
                    <a:cubicBezTo>
                      <a:pt x="203" y="229"/>
                      <a:pt x="204" y="229"/>
                      <a:pt x="205" y="228"/>
                    </a:cubicBezTo>
                    <a:cubicBezTo>
                      <a:pt x="205" y="228"/>
                      <a:pt x="205" y="227"/>
                      <a:pt x="205" y="227"/>
                    </a:cubicBezTo>
                    <a:cubicBezTo>
                      <a:pt x="205" y="226"/>
                      <a:pt x="205" y="226"/>
                      <a:pt x="205" y="225"/>
                    </a:cubicBezTo>
                    <a:cubicBezTo>
                      <a:pt x="205" y="225"/>
                      <a:pt x="205" y="225"/>
                      <a:pt x="204" y="224"/>
                    </a:cubicBezTo>
                    <a:cubicBezTo>
                      <a:pt x="203" y="223"/>
                      <a:pt x="203" y="223"/>
                      <a:pt x="203" y="222"/>
                    </a:cubicBezTo>
                    <a:cubicBezTo>
                      <a:pt x="203" y="221"/>
                      <a:pt x="202" y="221"/>
                      <a:pt x="202" y="220"/>
                    </a:cubicBezTo>
                    <a:cubicBezTo>
                      <a:pt x="201" y="219"/>
                      <a:pt x="199" y="217"/>
                      <a:pt x="197" y="217"/>
                    </a:cubicBezTo>
                    <a:cubicBezTo>
                      <a:pt x="197" y="217"/>
                      <a:pt x="197" y="217"/>
                      <a:pt x="197" y="217"/>
                    </a:cubicBezTo>
                    <a:cubicBezTo>
                      <a:pt x="196" y="216"/>
                      <a:pt x="195" y="216"/>
                      <a:pt x="194" y="216"/>
                    </a:cubicBezTo>
                    <a:cubicBezTo>
                      <a:pt x="193" y="216"/>
                      <a:pt x="192" y="216"/>
                      <a:pt x="191" y="216"/>
                    </a:cubicBezTo>
                    <a:cubicBezTo>
                      <a:pt x="191" y="216"/>
                      <a:pt x="191" y="216"/>
                      <a:pt x="191" y="216"/>
                    </a:cubicBezTo>
                    <a:cubicBezTo>
                      <a:pt x="190" y="216"/>
                      <a:pt x="189" y="215"/>
                      <a:pt x="188" y="215"/>
                    </a:cubicBezTo>
                    <a:cubicBezTo>
                      <a:pt x="188" y="215"/>
                      <a:pt x="188" y="214"/>
                      <a:pt x="188" y="214"/>
                    </a:cubicBezTo>
                    <a:cubicBezTo>
                      <a:pt x="188" y="214"/>
                      <a:pt x="188" y="213"/>
                      <a:pt x="187" y="213"/>
                    </a:cubicBezTo>
                    <a:cubicBezTo>
                      <a:pt x="187" y="213"/>
                      <a:pt x="186" y="212"/>
                      <a:pt x="186" y="212"/>
                    </a:cubicBezTo>
                    <a:cubicBezTo>
                      <a:pt x="185" y="211"/>
                      <a:pt x="185" y="211"/>
                      <a:pt x="184" y="211"/>
                    </a:cubicBezTo>
                    <a:cubicBezTo>
                      <a:pt x="184" y="211"/>
                      <a:pt x="183" y="211"/>
                      <a:pt x="183" y="211"/>
                    </a:cubicBezTo>
                    <a:cubicBezTo>
                      <a:pt x="183" y="211"/>
                      <a:pt x="183" y="211"/>
                      <a:pt x="183" y="210"/>
                    </a:cubicBezTo>
                    <a:cubicBezTo>
                      <a:pt x="183" y="210"/>
                      <a:pt x="182" y="209"/>
                      <a:pt x="182" y="209"/>
                    </a:cubicBezTo>
                    <a:cubicBezTo>
                      <a:pt x="181" y="209"/>
                      <a:pt x="180" y="208"/>
                      <a:pt x="180" y="208"/>
                    </a:cubicBezTo>
                    <a:cubicBezTo>
                      <a:pt x="180" y="208"/>
                      <a:pt x="179" y="208"/>
                      <a:pt x="179" y="207"/>
                    </a:cubicBezTo>
                    <a:cubicBezTo>
                      <a:pt x="179" y="207"/>
                      <a:pt x="180" y="207"/>
                      <a:pt x="180" y="207"/>
                    </a:cubicBezTo>
                    <a:cubicBezTo>
                      <a:pt x="180" y="207"/>
                      <a:pt x="180" y="207"/>
                      <a:pt x="180" y="207"/>
                    </a:cubicBezTo>
                    <a:cubicBezTo>
                      <a:pt x="180" y="207"/>
                      <a:pt x="180" y="207"/>
                      <a:pt x="180" y="207"/>
                    </a:cubicBezTo>
                    <a:cubicBezTo>
                      <a:pt x="180" y="207"/>
                      <a:pt x="180" y="206"/>
                      <a:pt x="180" y="206"/>
                    </a:cubicBezTo>
                    <a:cubicBezTo>
                      <a:pt x="179" y="206"/>
                      <a:pt x="178" y="206"/>
                      <a:pt x="178" y="206"/>
                    </a:cubicBezTo>
                    <a:cubicBezTo>
                      <a:pt x="177" y="206"/>
                      <a:pt x="177" y="206"/>
                      <a:pt x="177" y="206"/>
                    </a:cubicBezTo>
                    <a:cubicBezTo>
                      <a:pt x="176" y="206"/>
                      <a:pt x="176" y="206"/>
                      <a:pt x="176" y="206"/>
                    </a:cubicBezTo>
                    <a:cubicBezTo>
                      <a:pt x="176" y="206"/>
                      <a:pt x="176" y="207"/>
                      <a:pt x="176" y="207"/>
                    </a:cubicBezTo>
                    <a:cubicBezTo>
                      <a:pt x="175" y="207"/>
                      <a:pt x="174" y="208"/>
                      <a:pt x="173" y="207"/>
                    </a:cubicBezTo>
                    <a:cubicBezTo>
                      <a:pt x="172" y="207"/>
                      <a:pt x="172" y="207"/>
                      <a:pt x="171" y="207"/>
                    </a:cubicBezTo>
                    <a:cubicBezTo>
                      <a:pt x="170" y="207"/>
                      <a:pt x="170" y="207"/>
                      <a:pt x="169" y="207"/>
                    </a:cubicBezTo>
                    <a:cubicBezTo>
                      <a:pt x="168" y="207"/>
                      <a:pt x="168" y="207"/>
                      <a:pt x="168" y="206"/>
                    </a:cubicBezTo>
                    <a:cubicBezTo>
                      <a:pt x="168" y="206"/>
                      <a:pt x="168" y="206"/>
                      <a:pt x="168" y="206"/>
                    </a:cubicBezTo>
                    <a:cubicBezTo>
                      <a:pt x="168" y="206"/>
                      <a:pt x="168" y="205"/>
                      <a:pt x="167" y="205"/>
                    </a:cubicBezTo>
                    <a:cubicBezTo>
                      <a:pt x="167" y="205"/>
                      <a:pt x="166" y="205"/>
                      <a:pt x="166" y="205"/>
                    </a:cubicBezTo>
                    <a:cubicBezTo>
                      <a:pt x="165" y="205"/>
                      <a:pt x="165" y="205"/>
                      <a:pt x="165" y="204"/>
                    </a:cubicBezTo>
                    <a:cubicBezTo>
                      <a:pt x="165" y="204"/>
                      <a:pt x="165" y="204"/>
                      <a:pt x="164" y="203"/>
                    </a:cubicBezTo>
                    <a:cubicBezTo>
                      <a:pt x="164" y="203"/>
                      <a:pt x="164" y="204"/>
                      <a:pt x="163" y="204"/>
                    </a:cubicBezTo>
                    <a:cubicBezTo>
                      <a:pt x="163" y="204"/>
                      <a:pt x="163" y="204"/>
                      <a:pt x="163" y="204"/>
                    </a:cubicBezTo>
                    <a:cubicBezTo>
                      <a:pt x="163" y="205"/>
                      <a:pt x="163" y="205"/>
                      <a:pt x="162" y="205"/>
                    </a:cubicBezTo>
                    <a:cubicBezTo>
                      <a:pt x="162" y="206"/>
                      <a:pt x="162" y="206"/>
                      <a:pt x="161" y="206"/>
                    </a:cubicBezTo>
                    <a:cubicBezTo>
                      <a:pt x="161" y="206"/>
                      <a:pt x="161" y="206"/>
                      <a:pt x="161" y="206"/>
                    </a:cubicBezTo>
                    <a:cubicBezTo>
                      <a:pt x="161" y="205"/>
                      <a:pt x="160" y="205"/>
                      <a:pt x="161" y="205"/>
                    </a:cubicBezTo>
                    <a:cubicBezTo>
                      <a:pt x="161" y="205"/>
                      <a:pt x="161" y="204"/>
                      <a:pt x="162" y="204"/>
                    </a:cubicBezTo>
                    <a:cubicBezTo>
                      <a:pt x="162" y="204"/>
                      <a:pt x="162" y="203"/>
                      <a:pt x="161" y="203"/>
                    </a:cubicBezTo>
                    <a:cubicBezTo>
                      <a:pt x="161" y="203"/>
                      <a:pt x="161" y="203"/>
                      <a:pt x="161" y="203"/>
                    </a:cubicBezTo>
                    <a:cubicBezTo>
                      <a:pt x="160" y="203"/>
                      <a:pt x="160" y="203"/>
                      <a:pt x="159" y="204"/>
                    </a:cubicBezTo>
                    <a:cubicBezTo>
                      <a:pt x="159" y="204"/>
                      <a:pt x="158" y="205"/>
                      <a:pt x="157" y="205"/>
                    </a:cubicBezTo>
                    <a:cubicBezTo>
                      <a:pt x="157" y="205"/>
                      <a:pt x="156" y="205"/>
                      <a:pt x="155" y="206"/>
                    </a:cubicBezTo>
                    <a:cubicBezTo>
                      <a:pt x="155" y="206"/>
                      <a:pt x="155" y="206"/>
                      <a:pt x="155" y="206"/>
                    </a:cubicBezTo>
                    <a:cubicBezTo>
                      <a:pt x="154" y="206"/>
                      <a:pt x="154" y="206"/>
                      <a:pt x="153" y="206"/>
                    </a:cubicBezTo>
                    <a:cubicBezTo>
                      <a:pt x="153" y="207"/>
                      <a:pt x="152" y="207"/>
                      <a:pt x="152" y="208"/>
                    </a:cubicBezTo>
                    <a:cubicBezTo>
                      <a:pt x="152" y="209"/>
                      <a:pt x="152" y="209"/>
                      <a:pt x="151" y="209"/>
                    </a:cubicBezTo>
                    <a:cubicBezTo>
                      <a:pt x="151" y="210"/>
                      <a:pt x="150" y="210"/>
                      <a:pt x="150" y="211"/>
                    </a:cubicBezTo>
                    <a:cubicBezTo>
                      <a:pt x="150" y="211"/>
                      <a:pt x="150" y="211"/>
                      <a:pt x="150" y="211"/>
                    </a:cubicBezTo>
                    <a:cubicBezTo>
                      <a:pt x="150" y="211"/>
                      <a:pt x="150" y="211"/>
                      <a:pt x="150" y="211"/>
                    </a:cubicBezTo>
                    <a:cubicBezTo>
                      <a:pt x="150" y="212"/>
                      <a:pt x="150" y="212"/>
                      <a:pt x="150" y="212"/>
                    </a:cubicBezTo>
                    <a:cubicBezTo>
                      <a:pt x="150" y="211"/>
                      <a:pt x="150" y="211"/>
                      <a:pt x="150" y="211"/>
                    </a:cubicBezTo>
                    <a:cubicBezTo>
                      <a:pt x="150" y="211"/>
                      <a:pt x="150" y="211"/>
                      <a:pt x="150" y="211"/>
                    </a:cubicBezTo>
                    <a:cubicBezTo>
                      <a:pt x="150" y="211"/>
                      <a:pt x="149" y="211"/>
                      <a:pt x="149" y="211"/>
                    </a:cubicBezTo>
                    <a:cubicBezTo>
                      <a:pt x="149" y="211"/>
                      <a:pt x="149" y="210"/>
                      <a:pt x="148" y="210"/>
                    </a:cubicBezTo>
                    <a:cubicBezTo>
                      <a:pt x="148" y="209"/>
                      <a:pt x="147" y="209"/>
                      <a:pt x="146" y="209"/>
                    </a:cubicBezTo>
                    <a:cubicBezTo>
                      <a:pt x="145" y="209"/>
                      <a:pt x="144" y="209"/>
                      <a:pt x="143" y="209"/>
                    </a:cubicBezTo>
                    <a:cubicBezTo>
                      <a:pt x="143" y="210"/>
                      <a:pt x="143" y="210"/>
                      <a:pt x="142" y="210"/>
                    </a:cubicBezTo>
                    <a:cubicBezTo>
                      <a:pt x="142" y="210"/>
                      <a:pt x="141" y="210"/>
                      <a:pt x="140" y="210"/>
                    </a:cubicBezTo>
                    <a:cubicBezTo>
                      <a:pt x="139" y="210"/>
                      <a:pt x="138" y="209"/>
                      <a:pt x="137" y="208"/>
                    </a:cubicBezTo>
                    <a:cubicBezTo>
                      <a:pt x="137" y="207"/>
                      <a:pt x="137" y="207"/>
                      <a:pt x="136" y="206"/>
                    </a:cubicBezTo>
                    <a:cubicBezTo>
                      <a:pt x="136" y="206"/>
                      <a:pt x="136" y="206"/>
                      <a:pt x="136" y="205"/>
                    </a:cubicBezTo>
                    <a:cubicBezTo>
                      <a:pt x="136" y="205"/>
                      <a:pt x="136" y="204"/>
                      <a:pt x="136" y="203"/>
                    </a:cubicBezTo>
                    <a:cubicBezTo>
                      <a:pt x="137" y="203"/>
                      <a:pt x="137" y="202"/>
                      <a:pt x="137" y="202"/>
                    </a:cubicBezTo>
                    <a:cubicBezTo>
                      <a:pt x="137" y="201"/>
                      <a:pt x="137" y="200"/>
                      <a:pt x="137" y="200"/>
                    </a:cubicBezTo>
                    <a:cubicBezTo>
                      <a:pt x="137" y="199"/>
                      <a:pt x="137" y="198"/>
                      <a:pt x="137" y="197"/>
                    </a:cubicBezTo>
                    <a:cubicBezTo>
                      <a:pt x="137" y="197"/>
                      <a:pt x="137" y="197"/>
                      <a:pt x="137" y="197"/>
                    </a:cubicBezTo>
                    <a:cubicBezTo>
                      <a:pt x="137" y="197"/>
                      <a:pt x="137" y="197"/>
                      <a:pt x="136" y="196"/>
                    </a:cubicBezTo>
                    <a:cubicBezTo>
                      <a:pt x="136" y="196"/>
                      <a:pt x="136" y="196"/>
                      <a:pt x="136" y="196"/>
                    </a:cubicBezTo>
                    <a:cubicBezTo>
                      <a:pt x="136" y="196"/>
                      <a:pt x="136" y="196"/>
                      <a:pt x="136" y="196"/>
                    </a:cubicBezTo>
                    <a:cubicBezTo>
                      <a:pt x="136" y="197"/>
                      <a:pt x="136" y="197"/>
                      <a:pt x="136" y="197"/>
                    </a:cubicBezTo>
                    <a:cubicBezTo>
                      <a:pt x="136" y="196"/>
                      <a:pt x="136" y="196"/>
                      <a:pt x="136" y="196"/>
                    </a:cubicBezTo>
                    <a:cubicBezTo>
                      <a:pt x="136" y="196"/>
                      <a:pt x="135" y="196"/>
                      <a:pt x="134" y="196"/>
                    </a:cubicBezTo>
                    <a:cubicBezTo>
                      <a:pt x="134" y="196"/>
                      <a:pt x="133" y="195"/>
                      <a:pt x="132" y="195"/>
                    </a:cubicBezTo>
                    <a:cubicBezTo>
                      <a:pt x="131" y="195"/>
                      <a:pt x="131" y="196"/>
                      <a:pt x="130" y="195"/>
                    </a:cubicBezTo>
                    <a:cubicBezTo>
                      <a:pt x="129" y="195"/>
                      <a:pt x="128" y="196"/>
                      <a:pt x="128" y="196"/>
                    </a:cubicBezTo>
                    <a:cubicBezTo>
                      <a:pt x="127" y="196"/>
                      <a:pt x="127" y="195"/>
                      <a:pt x="127" y="195"/>
                    </a:cubicBezTo>
                    <a:cubicBezTo>
                      <a:pt x="126" y="195"/>
                      <a:pt x="126" y="195"/>
                      <a:pt x="126" y="195"/>
                    </a:cubicBezTo>
                    <a:cubicBezTo>
                      <a:pt x="127" y="194"/>
                      <a:pt x="127" y="193"/>
                      <a:pt x="127" y="192"/>
                    </a:cubicBezTo>
                    <a:cubicBezTo>
                      <a:pt x="127" y="192"/>
                      <a:pt x="127" y="191"/>
                      <a:pt x="128" y="191"/>
                    </a:cubicBezTo>
                    <a:cubicBezTo>
                      <a:pt x="128" y="191"/>
                      <a:pt x="128" y="190"/>
                      <a:pt x="128" y="190"/>
                    </a:cubicBezTo>
                    <a:cubicBezTo>
                      <a:pt x="129" y="190"/>
                      <a:pt x="129" y="190"/>
                      <a:pt x="129" y="189"/>
                    </a:cubicBezTo>
                    <a:cubicBezTo>
                      <a:pt x="129" y="189"/>
                      <a:pt x="129" y="188"/>
                      <a:pt x="129" y="188"/>
                    </a:cubicBezTo>
                    <a:cubicBezTo>
                      <a:pt x="129" y="187"/>
                      <a:pt x="129" y="186"/>
                      <a:pt x="130" y="186"/>
                    </a:cubicBezTo>
                    <a:cubicBezTo>
                      <a:pt x="130" y="185"/>
                      <a:pt x="131" y="185"/>
                      <a:pt x="131" y="185"/>
                    </a:cubicBezTo>
                    <a:cubicBezTo>
                      <a:pt x="131" y="184"/>
                      <a:pt x="131" y="184"/>
                      <a:pt x="131" y="184"/>
                    </a:cubicBezTo>
                    <a:cubicBezTo>
                      <a:pt x="131" y="183"/>
                      <a:pt x="131" y="183"/>
                      <a:pt x="130" y="183"/>
                    </a:cubicBezTo>
                    <a:cubicBezTo>
                      <a:pt x="129" y="183"/>
                      <a:pt x="128" y="183"/>
                      <a:pt x="127" y="183"/>
                    </a:cubicBezTo>
                    <a:cubicBezTo>
                      <a:pt x="127" y="183"/>
                      <a:pt x="126" y="183"/>
                      <a:pt x="125" y="183"/>
                    </a:cubicBezTo>
                    <a:cubicBezTo>
                      <a:pt x="124" y="183"/>
                      <a:pt x="124" y="184"/>
                      <a:pt x="123" y="185"/>
                    </a:cubicBezTo>
                    <a:cubicBezTo>
                      <a:pt x="123" y="185"/>
                      <a:pt x="123" y="185"/>
                      <a:pt x="123" y="186"/>
                    </a:cubicBezTo>
                    <a:cubicBezTo>
                      <a:pt x="123" y="187"/>
                      <a:pt x="122" y="188"/>
                      <a:pt x="121" y="189"/>
                    </a:cubicBezTo>
                    <a:cubicBezTo>
                      <a:pt x="121" y="190"/>
                      <a:pt x="120" y="190"/>
                      <a:pt x="120" y="190"/>
                    </a:cubicBezTo>
                    <a:cubicBezTo>
                      <a:pt x="119" y="189"/>
                      <a:pt x="119" y="189"/>
                      <a:pt x="118" y="190"/>
                    </a:cubicBezTo>
                    <a:cubicBezTo>
                      <a:pt x="117" y="190"/>
                      <a:pt x="117" y="190"/>
                      <a:pt x="116" y="190"/>
                    </a:cubicBezTo>
                    <a:cubicBezTo>
                      <a:pt x="115" y="190"/>
                      <a:pt x="115" y="190"/>
                      <a:pt x="114" y="190"/>
                    </a:cubicBezTo>
                    <a:cubicBezTo>
                      <a:pt x="114" y="189"/>
                      <a:pt x="113" y="189"/>
                      <a:pt x="113" y="189"/>
                    </a:cubicBezTo>
                    <a:cubicBezTo>
                      <a:pt x="112" y="189"/>
                      <a:pt x="111" y="188"/>
                      <a:pt x="111" y="188"/>
                    </a:cubicBezTo>
                    <a:cubicBezTo>
                      <a:pt x="111" y="187"/>
                      <a:pt x="110" y="186"/>
                      <a:pt x="110" y="185"/>
                    </a:cubicBezTo>
                    <a:cubicBezTo>
                      <a:pt x="110" y="185"/>
                      <a:pt x="109" y="185"/>
                      <a:pt x="109" y="184"/>
                    </a:cubicBezTo>
                    <a:cubicBezTo>
                      <a:pt x="109" y="183"/>
                      <a:pt x="109" y="183"/>
                      <a:pt x="109" y="182"/>
                    </a:cubicBezTo>
                    <a:cubicBezTo>
                      <a:pt x="109" y="181"/>
                      <a:pt x="109" y="181"/>
                      <a:pt x="109" y="180"/>
                    </a:cubicBezTo>
                    <a:cubicBezTo>
                      <a:pt x="109" y="179"/>
                      <a:pt x="109" y="177"/>
                      <a:pt x="109" y="175"/>
                    </a:cubicBezTo>
                    <a:cubicBezTo>
                      <a:pt x="110" y="175"/>
                      <a:pt x="110" y="175"/>
                      <a:pt x="110" y="174"/>
                    </a:cubicBezTo>
                    <a:cubicBezTo>
                      <a:pt x="110" y="174"/>
                      <a:pt x="111" y="173"/>
                      <a:pt x="110" y="172"/>
                    </a:cubicBezTo>
                    <a:cubicBezTo>
                      <a:pt x="110" y="171"/>
                      <a:pt x="111" y="170"/>
                      <a:pt x="111" y="169"/>
                    </a:cubicBezTo>
                    <a:cubicBezTo>
                      <a:pt x="111" y="168"/>
                      <a:pt x="112" y="167"/>
                      <a:pt x="113" y="167"/>
                    </a:cubicBezTo>
                    <a:cubicBezTo>
                      <a:pt x="114" y="166"/>
                      <a:pt x="115" y="166"/>
                      <a:pt x="116" y="165"/>
                    </a:cubicBezTo>
                    <a:cubicBezTo>
                      <a:pt x="117" y="165"/>
                      <a:pt x="118" y="164"/>
                      <a:pt x="118" y="164"/>
                    </a:cubicBezTo>
                    <a:cubicBezTo>
                      <a:pt x="119" y="164"/>
                      <a:pt x="120" y="164"/>
                      <a:pt x="120" y="164"/>
                    </a:cubicBezTo>
                    <a:cubicBezTo>
                      <a:pt x="121" y="164"/>
                      <a:pt x="121" y="165"/>
                      <a:pt x="122" y="164"/>
                    </a:cubicBezTo>
                    <a:cubicBezTo>
                      <a:pt x="122" y="164"/>
                      <a:pt x="123" y="164"/>
                      <a:pt x="123" y="165"/>
                    </a:cubicBezTo>
                    <a:cubicBezTo>
                      <a:pt x="124" y="166"/>
                      <a:pt x="125" y="166"/>
                      <a:pt x="125" y="166"/>
                    </a:cubicBezTo>
                    <a:cubicBezTo>
                      <a:pt x="126" y="165"/>
                      <a:pt x="126" y="165"/>
                      <a:pt x="127" y="165"/>
                    </a:cubicBezTo>
                    <a:cubicBezTo>
                      <a:pt x="127" y="165"/>
                      <a:pt x="127" y="164"/>
                      <a:pt x="127" y="164"/>
                    </a:cubicBezTo>
                    <a:cubicBezTo>
                      <a:pt x="127" y="163"/>
                      <a:pt x="128" y="163"/>
                      <a:pt x="128" y="163"/>
                    </a:cubicBezTo>
                    <a:cubicBezTo>
                      <a:pt x="128" y="163"/>
                      <a:pt x="129" y="163"/>
                      <a:pt x="129" y="163"/>
                    </a:cubicBezTo>
                    <a:cubicBezTo>
                      <a:pt x="130" y="162"/>
                      <a:pt x="131" y="163"/>
                      <a:pt x="132" y="163"/>
                    </a:cubicBezTo>
                    <a:cubicBezTo>
                      <a:pt x="134" y="163"/>
                      <a:pt x="135" y="163"/>
                      <a:pt x="136" y="164"/>
                    </a:cubicBezTo>
                    <a:cubicBezTo>
                      <a:pt x="136" y="164"/>
                      <a:pt x="136" y="164"/>
                      <a:pt x="137" y="164"/>
                    </a:cubicBezTo>
                    <a:cubicBezTo>
                      <a:pt x="137" y="164"/>
                      <a:pt x="138" y="164"/>
                      <a:pt x="138" y="164"/>
                    </a:cubicBezTo>
                    <a:cubicBezTo>
                      <a:pt x="138" y="163"/>
                      <a:pt x="139" y="164"/>
                      <a:pt x="139" y="164"/>
                    </a:cubicBezTo>
                    <a:cubicBezTo>
                      <a:pt x="139" y="164"/>
                      <a:pt x="140" y="165"/>
                      <a:pt x="140" y="166"/>
                    </a:cubicBezTo>
                    <a:cubicBezTo>
                      <a:pt x="141" y="166"/>
                      <a:pt x="141" y="167"/>
                      <a:pt x="140" y="167"/>
                    </a:cubicBezTo>
                    <a:cubicBezTo>
                      <a:pt x="140" y="167"/>
                      <a:pt x="140" y="167"/>
                      <a:pt x="140" y="168"/>
                    </a:cubicBezTo>
                    <a:cubicBezTo>
                      <a:pt x="140" y="168"/>
                      <a:pt x="140" y="169"/>
                      <a:pt x="140" y="169"/>
                    </a:cubicBezTo>
                    <a:cubicBezTo>
                      <a:pt x="141" y="170"/>
                      <a:pt x="141" y="172"/>
                      <a:pt x="142" y="173"/>
                    </a:cubicBezTo>
                    <a:cubicBezTo>
                      <a:pt x="142" y="174"/>
                      <a:pt x="143" y="174"/>
                      <a:pt x="143" y="175"/>
                    </a:cubicBezTo>
                    <a:cubicBezTo>
                      <a:pt x="144" y="175"/>
                      <a:pt x="144" y="175"/>
                      <a:pt x="145" y="174"/>
                    </a:cubicBezTo>
                    <a:cubicBezTo>
                      <a:pt x="145" y="173"/>
                      <a:pt x="146" y="172"/>
                      <a:pt x="146" y="171"/>
                    </a:cubicBezTo>
                    <a:cubicBezTo>
                      <a:pt x="146" y="171"/>
                      <a:pt x="146" y="171"/>
                      <a:pt x="146" y="171"/>
                    </a:cubicBezTo>
                    <a:cubicBezTo>
                      <a:pt x="146" y="170"/>
                      <a:pt x="145" y="169"/>
                      <a:pt x="145" y="169"/>
                    </a:cubicBezTo>
                    <a:cubicBezTo>
                      <a:pt x="145" y="168"/>
                      <a:pt x="145" y="167"/>
                      <a:pt x="145" y="167"/>
                    </a:cubicBezTo>
                    <a:cubicBezTo>
                      <a:pt x="145" y="167"/>
                      <a:pt x="145" y="167"/>
                      <a:pt x="145" y="167"/>
                    </a:cubicBezTo>
                    <a:cubicBezTo>
                      <a:pt x="144" y="165"/>
                      <a:pt x="144" y="163"/>
                      <a:pt x="144" y="161"/>
                    </a:cubicBezTo>
                    <a:cubicBezTo>
                      <a:pt x="144" y="160"/>
                      <a:pt x="144" y="160"/>
                      <a:pt x="145" y="160"/>
                    </a:cubicBezTo>
                    <a:cubicBezTo>
                      <a:pt x="146" y="159"/>
                      <a:pt x="146" y="158"/>
                      <a:pt x="148" y="157"/>
                    </a:cubicBezTo>
                    <a:cubicBezTo>
                      <a:pt x="148" y="157"/>
                      <a:pt x="148" y="157"/>
                      <a:pt x="148" y="157"/>
                    </a:cubicBezTo>
                    <a:cubicBezTo>
                      <a:pt x="149" y="157"/>
                      <a:pt x="149" y="157"/>
                      <a:pt x="149" y="156"/>
                    </a:cubicBezTo>
                    <a:cubicBezTo>
                      <a:pt x="150" y="156"/>
                      <a:pt x="150" y="156"/>
                      <a:pt x="150" y="155"/>
                    </a:cubicBezTo>
                    <a:cubicBezTo>
                      <a:pt x="150" y="155"/>
                      <a:pt x="151" y="155"/>
                      <a:pt x="151" y="155"/>
                    </a:cubicBezTo>
                    <a:cubicBezTo>
                      <a:pt x="152" y="154"/>
                      <a:pt x="152" y="154"/>
                      <a:pt x="152" y="154"/>
                    </a:cubicBezTo>
                    <a:cubicBezTo>
                      <a:pt x="153" y="153"/>
                      <a:pt x="154" y="153"/>
                      <a:pt x="155" y="152"/>
                    </a:cubicBezTo>
                    <a:cubicBezTo>
                      <a:pt x="155" y="152"/>
                      <a:pt x="155" y="152"/>
                      <a:pt x="155" y="152"/>
                    </a:cubicBezTo>
                    <a:cubicBezTo>
                      <a:pt x="156" y="151"/>
                      <a:pt x="156" y="151"/>
                      <a:pt x="156" y="151"/>
                    </a:cubicBezTo>
                    <a:cubicBezTo>
                      <a:pt x="156" y="151"/>
                      <a:pt x="156" y="151"/>
                      <a:pt x="157" y="150"/>
                    </a:cubicBezTo>
                    <a:cubicBezTo>
                      <a:pt x="157" y="150"/>
                      <a:pt x="157" y="150"/>
                      <a:pt x="157" y="150"/>
                    </a:cubicBezTo>
                    <a:cubicBezTo>
                      <a:pt x="157" y="149"/>
                      <a:pt x="156" y="149"/>
                      <a:pt x="157" y="149"/>
                    </a:cubicBezTo>
                    <a:cubicBezTo>
                      <a:pt x="157" y="148"/>
                      <a:pt x="157" y="147"/>
                      <a:pt x="157" y="147"/>
                    </a:cubicBezTo>
                    <a:cubicBezTo>
                      <a:pt x="157" y="147"/>
                      <a:pt x="157" y="146"/>
                      <a:pt x="157" y="146"/>
                    </a:cubicBezTo>
                    <a:cubicBezTo>
                      <a:pt x="157" y="145"/>
                      <a:pt x="157" y="145"/>
                      <a:pt x="157" y="144"/>
                    </a:cubicBezTo>
                    <a:cubicBezTo>
                      <a:pt x="157" y="144"/>
                      <a:pt x="157" y="144"/>
                      <a:pt x="157" y="144"/>
                    </a:cubicBezTo>
                    <a:cubicBezTo>
                      <a:pt x="157" y="144"/>
                      <a:pt x="157" y="144"/>
                      <a:pt x="157" y="144"/>
                    </a:cubicBezTo>
                    <a:cubicBezTo>
                      <a:pt x="157" y="144"/>
                      <a:pt x="157" y="145"/>
                      <a:pt x="157" y="145"/>
                    </a:cubicBezTo>
                    <a:cubicBezTo>
                      <a:pt x="157" y="145"/>
                      <a:pt x="158" y="145"/>
                      <a:pt x="158" y="145"/>
                    </a:cubicBezTo>
                    <a:cubicBezTo>
                      <a:pt x="158" y="145"/>
                      <a:pt x="158" y="145"/>
                      <a:pt x="158" y="145"/>
                    </a:cubicBezTo>
                    <a:cubicBezTo>
                      <a:pt x="158" y="145"/>
                      <a:pt x="159" y="144"/>
                      <a:pt x="159" y="143"/>
                    </a:cubicBezTo>
                    <a:cubicBezTo>
                      <a:pt x="159" y="143"/>
                      <a:pt x="159" y="143"/>
                      <a:pt x="159" y="142"/>
                    </a:cubicBezTo>
                    <a:cubicBezTo>
                      <a:pt x="159" y="142"/>
                      <a:pt x="159" y="142"/>
                      <a:pt x="159" y="142"/>
                    </a:cubicBezTo>
                    <a:cubicBezTo>
                      <a:pt x="159" y="141"/>
                      <a:pt x="160" y="141"/>
                      <a:pt x="160" y="141"/>
                    </a:cubicBezTo>
                    <a:cubicBezTo>
                      <a:pt x="160" y="141"/>
                      <a:pt x="161" y="141"/>
                      <a:pt x="161" y="141"/>
                    </a:cubicBezTo>
                    <a:cubicBezTo>
                      <a:pt x="162" y="140"/>
                      <a:pt x="162" y="139"/>
                      <a:pt x="162" y="138"/>
                    </a:cubicBezTo>
                    <a:cubicBezTo>
                      <a:pt x="162" y="137"/>
                      <a:pt x="163" y="137"/>
                      <a:pt x="164" y="137"/>
                    </a:cubicBezTo>
                    <a:cubicBezTo>
                      <a:pt x="164" y="137"/>
                      <a:pt x="165" y="137"/>
                      <a:pt x="165" y="137"/>
                    </a:cubicBezTo>
                    <a:cubicBezTo>
                      <a:pt x="165" y="137"/>
                      <a:pt x="166" y="137"/>
                      <a:pt x="166" y="137"/>
                    </a:cubicBezTo>
                    <a:cubicBezTo>
                      <a:pt x="166" y="136"/>
                      <a:pt x="166" y="136"/>
                      <a:pt x="166" y="136"/>
                    </a:cubicBezTo>
                    <a:cubicBezTo>
                      <a:pt x="166" y="136"/>
                      <a:pt x="166" y="136"/>
                      <a:pt x="166" y="136"/>
                    </a:cubicBezTo>
                    <a:cubicBezTo>
                      <a:pt x="166" y="136"/>
                      <a:pt x="165" y="136"/>
                      <a:pt x="165" y="136"/>
                    </a:cubicBezTo>
                    <a:cubicBezTo>
                      <a:pt x="165" y="136"/>
                      <a:pt x="165" y="136"/>
                      <a:pt x="165" y="136"/>
                    </a:cubicBezTo>
                    <a:cubicBezTo>
                      <a:pt x="165" y="136"/>
                      <a:pt x="165" y="136"/>
                      <a:pt x="165" y="136"/>
                    </a:cubicBezTo>
                    <a:cubicBezTo>
                      <a:pt x="165" y="136"/>
                      <a:pt x="165" y="136"/>
                      <a:pt x="165" y="136"/>
                    </a:cubicBezTo>
                    <a:cubicBezTo>
                      <a:pt x="167" y="136"/>
                      <a:pt x="168" y="135"/>
                      <a:pt x="170" y="135"/>
                    </a:cubicBezTo>
                    <a:cubicBezTo>
                      <a:pt x="170" y="135"/>
                      <a:pt x="170" y="135"/>
                      <a:pt x="170" y="135"/>
                    </a:cubicBezTo>
                    <a:cubicBezTo>
                      <a:pt x="171" y="134"/>
                      <a:pt x="171" y="134"/>
                      <a:pt x="170" y="134"/>
                    </a:cubicBezTo>
                    <a:cubicBezTo>
                      <a:pt x="170" y="133"/>
                      <a:pt x="169" y="133"/>
                      <a:pt x="170" y="133"/>
                    </a:cubicBezTo>
                    <a:cubicBezTo>
                      <a:pt x="170" y="132"/>
                      <a:pt x="170" y="131"/>
                      <a:pt x="170" y="131"/>
                    </a:cubicBezTo>
                    <a:cubicBezTo>
                      <a:pt x="171" y="130"/>
                      <a:pt x="171" y="129"/>
                      <a:pt x="172" y="129"/>
                    </a:cubicBezTo>
                    <a:cubicBezTo>
                      <a:pt x="173" y="129"/>
                      <a:pt x="173" y="128"/>
                      <a:pt x="174" y="128"/>
                    </a:cubicBezTo>
                    <a:cubicBezTo>
                      <a:pt x="174" y="128"/>
                      <a:pt x="174" y="128"/>
                      <a:pt x="175" y="128"/>
                    </a:cubicBezTo>
                    <a:cubicBezTo>
                      <a:pt x="176" y="128"/>
                      <a:pt x="177" y="127"/>
                      <a:pt x="178" y="127"/>
                    </a:cubicBezTo>
                    <a:cubicBezTo>
                      <a:pt x="178" y="127"/>
                      <a:pt x="178" y="127"/>
                      <a:pt x="179" y="126"/>
                    </a:cubicBezTo>
                    <a:cubicBezTo>
                      <a:pt x="179" y="126"/>
                      <a:pt x="179" y="126"/>
                      <a:pt x="179" y="126"/>
                    </a:cubicBezTo>
                    <a:cubicBezTo>
                      <a:pt x="180" y="126"/>
                      <a:pt x="181" y="125"/>
                      <a:pt x="182" y="125"/>
                    </a:cubicBezTo>
                    <a:cubicBezTo>
                      <a:pt x="182" y="125"/>
                      <a:pt x="182" y="125"/>
                      <a:pt x="182" y="125"/>
                    </a:cubicBezTo>
                    <a:cubicBezTo>
                      <a:pt x="182" y="125"/>
                      <a:pt x="182" y="126"/>
                      <a:pt x="182" y="126"/>
                    </a:cubicBezTo>
                    <a:cubicBezTo>
                      <a:pt x="181" y="126"/>
                      <a:pt x="181" y="126"/>
                      <a:pt x="181" y="126"/>
                    </a:cubicBezTo>
                    <a:cubicBezTo>
                      <a:pt x="180" y="126"/>
                      <a:pt x="179" y="127"/>
                      <a:pt x="179" y="128"/>
                    </a:cubicBezTo>
                    <a:cubicBezTo>
                      <a:pt x="179" y="128"/>
                      <a:pt x="179" y="128"/>
                      <a:pt x="179" y="129"/>
                    </a:cubicBezTo>
                    <a:cubicBezTo>
                      <a:pt x="179" y="129"/>
                      <a:pt x="179" y="130"/>
                      <a:pt x="180" y="130"/>
                    </a:cubicBezTo>
                    <a:cubicBezTo>
                      <a:pt x="180" y="130"/>
                      <a:pt x="180" y="130"/>
                      <a:pt x="180" y="130"/>
                    </a:cubicBezTo>
                    <a:cubicBezTo>
                      <a:pt x="181" y="129"/>
                      <a:pt x="182" y="129"/>
                      <a:pt x="183" y="128"/>
                    </a:cubicBezTo>
                    <a:cubicBezTo>
                      <a:pt x="183" y="128"/>
                      <a:pt x="184" y="127"/>
                      <a:pt x="184" y="127"/>
                    </a:cubicBezTo>
                    <a:cubicBezTo>
                      <a:pt x="186" y="127"/>
                      <a:pt x="187" y="127"/>
                      <a:pt x="188" y="126"/>
                    </a:cubicBezTo>
                    <a:cubicBezTo>
                      <a:pt x="189" y="126"/>
                      <a:pt x="189" y="126"/>
                      <a:pt x="189" y="126"/>
                    </a:cubicBezTo>
                    <a:cubicBezTo>
                      <a:pt x="190" y="125"/>
                      <a:pt x="190" y="125"/>
                      <a:pt x="191" y="125"/>
                    </a:cubicBezTo>
                    <a:cubicBezTo>
                      <a:pt x="191" y="125"/>
                      <a:pt x="191" y="125"/>
                      <a:pt x="192" y="125"/>
                    </a:cubicBezTo>
                    <a:cubicBezTo>
                      <a:pt x="192" y="124"/>
                      <a:pt x="192" y="124"/>
                      <a:pt x="192" y="124"/>
                    </a:cubicBezTo>
                    <a:cubicBezTo>
                      <a:pt x="192" y="124"/>
                      <a:pt x="192" y="124"/>
                      <a:pt x="192" y="124"/>
                    </a:cubicBezTo>
                    <a:cubicBezTo>
                      <a:pt x="192" y="123"/>
                      <a:pt x="191" y="123"/>
                      <a:pt x="192" y="122"/>
                    </a:cubicBezTo>
                    <a:cubicBezTo>
                      <a:pt x="192" y="122"/>
                      <a:pt x="191" y="122"/>
                      <a:pt x="191" y="122"/>
                    </a:cubicBezTo>
                    <a:cubicBezTo>
                      <a:pt x="191" y="121"/>
                      <a:pt x="191" y="121"/>
                      <a:pt x="191" y="121"/>
                    </a:cubicBezTo>
                    <a:cubicBezTo>
                      <a:pt x="190" y="122"/>
                      <a:pt x="189" y="123"/>
                      <a:pt x="189" y="124"/>
                    </a:cubicBezTo>
                    <a:cubicBezTo>
                      <a:pt x="189" y="124"/>
                      <a:pt x="188" y="124"/>
                      <a:pt x="188" y="124"/>
                    </a:cubicBezTo>
                    <a:cubicBezTo>
                      <a:pt x="188" y="124"/>
                      <a:pt x="187" y="124"/>
                      <a:pt x="187" y="124"/>
                    </a:cubicBezTo>
                    <a:cubicBezTo>
                      <a:pt x="187" y="124"/>
                      <a:pt x="187" y="124"/>
                      <a:pt x="187" y="124"/>
                    </a:cubicBezTo>
                    <a:cubicBezTo>
                      <a:pt x="187" y="124"/>
                      <a:pt x="186" y="124"/>
                      <a:pt x="186" y="124"/>
                    </a:cubicBezTo>
                    <a:cubicBezTo>
                      <a:pt x="186" y="124"/>
                      <a:pt x="186" y="124"/>
                      <a:pt x="186" y="124"/>
                    </a:cubicBezTo>
                    <a:cubicBezTo>
                      <a:pt x="185" y="124"/>
                      <a:pt x="185" y="124"/>
                      <a:pt x="185" y="123"/>
                    </a:cubicBezTo>
                    <a:cubicBezTo>
                      <a:pt x="184" y="123"/>
                      <a:pt x="183" y="122"/>
                      <a:pt x="183" y="122"/>
                    </a:cubicBezTo>
                    <a:cubicBezTo>
                      <a:pt x="183" y="121"/>
                      <a:pt x="183" y="120"/>
                      <a:pt x="183" y="119"/>
                    </a:cubicBezTo>
                    <a:cubicBezTo>
                      <a:pt x="184" y="119"/>
                      <a:pt x="183" y="119"/>
                      <a:pt x="183" y="118"/>
                    </a:cubicBezTo>
                    <a:cubicBezTo>
                      <a:pt x="183" y="118"/>
                      <a:pt x="183" y="118"/>
                      <a:pt x="183" y="118"/>
                    </a:cubicBezTo>
                    <a:cubicBezTo>
                      <a:pt x="182" y="118"/>
                      <a:pt x="182" y="118"/>
                      <a:pt x="182" y="118"/>
                    </a:cubicBezTo>
                    <a:cubicBezTo>
                      <a:pt x="182" y="118"/>
                      <a:pt x="183" y="118"/>
                      <a:pt x="183" y="118"/>
                    </a:cubicBezTo>
                    <a:cubicBezTo>
                      <a:pt x="183" y="118"/>
                      <a:pt x="184" y="118"/>
                      <a:pt x="184" y="117"/>
                    </a:cubicBezTo>
                    <a:cubicBezTo>
                      <a:pt x="185" y="117"/>
                      <a:pt x="185" y="116"/>
                      <a:pt x="185" y="116"/>
                    </a:cubicBezTo>
                    <a:cubicBezTo>
                      <a:pt x="185" y="116"/>
                      <a:pt x="184" y="115"/>
                      <a:pt x="184" y="115"/>
                    </a:cubicBezTo>
                    <a:cubicBezTo>
                      <a:pt x="183" y="115"/>
                      <a:pt x="183" y="114"/>
                      <a:pt x="182" y="115"/>
                    </a:cubicBezTo>
                    <a:cubicBezTo>
                      <a:pt x="180" y="115"/>
                      <a:pt x="177" y="116"/>
                      <a:pt x="175" y="117"/>
                    </a:cubicBezTo>
                    <a:cubicBezTo>
                      <a:pt x="175" y="117"/>
                      <a:pt x="175" y="117"/>
                      <a:pt x="175" y="117"/>
                    </a:cubicBezTo>
                    <a:cubicBezTo>
                      <a:pt x="175" y="117"/>
                      <a:pt x="175" y="117"/>
                      <a:pt x="175" y="117"/>
                    </a:cubicBezTo>
                    <a:cubicBezTo>
                      <a:pt x="175" y="117"/>
                      <a:pt x="175" y="118"/>
                      <a:pt x="174" y="118"/>
                    </a:cubicBezTo>
                    <a:cubicBezTo>
                      <a:pt x="174" y="118"/>
                      <a:pt x="174" y="118"/>
                      <a:pt x="174" y="118"/>
                    </a:cubicBezTo>
                    <a:cubicBezTo>
                      <a:pt x="174" y="118"/>
                      <a:pt x="174" y="118"/>
                      <a:pt x="173" y="119"/>
                    </a:cubicBezTo>
                    <a:cubicBezTo>
                      <a:pt x="173" y="119"/>
                      <a:pt x="173" y="119"/>
                      <a:pt x="173" y="119"/>
                    </a:cubicBezTo>
                    <a:cubicBezTo>
                      <a:pt x="173" y="119"/>
                      <a:pt x="173" y="119"/>
                      <a:pt x="173" y="119"/>
                    </a:cubicBezTo>
                    <a:cubicBezTo>
                      <a:pt x="173" y="119"/>
                      <a:pt x="173" y="119"/>
                      <a:pt x="173" y="119"/>
                    </a:cubicBezTo>
                    <a:cubicBezTo>
                      <a:pt x="173" y="119"/>
                      <a:pt x="173" y="119"/>
                      <a:pt x="173" y="118"/>
                    </a:cubicBezTo>
                    <a:cubicBezTo>
                      <a:pt x="174" y="118"/>
                      <a:pt x="174" y="118"/>
                      <a:pt x="174" y="118"/>
                    </a:cubicBezTo>
                    <a:cubicBezTo>
                      <a:pt x="174" y="118"/>
                      <a:pt x="174" y="118"/>
                      <a:pt x="174" y="118"/>
                    </a:cubicBezTo>
                    <a:cubicBezTo>
                      <a:pt x="175" y="117"/>
                      <a:pt x="175" y="117"/>
                      <a:pt x="175" y="117"/>
                    </a:cubicBezTo>
                    <a:cubicBezTo>
                      <a:pt x="175" y="117"/>
                      <a:pt x="175" y="117"/>
                      <a:pt x="175" y="117"/>
                    </a:cubicBezTo>
                    <a:cubicBezTo>
                      <a:pt x="175" y="117"/>
                      <a:pt x="175" y="117"/>
                      <a:pt x="175" y="117"/>
                    </a:cubicBezTo>
                    <a:cubicBezTo>
                      <a:pt x="175" y="117"/>
                      <a:pt x="176" y="116"/>
                      <a:pt x="176" y="116"/>
                    </a:cubicBezTo>
                    <a:cubicBezTo>
                      <a:pt x="177" y="115"/>
                      <a:pt x="178" y="115"/>
                      <a:pt x="179" y="114"/>
                    </a:cubicBezTo>
                    <a:cubicBezTo>
                      <a:pt x="179" y="114"/>
                      <a:pt x="180" y="114"/>
                      <a:pt x="180" y="113"/>
                    </a:cubicBezTo>
                    <a:cubicBezTo>
                      <a:pt x="180" y="113"/>
                      <a:pt x="180" y="113"/>
                      <a:pt x="180" y="113"/>
                    </a:cubicBezTo>
                    <a:cubicBezTo>
                      <a:pt x="181" y="112"/>
                      <a:pt x="181" y="112"/>
                      <a:pt x="182" y="112"/>
                    </a:cubicBezTo>
                    <a:cubicBezTo>
                      <a:pt x="182" y="111"/>
                      <a:pt x="183" y="112"/>
                      <a:pt x="184" y="112"/>
                    </a:cubicBezTo>
                    <a:cubicBezTo>
                      <a:pt x="186" y="112"/>
                      <a:pt x="188" y="112"/>
                      <a:pt x="191" y="112"/>
                    </a:cubicBezTo>
                    <a:cubicBezTo>
                      <a:pt x="192" y="112"/>
                      <a:pt x="193" y="112"/>
                      <a:pt x="194" y="112"/>
                    </a:cubicBezTo>
                    <a:cubicBezTo>
                      <a:pt x="194" y="112"/>
                      <a:pt x="194" y="112"/>
                      <a:pt x="194" y="112"/>
                    </a:cubicBezTo>
                    <a:cubicBezTo>
                      <a:pt x="194" y="112"/>
                      <a:pt x="195" y="112"/>
                      <a:pt x="195" y="112"/>
                    </a:cubicBezTo>
                    <a:cubicBezTo>
                      <a:pt x="196" y="111"/>
                      <a:pt x="196" y="111"/>
                      <a:pt x="197" y="110"/>
                    </a:cubicBezTo>
                    <a:cubicBezTo>
                      <a:pt x="197" y="110"/>
                      <a:pt x="197" y="110"/>
                      <a:pt x="198" y="109"/>
                    </a:cubicBezTo>
                    <a:cubicBezTo>
                      <a:pt x="198" y="109"/>
                      <a:pt x="199" y="109"/>
                      <a:pt x="199" y="109"/>
                    </a:cubicBezTo>
                    <a:cubicBezTo>
                      <a:pt x="200" y="109"/>
                      <a:pt x="201" y="109"/>
                      <a:pt x="202" y="108"/>
                    </a:cubicBezTo>
                    <a:cubicBezTo>
                      <a:pt x="203" y="108"/>
                      <a:pt x="203" y="107"/>
                      <a:pt x="203" y="106"/>
                    </a:cubicBezTo>
                    <a:cubicBezTo>
                      <a:pt x="203" y="106"/>
                      <a:pt x="203" y="106"/>
                      <a:pt x="203" y="105"/>
                    </a:cubicBezTo>
                    <a:cubicBezTo>
                      <a:pt x="203" y="105"/>
                      <a:pt x="203" y="105"/>
                      <a:pt x="203" y="104"/>
                    </a:cubicBezTo>
                    <a:cubicBezTo>
                      <a:pt x="203" y="104"/>
                      <a:pt x="203" y="104"/>
                      <a:pt x="203" y="104"/>
                    </a:cubicBezTo>
                    <a:cubicBezTo>
                      <a:pt x="203" y="103"/>
                      <a:pt x="202" y="102"/>
                      <a:pt x="201" y="103"/>
                    </a:cubicBezTo>
                    <a:cubicBezTo>
                      <a:pt x="201" y="103"/>
                      <a:pt x="201" y="103"/>
                      <a:pt x="201" y="103"/>
                    </a:cubicBezTo>
                    <a:cubicBezTo>
                      <a:pt x="201" y="103"/>
                      <a:pt x="201" y="103"/>
                      <a:pt x="201" y="103"/>
                    </a:cubicBezTo>
                    <a:cubicBezTo>
                      <a:pt x="201" y="103"/>
                      <a:pt x="201" y="103"/>
                      <a:pt x="201" y="103"/>
                    </a:cubicBezTo>
                    <a:cubicBezTo>
                      <a:pt x="201" y="103"/>
                      <a:pt x="201" y="103"/>
                      <a:pt x="201" y="103"/>
                    </a:cubicBezTo>
                    <a:cubicBezTo>
                      <a:pt x="201" y="102"/>
                      <a:pt x="201" y="102"/>
                      <a:pt x="201" y="102"/>
                    </a:cubicBezTo>
                    <a:cubicBezTo>
                      <a:pt x="201" y="101"/>
                      <a:pt x="201" y="101"/>
                      <a:pt x="200" y="101"/>
                    </a:cubicBezTo>
                    <a:cubicBezTo>
                      <a:pt x="200" y="101"/>
                      <a:pt x="200" y="101"/>
                      <a:pt x="200" y="101"/>
                    </a:cubicBezTo>
                    <a:cubicBezTo>
                      <a:pt x="200" y="101"/>
                      <a:pt x="199" y="101"/>
                      <a:pt x="199" y="101"/>
                    </a:cubicBezTo>
                    <a:cubicBezTo>
                      <a:pt x="199" y="101"/>
                      <a:pt x="200" y="101"/>
                      <a:pt x="200" y="101"/>
                    </a:cubicBezTo>
                    <a:cubicBezTo>
                      <a:pt x="200" y="101"/>
                      <a:pt x="200" y="100"/>
                      <a:pt x="200" y="100"/>
                    </a:cubicBezTo>
                    <a:cubicBezTo>
                      <a:pt x="201" y="100"/>
                      <a:pt x="201" y="100"/>
                      <a:pt x="201" y="100"/>
                    </a:cubicBezTo>
                    <a:cubicBezTo>
                      <a:pt x="200" y="99"/>
                      <a:pt x="200" y="99"/>
                      <a:pt x="200" y="99"/>
                    </a:cubicBezTo>
                    <a:cubicBezTo>
                      <a:pt x="199" y="99"/>
                      <a:pt x="199" y="99"/>
                      <a:pt x="199" y="99"/>
                    </a:cubicBezTo>
                    <a:cubicBezTo>
                      <a:pt x="198" y="98"/>
                      <a:pt x="198" y="98"/>
                      <a:pt x="197" y="97"/>
                    </a:cubicBezTo>
                    <a:cubicBezTo>
                      <a:pt x="197" y="97"/>
                      <a:pt x="196" y="97"/>
                      <a:pt x="196" y="97"/>
                    </a:cubicBezTo>
                    <a:cubicBezTo>
                      <a:pt x="196" y="96"/>
                      <a:pt x="196" y="96"/>
                      <a:pt x="195" y="95"/>
                    </a:cubicBezTo>
                    <a:cubicBezTo>
                      <a:pt x="195" y="95"/>
                      <a:pt x="194" y="95"/>
                      <a:pt x="194" y="94"/>
                    </a:cubicBezTo>
                    <a:cubicBezTo>
                      <a:pt x="194" y="94"/>
                      <a:pt x="194" y="94"/>
                      <a:pt x="194" y="93"/>
                    </a:cubicBezTo>
                    <a:cubicBezTo>
                      <a:pt x="194" y="93"/>
                      <a:pt x="195" y="93"/>
                      <a:pt x="195" y="92"/>
                    </a:cubicBezTo>
                    <a:cubicBezTo>
                      <a:pt x="195" y="92"/>
                      <a:pt x="195" y="92"/>
                      <a:pt x="195" y="91"/>
                    </a:cubicBezTo>
                    <a:cubicBezTo>
                      <a:pt x="195" y="91"/>
                      <a:pt x="194" y="90"/>
                      <a:pt x="195" y="90"/>
                    </a:cubicBezTo>
                    <a:cubicBezTo>
                      <a:pt x="195" y="89"/>
                      <a:pt x="194" y="89"/>
                      <a:pt x="194" y="89"/>
                    </a:cubicBezTo>
                    <a:cubicBezTo>
                      <a:pt x="194" y="89"/>
                      <a:pt x="194" y="88"/>
                      <a:pt x="194" y="88"/>
                    </a:cubicBezTo>
                    <a:cubicBezTo>
                      <a:pt x="193" y="88"/>
                      <a:pt x="194" y="87"/>
                      <a:pt x="194" y="87"/>
                    </a:cubicBezTo>
                    <a:cubicBezTo>
                      <a:pt x="194" y="87"/>
                      <a:pt x="194" y="86"/>
                      <a:pt x="194" y="86"/>
                    </a:cubicBezTo>
                    <a:cubicBezTo>
                      <a:pt x="193" y="85"/>
                      <a:pt x="193" y="85"/>
                      <a:pt x="193" y="84"/>
                    </a:cubicBezTo>
                    <a:cubicBezTo>
                      <a:pt x="193" y="83"/>
                      <a:pt x="193" y="82"/>
                      <a:pt x="192" y="81"/>
                    </a:cubicBezTo>
                    <a:cubicBezTo>
                      <a:pt x="192" y="81"/>
                      <a:pt x="192" y="80"/>
                      <a:pt x="192" y="80"/>
                    </a:cubicBezTo>
                    <a:cubicBezTo>
                      <a:pt x="192" y="80"/>
                      <a:pt x="192" y="80"/>
                      <a:pt x="192" y="80"/>
                    </a:cubicBezTo>
                    <a:cubicBezTo>
                      <a:pt x="192" y="80"/>
                      <a:pt x="192" y="80"/>
                      <a:pt x="192" y="80"/>
                    </a:cubicBezTo>
                    <a:cubicBezTo>
                      <a:pt x="191" y="81"/>
                      <a:pt x="190" y="82"/>
                      <a:pt x="190" y="83"/>
                    </a:cubicBezTo>
                    <a:cubicBezTo>
                      <a:pt x="189" y="84"/>
                      <a:pt x="189" y="85"/>
                      <a:pt x="187" y="85"/>
                    </a:cubicBezTo>
                    <a:cubicBezTo>
                      <a:pt x="187" y="85"/>
                      <a:pt x="187" y="86"/>
                      <a:pt x="187" y="86"/>
                    </a:cubicBezTo>
                    <a:cubicBezTo>
                      <a:pt x="186" y="86"/>
                      <a:pt x="186" y="86"/>
                      <a:pt x="186" y="86"/>
                    </a:cubicBezTo>
                    <a:cubicBezTo>
                      <a:pt x="185" y="87"/>
                      <a:pt x="185" y="86"/>
                      <a:pt x="184" y="86"/>
                    </a:cubicBezTo>
                    <a:cubicBezTo>
                      <a:pt x="184" y="86"/>
                      <a:pt x="184" y="86"/>
                      <a:pt x="184" y="85"/>
                    </a:cubicBezTo>
                    <a:cubicBezTo>
                      <a:pt x="184" y="85"/>
                      <a:pt x="183" y="85"/>
                      <a:pt x="183" y="84"/>
                    </a:cubicBezTo>
                    <a:cubicBezTo>
                      <a:pt x="182" y="84"/>
                      <a:pt x="182" y="84"/>
                      <a:pt x="182" y="83"/>
                    </a:cubicBezTo>
                    <a:cubicBezTo>
                      <a:pt x="182" y="82"/>
                      <a:pt x="183" y="82"/>
                      <a:pt x="183" y="81"/>
                    </a:cubicBezTo>
                    <a:cubicBezTo>
                      <a:pt x="183" y="81"/>
                      <a:pt x="183" y="80"/>
                      <a:pt x="183" y="80"/>
                    </a:cubicBezTo>
                    <a:cubicBezTo>
                      <a:pt x="183" y="79"/>
                      <a:pt x="183" y="78"/>
                      <a:pt x="184" y="78"/>
                    </a:cubicBezTo>
                    <a:cubicBezTo>
                      <a:pt x="184" y="78"/>
                      <a:pt x="184" y="77"/>
                      <a:pt x="184" y="77"/>
                    </a:cubicBezTo>
                    <a:cubicBezTo>
                      <a:pt x="183" y="77"/>
                      <a:pt x="182" y="76"/>
                      <a:pt x="182" y="76"/>
                    </a:cubicBezTo>
                    <a:cubicBezTo>
                      <a:pt x="181" y="76"/>
                      <a:pt x="181" y="76"/>
                      <a:pt x="181" y="76"/>
                    </a:cubicBezTo>
                    <a:cubicBezTo>
                      <a:pt x="180" y="76"/>
                      <a:pt x="180" y="76"/>
                      <a:pt x="180" y="75"/>
                    </a:cubicBezTo>
                    <a:cubicBezTo>
                      <a:pt x="180" y="75"/>
                      <a:pt x="181" y="75"/>
                      <a:pt x="180" y="75"/>
                    </a:cubicBezTo>
                    <a:cubicBezTo>
                      <a:pt x="180" y="74"/>
                      <a:pt x="180" y="74"/>
                      <a:pt x="179" y="73"/>
                    </a:cubicBezTo>
                    <a:cubicBezTo>
                      <a:pt x="179" y="73"/>
                      <a:pt x="179" y="72"/>
                      <a:pt x="179" y="72"/>
                    </a:cubicBezTo>
                    <a:cubicBezTo>
                      <a:pt x="178" y="71"/>
                      <a:pt x="178" y="71"/>
                      <a:pt x="177" y="71"/>
                    </a:cubicBezTo>
                    <a:cubicBezTo>
                      <a:pt x="177" y="71"/>
                      <a:pt x="176" y="71"/>
                      <a:pt x="176" y="71"/>
                    </a:cubicBezTo>
                    <a:cubicBezTo>
                      <a:pt x="175" y="71"/>
                      <a:pt x="174" y="71"/>
                      <a:pt x="173" y="71"/>
                    </a:cubicBezTo>
                    <a:cubicBezTo>
                      <a:pt x="173" y="70"/>
                      <a:pt x="172" y="70"/>
                      <a:pt x="172" y="70"/>
                    </a:cubicBezTo>
                    <a:cubicBezTo>
                      <a:pt x="171" y="70"/>
                      <a:pt x="170" y="70"/>
                      <a:pt x="170" y="71"/>
                    </a:cubicBezTo>
                    <a:cubicBezTo>
                      <a:pt x="169" y="72"/>
                      <a:pt x="169" y="72"/>
                      <a:pt x="170" y="73"/>
                    </a:cubicBezTo>
                    <a:cubicBezTo>
                      <a:pt x="170" y="73"/>
                      <a:pt x="170" y="74"/>
                      <a:pt x="170" y="74"/>
                    </a:cubicBezTo>
                    <a:cubicBezTo>
                      <a:pt x="169" y="75"/>
                      <a:pt x="169" y="75"/>
                      <a:pt x="169" y="76"/>
                    </a:cubicBezTo>
                    <a:cubicBezTo>
                      <a:pt x="168" y="76"/>
                      <a:pt x="169" y="77"/>
                      <a:pt x="169" y="78"/>
                    </a:cubicBezTo>
                    <a:cubicBezTo>
                      <a:pt x="169" y="78"/>
                      <a:pt x="169" y="79"/>
                      <a:pt x="169" y="79"/>
                    </a:cubicBezTo>
                    <a:cubicBezTo>
                      <a:pt x="169" y="80"/>
                      <a:pt x="169" y="80"/>
                      <a:pt x="168" y="80"/>
                    </a:cubicBezTo>
                    <a:cubicBezTo>
                      <a:pt x="168" y="80"/>
                      <a:pt x="168" y="80"/>
                      <a:pt x="168" y="81"/>
                    </a:cubicBezTo>
                    <a:cubicBezTo>
                      <a:pt x="167" y="82"/>
                      <a:pt x="166" y="82"/>
                      <a:pt x="166" y="83"/>
                    </a:cubicBezTo>
                    <a:cubicBezTo>
                      <a:pt x="165" y="83"/>
                      <a:pt x="165" y="84"/>
                      <a:pt x="166" y="84"/>
                    </a:cubicBezTo>
                    <a:cubicBezTo>
                      <a:pt x="166" y="85"/>
                      <a:pt x="166" y="85"/>
                      <a:pt x="166" y="85"/>
                    </a:cubicBezTo>
                    <a:cubicBezTo>
                      <a:pt x="166" y="86"/>
                      <a:pt x="167" y="86"/>
                      <a:pt x="167" y="86"/>
                    </a:cubicBezTo>
                    <a:cubicBezTo>
                      <a:pt x="167" y="87"/>
                      <a:pt x="167" y="88"/>
                      <a:pt x="167" y="89"/>
                    </a:cubicBezTo>
                    <a:cubicBezTo>
                      <a:pt x="167" y="90"/>
                      <a:pt x="167" y="91"/>
                      <a:pt x="167" y="92"/>
                    </a:cubicBezTo>
                    <a:cubicBezTo>
                      <a:pt x="167" y="92"/>
                      <a:pt x="167" y="92"/>
                      <a:pt x="167" y="92"/>
                    </a:cubicBezTo>
                    <a:cubicBezTo>
                      <a:pt x="166" y="93"/>
                      <a:pt x="166" y="93"/>
                      <a:pt x="166" y="93"/>
                    </a:cubicBezTo>
                    <a:cubicBezTo>
                      <a:pt x="165" y="94"/>
                      <a:pt x="163" y="95"/>
                      <a:pt x="162" y="95"/>
                    </a:cubicBezTo>
                    <a:cubicBezTo>
                      <a:pt x="162" y="96"/>
                      <a:pt x="161" y="96"/>
                      <a:pt x="160" y="96"/>
                    </a:cubicBezTo>
                    <a:cubicBezTo>
                      <a:pt x="160" y="96"/>
                      <a:pt x="160" y="97"/>
                      <a:pt x="160" y="97"/>
                    </a:cubicBezTo>
                    <a:cubicBezTo>
                      <a:pt x="160" y="98"/>
                      <a:pt x="160" y="99"/>
                      <a:pt x="160" y="100"/>
                    </a:cubicBezTo>
                    <a:cubicBezTo>
                      <a:pt x="160" y="101"/>
                      <a:pt x="159" y="101"/>
                      <a:pt x="159" y="102"/>
                    </a:cubicBezTo>
                    <a:cubicBezTo>
                      <a:pt x="159" y="103"/>
                      <a:pt x="160" y="103"/>
                      <a:pt x="160" y="104"/>
                    </a:cubicBezTo>
                    <a:cubicBezTo>
                      <a:pt x="160" y="104"/>
                      <a:pt x="160" y="104"/>
                      <a:pt x="159" y="105"/>
                    </a:cubicBezTo>
                    <a:cubicBezTo>
                      <a:pt x="159" y="105"/>
                      <a:pt x="159" y="105"/>
                      <a:pt x="159" y="106"/>
                    </a:cubicBezTo>
                    <a:cubicBezTo>
                      <a:pt x="159" y="106"/>
                      <a:pt x="158" y="106"/>
                      <a:pt x="158" y="106"/>
                    </a:cubicBezTo>
                    <a:cubicBezTo>
                      <a:pt x="158" y="106"/>
                      <a:pt x="157" y="106"/>
                      <a:pt x="157" y="107"/>
                    </a:cubicBezTo>
                    <a:cubicBezTo>
                      <a:pt x="157" y="107"/>
                      <a:pt x="156" y="107"/>
                      <a:pt x="156" y="107"/>
                    </a:cubicBezTo>
                    <a:cubicBezTo>
                      <a:pt x="156" y="106"/>
                      <a:pt x="156" y="106"/>
                      <a:pt x="156" y="106"/>
                    </a:cubicBezTo>
                    <a:cubicBezTo>
                      <a:pt x="156" y="105"/>
                      <a:pt x="156" y="105"/>
                      <a:pt x="155" y="105"/>
                    </a:cubicBezTo>
                    <a:cubicBezTo>
                      <a:pt x="154" y="104"/>
                      <a:pt x="154" y="103"/>
                      <a:pt x="154" y="102"/>
                    </a:cubicBezTo>
                    <a:cubicBezTo>
                      <a:pt x="153" y="102"/>
                      <a:pt x="154" y="101"/>
                      <a:pt x="154" y="101"/>
                    </a:cubicBezTo>
                    <a:cubicBezTo>
                      <a:pt x="154" y="100"/>
                      <a:pt x="155" y="99"/>
                      <a:pt x="155" y="98"/>
                    </a:cubicBezTo>
                    <a:cubicBezTo>
                      <a:pt x="155" y="97"/>
                      <a:pt x="155" y="97"/>
                      <a:pt x="155" y="96"/>
                    </a:cubicBezTo>
                    <a:cubicBezTo>
                      <a:pt x="155" y="96"/>
                      <a:pt x="155" y="96"/>
                      <a:pt x="155" y="95"/>
                    </a:cubicBezTo>
                    <a:cubicBezTo>
                      <a:pt x="155" y="95"/>
                      <a:pt x="155" y="95"/>
                      <a:pt x="155" y="95"/>
                    </a:cubicBezTo>
                    <a:cubicBezTo>
                      <a:pt x="154" y="94"/>
                      <a:pt x="153" y="94"/>
                      <a:pt x="151" y="94"/>
                    </a:cubicBezTo>
                    <a:cubicBezTo>
                      <a:pt x="151" y="94"/>
                      <a:pt x="151" y="94"/>
                      <a:pt x="150" y="94"/>
                    </a:cubicBezTo>
                    <a:cubicBezTo>
                      <a:pt x="150" y="93"/>
                      <a:pt x="149" y="92"/>
                      <a:pt x="148" y="92"/>
                    </a:cubicBezTo>
                    <a:cubicBezTo>
                      <a:pt x="147" y="91"/>
                      <a:pt x="147" y="91"/>
                      <a:pt x="146" y="90"/>
                    </a:cubicBezTo>
                    <a:cubicBezTo>
                      <a:pt x="146" y="89"/>
                      <a:pt x="145" y="88"/>
                      <a:pt x="144" y="88"/>
                    </a:cubicBezTo>
                    <a:cubicBezTo>
                      <a:pt x="143" y="87"/>
                      <a:pt x="142" y="87"/>
                      <a:pt x="142" y="86"/>
                    </a:cubicBezTo>
                    <a:cubicBezTo>
                      <a:pt x="141" y="86"/>
                      <a:pt x="141" y="86"/>
                      <a:pt x="140" y="86"/>
                    </a:cubicBezTo>
                    <a:cubicBezTo>
                      <a:pt x="140" y="86"/>
                      <a:pt x="139" y="87"/>
                      <a:pt x="138" y="86"/>
                    </a:cubicBezTo>
                    <a:cubicBezTo>
                      <a:pt x="138" y="86"/>
                      <a:pt x="138" y="87"/>
                      <a:pt x="138" y="87"/>
                    </a:cubicBezTo>
                    <a:cubicBezTo>
                      <a:pt x="138" y="87"/>
                      <a:pt x="138" y="87"/>
                      <a:pt x="138" y="87"/>
                    </a:cubicBezTo>
                    <a:cubicBezTo>
                      <a:pt x="138" y="86"/>
                      <a:pt x="138" y="86"/>
                      <a:pt x="138" y="86"/>
                    </a:cubicBezTo>
                    <a:cubicBezTo>
                      <a:pt x="138" y="86"/>
                      <a:pt x="138" y="86"/>
                      <a:pt x="138" y="86"/>
                    </a:cubicBezTo>
                    <a:cubicBezTo>
                      <a:pt x="139" y="86"/>
                      <a:pt x="139" y="85"/>
                      <a:pt x="139" y="84"/>
                    </a:cubicBezTo>
                    <a:cubicBezTo>
                      <a:pt x="139" y="84"/>
                      <a:pt x="139" y="83"/>
                      <a:pt x="139" y="82"/>
                    </a:cubicBezTo>
                    <a:cubicBezTo>
                      <a:pt x="139" y="81"/>
                      <a:pt x="139" y="81"/>
                      <a:pt x="139" y="81"/>
                    </a:cubicBezTo>
                    <a:cubicBezTo>
                      <a:pt x="139" y="81"/>
                      <a:pt x="139" y="80"/>
                      <a:pt x="138" y="80"/>
                    </a:cubicBezTo>
                    <a:cubicBezTo>
                      <a:pt x="138" y="80"/>
                      <a:pt x="138" y="80"/>
                      <a:pt x="137" y="80"/>
                    </a:cubicBezTo>
                    <a:cubicBezTo>
                      <a:pt x="137" y="80"/>
                      <a:pt x="137" y="80"/>
                      <a:pt x="137" y="80"/>
                    </a:cubicBezTo>
                    <a:cubicBezTo>
                      <a:pt x="137" y="80"/>
                      <a:pt x="137" y="79"/>
                      <a:pt x="137" y="79"/>
                    </a:cubicBezTo>
                    <a:cubicBezTo>
                      <a:pt x="137" y="79"/>
                      <a:pt x="137" y="78"/>
                      <a:pt x="137" y="78"/>
                    </a:cubicBezTo>
                    <a:cubicBezTo>
                      <a:pt x="138" y="76"/>
                      <a:pt x="138" y="74"/>
                      <a:pt x="140" y="72"/>
                    </a:cubicBezTo>
                    <a:cubicBezTo>
                      <a:pt x="140" y="72"/>
                      <a:pt x="141" y="72"/>
                      <a:pt x="141" y="71"/>
                    </a:cubicBezTo>
                    <a:cubicBezTo>
                      <a:pt x="142" y="70"/>
                      <a:pt x="143" y="69"/>
                      <a:pt x="144" y="68"/>
                    </a:cubicBezTo>
                    <a:cubicBezTo>
                      <a:pt x="145" y="68"/>
                      <a:pt x="146" y="67"/>
                      <a:pt x="146" y="66"/>
                    </a:cubicBezTo>
                    <a:cubicBezTo>
                      <a:pt x="146" y="66"/>
                      <a:pt x="146" y="66"/>
                      <a:pt x="146" y="66"/>
                    </a:cubicBezTo>
                    <a:cubicBezTo>
                      <a:pt x="147" y="66"/>
                      <a:pt x="147" y="66"/>
                      <a:pt x="147" y="66"/>
                    </a:cubicBezTo>
                    <a:cubicBezTo>
                      <a:pt x="148" y="66"/>
                      <a:pt x="149" y="66"/>
                      <a:pt x="149" y="65"/>
                    </a:cubicBezTo>
                    <a:cubicBezTo>
                      <a:pt x="149" y="64"/>
                      <a:pt x="149" y="64"/>
                      <a:pt x="149" y="64"/>
                    </a:cubicBezTo>
                    <a:cubicBezTo>
                      <a:pt x="149" y="64"/>
                      <a:pt x="149" y="64"/>
                      <a:pt x="149" y="64"/>
                    </a:cubicBezTo>
                    <a:cubicBezTo>
                      <a:pt x="149" y="64"/>
                      <a:pt x="149" y="64"/>
                      <a:pt x="149" y="63"/>
                    </a:cubicBezTo>
                    <a:cubicBezTo>
                      <a:pt x="149" y="64"/>
                      <a:pt x="149" y="64"/>
                      <a:pt x="149" y="64"/>
                    </a:cubicBezTo>
                    <a:cubicBezTo>
                      <a:pt x="149" y="64"/>
                      <a:pt x="149" y="64"/>
                      <a:pt x="149" y="64"/>
                    </a:cubicBezTo>
                    <a:cubicBezTo>
                      <a:pt x="150" y="64"/>
                      <a:pt x="151" y="63"/>
                      <a:pt x="151" y="62"/>
                    </a:cubicBezTo>
                    <a:cubicBezTo>
                      <a:pt x="151" y="62"/>
                      <a:pt x="152" y="62"/>
                      <a:pt x="152" y="62"/>
                    </a:cubicBezTo>
                    <a:cubicBezTo>
                      <a:pt x="152" y="62"/>
                      <a:pt x="153" y="62"/>
                      <a:pt x="153" y="62"/>
                    </a:cubicBezTo>
                    <a:cubicBezTo>
                      <a:pt x="154" y="63"/>
                      <a:pt x="154" y="63"/>
                      <a:pt x="154" y="62"/>
                    </a:cubicBezTo>
                    <a:cubicBezTo>
                      <a:pt x="156" y="61"/>
                      <a:pt x="157" y="60"/>
                      <a:pt x="158" y="59"/>
                    </a:cubicBezTo>
                    <a:cubicBezTo>
                      <a:pt x="158" y="59"/>
                      <a:pt x="158" y="58"/>
                      <a:pt x="158" y="58"/>
                    </a:cubicBezTo>
                    <a:cubicBezTo>
                      <a:pt x="158" y="58"/>
                      <a:pt x="158" y="58"/>
                      <a:pt x="159" y="57"/>
                    </a:cubicBezTo>
                    <a:cubicBezTo>
                      <a:pt x="159" y="57"/>
                      <a:pt x="160" y="57"/>
                      <a:pt x="160" y="56"/>
                    </a:cubicBezTo>
                    <a:cubicBezTo>
                      <a:pt x="160" y="56"/>
                      <a:pt x="161" y="56"/>
                      <a:pt x="161" y="56"/>
                    </a:cubicBezTo>
                    <a:cubicBezTo>
                      <a:pt x="161" y="56"/>
                      <a:pt x="161" y="56"/>
                      <a:pt x="161" y="56"/>
                    </a:cubicBezTo>
                    <a:cubicBezTo>
                      <a:pt x="161" y="55"/>
                      <a:pt x="161" y="55"/>
                      <a:pt x="161" y="55"/>
                    </a:cubicBezTo>
                    <a:cubicBezTo>
                      <a:pt x="162" y="55"/>
                      <a:pt x="162" y="55"/>
                      <a:pt x="161" y="54"/>
                    </a:cubicBezTo>
                    <a:cubicBezTo>
                      <a:pt x="161" y="54"/>
                      <a:pt x="161" y="54"/>
                      <a:pt x="161" y="54"/>
                    </a:cubicBezTo>
                    <a:cubicBezTo>
                      <a:pt x="161" y="53"/>
                      <a:pt x="161" y="53"/>
                      <a:pt x="161" y="53"/>
                    </a:cubicBezTo>
                    <a:cubicBezTo>
                      <a:pt x="162" y="53"/>
                      <a:pt x="163" y="53"/>
                      <a:pt x="163" y="54"/>
                    </a:cubicBezTo>
                    <a:cubicBezTo>
                      <a:pt x="163" y="54"/>
                      <a:pt x="163" y="54"/>
                      <a:pt x="163" y="54"/>
                    </a:cubicBezTo>
                    <a:cubicBezTo>
                      <a:pt x="165" y="55"/>
                      <a:pt x="166" y="55"/>
                      <a:pt x="167" y="54"/>
                    </a:cubicBezTo>
                    <a:cubicBezTo>
                      <a:pt x="168" y="54"/>
                      <a:pt x="169" y="53"/>
                      <a:pt x="169" y="53"/>
                    </a:cubicBezTo>
                    <a:cubicBezTo>
                      <a:pt x="169" y="53"/>
                      <a:pt x="170" y="52"/>
                      <a:pt x="170" y="52"/>
                    </a:cubicBezTo>
                    <a:cubicBezTo>
                      <a:pt x="171" y="52"/>
                      <a:pt x="171" y="52"/>
                      <a:pt x="171" y="51"/>
                    </a:cubicBezTo>
                    <a:cubicBezTo>
                      <a:pt x="172" y="51"/>
                      <a:pt x="172" y="50"/>
                      <a:pt x="171" y="50"/>
                    </a:cubicBezTo>
                    <a:cubicBezTo>
                      <a:pt x="171" y="50"/>
                      <a:pt x="171" y="49"/>
                      <a:pt x="171" y="49"/>
                    </a:cubicBezTo>
                    <a:cubicBezTo>
                      <a:pt x="171" y="48"/>
                      <a:pt x="171" y="48"/>
                      <a:pt x="171" y="47"/>
                    </a:cubicBezTo>
                    <a:cubicBezTo>
                      <a:pt x="171" y="47"/>
                      <a:pt x="171" y="47"/>
                      <a:pt x="171" y="46"/>
                    </a:cubicBezTo>
                    <a:cubicBezTo>
                      <a:pt x="171" y="46"/>
                      <a:pt x="171" y="46"/>
                      <a:pt x="171" y="46"/>
                    </a:cubicBezTo>
                    <a:cubicBezTo>
                      <a:pt x="171" y="46"/>
                      <a:pt x="171" y="46"/>
                      <a:pt x="171" y="46"/>
                    </a:cubicBezTo>
                    <a:cubicBezTo>
                      <a:pt x="171" y="46"/>
                      <a:pt x="171" y="46"/>
                      <a:pt x="171" y="46"/>
                    </a:cubicBezTo>
                    <a:cubicBezTo>
                      <a:pt x="171" y="46"/>
                      <a:pt x="171" y="46"/>
                      <a:pt x="171" y="46"/>
                    </a:cubicBezTo>
                    <a:cubicBezTo>
                      <a:pt x="172" y="46"/>
                      <a:pt x="172" y="46"/>
                      <a:pt x="172" y="46"/>
                    </a:cubicBezTo>
                    <a:cubicBezTo>
                      <a:pt x="173" y="46"/>
                      <a:pt x="174" y="46"/>
                      <a:pt x="174" y="45"/>
                    </a:cubicBezTo>
                    <a:cubicBezTo>
                      <a:pt x="174" y="44"/>
                      <a:pt x="174" y="44"/>
                      <a:pt x="174" y="44"/>
                    </a:cubicBezTo>
                    <a:cubicBezTo>
                      <a:pt x="174" y="43"/>
                      <a:pt x="174" y="43"/>
                      <a:pt x="174" y="43"/>
                    </a:cubicBezTo>
                    <a:cubicBezTo>
                      <a:pt x="173" y="42"/>
                      <a:pt x="173" y="42"/>
                      <a:pt x="173" y="41"/>
                    </a:cubicBezTo>
                    <a:cubicBezTo>
                      <a:pt x="173" y="41"/>
                      <a:pt x="173" y="40"/>
                      <a:pt x="172" y="40"/>
                    </a:cubicBezTo>
                    <a:cubicBezTo>
                      <a:pt x="171" y="40"/>
                      <a:pt x="171" y="40"/>
                      <a:pt x="171" y="40"/>
                    </a:cubicBezTo>
                    <a:cubicBezTo>
                      <a:pt x="171" y="40"/>
                      <a:pt x="170" y="39"/>
                      <a:pt x="170" y="39"/>
                    </a:cubicBezTo>
                    <a:cubicBezTo>
                      <a:pt x="170" y="39"/>
                      <a:pt x="170" y="39"/>
                      <a:pt x="170" y="39"/>
                    </a:cubicBezTo>
                    <a:cubicBezTo>
                      <a:pt x="170" y="39"/>
                      <a:pt x="170" y="39"/>
                      <a:pt x="170" y="39"/>
                    </a:cubicBezTo>
                    <a:cubicBezTo>
                      <a:pt x="170" y="39"/>
                      <a:pt x="170" y="39"/>
                      <a:pt x="170" y="39"/>
                    </a:cubicBezTo>
                    <a:cubicBezTo>
                      <a:pt x="170" y="39"/>
                      <a:pt x="169" y="39"/>
                      <a:pt x="169" y="39"/>
                    </a:cubicBezTo>
                    <a:cubicBezTo>
                      <a:pt x="169" y="39"/>
                      <a:pt x="168" y="40"/>
                      <a:pt x="168" y="40"/>
                    </a:cubicBezTo>
                    <a:cubicBezTo>
                      <a:pt x="168" y="41"/>
                      <a:pt x="167" y="42"/>
                      <a:pt x="167" y="42"/>
                    </a:cubicBezTo>
                    <a:cubicBezTo>
                      <a:pt x="168" y="43"/>
                      <a:pt x="168" y="43"/>
                      <a:pt x="167" y="43"/>
                    </a:cubicBezTo>
                    <a:cubicBezTo>
                      <a:pt x="167" y="43"/>
                      <a:pt x="167" y="44"/>
                      <a:pt x="167" y="44"/>
                    </a:cubicBezTo>
                    <a:cubicBezTo>
                      <a:pt x="166" y="44"/>
                      <a:pt x="165" y="44"/>
                      <a:pt x="165" y="45"/>
                    </a:cubicBezTo>
                    <a:cubicBezTo>
                      <a:pt x="165" y="45"/>
                      <a:pt x="165" y="46"/>
                      <a:pt x="165" y="46"/>
                    </a:cubicBezTo>
                    <a:cubicBezTo>
                      <a:pt x="164" y="46"/>
                      <a:pt x="164" y="47"/>
                      <a:pt x="164" y="47"/>
                    </a:cubicBezTo>
                    <a:cubicBezTo>
                      <a:pt x="164" y="47"/>
                      <a:pt x="164" y="47"/>
                      <a:pt x="164" y="47"/>
                    </a:cubicBezTo>
                    <a:cubicBezTo>
                      <a:pt x="164" y="47"/>
                      <a:pt x="164" y="47"/>
                      <a:pt x="164" y="47"/>
                    </a:cubicBezTo>
                    <a:cubicBezTo>
                      <a:pt x="164" y="47"/>
                      <a:pt x="164" y="47"/>
                      <a:pt x="164" y="47"/>
                    </a:cubicBezTo>
                    <a:cubicBezTo>
                      <a:pt x="164" y="47"/>
                      <a:pt x="164" y="47"/>
                      <a:pt x="164" y="47"/>
                    </a:cubicBezTo>
                    <a:cubicBezTo>
                      <a:pt x="164" y="46"/>
                      <a:pt x="164" y="46"/>
                      <a:pt x="163" y="46"/>
                    </a:cubicBezTo>
                    <a:cubicBezTo>
                      <a:pt x="163" y="46"/>
                      <a:pt x="163" y="46"/>
                      <a:pt x="163" y="47"/>
                    </a:cubicBezTo>
                    <a:cubicBezTo>
                      <a:pt x="162" y="47"/>
                      <a:pt x="162" y="47"/>
                      <a:pt x="163" y="48"/>
                    </a:cubicBezTo>
                    <a:cubicBezTo>
                      <a:pt x="163" y="48"/>
                      <a:pt x="163" y="48"/>
                      <a:pt x="162" y="49"/>
                    </a:cubicBezTo>
                    <a:cubicBezTo>
                      <a:pt x="162" y="49"/>
                      <a:pt x="162" y="49"/>
                      <a:pt x="162" y="49"/>
                    </a:cubicBezTo>
                    <a:cubicBezTo>
                      <a:pt x="161" y="49"/>
                      <a:pt x="161" y="49"/>
                      <a:pt x="161" y="49"/>
                    </a:cubicBezTo>
                    <a:cubicBezTo>
                      <a:pt x="161" y="48"/>
                      <a:pt x="161" y="48"/>
                      <a:pt x="161" y="47"/>
                    </a:cubicBezTo>
                    <a:cubicBezTo>
                      <a:pt x="161" y="46"/>
                      <a:pt x="161" y="45"/>
                      <a:pt x="162" y="45"/>
                    </a:cubicBezTo>
                    <a:cubicBezTo>
                      <a:pt x="162" y="44"/>
                      <a:pt x="162" y="44"/>
                      <a:pt x="162" y="44"/>
                    </a:cubicBezTo>
                    <a:cubicBezTo>
                      <a:pt x="162" y="43"/>
                      <a:pt x="162" y="42"/>
                      <a:pt x="161" y="41"/>
                    </a:cubicBezTo>
                    <a:cubicBezTo>
                      <a:pt x="161" y="40"/>
                      <a:pt x="161" y="40"/>
                      <a:pt x="161" y="41"/>
                    </a:cubicBezTo>
                    <a:cubicBezTo>
                      <a:pt x="160" y="41"/>
                      <a:pt x="159" y="42"/>
                      <a:pt x="159" y="42"/>
                    </a:cubicBezTo>
                    <a:cubicBezTo>
                      <a:pt x="159" y="43"/>
                      <a:pt x="159" y="43"/>
                      <a:pt x="159" y="43"/>
                    </a:cubicBezTo>
                    <a:cubicBezTo>
                      <a:pt x="158" y="44"/>
                      <a:pt x="158" y="44"/>
                      <a:pt x="158" y="44"/>
                    </a:cubicBezTo>
                    <a:cubicBezTo>
                      <a:pt x="158" y="44"/>
                      <a:pt x="158" y="43"/>
                      <a:pt x="158" y="43"/>
                    </a:cubicBezTo>
                    <a:cubicBezTo>
                      <a:pt x="158" y="42"/>
                      <a:pt x="159" y="42"/>
                      <a:pt x="158" y="41"/>
                    </a:cubicBezTo>
                    <a:cubicBezTo>
                      <a:pt x="158" y="40"/>
                      <a:pt x="159" y="40"/>
                      <a:pt x="159" y="40"/>
                    </a:cubicBezTo>
                    <a:cubicBezTo>
                      <a:pt x="160" y="40"/>
                      <a:pt x="160" y="40"/>
                      <a:pt x="159" y="39"/>
                    </a:cubicBezTo>
                    <a:cubicBezTo>
                      <a:pt x="159" y="39"/>
                      <a:pt x="158" y="39"/>
                      <a:pt x="158" y="39"/>
                    </a:cubicBezTo>
                    <a:cubicBezTo>
                      <a:pt x="157" y="38"/>
                      <a:pt x="157" y="38"/>
                      <a:pt x="157" y="38"/>
                    </a:cubicBezTo>
                    <a:cubicBezTo>
                      <a:pt x="157" y="38"/>
                      <a:pt x="157" y="38"/>
                      <a:pt x="157" y="38"/>
                    </a:cubicBezTo>
                    <a:cubicBezTo>
                      <a:pt x="157" y="37"/>
                      <a:pt x="158" y="37"/>
                      <a:pt x="158" y="36"/>
                    </a:cubicBezTo>
                    <a:cubicBezTo>
                      <a:pt x="158" y="36"/>
                      <a:pt x="158" y="36"/>
                      <a:pt x="158" y="36"/>
                    </a:cubicBezTo>
                    <a:cubicBezTo>
                      <a:pt x="159" y="36"/>
                      <a:pt x="159" y="36"/>
                      <a:pt x="159" y="35"/>
                    </a:cubicBezTo>
                    <a:cubicBezTo>
                      <a:pt x="159" y="34"/>
                      <a:pt x="159" y="32"/>
                      <a:pt x="159" y="31"/>
                    </a:cubicBezTo>
                    <a:cubicBezTo>
                      <a:pt x="159" y="30"/>
                      <a:pt x="159" y="30"/>
                      <a:pt x="159" y="30"/>
                    </a:cubicBezTo>
                    <a:cubicBezTo>
                      <a:pt x="159" y="29"/>
                      <a:pt x="159" y="28"/>
                      <a:pt x="159" y="27"/>
                    </a:cubicBezTo>
                    <a:cubicBezTo>
                      <a:pt x="158" y="27"/>
                      <a:pt x="159" y="26"/>
                      <a:pt x="159" y="26"/>
                    </a:cubicBezTo>
                    <a:cubicBezTo>
                      <a:pt x="159" y="26"/>
                      <a:pt x="160" y="25"/>
                      <a:pt x="161" y="25"/>
                    </a:cubicBezTo>
                    <a:cubicBezTo>
                      <a:pt x="161" y="24"/>
                      <a:pt x="161" y="24"/>
                      <a:pt x="161" y="23"/>
                    </a:cubicBezTo>
                    <a:cubicBezTo>
                      <a:pt x="161" y="23"/>
                      <a:pt x="161" y="23"/>
                      <a:pt x="162" y="23"/>
                    </a:cubicBezTo>
                    <a:cubicBezTo>
                      <a:pt x="162" y="23"/>
                      <a:pt x="162" y="23"/>
                      <a:pt x="162" y="23"/>
                    </a:cubicBezTo>
                    <a:cubicBezTo>
                      <a:pt x="162" y="23"/>
                      <a:pt x="163" y="23"/>
                      <a:pt x="163" y="23"/>
                    </a:cubicBezTo>
                    <a:cubicBezTo>
                      <a:pt x="164" y="24"/>
                      <a:pt x="164" y="24"/>
                      <a:pt x="164" y="23"/>
                    </a:cubicBezTo>
                    <a:cubicBezTo>
                      <a:pt x="165" y="23"/>
                      <a:pt x="165" y="23"/>
                      <a:pt x="165" y="23"/>
                    </a:cubicBezTo>
                    <a:cubicBezTo>
                      <a:pt x="166" y="22"/>
                      <a:pt x="167" y="20"/>
                      <a:pt x="169" y="19"/>
                    </a:cubicBezTo>
                    <a:cubicBezTo>
                      <a:pt x="169" y="19"/>
                      <a:pt x="169" y="19"/>
                      <a:pt x="169" y="19"/>
                    </a:cubicBezTo>
                    <a:cubicBezTo>
                      <a:pt x="169" y="18"/>
                      <a:pt x="169" y="17"/>
                      <a:pt x="169" y="17"/>
                    </a:cubicBezTo>
                    <a:cubicBezTo>
                      <a:pt x="169" y="17"/>
                      <a:pt x="169" y="17"/>
                      <a:pt x="169" y="17"/>
                    </a:cubicBezTo>
                    <a:cubicBezTo>
                      <a:pt x="168" y="17"/>
                      <a:pt x="167" y="17"/>
                      <a:pt x="166" y="16"/>
                    </a:cubicBezTo>
                    <a:cubicBezTo>
                      <a:pt x="166" y="16"/>
                      <a:pt x="165" y="16"/>
                      <a:pt x="165" y="16"/>
                    </a:cubicBezTo>
                    <a:cubicBezTo>
                      <a:pt x="164" y="15"/>
                      <a:pt x="164" y="15"/>
                      <a:pt x="163" y="16"/>
                    </a:cubicBezTo>
                    <a:cubicBezTo>
                      <a:pt x="163" y="16"/>
                      <a:pt x="162" y="16"/>
                      <a:pt x="162" y="16"/>
                    </a:cubicBezTo>
                    <a:cubicBezTo>
                      <a:pt x="162" y="16"/>
                      <a:pt x="162" y="17"/>
                      <a:pt x="161" y="17"/>
                    </a:cubicBezTo>
                    <a:cubicBezTo>
                      <a:pt x="161" y="18"/>
                      <a:pt x="160" y="18"/>
                      <a:pt x="160" y="19"/>
                    </a:cubicBezTo>
                    <a:cubicBezTo>
                      <a:pt x="160" y="19"/>
                      <a:pt x="159" y="20"/>
                      <a:pt x="159" y="21"/>
                    </a:cubicBezTo>
                    <a:cubicBezTo>
                      <a:pt x="159" y="21"/>
                      <a:pt x="158" y="22"/>
                      <a:pt x="158" y="22"/>
                    </a:cubicBezTo>
                    <a:cubicBezTo>
                      <a:pt x="158" y="23"/>
                      <a:pt x="158" y="24"/>
                      <a:pt x="157" y="25"/>
                    </a:cubicBezTo>
                    <a:cubicBezTo>
                      <a:pt x="157" y="26"/>
                      <a:pt x="157" y="26"/>
                      <a:pt x="157" y="26"/>
                    </a:cubicBezTo>
                    <a:cubicBezTo>
                      <a:pt x="157" y="26"/>
                      <a:pt x="156" y="27"/>
                      <a:pt x="156" y="27"/>
                    </a:cubicBezTo>
                    <a:cubicBezTo>
                      <a:pt x="155" y="27"/>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4" y="28"/>
                      <a:pt x="154" y="28"/>
                    </a:cubicBezTo>
                    <a:cubicBezTo>
                      <a:pt x="153" y="29"/>
                      <a:pt x="152" y="30"/>
                      <a:pt x="152" y="31"/>
                    </a:cubicBezTo>
                    <a:cubicBezTo>
                      <a:pt x="152" y="32"/>
                      <a:pt x="152" y="32"/>
                      <a:pt x="152" y="33"/>
                    </a:cubicBezTo>
                    <a:cubicBezTo>
                      <a:pt x="152" y="33"/>
                      <a:pt x="151" y="33"/>
                      <a:pt x="151" y="33"/>
                    </a:cubicBezTo>
                    <a:cubicBezTo>
                      <a:pt x="151" y="34"/>
                      <a:pt x="151" y="34"/>
                      <a:pt x="151" y="35"/>
                    </a:cubicBezTo>
                    <a:cubicBezTo>
                      <a:pt x="151" y="35"/>
                      <a:pt x="151" y="36"/>
                      <a:pt x="151" y="36"/>
                    </a:cubicBezTo>
                    <a:cubicBezTo>
                      <a:pt x="152" y="36"/>
                      <a:pt x="152" y="37"/>
                      <a:pt x="152" y="37"/>
                    </a:cubicBezTo>
                    <a:cubicBezTo>
                      <a:pt x="152" y="37"/>
                      <a:pt x="152" y="37"/>
                      <a:pt x="152" y="37"/>
                    </a:cubicBezTo>
                    <a:cubicBezTo>
                      <a:pt x="153" y="38"/>
                      <a:pt x="153" y="38"/>
                      <a:pt x="154" y="38"/>
                    </a:cubicBezTo>
                    <a:cubicBezTo>
                      <a:pt x="154" y="38"/>
                      <a:pt x="154" y="38"/>
                      <a:pt x="154" y="38"/>
                    </a:cubicBezTo>
                    <a:cubicBezTo>
                      <a:pt x="154" y="39"/>
                      <a:pt x="154" y="39"/>
                      <a:pt x="154" y="39"/>
                    </a:cubicBezTo>
                    <a:cubicBezTo>
                      <a:pt x="153" y="39"/>
                      <a:pt x="153" y="39"/>
                      <a:pt x="153" y="39"/>
                    </a:cubicBezTo>
                    <a:cubicBezTo>
                      <a:pt x="153" y="39"/>
                      <a:pt x="152" y="40"/>
                      <a:pt x="152" y="40"/>
                    </a:cubicBezTo>
                    <a:cubicBezTo>
                      <a:pt x="152" y="40"/>
                      <a:pt x="152" y="41"/>
                      <a:pt x="152" y="41"/>
                    </a:cubicBezTo>
                    <a:cubicBezTo>
                      <a:pt x="152" y="41"/>
                      <a:pt x="153" y="41"/>
                      <a:pt x="153" y="41"/>
                    </a:cubicBezTo>
                    <a:cubicBezTo>
                      <a:pt x="153" y="41"/>
                      <a:pt x="153" y="41"/>
                      <a:pt x="153" y="41"/>
                    </a:cubicBezTo>
                    <a:cubicBezTo>
                      <a:pt x="153" y="41"/>
                      <a:pt x="153" y="41"/>
                      <a:pt x="153" y="41"/>
                    </a:cubicBezTo>
                    <a:cubicBezTo>
                      <a:pt x="153" y="41"/>
                      <a:pt x="153" y="41"/>
                      <a:pt x="153" y="41"/>
                    </a:cubicBezTo>
                    <a:cubicBezTo>
                      <a:pt x="153" y="41"/>
                      <a:pt x="153" y="41"/>
                      <a:pt x="153" y="41"/>
                    </a:cubicBezTo>
                    <a:cubicBezTo>
                      <a:pt x="153" y="41"/>
                      <a:pt x="153" y="42"/>
                      <a:pt x="153" y="42"/>
                    </a:cubicBezTo>
                    <a:cubicBezTo>
                      <a:pt x="152" y="42"/>
                      <a:pt x="152" y="43"/>
                      <a:pt x="151" y="43"/>
                    </a:cubicBezTo>
                    <a:cubicBezTo>
                      <a:pt x="151" y="44"/>
                      <a:pt x="150" y="44"/>
                      <a:pt x="149" y="44"/>
                    </a:cubicBezTo>
                    <a:cubicBezTo>
                      <a:pt x="149" y="44"/>
                      <a:pt x="148" y="45"/>
                      <a:pt x="148" y="45"/>
                    </a:cubicBezTo>
                    <a:cubicBezTo>
                      <a:pt x="148" y="46"/>
                      <a:pt x="148" y="46"/>
                      <a:pt x="148" y="47"/>
                    </a:cubicBezTo>
                    <a:cubicBezTo>
                      <a:pt x="148" y="47"/>
                      <a:pt x="148" y="47"/>
                      <a:pt x="147" y="47"/>
                    </a:cubicBezTo>
                    <a:cubicBezTo>
                      <a:pt x="147" y="47"/>
                      <a:pt x="147" y="47"/>
                      <a:pt x="147" y="47"/>
                    </a:cubicBezTo>
                    <a:cubicBezTo>
                      <a:pt x="147" y="47"/>
                      <a:pt x="147" y="47"/>
                      <a:pt x="147" y="46"/>
                    </a:cubicBezTo>
                    <a:cubicBezTo>
                      <a:pt x="146" y="46"/>
                      <a:pt x="146" y="46"/>
                      <a:pt x="147" y="45"/>
                    </a:cubicBezTo>
                    <a:cubicBezTo>
                      <a:pt x="147" y="45"/>
                      <a:pt x="148" y="44"/>
                      <a:pt x="148" y="44"/>
                    </a:cubicBezTo>
                    <a:cubicBezTo>
                      <a:pt x="148" y="43"/>
                      <a:pt x="148" y="43"/>
                      <a:pt x="148" y="43"/>
                    </a:cubicBezTo>
                    <a:cubicBezTo>
                      <a:pt x="147" y="43"/>
                      <a:pt x="147" y="42"/>
                      <a:pt x="147" y="42"/>
                    </a:cubicBezTo>
                    <a:cubicBezTo>
                      <a:pt x="147" y="41"/>
                      <a:pt x="147" y="41"/>
                      <a:pt x="147" y="41"/>
                    </a:cubicBezTo>
                    <a:cubicBezTo>
                      <a:pt x="147" y="41"/>
                      <a:pt x="147" y="41"/>
                      <a:pt x="147" y="42"/>
                    </a:cubicBezTo>
                    <a:cubicBezTo>
                      <a:pt x="147" y="42"/>
                      <a:pt x="147" y="42"/>
                      <a:pt x="147" y="42"/>
                    </a:cubicBezTo>
                    <a:cubicBezTo>
                      <a:pt x="147" y="42"/>
                      <a:pt x="147" y="42"/>
                      <a:pt x="147" y="42"/>
                    </a:cubicBezTo>
                    <a:cubicBezTo>
                      <a:pt x="147" y="42"/>
                      <a:pt x="147" y="42"/>
                      <a:pt x="147" y="42"/>
                    </a:cubicBezTo>
                    <a:cubicBezTo>
                      <a:pt x="147" y="42"/>
                      <a:pt x="147" y="42"/>
                      <a:pt x="148" y="42"/>
                    </a:cubicBezTo>
                    <a:cubicBezTo>
                      <a:pt x="148" y="42"/>
                      <a:pt x="148" y="42"/>
                      <a:pt x="149" y="42"/>
                    </a:cubicBezTo>
                    <a:cubicBezTo>
                      <a:pt x="149" y="42"/>
                      <a:pt x="150" y="41"/>
                      <a:pt x="150" y="41"/>
                    </a:cubicBezTo>
                    <a:cubicBezTo>
                      <a:pt x="150" y="41"/>
                      <a:pt x="150" y="41"/>
                      <a:pt x="150" y="41"/>
                    </a:cubicBezTo>
                    <a:cubicBezTo>
                      <a:pt x="150" y="40"/>
                      <a:pt x="150" y="40"/>
                      <a:pt x="150" y="39"/>
                    </a:cubicBezTo>
                    <a:cubicBezTo>
                      <a:pt x="150" y="39"/>
                      <a:pt x="150" y="38"/>
                      <a:pt x="151" y="38"/>
                    </a:cubicBezTo>
                    <a:cubicBezTo>
                      <a:pt x="152" y="38"/>
                      <a:pt x="152" y="38"/>
                      <a:pt x="152" y="37"/>
                    </a:cubicBezTo>
                    <a:cubicBezTo>
                      <a:pt x="152" y="37"/>
                      <a:pt x="151" y="37"/>
                      <a:pt x="151" y="37"/>
                    </a:cubicBezTo>
                    <a:cubicBezTo>
                      <a:pt x="150" y="37"/>
                      <a:pt x="149" y="37"/>
                      <a:pt x="149" y="36"/>
                    </a:cubicBezTo>
                    <a:cubicBezTo>
                      <a:pt x="149" y="36"/>
                      <a:pt x="149" y="35"/>
                      <a:pt x="149" y="35"/>
                    </a:cubicBezTo>
                    <a:cubicBezTo>
                      <a:pt x="149" y="35"/>
                      <a:pt x="148" y="35"/>
                      <a:pt x="148" y="35"/>
                    </a:cubicBezTo>
                    <a:cubicBezTo>
                      <a:pt x="148" y="35"/>
                      <a:pt x="147" y="36"/>
                      <a:pt x="147" y="36"/>
                    </a:cubicBezTo>
                    <a:cubicBezTo>
                      <a:pt x="147" y="37"/>
                      <a:pt x="146" y="38"/>
                      <a:pt x="145" y="38"/>
                    </a:cubicBezTo>
                    <a:cubicBezTo>
                      <a:pt x="145" y="38"/>
                      <a:pt x="144" y="38"/>
                      <a:pt x="144" y="38"/>
                    </a:cubicBezTo>
                    <a:cubicBezTo>
                      <a:pt x="144" y="38"/>
                      <a:pt x="144" y="38"/>
                      <a:pt x="144" y="38"/>
                    </a:cubicBezTo>
                    <a:cubicBezTo>
                      <a:pt x="144" y="38"/>
                      <a:pt x="144" y="39"/>
                      <a:pt x="144" y="39"/>
                    </a:cubicBezTo>
                    <a:cubicBezTo>
                      <a:pt x="145" y="40"/>
                      <a:pt x="146" y="40"/>
                      <a:pt x="146" y="41"/>
                    </a:cubicBezTo>
                    <a:cubicBezTo>
                      <a:pt x="146" y="41"/>
                      <a:pt x="146" y="41"/>
                      <a:pt x="146" y="41"/>
                    </a:cubicBezTo>
                    <a:cubicBezTo>
                      <a:pt x="146" y="41"/>
                      <a:pt x="146" y="41"/>
                      <a:pt x="146" y="41"/>
                    </a:cubicBezTo>
                    <a:cubicBezTo>
                      <a:pt x="146" y="41"/>
                      <a:pt x="146" y="41"/>
                      <a:pt x="145" y="41"/>
                    </a:cubicBezTo>
                    <a:cubicBezTo>
                      <a:pt x="145" y="41"/>
                      <a:pt x="144" y="41"/>
                      <a:pt x="144" y="42"/>
                    </a:cubicBezTo>
                    <a:cubicBezTo>
                      <a:pt x="144" y="42"/>
                      <a:pt x="144" y="42"/>
                      <a:pt x="143" y="43"/>
                    </a:cubicBezTo>
                    <a:cubicBezTo>
                      <a:pt x="143" y="43"/>
                      <a:pt x="143" y="43"/>
                      <a:pt x="143" y="43"/>
                    </a:cubicBezTo>
                    <a:cubicBezTo>
                      <a:pt x="143" y="43"/>
                      <a:pt x="143" y="44"/>
                      <a:pt x="143" y="44"/>
                    </a:cubicBezTo>
                    <a:cubicBezTo>
                      <a:pt x="143" y="44"/>
                      <a:pt x="142" y="44"/>
                      <a:pt x="142" y="44"/>
                    </a:cubicBezTo>
                    <a:cubicBezTo>
                      <a:pt x="142" y="44"/>
                      <a:pt x="141" y="44"/>
                      <a:pt x="141" y="43"/>
                    </a:cubicBezTo>
                    <a:cubicBezTo>
                      <a:pt x="140" y="43"/>
                      <a:pt x="140" y="43"/>
                      <a:pt x="139" y="43"/>
                    </a:cubicBezTo>
                    <a:cubicBezTo>
                      <a:pt x="139" y="43"/>
                      <a:pt x="139" y="43"/>
                      <a:pt x="139" y="44"/>
                    </a:cubicBezTo>
                    <a:cubicBezTo>
                      <a:pt x="138" y="44"/>
                      <a:pt x="138" y="44"/>
                      <a:pt x="138" y="43"/>
                    </a:cubicBezTo>
                    <a:cubicBezTo>
                      <a:pt x="137" y="43"/>
                      <a:pt x="137" y="43"/>
                      <a:pt x="136" y="42"/>
                    </a:cubicBezTo>
                    <a:cubicBezTo>
                      <a:pt x="136" y="42"/>
                      <a:pt x="135" y="41"/>
                      <a:pt x="135" y="41"/>
                    </a:cubicBezTo>
                    <a:cubicBezTo>
                      <a:pt x="134" y="41"/>
                      <a:pt x="134" y="41"/>
                      <a:pt x="134" y="40"/>
                    </a:cubicBezTo>
                    <a:cubicBezTo>
                      <a:pt x="134" y="40"/>
                      <a:pt x="133" y="39"/>
                      <a:pt x="133" y="38"/>
                    </a:cubicBezTo>
                    <a:cubicBezTo>
                      <a:pt x="133" y="38"/>
                      <a:pt x="133" y="37"/>
                      <a:pt x="133" y="37"/>
                    </a:cubicBezTo>
                    <a:cubicBezTo>
                      <a:pt x="133" y="37"/>
                      <a:pt x="133" y="36"/>
                      <a:pt x="132" y="36"/>
                    </a:cubicBezTo>
                    <a:cubicBezTo>
                      <a:pt x="131" y="36"/>
                      <a:pt x="130" y="37"/>
                      <a:pt x="129" y="37"/>
                    </a:cubicBezTo>
                    <a:cubicBezTo>
                      <a:pt x="128" y="37"/>
                      <a:pt x="128" y="37"/>
                      <a:pt x="128" y="38"/>
                    </a:cubicBezTo>
                    <a:cubicBezTo>
                      <a:pt x="128" y="38"/>
                      <a:pt x="128" y="38"/>
                      <a:pt x="128" y="39"/>
                    </a:cubicBezTo>
                    <a:cubicBezTo>
                      <a:pt x="128" y="39"/>
                      <a:pt x="129" y="39"/>
                      <a:pt x="129" y="39"/>
                    </a:cubicBezTo>
                    <a:cubicBezTo>
                      <a:pt x="129" y="39"/>
                      <a:pt x="129" y="38"/>
                      <a:pt x="129" y="38"/>
                    </a:cubicBezTo>
                    <a:cubicBezTo>
                      <a:pt x="130" y="38"/>
                      <a:pt x="130" y="38"/>
                      <a:pt x="131" y="38"/>
                    </a:cubicBezTo>
                    <a:cubicBezTo>
                      <a:pt x="131" y="38"/>
                      <a:pt x="132" y="38"/>
                      <a:pt x="132" y="38"/>
                    </a:cubicBezTo>
                    <a:cubicBezTo>
                      <a:pt x="132" y="38"/>
                      <a:pt x="132" y="38"/>
                      <a:pt x="132" y="38"/>
                    </a:cubicBezTo>
                    <a:cubicBezTo>
                      <a:pt x="132" y="38"/>
                      <a:pt x="132" y="38"/>
                      <a:pt x="132" y="38"/>
                    </a:cubicBezTo>
                    <a:cubicBezTo>
                      <a:pt x="132" y="38"/>
                      <a:pt x="131" y="38"/>
                      <a:pt x="131" y="39"/>
                    </a:cubicBezTo>
                    <a:cubicBezTo>
                      <a:pt x="130" y="39"/>
                      <a:pt x="130" y="39"/>
                      <a:pt x="129" y="40"/>
                    </a:cubicBezTo>
                    <a:cubicBezTo>
                      <a:pt x="129" y="40"/>
                      <a:pt x="128" y="40"/>
                      <a:pt x="128" y="40"/>
                    </a:cubicBezTo>
                    <a:cubicBezTo>
                      <a:pt x="128" y="40"/>
                      <a:pt x="127" y="40"/>
                      <a:pt x="127" y="41"/>
                    </a:cubicBezTo>
                    <a:cubicBezTo>
                      <a:pt x="127" y="42"/>
                      <a:pt x="127" y="42"/>
                      <a:pt x="127" y="43"/>
                    </a:cubicBezTo>
                    <a:cubicBezTo>
                      <a:pt x="127" y="44"/>
                      <a:pt x="126" y="44"/>
                      <a:pt x="126" y="44"/>
                    </a:cubicBezTo>
                    <a:cubicBezTo>
                      <a:pt x="126" y="44"/>
                      <a:pt x="126" y="44"/>
                      <a:pt x="126" y="44"/>
                    </a:cubicBezTo>
                    <a:cubicBezTo>
                      <a:pt x="125" y="44"/>
                      <a:pt x="125" y="44"/>
                      <a:pt x="126" y="44"/>
                    </a:cubicBezTo>
                    <a:cubicBezTo>
                      <a:pt x="126" y="43"/>
                      <a:pt x="126" y="43"/>
                      <a:pt x="126" y="42"/>
                    </a:cubicBezTo>
                    <a:cubicBezTo>
                      <a:pt x="125" y="42"/>
                      <a:pt x="125" y="41"/>
                      <a:pt x="125" y="41"/>
                    </a:cubicBezTo>
                    <a:cubicBezTo>
                      <a:pt x="125" y="40"/>
                      <a:pt x="124" y="40"/>
                      <a:pt x="124" y="39"/>
                    </a:cubicBezTo>
                    <a:cubicBezTo>
                      <a:pt x="124" y="39"/>
                      <a:pt x="124" y="39"/>
                      <a:pt x="123" y="39"/>
                    </a:cubicBezTo>
                    <a:cubicBezTo>
                      <a:pt x="123" y="39"/>
                      <a:pt x="123" y="39"/>
                      <a:pt x="122" y="39"/>
                    </a:cubicBezTo>
                    <a:cubicBezTo>
                      <a:pt x="120" y="40"/>
                      <a:pt x="118" y="39"/>
                      <a:pt x="116" y="38"/>
                    </a:cubicBezTo>
                    <a:cubicBezTo>
                      <a:pt x="115" y="38"/>
                      <a:pt x="115" y="37"/>
                      <a:pt x="116" y="37"/>
                    </a:cubicBezTo>
                    <a:cubicBezTo>
                      <a:pt x="116" y="37"/>
                      <a:pt x="116" y="36"/>
                      <a:pt x="117" y="36"/>
                    </a:cubicBezTo>
                    <a:cubicBezTo>
                      <a:pt x="117" y="36"/>
                      <a:pt x="117" y="36"/>
                      <a:pt x="118" y="36"/>
                    </a:cubicBezTo>
                    <a:cubicBezTo>
                      <a:pt x="119" y="36"/>
                      <a:pt x="119" y="36"/>
                      <a:pt x="119" y="35"/>
                    </a:cubicBezTo>
                    <a:cubicBezTo>
                      <a:pt x="119" y="34"/>
                      <a:pt x="119" y="34"/>
                      <a:pt x="118" y="33"/>
                    </a:cubicBezTo>
                    <a:cubicBezTo>
                      <a:pt x="118" y="33"/>
                      <a:pt x="117" y="32"/>
                      <a:pt x="117" y="32"/>
                    </a:cubicBezTo>
                    <a:cubicBezTo>
                      <a:pt x="116" y="32"/>
                      <a:pt x="115" y="32"/>
                      <a:pt x="114" y="32"/>
                    </a:cubicBezTo>
                    <a:cubicBezTo>
                      <a:pt x="114" y="31"/>
                      <a:pt x="113" y="30"/>
                      <a:pt x="112" y="29"/>
                    </a:cubicBezTo>
                    <a:cubicBezTo>
                      <a:pt x="111" y="29"/>
                      <a:pt x="111" y="28"/>
                      <a:pt x="110" y="28"/>
                    </a:cubicBezTo>
                    <a:cubicBezTo>
                      <a:pt x="110" y="27"/>
                      <a:pt x="110" y="26"/>
                      <a:pt x="109" y="26"/>
                    </a:cubicBezTo>
                    <a:cubicBezTo>
                      <a:pt x="108" y="25"/>
                      <a:pt x="107" y="26"/>
                      <a:pt x="107" y="26"/>
                    </a:cubicBezTo>
                    <a:cubicBezTo>
                      <a:pt x="106" y="26"/>
                      <a:pt x="106" y="27"/>
                      <a:pt x="106" y="27"/>
                    </a:cubicBezTo>
                    <a:cubicBezTo>
                      <a:pt x="106" y="27"/>
                      <a:pt x="105" y="27"/>
                      <a:pt x="105" y="27"/>
                    </a:cubicBezTo>
                    <a:cubicBezTo>
                      <a:pt x="105" y="27"/>
                      <a:pt x="105" y="27"/>
                      <a:pt x="105" y="26"/>
                    </a:cubicBezTo>
                    <a:cubicBezTo>
                      <a:pt x="105" y="26"/>
                      <a:pt x="106" y="25"/>
                      <a:pt x="106" y="24"/>
                    </a:cubicBezTo>
                    <a:cubicBezTo>
                      <a:pt x="106" y="24"/>
                      <a:pt x="106" y="24"/>
                      <a:pt x="106" y="24"/>
                    </a:cubicBezTo>
                    <a:cubicBezTo>
                      <a:pt x="106" y="24"/>
                      <a:pt x="106" y="23"/>
                      <a:pt x="105" y="23"/>
                    </a:cubicBezTo>
                    <a:cubicBezTo>
                      <a:pt x="105" y="24"/>
                      <a:pt x="105" y="24"/>
                      <a:pt x="105" y="24"/>
                    </a:cubicBezTo>
                    <a:cubicBezTo>
                      <a:pt x="104" y="24"/>
                      <a:pt x="103" y="25"/>
                      <a:pt x="103" y="26"/>
                    </a:cubicBezTo>
                    <a:cubicBezTo>
                      <a:pt x="103" y="26"/>
                      <a:pt x="102" y="26"/>
                      <a:pt x="102" y="26"/>
                    </a:cubicBezTo>
                    <a:cubicBezTo>
                      <a:pt x="102" y="26"/>
                      <a:pt x="102" y="25"/>
                      <a:pt x="102" y="25"/>
                    </a:cubicBezTo>
                    <a:cubicBezTo>
                      <a:pt x="102" y="25"/>
                      <a:pt x="102" y="24"/>
                      <a:pt x="102" y="23"/>
                    </a:cubicBezTo>
                    <a:cubicBezTo>
                      <a:pt x="102" y="22"/>
                      <a:pt x="102" y="21"/>
                      <a:pt x="102" y="20"/>
                    </a:cubicBezTo>
                    <a:cubicBezTo>
                      <a:pt x="102" y="20"/>
                      <a:pt x="102" y="19"/>
                      <a:pt x="102" y="19"/>
                    </a:cubicBezTo>
                    <a:cubicBezTo>
                      <a:pt x="102" y="19"/>
                      <a:pt x="102" y="19"/>
                      <a:pt x="102" y="19"/>
                    </a:cubicBezTo>
                    <a:cubicBezTo>
                      <a:pt x="101" y="19"/>
                      <a:pt x="101" y="20"/>
                      <a:pt x="101" y="20"/>
                    </a:cubicBezTo>
                    <a:cubicBezTo>
                      <a:pt x="101" y="21"/>
                      <a:pt x="101" y="21"/>
                      <a:pt x="101" y="21"/>
                    </a:cubicBezTo>
                    <a:cubicBezTo>
                      <a:pt x="100" y="21"/>
                      <a:pt x="100" y="22"/>
                      <a:pt x="99" y="22"/>
                    </a:cubicBezTo>
                    <a:cubicBezTo>
                      <a:pt x="99" y="22"/>
                      <a:pt x="98" y="22"/>
                      <a:pt x="98" y="22"/>
                    </a:cubicBezTo>
                    <a:cubicBezTo>
                      <a:pt x="98" y="22"/>
                      <a:pt x="98" y="22"/>
                      <a:pt x="98" y="22"/>
                    </a:cubicBezTo>
                    <a:cubicBezTo>
                      <a:pt x="98" y="22"/>
                      <a:pt x="98" y="22"/>
                      <a:pt x="98" y="22"/>
                    </a:cubicBezTo>
                    <a:cubicBezTo>
                      <a:pt x="98" y="22"/>
                      <a:pt x="98" y="22"/>
                      <a:pt x="98" y="22"/>
                    </a:cubicBezTo>
                    <a:cubicBezTo>
                      <a:pt x="98" y="22"/>
                      <a:pt x="97" y="22"/>
                      <a:pt x="97" y="22"/>
                    </a:cubicBezTo>
                    <a:cubicBezTo>
                      <a:pt x="97" y="22"/>
                      <a:pt x="97" y="22"/>
                      <a:pt x="97" y="22"/>
                    </a:cubicBezTo>
                    <a:cubicBezTo>
                      <a:pt x="97" y="22"/>
                      <a:pt x="97" y="22"/>
                      <a:pt x="97" y="22"/>
                    </a:cubicBezTo>
                    <a:cubicBezTo>
                      <a:pt x="97" y="22"/>
                      <a:pt x="98" y="22"/>
                      <a:pt x="98" y="22"/>
                    </a:cubicBezTo>
                    <a:cubicBezTo>
                      <a:pt x="98" y="22"/>
                      <a:pt x="98" y="22"/>
                      <a:pt x="98" y="22"/>
                    </a:cubicBezTo>
                    <a:cubicBezTo>
                      <a:pt x="98" y="22"/>
                      <a:pt x="98" y="22"/>
                      <a:pt x="98" y="22"/>
                    </a:cubicBezTo>
                    <a:cubicBezTo>
                      <a:pt x="98" y="21"/>
                      <a:pt x="98" y="21"/>
                      <a:pt x="98" y="21"/>
                    </a:cubicBezTo>
                    <a:cubicBezTo>
                      <a:pt x="98" y="21"/>
                      <a:pt x="98" y="20"/>
                      <a:pt x="98" y="20"/>
                    </a:cubicBezTo>
                    <a:cubicBezTo>
                      <a:pt x="97" y="20"/>
                      <a:pt x="97" y="20"/>
                      <a:pt x="96" y="20"/>
                    </a:cubicBezTo>
                    <a:cubicBezTo>
                      <a:pt x="95" y="21"/>
                      <a:pt x="94" y="21"/>
                      <a:pt x="92" y="21"/>
                    </a:cubicBezTo>
                    <a:cubicBezTo>
                      <a:pt x="92" y="21"/>
                      <a:pt x="91" y="21"/>
                      <a:pt x="91" y="22"/>
                    </a:cubicBezTo>
                    <a:cubicBezTo>
                      <a:pt x="90" y="22"/>
                      <a:pt x="90" y="22"/>
                      <a:pt x="89" y="22"/>
                    </a:cubicBezTo>
                    <a:cubicBezTo>
                      <a:pt x="89" y="22"/>
                      <a:pt x="89" y="22"/>
                      <a:pt x="89" y="22"/>
                    </a:cubicBezTo>
                    <a:cubicBezTo>
                      <a:pt x="89" y="22"/>
                      <a:pt x="89" y="22"/>
                      <a:pt x="89" y="22"/>
                    </a:cubicBezTo>
                    <a:cubicBezTo>
                      <a:pt x="89" y="22"/>
                      <a:pt x="89" y="22"/>
                      <a:pt x="89" y="22"/>
                    </a:cubicBezTo>
                    <a:cubicBezTo>
                      <a:pt x="89" y="22"/>
                      <a:pt x="89" y="22"/>
                      <a:pt x="89" y="22"/>
                    </a:cubicBezTo>
                    <a:cubicBezTo>
                      <a:pt x="89" y="22"/>
                      <a:pt x="89" y="22"/>
                      <a:pt x="89" y="22"/>
                    </a:cubicBezTo>
                    <a:cubicBezTo>
                      <a:pt x="89" y="22"/>
                      <a:pt x="89" y="21"/>
                      <a:pt x="89" y="21"/>
                    </a:cubicBezTo>
                    <a:cubicBezTo>
                      <a:pt x="89" y="21"/>
                      <a:pt x="89" y="21"/>
                      <a:pt x="88" y="21"/>
                    </a:cubicBezTo>
                    <a:cubicBezTo>
                      <a:pt x="88" y="21"/>
                      <a:pt x="88" y="21"/>
                      <a:pt x="87" y="21"/>
                    </a:cubicBezTo>
                    <a:cubicBezTo>
                      <a:pt x="87" y="21"/>
                      <a:pt x="86" y="22"/>
                      <a:pt x="86" y="22"/>
                    </a:cubicBezTo>
                    <a:cubicBezTo>
                      <a:pt x="85" y="22"/>
                      <a:pt x="84" y="22"/>
                      <a:pt x="84" y="23"/>
                    </a:cubicBezTo>
                    <a:cubicBezTo>
                      <a:pt x="84" y="23"/>
                      <a:pt x="84" y="24"/>
                      <a:pt x="84" y="23"/>
                    </a:cubicBezTo>
                    <a:cubicBezTo>
                      <a:pt x="84" y="23"/>
                      <a:pt x="83" y="23"/>
                      <a:pt x="83" y="23"/>
                    </a:cubicBezTo>
                    <a:cubicBezTo>
                      <a:pt x="82" y="22"/>
                      <a:pt x="82" y="22"/>
                      <a:pt x="82" y="21"/>
                    </a:cubicBezTo>
                    <a:cubicBezTo>
                      <a:pt x="82" y="21"/>
                      <a:pt x="82" y="20"/>
                      <a:pt x="81" y="20"/>
                    </a:cubicBezTo>
                    <a:cubicBezTo>
                      <a:pt x="81" y="19"/>
                      <a:pt x="81" y="19"/>
                      <a:pt x="81" y="19"/>
                    </a:cubicBezTo>
                    <a:cubicBezTo>
                      <a:pt x="80" y="18"/>
                      <a:pt x="80" y="18"/>
                      <a:pt x="79" y="17"/>
                    </a:cubicBezTo>
                    <a:cubicBezTo>
                      <a:pt x="78" y="16"/>
                      <a:pt x="77" y="16"/>
                      <a:pt x="76" y="14"/>
                    </a:cubicBezTo>
                    <a:cubicBezTo>
                      <a:pt x="76" y="14"/>
                      <a:pt x="76" y="14"/>
                      <a:pt x="76" y="14"/>
                    </a:cubicBezTo>
                    <a:cubicBezTo>
                      <a:pt x="76" y="14"/>
                      <a:pt x="76" y="14"/>
                      <a:pt x="75" y="14"/>
                    </a:cubicBezTo>
                    <a:cubicBezTo>
                      <a:pt x="75" y="14"/>
                      <a:pt x="75" y="14"/>
                      <a:pt x="74" y="14"/>
                    </a:cubicBezTo>
                    <a:cubicBezTo>
                      <a:pt x="74" y="14"/>
                      <a:pt x="73" y="13"/>
                      <a:pt x="72" y="13"/>
                    </a:cubicBezTo>
                    <a:cubicBezTo>
                      <a:pt x="72" y="12"/>
                      <a:pt x="71" y="12"/>
                      <a:pt x="70" y="11"/>
                    </a:cubicBezTo>
                    <a:cubicBezTo>
                      <a:pt x="70" y="11"/>
                      <a:pt x="69" y="11"/>
                      <a:pt x="69" y="10"/>
                    </a:cubicBezTo>
                    <a:cubicBezTo>
                      <a:pt x="68" y="10"/>
                      <a:pt x="68" y="9"/>
                      <a:pt x="68" y="9"/>
                    </a:cubicBezTo>
                    <a:cubicBezTo>
                      <a:pt x="68" y="8"/>
                      <a:pt x="67" y="8"/>
                      <a:pt x="66" y="8"/>
                    </a:cubicBezTo>
                    <a:cubicBezTo>
                      <a:pt x="66" y="8"/>
                      <a:pt x="66" y="8"/>
                      <a:pt x="65" y="8"/>
                    </a:cubicBezTo>
                    <a:cubicBezTo>
                      <a:pt x="65" y="9"/>
                      <a:pt x="65" y="8"/>
                      <a:pt x="65" y="8"/>
                    </a:cubicBezTo>
                    <a:cubicBezTo>
                      <a:pt x="64" y="8"/>
                      <a:pt x="64" y="7"/>
                      <a:pt x="64" y="6"/>
                    </a:cubicBezTo>
                    <a:cubicBezTo>
                      <a:pt x="64" y="6"/>
                      <a:pt x="64" y="6"/>
                      <a:pt x="64" y="6"/>
                    </a:cubicBezTo>
                    <a:cubicBezTo>
                      <a:pt x="64" y="5"/>
                      <a:pt x="64" y="5"/>
                      <a:pt x="64" y="5"/>
                    </a:cubicBezTo>
                    <a:cubicBezTo>
                      <a:pt x="64" y="5"/>
                      <a:pt x="64" y="5"/>
                      <a:pt x="64" y="4"/>
                    </a:cubicBezTo>
                    <a:cubicBezTo>
                      <a:pt x="63" y="4"/>
                      <a:pt x="63" y="4"/>
                      <a:pt x="62" y="4"/>
                    </a:cubicBezTo>
                    <a:cubicBezTo>
                      <a:pt x="62" y="4"/>
                      <a:pt x="62" y="4"/>
                      <a:pt x="62" y="4"/>
                    </a:cubicBezTo>
                    <a:cubicBezTo>
                      <a:pt x="61" y="4"/>
                      <a:pt x="61" y="4"/>
                      <a:pt x="61" y="3"/>
                    </a:cubicBezTo>
                    <a:cubicBezTo>
                      <a:pt x="61" y="3"/>
                      <a:pt x="61" y="2"/>
                      <a:pt x="61" y="2"/>
                    </a:cubicBezTo>
                    <a:cubicBezTo>
                      <a:pt x="61" y="2"/>
                      <a:pt x="61" y="2"/>
                      <a:pt x="61" y="2"/>
                    </a:cubicBezTo>
                    <a:cubicBezTo>
                      <a:pt x="61" y="2"/>
                      <a:pt x="61" y="2"/>
                      <a:pt x="61" y="2"/>
                    </a:cubicBezTo>
                    <a:cubicBezTo>
                      <a:pt x="61" y="2"/>
                      <a:pt x="60" y="2"/>
                      <a:pt x="60" y="2"/>
                    </a:cubicBezTo>
                    <a:cubicBezTo>
                      <a:pt x="60" y="3"/>
                      <a:pt x="60" y="3"/>
                      <a:pt x="60" y="3"/>
                    </a:cubicBezTo>
                    <a:cubicBezTo>
                      <a:pt x="60" y="3"/>
                      <a:pt x="60" y="3"/>
                      <a:pt x="60" y="3"/>
                    </a:cubicBezTo>
                    <a:cubicBezTo>
                      <a:pt x="60" y="3"/>
                      <a:pt x="60" y="3"/>
                      <a:pt x="60" y="3"/>
                    </a:cubicBezTo>
                    <a:cubicBezTo>
                      <a:pt x="59" y="3"/>
                      <a:pt x="59" y="4"/>
                      <a:pt x="59" y="3"/>
                    </a:cubicBezTo>
                    <a:cubicBezTo>
                      <a:pt x="59" y="3"/>
                      <a:pt x="59" y="3"/>
                      <a:pt x="59" y="3"/>
                    </a:cubicBezTo>
                    <a:cubicBezTo>
                      <a:pt x="59" y="3"/>
                      <a:pt x="59" y="3"/>
                      <a:pt x="59" y="3"/>
                    </a:cubicBezTo>
                    <a:cubicBezTo>
                      <a:pt x="59" y="3"/>
                      <a:pt x="59" y="3"/>
                      <a:pt x="60" y="3"/>
                    </a:cubicBezTo>
                    <a:cubicBezTo>
                      <a:pt x="60" y="3"/>
                      <a:pt x="60" y="3"/>
                      <a:pt x="60" y="3"/>
                    </a:cubicBezTo>
                    <a:cubicBezTo>
                      <a:pt x="60" y="3"/>
                      <a:pt x="60" y="2"/>
                      <a:pt x="60" y="2"/>
                    </a:cubicBezTo>
                    <a:cubicBezTo>
                      <a:pt x="60" y="2"/>
                      <a:pt x="61" y="2"/>
                      <a:pt x="61" y="2"/>
                    </a:cubicBezTo>
                    <a:cubicBezTo>
                      <a:pt x="61" y="2"/>
                      <a:pt x="61" y="2"/>
                      <a:pt x="61" y="2"/>
                    </a:cubicBezTo>
                    <a:cubicBezTo>
                      <a:pt x="61" y="2"/>
                      <a:pt x="61" y="2"/>
                      <a:pt x="61" y="2"/>
                    </a:cubicBezTo>
                    <a:cubicBezTo>
                      <a:pt x="61" y="2"/>
                      <a:pt x="60" y="1"/>
                      <a:pt x="60" y="1"/>
                    </a:cubicBezTo>
                    <a:cubicBezTo>
                      <a:pt x="60" y="0"/>
                      <a:pt x="59" y="0"/>
                      <a:pt x="59" y="0"/>
                    </a:cubicBezTo>
                    <a:cubicBezTo>
                      <a:pt x="59" y="1"/>
                      <a:pt x="58" y="1"/>
                      <a:pt x="58" y="1"/>
                    </a:cubicBezTo>
                    <a:cubicBezTo>
                      <a:pt x="57" y="2"/>
                      <a:pt x="56" y="2"/>
                      <a:pt x="55" y="1"/>
                    </a:cubicBezTo>
                    <a:cubicBezTo>
                      <a:pt x="55" y="1"/>
                      <a:pt x="54" y="1"/>
                      <a:pt x="54" y="1"/>
                    </a:cubicBezTo>
                    <a:cubicBezTo>
                      <a:pt x="53" y="1"/>
                      <a:pt x="52" y="1"/>
                      <a:pt x="52" y="2"/>
                    </a:cubicBezTo>
                    <a:cubicBezTo>
                      <a:pt x="52" y="2"/>
                      <a:pt x="51" y="2"/>
                      <a:pt x="51" y="2"/>
                    </a:cubicBezTo>
                    <a:cubicBezTo>
                      <a:pt x="51" y="2"/>
                      <a:pt x="51" y="3"/>
                      <a:pt x="51" y="3"/>
                    </a:cubicBezTo>
                    <a:cubicBezTo>
                      <a:pt x="50" y="3"/>
                      <a:pt x="49" y="3"/>
                      <a:pt x="49" y="3"/>
                    </a:cubicBezTo>
                    <a:cubicBezTo>
                      <a:pt x="48" y="3"/>
                      <a:pt x="47" y="3"/>
                      <a:pt x="46" y="3"/>
                    </a:cubicBezTo>
                    <a:cubicBezTo>
                      <a:pt x="45" y="4"/>
                      <a:pt x="43" y="5"/>
                      <a:pt x="42" y="6"/>
                    </a:cubicBezTo>
                    <a:cubicBezTo>
                      <a:pt x="42" y="7"/>
                      <a:pt x="42" y="7"/>
                      <a:pt x="41" y="7"/>
                    </a:cubicBezTo>
                    <a:cubicBezTo>
                      <a:pt x="40" y="8"/>
                      <a:pt x="38" y="9"/>
                      <a:pt x="36" y="8"/>
                    </a:cubicBezTo>
                    <a:cubicBezTo>
                      <a:pt x="36" y="8"/>
                      <a:pt x="36" y="8"/>
                      <a:pt x="36" y="8"/>
                    </a:cubicBezTo>
                    <a:cubicBezTo>
                      <a:pt x="35" y="7"/>
                      <a:pt x="35" y="7"/>
                      <a:pt x="34" y="8"/>
                    </a:cubicBezTo>
                    <a:cubicBezTo>
                      <a:pt x="34" y="8"/>
                      <a:pt x="34" y="9"/>
                      <a:pt x="33" y="9"/>
                    </a:cubicBezTo>
                    <a:cubicBezTo>
                      <a:pt x="32" y="10"/>
                      <a:pt x="32" y="11"/>
                      <a:pt x="33" y="11"/>
                    </a:cubicBezTo>
                    <a:cubicBezTo>
                      <a:pt x="33" y="12"/>
                      <a:pt x="33" y="12"/>
                      <a:pt x="33" y="13"/>
                    </a:cubicBezTo>
                    <a:cubicBezTo>
                      <a:pt x="34" y="15"/>
                      <a:pt x="34" y="16"/>
                      <a:pt x="33" y="18"/>
                    </a:cubicBezTo>
                    <a:cubicBezTo>
                      <a:pt x="33" y="18"/>
                      <a:pt x="33" y="18"/>
                      <a:pt x="33" y="19"/>
                    </a:cubicBezTo>
                    <a:cubicBezTo>
                      <a:pt x="34" y="19"/>
                      <a:pt x="34" y="19"/>
                      <a:pt x="35" y="19"/>
                    </a:cubicBezTo>
                    <a:cubicBezTo>
                      <a:pt x="35" y="19"/>
                      <a:pt x="35" y="20"/>
                      <a:pt x="35" y="20"/>
                    </a:cubicBezTo>
                    <a:cubicBezTo>
                      <a:pt x="35" y="20"/>
                      <a:pt x="35" y="20"/>
                      <a:pt x="35" y="20"/>
                    </a:cubicBezTo>
                    <a:cubicBezTo>
                      <a:pt x="34" y="20"/>
                      <a:pt x="34" y="20"/>
                      <a:pt x="34" y="20"/>
                    </a:cubicBezTo>
                    <a:cubicBezTo>
                      <a:pt x="34" y="21"/>
                      <a:pt x="34" y="22"/>
                      <a:pt x="34" y="22"/>
                    </a:cubicBezTo>
                    <a:cubicBezTo>
                      <a:pt x="34" y="22"/>
                      <a:pt x="34" y="23"/>
                      <a:pt x="34" y="23"/>
                    </a:cubicBezTo>
                    <a:cubicBezTo>
                      <a:pt x="34" y="23"/>
                      <a:pt x="35" y="23"/>
                      <a:pt x="35" y="23"/>
                    </a:cubicBezTo>
                    <a:cubicBezTo>
                      <a:pt x="35" y="23"/>
                      <a:pt x="35" y="23"/>
                      <a:pt x="35" y="23"/>
                    </a:cubicBezTo>
                    <a:cubicBezTo>
                      <a:pt x="35" y="23"/>
                      <a:pt x="35" y="23"/>
                      <a:pt x="35" y="23"/>
                    </a:cubicBezTo>
                    <a:cubicBezTo>
                      <a:pt x="35" y="22"/>
                      <a:pt x="35" y="22"/>
                      <a:pt x="35" y="22"/>
                    </a:cubicBezTo>
                    <a:cubicBezTo>
                      <a:pt x="35" y="22"/>
                      <a:pt x="35" y="22"/>
                      <a:pt x="35" y="22"/>
                    </a:cubicBezTo>
                    <a:cubicBezTo>
                      <a:pt x="35" y="22"/>
                      <a:pt x="35" y="22"/>
                      <a:pt x="35" y="22"/>
                    </a:cubicBezTo>
                    <a:cubicBezTo>
                      <a:pt x="35" y="22"/>
                      <a:pt x="35" y="22"/>
                      <a:pt x="35" y="22"/>
                    </a:cubicBezTo>
                    <a:cubicBezTo>
                      <a:pt x="35" y="22"/>
                      <a:pt x="35" y="22"/>
                      <a:pt x="35" y="22"/>
                    </a:cubicBezTo>
                    <a:cubicBezTo>
                      <a:pt x="36" y="22"/>
                      <a:pt x="36" y="22"/>
                      <a:pt x="37" y="22"/>
                    </a:cubicBezTo>
                    <a:cubicBezTo>
                      <a:pt x="37" y="22"/>
                      <a:pt x="37" y="23"/>
                      <a:pt x="37" y="23"/>
                    </a:cubicBezTo>
                    <a:cubicBezTo>
                      <a:pt x="37" y="23"/>
                      <a:pt x="37" y="23"/>
                      <a:pt x="37" y="23"/>
                    </a:cubicBezTo>
                    <a:cubicBezTo>
                      <a:pt x="36" y="23"/>
                      <a:pt x="36" y="23"/>
                      <a:pt x="35" y="23"/>
                    </a:cubicBezTo>
                    <a:cubicBezTo>
                      <a:pt x="35" y="23"/>
                      <a:pt x="35" y="23"/>
                      <a:pt x="35" y="23"/>
                    </a:cubicBezTo>
                    <a:cubicBezTo>
                      <a:pt x="35" y="23"/>
                      <a:pt x="35" y="23"/>
                      <a:pt x="35" y="23"/>
                    </a:cubicBezTo>
                    <a:cubicBezTo>
                      <a:pt x="35" y="23"/>
                      <a:pt x="35" y="23"/>
                      <a:pt x="34" y="23"/>
                    </a:cubicBezTo>
                    <a:cubicBezTo>
                      <a:pt x="34" y="23"/>
                      <a:pt x="33" y="24"/>
                      <a:pt x="33" y="24"/>
                    </a:cubicBezTo>
                    <a:cubicBezTo>
                      <a:pt x="32" y="24"/>
                      <a:pt x="32" y="24"/>
                      <a:pt x="32" y="24"/>
                    </a:cubicBezTo>
                    <a:cubicBezTo>
                      <a:pt x="31" y="24"/>
                      <a:pt x="31" y="23"/>
                      <a:pt x="30" y="23"/>
                    </a:cubicBezTo>
                    <a:cubicBezTo>
                      <a:pt x="30" y="23"/>
                      <a:pt x="30" y="23"/>
                      <a:pt x="30" y="22"/>
                    </a:cubicBezTo>
                    <a:cubicBezTo>
                      <a:pt x="30" y="22"/>
                      <a:pt x="30" y="22"/>
                      <a:pt x="30" y="21"/>
                    </a:cubicBezTo>
                    <a:cubicBezTo>
                      <a:pt x="31" y="21"/>
                      <a:pt x="30" y="20"/>
                      <a:pt x="30" y="20"/>
                    </a:cubicBezTo>
                    <a:cubicBezTo>
                      <a:pt x="29" y="20"/>
                      <a:pt x="28" y="20"/>
                      <a:pt x="28" y="20"/>
                    </a:cubicBezTo>
                    <a:cubicBezTo>
                      <a:pt x="27" y="20"/>
                      <a:pt x="27" y="20"/>
                      <a:pt x="27" y="21"/>
                    </a:cubicBezTo>
                    <a:cubicBezTo>
                      <a:pt x="26" y="21"/>
                      <a:pt x="26" y="21"/>
                      <a:pt x="25" y="21"/>
                    </a:cubicBezTo>
                    <a:cubicBezTo>
                      <a:pt x="25" y="21"/>
                      <a:pt x="24" y="21"/>
                      <a:pt x="24" y="21"/>
                    </a:cubicBezTo>
                    <a:cubicBezTo>
                      <a:pt x="23" y="22"/>
                      <a:pt x="22" y="22"/>
                      <a:pt x="21" y="23"/>
                    </a:cubicBezTo>
                    <a:cubicBezTo>
                      <a:pt x="20" y="23"/>
                      <a:pt x="20" y="23"/>
                      <a:pt x="21" y="24"/>
                    </a:cubicBezTo>
                    <a:cubicBezTo>
                      <a:pt x="21" y="24"/>
                      <a:pt x="21" y="25"/>
                      <a:pt x="22" y="25"/>
                    </a:cubicBezTo>
                    <a:cubicBezTo>
                      <a:pt x="22" y="26"/>
                      <a:pt x="22" y="26"/>
                      <a:pt x="21" y="26"/>
                    </a:cubicBezTo>
                    <a:cubicBezTo>
                      <a:pt x="21" y="26"/>
                      <a:pt x="21" y="26"/>
                      <a:pt x="21" y="26"/>
                    </a:cubicBezTo>
                    <a:cubicBezTo>
                      <a:pt x="21" y="27"/>
                      <a:pt x="20" y="28"/>
                      <a:pt x="20" y="28"/>
                    </a:cubicBezTo>
                    <a:cubicBezTo>
                      <a:pt x="20" y="29"/>
                      <a:pt x="20" y="29"/>
                      <a:pt x="20" y="29"/>
                    </a:cubicBezTo>
                    <a:cubicBezTo>
                      <a:pt x="21" y="30"/>
                      <a:pt x="22" y="31"/>
                      <a:pt x="23" y="31"/>
                    </a:cubicBezTo>
                    <a:cubicBezTo>
                      <a:pt x="24" y="31"/>
                      <a:pt x="25" y="31"/>
                      <a:pt x="25" y="31"/>
                    </a:cubicBezTo>
                    <a:cubicBezTo>
                      <a:pt x="26" y="32"/>
                      <a:pt x="26" y="32"/>
                      <a:pt x="27" y="31"/>
                    </a:cubicBezTo>
                    <a:cubicBezTo>
                      <a:pt x="27" y="31"/>
                      <a:pt x="28" y="31"/>
                      <a:pt x="29" y="30"/>
                    </a:cubicBezTo>
                    <a:cubicBezTo>
                      <a:pt x="29" y="30"/>
                      <a:pt x="30" y="30"/>
                      <a:pt x="30" y="30"/>
                    </a:cubicBezTo>
                    <a:cubicBezTo>
                      <a:pt x="30" y="30"/>
                      <a:pt x="30" y="31"/>
                      <a:pt x="30" y="31"/>
                    </a:cubicBezTo>
                    <a:cubicBezTo>
                      <a:pt x="30" y="31"/>
                      <a:pt x="30" y="31"/>
                      <a:pt x="30" y="31"/>
                    </a:cubicBezTo>
                    <a:cubicBezTo>
                      <a:pt x="30" y="31"/>
                      <a:pt x="30" y="31"/>
                      <a:pt x="30" y="31"/>
                    </a:cubicBezTo>
                    <a:cubicBezTo>
                      <a:pt x="29" y="31"/>
                      <a:pt x="29" y="31"/>
                      <a:pt x="29" y="32"/>
                    </a:cubicBezTo>
                    <a:cubicBezTo>
                      <a:pt x="29" y="32"/>
                      <a:pt x="29" y="32"/>
                      <a:pt x="29" y="33"/>
                    </a:cubicBezTo>
                    <a:cubicBezTo>
                      <a:pt x="29" y="33"/>
                      <a:pt x="28" y="34"/>
                      <a:pt x="28" y="35"/>
                    </a:cubicBezTo>
                    <a:cubicBezTo>
                      <a:pt x="28" y="35"/>
                      <a:pt x="27" y="36"/>
                      <a:pt x="26" y="36"/>
                    </a:cubicBezTo>
                    <a:cubicBezTo>
                      <a:pt x="26" y="36"/>
                      <a:pt x="26" y="36"/>
                      <a:pt x="25" y="36"/>
                    </a:cubicBezTo>
                    <a:cubicBezTo>
                      <a:pt x="25" y="36"/>
                      <a:pt x="25" y="36"/>
                      <a:pt x="25" y="36"/>
                    </a:cubicBezTo>
                    <a:cubicBezTo>
                      <a:pt x="24" y="35"/>
                      <a:pt x="24" y="35"/>
                      <a:pt x="24" y="35"/>
                    </a:cubicBezTo>
                    <a:cubicBezTo>
                      <a:pt x="24" y="35"/>
                      <a:pt x="24" y="35"/>
                      <a:pt x="24" y="36"/>
                    </a:cubicBezTo>
                    <a:cubicBezTo>
                      <a:pt x="24" y="37"/>
                      <a:pt x="23" y="37"/>
                      <a:pt x="22" y="37"/>
                    </a:cubicBezTo>
                    <a:cubicBezTo>
                      <a:pt x="22" y="37"/>
                      <a:pt x="21" y="37"/>
                      <a:pt x="21" y="37"/>
                    </a:cubicBezTo>
                    <a:cubicBezTo>
                      <a:pt x="21" y="37"/>
                      <a:pt x="21" y="37"/>
                      <a:pt x="21" y="37"/>
                    </a:cubicBezTo>
                    <a:cubicBezTo>
                      <a:pt x="21" y="36"/>
                      <a:pt x="20" y="36"/>
                      <a:pt x="20" y="36"/>
                    </a:cubicBezTo>
                    <a:cubicBezTo>
                      <a:pt x="19" y="37"/>
                      <a:pt x="18" y="37"/>
                      <a:pt x="17" y="38"/>
                    </a:cubicBezTo>
                    <a:cubicBezTo>
                      <a:pt x="17" y="39"/>
                      <a:pt x="17" y="39"/>
                      <a:pt x="17" y="39"/>
                    </a:cubicBezTo>
                    <a:cubicBezTo>
                      <a:pt x="16" y="40"/>
                      <a:pt x="15" y="41"/>
                      <a:pt x="13" y="42"/>
                    </a:cubicBezTo>
                    <a:cubicBezTo>
                      <a:pt x="12" y="43"/>
                      <a:pt x="12" y="44"/>
                      <a:pt x="12" y="45"/>
                    </a:cubicBezTo>
                    <a:cubicBezTo>
                      <a:pt x="13" y="45"/>
                      <a:pt x="13" y="45"/>
                      <a:pt x="13" y="46"/>
                    </a:cubicBezTo>
                    <a:cubicBezTo>
                      <a:pt x="13" y="46"/>
                      <a:pt x="13" y="47"/>
                      <a:pt x="12" y="47"/>
                    </a:cubicBezTo>
                    <a:cubicBezTo>
                      <a:pt x="12" y="48"/>
                      <a:pt x="12" y="49"/>
                      <a:pt x="12" y="49"/>
                    </a:cubicBezTo>
                    <a:cubicBezTo>
                      <a:pt x="12" y="50"/>
                      <a:pt x="12" y="51"/>
                      <a:pt x="12" y="51"/>
                    </a:cubicBezTo>
                    <a:cubicBezTo>
                      <a:pt x="12" y="51"/>
                      <a:pt x="13" y="52"/>
                      <a:pt x="13" y="52"/>
                    </a:cubicBezTo>
                    <a:cubicBezTo>
                      <a:pt x="13" y="52"/>
                      <a:pt x="14" y="52"/>
                      <a:pt x="14" y="52"/>
                    </a:cubicBezTo>
                    <a:cubicBezTo>
                      <a:pt x="15" y="52"/>
                      <a:pt x="15" y="52"/>
                      <a:pt x="16" y="52"/>
                    </a:cubicBezTo>
                    <a:cubicBezTo>
                      <a:pt x="16" y="52"/>
                      <a:pt x="16" y="52"/>
                      <a:pt x="16" y="52"/>
                    </a:cubicBezTo>
                    <a:cubicBezTo>
                      <a:pt x="16" y="52"/>
                      <a:pt x="16" y="52"/>
                      <a:pt x="16" y="52"/>
                    </a:cubicBezTo>
                    <a:cubicBezTo>
                      <a:pt x="16" y="51"/>
                      <a:pt x="16" y="51"/>
                      <a:pt x="16" y="51"/>
                    </a:cubicBezTo>
                    <a:cubicBezTo>
                      <a:pt x="16" y="51"/>
                      <a:pt x="16" y="51"/>
                      <a:pt x="16" y="51"/>
                    </a:cubicBezTo>
                    <a:cubicBezTo>
                      <a:pt x="16" y="51"/>
                      <a:pt x="16" y="51"/>
                      <a:pt x="16" y="51"/>
                    </a:cubicBezTo>
                    <a:cubicBezTo>
                      <a:pt x="16" y="51"/>
                      <a:pt x="16" y="51"/>
                      <a:pt x="16" y="52"/>
                    </a:cubicBezTo>
                    <a:cubicBezTo>
                      <a:pt x="16" y="52"/>
                      <a:pt x="16" y="52"/>
                      <a:pt x="16" y="52"/>
                    </a:cubicBezTo>
                    <a:cubicBezTo>
                      <a:pt x="16" y="52"/>
                      <a:pt x="16" y="52"/>
                      <a:pt x="16" y="52"/>
                    </a:cubicBezTo>
                    <a:cubicBezTo>
                      <a:pt x="16" y="52"/>
                      <a:pt x="16" y="53"/>
                      <a:pt x="16" y="53"/>
                    </a:cubicBezTo>
                    <a:cubicBezTo>
                      <a:pt x="16" y="54"/>
                      <a:pt x="15" y="54"/>
                      <a:pt x="15" y="54"/>
                    </a:cubicBezTo>
                    <a:cubicBezTo>
                      <a:pt x="15" y="55"/>
                      <a:pt x="15" y="55"/>
                      <a:pt x="15" y="56"/>
                    </a:cubicBezTo>
                    <a:cubicBezTo>
                      <a:pt x="15" y="56"/>
                      <a:pt x="15" y="56"/>
                      <a:pt x="15" y="56"/>
                    </a:cubicBezTo>
                    <a:cubicBezTo>
                      <a:pt x="15" y="57"/>
                      <a:pt x="14" y="57"/>
                      <a:pt x="14" y="57"/>
                    </a:cubicBezTo>
                    <a:cubicBezTo>
                      <a:pt x="14" y="57"/>
                      <a:pt x="14" y="58"/>
                      <a:pt x="15" y="58"/>
                    </a:cubicBezTo>
                    <a:cubicBezTo>
                      <a:pt x="15" y="58"/>
                      <a:pt x="16" y="58"/>
                      <a:pt x="16" y="57"/>
                    </a:cubicBezTo>
                    <a:cubicBezTo>
                      <a:pt x="16" y="57"/>
                      <a:pt x="17" y="57"/>
                      <a:pt x="17" y="57"/>
                    </a:cubicBezTo>
                    <a:cubicBezTo>
                      <a:pt x="17" y="58"/>
                      <a:pt x="18" y="58"/>
                      <a:pt x="18" y="59"/>
                    </a:cubicBezTo>
                    <a:cubicBezTo>
                      <a:pt x="18" y="59"/>
                      <a:pt x="19" y="59"/>
                      <a:pt x="19" y="59"/>
                    </a:cubicBezTo>
                    <a:cubicBezTo>
                      <a:pt x="19" y="59"/>
                      <a:pt x="19" y="59"/>
                      <a:pt x="19" y="59"/>
                    </a:cubicBezTo>
                    <a:cubicBezTo>
                      <a:pt x="19" y="58"/>
                      <a:pt x="19" y="58"/>
                      <a:pt x="20" y="59"/>
                    </a:cubicBezTo>
                    <a:cubicBezTo>
                      <a:pt x="20" y="59"/>
                      <a:pt x="21" y="59"/>
                      <a:pt x="21" y="59"/>
                    </a:cubicBezTo>
                    <a:cubicBezTo>
                      <a:pt x="21" y="59"/>
                      <a:pt x="21" y="59"/>
                      <a:pt x="22" y="59"/>
                    </a:cubicBezTo>
                    <a:cubicBezTo>
                      <a:pt x="22" y="59"/>
                      <a:pt x="22" y="59"/>
                      <a:pt x="22" y="59"/>
                    </a:cubicBezTo>
                    <a:cubicBezTo>
                      <a:pt x="22" y="59"/>
                      <a:pt x="22" y="59"/>
                      <a:pt x="22" y="59"/>
                    </a:cubicBezTo>
                    <a:cubicBezTo>
                      <a:pt x="21" y="60"/>
                      <a:pt x="21" y="60"/>
                      <a:pt x="20" y="61"/>
                    </a:cubicBezTo>
                    <a:cubicBezTo>
                      <a:pt x="19" y="63"/>
                      <a:pt x="18" y="64"/>
                      <a:pt x="17" y="65"/>
                    </a:cubicBezTo>
                    <a:cubicBezTo>
                      <a:pt x="16" y="66"/>
                      <a:pt x="15" y="66"/>
                      <a:pt x="15" y="66"/>
                    </a:cubicBezTo>
                    <a:cubicBezTo>
                      <a:pt x="14" y="67"/>
                      <a:pt x="13" y="67"/>
                      <a:pt x="12" y="68"/>
                    </a:cubicBezTo>
                    <a:cubicBezTo>
                      <a:pt x="11" y="68"/>
                      <a:pt x="11" y="68"/>
                      <a:pt x="10" y="69"/>
                    </a:cubicBezTo>
                    <a:cubicBezTo>
                      <a:pt x="10" y="69"/>
                      <a:pt x="10" y="69"/>
                      <a:pt x="10" y="69"/>
                    </a:cubicBezTo>
                    <a:cubicBezTo>
                      <a:pt x="9" y="69"/>
                      <a:pt x="8" y="69"/>
                      <a:pt x="7" y="70"/>
                    </a:cubicBezTo>
                    <a:cubicBezTo>
                      <a:pt x="7" y="70"/>
                      <a:pt x="6" y="70"/>
                      <a:pt x="6" y="71"/>
                    </a:cubicBezTo>
                    <a:cubicBezTo>
                      <a:pt x="5" y="72"/>
                      <a:pt x="4" y="72"/>
                      <a:pt x="3" y="72"/>
                    </a:cubicBezTo>
                    <a:cubicBezTo>
                      <a:pt x="3" y="72"/>
                      <a:pt x="2" y="72"/>
                      <a:pt x="2" y="72"/>
                    </a:cubicBezTo>
                    <a:cubicBezTo>
                      <a:pt x="1" y="72"/>
                      <a:pt x="0" y="73"/>
                      <a:pt x="0" y="73"/>
                    </a:cubicBezTo>
                    <a:cubicBezTo>
                      <a:pt x="0" y="74"/>
                      <a:pt x="0" y="74"/>
                      <a:pt x="0" y="74"/>
                    </a:cubicBezTo>
                    <a:cubicBezTo>
                      <a:pt x="0" y="74"/>
                      <a:pt x="0" y="74"/>
                      <a:pt x="0" y="74"/>
                    </a:cubicBezTo>
                    <a:cubicBezTo>
                      <a:pt x="1" y="74"/>
                      <a:pt x="1" y="74"/>
                      <a:pt x="1" y="74"/>
                    </a:cubicBezTo>
                    <a:cubicBezTo>
                      <a:pt x="2" y="74"/>
                      <a:pt x="2" y="74"/>
                      <a:pt x="3" y="74"/>
                    </a:cubicBezTo>
                    <a:cubicBezTo>
                      <a:pt x="3" y="74"/>
                      <a:pt x="3" y="74"/>
                      <a:pt x="4" y="73"/>
                    </a:cubicBezTo>
                    <a:cubicBezTo>
                      <a:pt x="4" y="73"/>
                      <a:pt x="5" y="73"/>
                      <a:pt x="5" y="73"/>
                    </a:cubicBezTo>
                    <a:cubicBezTo>
                      <a:pt x="7" y="73"/>
                      <a:pt x="7" y="72"/>
                      <a:pt x="8" y="71"/>
                    </a:cubicBezTo>
                    <a:cubicBezTo>
                      <a:pt x="8" y="71"/>
                      <a:pt x="8" y="71"/>
                      <a:pt x="8" y="71"/>
                    </a:cubicBezTo>
                    <a:cubicBezTo>
                      <a:pt x="8" y="71"/>
                      <a:pt x="8" y="71"/>
                      <a:pt x="8" y="71"/>
                    </a:cubicBezTo>
                    <a:cubicBezTo>
                      <a:pt x="8" y="71"/>
                      <a:pt x="8" y="71"/>
                      <a:pt x="8" y="71"/>
                    </a:cubicBezTo>
                    <a:cubicBezTo>
                      <a:pt x="8" y="71"/>
                      <a:pt x="8" y="71"/>
                      <a:pt x="8" y="71"/>
                    </a:cubicBezTo>
                    <a:cubicBezTo>
                      <a:pt x="8" y="71"/>
                      <a:pt x="8" y="72"/>
                      <a:pt x="8" y="72"/>
                    </a:cubicBezTo>
                    <a:cubicBezTo>
                      <a:pt x="9" y="72"/>
                      <a:pt x="9" y="72"/>
                      <a:pt x="9" y="72"/>
                    </a:cubicBezTo>
                    <a:cubicBezTo>
                      <a:pt x="9" y="72"/>
                      <a:pt x="9" y="72"/>
                      <a:pt x="9" y="71"/>
                    </a:cubicBezTo>
                    <a:cubicBezTo>
                      <a:pt x="10" y="71"/>
                      <a:pt x="11" y="71"/>
                      <a:pt x="11" y="71"/>
                    </a:cubicBezTo>
                    <a:cubicBezTo>
                      <a:pt x="12" y="71"/>
                      <a:pt x="12" y="71"/>
                      <a:pt x="12" y="71"/>
                    </a:cubicBezTo>
                    <a:cubicBezTo>
                      <a:pt x="13" y="71"/>
                      <a:pt x="13" y="71"/>
                      <a:pt x="13" y="70"/>
                    </a:cubicBezTo>
                    <a:cubicBezTo>
                      <a:pt x="14" y="70"/>
                      <a:pt x="15" y="70"/>
                      <a:pt x="15" y="69"/>
                    </a:cubicBezTo>
                    <a:cubicBezTo>
                      <a:pt x="16" y="69"/>
                      <a:pt x="17" y="68"/>
                      <a:pt x="17" y="68"/>
                    </a:cubicBezTo>
                    <a:cubicBezTo>
                      <a:pt x="17" y="68"/>
                      <a:pt x="18" y="68"/>
                      <a:pt x="18" y="68"/>
                    </a:cubicBezTo>
                    <a:cubicBezTo>
                      <a:pt x="18" y="68"/>
                      <a:pt x="18" y="68"/>
                      <a:pt x="18" y="67"/>
                    </a:cubicBezTo>
                    <a:cubicBezTo>
                      <a:pt x="19" y="67"/>
                      <a:pt x="19" y="67"/>
                      <a:pt x="20" y="67"/>
                    </a:cubicBezTo>
                    <a:cubicBezTo>
                      <a:pt x="20" y="67"/>
                      <a:pt x="21" y="66"/>
                      <a:pt x="21" y="66"/>
                    </a:cubicBezTo>
                    <a:cubicBezTo>
                      <a:pt x="21" y="65"/>
                      <a:pt x="21" y="65"/>
                      <a:pt x="22" y="65"/>
                    </a:cubicBezTo>
                    <a:cubicBezTo>
                      <a:pt x="23" y="64"/>
                      <a:pt x="24" y="64"/>
                      <a:pt x="25" y="63"/>
                    </a:cubicBezTo>
                    <a:cubicBezTo>
                      <a:pt x="26" y="63"/>
                      <a:pt x="27" y="63"/>
                      <a:pt x="27" y="62"/>
                    </a:cubicBezTo>
                    <a:cubicBezTo>
                      <a:pt x="27" y="62"/>
                      <a:pt x="28" y="61"/>
                      <a:pt x="28" y="61"/>
                    </a:cubicBezTo>
                    <a:cubicBezTo>
                      <a:pt x="29" y="61"/>
                      <a:pt x="29" y="61"/>
                      <a:pt x="29" y="61"/>
                    </a:cubicBezTo>
                    <a:cubicBezTo>
                      <a:pt x="30" y="60"/>
                      <a:pt x="30" y="60"/>
                      <a:pt x="30" y="59"/>
                    </a:cubicBezTo>
                    <a:cubicBezTo>
                      <a:pt x="29" y="59"/>
                      <a:pt x="29" y="59"/>
                      <a:pt x="29" y="59"/>
                    </a:cubicBezTo>
                    <a:cubicBezTo>
                      <a:pt x="29" y="58"/>
                      <a:pt x="29" y="58"/>
                      <a:pt x="29" y="58"/>
                    </a:cubicBezTo>
                    <a:cubicBezTo>
                      <a:pt x="30" y="57"/>
                      <a:pt x="30" y="57"/>
                      <a:pt x="31" y="57"/>
                    </a:cubicBezTo>
                    <a:cubicBezTo>
                      <a:pt x="32" y="57"/>
                      <a:pt x="32" y="57"/>
                      <a:pt x="32" y="57"/>
                    </a:cubicBezTo>
                    <a:cubicBezTo>
                      <a:pt x="33" y="57"/>
                      <a:pt x="33" y="56"/>
                      <a:pt x="33" y="55"/>
                    </a:cubicBezTo>
                    <a:cubicBezTo>
                      <a:pt x="34" y="55"/>
                      <a:pt x="34" y="55"/>
                      <a:pt x="34" y="55"/>
                    </a:cubicBezTo>
                    <a:cubicBezTo>
                      <a:pt x="35" y="55"/>
                      <a:pt x="35" y="55"/>
                      <a:pt x="35" y="54"/>
                    </a:cubicBezTo>
                    <a:cubicBezTo>
                      <a:pt x="36" y="53"/>
                      <a:pt x="38" y="52"/>
                      <a:pt x="39" y="52"/>
                    </a:cubicBezTo>
                    <a:cubicBezTo>
                      <a:pt x="39" y="51"/>
                      <a:pt x="40" y="52"/>
                      <a:pt x="40" y="52"/>
                    </a:cubicBezTo>
                    <a:cubicBezTo>
                      <a:pt x="40" y="53"/>
                      <a:pt x="40" y="53"/>
                      <a:pt x="40" y="53"/>
                    </a:cubicBezTo>
                    <a:cubicBezTo>
                      <a:pt x="40" y="53"/>
                      <a:pt x="40" y="53"/>
                      <a:pt x="40" y="53"/>
                    </a:cubicBezTo>
                    <a:cubicBezTo>
                      <a:pt x="39" y="53"/>
                      <a:pt x="38" y="53"/>
                      <a:pt x="37" y="54"/>
                    </a:cubicBezTo>
                    <a:cubicBezTo>
                      <a:pt x="37" y="54"/>
                      <a:pt x="36" y="54"/>
                      <a:pt x="36" y="54"/>
                    </a:cubicBezTo>
                    <a:cubicBezTo>
                      <a:pt x="36" y="55"/>
                      <a:pt x="35" y="56"/>
                      <a:pt x="34" y="57"/>
                    </a:cubicBezTo>
                    <a:cubicBezTo>
                      <a:pt x="34" y="57"/>
                      <a:pt x="34" y="58"/>
                      <a:pt x="34" y="58"/>
                    </a:cubicBezTo>
                    <a:cubicBezTo>
                      <a:pt x="34" y="58"/>
                      <a:pt x="34" y="58"/>
                      <a:pt x="34" y="59"/>
                    </a:cubicBezTo>
                    <a:cubicBezTo>
                      <a:pt x="34" y="59"/>
                      <a:pt x="33" y="59"/>
                      <a:pt x="33" y="59"/>
                    </a:cubicBezTo>
                    <a:cubicBezTo>
                      <a:pt x="33" y="59"/>
                      <a:pt x="33" y="60"/>
                      <a:pt x="33" y="60"/>
                    </a:cubicBezTo>
                    <a:cubicBezTo>
                      <a:pt x="33" y="60"/>
                      <a:pt x="33" y="60"/>
                      <a:pt x="33" y="60"/>
                    </a:cubicBezTo>
                    <a:cubicBezTo>
                      <a:pt x="34" y="60"/>
                      <a:pt x="34" y="60"/>
                      <a:pt x="34" y="60"/>
                    </a:cubicBezTo>
                    <a:cubicBezTo>
                      <a:pt x="35" y="60"/>
                      <a:pt x="36" y="59"/>
                      <a:pt x="37" y="59"/>
                    </a:cubicBezTo>
                    <a:cubicBezTo>
                      <a:pt x="37" y="59"/>
                      <a:pt x="37" y="59"/>
                      <a:pt x="38" y="59"/>
                    </a:cubicBezTo>
                    <a:cubicBezTo>
                      <a:pt x="38" y="58"/>
                      <a:pt x="39" y="58"/>
                      <a:pt x="40" y="58"/>
                    </a:cubicBezTo>
                    <a:cubicBezTo>
                      <a:pt x="40" y="58"/>
                      <a:pt x="40" y="58"/>
                      <a:pt x="41" y="58"/>
                    </a:cubicBezTo>
                    <a:cubicBezTo>
                      <a:pt x="41" y="58"/>
                      <a:pt x="41" y="57"/>
                      <a:pt x="42" y="57"/>
                    </a:cubicBezTo>
                    <a:cubicBezTo>
                      <a:pt x="42" y="57"/>
                      <a:pt x="42" y="57"/>
                      <a:pt x="42" y="57"/>
                    </a:cubicBezTo>
                    <a:cubicBezTo>
                      <a:pt x="43" y="57"/>
                      <a:pt x="43" y="57"/>
                      <a:pt x="43" y="57"/>
                    </a:cubicBezTo>
                    <a:cubicBezTo>
                      <a:pt x="43" y="57"/>
                      <a:pt x="43" y="56"/>
                      <a:pt x="43" y="56"/>
                    </a:cubicBezTo>
                    <a:cubicBezTo>
                      <a:pt x="42" y="56"/>
                      <a:pt x="42" y="56"/>
                      <a:pt x="42" y="55"/>
                    </a:cubicBezTo>
                    <a:cubicBezTo>
                      <a:pt x="42" y="55"/>
                      <a:pt x="42" y="54"/>
                      <a:pt x="43" y="54"/>
                    </a:cubicBezTo>
                    <a:cubicBezTo>
                      <a:pt x="43" y="54"/>
                      <a:pt x="43" y="54"/>
                      <a:pt x="43" y="54"/>
                    </a:cubicBezTo>
                    <a:cubicBezTo>
                      <a:pt x="43" y="55"/>
                      <a:pt x="44" y="55"/>
                      <a:pt x="44" y="55"/>
                    </a:cubicBezTo>
                    <a:cubicBezTo>
                      <a:pt x="45" y="55"/>
                      <a:pt x="45" y="55"/>
                      <a:pt x="45" y="55"/>
                    </a:cubicBezTo>
                    <a:cubicBezTo>
                      <a:pt x="45" y="55"/>
                      <a:pt x="45" y="55"/>
                      <a:pt x="45" y="55"/>
                    </a:cubicBezTo>
                    <a:cubicBezTo>
                      <a:pt x="45" y="55"/>
                      <a:pt x="45" y="55"/>
                      <a:pt x="45" y="55"/>
                    </a:cubicBezTo>
                    <a:cubicBezTo>
                      <a:pt x="45" y="55"/>
                      <a:pt x="45" y="55"/>
                      <a:pt x="45" y="55"/>
                    </a:cubicBezTo>
                    <a:cubicBezTo>
                      <a:pt x="45" y="55"/>
                      <a:pt x="45" y="55"/>
                      <a:pt x="45" y="55"/>
                    </a:cubicBezTo>
                    <a:cubicBezTo>
                      <a:pt x="45" y="55"/>
                      <a:pt x="45" y="55"/>
                      <a:pt x="45" y="55"/>
                    </a:cubicBezTo>
                    <a:cubicBezTo>
                      <a:pt x="46" y="56"/>
                      <a:pt x="46" y="57"/>
                      <a:pt x="47" y="57"/>
                    </a:cubicBezTo>
                    <a:cubicBezTo>
                      <a:pt x="48" y="58"/>
                      <a:pt x="48" y="58"/>
                      <a:pt x="48" y="59"/>
                    </a:cubicBezTo>
                    <a:cubicBezTo>
                      <a:pt x="48" y="59"/>
                      <a:pt x="48" y="59"/>
                      <a:pt x="48" y="59"/>
                    </a:cubicBezTo>
                    <a:cubicBezTo>
                      <a:pt x="49" y="60"/>
                      <a:pt x="49" y="60"/>
                      <a:pt x="49" y="60"/>
                    </a:cubicBezTo>
                    <a:cubicBezTo>
                      <a:pt x="50" y="60"/>
                      <a:pt x="50" y="60"/>
                      <a:pt x="50" y="60"/>
                    </a:cubicBezTo>
                    <a:cubicBezTo>
                      <a:pt x="51" y="60"/>
                      <a:pt x="52" y="60"/>
                      <a:pt x="52" y="61"/>
                    </a:cubicBezTo>
                    <a:cubicBezTo>
                      <a:pt x="52" y="61"/>
                      <a:pt x="53" y="61"/>
                      <a:pt x="53" y="61"/>
                    </a:cubicBezTo>
                    <a:cubicBezTo>
                      <a:pt x="53" y="61"/>
                      <a:pt x="53" y="61"/>
                      <a:pt x="53" y="61"/>
                    </a:cubicBezTo>
                    <a:cubicBezTo>
                      <a:pt x="53" y="61"/>
                      <a:pt x="53" y="61"/>
                      <a:pt x="53" y="61"/>
                    </a:cubicBezTo>
                    <a:cubicBezTo>
                      <a:pt x="53" y="61"/>
                      <a:pt x="53" y="61"/>
                      <a:pt x="53" y="61"/>
                    </a:cubicBezTo>
                    <a:cubicBezTo>
                      <a:pt x="53" y="61"/>
                      <a:pt x="53" y="61"/>
                      <a:pt x="53" y="61"/>
                    </a:cubicBezTo>
                    <a:cubicBezTo>
                      <a:pt x="53" y="61"/>
                      <a:pt x="53" y="62"/>
                      <a:pt x="53" y="62"/>
                    </a:cubicBezTo>
                    <a:cubicBezTo>
                      <a:pt x="54" y="62"/>
                      <a:pt x="54" y="63"/>
                      <a:pt x="55" y="62"/>
                    </a:cubicBezTo>
                    <a:cubicBezTo>
                      <a:pt x="55" y="62"/>
                      <a:pt x="55" y="62"/>
                      <a:pt x="55" y="62"/>
                    </a:cubicBezTo>
                    <a:cubicBezTo>
                      <a:pt x="56" y="63"/>
                      <a:pt x="56" y="63"/>
                      <a:pt x="56" y="63"/>
                    </a:cubicBezTo>
                    <a:cubicBezTo>
                      <a:pt x="55" y="63"/>
                      <a:pt x="55" y="64"/>
                      <a:pt x="56" y="64"/>
                    </a:cubicBezTo>
                    <a:cubicBezTo>
                      <a:pt x="56" y="65"/>
                      <a:pt x="56" y="65"/>
                      <a:pt x="56" y="65"/>
                    </a:cubicBezTo>
                    <a:cubicBezTo>
                      <a:pt x="57" y="65"/>
                      <a:pt x="57" y="65"/>
                      <a:pt x="57" y="66"/>
                    </a:cubicBezTo>
                    <a:cubicBezTo>
                      <a:pt x="57" y="66"/>
                      <a:pt x="57" y="67"/>
                      <a:pt x="57" y="67"/>
                    </a:cubicBezTo>
                    <a:cubicBezTo>
                      <a:pt x="57" y="68"/>
                      <a:pt x="58" y="68"/>
                      <a:pt x="58" y="69"/>
                    </a:cubicBezTo>
                    <a:cubicBezTo>
                      <a:pt x="58" y="69"/>
                      <a:pt x="59" y="69"/>
                      <a:pt x="59" y="69"/>
                    </a:cubicBezTo>
                    <a:cubicBezTo>
                      <a:pt x="60" y="69"/>
                      <a:pt x="60" y="69"/>
                      <a:pt x="60" y="69"/>
                    </a:cubicBezTo>
                    <a:cubicBezTo>
                      <a:pt x="60" y="68"/>
                      <a:pt x="60" y="68"/>
                      <a:pt x="60" y="68"/>
                    </a:cubicBezTo>
                    <a:cubicBezTo>
                      <a:pt x="60" y="68"/>
                      <a:pt x="60" y="68"/>
                      <a:pt x="60" y="68"/>
                    </a:cubicBezTo>
                    <a:cubicBezTo>
                      <a:pt x="60" y="68"/>
                      <a:pt x="60" y="68"/>
                      <a:pt x="60" y="68"/>
                    </a:cubicBezTo>
                    <a:cubicBezTo>
                      <a:pt x="60" y="68"/>
                      <a:pt x="60" y="68"/>
                      <a:pt x="60" y="69"/>
                    </a:cubicBezTo>
                    <a:cubicBezTo>
                      <a:pt x="60" y="69"/>
                      <a:pt x="61" y="70"/>
                      <a:pt x="61" y="70"/>
                    </a:cubicBezTo>
                    <a:cubicBezTo>
                      <a:pt x="61" y="70"/>
                      <a:pt x="61" y="70"/>
                      <a:pt x="61" y="70"/>
                    </a:cubicBezTo>
                    <a:cubicBezTo>
                      <a:pt x="61" y="70"/>
                      <a:pt x="61" y="70"/>
                      <a:pt x="61" y="70"/>
                    </a:cubicBezTo>
                    <a:cubicBezTo>
                      <a:pt x="60" y="70"/>
                      <a:pt x="60" y="70"/>
                      <a:pt x="60" y="70"/>
                    </a:cubicBezTo>
                    <a:cubicBezTo>
                      <a:pt x="60" y="70"/>
                      <a:pt x="59" y="70"/>
                      <a:pt x="59" y="71"/>
                    </a:cubicBezTo>
                    <a:cubicBezTo>
                      <a:pt x="59" y="71"/>
                      <a:pt x="58" y="72"/>
                      <a:pt x="59" y="72"/>
                    </a:cubicBezTo>
                    <a:cubicBezTo>
                      <a:pt x="59" y="73"/>
                      <a:pt x="59" y="73"/>
                      <a:pt x="59" y="74"/>
                    </a:cubicBezTo>
                    <a:cubicBezTo>
                      <a:pt x="59" y="73"/>
                      <a:pt x="59" y="73"/>
                      <a:pt x="59" y="73"/>
                    </a:cubicBezTo>
                    <a:cubicBezTo>
                      <a:pt x="59" y="74"/>
                      <a:pt x="59" y="74"/>
                      <a:pt x="59" y="74"/>
                    </a:cubicBezTo>
                    <a:cubicBezTo>
                      <a:pt x="59" y="74"/>
                      <a:pt x="59" y="74"/>
                      <a:pt x="59" y="74"/>
                    </a:cubicBezTo>
                    <a:cubicBezTo>
                      <a:pt x="59" y="74"/>
                      <a:pt x="59" y="74"/>
                      <a:pt x="59" y="75"/>
                    </a:cubicBezTo>
                    <a:cubicBezTo>
                      <a:pt x="59" y="76"/>
                      <a:pt x="59" y="76"/>
                      <a:pt x="59" y="77"/>
                    </a:cubicBezTo>
                    <a:cubicBezTo>
                      <a:pt x="59" y="77"/>
                      <a:pt x="59" y="77"/>
                      <a:pt x="59" y="77"/>
                    </a:cubicBezTo>
                    <a:cubicBezTo>
                      <a:pt x="59" y="77"/>
                      <a:pt x="59" y="77"/>
                      <a:pt x="59" y="77"/>
                    </a:cubicBezTo>
                    <a:cubicBezTo>
                      <a:pt x="60" y="77"/>
                      <a:pt x="60" y="76"/>
                      <a:pt x="60" y="76"/>
                    </a:cubicBezTo>
                    <a:cubicBezTo>
                      <a:pt x="60" y="76"/>
                      <a:pt x="60" y="76"/>
                      <a:pt x="60" y="76"/>
                    </a:cubicBezTo>
                    <a:cubicBezTo>
                      <a:pt x="60" y="76"/>
                      <a:pt x="60" y="76"/>
                      <a:pt x="60" y="76"/>
                    </a:cubicBezTo>
                    <a:cubicBezTo>
                      <a:pt x="61" y="75"/>
                      <a:pt x="61" y="75"/>
                      <a:pt x="61" y="75"/>
                    </a:cubicBezTo>
                    <a:cubicBezTo>
                      <a:pt x="61" y="75"/>
                      <a:pt x="61" y="75"/>
                      <a:pt x="61" y="75"/>
                    </a:cubicBezTo>
                    <a:cubicBezTo>
                      <a:pt x="61" y="75"/>
                      <a:pt x="61" y="75"/>
                      <a:pt x="61" y="75"/>
                    </a:cubicBezTo>
                    <a:cubicBezTo>
                      <a:pt x="61" y="75"/>
                      <a:pt x="61" y="75"/>
                      <a:pt x="61" y="75"/>
                    </a:cubicBezTo>
                    <a:cubicBezTo>
                      <a:pt x="62" y="74"/>
                      <a:pt x="63" y="73"/>
                      <a:pt x="63" y="72"/>
                    </a:cubicBezTo>
                    <a:cubicBezTo>
                      <a:pt x="63" y="72"/>
                      <a:pt x="63" y="72"/>
                      <a:pt x="64" y="72"/>
                    </a:cubicBezTo>
                    <a:cubicBezTo>
                      <a:pt x="64" y="72"/>
                      <a:pt x="64" y="72"/>
                      <a:pt x="64" y="72"/>
                    </a:cubicBezTo>
                    <a:cubicBezTo>
                      <a:pt x="64" y="72"/>
                      <a:pt x="64" y="73"/>
                      <a:pt x="64" y="73"/>
                    </a:cubicBezTo>
                    <a:cubicBezTo>
                      <a:pt x="64" y="73"/>
                      <a:pt x="63" y="74"/>
                      <a:pt x="63" y="74"/>
                    </a:cubicBezTo>
                    <a:cubicBezTo>
                      <a:pt x="63" y="75"/>
                      <a:pt x="63" y="75"/>
                      <a:pt x="63" y="75"/>
                    </a:cubicBezTo>
                    <a:cubicBezTo>
                      <a:pt x="63" y="75"/>
                      <a:pt x="63" y="75"/>
                      <a:pt x="63" y="75"/>
                    </a:cubicBezTo>
                    <a:cubicBezTo>
                      <a:pt x="63" y="75"/>
                      <a:pt x="63" y="76"/>
                      <a:pt x="63" y="76"/>
                    </a:cubicBezTo>
                    <a:cubicBezTo>
                      <a:pt x="64" y="76"/>
                      <a:pt x="64" y="76"/>
                      <a:pt x="64" y="76"/>
                    </a:cubicBezTo>
                    <a:cubicBezTo>
                      <a:pt x="64" y="76"/>
                      <a:pt x="64" y="76"/>
                      <a:pt x="64" y="77"/>
                    </a:cubicBezTo>
                    <a:cubicBezTo>
                      <a:pt x="64" y="77"/>
                      <a:pt x="64" y="77"/>
                      <a:pt x="64" y="77"/>
                    </a:cubicBezTo>
                    <a:cubicBezTo>
                      <a:pt x="64" y="77"/>
                      <a:pt x="64" y="77"/>
                      <a:pt x="64" y="77"/>
                    </a:cubicBezTo>
                    <a:cubicBezTo>
                      <a:pt x="64" y="77"/>
                      <a:pt x="64" y="76"/>
                      <a:pt x="64" y="76"/>
                    </a:cubicBezTo>
                    <a:cubicBezTo>
                      <a:pt x="63" y="76"/>
                      <a:pt x="63" y="76"/>
                      <a:pt x="63" y="76"/>
                    </a:cubicBezTo>
                    <a:cubicBezTo>
                      <a:pt x="63" y="76"/>
                      <a:pt x="63" y="76"/>
                      <a:pt x="63" y="76"/>
                    </a:cubicBezTo>
                    <a:cubicBezTo>
                      <a:pt x="63" y="75"/>
                      <a:pt x="63" y="75"/>
                      <a:pt x="63" y="75"/>
                    </a:cubicBezTo>
                    <a:cubicBezTo>
                      <a:pt x="63" y="75"/>
                      <a:pt x="63" y="75"/>
                      <a:pt x="63" y="75"/>
                    </a:cubicBezTo>
                    <a:cubicBezTo>
                      <a:pt x="62" y="75"/>
                      <a:pt x="62" y="75"/>
                      <a:pt x="61" y="75"/>
                    </a:cubicBezTo>
                    <a:cubicBezTo>
                      <a:pt x="61" y="75"/>
                      <a:pt x="61" y="75"/>
                      <a:pt x="61" y="75"/>
                    </a:cubicBezTo>
                    <a:cubicBezTo>
                      <a:pt x="61" y="75"/>
                      <a:pt x="61" y="75"/>
                      <a:pt x="61" y="75"/>
                    </a:cubicBezTo>
                    <a:cubicBezTo>
                      <a:pt x="61" y="75"/>
                      <a:pt x="61" y="76"/>
                      <a:pt x="60" y="76"/>
                    </a:cubicBezTo>
                    <a:cubicBezTo>
                      <a:pt x="60" y="76"/>
                      <a:pt x="60" y="76"/>
                      <a:pt x="60" y="76"/>
                    </a:cubicBezTo>
                    <a:cubicBezTo>
                      <a:pt x="60" y="76"/>
                      <a:pt x="60" y="76"/>
                      <a:pt x="60" y="76"/>
                    </a:cubicBezTo>
                    <a:cubicBezTo>
                      <a:pt x="60" y="76"/>
                      <a:pt x="60" y="77"/>
                      <a:pt x="60" y="78"/>
                    </a:cubicBezTo>
                    <a:cubicBezTo>
                      <a:pt x="60" y="78"/>
                      <a:pt x="60" y="78"/>
                      <a:pt x="60" y="79"/>
                    </a:cubicBezTo>
                    <a:cubicBezTo>
                      <a:pt x="61" y="79"/>
                      <a:pt x="61" y="79"/>
                      <a:pt x="61" y="79"/>
                    </a:cubicBezTo>
                    <a:cubicBezTo>
                      <a:pt x="61" y="79"/>
                      <a:pt x="61" y="79"/>
                      <a:pt x="61" y="79"/>
                    </a:cubicBezTo>
                    <a:cubicBezTo>
                      <a:pt x="61" y="79"/>
                      <a:pt x="61" y="78"/>
                      <a:pt x="61" y="78"/>
                    </a:cubicBezTo>
                    <a:cubicBezTo>
                      <a:pt x="61" y="78"/>
                      <a:pt x="61" y="78"/>
                      <a:pt x="61" y="78"/>
                    </a:cubicBezTo>
                    <a:cubicBezTo>
                      <a:pt x="61" y="78"/>
                      <a:pt x="61" y="78"/>
                      <a:pt x="61" y="78"/>
                    </a:cubicBezTo>
                    <a:cubicBezTo>
                      <a:pt x="61" y="78"/>
                      <a:pt x="61" y="78"/>
                      <a:pt x="61" y="78"/>
                    </a:cubicBezTo>
                    <a:cubicBezTo>
                      <a:pt x="61" y="79"/>
                      <a:pt x="61" y="79"/>
                      <a:pt x="61" y="79"/>
                    </a:cubicBezTo>
                    <a:cubicBezTo>
                      <a:pt x="61" y="79"/>
                      <a:pt x="61" y="79"/>
                      <a:pt x="61" y="79"/>
                    </a:cubicBezTo>
                    <a:cubicBezTo>
                      <a:pt x="61" y="79"/>
                      <a:pt x="61" y="79"/>
                      <a:pt x="61" y="79"/>
                    </a:cubicBezTo>
                    <a:cubicBezTo>
                      <a:pt x="61" y="80"/>
                      <a:pt x="61" y="80"/>
                      <a:pt x="61" y="80"/>
                    </a:cubicBezTo>
                    <a:cubicBezTo>
                      <a:pt x="61" y="81"/>
                      <a:pt x="61" y="81"/>
                      <a:pt x="61" y="81"/>
                    </a:cubicBezTo>
                    <a:cubicBezTo>
                      <a:pt x="61" y="82"/>
                      <a:pt x="61" y="82"/>
                      <a:pt x="61" y="82"/>
                    </a:cubicBezTo>
                    <a:cubicBezTo>
                      <a:pt x="61" y="83"/>
                      <a:pt x="61" y="83"/>
                      <a:pt x="61" y="84"/>
                    </a:cubicBezTo>
                    <a:cubicBezTo>
                      <a:pt x="61" y="84"/>
                      <a:pt x="62" y="84"/>
                      <a:pt x="62" y="84"/>
                    </a:cubicBezTo>
                    <a:cubicBezTo>
                      <a:pt x="62" y="84"/>
                      <a:pt x="62" y="84"/>
                      <a:pt x="62" y="84"/>
                    </a:cubicBezTo>
                    <a:cubicBezTo>
                      <a:pt x="62" y="83"/>
                      <a:pt x="63" y="82"/>
                      <a:pt x="63" y="82"/>
                    </a:cubicBezTo>
                    <a:cubicBezTo>
                      <a:pt x="63" y="82"/>
                      <a:pt x="63" y="82"/>
                      <a:pt x="63" y="82"/>
                    </a:cubicBezTo>
                    <a:cubicBezTo>
                      <a:pt x="63" y="82"/>
                      <a:pt x="63" y="82"/>
                      <a:pt x="63" y="81"/>
                    </a:cubicBezTo>
                    <a:cubicBezTo>
                      <a:pt x="63" y="81"/>
                      <a:pt x="63" y="81"/>
                      <a:pt x="63" y="81"/>
                    </a:cubicBezTo>
                    <a:cubicBezTo>
                      <a:pt x="63" y="81"/>
                      <a:pt x="63" y="81"/>
                      <a:pt x="63" y="81"/>
                    </a:cubicBezTo>
                    <a:cubicBezTo>
                      <a:pt x="63" y="81"/>
                      <a:pt x="63" y="81"/>
                      <a:pt x="63" y="81"/>
                    </a:cubicBezTo>
                    <a:cubicBezTo>
                      <a:pt x="63" y="82"/>
                      <a:pt x="63" y="82"/>
                      <a:pt x="63" y="82"/>
                    </a:cubicBezTo>
                    <a:cubicBezTo>
                      <a:pt x="63" y="82"/>
                      <a:pt x="63" y="82"/>
                      <a:pt x="63" y="82"/>
                    </a:cubicBezTo>
                    <a:cubicBezTo>
                      <a:pt x="63" y="82"/>
                      <a:pt x="63" y="82"/>
                      <a:pt x="63" y="82"/>
                    </a:cubicBezTo>
                    <a:cubicBezTo>
                      <a:pt x="63" y="82"/>
                      <a:pt x="63" y="82"/>
                      <a:pt x="63" y="82"/>
                    </a:cubicBezTo>
                    <a:cubicBezTo>
                      <a:pt x="63" y="82"/>
                      <a:pt x="63" y="81"/>
                      <a:pt x="63" y="81"/>
                    </a:cubicBezTo>
                    <a:cubicBezTo>
                      <a:pt x="63" y="81"/>
                      <a:pt x="63" y="82"/>
                      <a:pt x="63" y="82"/>
                    </a:cubicBezTo>
                    <a:cubicBezTo>
                      <a:pt x="63" y="82"/>
                      <a:pt x="63" y="82"/>
                      <a:pt x="63" y="82"/>
                    </a:cubicBezTo>
                    <a:cubicBezTo>
                      <a:pt x="64" y="82"/>
                      <a:pt x="64" y="82"/>
                      <a:pt x="64" y="82"/>
                    </a:cubicBezTo>
                    <a:cubicBezTo>
                      <a:pt x="64" y="82"/>
                      <a:pt x="64" y="82"/>
                      <a:pt x="64" y="82"/>
                    </a:cubicBezTo>
                    <a:cubicBezTo>
                      <a:pt x="64" y="82"/>
                      <a:pt x="64" y="83"/>
                      <a:pt x="64" y="83"/>
                    </a:cubicBezTo>
                    <a:cubicBezTo>
                      <a:pt x="64" y="83"/>
                      <a:pt x="64" y="83"/>
                      <a:pt x="64" y="83"/>
                    </a:cubicBezTo>
                    <a:cubicBezTo>
                      <a:pt x="64" y="83"/>
                      <a:pt x="64" y="83"/>
                      <a:pt x="64" y="83"/>
                    </a:cubicBezTo>
                    <a:cubicBezTo>
                      <a:pt x="64" y="83"/>
                      <a:pt x="64" y="83"/>
                      <a:pt x="64" y="83"/>
                    </a:cubicBezTo>
                    <a:cubicBezTo>
                      <a:pt x="64" y="83"/>
                      <a:pt x="64" y="83"/>
                      <a:pt x="64" y="83"/>
                    </a:cubicBezTo>
                    <a:cubicBezTo>
                      <a:pt x="64" y="83"/>
                      <a:pt x="64" y="83"/>
                      <a:pt x="64" y="82"/>
                    </a:cubicBezTo>
                    <a:cubicBezTo>
                      <a:pt x="64" y="82"/>
                      <a:pt x="64" y="82"/>
                      <a:pt x="64" y="82"/>
                    </a:cubicBezTo>
                    <a:cubicBezTo>
                      <a:pt x="63" y="83"/>
                      <a:pt x="63" y="83"/>
                      <a:pt x="63" y="83"/>
                    </a:cubicBezTo>
                    <a:cubicBezTo>
                      <a:pt x="64" y="84"/>
                      <a:pt x="64" y="84"/>
                      <a:pt x="64" y="84"/>
                    </a:cubicBezTo>
                    <a:cubicBezTo>
                      <a:pt x="64" y="84"/>
                      <a:pt x="65" y="84"/>
                      <a:pt x="65" y="84"/>
                    </a:cubicBezTo>
                    <a:cubicBezTo>
                      <a:pt x="65" y="84"/>
                      <a:pt x="65" y="85"/>
                      <a:pt x="65" y="85"/>
                    </a:cubicBezTo>
                    <a:cubicBezTo>
                      <a:pt x="65" y="85"/>
                      <a:pt x="64" y="86"/>
                      <a:pt x="64" y="87"/>
                    </a:cubicBezTo>
                    <a:cubicBezTo>
                      <a:pt x="64" y="87"/>
                      <a:pt x="64" y="87"/>
                      <a:pt x="64" y="87"/>
                    </a:cubicBezTo>
                    <a:cubicBezTo>
                      <a:pt x="63" y="87"/>
                      <a:pt x="63" y="87"/>
                      <a:pt x="63" y="88"/>
                    </a:cubicBezTo>
                    <a:cubicBezTo>
                      <a:pt x="64" y="88"/>
                      <a:pt x="64" y="88"/>
                      <a:pt x="63" y="89"/>
                    </a:cubicBezTo>
                    <a:cubicBezTo>
                      <a:pt x="63" y="89"/>
                      <a:pt x="63" y="89"/>
                      <a:pt x="63" y="89"/>
                    </a:cubicBezTo>
                    <a:cubicBezTo>
                      <a:pt x="63" y="90"/>
                      <a:pt x="64" y="90"/>
                      <a:pt x="64" y="90"/>
                    </a:cubicBezTo>
                    <a:cubicBezTo>
                      <a:pt x="65" y="90"/>
                      <a:pt x="65" y="89"/>
                      <a:pt x="66" y="89"/>
                    </a:cubicBezTo>
                    <a:cubicBezTo>
                      <a:pt x="66" y="89"/>
                      <a:pt x="66" y="90"/>
                      <a:pt x="66" y="90"/>
                    </a:cubicBezTo>
                    <a:cubicBezTo>
                      <a:pt x="66" y="90"/>
                      <a:pt x="66" y="90"/>
                      <a:pt x="66" y="90"/>
                    </a:cubicBezTo>
                    <a:cubicBezTo>
                      <a:pt x="66" y="90"/>
                      <a:pt x="65" y="90"/>
                      <a:pt x="65" y="91"/>
                    </a:cubicBezTo>
                    <a:cubicBezTo>
                      <a:pt x="65" y="91"/>
                      <a:pt x="65" y="92"/>
                      <a:pt x="65" y="92"/>
                    </a:cubicBezTo>
                    <a:cubicBezTo>
                      <a:pt x="65" y="92"/>
                      <a:pt x="65" y="92"/>
                      <a:pt x="65" y="93"/>
                    </a:cubicBezTo>
                    <a:cubicBezTo>
                      <a:pt x="65" y="93"/>
                      <a:pt x="65" y="93"/>
                      <a:pt x="65" y="93"/>
                    </a:cubicBezTo>
                    <a:cubicBezTo>
                      <a:pt x="65" y="93"/>
                      <a:pt x="65" y="93"/>
                      <a:pt x="65" y="93"/>
                    </a:cubicBezTo>
                    <a:cubicBezTo>
                      <a:pt x="65" y="93"/>
                      <a:pt x="65" y="92"/>
                      <a:pt x="65" y="92"/>
                    </a:cubicBezTo>
                    <a:cubicBezTo>
                      <a:pt x="65" y="92"/>
                      <a:pt x="65" y="92"/>
                      <a:pt x="65" y="92"/>
                    </a:cubicBezTo>
                    <a:cubicBezTo>
                      <a:pt x="65" y="92"/>
                      <a:pt x="65" y="92"/>
                      <a:pt x="65" y="92"/>
                    </a:cubicBezTo>
                    <a:cubicBezTo>
                      <a:pt x="65" y="93"/>
                      <a:pt x="65" y="93"/>
                      <a:pt x="65" y="93"/>
                    </a:cubicBezTo>
                    <a:cubicBezTo>
                      <a:pt x="65" y="93"/>
                      <a:pt x="66" y="93"/>
                      <a:pt x="66" y="94"/>
                    </a:cubicBezTo>
                    <a:cubicBezTo>
                      <a:pt x="66" y="94"/>
                      <a:pt x="66" y="94"/>
                      <a:pt x="66" y="95"/>
                    </a:cubicBezTo>
                    <a:cubicBezTo>
                      <a:pt x="66" y="95"/>
                      <a:pt x="66" y="95"/>
                      <a:pt x="66" y="96"/>
                    </a:cubicBezTo>
                    <a:cubicBezTo>
                      <a:pt x="66" y="96"/>
                      <a:pt x="66" y="96"/>
                      <a:pt x="66" y="96"/>
                    </a:cubicBezTo>
                    <a:cubicBezTo>
                      <a:pt x="66" y="96"/>
                      <a:pt x="66" y="96"/>
                      <a:pt x="66" y="96"/>
                    </a:cubicBezTo>
                    <a:cubicBezTo>
                      <a:pt x="66" y="96"/>
                      <a:pt x="66" y="96"/>
                      <a:pt x="66" y="96"/>
                    </a:cubicBezTo>
                    <a:cubicBezTo>
                      <a:pt x="66" y="96"/>
                      <a:pt x="66" y="96"/>
                      <a:pt x="66" y="96"/>
                    </a:cubicBezTo>
                    <a:cubicBezTo>
                      <a:pt x="66" y="97"/>
                      <a:pt x="66" y="97"/>
                      <a:pt x="66" y="97"/>
                    </a:cubicBezTo>
                    <a:cubicBezTo>
                      <a:pt x="66" y="97"/>
                      <a:pt x="66" y="98"/>
                      <a:pt x="66" y="98"/>
                    </a:cubicBezTo>
                    <a:cubicBezTo>
                      <a:pt x="66" y="99"/>
                      <a:pt x="66" y="99"/>
                      <a:pt x="66" y="99"/>
                    </a:cubicBezTo>
                    <a:cubicBezTo>
                      <a:pt x="67" y="99"/>
                      <a:pt x="67" y="100"/>
                      <a:pt x="67" y="100"/>
                    </a:cubicBezTo>
                    <a:cubicBezTo>
                      <a:pt x="68" y="100"/>
                      <a:pt x="68" y="101"/>
                      <a:pt x="69" y="101"/>
                    </a:cubicBezTo>
                    <a:cubicBezTo>
                      <a:pt x="69" y="101"/>
                      <a:pt x="69" y="101"/>
                      <a:pt x="70" y="101"/>
                    </a:cubicBezTo>
                    <a:cubicBezTo>
                      <a:pt x="70" y="102"/>
                      <a:pt x="70" y="102"/>
                      <a:pt x="70" y="102"/>
                    </a:cubicBezTo>
                    <a:cubicBezTo>
                      <a:pt x="70" y="103"/>
                      <a:pt x="70" y="103"/>
                      <a:pt x="70" y="103"/>
                    </a:cubicBezTo>
                    <a:cubicBezTo>
                      <a:pt x="70" y="104"/>
                      <a:pt x="70" y="104"/>
                      <a:pt x="70" y="104"/>
                    </a:cubicBezTo>
                    <a:cubicBezTo>
                      <a:pt x="70" y="104"/>
                      <a:pt x="70" y="104"/>
                      <a:pt x="70" y="104"/>
                    </a:cubicBezTo>
                    <a:cubicBezTo>
                      <a:pt x="70" y="104"/>
                      <a:pt x="70" y="104"/>
                      <a:pt x="70" y="104"/>
                    </a:cubicBezTo>
                    <a:cubicBezTo>
                      <a:pt x="70" y="104"/>
                      <a:pt x="70" y="104"/>
                      <a:pt x="70" y="104"/>
                    </a:cubicBezTo>
                    <a:cubicBezTo>
                      <a:pt x="70" y="104"/>
                      <a:pt x="70" y="104"/>
                      <a:pt x="70" y="104"/>
                    </a:cubicBezTo>
                    <a:cubicBezTo>
                      <a:pt x="70" y="104"/>
                      <a:pt x="70" y="104"/>
                      <a:pt x="70" y="105"/>
                    </a:cubicBezTo>
                    <a:cubicBezTo>
                      <a:pt x="71" y="105"/>
                      <a:pt x="71" y="105"/>
                      <a:pt x="71" y="105"/>
                    </a:cubicBezTo>
                    <a:cubicBezTo>
                      <a:pt x="71" y="105"/>
                      <a:pt x="72" y="105"/>
                      <a:pt x="72" y="105"/>
                    </a:cubicBezTo>
                    <a:cubicBezTo>
                      <a:pt x="72" y="106"/>
                      <a:pt x="72" y="106"/>
                      <a:pt x="72" y="107"/>
                    </a:cubicBezTo>
                    <a:cubicBezTo>
                      <a:pt x="73" y="107"/>
                      <a:pt x="72" y="108"/>
                      <a:pt x="72" y="108"/>
                    </a:cubicBezTo>
                    <a:cubicBezTo>
                      <a:pt x="72" y="108"/>
                      <a:pt x="72" y="109"/>
                      <a:pt x="72" y="109"/>
                    </a:cubicBezTo>
                    <a:cubicBezTo>
                      <a:pt x="72" y="109"/>
                      <a:pt x="71" y="109"/>
                      <a:pt x="71" y="109"/>
                    </a:cubicBezTo>
                    <a:cubicBezTo>
                      <a:pt x="71" y="109"/>
                      <a:pt x="70" y="109"/>
                      <a:pt x="69" y="108"/>
                    </a:cubicBezTo>
                    <a:cubicBezTo>
                      <a:pt x="69" y="108"/>
                      <a:pt x="69" y="108"/>
                      <a:pt x="69" y="108"/>
                    </a:cubicBezTo>
                    <a:cubicBezTo>
                      <a:pt x="69" y="108"/>
                      <a:pt x="69" y="108"/>
                      <a:pt x="69" y="108"/>
                    </a:cubicBezTo>
                    <a:cubicBezTo>
                      <a:pt x="70" y="108"/>
                      <a:pt x="70" y="108"/>
                      <a:pt x="70" y="108"/>
                    </a:cubicBezTo>
                    <a:cubicBezTo>
                      <a:pt x="71" y="108"/>
                      <a:pt x="71" y="108"/>
                      <a:pt x="71" y="107"/>
                    </a:cubicBezTo>
                    <a:cubicBezTo>
                      <a:pt x="71" y="106"/>
                      <a:pt x="71" y="105"/>
                      <a:pt x="70" y="105"/>
                    </a:cubicBezTo>
                    <a:cubicBezTo>
                      <a:pt x="70" y="104"/>
                      <a:pt x="70" y="104"/>
                      <a:pt x="70" y="104"/>
                    </a:cubicBezTo>
                    <a:cubicBezTo>
                      <a:pt x="69" y="103"/>
                      <a:pt x="69" y="103"/>
                      <a:pt x="69" y="103"/>
                    </a:cubicBezTo>
                    <a:cubicBezTo>
                      <a:pt x="69" y="102"/>
                      <a:pt x="68" y="101"/>
                      <a:pt x="68" y="101"/>
                    </a:cubicBezTo>
                    <a:cubicBezTo>
                      <a:pt x="67" y="101"/>
                      <a:pt x="66" y="100"/>
                      <a:pt x="66" y="100"/>
                    </a:cubicBezTo>
                    <a:cubicBezTo>
                      <a:pt x="65" y="100"/>
                      <a:pt x="65" y="99"/>
                      <a:pt x="65" y="99"/>
                    </a:cubicBezTo>
                    <a:cubicBezTo>
                      <a:pt x="65" y="99"/>
                      <a:pt x="64" y="99"/>
                      <a:pt x="64" y="99"/>
                    </a:cubicBezTo>
                    <a:cubicBezTo>
                      <a:pt x="64" y="99"/>
                      <a:pt x="64" y="99"/>
                      <a:pt x="64" y="99"/>
                    </a:cubicBezTo>
                    <a:cubicBezTo>
                      <a:pt x="64" y="100"/>
                      <a:pt x="64" y="100"/>
                      <a:pt x="64" y="101"/>
                    </a:cubicBezTo>
                    <a:cubicBezTo>
                      <a:pt x="64" y="101"/>
                      <a:pt x="64" y="101"/>
                      <a:pt x="64" y="102"/>
                    </a:cubicBezTo>
                    <a:cubicBezTo>
                      <a:pt x="64" y="102"/>
                      <a:pt x="65" y="102"/>
                      <a:pt x="65" y="103"/>
                    </a:cubicBezTo>
                    <a:cubicBezTo>
                      <a:pt x="66" y="104"/>
                      <a:pt x="67" y="106"/>
                      <a:pt x="68" y="107"/>
                    </a:cubicBezTo>
                    <a:cubicBezTo>
                      <a:pt x="68" y="107"/>
                      <a:pt x="69" y="107"/>
                      <a:pt x="69" y="108"/>
                    </a:cubicBezTo>
                    <a:cubicBezTo>
                      <a:pt x="69" y="108"/>
                      <a:pt x="69" y="108"/>
                      <a:pt x="69" y="108"/>
                    </a:cubicBezTo>
                    <a:cubicBezTo>
                      <a:pt x="69" y="108"/>
                      <a:pt x="69" y="108"/>
                      <a:pt x="69" y="108"/>
                    </a:cubicBezTo>
                    <a:cubicBezTo>
                      <a:pt x="68" y="108"/>
                      <a:pt x="68" y="108"/>
                      <a:pt x="68" y="109"/>
                    </a:cubicBezTo>
                    <a:cubicBezTo>
                      <a:pt x="68" y="110"/>
                      <a:pt x="68" y="111"/>
                      <a:pt x="68" y="112"/>
                    </a:cubicBezTo>
                    <a:cubicBezTo>
                      <a:pt x="68" y="114"/>
                      <a:pt x="68" y="115"/>
                      <a:pt x="67" y="116"/>
                    </a:cubicBezTo>
                    <a:cubicBezTo>
                      <a:pt x="67" y="117"/>
                      <a:pt x="66" y="119"/>
                      <a:pt x="66" y="120"/>
                    </a:cubicBezTo>
                    <a:cubicBezTo>
                      <a:pt x="65" y="121"/>
                      <a:pt x="65" y="123"/>
                      <a:pt x="64" y="124"/>
                    </a:cubicBezTo>
                    <a:cubicBezTo>
                      <a:pt x="63" y="125"/>
                      <a:pt x="63" y="126"/>
                      <a:pt x="63" y="127"/>
                    </a:cubicBezTo>
                    <a:cubicBezTo>
                      <a:pt x="63" y="127"/>
                      <a:pt x="63" y="128"/>
                      <a:pt x="63" y="128"/>
                    </a:cubicBezTo>
                    <a:cubicBezTo>
                      <a:pt x="63" y="129"/>
                      <a:pt x="63" y="131"/>
                      <a:pt x="62" y="132"/>
                    </a:cubicBezTo>
                    <a:cubicBezTo>
                      <a:pt x="62" y="132"/>
                      <a:pt x="62" y="132"/>
                      <a:pt x="62" y="133"/>
                    </a:cubicBezTo>
                    <a:cubicBezTo>
                      <a:pt x="63" y="134"/>
                      <a:pt x="63" y="135"/>
                      <a:pt x="63" y="136"/>
                    </a:cubicBezTo>
                    <a:cubicBezTo>
                      <a:pt x="62" y="136"/>
                      <a:pt x="63" y="136"/>
                      <a:pt x="63" y="137"/>
                    </a:cubicBezTo>
                    <a:cubicBezTo>
                      <a:pt x="63" y="137"/>
                      <a:pt x="63" y="137"/>
                      <a:pt x="63" y="137"/>
                    </a:cubicBezTo>
                    <a:cubicBezTo>
                      <a:pt x="63" y="138"/>
                      <a:pt x="63" y="139"/>
                      <a:pt x="64" y="140"/>
                    </a:cubicBezTo>
                    <a:cubicBezTo>
                      <a:pt x="64" y="140"/>
                      <a:pt x="64" y="140"/>
                      <a:pt x="64" y="140"/>
                    </a:cubicBezTo>
                    <a:cubicBezTo>
                      <a:pt x="65" y="140"/>
                      <a:pt x="65" y="140"/>
                      <a:pt x="64" y="141"/>
                    </a:cubicBezTo>
                    <a:cubicBezTo>
                      <a:pt x="64" y="141"/>
                      <a:pt x="64" y="141"/>
                      <a:pt x="64" y="141"/>
                    </a:cubicBezTo>
                    <a:cubicBezTo>
                      <a:pt x="64" y="142"/>
                      <a:pt x="64" y="142"/>
                      <a:pt x="64" y="142"/>
                    </a:cubicBezTo>
                    <a:cubicBezTo>
                      <a:pt x="64" y="143"/>
                      <a:pt x="65" y="143"/>
                      <a:pt x="64" y="144"/>
                    </a:cubicBezTo>
                    <a:cubicBezTo>
                      <a:pt x="64" y="144"/>
                      <a:pt x="65" y="145"/>
                      <a:pt x="65" y="145"/>
                    </a:cubicBezTo>
                    <a:cubicBezTo>
                      <a:pt x="65" y="146"/>
                      <a:pt x="65" y="147"/>
                      <a:pt x="66" y="148"/>
                    </a:cubicBezTo>
                    <a:cubicBezTo>
                      <a:pt x="66" y="148"/>
                      <a:pt x="66" y="149"/>
                      <a:pt x="66" y="149"/>
                    </a:cubicBezTo>
                    <a:cubicBezTo>
                      <a:pt x="66" y="150"/>
                      <a:pt x="66" y="150"/>
                      <a:pt x="67" y="150"/>
                    </a:cubicBezTo>
                    <a:cubicBezTo>
                      <a:pt x="68" y="150"/>
                      <a:pt x="69" y="151"/>
                      <a:pt x="70" y="152"/>
                    </a:cubicBezTo>
                    <a:cubicBezTo>
                      <a:pt x="71" y="153"/>
                      <a:pt x="72" y="153"/>
                      <a:pt x="72" y="155"/>
                    </a:cubicBezTo>
                    <a:cubicBezTo>
                      <a:pt x="72" y="155"/>
                      <a:pt x="72" y="156"/>
                      <a:pt x="73" y="157"/>
                    </a:cubicBezTo>
                    <a:cubicBezTo>
                      <a:pt x="73" y="159"/>
                      <a:pt x="74" y="160"/>
                      <a:pt x="74" y="162"/>
                    </a:cubicBezTo>
                    <a:cubicBezTo>
                      <a:pt x="74" y="162"/>
                      <a:pt x="74" y="163"/>
                      <a:pt x="75" y="163"/>
                    </a:cubicBezTo>
                    <a:cubicBezTo>
                      <a:pt x="76" y="164"/>
                      <a:pt x="76" y="165"/>
                      <a:pt x="76" y="165"/>
                    </a:cubicBezTo>
                    <a:cubicBezTo>
                      <a:pt x="77" y="166"/>
                      <a:pt x="77" y="166"/>
                      <a:pt x="76" y="167"/>
                    </a:cubicBezTo>
                    <a:cubicBezTo>
                      <a:pt x="76" y="167"/>
                      <a:pt x="76" y="167"/>
                      <a:pt x="76" y="167"/>
                    </a:cubicBezTo>
                    <a:cubicBezTo>
                      <a:pt x="75" y="167"/>
                      <a:pt x="75" y="167"/>
                      <a:pt x="75" y="167"/>
                    </a:cubicBezTo>
                    <a:cubicBezTo>
                      <a:pt x="75" y="167"/>
                      <a:pt x="75" y="168"/>
                      <a:pt x="75" y="168"/>
                    </a:cubicBezTo>
                    <a:cubicBezTo>
                      <a:pt x="75" y="169"/>
                      <a:pt x="76" y="169"/>
                      <a:pt x="77" y="170"/>
                    </a:cubicBezTo>
                    <a:cubicBezTo>
                      <a:pt x="78" y="170"/>
                      <a:pt x="79" y="171"/>
                      <a:pt x="79" y="172"/>
                    </a:cubicBezTo>
                    <a:cubicBezTo>
                      <a:pt x="80" y="172"/>
                      <a:pt x="80" y="172"/>
                      <a:pt x="80" y="173"/>
                    </a:cubicBezTo>
                    <a:cubicBezTo>
                      <a:pt x="80" y="173"/>
                      <a:pt x="80" y="174"/>
                      <a:pt x="80" y="174"/>
                    </a:cubicBezTo>
                    <a:cubicBezTo>
                      <a:pt x="80" y="174"/>
                      <a:pt x="80" y="175"/>
                      <a:pt x="80" y="175"/>
                    </a:cubicBezTo>
                    <a:cubicBezTo>
                      <a:pt x="81" y="176"/>
                      <a:pt x="83" y="177"/>
                      <a:pt x="84" y="179"/>
                    </a:cubicBezTo>
                    <a:cubicBezTo>
                      <a:pt x="84" y="179"/>
                      <a:pt x="84" y="179"/>
                      <a:pt x="84" y="179"/>
                    </a:cubicBezTo>
                    <a:cubicBezTo>
                      <a:pt x="85" y="179"/>
                      <a:pt x="85" y="178"/>
                      <a:pt x="85" y="178"/>
                    </a:cubicBezTo>
                    <a:cubicBezTo>
                      <a:pt x="85" y="177"/>
                      <a:pt x="84" y="177"/>
                      <a:pt x="84" y="177"/>
                    </a:cubicBezTo>
                    <a:cubicBezTo>
                      <a:pt x="84" y="176"/>
                      <a:pt x="83" y="174"/>
                      <a:pt x="83" y="174"/>
                    </a:cubicBezTo>
                    <a:cubicBezTo>
                      <a:pt x="82" y="174"/>
                      <a:pt x="82" y="173"/>
                      <a:pt x="82" y="173"/>
                    </a:cubicBezTo>
                    <a:cubicBezTo>
                      <a:pt x="82" y="172"/>
                      <a:pt x="82" y="171"/>
                      <a:pt x="82" y="171"/>
                    </a:cubicBezTo>
                    <a:cubicBezTo>
                      <a:pt x="82" y="170"/>
                      <a:pt x="81" y="170"/>
                      <a:pt x="81" y="169"/>
                    </a:cubicBezTo>
                    <a:cubicBezTo>
                      <a:pt x="80" y="168"/>
                      <a:pt x="80" y="167"/>
                      <a:pt x="79" y="166"/>
                    </a:cubicBezTo>
                    <a:cubicBezTo>
                      <a:pt x="79" y="165"/>
                      <a:pt x="78" y="164"/>
                      <a:pt x="77" y="163"/>
                    </a:cubicBezTo>
                    <a:cubicBezTo>
                      <a:pt x="77" y="162"/>
                      <a:pt x="77" y="162"/>
                      <a:pt x="77" y="162"/>
                    </a:cubicBezTo>
                    <a:cubicBezTo>
                      <a:pt x="77" y="161"/>
                      <a:pt x="77" y="159"/>
                      <a:pt x="77" y="158"/>
                    </a:cubicBezTo>
                    <a:cubicBezTo>
                      <a:pt x="77" y="158"/>
                      <a:pt x="77" y="158"/>
                      <a:pt x="77" y="158"/>
                    </a:cubicBezTo>
                    <a:cubicBezTo>
                      <a:pt x="78" y="158"/>
                      <a:pt x="78" y="158"/>
                      <a:pt x="79" y="159"/>
                    </a:cubicBezTo>
                    <a:cubicBezTo>
                      <a:pt x="79" y="159"/>
                      <a:pt x="79" y="159"/>
                      <a:pt x="80" y="160"/>
                    </a:cubicBezTo>
                    <a:cubicBezTo>
                      <a:pt x="80" y="161"/>
                      <a:pt x="80" y="162"/>
                      <a:pt x="80" y="163"/>
                    </a:cubicBezTo>
                    <a:cubicBezTo>
                      <a:pt x="81" y="164"/>
                      <a:pt x="82" y="166"/>
                      <a:pt x="83" y="167"/>
                    </a:cubicBezTo>
                    <a:cubicBezTo>
                      <a:pt x="83" y="167"/>
                      <a:pt x="83" y="168"/>
                      <a:pt x="83" y="168"/>
                    </a:cubicBezTo>
                    <a:cubicBezTo>
                      <a:pt x="83" y="169"/>
                      <a:pt x="84" y="169"/>
                      <a:pt x="85" y="170"/>
                    </a:cubicBezTo>
                    <a:cubicBezTo>
                      <a:pt x="85" y="170"/>
                      <a:pt x="85" y="170"/>
                      <a:pt x="86" y="171"/>
                    </a:cubicBezTo>
                    <a:cubicBezTo>
                      <a:pt x="86" y="171"/>
                      <a:pt x="86" y="171"/>
                      <a:pt x="86" y="171"/>
                    </a:cubicBezTo>
                    <a:cubicBezTo>
                      <a:pt x="86" y="172"/>
                      <a:pt x="86" y="172"/>
                      <a:pt x="86" y="172"/>
                    </a:cubicBezTo>
                    <a:cubicBezTo>
                      <a:pt x="85" y="172"/>
                      <a:pt x="85" y="173"/>
                      <a:pt x="86" y="173"/>
                    </a:cubicBezTo>
                    <a:cubicBezTo>
                      <a:pt x="86" y="173"/>
                      <a:pt x="87" y="174"/>
                      <a:pt x="87" y="174"/>
                    </a:cubicBezTo>
                    <a:cubicBezTo>
                      <a:pt x="88" y="174"/>
                      <a:pt x="88" y="175"/>
                      <a:pt x="88" y="175"/>
                    </a:cubicBezTo>
                    <a:cubicBezTo>
                      <a:pt x="88" y="176"/>
                      <a:pt x="88" y="176"/>
                      <a:pt x="89" y="176"/>
                    </a:cubicBezTo>
                    <a:cubicBezTo>
                      <a:pt x="91" y="179"/>
                      <a:pt x="92" y="180"/>
                      <a:pt x="93" y="183"/>
                    </a:cubicBezTo>
                    <a:cubicBezTo>
                      <a:pt x="93" y="183"/>
                      <a:pt x="93" y="184"/>
                      <a:pt x="93" y="184"/>
                    </a:cubicBezTo>
                    <a:cubicBezTo>
                      <a:pt x="93" y="184"/>
                      <a:pt x="92" y="184"/>
                      <a:pt x="92" y="185"/>
                    </a:cubicBezTo>
                    <a:cubicBezTo>
                      <a:pt x="92" y="185"/>
                      <a:pt x="92" y="186"/>
                      <a:pt x="92" y="187"/>
                    </a:cubicBezTo>
                    <a:cubicBezTo>
                      <a:pt x="93" y="188"/>
                      <a:pt x="93" y="188"/>
                      <a:pt x="94" y="188"/>
                    </a:cubicBezTo>
                    <a:cubicBezTo>
                      <a:pt x="95" y="189"/>
                      <a:pt x="95" y="189"/>
                      <a:pt x="96" y="190"/>
                    </a:cubicBezTo>
                    <a:cubicBezTo>
                      <a:pt x="96" y="190"/>
                      <a:pt x="97" y="191"/>
                      <a:pt x="98" y="191"/>
                    </a:cubicBezTo>
                    <a:cubicBezTo>
                      <a:pt x="98" y="191"/>
                      <a:pt x="98" y="191"/>
                      <a:pt x="99" y="191"/>
                    </a:cubicBezTo>
                    <a:cubicBezTo>
                      <a:pt x="99" y="191"/>
                      <a:pt x="99" y="191"/>
                      <a:pt x="99" y="192"/>
                    </a:cubicBezTo>
                    <a:cubicBezTo>
                      <a:pt x="100" y="193"/>
                      <a:pt x="102" y="193"/>
                      <a:pt x="103" y="194"/>
                    </a:cubicBezTo>
                    <a:cubicBezTo>
                      <a:pt x="104" y="194"/>
                      <a:pt x="104" y="194"/>
                      <a:pt x="105" y="195"/>
                    </a:cubicBezTo>
                    <a:cubicBezTo>
                      <a:pt x="106" y="195"/>
                      <a:pt x="107" y="195"/>
                      <a:pt x="107" y="195"/>
                    </a:cubicBezTo>
                    <a:cubicBezTo>
                      <a:pt x="110" y="196"/>
                      <a:pt x="110" y="196"/>
                      <a:pt x="113" y="195"/>
                    </a:cubicBezTo>
                    <a:cubicBezTo>
                      <a:pt x="114" y="195"/>
                      <a:pt x="114" y="195"/>
                      <a:pt x="115" y="196"/>
                    </a:cubicBezTo>
                    <a:cubicBezTo>
                      <a:pt x="116" y="197"/>
                      <a:pt x="118" y="198"/>
                      <a:pt x="119" y="199"/>
                    </a:cubicBezTo>
                    <a:cubicBezTo>
                      <a:pt x="119" y="200"/>
                      <a:pt x="120" y="200"/>
                      <a:pt x="121" y="200"/>
                    </a:cubicBezTo>
                    <a:cubicBezTo>
                      <a:pt x="122" y="200"/>
                      <a:pt x="123" y="201"/>
                      <a:pt x="124" y="201"/>
                    </a:cubicBezTo>
                    <a:cubicBezTo>
                      <a:pt x="125" y="201"/>
                      <a:pt x="126" y="202"/>
                      <a:pt x="128" y="202"/>
                    </a:cubicBezTo>
                    <a:cubicBezTo>
                      <a:pt x="128" y="202"/>
                      <a:pt x="128" y="202"/>
                      <a:pt x="128" y="202"/>
                    </a:cubicBezTo>
                    <a:cubicBezTo>
                      <a:pt x="128" y="203"/>
                      <a:pt x="129" y="203"/>
                      <a:pt x="129" y="204"/>
                    </a:cubicBezTo>
                    <a:cubicBezTo>
                      <a:pt x="130" y="205"/>
                      <a:pt x="131" y="205"/>
                      <a:pt x="131" y="206"/>
                    </a:cubicBezTo>
                    <a:cubicBezTo>
                      <a:pt x="131" y="206"/>
                      <a:pt x="132" y="207"/>
                      <a:pt x="131" y="207"/>
                    </a:cubicBezTo>
                    <a:cubicBezTo>
                      <a:pt x="131" y="208"/>
                      <a:pt x="132" y="208"/>
                      <a:pt x="132" y="209"/>
                    </a:cubicBezTo>
                    <a:cubicBezTo>
                      <a:pt x="133" y="209"/>
                      <a:pt x="133" y="209"/>
                      <a:pt x="133" y="209"/>
                    </a:cubicBezTo>
                    <a:cubicBezTo>
                      <a:pt x="134" y="209"/>
                      <a:pt x="134" y="209"/>
                      <a:pt x="134" y="209"/>
                    </a:cubicBezTo>
                    <a:cubicBezTo>
                      <a:pt x="135" y="209"/>
                      <a:pt x="135" y="210"/>
                      <a:pt x="135" y="211"/>
                    </a:cubicBezTo>
                    <a:cubicBezTo>
                      <a:pt x="136" y="212"/>
                      <a:pt x="136" y="212"/>
                      <a:pt x="137" y="212"/>
                    </a:cubicBezTo>
                    <a:cubicBezTo>
                      <a:pt x="137" y="212"/>
                      <a:pt x="138" y="212"/>
                      <a:pt x="138" y="212"/>
                    </a:cubicBezTo>
                    <a:cubicBezTo>
                      <a:pt x="139" y="212"/>
                      <a:pt x="139" y="212"/>
                      <a:pt x="140" y="212"/>
                    </a:cubicBezTo>
                    <a:cubicBezTo>
                      <a:pt x="140" y="213"/>
                      <a:pt x="141" y="213"/>
                      <a:pt x="141" y="214"/>
                    </a:cubicBezTo>
                    <a:cubicBezTo>
                      <a:pt x="142" y="214"/>
                      <a:pt x="142" y="214"/>
                      <a:pt x="143" y="214"/>
                    </a:cubicBezTo>
                    <a:cubicBezTo>
                      <a:pt x="143" y="213"/>
                      <a:pt x="143" y="213"/>
                      <a:pt x="143" y="213"/>
                    </a:cubicBezTo>
                    <a:cubicBezTo>
                      <a:pt x="143" y="212"/>
                      <a:pt x="143" y="212"/>
                      <a:pt x="143" y="212"/>
                    </a:cubicBezTo>
                    <a:cubicBezTo>
                      <a:pt x="144" y="212"/>
                      <a:pt x="144" y="211"/>
                      <a:pt x="145" y="210"/>
                    </a:cubicBezTo>
                    <a:cubicBezTo>
                      <a:pt x="145" y="210"/>
                      <a:pt x="145" y="210"/>
                      <a:pt x="145" y="210"/>
                    </a:cubicBezTo>
                    <a:cubicBezTo>
                      <a:pt x="146" y="211"/>
                      <a:pt x="147" y="211"/>
                      <a:pt x="147" y="212"/>
                    </a:cubicBezTo>
                    <a:cubicBezTo>
                      <a:pt x="147" y="213"/>
                      <a:pt x="147" y="213"/>
                      <a:pt x="147" y="214"/>
                    </a:cubicBezTo>
                    <a:cubicBezTo>
                      <a:pt x="148" y="214"/>
                      <a:pt x="148" y="215"/>
                      <a:pt x="148" y="216"/>
                    </a:cubicBezTo>
                    <a:cubicBezTo>
                      <a:pt x="149" y="216"/>
                      <a:pt x="149" y="216"/>
                      <a:pt x="149" y="216"/>
                    </a:cubicBezTo>
                    <a:cubicBezTo>
                      <a:pt x="149" y="217"/>
                      <a:pt x="149" y="218"/>
                      <a:pt x="148" y="219"/>
                    </a:cubicBezTo>
                    <a:cubicBezTo>
                      <a:pt x="148" y="220"/>
                      <a:pt x="148" y="221"/>
                      <a:pt x="149" y="221"/>
                    </a:cubicBezTo>
                    <a:cubicBezTo>
                      <a:pt x="149" y="221"/>
                      <a:pt x="149" y="222"/>
                      <a:pt x="149" y="222"/>
                    </a:cubicBezTo>
                    <a:cubicBezTo>
                      <a:pt x="148" y="223"/>
                      <a:pt x="148" y="223"/>
                      <a:pt x="147" y="224"/>
                    </a:cubicBezTo>
                    <a:cubicBezTo>
                      <a:pt x="146" y="224"/>
                      <a:pt x="145" y="225"/>
                      <a:pt x="145" y="226"/>
                    </a:cubicBezTo>
                    <a:cubicBezTo>
                      <a:pt x="145" y="226"/>
                      <a:pt x="145" y="227"/>
                      <a:pt x="144" y="227"/>
                    </a:cubicBezTo>
                    <a:cubicBezTo>
                      <a:pt x="144" y="227"/>
                      <a:pt x="143" y="227"/>
                      <a:pt x="143" y="228"/>
                    </a:cubicBezTo>
                    <a:cubicBezTo>
                      <a:pt x="143" y="228"/>
                      <a:pt x="143" y="228"/>
                      <a:pt x="143" y="228"/>
                    </a:cubicBezTo>
                    <a:cubicBezTo>
                      <a:pt x="142" y="230"/>
                      <a:pt x="142" y="230"/>
                      <a:pt x="142" y="231"/>
                    </a:cubicBezTo>
                    <a:cubicBezTo>
                      <a:pt x="141" y="232"/>
                      <a:pt x="141" y="232"/>
                      <a:pt x="141" y="232"/>
                    </a:cubicBezTo>
                    <a:cubicBezTo>
                      <a:pt x="141" y="233"/>
                      <a:pt x="141" y="234"/>
                      <a:pt x="141" y="234"/>
                    </a:cubicBezTo>
                    <a:cubicBezTo>
                      <a:pt x="141" y="235"/>
                      <a:pt x="142" y="235"/>
                      <a:pt x="143" y="236"/>
                    </a:cubicBezTo>
                    <a:cubicBezTo>
                      <a:pt x="143" y="236"/>
                      <a:pt x="143" y="236"/>
                      <a:pt x="143" y="235"/>
                    </a:cubicBezTo>
                    <a:cubicBezTo>
                      <a:pt x="143" y="235"/>
                      <a:pt x="143" y="235"/>
                      <a:pt x="143" y="235"/>
                    </a:cubicBezTo>
                    <a:cubicBezTo>
                      <a:pt x="143" y="235"/>
                      <a:pt x="143" y="235"/>
                      <a:pt x="143" y="235"/>
                    </a:cubicBezTo>
                    <a:cubicBezTo>
                      <a:pt x="143" y="236"/>
                      <a:pt x="143" y="236"/>
                      <a:pt x="143" y="237"/>
                    </a:cubicBezTo>
                    <a:cubicBezTo>
                      <a:pt x="142" y="237"/>
                      <a:pt x="142" y="237"/>
                      <a:pt x="141" y="238"/>
                    </a:cubicBezTo>
                    <a:cubicBezTo>
                      <a:pt x="141" y="238"/>
                      <a:pt x="140" y="239"/>
                      <a:pt x="140" y="240"/>
                    </a:cubicBezTo>
                    <a:cubicBezTo>
                      <a:pt x="141" y="240"/>
                      <a:pt x="141" y="241"/>
                      <a:pt x="141" y="241"/>
                    </a:cubicBezTo>
                    <a:cubicBezTo>
                      <a:pt x="141" y="241"/>
                      <a:pt x="141" y="241"/>
                      <a:pt x="141" y="242"/>
                    </a:cubicBezTo>
                    <a:cubicBezTo>
                      <a:pt x="140" y="242"/>
                      <a:pt x="141" y="243"/>
                      <a:pt x="141" y="243"/>
                    </a:cubicBezTo>
                    <a:cubicBezTo>
                      <a:pt x="142" y="243"/>
                      <a:pt x="142" y="243"/>
                      <a:pt x="143" y="244"/>
                    </a:cubicBezTo>
                    <a:cubicBezTo>
                      <a:pt x="143" y="244"/>
                      <a:pt x="144" y="244"/>
                      <a:pt x="144" y="245"/>
                    </a:cubicBezTo>
                    <a:cubicBezTo>
                      <a:pt x="144" y="246"/>
                      <a:pt x="144" y="246"/>
                      <a:pt x="145" y="246"/>
                    </a:cubicBezTo>
                    <a:cubicBezTo>
                      <a:pt x="145" y="247"/>
                      <a:pt x="145" y="247"/>
                      <a:pt x="146" y="247"/>
                    </a:cubicBezTo>
                    <a:cubicBezTo>
                      <a:pt x="146" y="248"/>
                      <a:pt x="146" y="249"/>
                      <a:pt x="147" y="250"/>
                    </a:cubicBezTo>
                    <a:cubicBezTo>
                      <a:pt x="147" y="251"/>
                      <a:pt x="148" y="253"/>
                      <a:pt x="149" y="254"/>
                    </a:cubicBezTo>
                    <a:cubicBezTo>
                      <a:pt x="150" y="255"/>
                      <a:pt x="150" y="256"/>
                      <a:pt x="151" y="258"/>
                    </a:cubicBezTo>
                    <a:cubicBezTo>
                      <a:pt x="151" y="258"/>
                      <a:pt x="151" y="258"/>
                      <a:pt x="151" y="258"/>
                    </a:cubicBezTo>
                    <a:cubicBezTo>
                      <a:pt x="151" y="259"/>
                      <a:pt x="152" y="260"/>
                      <a:pt x="152" y="260"/>
                    </a:cubicBezTo>
                    <a:cubicBezTo>
                      <a:pt x="153" y="262"/>
                      <a:pt x="155" y="263"/>
                      <a:pt x="157" y="264"/>
                    </a:cubicBezTo>
                    <a:cubicBezTo>
                      <a:pt x="157" y="264"/>
                      <a:pt x="158" y="264"/>
                      <a:pt x="158" y="264"/>
                    </a:cubicBezTo>
                    <a:cubicBezTo>
                      <a:pt x="159" y="265"/>
                      <a:pt x="160" y="265"/>
                      <a:pt x="161" y="266"/>
                    </a:cubicBezTo>
                    <a:cubicBezTo>
                      <a:pt x="162" y="267"/>
                      <a:pt x="163" y="268"/>
                      <a:pt x="164" y="268"/>
                    </a:cubicBezTo>
                    <a:cubicBezTo>
                      <a:pt x="164" y="269"/>
                      <a:pt x="164" y="269"/>
                      <a:pt x="164" y="269"/>
                    </a:cubicBezTo>
                    <a:cubicBezTo>
                      <a:pt x="164" y="270"/>
                      <a:pt x="164" y="270"/>
                      <a:pt x="164" y="271"/>
                    </a:cubicBezTo>
                    <a:cubicBezTo>
                      <a:pt x="164" y="271"/>
                      <a:pt x="165" y="272"/>
                      <a:pt x="164" y="273"/>
                    </a:cubicBezTo>
                    <a:cubicBezTo>
                      <a:pt x="164" y="273"/>
                      <a:pt x="164" y="274"/>
                      <a:pt x="164" y="274"/>
                    </a:cubicBezTo>
                    <a:cubicBezTo>
                      <a:pt x="165" y="276"/>
                      <a:pt x="165" y="277"/>
                      <a:pt x="164" y="279"/>
                    </a:cubicBezTo>
                    <a:cubicBezTo>
                      <a:pt x="164" y="279"/>
                      <a:pt x="164" y="279"/>
                      <a:pt x="164" y="280"/>
                    </a:cubicBezTo>
                    <a:cubicBezTo>
                      <a:pt x="165" y="282"/>
                      <a:pt x="165" y="285"/>
                      <a:pt x="165" y="287"/>
                    </a:cubicBezTo>
                    <a:cubicBezTo>
                      <a:pt x="165" y="288"/>
                      <a:pt x="165" y="288"/>
                      <a:pt x="164" y="289"/>
                    </a:cubicBezTo>
                    <a:cubicBezTo>
                      <a:pt x="164" y="290"/>
                      <a:pt x="164" y="291"/>
                      <a:pt x="164" y="292"/>
                    </a:cubicBezTo>
                    <a:cubicBezTo>
                      <a:pt x="164" y="292"/>
                      <a:pt x="164" y="292"/>
                      <a:pt x="164" y="293"/>
                    </a:cubicBezTo>
                    <a:cubicBezTo>
                      <a:pt x="164" y="294"/>
                      <a:pt x="164" y="294"/>
                      <a:pt x="164" y="295"/>
                    </a:cubicBezTo>
                    <a:cubicBezTo>
                      <a:pt x="164" y="296"/>
                      <a:pt x="164" y="297"/>
                      <a:pt x="164" y="297"/>
                    </a:cubicBezTo>
                    <a:cubicBezTo>
                      <a:pt x="164" y="298"/>
                      <a:pt x="164" y="299"/>
                      <a:pt x="164" y="300"/>
                    </a:cubicBezTo>
                    <a:cubicBezTo>
                      <a:pt x="165" y="301"/>
                      <a:pt x="164" y="301"/>
                      <a:pt x="164" y="302"/>
                    </a:cubicBezTo>
                    <a:cubicBezTo>
                      <a:pt x="164" y="302"/>
                      <a:pt x="165" y="303"/>
                      <a:pt x="165" y="303"/>
                    </a:cubicBezTo>
                    <a:cubicBezTo>
                      <a:pt x="165" y="303"/>
                      <a:pt x="165" y="304"/>
                      <a:pt x="165" y="304"/>
                    </a:cubicBezTo>
                    <a:cubicBezTo>
                      <a:pt x="164" y="305"/>
                      <a:pt x="164" y="305"/>
                      <a:pt x="164" y="306"/>
                    </a:cubicBezTo>
                    <a:cubicBezTo>
                      <a:pt x="164" y="308"/>
                      <a:pt x="163" y="310"/>
                      <a:pt x="163" y="311"/>
                    </a:cubicBezTo>
                    <a:cubicBezTo>
                      <a:pt x="163" y="312"/>
                      <a:pt x="163" y="312"/>
                      <a:pt x="162" y="312"/>
                    </a:cubicBezTo>
                    <a:cubicBezTo>
                      <a:pt x="162" y="313"/>
                      <a:pt x="162" y="313"/>
                      <a:pt x="162" y="314"/>
                    </a:cubicBezTo>
                    <a:cubicBezTo>
                      <a:pt x="163" y="315"/>
                      <a:pt x="163" y="316"/>
                      <a:pt x="163" y="317"/>
                    </a:cubicBezTo>
                    <a:cubicBezTo>
                      <a:pt x="164" y="317"/>
                      <a:pt x="164" y="318"/>
                      <a:pt x="163" y="319"/>
                    </a:cubicBezTo>
                    <a:cubicBezTo>
                      <a:pt x="163" y="319"/>
                      <a:pt x="163" y="320"/>
                      <a:pt x="163" y="320"/>
                    </a:cubicBezTo>
                    <a:cubicBezTo>
                      <a:pt x="163" y="321"/>
                      <a:pt x="163" y="321"/>
                      <a:pt x="163" y="322"/>
                    </a:cubicBezTo>
                    <a:cubicBezTo>
                      <a:pt x="163" y="323"/>
                      <a:pt x="163" y="323"/>
                      <a:pt x="164" y="324"/>
                    </a:cubicBezTo>
                    <a:cubicBezTo>
                      <a:pt x="164" y="324"/>
                      <a:pt x="164" y="324"/>
                      <a:pt x="164" y="324"/>
                    </a:cubicBezTo>
                    <a:cubicBezTo>
                      <a:pt x="163" y="324"/>
                      <a:pt x="163" y="324"/>
                      <a:pt x="163" y="325"/>
                    </a:cubicBezTo>
                    <a:cubicBezTo>
                      <a:pt x="163" y="325"/>
                      <a:pt x="163" y="326"/>
                      <a:pt x="163" y="326"/>
                    </a:cubicBezTo>
                    <a:cubicBezTo>
                      <a:pt x="163" y="327"/>
                      <a:pt x="163" y="327"/>
                      <a:pt x="163" y="328"/>
                    </a:cubicBezTo>
                    <a:cubicBezTo>
                      <a:pt x="163" y="328"/>
                      <a:pt x="164" y="329"/>
                      <a:pt x="164" y="328"/>
                    </a:cubicBezTo>
                    <a:cubicBezTo>
                      <a:pt x="164" y="328"/>
                      <a:pt x="165" y="328"/>
                      <a:pt x="165" y="327"/>
                    </a:cubicBezTo>
                    <a:cubicBezTo>
                      <a:pt x="165" y="327"/>
                      <a:pt x="165" y="326"/>
                      <a:pt x="165" y="326"/>
                    </a:cubicBezTo>
                    <a:cubicBezTo>
                      <a:pt x="165" y="325"/>
                      <a:pt x="165" y="325"/>
                      <a:pt x="164" y="324"/>
                    </a:cubicBezTo>
                    <a:cubicBezTo>
                      <a:pt x="165" y="325"/>
                      <a:pt x="165" y="324"/>
                      <a:pt x="165" y="324"/>
                    </a:cubicBezTo>
                    <a:cubicBezTo>
                      <a:pt x="166" y="324"/>
                      <a:pt x="166" y="324"/>
                      <a:pt x="166" y="324"/>
                    </a:cubicBezTo>
                    <a:cubicBezTo>
                      <a:pt x="166" y="325"/>
                      <a:pt x="166" y="325"/>
                      <a:pt x="166" y="325"/>
                    </a:cubicBezTo>
                    <a:cubicBezTo>
                      <a:pt x="166" y="326"/>
                      <a:pt x="166" y="327"/>
                      <a:pt x="166" y="328"/>
                    </a:cubicBezTo>
                    <a:cubicBezTo>
                      <a:pt x="166" y="329"/>
                      <a:pt x="166" y="330"/>
                      <a:pt x="166" y="331"/>
                    </a:cubicBezTo>
                    <a:cubicBezTo>
                      <a:pt x="166" y="332"/>
                      <a:pt x="166" y="332"/>
                      <a:pt x="166" y="332"/>
                    </a:cubicBezTo>
                    <a:cubicBezTo>
                      <a:pt x="166" y="333"/>
                      <a:pt x="166" y="334"/>
                      <a:pt x="166" y="335"/>
                    </a:cubicBezTo>
                    <a:cubicBezTo>
                      <a:pt x="166" y="335"/>
                      <a:pt x="165" y="336"/>
                      <a:pt x="165" y="335"/>
                    </a:cubicBezTo>
                    <a:cubicBezTo>
                      <a:pt x="165" y="335"/>
                      <a:pt x="165" y="335"/>
                      <a:pt x="165" y="335"/>
                    </a:cubicBezTo>
                    <a:cubicBezTo>
                      <a:pt x="165" y="335"/>
                      <a:pt x="165" y="335"/>
                      <a:pt x="165" y="334"/>
                    </a:cubicBezTo>
                    <a:cubicBezTo>
                      <a:pt x="164" y="334"/>
                      <a:pt x="163" y="335"/>
                      <a:pt x="163" y="335"/>
                    </a:cubicBezTo>
                    <a:cubicBezTo>
                      <a:pt x="163" y="336"/>
                      <a:pt x="163" y="337"/>
                      <a:pt x="162" y="338"/>
                    </a:cubicBezTo>
                    <a:cubicBezTo>
                      <a:pt x="162" y="338"/>
                      <a:pt x="162" y="338"/>
                      <a:pt x="163" y="338"/>
                    </a:cubicBezTo>
                    <a:cubicBezTo>
                      <a:pt x="163" y="338"/>
                      <a:pt x="163" y="338"/>
                      <a:pt x="163" y="338"/>
                    </a:cubicBezTo>
                    <a:cubicBezTo>
                      <a:pt x="163" y="338"/>
                      <a:pt x="163" y="338"/>
                      <a:pt x="164" y="338"/>
                    </a:cubicBezTo>
                    <a:cubicBezTo>
                      <a:pt x="164" y="338"/>
                      <a:pt x="164" y="338"/>
                      <a:pt x="165" y="338"/>
                    </a:cubicBezTo>
                    <a:cubicBezTo>
                      <a:pt x="165" y="338"/>
                      <a:pt x="165" y="339"/>
                      <a:pt x="165" y="339"/>
                    </a:cubicBezTo>
                    <a:cubicBezTo>
                      <a:pt x="165" y="340"/>
                      <a:pt x="165" y="340"/>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4" y="341"/>
                      <a:pt x="164" y="341"/>
                    </a:cubicBezTo>
                    <a:cubicBezTo>
                      <a:pt x="164" y="342"/>
                      <a:pt x="164" y="342"/>
                      <a:pt x="164" y="342"/>
                    </a:cubicBezTo>
                    <a:cubicBezTo>
                      <a:pt x="164" y="342"/>
                      <a:pt x="164" y="343"/>
                      <a:pt x="164" y="343"/>
                    </a:cubicBezTo>
                    <a:cubicBezTo>
                      <a:pt x="164" y="343"/>
                      <a:pt x="164" y="343"/>
                      <a:pt x="164" y="344"/>
                    </a:cubicBezTo>
                    <a:cubicBezTo>
                      <a:pt x="164" y="344"/>
                      <a:pt x="164" y="344"/>
                      <a:pt x="164" y="345"/>
                    </a:cubicBezTo>
                    <a:cubicBezTo>
                      <a:pt x="164" y="345"/>
                      <a:pt x="165" y="345"/>
                      <a:pt x="165" y="345"/>
                    </a:cubicBezTo>
                    <a:cubicBezTo>
                      <a:pt x="165" y="345"/>
                      <a:pt x="165" y="345"/>
                      <a:pt x="165" y="345"/>
                    </a:cubicBezTo>
                    <a:cubicBezTo>
                      <a:pt x="165" y="345"/>
                      <a:pt x="165" y="345"/>
                      <a:pt x="165" y="345"/>
                    </a:cubicBezTo>
                    <a:cubicBezTo>
                      <a:pt x="165" y="345"/>
                      <a:pt x="165" y="345"/>
                      <a:pt x="165" y="345"/>
                    </a:cubicBezTo>
                    <a:cubicBezTo>
                      <a:pt x="165" y="345"/>
                      <a:pt x="165" y="345"/>
                      <a:pt x="165" y="345"/>
                    </a:cubicBezTo>
                    <a:cubicBezTo>
                      <a:pt x="165" y="345"/>
                      <a:pt x="165" y="345"/>
                      <a:pt x="165" y="346"/>
                    </a:cubicBezTo>
                    <a:cubicBezTo>
                      <a:pt x="165" y="346"/>
                      <a:pt x="165" y="346"/>
                      <a:pt x="165" y="347"/>
                    </a:cubicBezTo>
                    <a:cubicBezTo>
                      <a:pt x="166" y="347"/>
                      <a:pt x="166" y="347"/>
                      <a:pt x="166" y="347"/>
                    </a:cubicBezTo>
                    <a:cubicBezTo>
                      <a:pt x="166" y="347"/>
                      <a:pt x="166" y="347"/>
                      <a:pt x="166" y="347"/>
                    </a:cubicBezTo>
                    <a:cubicBezTo>
                      <a:pt x="166" y="347"/>
                      <a:pt x="166" y="347"/>
                      <a:pt x="166" y="347"/>
                    </a:cubicBezTo>
                    <a:cubicBezTo>
                      <a:pt x="167" y="348"/>
                      <a:pt x="167" y="348"/>
                      <a:pt x="166" y="348"/>
                    </a:cubicBezTo>
                    <a:cubicBezTo>
                      <a:pt x="166" y="348"/>
                      <a:pt x="166" y="348"/>
                      <a:pt x="166" y="348"/>
                    </a:cubicBezTo>
                    <a:cubicBezTo>
                      <a:pt x="166" y="348"/>
                      <a:pt x="166" y="348"/>
                      <a:pt x="166" y="348"/>
                    </a:cubicBezTo>
                    <a:cubicBezTo>
                      <a:pt x="166" y="348"/>
                      <a:pt x="166" y="348"/>
                      <a:pt x="166" y="348"/>
                    </a:cubicBezTo>
                    <a:cubicBezTo>
                      <a:pt x="166" y="349"/>
                      <a:pt x="167" y="350"/>
                      <a:pt x="166" y="351"/>
                    </a:cubicBezTo>
                    <a:cubicBezTo>
                      <a:pt x="166" y="351"/>
                      <a:pt x="167" y="351"/>
                      <a:pt x="167" y="351"/>
                    </a:cubicBezTo>
                    <a:cubicBezTo>
                      <a:pt x="167" y="351"/>
                      <a:pt x="167" y="351"/>
                      <a:pt x="168" y="351"/>
                    </a:cubicBezTo>
                    <a:cubicBezTo>
                      <a:pt x="168" y="350"/>
                      <a:pt x="168" y="350"/>
                      <a:pt x="168" y="349"/>
                    </a:cubicBezTo>
                    <a:cubicBezTo>
                      <a:pt x="168" y="349"/>
                      <a:pt x="168" y="349"/>
                      <a:pt x="168" y="349"/>
                    </a:cubicBezTo>
                    <a:cubicBezTo>
                      <a:pt x="168" y="349"/>
                      <a:pt x="168" y="349"/>
                      <a:pt x="168" y="349"/>
                    </a:cubicBezTo>
                    <a:cubicBezTo>
                      <a:pt x="168" y="349"/>
                      <a:pt x="168" y="349"/>
                      <a:pt x="168" y="349"/>
                    </a:cubicBezTo>
                    <a:cubicBezTo>
                      <a:pt x="168" y="349"/>
                      <a:pt x="168" y="349"/>
                      <a:pt x="168" y="349"/>
                    </a:cubicBezTo>
                    <a:cubicBezTo>
                      <a:pt x="168" y="349"/>
                      <a:pt x="168" y="349"/>
                      <a:pt x="168" y="350"/>
                    </a:cubicBezTo>
                    <a:cubicBezTo>
                      <a:pt x="168" y="350"/>
                      <a:pt x="168" y="350"/>
                      <a:pt x="169" y="351"/>
                    </a:cubicBezTo>
                    <a:cubicBezTo>
                      <a:pt x="169" y="351"/>
                      <a:pt x="169" y="351"/>
                      <a:pt x="169" y="352"/>
                    </a:cubicBezTo>
                    <a:cubicBezTo>
                      <a:pt x="168" y="352"/>
                      <a:pt x="168" y="352"/>
                      <a:pt x="168" y="352"/>
                    </a:cubicBezTo>
                    <a:cubicBezTo>
                      <a:pt x="168" y="352"/>
                      <a:pt x="168" y="352"/>
                      <a:pt x="167" y="352"/>
                    </a:cubicBezTo>
                    <a:cubicBezTo>
                      <a:pt x="167" y="352"/>
                      <a:pt x="167" y="352"/>
                      <a:pt x="167" y="352"/>
                    </a:cubicBezTo>
                    <a:cubicBezTo>
                      <a:pt x="167" y="352"/>
                      <a:pt x="167" y="353"/>
                      <a:pt x="167" y="353"/>
                    </a:cubicBezTo>
                    <a:cubicBezTo>
                      <a:pt x="167" y="353"/>
                      <a:pt x="168" y="353"/>
                      <a:pt x="168" y="353"/>
                    </a:cubicBezTo>
                    <a:cubicBezTo>
                      <a:pt x="169" y="353"/>
                      <a:pt x="169" y="354"/>
                      <a:pt x="169" y="354"/>
                    </a:cubicBezTo>
                    <a:cubicBezTo>
                      <a:pt x="169" y="355"/>
                      <a:pt x="169" y="355"/>
                      <a:pt x="170" y="355"/>
                    </a:cubicBezTo>
                    <a:cubicBezTo>
                      <a:pt x="170" y="356"/>
                      <a:pt x="171" y="356"/>
                      <a:pt x="171" y="356"/>
                    </a:cubicBezTo>
                    <a:cubicBezTo>
                      <a:pt x="171" y="356"/>
                      <a:pt x="171" y="356"/>
                      <a:pt x="171" y="356"/>
                    </a:cubicBezTo>
                    <a:cubicBezTo>
                      <a:pt x="171" y="356"/>
                      <a:pt x="171" y="356"/>
                      <a:pt x="171" y="356"/>
                    </a:cubicBezTo>
                    <a:cubicBezTo>
                      <a:pt x="171" y="356"/>
                      <a:pt x="172" y="357"/>
                      <a:pt x="172" y="357"/>
                    </a:cubicBezTo>
                    <a:cubicBezTo>
                      <a:pt x="172" y="357"/>
                      <a:pt x="172" y="357"/>
                      <a:pt x="172" y="357"/>
                    </a:cubicBezTo>
                    <a:cubicBezTo>
                      <a:pt x="172" y="357"/>
                      <a:pt x="172" y="357"/>
                      <a:pt x="172" y="357"/>
                    </a:cubicBezTo>
                    <a:cubicBezTo>
                      <a:pt x="172" y="357"/>
                      <a:pt x="172" y="357"/>
                      <a:pt x="172" y="357"/>
                    </a:cubicBezTo>
                    <a:cubicBezTo>
                      <a:pt x="172" y="357"/>
                      <a:pt x="172" y="357"/>
                      <a:pt x="172" y="357"/>
                    </a:cubicBezTo>
                    <a:cubicBezTo>
                      <a:pt x="172" y="357"/>
                      <a:pt x="171" y="357"/>
                      <a:pt x="171" y="356"/>
                    </a:cubicBezTo>
                    <a:cubicBezTo>
                      <a:pt x="171" y="356"/>
                      <a:pt x="171" y="356"/>
                      <a:pt x="171" y="356"/>
                    </a:cubicBezTo>
                    <a:cubicBezTo>
                      <a:pt x="171" y="356"/>
                      <a:pt x="171" y="356"/>
                      <a:pt x="171" y="356"/>
                    </a:cubicBezTo>
                    <a:cubicBezTo>
                      <a:pt x="170" y="356"/>
                      <a:pt x="170" y="356"/>
                      <a:pt x="169" y="356"/>
                    </a:cubicBezTo>
                    <a:cubicBezTo>
                      <a:pt x="169" y="356"/>
                      <a:pt x="169" y="356"/>
                      <a:pt x="169" y="356"/>
                    </a:cubicBezTo>
                    <a:cubicBezTo>
                      <a:pt x="169" y="356"/>
                      <a:pt x="169" y="356"/>
                      <a:pt x="169" y="356"/>
                    </a:cubicBezTo>
                    <a:cubicBezTo>
                      <a:pt x="169" y="356"/>
                      <a:pt x="169" y="356"/>
                      <a:pt x="169" y="356"/>
                    </a:cubicBezTo>
                    <a:cubicBezTo>
                      <a:pt x="170" y="357"/>
                      <a:pt x="171" y="358"/>
                      <a:pt x="172" y="359"/>
                    </a:cubicBezTo>
                    <a:cubicBezTo>
                      <a:pt x="172" y="359"/>
                      <a:pt x="172" y="359"/>
                      <a:pt x="173" y="359"/>
                    </a:cubicBezTo>
                    <a:cubicBezTo>
                      <a:pt x="173" y="359"/>
                      <a:pt x="173" y="359"/>
                      <a:pt x="174" y="359"/>
                    </a:cubicBezTo>
                    <a:cubicBezTo>
                      <a:pt x="174" y="359"/>
                      <a:pt x="174" y="359"/>
                      <a:pt x="174" y="359"/>
                    </a:cubicBezTo>
                    <a:cubicBezTo>
                      <a:pt x="174" y="359"/>
                      <a:pt x="174" y="359"/>
                      <a:pt x="174" y="359"/>
                    </a:cubicBezTo>
                    <a:cubicBezTo>
                      <a:pt x="174" y="359"/>
                      <a:pt x="174" y="359"/>
                      <a:pt x="174" y="359"/>
                    </a:cubicBezTo>
                    <a:cubicBezTo>
                      <a:pt x="174" y="359"/>
                      <a:pt x="174" y="359"/>
                      <a:pt x="174" y="359"/>
                    </a:cubicBezTo>
                    <a:cubicBezTo>
                      <a:pt x="174" y="359"/>
                      <a:pt x="175" y="359"/>
                      <a:pt x="175" y="359"/>
                    </a:cubicBezTo>
                    <a:cubicBezTo>
                      <a:pt x="175" y="360"/>
                      <a:pt x="176" y="360"/>
                      <a:pt x="175" y="360"/>
                    </a:cubicBezTo>
                    <a:cubicBezTo>
                      <a:pt x="175" y="361"/>
                      <a:pt x="176" y="361"/>
                      <a:pt x="176" y="361"/>
                    </a:cubicBezTo>
                    <a:cubicBezTo>
                      <a:pt x="176" y="361"/>
                      <a:pt x="177" y="361"/>
                      <a:pt x="177" y="362"/>
                    </a:cubicBezTo>
                    <a:cubicBezTo>
                      <a:pt x="177" y="362"/>
                      <a:pt x="177" y="362"/>
                      <a:pt x="178" y="362"/>
                    </a:cubicBezTo>
                    <a:cubicBezTo>
                      <a:pt x="178" y="362"/>
                      <a:pt x="178" y="362"/>
                      <a:pt x="179" y="361"/>
                    </a:cubicBezTo>
                    <a:cubicBezTo>
                      <a:pt x="179" y="361"/>
                      <a:pt x="179" y="361"/>
                      <a:pt x="179" y="361"/>
                    </a:cubicBezTo>
                    <a:cubicBezTo>
                      <a:pt x="179" y="362"/>
                      <a:pt x="179" y="362"/>
                      <a:pt x="179" y="362"/>
                    </a:cubicBezTo>
                    <a:cubicBezTo>
                      <a:pt x="179" y="362"/>
                      <a:pt x="179" y="363"/>
                      <a:pt x="179" y="363"/>
                    </a:cubicBezTo>
                    <a:cubicBezTo>
                      <a:pt x="180" y="363"/>
                      <a:pt x="180" y="363"/>
                      <a:pt x="180" y="363"/>
                    </a:cubicBezTo>
                    <a:cubicBezTo>
                      <a:pt x="180" y="363"/>
                      <a:pt x="181" y="363"/>
                      <a:pt x="181" y="363"/>
                    </a:cubicBezTo>
                    <a:cubicBezTo>
                      <a:pt x="181" y="363"/>
                      <a:pt x="182" y="363"/>
                      <a:pt x="182" y="363"/>
                    </a:cubicBezTo>
                    <a:cubicBezTo>
                      <a:pt x="182" y="363"/>
                      <a:pt x="182" y="363"/>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3" y="362"/>
                      <a:pt x="183" y="362"/>
                      <a:pt x="184" y="362"/>
                    </a:cubicBezTo>
                    <a:cubicBezTo>
                      <a:pt x="184" y="362"/>
                      <a:pt x="184" y="362"/>
                      <a:pt x="184" y="361"/>
                    </a:cubicBezTo>
                    <a:cubicBezTo>
                      <a:pt x="184" y="361"/>
                      <a:pt x="184" y="361"/>
                      <a:pt x="185" y="361"/>
                    </a:cubicBezTo>
                    <a:cubicBezTo>
                      <a:pt x="185" y="361"/>
                      <a:pt x="185" y="361"/>
                      <a:pt x="186" y="361"/>
                    </a:cubicBezTo>
                    <a:cubicBezTo>
                      <a:pt x="186" y="361"/>
                      <a:pt x="187" y="360"/>
                      <a:pt x="187" y="360"/>
                    </a:cubicBezTo>
                    <a:cubicBezTo>
                      <a:pt x="187" y="360"/>
                      <a:pt x="187" y="360"/>
                      <a:pt x="187" y="360"/>
                    </a:cubicBezTo>
                    <a:cubicBezTo>
                      <a:pt x="187" y="360"/>
                      <a:pt x="186" y="360"/>
                      <a:pt x="186" y="360"/>
                    </a:cubicBezTo>
                    <a:cubicBezTo>
                      <a:pt x="185" y="359"/>
                      <a:pt x="184" y="359"/>
                      <a:pt x="183" y="358"/>
                    </a:cubicBezTo>
                    <a:cubicBezTo>
                      <a:pt x="183" y="358"/>
                      <a:pt x="183" y="358"/>
                      <a:pt x="183" y="358"/>
                    </a:cubicBezTo>
                    <a:cubicBezTo>
                      <a:pt x="182" y="357"/>
                      <a:pt x="182" y="357"/>
                      <a:pt x="181" y="356"/>
                    </a:cubicBezTo>
                    <a:cubicBezTo>
                      <a:pt x="181" y="356"/>
                      <a:pt x="181" y="356"/>
                      <a:pt x="181" y="355"/>
                    </a:cubicBezTo>
                    <a:cubicBezTo>
                      <a:pt x="180" y="354"/>
                      <a:pt x="180" y="354"/>
                      <a:pt x="179" y="354"/>
                    </a:cubicBezTo>
                    <a:cubicBezTo>
                      <a:pt x="178" y="354"/>
                      <a:pt x="178" y="354"/>
                      <a:pt x="178" y="354"/>
                    </a:cubicBezTo>
                    <a:cubicBezTo>
                      <a:pt x="178" y="354"/>
                      <a:pt x="178" y="354"/>
                      <a:pt x="178" y="354"/>
                    </a:cubicBezTo>
                    <a:cubicBezTo>
                      <a:pt x="178" y="354"/>
                      <a:pt x="178" y="354"/>
                      <a:pt x="178" y="354"/>
                    </a:cubicBezTo>
                    <a:cubicBezTo>
                      <a:pt x="178" y="354"/>
                      <a:pt x="178" y="354"/>
                      <a:pt x="178" y="354"/>
                    </a:cubicBezTo>
                    <a:cubicBezTo>
                      <a:pt x="177" y="355"/>
                      <a:pt x="177" y="356"/>
                      <a:pt x="177" y="356"/>
                    </a:cubicBezTo>
                    <a:cubicBezTo>
                      <a:pt x="177" y="356"/>
                      <a:pt x="177" y="356"/>
                      <a:pt x="177" y="357"/>
                    </a:cubicBezTo>
                    <a:cubicBezTo>
                      <a:pt x="177" y="357"/>
                      <a:pt x="176" y="357"/>
                      <a:pt x="176" y="357"/>
                    </a:cubicBezTo>
                    <a:cubicBezTo>
                      <a:pt x="176" y="357"/>
                      <a:pt x="176" y="357"/>
                      <a:pt x="176" y="357"/>
                    </a:cubicBezTo>
                    <a:cubicBezTo>
                      <a:pt x="176" y="356"/>
                      <a:pt x="176" y="356"/>
                      <a:pt x="176" y="356"/>
                    </a:cubicBezTo>
                    <a:cubicBezTo>
                      <a:pt x="176" y="355"/>
                      <a:pt x="177" y="354"/>
                      <a:pt x="178" y="354"/>
                    </a:cubicBezTo>
                    <a:cubicBezTo>
                      <a:pt x="178" y="354"/>
                      <a:pt x="178" y="354"/>
                      <a:pt x="178" y="354"/>
                    </a:cubicBezTo>
                    <a:cubicBezTo>
                      <a:pt x="178" y="354"/>
                      <a:pt x="178" y="354"/>
                      <a:pt x="178" y="354"/>
                    </a:cubicBezTo>
                    <a:cubicBezTo>
                      <a:pt x="178" y="353"/>
                      <a:pt x="178" y="353"/>
                      <a:pt x="179" y="353"/>
                    </a:cubicBezTo>
                    <a:cubicBezTo>
                      <a:pt x="179" y="353"/>
                      <a:pt x="179" y="353"/>
                      <a:pt x="179" y="353"/>
                    </a:cubicBezTo>
                    <a:cubicBezTo>
                      <a:pt x="179" y="353"/>
                      <a:pt x="179" y="353"/>
                      <a:pt x="180" y="353"/>
                    </a:cubicBezTo>
                    <a:cubicBezTo>
                      <a:pt x="180" y="353"/>
                      <a:pt x="180" y="353"/>
                      <a:pt x="180" y="353"/>
                    </a:cubicBezTo>
                    <a:cubicBezTo>
                      <a:pt x="179" y="352"/>
                      <a:pt x="179" y="351"/>
                      <a:pt x="178" y="351"/>
                    </a:cubicBezTo>
                    <a:cubicBezTo>
                      <a:pt x="178" y="350"/>
                      <a:pt x="178" y="350"/>
                      <a:pt x="178" y="349"/>
                    </a:cubicBezTo>
                    <a:cubicBezTo>
                      <a:pt x="178" y="348"/>
                      <a:pt x="178" y="348"/>
                      <a:pt x="178" y="347"/>
                    </a:cubicBezTo>
                    <a:cubicBezTo>
                      <a:pt x="178" y="347"/>
                      <a:pt x="179" y="347"/>
                      <a:pt x="179" y="346"/>
                    </a:cubicBezTo>
                    <a:cubicBezTo>
                      <a:pt x="180" y="346"/>
                      <a:pt x="180" y="345"/>
                      <a:pt x="180" y="345"/>
                    </a:cubicBezTo>
                    <a:cubicBezTo>
                      <a:pt x="180" y="344"/>
                      <a:pt x="180" y="343"/>
                      <a:pt x="180" y="343"/>
                    </a:cubicBezTo>
                    <a:cubicBezTo>
                      <a:pt x="181" y="342"/>
                      <a:pt x="181" y="342"/>
                      <a:pt x="182" y="341"/>
                    </a:cubicBezTo>
                    <a:cubicBezTo>
                      <a:pt x="182" y="341"/>
                      <a:pt x="182" y="340"/>
                      <a:pt x="182" y="340"/>
                    </a:cubicBezTo>
                    <a:cubicBezTo>
                      <a:pt x="182" y="340"/>
                      <a:pt x="182" y="339"/>
                      <a:pt x="182" y="339"/>
                    </a:cubicBezTo>
                    <a:cubicBezTo>
                      <a:pt x="182" y="338"/>
                      <a:pt x="182" y="338"/>
                      <a:pt x="181" y="338"/>
                    </a:cubicBezTo>
                    <a:cubicBezTo>
                      <a:pt x="180" y="338"/>
                      <a:pt x="180" y="338"/>
                      <a:pt x="180" y="337"/>
                    </a:cubicBezTo>
                    <a:cubicBezTo>
                      <a:pt x="179" y="337"/>
                      <a:pt x="179" y="337"/>
                      <a:pt x="179" y="336"/>
                    </a:cubicBezTo>
                    <a:cubicBezTo>
                      <a:pt x="178" y="336"/>
                      <a:pt x="178" y="335"/>
                      <a:pt x="178" y="334"/>
                    </a:cubicBezTo>
                    <a:cubicBezTo>
                      <a:pt x="179" y="334"/>
                      <a:pt x="179" y="333"/>
                      <a:pt x="179" y="333"/>
                    </a:cubicBezTo>
                    <a:cubicBezTo>
                      <a:pt x="180" y="333"/>
                      <a:pt x="180" y="333"/>
                      <a:pt x="181" y="332"/>
                    </a:cubicBezTo>
                    <a:cubicBezTo>
                      <a:pt x="181" y="332"/>
                      <a:pt x="181" y="332"/>
                      <a:pt x="181" y="332"/>
                    </a:cubicBezTo>
                    <a:cubicBezTo>
                      <a:pt x="181" y="331"/>
                      <a:pt x="182" y="331"/>
                      <a:pt x="181" y="330"/>
                    </a:cubicBezTo>
                    <a:cubicBezTo>
                      <a:pt x="181" y="330"/>
                      <a:pt x="181" y="330"/>
                      <a:pt x="181" y="329"/>
                    </a:cubicBezTo>
                    <a:cubicBezTo>
                      <a:pt x="181" y="329"/>
                      <a:pt x="181" y="328"/>
                      <a:pt x="182" y="327"/>
                    </a:cubicBezTo>
                    <a:cubicBezTo>
                      <a:pt x="182" y="327"/>
                      <a:pt x="183" y="327"/>
                      <a:pt x="183" y="326"/>
                    </a:cubicBezTo>
                    <a:cubicBezTo>
                      <a:pt x="183" y="326"/>
                      <a:pt x="183" y="326"/>
                      <a:pt x="183" y="326"/>
                    </a:cubicBezTo>
                    <a:cubicBezTo>
                      <a:pt x="183" y="326"/>
                      <a:pt x="183" y="326"/>
                      <a:pt x="183" y="326"/>
                    </a:cubicBezTo>
                    <a:cubicBezTo>
                      <a:pt x="183" y="326"/>
                      <a:pt x="182" y="326"/>
                      <a:pt x="182" y="326"/>
                    </a:cubicBezTo>
                    <a:cubicBezTo>
                      <a:pt x="182" y="326"/>
                      <a:pt x="182" y="326"/>
                      <a:pt x="182" y="326"/>
                    </a:cubicBezTo>
                    <a:cubicBezTo>
                      <a:pt x="182" y="326"/>
                      <a:pt x="182" y="326"/>
                      <a:pt x="182" y="326"/>
                    </a:cubicBezTo>
                    <a:cubicBezTo>
                      <a:pt x="183" y="326"/>
                      <a:pt x="183" y="326"/>
                      <a:pt x="183" y="326"/>
                    </a:cubicBezTo>
                    <a:cubicBezTo>
                      <a:pt x="183" y="326"/>
                      <a:pt x="183" y="326"/>
                      <a:pt x="183" y="326"/>
                    </a:cubicBezTo>
                    <a:cubicBezTo>
                      <a:pt x="183" y="326"/>
                      <a:pt x="183" y="326"/>
                      <a:pt x="183" y="326"/>
                    </a:cubicBezTo>
                    <a:cubicBezTo>
                      <a:pt x="183" y="326"/>
                      <a:pt x="183" y="326"/>
                      <a:pt x="183" y="326"/>
                    </a:cubicBezTo>
                    <a:cubicBezTo>
                      <a:pt x="184" y="326"/>
                      <a:pt x="184" y="326"/>
                      <a:pt x="184" y="325"/>
                    </a:cubicBezTo>
                    <a:cubicBezTo>
                      <a:pt x="184" y="325"/>
                      <a:pt x="184" y="325"/>
                      <a:pt x="184" y="324"/>
                    </a:cubicBezTo>
                    <a:cubicBezTo>
                      <a:pt x="184" y="324"/>
                      <a:pt x="183" y="324"/>
                      <a:pt x="183" y="324"/>
                    </a:cubicBezTo>
                    <a:cubicBezTo>
                      <a:pt x="183" y="324"/>
                      <a:pt x="183" y="324"/>
                      <a:pt x="183" y="324"/>
                    </a:cubicBezTo>
                    <a:cubicBezTo>
                      <a:pt x="182" y="325"/>
                      <a:pt x="181" y="324"/>
                      <a:pt x="181" y="323"/>
                    </a:cubicBezTo>
                    <a:cubicBezTo>
                      <a:pt x="181" y="323"/>
                      <a:pt x="181" y="323"/>
                      <a:pt x="181" y="322"/>
                    </a:cubicBezTo>
                    <a:cubicBezTo>
                      <a:pt x="181" y="322"/>
                      <a:pt x="181" y="322"/>
                      <a:pt x="181" y="322"/>
                    </a:cubicBezTo>
                    <a:cubicBezTo>
                      <a:pt x="180" y="321"/>
                      <a:pt x="181" y="321"/>
                      <a:pt x="181" y="321"/>
                    </a:cubicBezTo>
                    <a:cubicBezTo>
                      <a:pt x="182" y="321"/>
                      <a:pt x="182" y="321"/>
                      <a:pt x="183" y="322"/>
                    </a:cubicBezTo>
                    <a:cubicBezTo>
                      <a:pt x="183" y="322"/>
                      <a:pt x="184" y="322"/>
                      <a:pt x="185" y="322"/>
                    </a:cubicBezTo>
                    <a:cubicBezTo>
                      <a:pt x="185" y="322"/>
                      <a:pt x="186" y="321"/>
                      <a:pt x="186" y="320"/>
                    </a:cubicBezTo>
                    <a:cubicBezTo>
                      <a:pt x="186" y="320"/>
                      <a:pt x="186" y="319"/>
                      <a:pt x="186" y="319"/>
                    </a:cubicBezTo>
                    <a:cubicBezTo>
                      <a:pt x="186" y="318"/>
                      <a:pt x="186" y="318"/>
                      <a:pt x="186" y="317"/>
                    </a:cubicBezTo>
                    <a:cubicBezTo>
                      <a:pt x="186" y="317"/>
                      <a:pt x="186" y="317"/>
                      <a:pt x="186" y="317"/>
                    </a:cubicBezTo>
                    <a:cubicBezTo>
                      <a:pt x="186" y="317"/>
                      <a:pt x="186" y="317"/>
                      <a:pt x="186" y="317"/>
                    </a:cubicBezTo>
                    <a:cubicBezTo>
                      <a:pt x="186" y="316"/>
                      <a:pt x="186" y="316"/>
                      <a:pt x="186" y="316"/>
                    </a:cubicBezTo>
                    <a:cubicBezTo>
                      <a:pt x="188" y="316"/>
                      <a:pt x="190" y="316"/>
                      <a:pt x="192" y="315"/>
                    </a:cubicBezTo>
                    <a:cubicBezTo>
                      <a:pt x="192" y="315"/>
                      <a:pt x="193" y="315"/>
                      <a:pt x="193" y="315"/>
                    </a:cubicBezTo>
                    <a:cubicBezTo>
                      <a:pt x="194" y="314"/>
                      <a:pt x="195" y="314"/>
                      <a:pt x="195" y="313"/>
                    </a:cubicBezTo>
                    <a:cubicBezTo>
                      <a:pt x="195" y="313"/>
                      <a:pt x="195" y="312"/>
                      <a:pt x="196" y="311"/>
                    </a:cubicBezTo>
                    <a:cubicBezTo>
                      <a:pt x="196" y="311"/>
                      <a:pt x="196" y="311"/>
                      <a:pt x="196" y="311"/>
                    </a:cubicBezTo>
                    <a:cubicBezTo>
                      <a:pt x="196" y="310"/>
                      <a:pt x="196" y="310"/>
                      <a:pt x="195" y="309"/>
                    </a:cubicBezTo>
                    <a:cubicBezTo>
                      <a:pt x="195" y="309"/>
                      <a:pt x="195" y="309"/>
                      <a:pt x="195" y="309"/>
                    </a:cubicBezTo>
                    <a:cubicBezTo>
                      <a:pt x="194" y="309"/>
                      <a:pt x="194" y="309"/>
                      <a:pt x="194" y="308"/>
                    </a:cubicBezTo>
                    <a:cubicBezTo>
                      <a:pt x="194" y="308"/>
                      <a:pt x="194" y="308"/>
                      <a:pt x="195" y="308"/>
                    </a:cubicBezTo>
                    <a:cubicBezTo>
                      <a:pt x="195" y="307"/>
                      <a:pt x="195" y="307"/>
                      <a:pt x="194" y="306"/>
                    </a:cubicBezTo>
                    <a:cubicBezTo>
                      <a:pt x="194" y="306"/>
                      <a:pt x="193" y="306"/>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4" y="305"/>
                      <a:pt x="195" y="305"/>
                      <a:pt x="196" y="306"/>
                    </a:cubicBezTo>
                    <a:cubicBezTo>
                      <a:pt x="196" y="306"/>
                      <a:pt x="196" y="306"/>
                      <a:pt x="197" y="306"/>
                    </a:cubicBezTo>
                    <a:cubicBezTo>
                      <a:pt x="197" y="306"/>
                      <a:pt x="198" y="306"/>
                      <a:pt x="198" y="306"/>
                    </a:cubicBezTo>
                    <a:cubicBezTo>
                      <a:pt x="199" y="306"/>
                      <a:pt x="200" y="305"/>
                      <a:pt x="201" y="304"/>
                    </a:cubicBezTo>
                    <a:cubicBezTo>
                      <a:pt x="201" y="304"/>
                      <a:pt x="201" y="303"/>
                      <a:pt x="202" y="303"/>
                    </a:cubicBezTo>
                    <a:cubicBezTo>
                      <a:pt x="203" y="302"/>
                      <a:pt x="203" y="302"/>
                      <a:pt x="203" y="301"/>
                    </a:cubicBezTo>
                    <a:cubicBezTo>
                      <a:pt x="203" y="300"/>
                      <a:pt x="204" y="299"/>
                      <a:pt x="204" y="298"/>
                    </a:cubicBezTo>
                    <a:cubicBezTo>
                      <a:pt x="204" y="298"/>
                      <a:pt x="204" y="298"/>
                      <a:pt x="204" y="298"/>
                    </a:cubicBezTo>
                    <a:cubicBezTo>
                      <a:pt x="204" y="298"/>
                      <a:pt x="204" y="298"/>
                      <a:pt x="204" y="298"/>
                    </a:cubicBezTo>
                    <a:cubicBezTo>
                      <a:pt x="204" y="298"/>
                      <a:pt x="204" y="298"/>
                      <a:pt x="204" y="298"/>
                    </a:cubicBezTo>
                    <a:cubicBezTo>
                      <a:pt x="204" y="298"/>
                      <a:pt x="204" y="297"/>
                      <a:pt x="204" y="297"/>
                    </a:cubicBezTo>
                    <a:cubicBezTo>
                      <a:pt x="204" y="297"/>
                      <a:pt x="205" y="297"/>
                      <a:pt x="205" y="297"/>
                    </a:cubicBezTo>
                    <a:cubicBezTo>
                      <a:pt x="205" y="296"/>
                      <a:pt x="205" y="296"/>
                      <a:pt x="205" y="295"/>
                    </a:cubicBezTo>
                    <a:cubicBezTo>
                      <a:pt x="206" y="295"/>
                      <a:pt x="206" y="295"/>
                      <a:pt x="206" y="295"/>
                    </a:cubicBezTo>
                    <a:cubicBezTo>
                      <a:pt x="206" y="295"/>
                      <a:pt x="206" y="295"/>
                      <a:pt x="206" y="295"/>
                    </a:cubicBezTo>
                    <a:cubicBezTo>
                      <a:pt x="206" y="295"/>
                      <a:pt x="206" y="296"/>
                      <a:pt x="206" y="296"/>
                    </a:cubicBezTo>
                    <a:cubicBezTo>
                      <a:pt x="207" y="296"/>
                      <a:pt x="207" y="295"/>
                      <a:pt x="207" y="295"/>
                    </a:cubicBezTo>
                    <a:cubicBezTo>
                      <a:pt x="208" y="293"/>
                      <a:pt x="209" y="292"/>
                      <a:pt x="210" y="290"/>
                    </a:cubicBezTo>
                    <a:cubicBezTo>
                      <a:pt x="210" y="290"/>
                      <a:pt x="211" y="288"/>
                      <a:pt x="210" y="287"/>
                    </a:cubicBezTo>
                    <a:cubicBezTo>
                      <a:pt x="210" y="287"/>
                      <a:pt x="210" y="287"/>
                      <a:pt x="210" y="287"/>
                    </a:cubicBezTo>
                    <a:cubicBezTo>
                      <a:pt x="210" y="285"/>
                      <a:pt x="210" y="284"/>
                      <a:pt x="211" y="283"/>
                    </a:cubicBezTo>
                    <a:cubicBezTo>
                      <a:pt x="212" y="282"/>
                      <a:pt x="212" y="282"/>
                      <a:pt x="213" y="282"/>
                    </a:cubicBezTo>
                    <a:cubicBezTo>
                      <a:pt x="213" y="281"/>
                      <a:pt x="214" y="280"/>
                      <a:pt x="215" y="280"/>
                    </a:cubicBezTo>
                    <a:cubicBezTo>
                      <a:pt x="216" y="280"/>
                      <a:pt x="216" y="279"/>
                      <a:pt x="217" y="279"/>
                    </a:cubicBezTo>
                    <a:cubicBezTo>
                      <a:pt x="217" y="279"/>
                      <a:pt x="218" y="278"/>
                      <a:pt x="218" y="278"/>
                    </a:cubicBezTo>
                    <a:cubicBezTo>
                      <a:pt x="218" y="278"/>
                      <a:pt x="218" y="278"/>
                      <a:pt x="218" y="278"/>
                    </a:cubicBezTo>
                    <a:cubicBezTo>
                      <a:pt x="219" y="278"/>
                      <a:pt x="219" y="278"/>
                      <a:pt x="220" y="278"/>
                    </a:cubicBezTo>
                    <a:cubicBezTo>
                      <a:pt x="220" y="278"/>
                      <a:pt x="221" y="278"/>
                      <a:pt x="221" y="278"/>
                    </a:cubicBezTo>
                    <a:cubicBezTo>
                      <a:pt x="222" y="278"/>
                      <a:pt x="223" y="277"/>
                      <a:pt x="223" y="277"/>
                    </a:cubicBezTo>
                    <a:cubicBezTo>
                      <a:pt x="224" y="276"/>
                      <a:pt x="224" y="276"/>
                      <a:pt x="225" y="276"/>
                    </a:cubicBezTo>
                    <a:cubicBezTo>
                      <a:pt x="225" y="276"/>
                      <a:pt x="225" y="275"/>
                      <a:pt x="225" y="275"/>
                    </a:cubicBezTo>
                    <a:cubicBezTo>
                      <a:pt x="225" y="275"/>
                      <a:pt x="225" y="274"/>
                      <a:pt x="225" y="274"/>
                    </a:cubicBezTo>
                    <a:cubicBezTo>
                      <a:pt x="226" y="273"/>
                      <a:pt x="226" y="272"/>
                      <a:pt x="227" y="271"/>
                    </a:cubicBezTo>
                    <a:cubicBezTo>
                      <a:pt x="227" y="270"/>
                      <a:pt x="227" y="270"/>
                      <a:pt x="227" y="269"/>
                    </a:cubicBezTo>
                    <a:cubicBezTo>
                      <a:pt x="227" y="268"/>
                      <a:pt x="227" y="268"/>
                      <a:pt x="227" y="267"/>
                    </a:cubicBezTo>
                    <a:cubicBezTo>
                      <a:pt x="228" y="266"/>
                      <a:pt x="228" y="265"/>
                      <a:pt x="228" y="264"/>
                    </a:cubicBezTo>
                    <a:cubicBezTo>
                      <a:pt x="228" y="263"/>
                      <a:pt x="228" y="262"/>
                      <a:pt x="228" y="260"/>
                    </a:cubicBezTo>
                    <a:cubicBezTo>
                      <a:pt x="228" y="259"/>
                      <a:pt x="228" y="258"/>
                      <a:pt x="228" y="258"/>
                    </a:cubicBezTo>
                    <a:cubicBezTo>
                      <a:pt x="228" y="257"/>
                      <a:pt x="228" y="257"/>
                      <a:pt x="229" y="256"/>
                    </a:cubicBezTo>
                    <a:cubicBezTo>
                      <a:pt x="230" y="256"/>
                      <a:pt x="231" y="255"/>
                      <a:pt x="231" y="254"/>
                    </a:cubicBezTo>
                    <a:cubicBezTo>
                      <a:pt x="231" y="254"/>
                      <a:pt x="231" y="253"/>
                      <a:pt x="231" y="253"/>
                    </a:cubicBezTo>
                    <a:cubicBezTo>
                      <a:pt x="232" y="253"/>
                      <a:pt x="232" y="252"/>
                      <a:pt x="233" y="251"/>
                    </a:cubicBezTo>
                    <a:cubicBezTo>
                      <a:pt x="233" y="251"/>
                      <a:pt x="234" y="250"/>
                      <a:pt x="235" y="250"/>
                    </a:cubicBezTo>
                    <a:cubicBezTo>
                      <a:pt x="235" y="249"/>
                      <a:pt x="236" y="248"/>
                      <a:pt x="236" y="247"/>
                    </a:cubicBezTo>
                    <a:cubicBezTo>
                      <a:pt x="236" y="246"/>
                      <a:pt x="237" y="244"/>
                      <a:pt x="236" y="244"/>
                    </a:cubicBezTo>
                    <a:cubicBezTo>
                      <a:pt x="236" y="243"/>
                      <a:pt x="236" y="242"/>
                      <a:pt x="235" y="240"/>
                    </a:cubicBezTo>
                    <a:close/>
                    <a:moveTo>
                      <a:pt x="197" y="102"/>
                    </a:moveTo>
                    <a:cubicBezTo>
                      <a:pt x="197" y="102"/>
                      <a:pt x="197" y="102"/>
                      <a:pt x="197" y="102"/>
                    </a:cubicBezTo>
                    <a:cubicBezTo>
                      <a:pt x="197" y="103"/>
                      <a:pt x="196" y="103"/>
                      <a:pt x="196" y="103"/>
                    </a:cubicBezTo>
                    <a:cubicBezTo>
                      <a:pt x="196" y="103"/>
                      <a:pt x="196" y="103"/>
                      <a:pt x="196" y="103"/>
                    </a:cubicBezTo>
                    <a:cubicBezTo>
                      <a:pt x="196" y="102"/>
                      <a:pt x="197" y="102"/>
                      <a:pt x="197" y="102"/>
                    </a:cubicBezTo>
                    <a:close/>
                    <a:moveTo>
                      <a:pt x="186" y="105"/>
                    </a:moveTo>
                    <a:cubicBezTo>
                      <a:pt x="187" y="105"/>
                      <a:pt x="187" y="105"/>
                      <a:pt x="187" y="105"/>
                    </a:cubicBezTo>
                    <a:cubicBezTo>
                      <a:pt x="187" y="105"/>
                      <a:pt x="187" y="105"/>
                      <a:pt x="187" y="105"/>
                    </a:cubicBezTo>
                    <a:lnTo>
                      <a:pt x="186" y="105"/>
                    </a:lnTo>
                    <a:close/>
                    <a:moveTo>
                      <a:pt x="186" y="100"/>
                    </a:moveTo>
                    <a:cubicBezTo>
                      <a:pt x="186" y="100"/>
                      <a:pt x="187" y="100"/>
                      <a:pt x="187" y="100"/>
                    </a:cubicBezTo>
                    <a:cubicBezTo>
                      <a:pt x="188" y="100"/>
                      <a:pt x="189" y="100"/>
                      <a:pt x="189" y="100"/>
                    </a:cubicBezTo>
                    <a:cubicBezTo>
                      <a:pt x="189" y="100"/>
                      <a:pt x="190" y="101"/>
                      <a:pt x="190" y="101"/>
                    </a:cubicBezTo>
                    <a:cubicBezTo>
                      <a:pt x="190" y="101"/>
                      <a:pt x="189" y="101"/>
                      <a:pt x="189" y="101"/>
                    </a:cubicBezTo>
                    <a:cubicBezTo>
                      <a:pt x="189" y="101"/>
                      <a:pt x="189" y="101"/>
                      <a:pt x="189" y="101"/>
                    </a:cubicBezTo>
                    <a:cubicBezTo>
                      <a:pt x="188" y="101"/>
                      <a:pt x="187" y="101"/>
                      <a:pt x="187" y="101"/>
                    </a:cubicBezTo>
                    <a:cubicBezTo>
                      <a:pt x="186" y="101"/>
                      <a:pt x="186" y="101"/>
                      <a:pt x="186" y="101"/>
                    </a:cubicBezTo>
                    <a:cubicBezTo>
                      <a:pt x="186" y="101"/>
                      <a:pt x="186" y="101"/>
                      <a:pt x="186" y="101"/>
                    </a:cubicBezTo>
                    <a:cubicBezTo>
                      <a:pt x="186" y="100"/>
                      <a:pt x="186" y="100"/>
                      <a:pt x="186" y="100"/>
                    </a:cubicBezTo>
                    <a:close/>
                    <a:moveTo>
                      <a:pt x="185" y="105"/>
                    </a:moveTo>
                    <a:cubicBezTo>
                      <a:pt x="185" y="105"/>
                      <a:pt x="185" y="105"/>
                      <a:pt x="185" y="105"/>
                    </a:cubicBezTo>
                    <a:cubicBezTo>
                      <a:pt x="185" y="105"/>
                      <a:pt x="185" y="105"/>
                      <a:pt x="185" y="105"/>
                    </a:cubicBezTo>
                    <a:close/>
                    <a:moveTo>
                      <a:pt x="179" y="98"/>
                    </a:moveTo>
                    <a:cubicBezTo>
                      <a:pt x="179" y="98"/>
                      <a:pt x="179" y="98"/>
                      <a:pt x="179" y="98"/>
                    </a:cubicBezTo>
                    <a:cubicBezTo>
                      <a:pt x="179" y="98"/>
                      <a:pt x="179" y="98"/>
                      <a:pt x="179" y="98"/>
                    </a:cubicBezTo>
                    <a:cubicBezTo>
                      <a:pt x="179" y="98"/>
                      <a:pt x="179" y="98"/>
                      <a:pt x="179" y="98"/>
                    </a:cubicBezTo>
                    <a:cubicBezTo>
                      <a:pt x="179" y="98"/>
                      <a:pt x="179" y="98"/>
                      <a:pt x="179" y="98"/>
                    </a:cubicBezTo>
                    <a:close/>
                    <a:moveTo>
                      <a:pt x="178" y="99"/>
                    </a:moveTo>
                    <a:cubicBezTo>
                      <a:pt x="178" y="98"/>
                      <a:pt x="178" y="98"/>
                      <a:pt x="178" y="98"/>
                    </a:cubicBezTo>
                    <a:cubicBezTo>
                      <a:pt x="178" y="98"/>
                      <a:pt x="178" y="98"/>
                      <a:pt x="178" y="99"/>
                    </a:cubicBezTo>
                    <a:cubicBezTo>
                      <a:pt x="178" y="99"/>
                      <a:pt x="178" y="99"/>
                      <a:pt x="178" y="99"/>
                    </a:cubicBezTo>
                    <a:cubicBezTo>
                      <a:pt x="178" y="99"/>
                      <a:pt x="178" y="100"/>
                      <a:pt x="178" y="100"/>
                    </a:cubicBezTo>
                    <a:cubicBezTo>
                      <a:pt x="178" y="100"/>
                      <a:pt x="178" y="100"/>
                      <a:pt x="178" y="100"/>
                    </a:cubicBezTo>
                    <a:cubicBezTo>
                      <a:pt x="177" y="100"/>
                      <a:pt x="177" y="99"/>
                      <a:pt x="178" y="99"/>
                    </a:cubicBezTo>
                    <a:close/>
                    <a:moveTo>
                      <a:pt x="173" y="96"/>
                    </a:moveTo>
                    <a:cubicBezTo>
                      <a:pt x="173" y="96"/>
                      <a:pt x="173" y="96"/>
                      <a:pt x="173" y="96"/>
                    </a:cubicBezTo>
                    <a:cubicBezTo>
                      <a:pt x="173" y="96"/>
                      <a:pt x="173" y="96"/>
                      <a:pt x="173" y="96"/>
                    </a:cubicBezTo>
                    <a:cubicBezTo>
                      <a:pt x="173" y="96"/>
                      <a:pt x="173" y="96"/>
                      <a:pt x="173" y="96"/>
                    </a:cubicBezTo>
                    <a:close/>
                    <a:moveTo>
                      <a:pt x="169" y="108"/>
                    </a:moveTo>
                    <a:cubicBezTo>
                      <a:pt x="169" y="108"/>
                      <a:pt x="169" y="108"/>
                      <a:pt x="169" y="108"/>
                    </a:cubicBezTo>
                    <a:cubicBezTo>
                      <a:pt x="169" y="108"/>
                      <a:pt x="169" y="108"/>
                      <a:pt x="169" y="108"/>
                    </a:cubicBezTo>
                    <a:cubicBezTo>
                      <a:pt x="169" y="109"/>
                      <a:pt x="169" y="109"/>
                      <a:pt x="168" y="109"/>
                    </a:cubicBezTo>
                    <a:cubicBezTo>
                      <a:pt x="168" y="109"/>
                      <a:pt x="168" y="109"/>
                      <a:pt x="168" y="109"/>
                    </a:cubicBezTo>
                    <a:cubicBezTo>
                      <a:pt x="168" y="108"/>
                      <a:pt x="169" y="108"/>
                      <a:pt x="169" y="108"/>
                    </a:cubicBezTo>
                    <a:close/>
                    <a:moveTo>
                      <a:pt x="165" y="115"/>
                    </a:moveTo>
                    <a:cubicBezTo>
                      <a:pt x="165" y="115"/>
                      <a:pt x="165" y="115"/>
                      <a:pt x="165" y="115"/>
                    </a:cubicBezTo>
                    <a:cubicBezTo>
                      <a:pt x="165" y="115"/>
                      <a:pt x="165" y="115"/>
                      <a:pt x="165" y="115"/>
                    </a:cubicBezTo>
                    <a:cubicBezTo>
                      <a:pt x="165" y="115"/>
                      <a:pt x="165" y="115"/>
                      <a:pt x="165" y="115"/>
                    </a:cubicBezTo>
                    <a:cubicBezTo>
                      <a:pt x="165" y="115"/>
                      <a:pt x="165" y="115"/>
                      <a:pt x="165" y="115"/>
                    </a:cubicBezTo>
                    <a:cubicBezTo>
                      <a:pt x="165" y="115"/>
                      <a:pt x="165" y="115"/>
                      <a:pt x="165" y="115"/>
                    </a:cubicBezTo>
                    <a:close/>
                    <a:moveTo>
                      <a:pt x="155" y="55"/>
                    </a:moveTo>
                    <a:cubicBezTo>
                      <a:pt x="155" y="55"/>
                      <a:pt x="155" y="55"/>
                      <a:pt x="155" y="55"/>
                    </a:cubicBezTo>
                    <a:cubicBezTo>
                      <a:pt x="156" y="56"/>
                      <a:pt x="156" y="56"/>
                      <a:pt x="156" y="57"/>
                    </a:cubicBezTo>
                    <a:cubicBezTo>
                      <a:pt x="156" y="57"/>
                      <a:pt x="156" y="57"/>
                      <a:pt x="156" y="57"/>
                    </a:cubicBezTo>
                    <a:cubicBezTo>
                      <a:pt x="156" y="57"/>
                      <a:pt x="156" y="57"/>
                      <a:pt x="156" y="57"/>
                    </a:cubicBezTo>
                    <a:cubicBezTo>
                      <a:pt x="156" y="57"/>
                      <a:pt x="156" y="57"/>
                      <a:pt x="155" y="57"/>
                    </a:cubicBezTo>
                    <a:cubicBezTo>
                      <a:pt x="155" y="57"/>
                      <a:pt x="155" y="56"/>
                      <a:pt x="155" y="55"/>
                    </a:cubicBezTo>
                    <a:cubicBezTo>
                      <a:pt x="154" y="55"/>
                      <a:pt x="155" y="55"/>
                      <a:pt x="155" y="55"/>
                    </a:cubicBezTo>
                    <a:close/>
                    <a:moveTo>
                      <a:pt x="142" y="59"/>
                    </a:moveTo>
                    <a:cubicBezTo>
                      <a:pt x="142" y="59"/>
                      <a:pt x="142" y="59"/>
                      <a:pt x="142" y="59"/>
                    </a:cubicBezTo>
                    <a:cubicBezTo>
                      <a:pt x="142" y="59"/>
                      <a:pt x="143" y="59"/>
                      <a:pt x="143" y="60"/>
                    </a:cubicBezTo>
                    <a:cubicBezTo>
                      <a:pt x="143" y="60"/>
                      <a:pt x="143" y="60"/>
                      <a:pt x="143" y="60"/>
                    </a:cubicBezTo>
                    <a:cubicBezTo>
                      <a:pt x="143" y="60"/>
                      <a:pt x="143" y="60"/>
                      <a:pt x="143" y="60"/>
                    </a:cubicBezTo>
                    <a:cubicBezTo>
                      <a:pt x="143" y="60"/>
                      <a:pt x="143" y="60"/>
                      <a:pt x="144" y="60"/>
                    </a:cubicBezTo>
                    <a:cubicBezTo>
                      <a:pt x="144" y="60"/>
                      <a:pt x="144" y="60"/>
                      <a:pt x="144" y="60"/>
                    </a:cubicBezTo>
                    <a:cubicBezTo>
                      <a:pt x="144" y="60"/>
                      <a:pt x="144" y="60"/>
                      <a:pt x="144" y="60"/>
                    </a:cubicBezTo>
                    <a:cubicBezTo>
                      <a:pt x="144" y="60"/>
                      <a:pt x="144" y="60"/>
                      <a:pt x="144" y="60"/>
                    </a:cubicBezTo>
                    <a:cubicBezTo>
                      <a:pt x="144" y="60"/>
                      <a:pt x="144" y="60"/>
                      <a:pt x="144" y="60"/>
                    </a:cubicBezTo>
                    <a:cubicBezTo>
                      <a:pt x="143" y="60"/>
                      <a:pt x="143" y="60"/>
                      <a:pt x="143" y="60"/>
                    </a:cubicBezTo>
                    <a:cubicBezTo>
                      <a:pt x="143" y="60"/>
                      <a:pt x="143" y="60"/>
                      <a:pt x="143" y="60"/>
                    </a:cubicBezTo>
                    <a:cubicBezTo>
                      <a:pt x="143" y="60"/>
                      <a:pt x="143" y="60"/>
                      <a:pt x="143" y="60"/>
                    </a:cubicBezTo>
                    <a:cubicBezTo>
                      <a:pt x="142" y="60"/>
                      <a:pt x="142" y="60"/>
                      <a:pt x="142" y="59"/>
                    </a:cubicBezTo>
                    <a:cubicBezTo>
                      <a:pt x="142" y="59"/>
                      <a:pt x="142" y="59"/>
                      <a:pt x="142" y="59"/>
                    </a:cubicBezTo>
                    <a:close/>
                    <a:moveTo>
                      <a:pt x="137" y="57"/>
                    </a:moveTo>
                    <a:cubicBezTo>
                      <a:pt x="137" y="57"/>
                      <a:pt x="137" y="57"/>
                      <a:pt x="137" y="57"/>
                    </a:cubicBezTo>
                    <a:cubicBezTo>
                      <a:pt x="137" y="57"/>
                      <a:pt x="137" y="57"/>
                      <a:pt x="137" y="57"/>
                    </a:cubicBezTo>
                    <a:cubicBezTo>
                      <a:pt x="137" y="57"/>
                      <a:pt x="137" y="57"/>
                      <a:pt x="137" y="57"/>
                    </a:cubicBezTo>
                    <a:close/>
                    <a:moveTo>
                      <a:pt x="155" y="114"/>
                    </a:moveTo>
                    <a:cubicBezTo>
                      <a:pt x="155" y="114"/>
                      <a:pt x="155" y="114"/>
                      <a:pt x="155" y="114"/>
                    </a:cubicBezTo>
                    <a:cubicBezTo>
                      <a:pt x="155" y="114"/>
                      <a:pt x="155" y="114"/>
                      <a:pt x="155" y="114"/>
                    </a:cubicBezTo>
                    <a:cubicBezTo>
                      <a:pt x="155" y="114"/>
                      <a:pt x="155" y="114"/>
                      <a:pt x="155" y="114"/>
                    </a:cubicBezTo>
                    <a:cubicBezTo>
                      <a:pt x="155" y="114"/>
                      <a:pt x="155" y="114"/>
                      <a:pt x="155" y="114"/>
                    </a:cubicBezTo>
                    <a:cubicBezTo>
                      <a:pt x="155" y="114"/>
                      <a:pt x="155" y="114"/>
                      <a:pt x="155" y="114"/>
                    </a:cubicBezTo>
                    <a:close/>
                    <a:moveTo>
                      <a:pt x="153" y="129"/>
                    </a:moveTo>
                    <a:cubicBezTo>
                      <a:pt x="153" y="129"/>
                      <a:pt x="153" y="129"/>
                      <a:pt x="154" y="129"/>
                    </a:cubicBezTo>
                    <a:cubicBezTo>
                      <a:pt x="154" y="128"/>
                      <a:pt x="154" y="128"/>
                      <a:pt x="155" y="128"/>
                    </a:cubicBezTo>
                    <a:cubicBezTo>
                      <a:pt x="155" y="128"/>
                      <a:pt x="156" y="128"/>
                      <a:pt x="157" y="128"/>
                    </a:cubicBezTo>
                    <a:cubicBezTo>
                      <a:pt x="158" y="128"/>
                      <a:pt x="158" y="128"/>
                      <a:pt x="158" y="128"/>
                    </a:cubicBezTo>
                    <a:cubicBezTo>
                      <a:pt x="159" y="127"/>
                      <a:pt x="159" y="127"/>
                      <a:pt x="159" y="127"/>
                    </a:cubicBezTo>
                    <a:cubicBezTo>
                      <a:pt x="159" y="127"/>
                      <a:pt x="159" y="127"/>
                      <a:pt x="159" y="128"/>
                    </a:cubicBezTo>
                    <a:cubicBezTo>
                      <a:pt x="159" y="128"/>
                      <a:pt x="159" y="128"/>
                      <a:pt x="159" y="129"/>
                    </a:cubicBezTo>
                    <a:cubicBezTo>
                      <a:pt x="158" y="130"/>
                      <a:pt x="158" y="130"/>
                      <a:pt x="157" y="130"/>
                    </a:cubicBezTo>
                    <a:cubicBezTo>
                      <a:pt x="156" y="129"/>
                      <a:pt x="155" y="130"/>
                      <a:pt x="153" y="129"/>
                    </a:cubicBezTo>
                    <a:cubicBezTo>
                      <a:pt x="153" y="129"/>
                      <a:pt x="153" y="129"/>
                      <a:pt x="153" y="129"/>
                    </a:cubicBezTo>
                    <a:cubicBezTo>
                      <a:pt x="153" y="129"/>
                      <a:pt x="153" y="129"/>
                      <a:pt x="153" y="129"/>
                    </a:cubicBezTo>
                    <a:close/>
                    <a:moveTo>
                      <a:pt x="153" y="131"/>
                    </a:moveTo>
                    <a:cubicBezTo>
                      <a:pt x="153" y="131"/>
                      <a:pt x="153" y="131"/>
                      <a:pt x="153" y="131"/>
                    </a:cubicBezTo>
                    <a:cubicBezTo>
                      <a:pt x="152" y="132"/>
                      <a:pt x="151" y="132"/>
                      <a:pt x="150" y="133"/>
                    </a:cubicBezTo>
                    <a:cubicBezTo>
                      <a:pt x="149" y="133"/>
                      <a:pt x="149" y="133"/>
                      <a:pt x="148" y="134"/>
                    </a:cubicBezTo>
                    <a:cubicBezTo>
                      <a:pt x="147" y="134"/>
                      <a:pt x="147" y="134"/>
                      <a:pt x="146" y="134"/>
                    </a:cubicBezTo>
                    <a:cubicBezTo>
                      <a:pt x="146" y="134"/>
                      <a:pt x="145" y="134"/>
                      <a:pt x="145" y="134"/>
                    </a:cubicBezTo>
                    <a:cubicBezTo>
                      <a:pt x="145" y="134"/>
                      <a:pt x="145" y="133"/>
                      <a:pt x="145" y="133"/>
                    </a:cubicBezTo>
                    <a:cubicBezTo>
                      <a:pt x="145" y="133"/>
                      <a:pt x="145" y="133"/>
                      <a:pt x="145" y="133"/>
                    </a:cubicBezTo>
                    <a:cubicBezTo>
                      <a:pt x="147" y="133"/>
                      <a:pt x="148" y="132"/>
                      <a:pt x="149" y="131"/>
                    </a:cubicBezTo>
                    <a:cubicBezTo>
                      <a:pt x="149" y="131"/>
                      <a:pt x="149" y="131"/>
                      <a:pt x="150" y="131"/>
                    </a:cubicBezTo>
                    <a:cubicBezTo>
                      <a:pt x="150" y="132"/>
                      <a:pt x="151" y="131"/>
                      <a:pt x="151" y="131"/>
                    </a:cubicBezTo>
                    <a:cubicBezTo>
                      <a:pt x="152" y="131"/>
                      <a:pt x="152" y="131"/>
                      <a:pt x="152" y="131"/>
                    </a:cubicBezTo>
                    <a:cubicBezTo>
                      <a:pt x="153" y="131"/>
                      <a:pt x="153" y="131"/>
                      <a:pt x="153" y="131"/>
                    </a:cubicBezTo>
                    <a:close/>
                    <a:moveTo>
                      <a:pt x="146" y="121"/>
                    </a:moveTo>
                    <a:cubicBezTo>
                      <a:pt x="148" y="121"/>
                      <a:pt x="149" y="121"/>
                      <a:pt x="151" y="122"/>
                    </a:cubicBezTo>
                    <a:cubicBezTo>
                      <a:pt x="151" y="122"/>
                      <a:pt x="151" y="122"/>
                      <a:pt x="151" y="123"/>
                    </a:cubicBezTo>
                    <a:cubicBezTo>
                      <a:pt x="152" y="123"/>
                      <a:pt x="152" y="124"/>
                      <a:pt x="152" y="125"/>
                    </a:cubicBezTo>
                    <a:cubicBezTo>
                      <a:pt x="153" y="125"/>
                      <a:pt x="152" y="125"/>
                      <a:pt x="152" y="125"/>
                    </a:cubicBezTo>
                    <a:cubicBezTo>
                      <a:pt x="152" y="126"/>
                      <a:pt x="152" y="126"/>
                      <a:pt x="152" y="126"/>
                    </a:cubicBezTo>
                    <a:cubicBezTo>
                      <a:pt x="151" y="125"/>
                      <a:pt x="151" y="125"/>
                      <a:pt x="150" y="124"/>
                    </a:cubicBezTo>
                    <a:cubicBezTo>
                      <a:pt x="150" y="124"/>
                      <a:pt x="150" y="124"/>
                      <a:pt x="150" y="124"/>
                    </a:cubicBezTo>
                    <a:cubicBezTo>
                      <a:pt x="150" y="124"/>
                      <a:pt x="150" y="125"/>
                      <a:pt x="150" y="125"/>
                    </a:cubicBezTo>
                    <a:cubicBezTo>
                      <a:pt x="150" y="125"/>
                      <a:pt x="150" y="125"/>
                      <a:pt x="150" y="125"/>
                    </a:cubicBezTo>
                    <a:cubicBezTo>
                      <a:pt x="149" y="126"/>
                      <a:pt x="149" y="128"/>
                      <a:pt x="148" y="129"/>
                    </a:cubicBezTo>
                    <a:cubicBezTo>
                      <a:pt x="148" y="129"/>
                      <a:pt x="148" y="129"/>
                      <a:pt x="148" y="129"/>
                    </a:cubicBezTo>
                    <a:cubicBezTo>
                      <a:pt x="148" y="129"/>
                      <a:pt x="147" y="129"/>
                      <a:pt x="147" y="129"/>
                    </a:cubicBezTo>
                    <a:cubicBezTo>
                      <a:pt x="147" y="129"/>
                      <a:pt x="147" y="128"/>
                      <a:pt x="147" y="128"/>
                    </a:cubicBezTo>
                    <a:cubicBezTo>
                      <a:pt x="147" y="127"/>
                      <a:pt x="147" y="127"/>
                      <a:pt x="146" y="127"/>
                    </a:cubicBezTo>
                    <a:cubicBezTo>
                      <a:pt x="146" y="127"/>
                      <a:pt x="146" y="127"/>
                      <a:pt x="145" y="127"/>
                    </a:cubicBezTo>
                    <a:cubicBezTo>
                      <a:pt x="145" y="128"/>
                      <a:pt x="145" y="128"/>
                      <a:pt x="145" y="127"/>
                    </a:cubicBezTo>
                    <a:cubicBezTo>
                      <a:pt x="145" y="127"/>
                      <a:pt x="145" y="127"/>
                      <a:pt x="145" y="127"/>
                    </a:cubicBezTo>
                    <a:cubicBezTo>
                      <a:pt x="145" y="127"/>
                      <a:pt x="146" y="127"/>
                      <a:pt x="146" y="126"/>
                    </a:cubicBezTo>
                    <a:cubicBezTo>
                      <a:pt x="146" y="126"/>
                      <a:pt x="146" y="125"/>
                      <a:pt x="146" y="124"/>
                    </a:cubicBezTo>
                    <a:cubicBezTo>
                      <a:pt x="146" y="124"/>
                      <a:pt x="146" y="124"/>
                      <a:pt x="146" y="123"/>
                    </a:cubicBezTo>
                    <a:cubicBezTo>
                      <a:pt x="145" y="123"/>
                      <a:pt x="145" y="123"/>
                      <a:pt x="144" y="122"/>
                    </a:cubicBezTo>
                    <a:cubicBezTo>
                      <a:pt x="144" y="122"/>
                      <a:pt x="144" y="122"/>
                      <a:pt x="144" y="122"/>
                    </a:cubicBezTo>
                    <a:cubicBezTo>
                      <a:pt x="144" y="122"/>
                      <a:pt x="144" y="122"/>
                      <a:pt x="144" y="122"/>
                    </a:cubicBezTo>
                    <a:cubicBezTo>
                      <a:pt x="144" y="122"/>
                      <a:pt x="144" y="122"/>
                      <a:pt x="144" y="122"/>
                    </a:cubicBezTo>
                    <a:cubicBezTo>
                      <a:pt x="143" y="122"/>
                      <a:pt x="143" y="123"/>
                      <a:pt x="143" y="123"/>
                    </a:cubicBezTo>
                    <a:cubicBezTo>
                      <a:pt x="142" y="123"/>
                      <a:pt x="142" y="124"/>
                      <a:pt x="142" y="124"/>
                    </a:cubicBezTo>
                    <a:cubicBezTo>
                      <a:pt x="141" y="124"/>
                      <a:pt x="141" y="124"/>
                      <a:pt x="141" y="125"/>
                    </a:cubicBezTo>
                    <a:cubicBezTo>
                      <a:pt x="140" y="126"/>
                      <a:pt x="139" y="128"/>
                      <a:pt x="139" y="129"/>
                    </a:cubicBezTo>
                    <a:cubicBezTo>
                      <a:pt x="139" y="131"/>
                      <a:pt x="139" y="132"/>
                      <a:pt x="137" y="133"/>
                    </a:cubicBezTo>
                    <a:cubicBezTo>
                      <a:pt x="137" y="133"/>
                      <a:pt x="136" y="133"/>
                      <a:pt x="136" y="132"/>
                    </a:cubicBezTo>
                    <a:cubicBezTo>
                      <a:pt x="136" y="131"/>
                      <a:pt x="136" y="129"/>
                      <a:pt x="137" y="128"/>
                    </a:cubicBezTo>
                    <a:cubicBezTo>
                      <a:pt x="137" y="127"/>
                      <a:pt x="137" y="126"/>
                      <a:pt x="138" y="126"/>
                    </a:cubicBezTo>
                    <a:cubicBezTo>
                      <a:pt x="138" y="125"/>
                      <a:pt x="138" y="125"/>
                      <a:pt x="138" y="124"/>
                    </a:cubicBezTo>
                    <a:cubicBezTo>
                      <a:pt x="138" y="124"/>
                      <a:pt x="138" y="124"/>
                      <a:pt x="138" y="124"/>
                    </a:cubicBezTo>
                    <a:cubicBezTo>
                      <a:pt x="138" y="124"/>
                      <a:pt x="138" y="124"/>
                      <a:pt x="138" y="124"/>
                    </a:cubicBezTo>
                    <a:cubicBezTo>
                      <a:pt x="140" y="121"/>
                      <a:pt x="139" y="122"/>
                      <a:pt x="142" y="121"/>
                    </a:cubicBezTo>
                    <a:cubicBezTo>
                      <a:pt x="143" y="121"/>
                      <a:pt x="143" y="122"/>
                      <a:pt x="144" y="122"/>
                    </a:cubicBezTo>
                    <a:cubicBezTo>
                      <a:pt x="144" y="122"/>
                      <a:pt x="144" y="122"/>
                      <a:pt x="144" y="122"/>
                    </a:cubicBezTo>
                    <a:cubicBezTo>
                      <a:pt x="144" y="122"/>
                      <a:pt x="144" y="122"/>
                      <a:pt x="144" y="122"/>
                    </a:cubicBezTo>
                    <a:cubicBezTo>
                      <a:pt x="144" y="122"/>
                      <a:pt x="145" y="122"/>
                      <a:pt x="145" y="122"/>
                    </a:cubicBezTo>
                    <a:cubicBezTo>
                      <a:pt x="145" y="121"/>
                      <a:pt x="145" y="121"/>
                      <a:pt x="146" y="121"/>
                    </a:cubicBezTo>
                    <a:cubicBezTo>
                      <a:pt x="146" y="121"/>
                      <a:pt x="146" y="121"/>
                      <a:pt x="146" y="121"/>
                    </a:cubicBezTo>
                    <a:close/>
                    <a:moveTo>
                      <a:pt x="145" y="99"/>
                    </a:moveTo>
                    <a:cubicBezTo>
                      <a:pt x="145" y="99"/>
                      <a:pt x="145" y="99"/>
                      <a:pt x="145" y="99"/>
                    </a:cubicBezTo>
                    <a:cubicBezTo>
                      <a:pt x="145" y="99"/>
                      <a:pt x="145" y="99"/>
                      <a:pt x="145" y="98"/>
                    </a:cubicBezTo>
                    <a:cubicBezTo>
                      <a:pt x="145" y="98"/>
                      <a:pt x="145" y="98"/>
                      <a:pt x="146" y="98"/>
                    </a:cubicBezTo>
                    <a:cubicBezTo>
                      <a:pt x="146" y="98"/>
                      <a:pt x="146" y="98"/>
                      <a:pt x="146" y="98"/>
                    </a:cubicBezTo>
                    <a:cubicBezTo>
                      <a:pt x="146" y="99"/>
                      <a:pt x="145" y="99"/>
                      <a:pt x="145" y="99"/>
                    </a:cubicBezTo>
                    <a:cubicBezTo>
                      <a:pt x="145" y="99"/>
                      <a:pt x="145" y="99"/>
                      <a:pt x="145" y="99"/>
                    </a:cubicBezTo>
                    <a:cubicBezTo>
                      <a:pt x="145" y="99"/>
                      <a:pt x="145" y="99"/>
                      <a:pt x="145" y="99"/>
                    </a:cubicBezTo>
                    <a:close/>
                    <a:moveTo>
                      <a:pt x="139" y="109"/>
                    </a:moveTo>
                    <a:cubicBezTo>
                      <a:pt x="139" y="109"/>
                      <a:pt x="139" y="109"/>
                      <a:pt x="139" y="109"/>
                    </a:cubicBezTo>
                    <a:cubicBezTo>
                      <a:pt x="139" y="109"/>
                      <a:pt x="140" y="109"/>
                      <a:pt x="140" y="110"/>
                    </a:cubicBezTo>
                    <a:cubicBezTo>
                      <a:pt x="140" y="110"/>
                      <a:pt x="140" y="110"/>
                      <a:pt x="140" y="111"/>
                    </a:cubicBezTo>
                    <a:cubicBezTo>
                      <a:pt x="139" y="111"/>
                      <a:pt x="139" y="111"/>
                      <a:pt x="139" y="111"/>
                    </a:cubicBezTo>
                    <a:cubicBezTo>
                      <a:pt x="139" y="111"/>
                      <a:pt x="139" y="111"/>
                      <a:pt x="139" y="111"/>
                    </a:cubicBezTo>
                    <a:cubicBezTo>
                      <a:pt x="139" y="110"/>
                      <a:pt x="139" y="110"/>
                      <a:pt x="139" y="109"/>
                    </a:cubicBezTo>
                    <a:close/>
                    <a:moveTo>
                      <a:pt x="137" y="106"/>
                    </a:moveTo>
                    <a:cubicBezTo>
                      <a:pt x="137" y="106"/>
                      <a:pt x="137" y="106"/>
                      <a:pt x="137" y="106"/>
                    </a:cubicBezTo>
                    <a:cubicBezTo>
                      <a:pt x="137" y="106"/>
                      <a:pt x="137" y="106"/>
                      <a:pt x="137" y="106"/>
                    </a:cubicBezTo>
                    <a:close/>
                    <a:moveTo>
                      <a:pt x="135" y="65"/>
                    </a:moveTo>
                    <a:cubicBezTo>
                      <a:pt x="135" y="64"/>
                      <a:pt x="136" y="64"/>
                      <a:pt x="136" y="64"/>
                    </a:cubicBezTo>
                    <a:cubicBezTo>
                      <a:pt x="136" y="64"/>
                      <a:pt x="136" y="65"/>
                      <a:pt x="136" y="65"/>
                    </a:cubicBezTo>
                    <a:cubicBezTo>
                      <a:pt x="136" y="65"/>
                      <a:pt x="136" y="65"/>
                      <a:pt x="136" y="65"/>
                    </a:cubicBezTo>
                    <a:cubicBezTo>
                      <a:pt x="136" y="66"/>
                      <a:pt x="136" y="66"/>
                      <a:pt x="136" y="66"/>
                    </a:cubicBezTo>
                    <a:cubicBezTo>
                      <a:pt x="136" y="65"/>
                      <a:pt x="135" y="65"/>
                      <a:pt x="135" y="65"/>
                    </a:cubicBezTo>
                    <a:cubicBezTo>
                      <a:pt x="135" y="65"/>
                      <a:pt x="135" y="65"/>
                      <a:pt x="135" y="65"/>
                    </a:cubicBezTo>
                    <a:close/>
                    <a:moveTo>
                      <a:pt x="134" y="63"/>
                    </a:moveTo>
                    <a:cubicBezTo>
                      <a:pt x="134" y="63"/>
                      <a:pt x="134" y="63"/>
                      <a:pt x="134" y="63"/>
                    </a:cubicBezTo>
                    <a:cubicBezTo>
                      <a:pt x="134" y="63"/>
                      <a:pt x="134" y="63"/>
                      <a:pt x="134" y="63"/>
                    </a:cubicBezTo>
                    <a:cubicBezTo>
                      <a:pt x="133" y="63"/>
                      <a:pt x="133" y="63"/>
                      <a:pt x="133" y="63"/>
                    </a:cubicBezTo>
                    <a:cubicBezTo>
                      <a:pt x="133" y="63"/>
                      <a:pt x="134" y="63"/>
                      <a:pt x="134" y="63"/>
                    </a:cubicBezTo>
                    <a:close/>
                    <a:moveTo>
                      <a:pt x="133" y="94"/>
                    </a:moveTo>
                    <a:cubicBezTo>
                      <a:pt x="133" y="94"/>
                      <a:pt x="133" y="94"/>
                      <a:pt x="133" y="94"/>
                    </a:cubicBezTo>
                    <a:cubicBezTo>
                      <a:pt x="133" y="94"/>
                      <a:pt x="133" y="94"/>
                      <a:pt x="133" y="94"/>
                    </a:cubicBezTo>
                    <a:cubicBezTo>
                      <a:pt x="133" y="94"/>
                      <a:pt x="133" y="94"/>
                      <a:pt x="133" y="94"/>
                    </a:cubicBezTo>
                    <a:cubicBezTo>
                      <a:pt x="133" y="94"/>
                      <a:pt x="133" y="94"/>
                      <a:pt x="133" y="94"/>
                    </a:cubicBezTo>
                    <a:close/>
                    <a:moveTo>
                      <a:pt x="132" y="107"/>
                    </a:moveTo>
                    <a:cubicBezTo>
                      <a:pt x="132" y="107"/>
                      <a:pt x="132" y="108"/>
                      <a:pt x="132" y="108"/>
                    </a:cubicBezTo>
                    <a:cubicBezTo>
                      <a:pt x="132" y="108"/>
                      <a:pt x="132" y="108"/>
                      <a:pt x="132" y="108"/>
                    </a:cubicBezTo>
                    <a:cubicBezTo>
                      <a:pt x="132" y="108"/>
                      <a:pt x="133" y="108"/>
                      <a:pt x="133" y="108"/>
                    </a:cubicBezTo>
                    <a:cubicBezTo>
                      <a:pt x="133" y="108"/>
                      <a:pt x="133" y="108"/>
                      <a:pt x="133" y="108"/>
                    </a:cubicBezTo>
                    <a:cubicBezTo>
                      <a:pt x="133" y="108"/>
                      <a:pt x="133" y="108"/>
                      <a:pt x="133" y="108"/>
                    </a:cubicBezTo>
                    <a:cubicBezTo>
                      <a:pt x="133" y="108"/>
                      <a:pt x="132" y="108"/>
                      <a:pt x="132" y="108"/>
                    </a:cubicBezTo>
                    <a:cubicBezTo>
                      <a:pt x="132" y="108"/>
                      <a:pt x="132" y="108"/>
                      <a:pt x="132" y="108"/>
                    </a:cubicBezTo>
                    <a:cubicBezTo>
                      <a:pt x="132" y="108"/>
                      <a:pt x="132" y="108"/>
                      <a:pt x="132" y="107"/>
                    </a:cubicBezTo>
                    <a:close/>
                    <a:moveTo>
                      <a:pt x="134" y="116"/>
                    </a:moveTo>
                    <a:cubicBezTo>
                      <a:pt x="135" y="116"/>
                      <a:pt x="136" y="115"/>
                      <a:pt x="137" y="115"/>
                    </a:cubicBezTo>
                    <a:cubicBezTo>
                      <a:pt x="138" y="114"/>
                      <a:pt x="139" y="114"/>
                      <a:pt x="139" y="113"/>
                    </a:cubicBezTo>
                    <a:cubicBezTo>
                      <a:pt x="140" y="113"/>
                      <a:pt x="140" y="113"/>
                      <a:pt x="140" y="113"/>
                    </a:cubicBezTo>
                    <a:cubicBezTo>
                      <a:pt x="141" y="113"/>
                      <a:pt x="141" y="113"/>
                      <a:pt x="141" y="113"/>
                    </a:cubicBezTo>
                    <a:cubicBezTo>
                      <a:pt x="142" y="114"/>
                      <a:pt x="143" y="114"/>
                      <a:pt x="143" y="115"/>
                    </a:cubicBezTo>
                    <a:cubicBezTo>
                      <a:pt x="143" y="116"/>
                      <a:pt x="143" y="116"/>
                      <a:pt x="144" y="116"/>
                    </a:cubicBezTo>
                    <a:cubicBezTo>
                      <a:pt x="144" y="116"/>
                      <a:pt x="144" y="116"/>
                      <a:pt x="144" y="117"/>
                    </a:cubicBezTo>
                    <a:cubicBezTo>
                      <a:pt x="144" y="118"/>
                      <a:pt x="145" y="119"/>
                      <a:pt x="145" y="119"/>
                    </a:cubicBezTo>
                    <a:cubicBezTo>
                      <a:pt x="145" y="120"/>
                      <a:pt x="144" y="120"/>
                      <a:pt x="144" y="120"/>
                    </a:cubicBezTo>
                    <a:cubicBezTo>
                      <a:pt x="144" y="119"/>
                      <a:pt x="143" y="119"/>
                      <a:pt x="143" y="119"/>
                    </a:cubicBezTo>
                    <a:cubicBezTo>
                      <a:pt x="142" y="119"/>
                      <a:pt x="142" y="119"/>
                      <a:pt x="141" y="120"/>
                    </a:cubicBezTo>
                    <a:cubicBezTo>
                      <a:pt x="140" y="120"/>
                      <a:pt x="140" y="120"/>
                      <a:pt x="139" y="119"/>
                    </a:cubicBezTo>
                    <a:cubicBezTo>
                      <a:pt x="139" y="119"/>
                      <a:pt x="139" y="119"/>
                      <a:pt x="139" y="119"/>
                    </a:cubicBezTo>
                    <a:cubicBezTo>
                      <a:pt x="139" y="118"/>
                      <a:pt x="138" y="118"/>
                      <a:pt x="138" y="118"/>
                    </a:cubicBezTo>
                    <a:cubicBezTo>
                      <a:pt x="138" y="118"/>
                      <a:pt x="139" y="118"/>
                      <a:pt x="139" y="118"/>
                    </a:cubicBezTo>
                    <a:cubicBezTo>
                      <a:pt x="139" y="117"/>
                      <a:pt x="139" y="117"/>
                      <a:pt x="139" y="117"/>
                    </a:cubicBezTo>
                    <a:cubicBezTo>
                      <a:pt x="139" y="117"/>
                      <a:pt x="139" y="117"/>
                      <a:pt x="138" y="117"/>
                    </a:cubicBezTo>
                    <a:cubicBezTo>
                      <a:pt x="138" y="117"/>
                      <a:pt x="138" y="117"/>
                      <a:pt x="138" y="117"/>
                    </a:cubicBezTo>
                    <a:cubicBezTo>
                      <a:pt x="138" y="117"/>
                      <a:pt x="138" y="117"/>
                      <a:pt x="138" y="117"/>
                    </a:cubicBezTo>
                    <a:cubicBezTo>
                      <a:pt x="137" y="118"/>
                      <a:pt x="136" y="118"/>
                      <a:pt x="134" y="119"/>
                    </a:cubicBezTo>
                    <a:cubicBezTo>
                      <a:pt x="134" y="119"/>
                      <a:pt x="133" y="119"/>
                      <a:pt x="133" y="118"/>
                    </a:cubicBezTo>
                    <a:cubicBezTo>
                      <a:pt x="132" y="118"/>
                      <a:pt x="132"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2" y="117"/>
                      <a:pt x="133" y="117"/>
                      <a:pt x="134" y="116"/>
                    </a:cubicBezTo>
                    <a:close/>
                    <a:moveTo>
                      <a:pt x="131" y="97"/>
                    </a:moveTo>
                    <a:cubicBezTo>
                      <a:pt x="131" y="97"/>
                      <a:pt x="131" y="97"/>
                      <a:pt x="131" y="97"/>
                    </a:cubicBezTo>
                    <a:cubicBezTo>
                      <a:pt x="131" y="96"/>
                      <a:pt x="131" y="96"/>
                      <a:pt x="131" y="96"/>
                    </a:cubicBezTo>
                    <a:cubicBezTo>
                      <a:pt x="131" y="97"/>
                      <a:pt x="131" y="97"/>
                      <a:pt x="131" y="97"/>
                    </a:cubicBezTo>
                    <a:cubicBezTo>
                      <a:pt x="131" y="97"/>
                      <a:pt x="131" y="97"/>
                      <a:pt x="131" y="97"/>
                    </a:cubicBezTo>
                    <a:close/>
                    <a:moveTo>
                      <a:pt x="130" y="61"/>
                    </a:moveTo>
                    <a:cubicBezTo>
                      <a:pt x="130" y="61"/>
                      <a:pt x="131" y="61"/>
                      <a:pt x="131" y="61"/>
                    </a:cubicBezTo>
                    <a:cubicBezTo>
                      <a:pt x="131" y="61"/>
                      <a:pt x="131" y="61"/>
                      <a:pt x="131" y="61"/>
                    </a:cubicBezTo>
                    <a:cubicBezTo>
                      <a:pt x="131" y="62"/>
                      <a:pt x="131" y="63"/>
                      <a:pt x="131" y="63"/>
                    </a:cubicBezTo>
                    <a:cubicBezTo>
                      <a:pt x="130" y="64"/>
                      <a:pt x="130" y="64"/>
                      <a:pt x="130" y="63"/>
                    </a:cubicBezTo>
                    <a:cubicBezTo>
                      <a:pt x="129" y="63"/>
                      <a:pt x="129" y="62"/>
                      <a:pt x="130" y="61"/>
                    </a:cubicBezTo>
                    <a:close/>
                    <a:moveTo>
                      <a:pt x="129" y="73"/>
                    </a:moveTo>
                    <a:cubicBezTo>
                      <a:pt x="129" y="73"/>
                      <a:pt x="129" y="73"/>
                      <a:pt x="129" y="73"/>
                    </a:cubicBezTo>
                    <a:cubicBezTo>
                      <a:pt x="129" y="73"/>
                      <a:pt x="129" y="73"/>
                      <a:pt x="129" y="73"/>
                    </a:cubicBezTo>
                    <a:cubicBezTo>
                      <a:pt x="130" y="73"/>
                      <a:pt x="130" y="73"/>
                      <a:pt x="130" y="73"/>
                    </a:cubicBezTo>
                    <a:cubicBezTo>
                      <a:pt x="130" y="73"/>
                      <a:pt x="129" y="73"/>
                      <a:pt x="129" y="73"/>
                    </a:cubicBezTo>
                    <a:cubicBezTo>
                      <a:pt x="129" y="73"/>
                      <a:pt x="129" y="73"/>
                      <a:pt x="129" y="74"/>
                    </a:cubicBezTo>
                    <a:cubicBezTo>
                      <a:pt x="129" y="74"/>
                      <a:pt x="129" y="74"/>
                      <a:pt x="129" y="74"/>
                    </a:cubicBezTo>
                    <a:cubicBezTo>
                      <a:pt x="129" y="74"/>
                      <a:pt x="129" y="74"/>
                      <a:pt x="129" y="74"/>
                    </a:cubicBezTo>
                    <a:cubicBezTo>
                      <a:pt x="129" y="74"/>
                      <a:pt x="129" y="74"/>
                      <a:pt x="129" y="74"/>
                    </a:cubicBezTo>
                    <a:cubicBezTo>
                      <a:pt x="129" y="74"/>
                      <a:pt x="129" y="74"/>
                      <a:pt x="129" y="73"/>
                    </a:cubicBezTo>
                    <a:close/>
                    <a:moveTo>
                      <a:pt x="129" y="65"/>
                    </a:moveTo>
                    <a:cubicBezTo>
                      <a:pt x="129" y="65"/>
                      <a:pt x="129" y="65"/>
                      <a:pt x="129" y="65"/>
                    </a:cubicBezTo>
                    <a:cubicBezTo>
                      <a:pt x="129" y="65"/>
                      <a:pt x="129" y="65"/>
                      <a:pt x="129" y="65"/>
                    </a:cubicBezTo>
                    <a:close/>
                    <a:moveTo>
                      <a:pt x="128" y="84"/>
                    </a:moveTo>
                    <a:cubicBezTo>
                      <a:pt x="128" y="85"/>
                      <a:pt x="128" y="85"/>
                      <a:pt x="128" y="85"/>
                    </a:cubicBezTo>
                    <a:cubicBezTo>
                      <a:pt x="128" y="85"/>
                      <a:pt x="128" y="85"/>
                      <a:pt x="128" y="85"/>
                    </a:cubicBezTo>
                    <a:lnTo>
                      <a:pt x="128" y="84"/>
                    </a:lnTo>
                    <a:close/>
                    <a:moveTo>
                      <a:pt x="127" y="111"/>
                    </a:moveTo>
                    <a:cubicBezTo>
                      <a:pt x="127" y="111"/>
                      <a:pt x="127" y="110"/>
                      <a:pt x="127" y="110"/>
                    </a:cubicBezTo>
                    <a:cubicBezTo>
                      <a:pt x="127" y="110"/>
                      <a:pt x="127" y="110"/>
                      <a:pt x="127" y="110"/>
                    </a:cubicBezTo>
                    <a:cubicBezTo>
                      <a:pt x="127" y="110"/>
                      <a:pt x="127" y="110"/>
                      <a:pt x="127" y="110"/>
                    </a:cubicBezTo>
                    <a:cubicBezTo>
                      <a:pt x="127" y="110"/>
                      <a:pt x="127" y="110"/>
                      <a:pt x="127" y="110"/>
                    </a:cubicBezTo>
                    <a:cubicBezTo>
                      <a:pt x="127" y="110"/>
                      <a:pt x="127" y="110"/>
                      <a:pt x="127" y="110"/>
                    </a:cubicBezTo>
                    <a:cubicBezTo>
                      <a:pt x="127" y="110"/>
                      <a:pt x="127" y="111"/>
                      <a:pt x="128" y="111"/>
                    </a:cubicBezTo>
                    <a:cubicBezTo>
                      <a:pt x="128" y="111"/>
                      <a:pt x="128" y="111"/>
                      <a:pt x="128" y="111"/>
                    </a:cubicBezTo>
                    <a:cubicBezTo>
                      <a:pt x="127" y="111"/>
                      <a:pt x="127" y="111"/>
                      <a:pt x="127" y="111"/>
                    </a:cubicBezTo>
                    <a:cubicBezTo>
                      <a:pt x="127" y="112"/>
                      <a:pt x="127" y="111"/>
                      <a:pt x="127" y="111"/>
                    </a:cubicBezTo>
                    <a:cubicBezTo>
                      <a:pt x="127" y="111"/>
                      <a:pt x="127" y="111"/>
                      <a:pt x="127" y="111"/>
                    </a:cubicBezTo>
                    <a:close/>
                    <a:moveTo>
                      <a:pt x="126" y="93"/>
                    </a:moveTo>
                    <a:cubicBezTo>
                      <a:pt x="126" y="93"/>
                      <a:pt x="126" y="93"/>
                      <a:pt x="126" y="93"/>
                    </a:cubicBezTo>
                    <a:cubicBezTo>
                      <a:pt x="126" y="93"/>
                      <a:pt x="126" y="93"/>
                      <a:pt x="126" y="93"/>
                    </a:cubicBezTo>
                    <a:close/>
                    <a:moveTo>
                      <a:pt x="126" y="85"/>
                    </a:moveTo>
                    <a:cubicBezTo>
                      <a:pt x="126" y="85"/>
                      <a:pt x="126" y="85"/>
                      <a:pt x="126" y="86"/>
                    </a:cubicBezTo>
                    <a:cubicBezTo>
                      <a:pt x="126" y="86"/>
                      <a:pt x="126" y="86"/>
                      <a:pt x="126" y="86"/>
                    </a:cubicBezTo>
                    <a:cubicBezTo>
                      <a:pt x="125" y="86"/>
                      <a:pt x="125" y="86"/>
                      <a:pt x="125" y="86"/>
                    </a:cubicBezTo>
                    <a:cubicBezTo>
                      <a:pt x="125" y="86"/>
                      <a:pt x="125" y="85"/>
                      <a:pt x="126" y="85"/>
                    </a:cubicBezTo>
                    <a:close/>
                    <a:moveTo>
                      <a:pt x="125" y="104"/>
                    </a:moveTo>
                    <a:cubicBezTo>
                      <a:pt x="125" y="105"/>
                      <a:pt x="125" y="106"/>
                      <a:pt x="124" y="106"/>
                    </a:cubicBezTo>
                    <a:cubicBezTo>
                      <a:pt x="124" y="107"/>
                      <a:pt x="124" y="107"/>
                      <a:pt x="124" y="107"/>
                    </a:cubicBezTo>
                    <a:cubicBezTo>
                      <a:pt x="124" y="107"/>
                      <a:pt x="124" y="107"/>
                      <a:pt x="124" y="107"/>
                    </a:cubicBezTo>
                    <a:cubicBezTo>
                      <a:pt x="124" y="107"/>
                      <a:pt x="124" y="107"/>
                      <a:pt x="124" y="107"/>
                    </a:cubicBezTo>
                    <a:cubicBezTo>
                      <a:pt x="124" y="107"/>
                      <a:pt x="124" y="107"/>
                      <a:pt x="124" y="106"/>
                    </a:cubicBezTo>
                    <a:cubicBezTo>
                      <a:pt x="124" y="106"/>
                      <a:pt x="125" y="105"/>
                      <a:pt x="125" y="104"/>
                    </a:cubicBezTo>
                    <a:cubicBezTo>
                      <a:pt x="125" y="104"/>
                      <a:pt x="125" y="104"/>
                      <a:pt x="125" y="104"/>
                    </a:cubicBezTo>
                    <a:cubicBezTo>
                      <a:pt x="125" y="104"/>
                      <a:pt x="125" y="104"/>
                      <a:pt x="125" y="104"/>
                    </a:cubicBezTo>
                    <a:close/>
                    <a:moveTo>
                      <a:pt x="125" y="94"/>
                    </a:moveTo>
                    <a:cubicBezTo>
                      <a:pt x="125" y="94"/>
                      <a:pt x="125" y="94"/>
                      <a:pt x="125" y="94"/>
                    </a:cubicBezTo>
                    <a:cubicBezTo>
                      <a:pt x="125" y="94"/>
                      <a:pt x="125" y="95"/>
                      <a:pt x="125" y="95"/>
                    </a:cubicBezTo>
                    <a:cubicBezTo>
                      <a:pt x="125" y="95"/>
                      <a:pt x="125" y="95"/>
                      <a:pt x="125" y="95"/>
                    </a:cubicBezTo>
                    <a:cubicBezTo>
                      <a:pt x="125" y="94"/>
                      <a:pt x="125" y="94"/>
                      <a:pt x="125" y="94"/>
                    </a:cubicBezTo>
                    <a:close/>
                    <a:moveTo>
                      <a:pt x="123" y="96"/>
                    </a:moveTo>
                    <a:cubicBezTo>
                      <a:pt x="123" y="96"/>
                      <a:pt x="124" y="96"/>
                      <a:pt x="124" y="96"/>
                    </a:cubicBezTo>
                    <a:cubicBezTo>
                      <a:pt x="124" y="96"/>
                      <a:pt x="125" y="97"/>
                      <a:pt x="125" y="97"/>
                    </a:cubicBezTo>
                    <a:cubicBezTo>
                      <a:pt x="125" y="98"/>
                      <a:pt x="125" y="98"/>
                      <a:pt x="125" y="99"/>
                    </a:cubicBezTo>
                    <a:cubicBezTo>
                      <a:pt x="125" y="100"/>
                      <a:pt x="125" y="101"/>
                      <a:pt x="125" y="101"/>
                    </a:cubicBezTo>
                    <a:cubicBezTo>
                      <a:pt x="125" y="102"/>
                      <a:pt x="125" y="102"/>
                      <a:pt x="125" y="102"/>
                    </a:cubicBezTo>
                    <a:cubicBezTo>
                      <a:pt x="125" y="102"/>
                      <a:pt x="125" y="103"/>
                      <a:pt x="125" y="103"/>
                    </a:cubicBezTo>
                    <a:cubicBezTo>
                      <a:pt x="125" y="103"/>
                      <a:pt x="125" y="103"/>
                      <a:pt x="124" y="102"/>
                    </a:cubicBezTo>
                    <a:cubicBezTo>
                      <a:pt x="124" y="102"/>
                      <a:pt x="124" y="102"/>
                      <a:pt x="124" y="102"/>
                    </a:cubicBezTo>
                    <a:cubicBezTo>
                      <a:pt x="123" y="102"/>
                      <a:pt x="123" y="101"/>
                      <a:pt x="123" y="101"/>
                    </a:cubicBezTo>
                    <a:cubicBezTo>
                      <a:pt x="123" y="101"/>
                      <a:pt x="123" y="101"/>
                      <a:pt x="123" y="100"/>
                    </a:cubicBezTo>
                    <a:cubicBezTo>
                      <a:pt x="123" y="100"/>
                      <a:pt x="123" y="99"/>
                      <a:pt x="123" y="98"/>
                    </a:cubicBezTo>
                    <a:cubicBezTo>
                      <a:pt x="123" y="98"/>
                      <a:pt x="123" y="98"/>
                      <a:pt x="122" y="98"/>
                    </a:cubicBezTo>
                    <a:cubicBezTo>
                      <a:pt x="123" y="97"/>
                      <a:pt x="123" y="97"/>
                      <a:pt x="123" y="96"/>
                    </a:cubicBezTo>
                    <a:close/>
                    <a:moveTo>
                      <a:pt x="120" y="100"/>
                    </a:moveTo>
                    <a:cubicBezTo>
                      <a:pt x="120" y="100"/>
                      <a:pt x="120" y="101"/>
                      <a:pt x="120" y="101"/>
                    </a:cubicBezTo>
                    <a:cubicBezTo>
                      <a:pt x="120" y="101"/>
                      <a:pt x="120" y="101"/>
                      <a:pt x="119" y="101"/>
                    </a:cubicBezTo>
                    <a:cubicBezTo>
                      <a:pt x="119" y="101"/>
                      <a:pt x="119" y="101"/>
                      <a:pt x="119" y="101"/>
                    </a:cubicBezTo>
                    <a:cubicBezTo>
                      <a:pt x="119" y="101"/>
                      <a:pt x="119" y="101"/>
                      <a:pt x="119" y="100"/>
                    </a:cubicBezTo>
                    <a:cubicBezTo>
                      <a:pt x="120" y="100"/>
                      <a:pt x="120" y="100"/>
                      <a:pt x="120" y="99"/>
                    </a:cubicBezTo>
                    <a:cubicBezTo>
                      <a:pt x="120" y="99"/>
                      <a:pt x="119" y="99"/>
                      <a:pt x="119" y="98"/>
                    </a:cubicBezTo>
                    <a:cubicBezTo>
                      <a:pt x="119" y="98"/>
                      <a:pt x="119" y="98"/>
                      <a:pt x="119" y="98"/>
                    </a:cubicBezTo>
                    <a:cubicBezTo>
                      <a:pt x="119" y="98"/>
                      <a:pt x="119" y="98"/>
                      <a:pt x="119" y="98"/>
                    </a:cubicBezTo>
                    <a:cubicBezTo>
                      <a:pt x="119" y="98"/>
                      <a:pt x="119" y="98"/>
                      <a:pt x="119" y="98"/>
                    </a:cubicBezTo>
                    <a:cubicBezTo>
                      <a:pt x="120" y="98"/>
                      <a:pt x="120" y="98"/>
                      <a:pt x="120" y="98"/>
                    </a:cubicBezTo>
                    <a:cubicBezTo>
                      <a:pt x="120" y="98"/>
                      <a:pt x="120" y="98"/>
                      <a:pt x="120" y="98"/>
                    </a:cubicBezTo>
                    <a:cubicBezTo>
                      <a:pt x="120" y="98"/>
                      <a:pt x="120" y="98"/>
                      <a:pt x="120" y="98"/>
                    </a:cubicBezTo>
                    <a:cubicBezTo>
                      <a:pt x="120" y="98"/>
                      <a:pt x="120" y="97"/>
                      <a:pt x="120" y="97"/>
                    </a:cubicBezTo>
                    <a:cubicBezTo>
                      <a:pt x="119" y="96"/>
                      <a:pt x="119" y="96"/>
                      <a:pt x="120" y="95"/>
                    </a:cubicBezTo>
                    <a:cubicBezTo>
                      <a:pt x="120" y="95"/>
                      <a:pt x="120" y="94"/>
                      <a:pt x="120" y="94"/>
                    </a:cubicBezTo>
                    <a:cubicBezTo>
                      <a:pt x="120" y="94"/>
                      <a:pt x="121" y="95"/>
                      <a:pt x="121" y="95"/>
                    </a:cubicBezTo>
                    <a:cubicBezTo>
                      <a:pt x="121" y="95"/>
                      <a:pt x="121" y="95"/>
                      <a:pt x="121" y="96"/>
                    </a:cubicBezTo>
                    <a:cubicBezTo>
                      <a:pt x="121" y="96"/>
                      <a:pt x="121" y="96"/>
                      <a:pt x="121" y="96"/>
                    </a:cubicBezTo>
                    <a:cubicBezTo>
                      <a:pt x="121" y="95"/>
                      <a:pt x="121" y="95"/>
                      <a:pt x="121" y="95"/>
                    </a:cubicBezTo>
                    <a:cubicBezTo>
                      <a:pt x="121" y="96"/>
                      <a:pt x="121" y="96"/>
                      <a:pt x="121" y="96"/>
                    </a:cubicBezTo>
                    <a:cubicBezTo>
                      <a:pt x="121" y="96"/>
                      <a:pt x="121" y="96"/>
                      <a:pt x="121" y="96"/>
                    </a:cubicBezTo>
                    <a:cubicBezTo>
                      <a:pt x="121" y="96"/>
                      <a:pt x="121" y="97"/>
                      <a:pt x="121" y="97"/>
                    </a:cubicBezTo>
                    <a:cubicBezTo>
                      <a:pt x="121" y="98"/>
                      <a:pt x="121" y="98"/>
                      <a:pt x="121" y="98"/>
                    </a:cubicBezTo>
                    <a:cubicBezTo>
                      <a:pt x="121" y="98"/>
                      <a:pt x="121" y="98"/>
                      <a:pt x="120" y="98"/>
                    </a:cubicBezTo>
                    <a:cubicBezTo>
                      <a:pt x="120" y="98"/>
                      <a:pt x="120" y="98"/>
                      <a:pt x="120" y="98"/>
                    </a:cubicBezTo>
                    <a:cubicBezTo>
                      <a:pt x="120" y="98"/>
                      <a:pt x="120" y="98"/>
                      <a:pt x="120" y="98"/>
                    </a:cubicBezTo>
                    <a:cubicBezTo>
                      <a:pt x="120" y="98"/>
                      <a:pt x="121" y="99"/>
                      <a:pt x="121" y="99"/>
                    </a:cubicBezTo>
                    <a:cubicBezTo>
                      <a:pt x="121" y="99"/>
                      <a:pt x="121" y="100"/>
                      <a:pt x="120" y="100"/>
                    </a:cubicBezTo>
                    <a:close/>
                    <a:moveTo>
                      <a:pt x="122" y="107"/>
                    </a:moveTo>
                    <a:cubicBezTo>
                      <a:pt x="122" y="107"/>
                      <a:pt x="122" y="107"/>
                      <a:pt x="121" y="107"/>
                    </a:cubicBezTo>
                    <a:cubicBezTo>
                      <a:pt x="121" y="107"/>
                      <a:pt x="121" y="107"/>
                      <a:pt x="121" y="107"/>
                    </a:cubicBezTo>
                    <a:cubicBezTo>
                      <a:pt x="121" y="106"/>
                      <a:pt x="121" y="106"/>
                      <a:pt x="121" y="105"/>
                    </a:cubicBezTo>
                    <a:cubicBezTo>
                      <a:pt x="121" y="105"/>
                      <a:pt x="121" y="105"/>
                      <a:pt x="121" y="105"/>
                    </a:cubicBezTo>
                    <a:cubicBezTo>
                      <a:pt x="121" y="105"/>
                      <a:pt x="121" y="105"/>
                      <a:pt x="121" y="105"/>
                    </a:cubicBezTo>
                    <a:cubicBezTo>
                      <a:pt x="121" y="105"/>
                      <a:pt x="121" y="104"/>
                      <a:pt x="121" y="104"/>
                    </a:cubicBezTo>
                    <a:cubicBezTo>
                      <a:pt x="121" y="104"/>
                      <a:pt x="121" y="104"/>
                      <a:pt x="121" y="104"/>
                    </a:cubicBezTo>
                    <a:cubicBezTo>
                      <a:pt x="121" y="104"/>
                      <a:pt x="121" y="104"/>
                      <a:pt x="121" y="104"/>
                    </a:cubicBezTo>
                    <a:cubicBezTo>
                      <a:pt x="121" y="104"/>
                      <a:pt x="121" y="104"/>
                      <a:pt x="121" y="104"/>
                    </a:cubicBezTo>
                    <a:cubicBezTo>
                      <a:pt x="121" y="104"/>
                      <a:pt x="121" y="105"/>
                      <a:pt x="121" y="105"/>
                    </a:cubicBezTo>
                    <a:cubicBezTo>
                      <a:pt x="121" y="105"/>
                      <a:pt x="121" y="105"/>
                      <a:pt x="121" y="105"/>
                    </a:cubicBezTo>
                    <a:cubicBezTo>
                      <a:pt x="121" y="105"/>
                      <a:pt x="121" y="106"/>
                      <a:pt x="122" y="106"/>
                    </a:cubicBezTo>
                    <a:cubicBezTo>
                      <a:pt x="122" y="106"/>
                      <a:pt x="122" y="106"/>
                      <a:pt x="122" y="107"/>
                    </a:cubicBezTo>
                    <a:close/>
                    <a:moveTo>
                      <a:pt x="121" y="56"/>
                    </a:moveTo>
                    <a:cubicBezTo>
                      <a:pt x="121" y="56"/>
                      <a:pt x="121" y="56"/>
                      <a:pt x="121" y="56"/>
                    </a:cubicBezTo>
                    <a:cubicBezTo>
                      <a:pt x="121" y="56"/>
                      <a:pt x="121" y="57"/>
                      <a:pt x="121" y="57"/>
                    </a:cubicBezTo>
                    <a:cubicBezTo>
                      <a:pt x="121" y="57"/>
                      <a:pt x="121" y="57"/>
                      <a:pt x="121" y="57"/>
                    </a:cubicBezTo>
                    <a:cubicBezTo>
                      <a:pt x="121" y="57"/>
                      <a:pt x="121" y="57"/>
                      <a:pt x="121" y="56"/>
                    </a:cubicBezTo>
                    <a:close/>
                    <a:moveTo>
                      <a:pt x="119" y="80"/>
                    </a:moveTo>
                    <a:cubicBezTo>
                      <a:pt x="120" y="79"/>
                      <a:pt x="120" y="79"/>
                      <a:pt x="120" y="79"/>
                    </a:cubicBezTo>
                    <a:cubicBezTo>
                      <a:pt x="120" y="79"/>
                      <a:pt x="120" y="79"/>
                      <a:pt x="121" y="79"/>
                    </a:cubicBezTo>
                    <a:cubicBezTo>
                      <a:pt x="121" y="79"/>
                      <a:pt x="121" y="79"/>
                      <a:pt x="121" y="79"/>
                    </a:cubicBezTo>
                    <a:cubicBezTo>
                      <a:pt x="120" y="80"/>
                      <a:pt x="120" y="80"/>
                      <a:pt x="119" y="80"/>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0"/>
                      <a:pt x="119" y="80"/>
                    </a:cubicBezTo>
                    <a:cubicBezTo>
                      <a:pt x="119" y="80"/>
                      <a:pt x="119" y="80"/>
                      <a:pt x="119" y="80"/>
                    </a:cubicBezTo>
                    <a:close/>
                    <a:moveTo>
                      <a:pt x="119" y="56"/>
                    </a:moveTo>
                    <a:cubicBezTo>
                      <a:pt x="119" y="56"/>
                      <a:pt x="119" y="56"/>
                      <a:pt x="119" y="56"/>
                    </a:cubicBezTo>
                    <a:cubicBezTo>
                      <a:pt x="119" y="56"/>
                      <a:pt x="119" y="56"/>
                      <a:pt x="119" y="56"/>
                    </a:cubicBezTo>
                    <a:cubicBezTo>
                      <a:pt x="119" y="56"/>
                      <a:pt x="119" y="56"/>
                      <a:pt x="119" y="56"/>
                    </a:cubicBezTo>
                    <a:cubicBezTo>
                      <a:pt x="119" y="56"/>
                      <a:pt x="119" y="56"/>
                      <a:pt x="119" y="56"/>
                    </a:cubicBezTo>
                    <a:close/>
                    <a:moveTo>
                      <a:pt x="118" y="86"/>
                    </a:moveTo>
                    <a:cubicBezTo>
                      <a:pt x="118" y="86"/>
                      <a:pt x="119" y="86"/>
                      <a:pt x="119" y="86"/>
                    </a:cubicBezTo>
                    <a:cubicBezTo>
                      <a:pt x="119" y="86"/>
                      <a:pt x="119" y="86"/>
                      <a:pt x="119" y="86"/>
                    </a:cubicBezTo>
                    <a:cubicBezTo>
                      <a:pt x="119" y="85"/>
                      <a:pt x="120" y="85"/>
                      <a:pt x="120" y="85"/>
                    </a:cubicBezTo>
                    <a:cubicBezTo>
                      <a:pt x="120" y="85"/>
                      <a:pt x="120" y="85"/>
                      <a:pt x="120" y="85"/>
                    </a:cubicBezTo>
                    <a:cubicBezTo>
                      <a:pt x="120" y="85"/>
                      <a:pt x="120" y="85"/>
                      <a:pt x="120" y="85"/>
                    </a:cubicBezTo>
                    <a:cubicBezTo>
                      <a:pt x="119" y="83"/>
                      <a:pt x="119" y="83"/>
                      <a:pt x="121" y="81"/>
                    </a:cubicBezTo>
                    <a:cubicBezTo>
                      <a:pt x="122" y="81"/>
                      <a:pt x="122" y="81"/>
                      <a:pt x="122" y="81"/>
                    </a:cubicBezTo>
                    <a:cubicBezTo>
                      <a:pt x="122" y="82"/>
                      <a:pt x="122" y="82"/>
                      <a:pt x="122" y="82"/>
                    </a:cubicBezTo>
                    <a:cubicBezTo>
                      <a:pt x="122" y="82"/>
                      <a:pt x="122" y="82"/>
                      <a:pt x="122" y="82"/>
                    </a:cubicBezTo>
                    <a:cubicBezTo>
                      <a:pt x="122" y="83"/>
                      <a:pt x="121" y="83"/>
                      <a:pt x="121" y="83"/>
                    </a:cubicBezTo>
                    <a:cubicBezTo>
                      <a:pt x="121" y="84"/>
                      <a:pt x="120" y="84"/>
                      <a:pt x="120" y="85"/>
                    </a:cubicBezTo>
                    <a:cubicBezTo>
                      <a:pt x="120" y="85"/>
                      <a:pt x="120" y="85"/>
                      <a:pt x="120" y="85"/>
                    </a:cubicBezTo>
                    <a:cubicBezTo>
                      <a:pt x="120" y="85"/>
                      <a:pt x="120" y="85"/>
                      <a:pt x="120" y="85"/>
                    </a:cubicBezTo>
                    <a:cubicBezTo>
                      <a:pt x="120" y="85"/>
                      <a:pt x="120" y="85"/>
                      <a:pt x="119" y="86"/>
                    </a:cubicBezTo>
                    <a:cubicBezTo>
                      <a:pt x="119" y="86"/>
                      <a:pt x="119" y="86"/>
                      <a:pt x="119" y="86"/>
                    </a:cubicBezTo>
                    <a:cubicBezTo>
                      <a:pt x="119" y="86"/>
                      <a:pt x="119" y="86"/>
                      <a:pt x="118" y="86"/>
                    </a:cubicBezTo>
                    <a:cubicBezTo>
                      <a:pt x="118" y="86"/>
                      <a:pt x="118" y="86"/>
                      <a:pt x="118" y="86"/>
                    </a:cubicBezTo>
                    <a:cubicBezTo>
                      <a:pt x="118" y="86"/>
                      <a:pt x="118" y="86"/>
                      <a:pt x="118" y="86"/>
                    </a:cubicBezTo>
                    <a:close/>
                    <a:moveTo>
                      <a:pt x="118" y="48"/>
                    </a:moveTo>
                    <a:cubicBezTo>
                      <a:pt x="118" y="48"/>
                      <a:pt x="118" y="48"/>
                      <a:pt x="118" y="48"/>
                    </a:cubicBezTo>
                    <a:cubicBezTo>
                      <a:pt x="118" y="48"/>
                      <a:pt x="118" y="48"/>
                      <a:pt x="118" y="48"/>
                    </a:cubicBezTo>
                    <a:close/>
                    <a:moveTo>
                      <a:pt x="117" y="53"/>
                    </a:moveTo>
                    <a:cubicBezTo>
                      <a:pt x="117" y="53"/>
                      <a:pt x="117" y="53"/>
                      <a:pt x="117" y="53"/>
                    </a:cubicBezTo>
                    <a:cubicBezTo>
                      <a:pt x="117" y="53"/>
                      <a:pt x="117" y="53"/>
                      <a:pt x="117" y="53"/>
                    </a:cubicBezTo>
                    <a:cubicBezTo>
                      <a:pt x="117" y="53"/>
                      <a:pt x="117" y="53"/>
                      <a:pt x="117" y="53"/>
                    </a:cubicBezTo>
                    <a:cubicBezTo>
                      <a:pt x="116" y="53"/>
                      <a:pt x="116" y="53"/>
                      <a:pt x="117" y="53"/>
                    </a:cubicBezTo>
                    <a:close/>
                    <a:moveTo>
                      <a:pt x="61" y="74"/>
                    </a:moveTo>
                    <a:cubicBezTo>
                      <a:pt x="61" y="74"/>
                      <a:pt x="61" y="74"/>
                      <a:pt x="61" y="74"/>
                    </a:cubicBezTo>
                    <a:cubicBezTo>
                      <a:pt x="61" y="74"/>
                      <a:pt x="61" y="74"/>
                      <a:pt x="61" y="74"/>
                    </a:cubicBezTo>
                    <a:cubicBezTo>
                      <a:pt x="61" y="74"/>
                      <a:pt x="61" y="74"/>
                      <a:pt x="61" y="73"/>
                    </a:cubicBezTo>
                    <a:cubicBezTo>
                      <a:pt x="61" y="74"/>
                      <a:pt x="61" y="74"/>
                      <a:pt x="61" y="74"/>
                    </a:cubicBezTo>
                    <a:close/>
                    <a:moveTo>
                      <a:pt x="62" y="70"/>
                    </a:move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lose/>
                    <a:moveTo>
                      <a:pt x="63" y="67"/>
                    </a:moveTo>
                    <a:cubicBezTo>
                      <a:pt x="63" y="67"/>
                      <a:pt x="63" y="67"/>
                      <a:pt x="63" y="67"/>
                    </a:cubicBezTo>
                    <a:cubicBezTo>
                      <a:pt x="63" y="67"/>
                      <a:pt x="63" y="67"/>
                      <a:pt x="63" y="67"/>
                    </a:cubicBezTo>
                    <a:cubicBezTo>
                      <a:pt x="63" y="67"/>
                      <a:pt x="63" y="67"/>
                      <a:pt x="63" y="67"/>
                    </a:cubicBezTo>
                    <a:cubicBezTo>
                      <a:pt x="63" y="67"/>
                      <a:pt x="63" y="67"/>
                      <a:pt x="63" y="67"/>
                    </a:cubicBezTo>
                    <a:close/>
                    <a:moveTo>
                      <a:pt x="63" y="80"/>
                    </a:moveTo>
                    <a:cubicBezTo>
                      <a:pt x="63" y="80"/>
                      <a:pt x="63" y="80"/>
                      <a:pt x="63" y="80"/>
                    </a:cubicBezTo>
                    <a:cubicBezTo>
                      <a:pt x="62" y="80"/>
                      <a:pt x="62" y="80"/>
                      <a:pt x="62" y="79"/>
                    </a:cubicBezTo>
                    <a:cubicBezTo>
                      <a:pt x="62" y="79"/>
                      <a:pt x="62" y="78"/>
                      <a:pt x="62" y="78"/>
                    </a:cubicBezTo>
                    <a:cubicBezTo>
                      <a:pt x="62" y="78"/>
                      <a:pt x="62" y="78"/>
                      <a:pt x="62" y="78"/>
                    </a:cubicBezTo>
                    <a:cubicBezTo>
                      <a:pt x="62" y="78"/>
                      <a:pt x="62" y="78"/>
                      <a:pt x="62" y="78"/>
                    </a:cubicBezTo>
                    <a:cubicBezTo>
                      <a:pt x="62" y="78"/>
                      <a:pt x="62" y="78"/>
                      <a:pt x="63" y="78"/>
                    </a:cubicBezTo>
                    <a:cubicBezTo>
                      <a:pt x="63" y="78"/>
                      <a:pt x="63" y="78"/>
                      <a:pt x="63" y="78"/>
                    </a:cubicBezTo>
                    <a:cubicBezTo>
                      <a:pt x="63" y="78"/>
                      <a:pt x="63" y="78"/>
                      <a:pt x="62" y="78"/>
                    </a:cubicBezTo>
                    <a:cubicBezTo>
                      <a:pt x="62" y="78"/>
                      <a:pt x="62" y="78"/>
                      <a:pt x="62" y="78"/>
                    </a:cubicBezTo>
                    <a:cubicBezTo>
                      <a:pt x="62" y="78"/>
                      <a:pt x="62" y="78"/>
                      <a:pt x="62" y="78"/>
                    </a:cubicBezTo>
                    <a:cubicBezTo>
                      <a:pt x="63" y="79"/>
                      <a:pt x="63" y="79"/>
                      <a:pt x="63" y="80"/>
                    </a:cubicBezTo>
                    <a:cubicBezTo>
                      <a:pt x="63" y="80"/>
                      <a:pt x="63" y="80"/>
                      <a:pt x="63" y="80"/>
                    </a:cubicBezTo>
                    <a:close/>
                    <a:moveTo>
                      <a:pt x="64" y="78"/>
                    </a:moveTo>
                    <a:cubicBezTo>
                      <a:pt x="64" y="78"/>
                      <a:pt x="64" y="78"/>
                      <a:pt x="64" y="78"/>
                    </a:cubicBezTo>
                    <a:cubicBezTo>
                      <a:pt x="64" y="78"/>
                      <a:pt x="64" y="78"/>
                      <a:pt x="64" y="78"/>
                    </a:cubicBezTo>
                    <a:cubicBezTo>
                      <a:pt x="64" y="78"/>
                      <a:pt x="64" y="78"/>
                      <a:pt x="64" y="78"/>
                    </a:cubicBezTo>
                    <a:cubicBezTo>
                      <a:pt x="64" y="78"/>
                      <a:pt x="64" y="78"/>
                      <a:pt x="64" y="78"/>
                    </a:cubicBezTo>
                    <a:close/>
                    <a:moveTo>
                      <a:pt x="86" y="26"/>
                    </a:moveTo>
                    <a:cubicBezTo>
                      <a:pt x="86" y="26"/>
                      <a:pt x="86" y="26"/>
                      <a:pt x="86" y="26"/>
                    </a:cubicBezTo>
                    <a:cubicBezTo>
                      <a:pt x="86" y="25"/>
                      <a:pt x="86" y="25"/>
                      <a:pt x="86" y="25"/>
                    </a:cubicBezTo>
                    <a:cubicBezTo>
                      <a:pt x="86" y="25"/>
                      <a:pt x="86" y="25"/>
                      <a:pt x="86" y="24"/>
                    </a:cubicBezTo>
                    <a:cubicBezTo>
                      <a:pt x="86" y="24"/>
                      <a:pt x="86" y="24"/>
                      <a:pt x="86" y="24"/>
                    </a:cubicBezTo>
                    <a:cubicBezTo>
                      <a:pt x="86" y="24"/>
                      <a:pt x="86" y="24"/>
                      <a:pt x="86" y="24"/>
                    </a:cubicBezTo>
                    <a:cubicBezTo>
                      <a:pt x="86" y="25"/>
                      <a:pt x="86" y="25"/>
                      <a:pt x="86" y="25"/>
                    </a:cubicBezTo>
                    <a:cubicBezTo>
                      <a:pt x="86" y="26"/>
                      <a:pt x="86" y="26"/>
                      <a:pt x="86" y="26"/>
                    </a:cubicBezTo>
                    <a:close/>
                    <a:moveTo>
                      <a:pt x="89" y="25"/>
                    </a:moveTo>
                    <a:cubicBezTo>
                      <a:pt x="89" y="25"/>
                      <a:pt x="89" y="25"/>
                      <a:pt x="89" y="25"/>
                    </a:cubicBezTo>
                    <a:cubicBezTo>
                      <a:pt x="89" y="25"/>
                      <a:pt x="89" y="25"/>
                      <a:pt x="89" y="25"/>
                    </a:cubicBezTo>
                    <a:cubicBezTo>
                      <a:pt x="89" y="25"/>
                      <a:pt x="89" y="25"/>
                      <a:pt x="89" y="25"/>
                    </a:cubicBezTo>
                    <a:close/>
                    <a:moveTo>
                      <a:pt x="90" y="66"/>
                    </a:moveTo>
                    <a:cubicBezTo>
                      <a:pt x="90" y="66"/>
                      <a:pt x="90" y="66"/>
                      <a:pt x="90" y="66"/>
                    </a:cubicBezTo>
                    <a:cubicBezTo>
                      <a:pt x="90" y="66"/>
                      <a:pt x="90" y="66"/>
                      <a:pt x="90" y="66"/>
                    </a:cubicBezTo>
                    <a:cubicBezTo>
                      <a:pt x="90" y="66"/>
                      <a:pt x="90" y="66"/>
                      <a:pt x="90" y="66"/>
                    </a:cubicBezTo>
                    <a:close/>
                    <a:moveTo>
                      <a:pt x="94" y="86"/>
                    </a:moveTo>
                    <a:cubicBezTo>
                      <a:pt x="94" y="86"/>
                      <a:pt x="94" y="86"/>
                      <a:pt x="94" y="86"/>
                    </a:cubicBezTo>
                    <a:cubicBezTo>
                      <a:pt x="94" y="86"/>
                      <a:pt x="94" y="86"/>
                      <a:pt x="94" y="86"/>
                    </a:cubicBezTo>
                    <a:cubicBezTo>
                      <a:pt x="94" y="86"/>
                      <a:pt x="94" y="86"/>
                      <a:pt x="94" y="86"/>
                    </a:cubicBezTo>
                    <a:cubicBezTo>
                      <a:pt x="94" y="86"/>
                      <a:pt x="94" y="86"/>
                      <a:pt x="94" y="86"/>
                    </a:cubicBezTo>
                    <a:close/>
                    <a:moveTo>
                      <a:pt x="95" y="23"/>
                    </a:moveTo>
                    <a:cubicBezTo>
                      <a:pt x="95" y="23"/>
                      <a:pt x="95" y="23"/>
                      <a:pt x="94" y="23"/>
                    </a:cubicBezTo>
                    <a:cubicBezTo>
                      <a:pt x="94" y="23"/>
                      <a:pt x="93" y="23"/>
                      <a:pt x="92" y="23"/>
                    </a:cubicBezTo>
                    <a:cubicBezTo>
                      <a:pt x="92" y="23"/>
                      <a:pt x="92" y="23"/>
                      <a:pt x="92" y="23"/>
                    </a:cubicBezTo>
                    <a:cubicBezTo>
                      <a:pt x="92" y="23"/>
                      <a:pt x="92" y="23"/>
                      <a:pt x="91" y="24"/>
                    </a:cubicBezTo>
                    <a:cubicBezTo>
                      <a:pt x="91" y="24"/>
                      <a:pt x="91" y="24"/>
                      <a:pt x="91" y="24"/>
                    </a:cubicBezTo>
                    <a:cubicBezTo>
                      <a:pt x="91" y="24"/>
                      <a:pt x="91" y="24"/>
                      <a:pt x="91" y="24"/>
                    </a:cubicBezTo>
                    <a:cubicBezTo>
                      <a:pt x="91" y="24"/>
                      <a:pt x="91" y="24"/>
                      <a:pt x="91" y="24"/>
                    </a:cubicBezTo>
                    <a:cubicBezTo>
                      <a:pt x="91" y="24"/>
                      <a:pt x="91" y="24"/>
                      <a:pt x="91" y="24"/>
                    </a:cubicBezTo>
                    <a:cubicBezTo>
                      <a:pt x="91" y="24"/>
                      <a:pt x="91" y="24"/>
                      <a:pt x="91" y="24"/>
                    </a:cubicBezTo>
                    <a:cubicBezTo>
                      <a:pt x="91" y="23"/>
                      <a:pt x="92" y="23"/>
                      <a:pt x="92" y="23"/>
                    </a:cubicBezTo>
                    <a:cubicBezTo>
                      <a:pt x="92" y="23"/>
                      <a:pt x="92" y="23"/>
                      <a:pt x="92" y="23"/>
                    </a:cubicBezTo>
                    <a:cubicBezTo>
                      <a:pt x="93" y="23"/>
                      <a:pt x="94" y="23"/>
                      <a:pt x="95" y="23"/>
                    </a:cubicBezTo>
                    <a:cubicBezTo>
                      <a:pt x="95" y="23"/>
                      <a:pt x="95" y="23"/>
                      <a:pt x="95" y="23"/>
                    </a:cubicBezTo>
                    <a:close/>
                    <a:moveTo>
                      <a:pt x="113" y="90"/>
                    </a:moveTo>
                    <a:cubicBezTo>
                      <a:pt x="113" y="90"/>
                      <a:pt x="113" y="90"/>
                      <a:pt x="113" y="90"/>
                    </a:cubicBezTo>
                    <a:cubicBezTo>
                      <a:pt x="113" y="90"/>
                      <a:pt x="113" y="90"/>
                      <a:pt x="113" y="90"/>
                    </a:cubicBezTo>
                    <a:cubicBezTo>
                      <a:pt x="113" y="90"/>
                      <a:pt x="113" y="90"/>
                      <a:pt x="113" y="90"/>
                    </a:cubicBezTo>
                    <a:cubicBezTo>
                      <a:pt x="113" y="90"/>
                      <a:pt x="113" y="90"/>
                      <a:pt x="113" y="90"/>
                    </a:cubicBezTo>
                    <a:cubicBezTo>
                      <a:pt x="113" y="90"/>
                      <a:pt x="113" y="90"/>
                      <a:pt x="113" y="90"/>
                    </a:cubicBezTo>
                    <a:close/>
                    <a:moveTo>
                      <a:pt x="113" y="82"/>
                    </a:moveTo>
                    <a:cubicBezTo>
                      <a:pt x="113" y="82"/>
                      <a:pt x="112" y="82"/>
                      <a:pt x="112" y="82"/>
                    </a:cubicBezTo>
                    <a:cubicBezTo>
                      <a:pt x="112" y="82"/>
                      <a:pt x="112" y="82"/>
                      <a:pt x="112" y="82"/>
                    </a:cubicBezTo>
                    <a:cubicBezTo>
                      <a:pt x="113" y="82"/>
                      <a:pt x="113" y="81"/>
                      <a:pt x="113" y="82"/>
                    </a:cubicBezTo>
                    <a:cubicBezTo>
                      <a:pt x="113" y="82"/>
                      <a:pt x="113" y="82"/>
                      <a:pt x="114" y="82"/>
                    </a:cubicBezTo>
                    <a:cubicBezTo>
                      <a:pt x="113" y="82"/>
                      <a:pt x="113" y="82"/>
                      <a:pt x="113" y="82"/>
                    </a:cubicBezTo>
                    <a:close/>
                    <a:moveTo>
                      <a:pt x="113" y="65"/>
                    </a:moveTo>
                    <a:cubicBezTo>
                      <a:pt x="114" y="65"/>
                      <a:pt x="114" y="65"/>
                      <a:pt x="114" y="65"/>
                    </a:cubicBezTo>
                    <a:cubicBezTo>
                      <a:pt x="114" y="65"/>
                      <a:pt x="114" y="65"/>
                      <a:pt x="114" y="65"/>
                    </a:cubicBezTo>
                    <a:lnTo>
                      <a:pt x="113" y="65"/>
                    </a:lnTo>
                    <a:close/>
                    <a:moveTo>
                      <a:pt x="115" y="45"/>
                    </a:moveTo>
                    <a:cubicBezTo>
                      <a:pt x="115" y="45"/>
                      <a:pt x="115" y="45"/>
                      <a:pt x="115" y="45"/>
                    </a:cubicBezTo>
                    <a:cubicBezTo>
                      <a:pt x="115" y="45"/>
                      <a:pt x="115" y="46"/>
                      <a:pt x="115" y="46"/>
                    </a:cubicBezTo>
                    <a:cubicBezTo>
                      <a:pt x="115" y="46"/>
                      <a:pt x="115" y="46"/>
                      <a:pt x="115" y="46"/>
                    </a:cubicBezTo>
                    <a:cubicBezTo>
                      <a:pt x="115" y="46"/>
                      <a:pt x="115" y="46"/>
                      <a:pt x="115" y="46"/>
                    </a:cubicBezTo>
                    <a:cubicBezTo>
                      <a:pt x="115" y="46"/>
                      <a:pt x="115" y="45"/>
                      <a:pt x="115" y="45"/>
                    </a:cubicBezTo>
                    <a:close/>
                    <a:moveTo>
                      <a:pt x="96" y="36"/>
                    </a:moveTo>
                    <a:cubicBezTo>
                      <a:pt x="96" y="36"/>
                      <a:pt x="96" y="36"/>
                      <a:pt x="96" y="36"/>
                    </a:cubicBezTo>
                    <a:cubicBezTo>
                      <a:pt x="96" y="36"/>
                      <a:pt x="96" y="36"/>
                      <a:pt x="96" y="36"/>
                    </a:cubicBezTo>
                    <a:cubicBezTo>
                      <a:pt x="96" y="36"/>
                      <a:pt x="96" y="36"/>
                      <a:pt x="96" y="36"/>
                    </a:cubicBezTo>
                    <a:cubicBezTo>
                      <a:pt x="96" y="36"/>
                      <a:pt x="96" y="36"/>
                      <a:pt x="96" y="36"/>
                    </a:cubicBezTo>
                    <a:cubicBezTo>
                      <a:pt x="96" y="36"/>
                      <a:pt x="96" y="36"/>
                      <a:pt x="96" y="36"/>
                    </a:cubicBezTo>
                    <a:close/>
                    <a:moveTo>
                      <a:pt x="98" y="64"/>
                    </a:moveTo>
                    <a:cubicBezTo>
                      <a:pt x="98" y="64"/>
                      <a:pt x="98" y="64"/>
                      <a:pt x="98" y="63"/>
                    </a:cubicBezTo>
                    <a:cubicBezTo>
                      <a:pt x="98" y="64"/>
                      <a:pt x="98" y="64"/>
                      <a:pt x="98" y="64"/>
                    </a:cubicBezTo>
                    <a:cubicBezTo>
                      <a:pt x="98" y="64"/>
                      <a:pt x="98" y="64"/>
                      <a:pt x="98" y="64"/>
                    </a:cubicBezTo>
                    <a:close/>
                    <a:moveTo>
                      <a:pt x="98" y="47"/>
                    </a:moveTo>
                    <a:cubicBezTo>
                      <a:pt x="98" y="47"/>
                      <a:pt x="97" y="47"/>
                      <a:pt x="96" y="47"/>
                    </a:cubicBezTo>
                    <a:cubicBezTo>
                      <a:pt x="96" y="47"/>
                      <a:pt x="96" y="46"/>
                      <a:pt x="96" y="46"/>
                    </a:cubicBezTo>
                    <a:cubicBezTo>
                      <a:pt x="96" y="46"/>
                      <a:pt x="97" y="46"/>
                      <a:pt x="97" y="45"/>
                    </a:cubicBezTo>
                    <a:cubicBezTo>
                      <a:pt x="97" y="45"/>
                      <a:pt x="98" y="45"/>
                      <a:pt x="98" y="44"/>
                    </a:cubicBezTo>
                    <a:cubicBezTo>
                      <a:pt x="99" y="44"/>
                      <a:pt x="99" y="44"/>
                      <a:pt x="99" y="44"/>
                    </a:cubicBezTo>
                    <a:cubicBezTo>
                      <a:pt x="99" y="43"/>
                      <a:pt x="99" y="43"/>
                      <a:pt x="100" y="43"/>
                    </a:cubicBezTo>
                    <a:cubicBezTo>
                      <a:pt x="100" y="43"/>
                      <a:pt x="100" y="44"/>
                      <a:pt x="101" y="43"/>
                    </a:cubicBezTo>
                    <a:cubicBezTo>
                      <a:pt x="101" y="43"/>
                      <a:pt x="101" y="43"/>
                      <a:pt x="101" y="43"/>
                    </a:cubicBezTo>
                    <a:cubicBezTo>
                      <a:pt x="101" y="42"/>
                      <a:pt x="101" y="42"/>
                      <a:pt x="100" y="42"/>
                    </a:cubicBezTo>
                    <a:cubicBezTo>
                      <a:pt x="100" y="42"/>
                      <a:pt x="99" y="42"/>
                      <a:pt x="99" y="42"/>
                    </a:cubicBezTo>
                    <a:cubicBezTo>
                      <a:pt x="98" y="42"/>
                      <a:pt x="97" y="42"/>
                      <a:pt x="96" y="41"/>
                    </a:cubicBezTo>
                    <a:cubicBezTo>
                      <a:pt x="95" y="41"/>
                      <a:pt x="95" y="41"/>
                      <a:pt x="95" y="41"/>
                    </a:cubicBezTo>
                    <a:cubicBezTo>
                      <a:pt x="95" y="41"/>
                      <a:pt x="95" y="41"/>
                      <a:pt x="96" y="41"/>
                    </a:cubicBezTo>
                    <a:cubicBezTo>
                      <a:pt x="96" y="41"/>
                      <a:pt x="96" y="41"/>
                      <a:pt x="96" y="41"/>
                    </a:cubicBezTo>
                    <a:cubicBezTo>
                      <a:pt x="97" y="41"/>
                      <a:pt x="99" y="41"/>
                      <a:pt x="100" y="41"/>
                    </a:cubicBezTo>
                    <a:cubicBezTo>
                      <a:pt x="101" y="41"/>
                      <a:pt x="102" y="40"/>
                      <a:pt x="102" y="40"/>
                    </a:cubicBezTo>
                    <a:cubicBezTo>
                      <a:pt x="103" y="40"/>
                      <a:pt x="104" y="40"/>
                      <a:pt x="105" y="40"/>
                    </a:cubicBezTo>
                    <a:cubicBezTo>
                      <a:pt x="105" y="40"/>
                      <a:pt x="105" y="40"/>
                      <a:pt x="106" y="40"/>
                    </a:cubicBezTo>
                    <a:cubicBezTo>
                      <a:pt x="106" y="40"/>
                      <a:pt x="106" y="40"/>
                      <a:pt x="106" y="40"/>
                    </a:cubicBezTo>
                    <a:cubicBezTo>
                      <a:pt x="106" y="40"/>
                      <a:pt x="106" y="40"/>
                      <a:pt x="106" y="40"/>
                    </a:cubicBezTo>
                    <a:cubicBezTo>
                      <a:pt x="105" y="41"/>
                      <a:pt x="104" y="41"/>
                      <a:pt x="104" y="41"/>
                    </a:cubicBezTo>
                    <a:cubicBezTo>
                      <a:pt x="104" y="41"/>
                      <a:pt x="103" y="42"/>
                      <a:pt x="104" y="42"/>
                    </a:cubicBezTo>
                    <a:cubicBezTo>
                      <a:pt x="104" y="42"/>
                      <a:pt x="104" y="42"/>
                      <a:pt x="104" y="42"/>
                    </a:cubicBezTo>
                    <a:cubicBezTo>
                      <a:pt x="104" y="42"/>
                      <a:pt x="104" y="42"/>
                      <a:pt x="104" y="42"/>
                    </a:cubicBezTo>
                    <a:cubicBezTo>
                      <a:pt x="105" y="43"/>
                      <a:pt x="106" y="43"/>
                      <a:pt x="108" y="42"/>
                    </a:cubicBezTo>
                    <a:cubicBezTo>
                      <a:pt x="108" y="42"/>
                      <a:pt x="108" y="42"/>
                      <a:pt x="108" y="42"/>
                    </a:cubicBezTo>
                    <a:cubicBezTo>
                      <a:pt x="108" y="42"/>
                      <a:pt x="108" y="43"/>
                      <a:pt x="108" y="43"/>
                    </a:cubicBezTo>
                    <a:cubicBezTo>
                      <a:pt x="108" y="43"/>
                      <a:pt x="108" y="43"/>
                      <a:pt x="107" y="44"/>
                    </a:cubicBezTo>
                    <a:cubicBezTo>
                      <a:pt x="107" y="44"/>
                      <a:pt x="107" y="44"/>
                      <a:pt x="106" y="44"/>
                    </a:cubicBezTo>
                    <a:cubicBezTo>
                      <a:pt x="106" y="45"/>
                      <a:pt x="106" y="45"/>
                      <a:pt x="106" y="45"/>
                    </a:cubicBezTo>
                    <a:cubicBezTo>
                      <a:pt x="106" y="46"/>
                      <a:pt x="106" y="46"/>
                      <a:pt x="105" y="45"/>
                    </a:cubicBezTo>
                    <a:cubicBezTo>
                      <a:pt x="104" y="45"/>
                      <a:pt x="104" y="45"/>
                      <a:pt x="103" y="45"/>
                    </a:cubicBezTo>
                    <a:cubicBezTo>
                      <a:pt x="103" y="45"/>
                      <a:pt x="102" y="45"/>
                      <a:pt x="102" y="46"/>
                    </a:cubicBezTo>
                    <a:cubicBezTo>
                      <a:pt x="102" y="47"/>
                      <a:pt x="102" y="47"/>
                      <a:pt x="101" y="47"/>
                    </a:cubicBezTo>
                    <a:cubicBezTo>
                      <a:pt x="101" y="47"/>
                      <a:pt x="101" y="47"/>
                      <a:pt x="101" y="47"/>
                    </a:cubicBezTo>
                    <a:cubicBezTo>
                      <a:pt x="101" y="47"/>
                      <a:pt x="101" y="47"/>
                      <a:pt x="101" y="47"/>
                    </a:cubicBezTo>
                    <a:cubicBezTo>
                      <a:pt x="101" y="47"/>
                      <a:pt x="100" y="47"/>
                      <a:pt x="100" y="48"/>
                    </a:cubicBezTo>
                    <a:cubicBezTo>
                      <a:pt x="100" y="48"/>
                      <a:pt x="100" y="48"/>
                      <a:pt x="100" y="48"/>
                    </a:cubicBezTo>
                    <a:cubicBezTo>
                      <a:pt x="100" y="48"/>
                      <a:pt x="100" y="48"/>
                      <a:pt x="100" y="48"/>
                    </a:cubicBezTo>
                    <a:cubicBezTo>
                      <a:pt x="100" y="48"/>
                      <a:pt x="100" y="48"/>
                      <a:pt x="100" y="48"/>
                    </a:cubicBezTo>
                    <a:cubicBezTo>
                      <a:pt x="100" y="48"/>
                      <a:pt x="99" y="48"/>
                      <a:pt x="99" y="48"/>
                    </a:cubicBezTo>
                    <a:cubicBezTo>
                      <a:pt x="99" y="48"/>
                      <a:pt x="100" y="48"/>
                      <a:pt x="100" y="48"/>
                    </a:cubicBezTo>
                    <a:cubicBezTo>
                      <a:pt x="100" y="48"/>
                      <a:pt x="100" y="48"/>
                      <a:pt x="100" y="48"/>
                    </a:cubicBezTo>
                    <a:cubicBezTo>
                      <a:pt x="100" y="48"/>
                      <a:pt x="100" y="48"/>
                      <a:pt x="100" y="48"/>
                    </a:cubicBezTo>
                    <a:cubicBezTo>
                      <a:pt x="100" y="47"/>
                      <a:pt x="100" y="47"/>
                      <a:pt x="101" y="47"/>
                    </a:cubicBezTo>
                    <a:cubicBezTo>
                      <a:pt x="101" y="47"/>
                      <a:pt x="101" y="47"/>
                      <a:pt x="101" y="47"/>
                    </a:cubicBezTo>
                    <a:cubicBezTo>
                      <a:pt x="101" y="47"/>
                      <a:pt x="101" y="47"/>
                      <a:pt x="101" y="47"/>
                    </a:cubicBezTo>
                    <a:cubicBezTo>
                      <a:pt x="101" y="47"/>
                      <a:pt x="101" y="46"/>
                      <a:pt x="101" y="46"/>
                    </a:cubicBezTo>
                    <a:cubicBezTo>
                      <a:pt x="101" y="46"/>
                      <a:pt x="101" y="45"/>
                      <a:pt x="101" y="45"/>
                    </a:cubicBezTo>
                    <a:cubicBezTo>
                      <a:pt x="100" y="45"/>
                      <a:pt x="100" y="46"/>
                      <a:pt x="99" y="46"/>
                    </a:cubicBezTo>
                    <a:cubicBezTo>
                      <a:pt x="99" y="46"/>
                      <a:pt x="99" y="46"/>
                      <a:pt x="98" y="47"/>
                    </a:cubicBezTo>
                    <a:close/>
                    <a:moveTo>
                      <a:pt x="104" y="48"/>
                    </a:moveTo>
                    <a:cubicBezTo>
                      <a:pt x="104" y="48"/>
                      <a:pt x="104" y="48"/>
                      <a:pt x="104" y="48"/>
                    </a:cubicBezTo>
                    <a:cubicBezTo>
                      <a:pt x="104" y="48"/>
                      <a:pt x="104" y="49"/>
                      <a:pt x="104" y="49"/>
                    </a:cubicBezTo>
                    <a:cubicBezTo>
                      <a:pt x="104" y="49"/>
                      <a:pt x="104" y="49"/>
                      <a:pt x="104" y="49"/>
                    </a:cubicBezTo>
                    <a:cubicBezTo>
                      <a:pt x="104" y="49"/>
                      <a:pt x="104" y="49"/>
                      <a:pt x="104" y="49"/>
                    </a:cubicBezTo>
                    <a:cubicBezTo>
                      <a:pt x="104" y="49"/>
                      <a:pt x="104" y="49"/>
                      <a:pt x="104" y="49"/>
                    </a:cubicBezTo>
                    <a:cubicBezTo>
                      <a:pt x="104" y="49"/>
                      <a:pt x="104" y="49"/>
                      <a:pt x="104" y="48"/>
                    </a:cubicBezTo>
                    <a:cubicBezTo>
                      <a:pt x="104" y="48"/>
                      <a:pt x="104" y="48"/>
                      <a:pt x="104" y="48"/>
                    </a:cubicBezTo>
                    <a:cubicBezTo>
                      <a:pt x="104" y="48"/>
                      <a:pt x="104" y="48"/>
                      <a:pt x="104" y="48"/>
                    </a:cubicBezTo>
                    <a:cubicBezTo>
                      <a:pt x="104" y="48"/>
                      <a:pt x="104" y="48"/>
                      <a:pt x="104" y="48"/>
                    </a:cubicBezTo>
                    <a:close/>
                    <a:moveTo>
                      <a:pt x="102" y="56"/>
                    </a:moveTo>
                    <a:cubicBezTo>
                      <a:pt x="102" y="56"/>
                      <a:pt x="102" y="56"/>
                      <a:pt x="102" y="56"/>
                    </a:cubicBezTo>
                    <a:cubicBezTo>
                      <a:pt x="101" y="56"/>
                      <a:pt x="101" y="56"/>
                      <a:pt x="101" y="55"/>
                    </a:cubicBezTo>
                    <a:cubicBezTo>
                      <a:pt x="101" y="55"/>
                      <a:pt x="101" y="55"/>
                      <a:pt x="101" y="55"/>
                    </a:cubicBezTo>
                    <a:cubicBezTo>
                      <a:pt x="101" y="55"/>
                      <a:pt x="101" y="55"/>
                      <a:pt x="101" y="55"/>
                    </a:cubicBezTo>
                    <a:cubicBezTo>
                      <a:pt x="102" y="55"/>
                      <a:pt x="102" y="55"/>
                      <a:pt x="102" y="56"/>
                    </a:cubicBezTo>
                    <a:close/>
                    <a:moveTo>
                      <a:pt x="100" y="69"/>
                    </a:moveTo>
                    <a:cubicBezTo>
                      <a:pt x="100" y="69"/>
                      <a:pt x="100" y="69"/>
                      <a:pt x="100" y="69"/>
                    </a:cubicBezTo>
                    <a:cubicBezTo>
                      <a:pt x="101" y="69"/>
                      <a:pt x="101" y="69"/>
                      <a:pt x="101" y="69"/>
                    </a:cubicBezTo>
                    <a:lnTo>
                      <a:pt x="100" y="69"/>
                    </a:lnTo>
                    <a:close/>
                    <a:moveTo>
                      <a:pt x="104" y="76"/>
                    </a:moveTo>
                    <a:cubicBezTo>
                      <a:pt x="104" y="76"/>
                      <a:pt x="104" y="76"/>
                      <a:pt x="104" y="77"/>
                    </a:cubicBezTo>
                    <a:cubicBezTo>
                      <a:pt x="104" y="76"/>
                      <a:pt x="104" y="76"/>
                      <a:pt x="104" y="76"/>
                    </a:cubicBezTo>
                    <a:cubicBezTo>
                      <a:pt x="104" y="76"/>
                      <a:pt x="104" y="76"/>
                      <a:pt x="104" y="76"/>
                    </a:cubicBezTo>
                    <a:cubicBezTo>
                      <a:pt x="104" y="76"/>
                      <a:pt x="104" y="76"/>
                      <a:pt x="104" y="76"/>
                    </a:cubicBezTo>
                    <a:cubicBezTo>
                      <a:pt x="104" y="76"/>
                      <a:pt x="104" y="76"/>
                      <a:pt x="104" y="76"/>
                    </a:cubicBezTo>
                    <a:close/>
                    <a:moveTo>
                      <a:pt x="105" y="65"/>
                    </a:moveTo>
                    <a:cubicBezTo>
                      <a:pt x="105" y="66"/>
                      <a:pt x="104" y="66"/>
                      <a:pt x="104" y="66"/>
                    </a:cubicBezTo>
                    <a:cubicBezTo>
                      <a:pt x="103" y="66"/>
                      <a:pt x="102" y="66"/>
                      <a:pt x="102" y="66"/>
                    </a:cubicBezTo>
                    <a:cubicBezTo>
                      <a:pt x="101" y="67"/>
                      <a:pt x="101" y="66"/>
                      <a:pt x="100" y="66"/>
                    </a:cubicBezTo>
                    <a:cubicBezTo>
                      <a:pt x="100" y="66"/>
                      <a:pt x="100" y="65"/>
                      <a:pt x="99" y="65"/>
                    </a:cubicBezTo>
                    <a:cubicBezTo>
                      <a:pt x="99" y="65"/>
                      <a:pt x="99" y="65"/>
                      <a:pt x="99" y="65"/>
                    </a:cubicBezTo>
                    <a:cubicBezTo>
                      <a:pt x="100" y="65"/>
                      <a:pt x="100" y="65"/>
                      <a:pt x="100" y="65"/>
                    </a:cubicBezTo>
                    <a:cubicBezTo>
                      <a:pt x="100" y="65"/>
                      <a:pt x="100" y="65"/>
                      <a:pt x="101" y="65"/>
                    </a:cubicBezTo>
                    <a:cubicBezTo>
                      <a:pt x="101" y="65"/>
                      <a:pt x="101" y="65"/>
                      <a:pt x="101" y="65"/>
                    </a:cubicBezTo>
                    <a:cubicBezTo>
                      <a:pt x="102" y="64"/>
                      <a:pt x="102" y="64"/>
                      <a:pt x="102" y="64"/>
                    </a:cubicBezTo>
                    <a:cubicBezTo>
                      <a:pt x="103" y="63"/>
                      <a:pt x="103" y="63"/>
                      <a:pt x="104" y="63"/>
                    </a:cubicBezTo>
                    <a:cubicBezTo>
                      <a:pt x="104" y="63"/>
                      <a:pt x="104" y="63"/>
                      <a:pt x="104" y="63"/>
                    </a:cubicBezTo>
                    <a:cubicBezTo>
                      <a:pt x="104" y="63"/>
                      <a:pt x="105" y="63"/>
                      <a:pt x="105" y="62"/>
                    </a:cubicBezTo>
                    <a:cubicBezTo>
                      <a:pt x="105" y="62"/>
                      <a:pt x="105" y="62"/>
                      <a:pt x="105" y="62"/>
                    </a:cubicBezTo>
                    <a:cubicBezTo>
                      <a:pt x="105" y="61"/>
                      <a:pt x="104" y="61"/>
                      <a:pt x="104" y="60"/>
                    </a:cubicBezTo>
                    <a:cubicBezTo>
                      <a:pt x="104" y="60"/>
                      <a:pt x="104" y="60"/>
                      <a:pt x="104" y="60"/>
                    </a:cubicBezTo>
                    <a:cubicBezTo>
                      <a:pt x="105" y="60"/>
                      <a:pt x="105" y="60"/>
                      <a:pt x="105" y="60"/>
                    </a:cubicBezTo>
                    <a:cubicBezTo>
                      <a:pt x="105" y="61"/>
                      <a:pt x="106" y="61"/>
                      <a:pt x="106" y="62"/>
                    </a:cubicBezTo>
                    <a:cubicBezTo>
                      <a:pt x="107" y="63"/>
                      <a:pt x="107" y="63"/>
                      <a:pt x="107" y="63"/>
                    </a:cubicBezTo>
                    <a:cubicBezTo>
                      <a:pt x="109" y="63"/>
                      <a:pt x="110" y="63"/>
                      <a:pt x="110" y="62"/>
                    </a:cubicBezTo>
                    <a:cubicBezTo>
                      <a:pt x="111" y="61"/>
                      <a:pt x="112" y="61"/>
                      <a:pt x="113" y="61"/>
                    </a:cubicBezTo>
                    <a:cubicBezTo>
                      <a:pt x="113" y="61"/>
                      <a:pt x="114" y="61"/>
                      <a:pt x="114" y="61"/>
                    </a:cubicBezTo>
                    <a:cubicBezTo>
                      <a:pt x="114" y="61"/>
                      <a:pt x="114" y="61"/>
                      <a:pt x="114" y="61"/>
                    </a:cubicBezTo>
                    <a:cubicBezTo>
                      <a:pt x="114" y="60"/>
                      <a:pt x="114" y="60"/>
                      <a:pt x="114" y="61"/>
                    </a:cubicBezTo>
                    <a:cubicBezTo>
                      <a:pt x="114" y="61"/>
                      <a:pt x="114" y="61"/>
                      <a:pt x="114" y="61"/>
                    </a:cubicBezTo>
                    <a:cubicBezTo>
                      <a:pt x="114" y="61"/>
                      <a:pt x="114" y="61"/>
                      <a:pt x="114" y="61"/>
                    </a:cubicBezTo>
                    <a:cubicBezTo>
                      <a:pt x="114" y="61"/>
                      <a:pt x="114" y="61"/>
                      <a:pt x="114" y="61"/>
                    </a:cubicBezTo>
                    <a:cubicBezTo>
                      <a:pt x="113" y="62"/>
                      <a:pt x="113" y="62"/>
                      <a:pt x="113" y="62"/>
                    </a:cubicBezTo>
                    <a:cubicBezTo>
                      <a:pt x="112" y="62"/>
                      <a:pt x="111" y="63"/>
                      <a:pt x="110" y="63"/>
                    </a:cubicBezTo>
                    <a:cubicBezTo>
                      <a:pt x="109" y="64"/>
                      <a:pt x="108" y="64"/>
                      <a:pt x="107" y="65"/>
                    </a:cubicBezTo>
                    <a:cubicBezTo>
                      <a:pt x="107" y="65"/>
                      <a:pt x="107" y="65"/>
                      <a:pt x="107" y="65"/>
                    </a:cubicBezTo>
                    <a:cubicBezTo>
                      <a:pt x="106" y="65"/>
                      <a:pt x="106" y="65"/>
                      <a:pt x="105" y="65"/>
                    </a:cubicBezTo>
                    <a:close/>
                    <a:moveTo>
                      <a:pt x="107" y="87"/>
                    </a:moveTo>
                    <a:cubicBezTo>
                      <a:pt x="107" y="87"/>
                      <a:pt x="107" y="87"/>
                      <a:pt x="107" y="87"/>
                    </a:cubicBezTo>
                    <a:cubicBezTo>
                      <a:pt x="107" y="86"/>
                      <a:pt x="107" y="86"/>
                      <a:pt x="107" y="86"/>
                    </a:cubicBezTo>
                    <a:cubicBezTo>
                      <a:pt x="107" y="86"/>
                      <a:pt x="107" y="86"/>
                      <a:pt x="107" y="87"/>
                    </a:cubicBezTo>
                    <a:cubicBezTo>
                      <a:pt x="107" y="87"/>
                      <a:pt x="107" y="87"/>
                      <a:pt x="107" y="87"/>
                    </a:cubicBezTo>
                    <a:close/>
                    <a:moveTo>
                      <a:pt x="107" y="76"/>
                    </a:moveTo>
                    <a:cubicBezTo>
                      <a:pt x="107" y="76"/>
                      <a:pt x="107" y="76"/>
                      <a:pt x="107" y="76"/>
                    </a:cubicBezTo>
                    <a:cubicBezTo>
                      <a:pt x="107" y="76"/>
                      <a:pt x="107" y="76"/>
                      <a:pt x="107" y="76"/>
                    </a:cubicBezTo>
                    <a:cubicBezTo>
                      <a:pt x="107" y="76"/>
                      <a:pt x="107" y="75"/>
                      <a:pt x="107" y="75"/>
                    </a:cubicBezTo>
                    <a:cubicBezTo>
                      <a:pt x="108" y="75"/>
                      <a:pt x="109" y="74"/>
                      <a:pt x="110" y="74"/>
                    </a:cubicBezTo>
                    <a:cubicBezTo>
                      <a:pt x="110" y="74"/>
                      <a:pt x="111" y="74"/>
                      <a:pt x="111" y="74"/>
                    </a:cubicBezTo>
                    <a:cubicBezTo>
                      <a:pt x="111" y="74"/>
                      <a:pt x="112" y="74"/>
                      <a:pt x="112" y="74"/>
                    </a:cubicBezTo>
                    <a:cubicBezTo>
                      <a:pt x="112" y="74"/>
                      <a:pt x="112" y="75"/>
                      <a:pt x="112" y="75"/>
                    </a:cubicBezTo>
                    <a:cubicBezTo>
                      <a:pt x="112" y="75"/>
                      <a:pt x="112" y="75"/>
                      <a:pt x="112" y="75"/>
                    </a:cubicBezTo>
                    <a:cubicBezTo>
                      <a:pt x="112" y="75"/>
                      <a:pt x="111" y="75"/>
                      <a:pt x="111" y="75"/>
                    </a:cubicBezTo>
                    <a:cubicBezTo>
                      <a:pt x="111" y="75"/>
                      <a:pt x="111" y="75"/>
                      <a:pt x="111" y="75"/>
                    </a:cubicBezTo>
                    <a:cubicBezTo>
                      <a:pt x="110" y="75"/>
                      <a:pt x="110" y="75"/>
                      <a:pt x="110" y="75"/>
                    </a:cubicBezTo>
                    <a:cubicBezTo>
                      <a:pt x="109" y="75"/>
                      <a:pt x="108" y="75"/>
                      <a:pt x="108" y="76"/>
                    </a:cubicBezTo>
                    <a:cubicBezTo>
                      <a:pt x="108" y="76"/>
                      <a:pt x="107" y="76"/>
                      <a:pt x="107" y="76"/>
                    </a:cubicBezTo>
                    <a:close/>
                    <a:moveTo>
                      <a:pt x="133" y="205"/>
                    </a:moveTo>
                    <a:cubicBezTo>
                      <a:pt x="133" y="205"/>
                      <a:pt x="133" y="205"/>
                      <a:pt x="133" y="205"/>
                    </a:cubicBezTo>
                    <a:cubicBezTo>
                      <a:pt x="132" y="205"/>
                      <a:pt x="132" y="205"/>
                      <a:pt x="132" y="204"/>
                    </a:cubicBezTo>
                    <a:cubicBezTo>
                      <a:pt x="132" y="204"/>
                      <a:pt x="132" y="204"/>
                      <a:pt x="132" y="204"/>
                    </a:cubicBezTo>
                    <a:cubicBezTo>
                      <a:pt x="133" y="204"/>
                      <a:pt x="133" y="204"/>
                      <a:pt x="133" y="205"/>
                    </a:cubicBezTo>
                    <a:cubicBezTo>
                      <a:pt x="133" y="205"/>
                      <a:pt x="133" y="205"/>
                      <a:pt x="133" y="205"/>
                    </a:cubicBezTo>
                    <a:close/>
                    <a:moveTo>
                      <a:pt x="161" y="209"/>
                    </a:moveTo>
                    <a:cubicBezTo>
                      <a:pt x="161" y="209"/>
                      <a:pt x="161" y="210"/>
                      <a:pt x="161" y="210"/>
                    </a:cubicBezTo>
                    <a:cubicBezTo>
                      <a:pt x="161" y="210"/>
                      <a:pt x="160" y="209"/>
                      <a:pt x="160" y="209"/>
                    </a:cubicBezTo>
                    <a:cubicBezTo>
                      <a:pt x="160" y="209"/>
                      <a:pt x="160" y="209"/>
                      <a:pt x="161" y="208"/>
                    </a:cubicBezTo>
                    <a:cubicBezTo>
                      <a:pt x="161" y="208"/>
                      <a:pt x="161" y="208"/>
                      <a:pt x="161" y="208"/>
                    </a:cubicBezTo>
                    <a:cubicBezTo>
                      <a:pt x="161" y="208"/>
                      <a:pt x="161" y="208"/>
                      <a:pt x="161" y="208"/>
                    </a:cubicBezTo>
                    <a:cubicBezTo>
                      <a:pt x="161" y="208"/>
                      <a:pt x="161" y="208"/>
                      <a:pt x="161" y="209"/>
                    </a:cubicBezTo>
                    <a:cubicBezTo>
                      <a:pt x="161" y="209"/>
                      <a:pt x="161" y="209"/>
                      <a:pt x="161" y="209"/>
                    </a:cubicBezTo>
                    <a:close/>
                    <a:moveTo>
                      <a:pt x="166" y="343"/>
                    </a:moveTo>
                    <a:cubicBezTo>
                      <a:pt x="166" y="343"/>
                      <a:pt x="166" y="343"/>
                      <a:pt x="166" y="343"/>
                    </a:cubicBezTo>
                    <a:cubicBezTo>
                      <a:pt x="166" y="343"/>
                      <a:pt x="166" y="343"/>
                      <a:pt x="166" y="343"/>
                    </a:cubicBezTo>
                    <a:cubicBezTo>
                      <a:pt x="166" y="342"/>
                      <a:pt x="166" y="342"/>
                      <a:pt x="166" y="343"/>
                    </a:cubicBezTo>
                    <a:cubicBezTo>
                      <a:pt x="166" y="343"/>
                      <a:pt x="166" y="343"/>
                      <a:pt x="166" y="343"/>
                    </a:cubicBezTo>
                    <a:close/>
                    <a:moveTo>
                      <a:pt x="167" y="263"/>
                    </a:moveTo>
                    <a:cubicBezTo>
                      <a:pt x="167" y="263"/>
                      <a:pt x="167" y="263"/>
                      <a:pt x="167" y="263"/>
                    </a:cubicBezTo>
                    <a:cubicBezTo>
                      <a:pt x="166" y="263"/>
                      <a:pt x="165" y="263"/>
                      <a:pt x="165" y="262"/>
                    </a:cubicBezTo>
                    <a:cubicBezTo>
                      <a:pt x="165" y="262"/>
                      <a:pt x="165" y="262"/>
                      <a:pt x="165" y="262"/>
                    </a:cubicBezTo>
                    <a:cubicBezTo>
                      <a:pt x="165" y="262"/>
                      <a:pt x="165" y="262"/>
                      <a:pt x="165" y="262"/>
                    </a:cubicBezTo>
                    <a:cubicBezTo>
                      <a:pt x="166" y="262"/>
                      <a:pt x="166" y="263"/>
                      <a:pt x="167" y="263"/>
                    </a:cubicBezTo>
                    <a:cubicBezTo>
                      <a:pt x="167" y="263"/>
                      <a:pt x="167" y="263"/>
                      <a:pt x="167" y="263"/>
                    </a:cubicBezTo>
                    <a:cubicBezTo>
                      <a:pt x="167" y="263"/>
                      <a:pt x="167" y="263"/>
                      <a:pt x="167" y="263"/>
                    </a:cubicBezTo>
                    <a:cubicBezTo>
                      <a:pt x="167" y="263"/>
                      <a:pt x="167" y="263"/>
                      <a:pt x="167" y="263"/>
                    </a:cubicBezTo>
                    <a:close/>
                    <a:moveTo>
                      <a:pt x="171" y="352"/>
                    </a:moveTo>
                    <a:cubicBezTo>
                      <a:pt x="171" y="352"/>
                      <a:pt x="171" y="352"/>
                      <a:pt x="171" y="352"/>
                    </a:cubicBezTo>
                    <a:cubicBezTo>
                      <a:pt x="171" y="352"/>
                      <a:pt x="171" y="352"/>
                      <a:pt x="171" y="352"/>
                    </a:cubicBezTo>
                    <a:cubicBezTo>
                      <a:pt x="171" y="352"/>
                      <a:pt x="171" y="352"/>
                      <a:pt x="171" y="352"/>
                    </a:cubicBezTo>
                    <a:cubicBezTo>
                      <a:pt x="171" y="352"/>
                      <a:pt x="171" y="352"/>
                      <a:pt x="171" y="352"/>
                    </a:cubicBezTo>
                    <a:cubicBezTo>
                      <a:pt x="171" y="352"/>
                      <a:pt x="171" y="352"/>
                      <a:pt x="171" y="352"/>
                    </a:cubicBezTo>
                    <a:cubicBezTo>
                      <a:pt x="171" y="352"/>
                      <a:pt x="171" y="352"/>
                      <a:pt x="171" y="352"/>
                    </a:cubicBezTo>
                    <a:close/>
                    <a:moveTo>
                      <a:pt x="173" y="355"/>
                    </a:moveTo>
                    <a:cubicBezTo>
                      <a:pt x="173" y="355"/>
                      <a:pt x="172" y="355"/>
                      <a:pt x="172" y="355"/>
                    </a:cubicBezTo>
                    <a:cubicBezTo>
                      <a:pt x="172" y="355"/>
                      <a:pt x="172" y="355"/>
                      <a:pt x="172" y="355"/>
                    </a:cubicBezTo>
                    <a:cubicBezTo>
                      <a:pt x="172" y="355"/>
                      <a:pt x="172" y="355"/>
                      <a:pt x="172" y="355"/>
                    </a:cubicBezTo>
                    <a:cubicBezTo>
                      <a:pt x="172" y="355"/>
                      <a:pt x="173" y="355"/>
                      <a:pt x="173" y="355"/>
                    </a:cubicBezTo>
                    <a:cubicBezTo>
                      <a:pt x="173" y="355"/>
                      <a:pt x="173" y="355"/>
                      <a:pt x="173" y="355"/>
                    </a:cubicBezTo>
                    <a:close/>
                    <a:moveTo>
                      <a:pt x="173" y="358"/>
                    </a:moveTo>
                    <a:cubicBezTo>
                      <a:pt x="173" y="358"/>
                      <a:pt x="173" y="358"/>
                      <a:pt x="173" y="358"/>
                    </a:cubicBezTo>
                    <a:cubicBezTo>
                      <a:pt x="173" y="358"/>
                      <a:pt x="173" y="358"/>
                      <a:pt x="173" y="358"/>
                    </a:cubicBezTo>
                    <a:cubicBezTo>
                      <a:pt x="173" y="358"/>
                      <a:pt x="173" y="358"/>
                      <a:pt x="173" y="358"/>
                    </a:cubicBezTo>
                    <a:cubicBezTo>
                      <a:pt x="173" y="358"/>
                      <a:pt x="173" y="358"/>
                      <a:pt x="173" y="358"/>
                    </a:cubicBezTo>
                    <a:close/>
                    <a:moveTo>
                      <a:pt x="174" y="356"/>
                    </a:move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5" y="356"/>
                      <a:pt x="174" y="356"/>
                      <a:pt x="174" y="356"/>
                    </a:cubicBezTo>
                    <a:close/>
                    <a:moveTo>
                      <a:pt x="178" y="357"/>
                    </a:moveTo>
                    <a:cubicBezTo>
                      <a:pt x="178" y="357"/>
                      <a:pt x="178" y="357"/>
                      <a:pt x="178" y="357"/>
                    </a:cubicBezTo>
                    <a:cubicBezTo>
                      <a:pt x="178" y="357"/>
                      <a:pt x="178" y="357"/>
                      <a:pt x="178" y="357"/>
                    </a:cubicBezTo>
                    <a:cubicBezTo>
                      <a:pt x="178" y="357"/>
                      <a:pt x="178" y="358"/>
                      <a:pt x="178" y="358"/>
                    </a:cubicBezTo>
                    <a:cubicBezTo>
                      <a:pt x="178" y="358"/>
                      <a:pt x="178" y="358"/>
                      <a:pt x="178" y="358"/>
                    </a:cubicBezTo>
                    <a:cubicBezTo>
                      <a:pt x="177" y="357"/>
                      <a:pt x="178" y="357"/>
                      <a:pt x="178" y="357"/>
                    </a:cubicBezTo>
                    <a:close/>
                    <a:moveTo>
                      <a:pt x="176" y="359"/>
                    </a:moveTo>
                    <a:cubicBezTo>
                      <a:pt x="176" y="359"/>
                      <a:pt x="176" y="359"/>
                      <a:pt x="176" y="359"/>
                    </a:cubicBezTo>
                    <a:cubicBezTo>
                      <a:pt x="177" y="359"/>
                      <a:pt x="177" y="359"/>
                      <a:pt x="177" y="359"/>
                    </a:cubicBezTo>
                    <a:cubicBezTo>
                      <a:pt x="177" y="359"/>
                      <a:pt x="177" y="359"/>
                      <a:pt x="177" y="359"/>
                    </a:cubicBezTo>
                    <a:cubicBezTo>
                      <a:pt x="177" y="359"/>
                      <a:pt x="177" y="359"/>
                      <a:pt x="177" y="359"/>
                    </a:cubicBezTo>
                    <a:cubicBezTo>
                      <a:pt x="177" y="359"/>
                      <a:pt x="177" y="359"/>
                      <a:pt x="177" y="359"/>
                    </a:cubicBezTo>
                    <a:cubicBezTo>
                      <a:pt x="177" y="359"/>
                      <a:pt x="178" y="359"/>
                      <a:pt x="178" y="359"/>
                    </a:cubicBezTo>
                    <a:cubicBezTo>
                      <a:pt x="178" y="359"/>
                      <a:pt x="178" y="359"/>
                      <a:pt x="178" y="359"/>
                    </a:cubicBezTo>
                    <a:cubicBezTo>
                      <a:pt x="178" y="359"/>
                      <a:pt x="178" y="359"/>
                      <a:pt x="178" y="359"/>
                    </a:cubicBezTo>
                    <a:cubicBezTo>
                      <a:pt x="178" y="359"/>
                      <a:pt x="177" y="359"/>
                      <a:pt x="177" y="359"/>
                    </a:cubicBezTo>
                    <a:cubicBezTo>
                      <a:pt x="177" y="359"/>
                      <a:pt x="177" y="359"/>
                      <a:pt x="177" y="359"/>
                    </a:cubicBezTo>
                    <a:cubicBezTo>
                      <a:pt x="177" y="359"/>
                      <a:pt x="177" y="359"/>
                      <a:pt x="177" y="359"/>
                    </a:cubicBezTo>
                    <a:cubicBezTo>
                      <a:pt x="177" y="359"/>
                      <a:pt x="177" y="360"/>
                      <a:pt x="177" y="360"/>
                    </a:cubicBezTo>
                    <a:cubicBezTo>
                      <a:pt x="177" y="360"/>
                      <a:pt x="176" y="360"/>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lose/>
                    <a:moveTo>
                      <a:pt x="178" y="214"/>
                    </a:moveTo>
                    <a:cubicBezTo>
                      <a:pt x="179" y="214"/>
                      <a:pt x="179" y="214"/>
                      <a:pt x="179" y="214"/>
                    </a:cubicBezTo>
                    <a:cubicBezTo>
                      <a:pt x="179" y="214"/>
                      <a:pt x="179" y="214"/>
                      <a:pt x="179" y="214"/>
                    </a:cubicBezTo>
                    <a:lnTo>
                      <a:pt x="178" y="214"/>
                    </a:lnTo>
                    <a:close/>
                    <a:moveTo>
                      <a:pt x="182" y="296"/>
                    </a:moveTo>
                    <a:cubicBezTo>
                      <a:pt x="182" y="296"/>
                      <a:pt x="182" y="296"/>
                      <a:pt x="182" y="296"/>
                    </a:cubicBezTo>
                    <a:cubicBezTo>
                      <a:pt x="182" y="296"/>
                      <a:pt x="182" y="296"/>
                      <a:pt x="182" y="296"/>
                    </a:cubicBezTo>
                    <a:cubicBezTo>
                      <a:pt x="182" y="295"/>
                      <a:pt x="182" y="295"/>
                      <a:pt x="182" y="296"/>
                    </a:cubicBezTo>
                    <a:cubicBezTo>
                      <a:pt x="182" y="296"/>
                      <a:pt x="182" y="296"/>
                      <a:pt x="182" y="296"/>
                    </a:cubicBezTo>
                    <a:cubicBezTo>
                      <a:pt x="182" y="296"/>
                      <a:pt x="182" y="296"/>
                      <a:pt x="182" y="296"/>
                    </a:cubicBezTo>
                    <a:close/>
                    <a:moveTo>
                      <a:pt x="194" y="219"/>
                    </a:moveTo>
                    <a:cubicBezTo>
                      <a:pt x="194" y="219"/>
                      <a:pt x="194" y="219"/>
                      <a:pt x="194" y="219"/>
                    </a:cubicBezTo>
                    <a:cubicBezTo>
                      <a:pt x="194" y="219"/>
                      <a:pt x="194" y="219"/>
                      <a:pt x="194" y="218"/>
                    </a:cubicBezTo>
                    <a:cubicBezTo>
                      <a:pt x="194" y="219"/>
                      <a:pt x="194" y="219"/>
                      <a:pt x="194" y="219"/>
                    </a:cubicBezTo>
                    <a:cubicBezTo>
                      <a:pt x="194" y="219"/>
                      <a:pt x="194" y="219"/>
                      <a:pt x="194" y="219"/>
                    </a:cubicBezTo>
                    <a:close/>
                    <a:moveTo>
                      <a:pt x="203" y="230"/>
                    </a:moveTo>
                    <a:cubicBezTo>
                      <a:pt x="203" y="231"/>
                      <a:pt x="203" y="231"/>
                      <a:pt x="203" y="231"/>
                    </a:cubicBezTo>
                    <a:cubicBezTo>
                      <a:pt x="202" y="230"/>
                      <a:pt x="202" y="230"/>
                      <a:pt x="202" y="230"/>
                    </a:cubicBezTo>
                    <a:cubicBezTo>
                      <a:pt x="202" y="230"/>
                      <a:pt x="203" y="230"/>
                      <a:pt x="203" y="230"/>
                    </a:cubicBezTo>
                    <a:cubicBezTo>
                      <a:pt x="203" y="230"/>
                      <a:pt x="203" y="230"/>
                      <a:pt x="203" y="230"/>
                    </a:cubicBezTo>
                    <a:cubicBezTo>
                      <a:pt x="203" y="230"/>
                      <a:pt x="203" y="230"/>
                      <a:pt x="203" y="230"/>
                    </a:cubicBezTo>
                    <a:cubicBezTo>
                      <a:pt x="203" y="230"/>
                      <a:pt x="204" y="230"/>
                      <a:pt x="204" y="230"/>
                    </a:cubicBezTo>
                    <a:cubicBezTo>
                      <a:pt x="204" y="230"/>
                      <a:pt x="204" y="230"/>
                      <a:pt x="203" y="230"/>
                    </a:cubicBezTo>
                    <a:close/>
                    <a:moveTo>
                      <a:pt x="206" y="233"/>
                    </a:moveTo>
                    <a:cubicBezTo>
                      <a:pt x="206" y="233"/>
                      <a:pt x="206" y="233"/>
                      <a:pt x="206" y="233"/>
                    </a:cubicBezTo>
                    <a:cubicBezTo>
                      <a:pt x="206" y="233"/>
                      <a:pt x="206" y="233"/>
                      <a:pt x="206" y="233"/>
                    </a:cubicBezTo>
                    <a:cubicBezTo>
                      <a:pt x="206" y="233"/>
                      <a:pt x="206" y="233"/>
                      <a:pt x="206" y="233"/>
                    </a:cubicBezTo>
                    <a:cubicBezTo>
                      <a:pt x="206" y="233"/>
                      <a:pt x="206" y="233"/>
                      <a:pt x="206" y="233"/>
                    </a:cubicBezTo>
                    <a:cubicBezTo>
                      <a:pt x="206" y="233"/>
                      <a:pt x="206" y="233"/>
                      <a:pt x="206" y="233"/>
                    </a:cubicBezTo>
                    <a:close/>
                    <a:moveTo>
                      <a:pt x="207" y="239"/>
                    </a:moveTo>
                    <a:cubicBezTo>
                      <a:pt x="207" y="239"/>
                      <a:pt x="206" y="239"/>
                      <a:pt x="206" y="239"/>
                    </a:cubicBezTo>
                    <a:cubicBezTo>
                      <a:pt x="206" y="239"/>
                      <a:pt x="206" y="238"/>
                      <a:pt x="206" y="238"/>
                    </a:cubicBezTo>
                    <a:cubicBezTo>
                      <a:pt x="206" y="238"/>
                      <a:pt x="206" y="238"/>
                      <a:pt x="206" y="238"/>
                    </a:cubicBezTo>
                    <a:cubicBezTo>
                      <a:pt x="206" y="238"/>
                      <a:pt x="206" y="238"/>
                      <a:pt x="206" y="238"/>
                    </a:cubicBezTo>
                    <a:cubicBezTo>
                      <a:pt x="206" y="238"/>
                      <a:pt x="207" y="238"/>
                      <a:pt x="207" y="239"/>
                    </a:cubicBezTo>
                    <a:cubicBezTo>
                      <a:pt x="207" y="239"/>
                      <a:pt x="207" y="239"/>
                      <a:pt x="207" y="239"/>
                    </a:cubicBezTo>
                    <a:close/>
                    <a:moveTo>
                      <a:pt x="208" y="268"/>
                    </a:moveTo>
                    <a:cubicBezTo>
                      <a:pt x="208" y="268"/>
                      <a:pt x="208" y="268"/>
                      <a:pt x="208" y="268"/>
                    </a:cubicBezTo>
                    <a:cubicBezTo>
                      <a:pt x="208" y="268"/>
                      <a:pt x="208" y="268"/>
                      <a:pt x="208"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450">
                <a:extLst>
                  <a:ext uri="{FF2B5EF4-FFF2-40B4-BE49-F238E27FC236}">
                    <a16:creationId xmlns:a16="http://schemas.microsoft.com/office/drawing/2014/main" id="{BFBD5A93-FFC7-443B-B05A-B7A53B3016A1}"/>
                  </a:ext>
                </a:extLst>
              </p:cNvPr>
              <p:cNvSpPr>
                <a:spLocks noChangeArrowheads="1"/>
              </p:cNvSpPr>
              <p:nvPr/>
            </p:nvSpPr>
            <p:spPr bwMode="auto">
              <a:xfrm>
                <a:off x="4364404" y="2529519"/>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51">
                <a:extLst>
                  <a:ext uri="{FF2B5EF4-FFF2-40B4-BE49-F238E27FC236}">
                    <a16:creationId xmlns:a16="http://schemas.microsoft.com/office/drawing/2014/main" id="{1761A1BA-10F1-4D40-B57A-F4A3942BA554}"/>
                  </a:ext>
                </a:extLst>
              </p:cNvPr>
              <p:cNvSpPr>
                <a:spLocks/>
              </p:cNvSpPr>
              <p:nvPr/>
            </p:nvSpPr>
            <p:spPr bwMode="auto">
              <a:xfrm>
                <a:off x="4907317" y="23374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52">
                <a:extLst>
                  <a:ext uri="{FF2B5EF4-FFF2-40B4-BE49-F238E27FC236}">
                    <a16:creationId xmlns:a16="http://schemas.microsoft.com/office/drawing/2014/main" id="{FC474BF7-3058-4529-BDDF-9E89C6C49F1A}"/>
                  </a:ext>
                </a:extLst>
              </p:cNvPr>
              <p:cNvSpPr>
                <a:spLocks noEditPoints="1"/>
              </p:cNvSpPr>
              <p:nvPr/>
            </p:nvSpPr>
            <p:spPr bwMode="auto">
              <a:xfrm>
                <a:off x="4853343" y="2053279"/>
                <a:ext cx="311143" cy="400042"/>
              </a:xfrm>
              <a:custGeom>
                <a:avLst/>
                <a:gdLst>
                  <a:gd name="T0" fmla="*/ 61 w 86"/>
                  <a:gd name="T1" fmla="*/ 75 h 111"/>
                  <a:gd name="T2" fmla="*/ 67 w 86"/>
                  <a:gd name="T3" fmla="*/ 73 h 111"/>
                  <a:gd name="T4" fmla="*/ 63 w 86"/>
                  <a:gd name="T5" fmla="*/ 65 h 111"/>
                  <a:gd name="T6" fmla="*/ 65 w 86"/>
                  <a:gd name="T7" fmla="*/ 63 h 111"/>
                  <a:gd name="T8" fmla="*/ 66 w 86"/>
                  <a:gd name="T9" fmla="*/ 63 h 111"/>
                  <a:gd name="T10" fmla="*/ 71 w 86"/>
                  <a:gd name="T11" fmla="*/ 59 h 111"/>
                  <a:gd name="T12" fmla="*/ 72 w 86"/>
                  <a:gd name="T13" fmla="*/ 52 h 111"/>
                  <a:gd name="T14" fmla="*/ 71 w 86"/>
                  <a:gd name="T15" fmla="*/ 48 h 111"/>
                  <a:gd name="T16" fmla="*/ 74 w 86"/>
                  <a:gd name="T17" fmla="*/ 50 h 111"/>
                  <a:gd name="T18" fmla="*/ 74 w 86"/>
                  <a:gd name="T19" fmla="*/ 41 h 111"/>
                  <a:gd name="T20" fmla="*/ 78 w 86"/>
                  <a:gd name="T21" fmla="*/ 28 h 111"/>
                  <a:gd name="T22" fmla="*/ 82 w 86"/>
                  <a:gd name="T23" fmla="*/ 24 h 111"/>
                  <a:gd name="T24" fmla="*/ 81 w 86"/>
                  <a:gd name="T25" fmla="*/ 16 h 111"/>
                  <a:gd name="T26" fmla="*/ 70 w 86"/>
                  <a:gd name="T27" fmla="*/ 22 h 111"/>
                  <a:gd name="T28" fmla="*/ 72 w 86"/>
                  <a:gd name="T29" fmla="*/ 19 h 111"/>
                  <a:gd name="T30" fmla="*/ 68 w 86"/>
                  <a:gd name="T31" fmla="*/ 17 h 111"/>
                  <a:gd name="T32" fmla="*/ 60 w 86"/>
                  <a:gd name="T33" fmla="*/ 15 h 111"/>
                  <a:gd name="T34" fmla="*/ 77 w 86"/>
                  <a:gd name="T35" fmla="*/ 10 h 111"/>
                  <a:gd name="T36" fmla="*/ 67 w 86"/>
                  <a:gd name="T37" fmla="*/ 5 h 111"/>
                  <a:gd name="T38" fmla="*/ 61 w 86"/>
                  <a:gd name="T39" fmla="*/ 5 h 111"/>
                  <a:gd name="T40" fmla="*/ 56 w 86"/>
                  <a:gd name="T41" fmla="*/ 2 h 111"/>
                  <a:gd name="T42" fmla="*/ 56 w 86"/>
                  <a:gd name="T43" fmla="*/ 3 h 111"/>
                  <a:gd name="T44" fmla="*/ 49 w 86"/>
                  <a:gd name="T45" fmla="*/ 3 h 111"/>
                  <a:gd name="T46" fmla="*/ 45 w 86"/>
                  <a:gd name="T47" fmla="*/ 10 h 111"/>
                  <a:gd name="T48" fmla="*/ 41 w 86"/>
                  <a:gd name="T49" fmla="*/ 7 h 111"/>
                  <a:gd name="T50" fmla="*/ 37 w 86"/>
                  <a:gd name="T51" fmla="*/ 11 h 111"/>
                  <a:gd name="T52" fmla="*/ 35 w 86"/>
                  <a:gd name="T53" fmla="*/ 11 h 111"/>
                  <a:gd name="T54" fmla="*/ 35 w 86"/>
                  <a:gd name="T55" fmla="*/ 11 h 111"/>
                  <a:gd name="T56" fmla="*/ 27 w 86"/>
                  <a:gd name="T57" fmla="*/ 9 h 111"/>
                  <a:gd name="T58" fmla="*/ 23 w 86"/>
                  <a:gd name="T59" fmla="*/ 13 h 111"/>
                  <a:gd name="T60" fmla="*/ 16 w 86"/>
                  <a:gd name="T61" fmla="*/ 20 h 111"/>
                  <a:gd name="T62" fmla="*/ 12 w 86"/>
                  <a:gd name="T63" fmla="*/ 24 h 111"/>
                  <a:gd name="T64" fmla="*/ 3 w 86"/>
                  <a:gd name="T65" fmla="*/ 31 h 111"/>
                  <a:gd name="T66" fmla="*/ 7 w 86"/>
                  <a:gd name="T67" fmla="*/ 33 h 111"/>
                  <a:gd name="T68" fmla="*/ 2 w 86"/>
                  <a:gd name="T69" fmla="*/ 38 h 111"/>
                  <a:gd name="T70" fmla="*/ 10 w 86"/>
                  <a:gd name="T71" fmla="*/ 42 h 111"/>
                  <a:gd name="T72" fmla="*/ 15 w 86"/>
                  <a:gd name="T73" fmla="*/ 52 h 111"/>
                  <a:gd name="T74" fmla="*/ 16 w 86"/>
                  <a:gd name="T75" fmla="*/ 59 h 111"/>
                  <a:gd name="T76" fmla="*/ 15 w 86"/>
                  <a:gd name="T77" fmla="*/ 63 h 111"/>
                  <a:gd name="T78" fmla="*/ 14 w 86"/>
                  <a:gd name="T79" fmla="*/ 66 h 111"/>
                  <a:gd name="T80" fmla="*/ 18 w 86"/>
                  <a:gd name="T81" fmla="*/ 67 h 111"/>
                  <a:gd name="T82" fmla="*/ 19 w 86"/>
                  <a:gd name="T83" fmla="*/ 71 h 111"/>
                  <a:gd name="T84" fmla="*/ 14 w 86"/>
                  <a:gd name="T85" fmla="*/ 71 h 111"/>
                  <a:gd name="T86" fmla="*/ 16 w 86"/>
                  <a:gd name="T87" fmla="*/ 73 h 111"/>
                  <a:gd name="T88" fmla="*/ 19 w 86"/>
                  <a:gd name="T89" fmla="*/ 75 h 111"/>
                  <a:gd name="T90" fmla="*/ 15 w 86"/>
                  <a:gd name="T91" fmla="*/ 81 h 111"/>
                  <a:gd name="T92" fmla="*/ 12 w 86"/>
                  <a:gd name="T93" fmla="*/ 85 h 111"/>
                  <a:gd name="T94" fmla="*/ 13 w 86"/>
                  <a:gd name="T95" fmla="*/ 86 h 111"/>
                  <a:gd name="T96" fmla="*/ 15 w 86"/>
                  <a:gd name="T97" fmla="*/ 95 h 111"/>
                  <a:gd name="T98" fmla="*/ 14 w 86"/>
                  <a:gd name="T99" fmla="*/ 100 h 111"/>
                  <a:gd name="T100" fmla="*/ 15 w 86"/>
                  <a:gd name="T101" fmla="*/ 105 h 111"/>
                  <a:gd name="T102" fmla="*/ 22 w 86"/>
                  <a:gd name="T103" fmla="*/ 111 h 111"/>
                  <a:gd name="T104" fmla="*/ 28 w 86"/>
                  <a:gd name="T105" fmla="*/ 102 h 111"/>
                  <a:gd name="T106" fmla="*/ 32 w 86"/>
                  <a:gd name="T107" fmla="*/ 96 h 111"/>
                  <a:gd name="T108" fmla="*/ 39 w 86"/>
                  <a:gd name="T109" fmla="*/ 92 h 111"/>
                  <a:gd name="T110" fmla="*/ 54 w 86"/>
                  <a:gd name="T111" fmla="*/ 83 h 111"/>
                  <a:gd name="T112" fmla="*/ 76 w 86"/>
                  <a:gd name="T113" fmla="*/ 27 h 111"/>
                  <a:gd name="T114" fmla="*/ 37 w 86"/>
                  <a:gd name="T115" fmla="*/ 91 h 111"/>
                  <a:gd name="T116" fmla="*/ 51 w 86"/>
                  <a:gd name="T117" fmla="*/ 7 h 111"/>
                  <a:gd name="T118" fmla="*/ 58 w 86"/>
                  <a:gd name="T119" fmla="*/ 7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 h="111">
                    <a:moveTo>
                      <a:pt x="65" y="77"/>
                    </a:moveTo>
                    <a:cubicBezTo>
                      <a:pt x="65" y="77"/>
                      <a:pt x="65" y="77"/>
                      <a:pt x="65" y="77"/>
                    </a:cubicBezTo>
                    <a:cubicBezTo>
                      <a:pt x="65" y="77"/>
                      <a:pt x="65" y="77"/>
                      <a:pt x="65" y="77"/>
                    </a:cubicBezTo>
                    <a:cubicBezTo>
                      <a:pt x="64" y="76"/>
                      <a:pt x="63" y="77"/>
                      <a:pt x="62" y="76"/>
                    </a:cubicBezTo>
                    <a:cubicBezTo>
                      <a:pt x="61" y="76"/>
                      <a:pt x="61" y="76"/>
                      <a:pt x="60" y="76"/>
                    </a:cubicBezTo>
                    <a:cubicBezTo>
                      <a:pt x="60" y="76"/>
                      <a:pt x="60" y="76"/>
                      <a:pt x="60" y="76"/>
                    </a:cubicBezTo>
                    <a:cubicBezTo>
                      <a:pt x="59" y="76"/>
                      <a:pt x="59" y="76"/>
                      <a:pt x="59" y="76"/>
                    </a:cubicBezTo>
                    <a:cubicBezTo>
                      <a:pt x="59" y="76"/>
                      <a:pt x="59" y="75"/>
                      <a:pt x="59" y="75"/>
                    </a:cubicBezTo>
                    <a:cubicBezTo>
                      <a:pt x="60" y="75"/>
                      <a:pt x="60" y="75"/>
                      <a:pt x="61" y="75"/>
                    </a:cubicBezTo>
                    <a:cubicBezTo>
                      <a:pt x="61" y="75"/>
                      <a:pt x="61" y="74"/>
                      <a:pt x="61" y="74"/>
                    </a:cubicBezTo>
                    <a:cubicBezTo>
                      <a:pt x="61" y="73"/>
                      <a:pt x="61" y="73"/>
                      <a:pt x="61" y="72"/>
                    </a:cubicBezTo>
                    <a:cubicBezTo>
                      <a:pt x="61" y="72"/>
                      <a:pt x="61" y="72"/>
                      <a:pt x="62" y="72"/>
                    </a:cubicBezTo>
                    <a:cubicBezTo>
                      <a:pt x="62" y="72"/>
                      <a:pt x="62" y="72"/>
                      <a:pt x="62" y="72"/>
                    </a:cubicBezTo>
                    <a:cubicBezTo>
                      <a:pt x="62" y="73"/>
                      <a:pt x="63" y="74"/>
                      <a:pt x="63" y="75"/>
                    </a:cubicBezTo>
                    <a:cubicBezTo>
                      <a:pt x="64" y="75"/>
                      <a:pt x="64" y="76"/>
                      <a:pt x="65" y="76"/>
                    </a:cubicBezTo>
                    <a:cubicBezTo>
                      <a:pt x="65" y="76"/>
                      <a:pt x="65" y="76"/>
                      <a:pt x="66" y="76"/>
                    </a:cubicBezTo>
                    <a:cubicBezTo>
                      <a:pt x="67" y="76"/>
                      <a:pt x="67" y="76"/>
                      <a:pt x="67" y="75"/>
                    </a:cubicBezTo>
                    <a:cubicBezTo>
                      <a:pt x="67" y="74"/>
                      <a:pt x="67" y="73"/>
                      <a:pt x="67" y="73"/>
                    </a:cubicBezTo>
                    <a:cubicBezTo>
                      <a:pt x="67" y="72"/>
                      <a:pt x="66" y="71"/>
                      <a:pt x="67" y="70"/>
                    </a:cubicBezTo>
                    <a:cubicBezTo>
                      <a:pt x="67" y="70"/>
                      <a:pt x="66" y="70"/>
                      <a:pt x="66" y="70"/>
                    </a:cubicBezTo>
                    <a:cubicBezTo>
                      <a:pt x="66" y="69"/>
                      <a:pt x="65" y="68"/>
                      <a:pt x="64" y="68"/>
                    </a:cubicBezTo>
                    <a:cubicBezTo>
                      <a:pt x="64" y="67"/>
                      <a:pt x="64" y="67"/>
                      <a:pt x="63" y="67"/>
                    </a:cubicBezTo>
                    <a:cubicBezTo>
                      <a:pt x="63" y="67"/>
                      <a:pt x="63" y="66"/>
                      <a:pt x="63" y="66"/>
                    </a:cubicBezTo>
                    <a:cubicBezTo>
                      <a:pt x="63" y="66"/>
                      <a:pt x="63" y="65"/>
                      <a:pt x="63" y="64"/>
                    </a:cubicBezTo>
                    <a:cubicBezTo>
                      <a:pt x="63" y="64"/>
                      <a:pt x="63" y="64"/>
                      <a:pt x="63" y="64"/>
                    </a:cubicBezTo>
                    <a:cubicBezTo>
                      <a:pt x="63" y="64"/>
                      <a:pt x="63" y="64"/>
                      <a:pt x="63" y="64"/>
                    </a:cubicBezTo>
                    <a:cubicBezTo>
                      <a:pt x="63" y="64"/>
                      <a:pt x="63" y="65"/>
                      <a:pt x="63" y="65"/>
                    </a:cubicBezTo>
                    <a:cubicBezTo>
                      <a:pt x="63" y="66"/>
                      <a:pt x="64" y="66"/>
                      <a:pt x="65" y="67"/>
                    </a:cubicBezTo>
                    <a:cubicBezTo>
                      <a:pt x="65" y="67"/>
                      <a:pt x="65" y="68"/>
                      <a:pt x="66" y="68"/>
                    </a:cubicBezTo>
                    <a:cubicBezTo>
                      <a:pt x="66" y="68"/>
                      <a:pt x="67" y="68"/>
                      <a:pt x="67" y="68"/>
                    </a:cubicBezTo>
                    <a:cubicBezTo>
                      <a:pt x="67" y="67"/>
                      <a:pt x="67" y="67"/>
                      <a:pt x="67" y="66"/>
                    </a:cubicBezTo>
                    <a:cubicBezTo>
                      <a:pt x="67" y="66"/>
                      <a:pt x="67" y="66"/>
                      <a:pt x="67" y="65"/>
                    </a:cubicBezTo>
                    <a:cubicBezTo>
                      <a:pt x="67" y="65"/>
                      <a:pt x="67" y="65"/>
                      <a:pt x="67" y="64"/>
                    </a:cubicBezTo>
                    <a:cubicBezTo>
                      <a:pt x="67" y="64"/>
                      <a:pt x="66" y="64"/>
                      <a:pt x="65" y="63"/>
                    </a:cubicBezTo>
                    <a:cubicBezTo>
                      <a:pt x="65" y="63"/>
                      <a:pt x="65" y="63"/>
                      <a:pt x="65" y="63"/>
                    </a:cubicBezTo>
                    <a:cubicBezTo>
                      <a:pt x="65" y="63"/>
                      <a:pt x="65" y="63"/>
                      <a:pt x="65" y="63"/>
                    </a:cubicBezTo>
                    <a:cubicBezTo>
                      <a:pt x="65" y="63"/>
                      <a:pt x="65" y="63"/>
                      <a:pt x="65" y="63"/>
                    </a:cubicBezTo>
                    <a:cubicBezTo>
                      <a:pt x="65" y="62"/>
                      <a:pt x="64" y="62"/>
                      <a:pt x="64" y="62"/>
                    </a:cubicBezTo>
                    <a:cubicBezTo>
                      <a:pt x="64" y="62"/>
                      <a:pt x="64" y="62"/>
                      <a:pt x="64" y="62"/>
                    </a:cubicBezTo>
                    <a:cubicBezTo>
                      <a:pt x="64" y="62"/>
                      <a:pt x="64" y="62"/>
                      <a:pt x="64" y="62"/>
                    </a:cubicBezTo>
                    <a:cubicBezTo>
                      <a:pt x="64" y="62"/>
                      <a:pt x="64" y="62"/>
                      <a:pt x="64" y="62"/>
                    </a:cubicBezTo>
                    <a:cubicBezTo>
                      <a:pt x="65" y="62"/>
                      <a:pt x="65" y="62"/>
                      <a:pt x="65" y="63"/>
                    </a:cubicBezTo>
                    <a:cubicBezTo>
                      <a:pt x="65" y="63"/>
                      <a:pt x="65" y="63"/>
                      <a:pt x="65" y="63"/>
                    </a:cubicBezTo>
                    <a:cubicBezTo>
                      <a:pt x="65" y="63"/>
                      <a:pt x="65" y="63"/>
                      <a:pt x="65" y="63"/>
                    </a:cubicBezTo>
                    <a:cubicBezTo>
                      <a:pt x="65" y="63"/>
                      <a:pt x="66" y="63"/>
                      <a:pt x="66" y="63"/>
                    </a:cubicBezTo>
                    <a:cubicBezTo>
                      <a:pt x="66" y="63"/>
                      <a:pt x="67" y="63"/>
                      <a:pt x="68" y="63"/>
                    </a:cubicBezTo>
                    <a:cubicBezTo>
                      <a:pt x="68" y="63"/>
                      <a:pt x="69" y="62"/>
                      <a:pt x="69" y="62"/>
                    </a:cubicBezTo>
                    <a:cubicBezTo>
                      <a:pt x="70" y="62"/>
                      <a:pt x="70" y="62"/>
                      <a:pt x="70" y="62"/>
                    </a:cubicBezTo>
                    <a:cubicBezTo>
                      <a:pt x="70" y="62"/>
                      <a:pt x="70" y="61"/>
                      <a:pt x="70" y="61"/>
                    </a:cubicBezTo>
                    <a:cubicBezTo>
                      <a:pt x="70" y="61"/>
                      <a:pt x="70" y="60"/>
                      <a:pt x="70" y="60"/>
                    </a:cubicBezTo>
                    <a:cubicBezTo>
                      <a:pt x="69" y="60"/>
                      <a:pt x="69" y="60"/>
                      <a:pt x="68" y="59"/>
                    </a:cubicBezTo>
                    <a:cubicBezTo>
                      <a:pt x="68" y="59"/>
                      <a:pt x="68" y="59"/>
                      <a:pt x="68" y="59"/>
                    </a:cubicBezTo>
                    <a:cubicBezTo>
                      <a:pt x="68" y="59"/>
                      <a:pt x="68" y="59"/>
                      <a:pt x="68" y="59"/>
                    </a:cubicBezTo>
                    <a:cubicBezTo>
                      <a:pt x="69" y="59"/>
                      <a:pt x="70" y="60"/>
                      <a:pt x="71" y="59"/>
                    </a:cubicBezTo>
                    <a:cubicBezTo>
                      <a:pt x="71" y="59"/>
                      <a:pt x="71" y="59"/>
                      <a:pt x="71" y="59"/>
                    </a:cubicBezTo>
                    <a:cubicBezTo>
                      <a:pt x="72" y="59"/>
                      <a:pt x="73" y="57"/>
                      <a:pt x="72" y="57"/>
                    </a:cubicBezTo>
                    <a:cubicBezTo>
                      <a:pt x="72" y="57"/>
                      <a:pt x="71" y="56"/>
                      <a:pt x="71" y="56"/>
                    </a:cubicBezTo>
                    <a:cubicBezTo>
                      <a:pt x="71" y="55"/>
                      <a:pt x="71" y="55"/>
                      <a:pt x="71" y="55"/>
                    </a:cubicBezTo>
                    <a:cubicBezTo>
                      <a:pt x="71" y="55"/>
                      <a:pt x="71" y="55"/>
                      <a:pt x="71" y="55"/>
                    </a:cubicBezTo>
                    <a:cubicBezTo>
                      <a:pt x="71" y="54"/>
                      <a:pt x="71" y="54"/>
                      <a:pt x="71" y="54"/>
                    </a:cubicBezTo>
                    <a:cubicBezTo>
                      <a:pt x="71" y="55"/>
                      <a:pt x="72" y="55"/>
                      <a:pt x="72" y="54"/>
                    </a:cubicBezTo>
                    <a:cubicBezTo>
                      <a:pt x="72" y="54"/>
                      <a:pt x="72" y="54"/>
                      <a:pt x="72" y="54"/>
                    </a:cubicBezTo>
                    <a:cubicBezTo>
                      <a:pt x="72" y="53"/>
                      <a:pt x="72" y="53"/>
                      <a:pt x="72" y="52"/>
                    </a:cubicBezTo>
                    <a:cubicBezTo>
                      <a:pt x="72" y="52"/>
                      <a:pt x="72" y="51"/>
                      <a:pt x="72" y="51"/>
                    </a:cubicBezTo>
                    <a:cubicBezTo>
                      <a:pt x="71" y="50"/>
                      <a:pt x="72" y="50"/>
                      <a:pt x="72" y="50"/>
                    </a:cubicBezTo>
                    <a:cubicBezTo>
                      <a:pt x="72" y="50"/>
                      <a:pt x="72" y="49"/>
                      <a:pt x="72" y="49"/>
                    </a:cubicBezTo>
                    <a:cubicBezTo>
                      <a:pt x="72" y="49"/>
                      <a:pt x="71" y="49"/>
                      <a:pt x="71" y="49"/>
                    </a:cubicBezTo>
                    <a:cubicBezTo>
                      <a:pt x="71" y="49"/>
                      <a:pt x="70" y="49"/>
                      <a:pt x="70" y="49"/>
                    </a:cubicBezTo>
                    <a:cubicBezTo>
                      <a:pt x="70" y="48"/>
                      <a:pt x="70" y="48"/>
                      <a:pt x="70" y="48"/>
                    </a:cubicBezTo>
                    <a:cubicBezTo>
                      <a:pt x="70" y="48"/>
                      <a:pt x="70" y="47"/>
                      <a:pt x="70" y="47"/>
                    </a:cubicBezTo>
                    <a:cubicBezTo>
                      <a:pt x="70" y="47"/>
                      <a:pt x="71" y="47"/>
                      <a:pt x="71" y="48"/>
                    </a:cubicBezTo>
                    <a:cubicBezTo>
                      <a:pt x="71" y="48"/>
                      <a:pt x="71" y="48"/>
                      <a:pt x="71" y="48"/>
                    </a:cubicBezTo>
                    <a:cubicBezTo>
                      <a:pt x="71" y="48"/>
                      <a:pt x="71" y="48"/>
                      <a:pt x="71" y="48"/>
                    </a:cubicBezTo>
                    <a:cubicBezTo>
                      <a:pt x="71" y="47"/>
                      <a:pt x="70" y="47"/>
                      <a:pt x="70" y="47"/>
                    </a:cubicBezTo>
                    <a:cubicBezTo>
                      <a:pt x="70" y="47"/>
                      <a:pt x="70" y="47"/>
                      <a:pt x="70" y="47"/>
                    </a:cubicBezTo>
                    <a:cubicBezTo>
                      <a:pt x="71" y="47"/>
                      <a:pt x="71" y="46"/>
                      <a:pt x="71" y="46"/>
                    </a:cubicBezTo>
                    <a:cubicBezTo>
                      <a:pt x="72" y="46"/>
                      <a:pt x="72" y="46"/>
                      <a:pt x="72" y="46"/>
                    </a:cubicBezTo>
                    <a:cubicBezTo>
                      <a:pt x="72" y="46"/>
                      <a:pt x="72" y="46"/>
                      <a:pt x="73" y="46"/>
                    </a:cubicBezTo>
                    <a:cubicBezTo>
                      <a:pt x="73" y="46"/>
                      <a:pt x="74" y="47"/>
                      <a:pt x="74" y="48"/>
                    </a:cubicBezTo>
                    <a:cubicBezTo>
                      <a:pt x="73" y="49"/>
                      <a:pt x="74" y="49"/>
                      <a:pt x="74" y="50"/>
                    </a:cubicBezTo>
                    <a:cubicBezTo>
                      <a:pt x="74" y="50"/>
                      <a:pt x="74" y="50"/>
                      <a:pt x="74" y="50"/>
                    </a:cubicBezTo>
                    <a:cubicBezTo>
                      <a:pt x="74" y="50"/>
                      <a:pt x="74" y="50"/>
                      <a:pt x="74" y="49"/>
                    </a:cubicBezTo>
                    <a:cubicBezTo>
                      <a:pt x="74" y="48"/>
                      <a:pt x="74" y="48"/>
                      <a:pt x="75" y="47"/>
                    </a:cubicBezTo>
                    <a:cubicBezTo>
                      <a:pt x="75" y="46"/>
                      <a:pt x="75" y="45"/>
                      <a:pt x="75" y="45"/>
                    </a:cubicBezTo>
                    <a:cubicBezTo>
                      <a:pt x="75" y="44"/>
                      <a:pt x="75" y="44"/>
                      <a:pt x="75" y="44"/>
                    </a:cubicBezTo>
                    <a:cubicBezTo>
                      <a:pt x="74" y="43"/>
                      <a:pt x="74" y="43"/>
                      <a:pt x="74" y="43"/>
                    </a:cubicBezTo>
                    <a:cubicBezTo>
                      <a:pt x="73" y="43"/>
                      <a:pt x="73" y="43"/>
                      <a:pt x="73" y="43"/>
                    </a:cubicBezTo>
                    <a:cubicBezTo>
                      <a:pt x="73" y="43"/>
                      <a:pt x="73" y="43"/>
                      <a:pt x="73" y="43"/>
                    </a:cubicBezTo>
                    <a:cubicBezTo>
                      <a:pt x="73" y="43"/>
                      <a:pt x="73" y="42"/>
                      <a:pt x="73" y="42"/>
                    </a:cubicBezTo>
                    <a:cubicBezTo>
                      <a:pt x="74" y="42"/>
                      <a:pt x="74" y="42"/>
                      <a:pt x="74" y="41"/>
                    </a:cubicBezTo>
                    <a:cubicBezTo>
                      <a:pt x="74" y="41"/>
                      <a:pt x="73" y="41"/>
                      <a:pt x="73" y="41"/>
                    </a:cubicBezTo>
                    <a:cubicBezTo>
                      <a:pt x="73" y="40"/>
                      <a:pt x="73" y="40"/>
                      <a:pt x="72" y="40"/>
                    </a:cubicBezTo>
                    <a:cubicBezTo>
                      <a:pt x="72" y="40"/>
                      <a:pt x="72" y="40"/>
                      <a:pt x="72" y="40"/>
                    </a:cubicBezTo>
                    <a:cubicBezTo>
                      <a:pt x="72" y="40"/>
                      <a:pt x="73" y="39"/>
                      <a:pt x="73" y="39"/>
                    </a:cubicBezTo>
                    <a:cubicBezTo>
                      <a:pt x="73" y="40"/>
                      <a:pt x="74" y="40"/>
                      <a:pt x="74" y="39"/>
                    </a:cubicBezTo>
                    <a:cubicBezTo>
                      <a:pt x="74" y="38"/>
                      <a:pt x="75" y="37"/>
                      <a:pt x="75" y="36"/>
                    </a:cubicBezTo>
                    <a:cubicBezTo>
                      <a:pt x="75" y="34"/>
                      <a:pt x="76" y="32"/>
                      <a:pt x="77" y="30"/>
                    </a:cubicBezTo>
                    <a:cubicBezTo>
                      <a:pt x="77" y="30"/>
                      <a:pt x="78" y="29"/>
                      <a:pt x="78" y="29"/>
                    </a:cubicBezTo>
                    <a:cubicBezTo>
                      <a:pt x="78" y="29"/>
                      <a:pt x="78" y="28"/>
                      <a:pt x="78" y="28"/>
                    </a:cubicBezTo>
                    <a:cubicBezTo>
                      <a:pt x="78" y="27"/>
                      <a:pt x="78" y="27"/>
                      <a:pt x="79" y="27"/>
                    </a:cubicBezTo>
                    <a:cubicBezTo>
                      <a:pt x="80" y="27"/>
                      <a:pt x="80" y="27"/>
                      <a:pt x="80" y="26"/>
                    </a:cubicBezTo>
                    <a:cubicBezTo>
                      <a:pt x="80" y="26"/>
                      <a:pt x="80" y="25"/>
                      <a:pt x="80" y="25"/>
                    </a:cubicBezTo>
                    <a:cubicBezTo>
                      <a:pt x="80" y="25"/>
                      <a:pt x="80" y="25"/>
                      <a:pt x="79" y="25"/>
                    </a:cubicBezTo>
                    <a:cubicBezTo>
                      <a:pt x="79" y="25"/>
                      <a:pt x="79" y="25"/>
                      <a:pt x="78" y="25"/>
                    </a:cubicBezTo>
                    <a:cubicBezTo>
                      <a:pt x="78" y="25"/>
                      <a:pt x="78" y="25"/>
                      <a:pt x="78" y="25"/>
                    </a:cubicBezTo>
                    <a:cubicBezTo>
                      <a:pt x="78" y="25"/>
                      <a:pt x="78" y="24"/>
                      <a:pt x="78" y="24"/>
                    </a:cubicBezTo>
                    <a:cubicBezTo>
                      <a:pt x="79" y="24"/>
                      <a:pt x="79" y="24"/>
                      <a:pt x="80" y="24"/>
                    </a:cubicBezTo>
                    <a:cubicBezTo>
                      <a:pt x="80" y="25"/>
                      <a:pt x="81" y="25"/>
                      <a:pt x="82" y="24"/>
                    </a:cubicBezTo>
                    <a:cubicBezTo>
                      <a:pt x="82" y="24"/>
                      <a:pt x="82" y="24"/>
                      <a:pt x="82" y="24"/>
                    </a:cubicBezTo>
                    <a:cubicBezTo>
                      <a:pt x="83" y="24"/>
                      <a:pt x="83" y="24"/>
                      <a:pt x="83" y="23"/>
                    </a:cubicBezTo>
                    <a:cubicBezTo>
                      <a:pt x="82" y="23"/>
                      <a:pt x="82" y="23"/>
                      <a:pt x="82" y="23"/>
                    </a:cubicBezTo>
                    <a:cubicBezTo>
                      <a:pt x="82" y="23"/>
                      <a:pt x="83" y="22"/>
                      <a:pt x="83" y="22"/>
                    </a:cubicBezTo>
                    <a:cubicBezTo>
                      <a:pt x="83" y="22"/>
                      <a:pt x="84" y="22"/>
                      <a:pt x="84" y="22"/>
                    </a:cubicBezTo>
                    <a:cubicBezTo>
                      <a:pt x="85" y="22"/>
                      <a:pt x="85" y="21"/>
                      <a:pt x="85" y="21"/>
                    </a:cubicBezTo>
                    <a:cubicBezTo>
                      <a:pt x="86" y="20"/>
                      <a:pt x="86" y="20"/>
                      <a:pt x="85" y="19"/>
                    </a:cubicBezTo>
                    <a:cubicBezTo>
                      <a:pt x="85" y="18"/>
                      <a:pt x="85" y="18"/>
                      <a:pt x="85" y="18"/>
                    </a:cubicBezTo>
                    <a:cubicBezTo>
                      <a:pt x="84" y="17"/>
                      <a:pt x="83" y="17"/>
                      <a:pt x="81" y="16"/>
                    </a:cubicBezTo>
                    <a:cubicBezTo>
                      <a:pt x="81" y="16"/>
                      <a:pt x="80" y="17"/>
                      <a:pt x="79" y="17"/>
                    </a:cubicBezTo>
                    <a:cubicBezTo>
                      <a:pt x="79" y="17"/>
                      <a:pt x="79" y="17"/>
                      <a:pt x="79" y="17"/>
                    </a:cubicBezTo>
                    <a:cubicBezTo>
                      <a:pt x="78" y="18"/>
                      <a:pt x="78" y="18"/>
                      <a:pt x="78" y="18"/>
                    </a:cubicBezTo>
                    <a:cubicBezTo>
                      <a:pt x="78" y="18"/>
                      <a:pt x="78" y="18"/>
                      <a:pt x="78" y="18"/>
                    </a:cubicBezTo>
                    <a:cubicBezTo>
                      <a:pt x="77" y="18"/>
                      <a:pt x="77" y="18"/>
                      <a:pt x="77" y="18"/>
                    </a:cubicBezTo>
                    <a:cubicBezTo>
                      <a:pt x="76" y="18"/>
                      <a:pt x="76" y="18"/>
                      <a:pt x="76" y="18"/>
                    </a:cubicBezTo>
                    <a:cubicBezTo>
                      <a:pt x="75" y="19"/>
                      <a:pt x="74" y="20"/>
                      <a:pt x="73" y="21"/>
                    </a:cubicBezTo>
                    <a:cubicBezTo>
                      <a:pt x="72" y="21"/>
                      <a:pt x="71" y="21"/>
                      <a:pt x="70" y="22"/>
                    </a:cubicBezTo>
                    <a:cubicBezTo>
                      <a:pt x="70" y="22"/>
                      <a:pt x="70" y="22"/>
                      <a:pt x="70" y="22"/>
                    </a:cubicBezTo>
                    <a:cubicBezTo>
                      <a:pt x="70" y="22"/>
                      <a:pt x="70" y="22"/>
                      <a:pt x="70" y="22"/>
                    </a:cubicBezTo>
                    <a:cubicBezTo>
                      <a:pt x="70" y="22"/>
                      <a:pt x="69" y="22"/>
                      <a:pt x="69" y="23"/>
                    </a:cubicBezTo>
                    <a:cubicBezTo>
                      <a:pt x="69" y="23"/>
                      <a:pt x="69" y="23"/>
                      <a:pt x="69" y="23"/>
                    </a:cubicBezTo>
                    <a:cubicBezTo>
                      <a:pt x="69" y="23"/>
                      <a:pt x="69" y="23"/>
                      <a:pt x="69" y="23"/>
                    </a:cubicBezTo>
                    <a:cubicBezTo>
                      <a:pt x="69" y="22"/>
                      <a:pt x="70" y="22"/>
                      <a:pt x="70" y="22"/>
                    </a:cubicBezTo>
                    <a:cubicBezTo>
                      <a:pt x="70" y="22"/>
                      <a:pt x="70" y="22"/>
                      <a:pt x="70" y="22"/>
                    </a:cubicBezTo>
                    <a:cubicBezTo>
                      <a:pt x="70" y="22"/>
                      <a:pt x="70" y="22"/>
                      <a:pt x="70" y="22"/>
                    </a:cubicBezTo>
                    <a:cubicBezTo>
                      <a:pt x="70" y="21"/>
                      <a:pt x="70" y="21"/>
                      <a:pt x="70" y="21"/>
                    </a:cubicBezTo>
                    <a:cubicBezTo>
                      <a:pt x="71" y="20"/>
                      <a:pt x="72" y="20"/>
                      <a:pt x="72" y="19"/>
                    </a:cubicBezTo>
                    <a:cubicBezTo>
                      <a:pt x="73" y="19"/>
                      <a:pt x="74" y="18"/>
                      <a:pt x="74" y="18"/>
                    </a:cubicBezTo>
                    <a:cubicBezTo>
                      <a:pt x="74" y="17"/>
                      <a:pt x="74" y="17"/>
                      <a:pt x="75" y="17"/>
                    </a:cubicBezTo>
                    <a:cubicBezTo>
                      <a:pt x="75" y="15"/>
                      <a:pt x="74" y="14"/>
                      <a:pt x="73" y="15"/>
                    </a:cubicBezTo>
                    <a:cubicBezTo>
                      <a:pt x="73" y="15"/>
                      <a:pt x="73" y="15"/>
                      <a:pt x="73" y="15"/>
                    </a:cubicBezTo>
                    <a:cubicBezTo>
                      <a:pt x="72" y="15"/>
                      <a:pt x="72" y="15"/>
                      <a:pt x="72" y="15"/>
                    </a:cubicBezTo>
                    <a:cubicBezTo>
                      <a:pt x="72" y="15"/>
                      <a:pt x="72" y="16"/>
                      <a:pt x="72" y="16"/>
                    </a:cubicBezTo>
                    <a:cubicBezTo>
                      <a:pt x="72" y="17"/>
                      <a:pt x="71" y="17"/>
                      <a:pt x="71" y="17"/>
                    </a:cubicBezTo>
                    <a:cubicBezTo>
                      <a:pt x="71" y="17"/>
                      <a:pt x="70" y="17"/>
                      <a:pt x="70" y="17"/>
                    </a:cubicBezTo>
                    <a:cubicBezTo>
                      <a:pt x="70" y="17"/>
                      <a:pt x="69" y="17"/>
                      <a:pt x="68" y="17"/>
                    </a:cubicBezTo>
                    <a:cubicBezTo>
                      <a:pt x="68" y="17"/>
                      <a:pt x="68" y="17"/>
                      <a:pt x="68" y="17"/>
                    </a:cubicBezTo>
                    <a:cubicBezTo>
                      <a:pt x="68" y="17"/>
                      <a:pt x="68" y="17"/>
                      <a:pt x="68" y="16"/>
                    </a:cubicBezTo>
                    <a:cubicBezTo>
                      <a:pt x="68" y="16"/>
                      <a:pt x="69" y="16"/>
                      <a:pt x="69" y="16"/>
                    </a:cubicBezTo>
                    <a:cubicBezTo>
                      <a:pt x="69" y="16"/>
                      <a:pt x="70" y="16"/>
                      <a:pt x="70" y="15"/>
                    </a:cubicBezTo>
                    <a:cubicBezTo>
                      <a:pt x="70" y="15"/>
                      <a:pt x="70" y="14"/>
                      <a:pt x="70" y="14"/>
                    </a:cubicBezTo>
                    <a:cubicBezTo>
                      <a:pt x="69" y="14"/>
                      <a:pt x="68" y="14"/>
                      <a:pt x="68" y="14"/>
                    </a:cubicBezTo>
                    <a:cubicBezTo>
                      <a:pt x="65" y="13"/>
                      <a:pt x="64" y="13"/>
                      <a:pt x="62" y="14"/>
                    </a:cubicBezTo>
                    <a:cubicBezTo>
                      <a:pt x="62" y="15"/>
                      <a:pt x="61" y="15"/>
                      <a:pt x="61" y="15"/>
                    </a:cubicBezTo>
                    <a:cubicBezTo>
                      <a:pt x="61" y="15"/>
                      <a:pt x="60" y="15"/>
                      <a:pt x="60" y="15"/>
                    </a:cubicBezTo>
                    <a:cubicBezTo>
                      <a:pt x="60" y="15"/>
                      <a:pt x="59" y="15"/>
                      <a:pt x="59" y="15"/>
                    </a:cubicBezTo>
                    <a:cubicBezTo>
                      <a:pt x="59" y="15"/>
                      <a:pt x="59" y="15"/>
                      <a:pt x="59" y="15"/>
                    </a:cubicBezTo>
                    <a:cubicBezTo>
                      <a:pt x="60" y="15"/>
                      <a:pt x="60" y="14"/>
                      <a:pt x="60" y="14"/>
                    </a:cubicBezTo>
                    <a:cubicBezTo>
                      <a:pt x="61" y="14"/>
                      <a:pt x="62" y="14"/>
                      <a:pt x="63" y="13"/>
                    </a:cubicBezTo>
                    <a:cubicBezTo>
                      <a:pt x="64" y="13"/>
                      <a:pt x="66" y="13"/>
                      <a:pt x="67" y="13"/>
                    </a:cubicBezTo>
                    <a:cubicBezTo>
                      <a:pt x="69" y="13"/>
                      <a:pt x="70" y="13"/>
                      <a:pt x="71" y="13"/>
                    </a:cubicBezTo>
                    <a:cubicBezTo>
                      <a:pt x="72" y="13"/>
                      <a:pt x="73" y="13"/>
                      <a:pt x="74" y="13"/>
                    </a:cubicBezTo>
                    <a:cubicBezTo>
                      <a:pt x="75" y="13"/>
                      <a:pt x="76" y="12"/>
                      <a:pt x="76" y="11"/>
                    </a:cubicBezTo>
                    <a:cubicBezTo>
                      <a:pt x="77" y="11"/>
                      <a:pt x="77" y="10"/>
                      <a:pt x="77" y="10"/>
                    </a:cubicBezTo>
                    <a:cubicBezTo>
                      <a:pt x="76" y="9"/>
                      <a:pt x="75" y="9"/>
                      <a:pt x="75" y="9"/>
                    </a:cubicBezTo>
                    <a:cubicBezTo>
                      <a:pt x="74" y="8"/>
                      <a:pt x="73" y="7"/>
                      <a:pt x="72" y="8"/>
                    </a:cubicBezTo>
                    <a:cubicBezTo>
                      <a:pt x="71" y="8"/>
                      <a:pt x="71" y="8"/>
                      <a:pt x="71" y="8"/>
                    </a:cubicBezTo>
                    <a:cubicBezTo>
                      <a:pt x="71" y="8"/>
                      <a:pt x="71" y="8"/>
                      <a:pt x="71" y="8"/>
                    </a:cubicBezTo>
                    <a:cubicBezTo>
                      <a:pt x="71" y="8"/>
                      <a:pt x="71" y="8"/>
                      <a:pt x="71" y="8"/>
                    </a:cubicBezTo>
                    <a:cubicBezTo>
                      <a:pt x="71" y="8"/>
                      <a:pt x="71" y="8"/>
                      <a:pt x="72" y="7"/>
                    </a:cubicBezTo>
                    <a:cubicBezTo>
                      <a:pt x="72" y="7"/>
                      <a:pt x="72" y="6"/>
                      <a:pt x="72" y="6"/>
                    </a:cubicBezTo>
                    <a:cubicBezTo>
                      <a:pt x="72" y="5"/>
                      <a:pt x="71" y="5"/>
                      <a:pt x="71" y="5"/>
                    </a:cubicBezTo>
                    <a:cubicBezTo>
                      <a:pt x="70" y="6"/>
                      <a:pt x="68" y="6"/>
                      <a:pt x="67" y="5"/>
                    </a:cubicBezTo>
                    <a:cubicBezTo>
                      <a:pt x="66" y="5"/>
                      <a:pt x="66" y="5"/>
                      <a:pt x="65" y="5"/>
                    </a:cubicBezTo>
                    <a:cubicBezTo>
                      <a:pt x="64" y="5"/>
                      <a:pt x="64" y="5"/>
                      <a:pt x="63" y="5"/>
                    </a:cubicBezTo>
                    <a:cubicBezTo>
                      <a:pt x="63" y="6"/>
                      <a:pt x="62" y="6"/>
                      <a:pt x="61" y="6"/>
                    </a:cubicBezTo>
                    <a:cubicBezTo>
                      <a:pt x="60" y="5"/>
                      <a:pt x="60" y="6"/>
                      <a:pt x="59" y="6"/>
                    </a:cubicBezTo>
                    <a:cubicBezTo>
                      <a:pt x="59" y="6"/>
                      <a:pt x="59" y="6"/>
                      <a:pt x="59" y="6"/>
                    </a:cubicBezTo>
                    <a:cubicBezTo>
                      <a:pt x="58" y="6"/>
                      <a:pt x="58" y="6"/>
                      <a:pt x="58" y="6"/>
                    </a:cubicBezTo>
                    <a:cubicBezTo>
                      <a:pt x="58" y="6"/>
                      <a:pt x="58" y="6"/>
                      <a:pt x="58" y="6"/>
                    </a:cubicBezTo>
                    <a:cubicBezTo>
                      <a:pt x="59" y="6"/>
                      <a:pt x="59" y="5"/>
                      <a:pt x="59" y="5"/>
                    </a:cubicBezTo>
                    <a:cubicBezTo>
                      <a:pt x="60" y="5"/>
                      <a:pt x="61" y="5"/>
                      <a:pt x="61" y="5"/>
                    </a:cubicBezTo>
                    <a:cubicBezTo>
                      <a:pt x="62" y="5"/>
                      <a:pt x="64" y="5"/>
                      <a:pt x="65" y="5"/>
                    </a:cubicBezTo>
                    <a:cubicBezTo>
                      <a:pt x="66" y="5"/>
                      <a:pt x="67" y="5"/>
                      <a:pt x="68" y="5"/>
                    </a:cubicBezTo>
                    <a:cubicBezTo>
                      <a:pt x="69" y="5"/>
                      <a:pt x="70" y="5"/>
                      <a:pt x="70" y="4"/>
                    </a:cubicBezTo>
                    <a:cubicBezTo>
                      <a:pt x="71" y="4"/>
                      <a:pt x="71" y="4"/>
                      <a:pt x="71" y="4"/>
                    </a:cubicBezTo>
                    <a:cubicBezTo>
                      <a:pt x="70" y="3"/>
                      <a:pt x="69" y="2"/>
                      <a:pt x="68" y="2"/>
                    </a:cubicBezTo>
                    <a:cubicBezTo>
                      <a:pt x="66" y="2"/>
                      <a:pt x="65" y="1"/>
                      <a:pt x="63" y="1"/>
                    </a:cubicBezTo>
                    <a:cubicBezTo>
                      <a:pt x="62" y="0"/>
                      <a:pt x="61" y="0"/>
                      <a:pt x="61" y="0"/>
                    </a:cubicBezTo>
                    <a:cubicBezTo>
                      <a:pt x="60" y="0"/>
                      <a:pt x="59" y="0"/>
                      <a:pt x="58" y="0"/>
                    </a:cubicBezTo>
                    <a:cubicBezTo>
                      <a:pt x="57" y="1"/>
                      <a:pt x="57" y="1"/>
                      <a:pt x="56" y="2"/>
                    </a:cubicBezTo>
                    <a:cubicBezTo>
                      <a:pt x="56" y="2"/>
                      <a:pt x="56" y="2"/>
                      <a:pt x="56" y="2"/>
                    </a:cubicBezTo>
                    <a:cubicBezTo>
                      <a:pt x="56" y="2"/>
                      <a:pt x="56" y="2"/>
                      <a:pt x="56" y="2"/>
                    </a:cubicBezTo>
                    <a:cubicBezTo>
                      <a:pt x="56" y="2"/>
                      <a:pt x="56" y="2"/>
                      <a:pt x="56" y="2"/>
                    </a:cubicBezTo>
                    <a:cubicBezTo>
                      <a:pt x="56" y="2"/>
                      <a:pt x="56" y="2"/>
                      <a:pt x="56" y="2"/>
                    </a:cubicBezTo>
                    <a:cubicBezTo>
                      <a:pt x="56" y="2"/>
                      <a:pt x="56" y="2"/>
                      <a:pt x="56" y="3"/>
                    </a:cubicBezTo>
                    <a:cubicBezTo>
                      <a:pt x="56" y="3"/>
                      <a:pt x="56" y="3"/>
                      <a:pt x="56" y="3"/>
                    </a:cubicBezTo>
                    <a:cubicBezTo>
                      <a:pt x="56" y="3"/>
                      <a:pt x="56" y="3"/>
                      <a:pt x="56" y="3"/>
                    </a:cubicBezTo>
                    <a:cubicBezTo>
                      <a:pt x="56" y="3"/>
                      <a:pt x="56" y="3"/>
                      <a:pt x="56" y="3"/>
                    </a:cubicBezTo>
                    <a:cubicBezTo>
                      <a:pt x="56" y="3"/>
                      <a:pt x="56" y="3"/>
                      <a:pt x="56" y="3"/>
                    </a:cubicBezTo>
                    <a:cubicBezTo>
                      <a:pt x="56" y="3"/>
                      <a:pt x="55" y="2"/>
                      <a:pt x="55" y="2"/>
                    </a:cubicBezTo>
                    <a:cubicBezTo>
                      <a:pt x="54" y="2"/>
                      <a:pt x="54" y="2"/>
                      <a:pt x="54" y="2"/>
                    </a:cubicBezTo>
                    <a:cubicBezTo>
                      <a:pt x="54" y="2"/>
                      <a:pt x="54" y="2"/>
                      <a:pt x="54" y="2"/>
                    </a:cubicBezTo>
                    <a:cubicBezTo>
                      <a:pt x="54" y="3"/>
                      <a:pt x="54" y="3"/>
                      <a:pt x="54" y="3"/>
                    </a:cubicBezTo>
                    <a:cubicBezTo>
                      <a:pt x="54" y="3"/>
                      <a:pt x="54" y="3"/>
                      <a:pt x="54" y="3"/>
                    </a:cubicBezTo>
                    <a:cubicBezTo>
                      <a:pt x="54" y="3"/>
                      <a:pt x="54" y="4"/>
                      <a:pt x="54" y="3"/>
                    </a:cubicBezTo>
                    <a:cubicBezTo>
                      <a:pt x="53" y="3"/>
                      <a:pt x="52" y="3"/>
                      <a:pt x="52" y="2"/>
                    </a:cubicBezTo>
                    <a:cubicBezTo>
                      <a:pt x="51" y="2"/>
                      <a:pt x="51" y="2"/>
                      <a:pt x="50" y="2"/>
                    </a:cubicBezTo>
                    <a:cubicBezTo>
                      <a:pt x="50" y="3"/>
                      <a:pt x="50" y="3"/>
                      <a:pt x="49" y="3"/>
                    </a:cubicBezTo>
                    <a:cubicBezTo>
                      <a:pt x="49" y="3"/>
                      <a:pt x="49" y="3"/>
                      <a:pt x="49" y="3"/>
                    </a:cubicBezTo>
                    <a:cubicBezTo>
                      <a:pt x="49" y="4"/>
                      <a:pt x="49" y="5"/>
                      <a:pt x="49" y="5"/>
                    </a:cubicBezTo>
                    <a:cubicBezTo>
                      <a:pt x="49" y="6"/>
                      <a:pt x="48" y="6"/>
                      <a:pt x="48" y="6"/>
                    </a:cubicBezTo>
                    <a:cubicBezTo>
                      <a:pt x="48" y="6"/>
                      <a:pt x="48" y="6"/>
                      <a:pt x="47" y="7"/>
                    </a:cubicBezTo>
                    <a:cubicBezTo>
                      <a:pt x="47" y="7"/>
                      <a:pt x="47" y="7"/>
                      <a:pt x="47" y="7"/>
                    </a:cubicBezTo>
                    <a:cubicBezTo>
                      <a:pt x="46" y="7"/>
                      <a:pt x="46" y="6"/>
                      <a:pt x="45" y="6"/>
                    </a:cubicBezTo>
                    <a:cubicBezTo>
                      <a:pt x="45" y="6"/>
                      <a:pt x="45" y="6"/>
                      <a:pt x="45" y="7"/>
                    </a:cubicBezTo>
                    <a:cubicBezTo>
                      <a:pt x="45" y="7"/>
                      <a:pt x="45" y="7"/>
                      <a:pt x="45" y="7"/>
                    </a:cubicBezTo>
                    <a:cubicBezTo>
                      <a:pt x="45" y="8"/>
                      <a:pt x="45" y="9"/>
                      <a:pt x="45" y="10"/>
                    </a:cubicBezTo>
                    <a:cubicBezTo>
                      <a:pt x="46" y="11"/>
                      <a:pt x="46" y="12"/>
                      <a:pt x="46" y="13"/>
                    </a:cubicBezTo>
                    <a:cubicBezTo>
                      <a:pt x="46" y="14"/>
                      <a:pt x="46" y="14"/>
                      <a:pt x="46" y="14"/>
                    </a:cubicBezTo>
                    <a:cubicBezTo>
                      <a:pt x="45" y="14"/>
                      <a:pt x="45" y="14"/>
                      <a:pt x="45" y="13"/>
                    </a:cubicBezTo>
                    <a:cubicBezTo>
                      <a:pt x="45" y="13"/>
                      <a:pt x="44" y="13"/>
                      <a:pt x="44" y="13"/>
                    </a:cubicBezTo>
                    <a:cubicBezTo>
                      <a:pt x="44" y="12"/>
                      <a:pt x="44" y="12"/>
                      <a:pt x="44" y="12"/>
                    </a:cubicBezTo>
                    <a:cubicBezTo>
                      <a:pt x="44" y="12"/>
                      <a:pt x="44" y="12"/>
                      <a:pt x="44" y="11"/>
                    </a:cubicBezTo>
                    <a:cubicBezTo>
                      <a:pt x="44" y="11"/>
                      <a:pt x="43" y="11"/>
                      <a:pt x="43" y="10"/>
                    </a:cubicBezTo>
                    <a:cubicBezTo>
                      <a:pt x="43" y="9"/>
                      <a:pt x="43" y="9"/>
                      <a:pt x="42" y="8"/>
                    </a:cubicBezTo>
                    <a:cubicBezTo>
                      <a:pt x="42" y="7"/>
                      <a:pt x="42" y="7"/>
                      <a:pt x="41" y="7"/>
                    </a:cubicBezTo>
                    <a:cubicBezTo>
                      <a:pt x="41" y="7"/>
                      <a:pt x="40" y="7"/>
                      <a:pt x="40" y="7"/>
                    </a:cubicBezTo>
                    <a:cubicBezTo>
                      <a:pt x="40" y="7"/>
                      <a:pt x="40" y="7"/>
                      <a:pt x="40" y="8"/>
                    </a:cubicBezTo>
                    <a:cubicBezTo>
                      <a:pt x="40" y="9"/>
                      <a:pt x="40" y="10"/>
                      <a:pt x="40" y="11"/>
                    </a:cubicBezTo>
                    <a:cubicBezTo>
                      <a:pt x="40" y="11"/>
                      <a:pt x="40" y="11"/>
                      <a:pt x="39" y="12"/>
                    </a:cubicBezTo>
                    <a:cubicBezTo>
                      <a:pt x="39" y="12"/>
                      <a:pt x="39" y="12"/>
                      <a:pt x="38" y="12"/>
                    </a:cubicBezTo>
                    <a:cubicBezTo>
                      <a:pt x="38" y="12"/>
                      <a:pt x="38" y="12"/>
                      <a:pt x="38" y="12"/>
                    </a:cubicBezTo>
                    <a:cubicBezTo>
                      <a:pt x="38" y="12"/>
                      <a:pt x="38" y="12"/>
                      <a:pt x="38" y="12"/>
                    </a:cubicBezTo>
                    <a:cubicBezTo>
                      <a:pt x="37" y="12"/>
                      <a:pt x="37" y="12"/>
                      <a:pt x="37" y="12"/>
                    </a:cubicBezTo>
                    <a:cubicBezTo>
                      <a:pt x="37" y="11"/>
                      <a:pt x="38" y="11"/>
                      <a:pt x="37" y="11"/>
                    </a:cubicBezTo>
                    <a:cubicBezTo>
                      <a:pt x="37" y="10"/>
                      <a:pt x="37" y="9"/>
                      <a:pt x="37" y="8"/>
                    </a:cubicBezTo>
                    <a:cubicBezTo>
                      <a:pt x="37" y="8"/>
                      <a:pt x="37" y="8"/>
                      <a:pt x="37" y="8"/>
                    </a:cubicBezTo>
                    <a:cubicBezTo>
                      <a:pt x="37" y="8"/>
                      <a:pt x="37" y="7"/>
                      <a:pt x="37" y="7"/>
                    </a:cubicBezTo>
                    <a:cubicBezTo>
                      <a:pt x="37" y="7"/>
                      <a:pt x="37" y="7"/>
                      <a:pt x="36" y="8"/>
                    </a:cubicBezTo>
                    <a:cubicBezTo>
                      <a:pt x="36" y="8"/>
                      <a:pt x="36" y="8"/>
                      <a:pt x="36" y="9"/>
                    </a:cubicBezTo>
                    <a:cubicBezTo>
                      <a:pt x="36" y="9"/>
                      <a:pt x="36" y="10"/>
                      <a:pt x="36" y="10"/>
                    </a:cubicBezTo>
                    <a:cubicBezTo>
                      <a:pt x="36" y="10"/>
                      <a:pt x="36" y="11"/>
                      <a:pt x="35" y="11"/>
                    </a:cubicBezTo>
                    <a:cubicBezTo>
                      <a:pt x="35" y="11"/>
                      <a:pt x="35" y="11"/>
                      <a:pt x="35" y="11"/>
                    </a:cubicBezTo>
                    <a:cubicBezTo>
                      <a:pt x="35" y="11"/>
                      <a:pt x="35" y="11"/>
                      <a:pt x="35" y="11"/>
                    </a:cubicBezTo>
                    <a:cubicBezTo>
                      <a:pt x="35" y="11"/>
                      <a:pt x="35" y="11"/>
                      <a:pt x="35" y="12"/>
                    </a:cubicBezTo>
                    <a:cubicBezTo>
                      <a:pt x="35" y="12"/>
                      <a:pt x="34" y="12"/>
                      <a:pt x="34" y="12"/>
                    </a:cubicBezTo>
                    <a:cubicBezTo>
                      <a:pt x="34" y="12"/>
                      <a:pt x="34" y="12"/>
                      <a:pt x="34" y="12"/>
                    </a:cubicBezTo>
                    <a:cubicBezTo>
                      <a:pt x="34" y="12"/>
                      <a:pt x="34" y="12"/>
                      <a:pt x="34" y="13"/>
                    </a:cubicBezTo>
                    <a:cubicBezTo>
                      <a:pt x="34" y="12"/>
                      <a:pt x="34" y="12"/>
                      <a:pt x="34" y="12"/>
                    </a:cubicBezTo>
                    <a:cubicBezTo>
                      <a:pt x="34" y="12"/>
                      <a:pt x="34" y="12"/>
                      <a:pt x="34" y="12"/>
                    </a:cubicBezTo>
                    <a:cubicBezTo>
                      <a:pt x="34" y="12"/>
                      <a:pt x="35" y="12"/>
                      <a:pt x="35" y="12"/>
                    </a:cubicBezTo>
                    <a:cubicBezTo>
                      <a:pt x="35" y="11"/>
                      <a:pt x="35" y="11"/>
                      <a:pt x="35" y="11"/>
                    </a:cubicBezTo>
                    <a:cubicBezTo>
                      <a:pt x="35" y="11"/>
                      <a:pt x="35" y="11"/>
                      <a:pt x="35" y="11"/>
                    </a:cubicBezTo>
                    <a:cubicBezTo>
                      <a:pt x="35" y="11"/>
                      <a:pt x="35" y="11"/>
                      <a:pt x="35" y="10"/>
                    </a:cubicBezTo>
                    <a:cubicBezTo>
                      <a:pt x="35" y="10"/>
                      <a:pt x="36" y="9"/>
                      <a:pt x="36" y="9"/>
                    </a:cubicBezTo>
                    <a:cubicBezTo>
                      <a:pt x="36" y="8"/>
                      <a:pt x="36" y="7"/>
                      <a:pt x="36" y="7"/>
                    </a:cubicBezTo>
                    <a:cubicBezTo>
                      <a:pt x="36" y="7"/>
                      <a:pt x="35" y="6"/>
                      <a:pt x="35" y="6"/>
                    </a:cubicBezTo>
                    <a:cubicBezTo>
                      <a:pt x="35" y="6"/>
                      <a:pt x="34" y="6"/>
                      <a:pt x="34" y="7"/>
                    </a:cubicBezTo>
                    <a:cubicBezTo>
                      <a:pt x="33" y="7"/>
                      <a:pt x="32" y="7"/>
                      <a:pt x="31" y="7"/>
                    </a:cubicBezTo>
                    <a:cubicBezTo>
                      <a:pt x="30" y="7"/>
                      <a:pt x="29" y="7"/>
                      <a:pt x="28" y="8"/>
                    </a:cubicBezTo>
                    <a:cubicBezTo>
                      <a:pt x="28" y="8"/>
                      <a:pt x="27" y="8"/>
                      <a:pt x="27" y="8"/>
                    </a:cubicBezTo>
                    <a:cubicBezTo>
                      <a:pt x="27" y="9"/>
                      <a:pt x="27" y="9"/>
                      <a:pt x="27" y="9"/>
                    </a:cubicBezTo>
                    <a:cubicBezTo>
                      <a:pt x="27" y="9"/>
                      <a:pt x="27" y="9"/>
                      <a:pt x="27" y="9"/>
                    </a:cubicBezTo>
                    <a:cubicBezTo>
                      <a:pt x="27" y="9"/>
                      <a:pt x="27" y="9"/>
                      <a:pt x="27" y="9"/>
                    </a:cubicBezTo>
                    <a:cubicBezTo>
                      <a:pt x="27" y="9"/>
                      <a:pt x="27" y="9"/>
                      <a:pt x="26" y="8"/>
                    </a:cubicBezTo>
                    <a:cubicBezTo>
                      <a:pt x="26" y="8"/>
                      <a:pt x="26" y="8"/>
                      <a:pt x="25" y="9"/>
                    </a:cubicBezTo>
                    <a:cubicBezTo>
                      <a:pt x="25" y="9"/>
                      <a:pt x="24" y="9"/>
                      <a:pt x="24" y="10"/>
                    </a:cubicBezTo>
                    <a:cubicBezTo>
                      <a:pt x="24" y="10"/>
                      <a:pt x="24" y="10"/>
                      <a:pt x="24" y="10"/>
                    </a:cubicBezTo>
                    <a:cubicBezTo>
                      <a:pt x="24" y="11"/>
                      <a:pt x="24" y="11"/>
                      <a:pt x="24" y="12"/>
                    </a:cubicBezTo>
                    <a:cubicBezTo>
                      <a:pt x="24" y="12"/>
                      <a:pt x="23" y="12"/>
                      <a:pt x="23" y="13"/>
                    </a:cubicBezTo>
                    <a:cubicBezTo>
                      <a:pt x="23" y="13"/>
                      <a:pt x="23" y="13"/>
                      <a:pt x="23" y="13"/>
                    </a:cubicBezTo>
                    <a:cubicBezTo>
                      <a:pt x="22" y="13"/>
                      <a:pt x="22" y="14"/>
                      <a:pt x="22" y="13"/>
                    </a:cubicBezTo>
                    <a:cubicBezTo>
                      <a:pt x="21" y="13"/>
                      <a:pt x="21" y="13"/>
                      <a:pt x="20" y="13"/>
                    </a:cubicBezTo>
                    <a:cubicBezTo>
                      <a:pt x="19" y="13"/>
                      <a:pt x="18" y="13"/>
                      <a:pt x="18" y="14"/>
                    </a:cubicBezTo>
                    <a:cubicBezTo>
                      <a:pt x="17" y="15"/>
                      <a:pt x="17" y="15"/>
                      <a:pt x="16" y="15"/>
                    </a:cubicBezTo>
                    <a:cubicBezTo>
                      <a:pt x="16" y="15"/>
                      <a:pt x="15" y="15"/>
                      <a:pt x="15" y="16"/>
                    </a:cubicBezTo>
                    <a:cubicBezTo>
                      <a:pt x="14" y="16"/>
                      <a:pt x="14" y="17"/>
                      <a:pt x="13" y="18"/>
                    </a:cubicBezTo>
                    <a:cubicBezTo>
                      <a:pt x="13" y="18"/>
                      <a:pt x="13" y="19"/>
                      <a:pt x="14" y="19"/>
                    </a:cubicBezTo>
                    <a:cubicBezTo>
                      <a:pt x="15" y="19"/>
                      <a:pt x="15"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1"/>
                      <a:pt x="16" y="21"/>
                    </a:cubicBezTo>
                    <a:cubicBezTo>
                      <a:pt x="15" y="21"/>
                      <a:pt x="15" y="21"/>
                      <a:pt x="15" y="22"/>
                    </a:cubicBezTo>
                    <a:cubicBezTo>
                      <a:pt x="15" y="22"/>
                      <a:pt x="15" y="22"/>
                      <a:pt x="15" y="23"/>
                    </a:cubicBezTo>
                    <a:cubicBezTo>
                      <a:pt x="14" y="23"/>
                      <a:pt x="14" y="24"/>
                      <a:pt x="13" y="24"/>
                    </a:cubicBezTo>
                    <a:cubicBezTo>
                      <a:pt x="13" y="24"/>
                      <a:pt x="12" y="25"/>
                      <a:pt x="12" y="24"/>
                    </a:cubicBezTo>
                    <a:cubicBezTo>
                      <a:pt x="11" y="24"/>
                      <a:pt x="10" y="24"/>
                      <a:pt x="9" y="24"/>
                    </a:cubicBezTo>
                    <a:cubicBezTo>
                      <a:pt x="9" y="24"/>
                      <a:pt x="8" y="24"/>
                      <a:pt x="8" y="24"/>
                    </a:cubicBezTo>
                    <a:cubicBezTo>
                      <a:pt x="7" y="25"/>
                      <a:pt x="7" y="25"/>
                      <a:pt x="6" y="25"/>
                    </a:cubicBezTo>
                    <a:cubicBezTo>
                      <a:pt x="5" y="25"/>
                      <a:pt x="4" y="26"/>
                      <a:pt x="3" y="26"/>
                    </a:cubicBezTo>
                    <a:cubicBezTo>
                      <a:pt x="2" y="26"/>
                      <a:pt x="1" y="26"/>
                      <a:pt x="1" y="27"/>
                    </a:cubicBezTo>
                    <a:cubicBezTo>
                      <a:pt x="0" y="28"/>
                      <a:pt x="0" y="28"/>
                      <a:pt x="1" y="29"/>
                    </a:cubicBezTo>
                    <a:cubicBezTo>
                      <a:pt x="1" y="30"/>
                      <a:pt x="2" y="30"/>
                      <a:pt x="2" y="31"/>
                    </a:cubicBezTo>
                    <a:cubicBezTo>
                      <a:pt x="2" y="31"/>
                      <a:pt x="2" y="31"/>
                      <a:pt x="2" y="31"/>
                    </a:cubicBezTo>
                    <a:cubicBezTo>
                      <a:pt x="2" y="31"/>
                      <a:pt x="2" y="31"/>
                      <a:pt x="3" y="31"/>
                    </a:cubicBezTo>
                    <a:cubicBezTo>
                      <a:pt x="3" y="31"/>
                      <a:pt x="2" y="31"/>
                      <a:pt x="2" y="31"/>
                    </a:cubicBezTo>
                    <a:cubicBezTo>
                      <a:pt x="2" y="31"/>
                      <a:pt x="2" y="31"/>
                      <a:pt x="2" y="31"/>
                    </a:cubicBezTo>
                    <a:cubicBezTo>
                      <a:pt x="2" y="31"/>
                      <a:pt x="2" y="31"/>
                      <a:pt x="2" y="31"/>
                    </a:cubicBezTo>
                    <a:cubicBezTo>
                      <a:pt x="2" y="31"/>
                      <a:pt x="2" y="31"/>
                      <a:pt x="2" y="31"/>
                    </a:cubicBezTo>
                    <a:cubicBezTo>
                      <a:pt x="2" y="32"/>
                      <a:pt x="3" y="32"/>
                      <a:pt x="3" y="32"/>
                    </a:cubicBezTo>
                    <a:cubicBezTo>
                      <a:pt x="3" y="33"/>
                      <a:pt x="3" y="33"/>
                      <a:pt x="4" y="33"/>
                    </a:cubicBezTo>
                    <a:cubicBezTo>
                      <a:pt x="4" y="33"/>
                      <a:pt x="5" y="33"/>
                      <a:pt x="5" y="33"/>
                    </a:cubicBezTo>
                    <a:cubicBezTo>
                      <a:pt x="6" y="33"/>
                      <a:pt x="6" y="33"/>
                      <a:pt x="7" y="33"/>
                    </a:cubicBezTo>
                    <a:cubicBezTo>
                      <a:pt x="7" y="33"/>
                      <a:pt x="7" y="33"/>
                      <a:pt x="7" y="33"/>
                    </a:cubicBezTo>
                    <a:cubicBezTo>
                      <a:pt x="7" y="33"/>
                      <a:pt x="7" y="33"/>
                      <a:pt x="7" y="34"/>
                    </a:cubicBezTo>
                    <a:cubicBezTo>
                      <a:pt x="7" y="34"/>
                      <a:pt x="7" y="34"/>
                      <a:pt x="7" y="34"/>
                    </a:cubicBezTo>
                    <a:cubicBezTo>
                      <a:pt x="7" y="34"/>
                      <a:pt x="7" y="34"/>
                      <a:pt x="6" y="34"/>
                    </a:cubicBezTo>
                    <a:cubicBezTo>
                      <a:pt x="5" y="34"/>
                      <a:pt x="4" y="33"/>
                      <a:pt x="4" y="34"/>
                    </a:cubicBezTo>
                    <a:cubicBezTo>
                      <a:pt x="3" y="34"/>
                      <a:pt x="3" y="34"/>
                      <a:pt x="2" y="34"/>
                    </a:cubicBezTo>
                    <a:cubicBezTo>
                      <a:pt x="2" y="34"/>
                      <a:pt x="1" y="34"/>
                      <a:pt x="1" y="34"/>
                    </a:cubicBezTo>
                    <a:cubicBezTo>
                      <a:pt x="0" y="35"/>
                      <a:pt x="0" y="36"/>
                      <a:pt x="0" y="36"/>
                    </a:cubicBezTo>
                    <a:cubicBezTo>
                      <a:pt x="1" y="37"/>
                      <a:pt x="1" y="37"/>
                      <a:pt x="2" y="38"/>
                    </a:cubicBezTo>
                    <a:cubicBezTo>
                      <a:pt x="2" y="38"/>
                      <a:pt x="2" y="38"/>
                      <a:pt x="2" y="38"/>
                    </a:cubicBezTo>
                    <a:cubicBezTo>
                      <a:pt x="2" y="38"/>
                      <a:pt x="1" y="38"/>
                      <a:pt x="1" y="39"/>
                    </a:cubicBezTo>
                    <a:cubicBezTo>
                      <a:pt x="1" y="39"/>
                      <a:pt x="1" y="39"/>
                      <a:pt x="1" y="39"/>
                    </a:cubicBezTo>
                    <a:cubicBezTo>
                      <a:pt x="1" y="40"/>
                      <a:pt x="2" y="41"/>
                      <a:pt x="3" y="42"/>
                    </a:cubicBezTo>
                    <a:cubicBezTo>
                      <a:pt x="3" y="42"/>
                      <a:pt x="4" y="42"/>
                      <a:pt x="4" y="41"/>
                    </a:cubicBezTo>
                    <a:cubicBezTo>
                      <a:pt x="4" y="41"/>
                      <a:pt x="5" y="41"/>
                      <a:pt x="5" y="41"/>
                    </a:cubicBezTo>
                    <a:cubicBezTo>
                      <a:pt x="5" y="41"/>
                      <a:pt x="6" y="41"/>
                      <a:pt x="6" y="42"/>
                    </a:cubicBezTo>
                    <a:cubicBezTo>
                      <a:pt x="6" y="42"/>
                      <a:pt x="6" y="42"/>
                      <a:pt x="6" y="42"/>
                    </a:cubicBezTo>
                    <a:cubicBezTo>
                      <a:pt x="7" y="41"/>
                      <a:pt x="8" y="42"/>
                      <a:pt x="9" y="42"/>
                    </a:cubicBezTo>
                    <a:cubicBezTo>
                      <a:pt x="9" y="42"/>
                      <a:pt x="9" y="42"/>
                      <a:pt x="10" y="42"/>
                    </a:cubicBezTo>
                    <a:cubicBezTo>
                      <a:pt x="11" y="42"/>
                      <a:pt x="12" y="42"/>
                      <a:pt x="12" y="43"/>
                    </a:cubicBezTo>
                    <a:cubicBezTo>
                      <a:pt x="13" y="44"/>
                      <a:pt x="14" y="44"/>
                      <a:pt x="15" y="45"/>
                    </a:cubicBezTo>
                    <a:cubicBezTo>
                      <a:pt x="15" y="45"/>
                      <a:pt x="15" y="45"/>
                      <a:pt x="15" y="45"/>
                    </a:cubicBezTo>
                    <a:cubicBezTo>
                      <a:pt x="15" y="46"/>
                      <a:pt x="15" y="46"/>
                      <a:pt x="15" y="46"/>
                    </a:cubicBezTo>
                    <a:cubicBezTo>
                      <a:pt x="15" y="47"/>
                      <a:pt x="15" y="47"/>
                      <a:pt x="15" y="47"/>
                    </a:cubicBezTo>
                    <a:cubicBezTo>
                      <a:pt x="15" y="48"/>
                      <a:pt x="15" y="49"/>
                      <a:pt x="15" y="49"/>
                    </a:cubicBezTo>
                    <a:cubicBezTo>
                      <a:pt x="15" y="49"/>
                      <a:pt x="16" y="50"/>
                      <a:pt x="16" y="50"/>
                    </a:cubicBezTo>
                    <a:cubicBezTo>
                      <a:pt x="16" y="50"/>
                      <a:pt x="16" y="51"/>
                      <a:pt x="15" y="51"/>
                    </a:cubicBezTo>
                    <a:cubicBezTo>
                      <a:pt x="15" y="51"/>
                      <a:pt x="15" y="51"/>
                      <a:pt x="15" y="52"/>
                    </a:cubicBezTo>
                    <a:cubicBezTo>
                      <a:pt x="15" y="52"/>
                      <a:pt x="16" y="52"/>
                      <a:pt x="16" y="52"/>
                    </a:cubicBezTo>
                    <a:cubicBezTo>
                      <a:pt x="16" y="52"/>
                      <a:pt x="16" y="52"/>
                      <a:pt x="16" y="52"/>
                    </a:cubicBezTo>
                    <a:cubicBezTo>
                      <a:pt x="16" y="52"/>
                      <a:pt x="16" y="53"/>
                      <a:pt x="16" y="53"/>
                    </a:cubicBezTo>
                    <a:cubicBezTo>
                      <a:pt x="16" y="53"/>
                      <a:pt x="16" y="53"/>
                      <a:pt x="16" y="54"/>
                    </a:cubicBezTo>
                    <a:cubicBezTo>
                      <a:pt x="16" y="54"/>
                      <a:pt x="16" y="54"/>
                      <a:pt x="16" y="54"/>
                    </a:cubicBezTo>
                    <a:cubicBezTo>
                      <a:pt x="16" y="54"/>
                      <a:pt x="16" y="55"/>
                      <a:pt x="16" y="55"/>
                    </a:cubicBezTo>
                    <a:cubicBezTo>
                      <a:pt x="16" y="55"/>
                      <a:pt x="16" y="55"/>
                      <a:pt x="16" y="56"/>
                    </a:cubicBezTo>
                    <a:cubicBezTo>
                      <a:pt x="16" y="56"/>
                      <a:pt x="16" y="57"/>
                      <a:pt x="16" y="57"/>
                    </a:cubicBezTo>
                    <a:cubicBezTo>
                      <a:pt x="16" y="58"/>
                      <a:pt x="16" y="58"/>
                      <a:pt x="16" y="59"/>
                    </a:cubicBezTo>
                    <a:cubicBezTo>
                      <a:pt x="16" y="59"/>
                      <a:pt x="16" y="59"/>
                      <a:pt x="16" y="59"/>
                    </a:cubicBezTo>
                    <a:cubicBezTo>
                      <a:pt x="16" y="59"/>
                      <a:pt x="16" y="59"/>
                      <a:pt x="16" y="59"/>
                    </a:cubicBezTo>
                    <a:cubicBezTo>
                      <a:pt x="17" y="60"/>
                      <a:pt x="17" y="60"/>
                      <a:pt x="16" y="60"/>
                    </a:cubicBezTo>
                    <a:cubicBezTo>
                      <a:pt x="16" y="60"/>
                      <a:pt x="15" y="60"/>
                      <a:pt x="15" y="61"/>
                    </a:cubicBezTo>
                    <a:cubicBezTo>
                      <a:pt x="15" y="61"/>
                      <a:pt x="15" y="61"/>
                      <a:pt x="15" y="61"/>
                    </a:cubicBezTo>
                    <a:cubicBezTo>
                      <a:pt x="15" y="61"/>
                      <a:pt x="16" y="61"/>
                      <a:pt x="15" y="62"/>
                    </a:cubicBezTo>
                    <a:cubicBezTo>
                      <a:pt x="15" y="62"/>
                      <a:pt x="15" y="62"/>
                      <a:pt x="15" y="63"/>
                    </a:cubicBezTo>
                    <a:cubicBezTo>
                      <a:pt x="15" y="63"/>
                      <a:pt x="15" y="63"/>
                      <a:pt x="15" y="63"/>
                    </a:cubicBezTo>
                    <a:cubicBezTo>
                      <a:pt x="15" y="63"/>
                      <a:pt x="15" y="63"/>
                      <a:pt x="15" y="63"/>
                    </a:cubicBezTo>
                    <a:cubicBezTo>
                      <a:pt x="15" y="63"/>
                      <a:pt x="15" y="63"/>
                      <a:pt x="15" y="63"/>
                    </a:cubicBezTo>
                    <a:cubicBezTo>
                      <a:pt x="15" y="63"/>
                      <a:pt x="15" y="63"/>
                      <a:pt x="15" y="63"/>
                    </a:cubicBezTo>
                    <a:cubicBezTo>
                      <a:pt x="15" y="63"/>
                      <a:pt x="15" y="63"/>
                      <a:pt x="15" y="63"/>
                    </a:cubicBezTo>
                    <a:cubicBezTo>
                      <a:pt x="15" y="63"/>
                      <a:pt x="15" y="63"/>
                      <a:pt x="15" y="64"/>
                    </a:cubicBezTo>
                    <a:cubicBezTo>
                      <a:pt x="15" y="64"/>
                      <a:pt x="15" y="64"/>
                      <a:pt x="15" y="64"/>
                    </a:cubicBezTo>
                    <a:cubicBezTo>
                      <a:pt x="15" y="64"/>
                      <a:pt x="15" y="64"/>
                      <a:pt x="15" y="64"/>
                    </a:cubicBezTo>
                    <a:cubicBezTo>
                      <a:pt x="15" y="64"/>
                      <a:pt x="15" y="64"/>
                      <a:pt x="15" y="64"/>
                    </a:cubicBezTo>
                    <a:cubicBezTo>
                      <a:pt x="15" y="64"/>
                      <a:pt x="14" y="65"/>
                      <a:pt x="14" y="65"/>
                    </a:cubicBezTo>
                    <a:cubicBezTo>
                      <a:pt x="14" y="66"/>
                      <a:pt x="14" y="66"/>
                      <a:pt x="14" y="66"/>
                    </a:cubicBezTo>
                    <a:cubicBezTo>
                      <a:pt x="15" y="67"/>
                      <a:pt x="16" y="67"/>
                      <a:pt x="17" y="67"/>
                    </a:cubicBezTo>
                    <a:cubicBezTo>
                      <a:pt x="17" y="66"/>
                      <a:pt x="17" y="66"/>
                      <a:pt x="17" y="66"/>
                    </a:cubicBezTo>
                    <a:cubicBezTo>
                      <a:pt x="17" y="66"/>
                      <a:pt x="18" y="66"/>
                      <a:pt x="18" y="66"/>
                    </a:cubicBezTo>
                    <a:cubicBezTo>
                      <a:pt x="18" y="66"/>
                      <a:pt x="18" y="66"/>
                      <a:pt x="18" y="66"/>
                    </a:cubicBezTo>
                    <a:cubicBezTo>
                      <a:pt x="18" y="66"/>
                      <a:pt x="18" y="66"/>
                      <a:pt x="18" y="66"/>
                    </a:cubicBezTo>
                    <a:cubicBezTo>
                      <a:pt x="18" y="66"/>
                      <a:pt x="18" y="66"/>
                      <a:pt x="18" y="66"/>
                    </a:cubicBezTo>
                    <a:cubicBezTo>
                      <a:pt x="18" y="66"/>
                      <a:pt x="18" y="66"/>
                      <a:pt x="18" y="66"/>
                    </a:cubicBezTo>
                    <a:cubicBezTo>
                      <a:pt x="18" y="66"/>
                      <a:pt x="19" y="66"/>
                      <a:pt x="19" y="66"/>
                    </a:cubicBezTo>
                    <a:cubicBezTo>
                      <a:pt x="19" y="67"/>
                      <a:pt x="18" y="67"/>
                      <a:pt x="18" y="67"/>
                    </a:cubicBezTo>
                    <a:cubicBezTo>
                      <a:pt x="18" y="67"/>
                      <a:pt x="18" y="67"/>
                      <a:pt x="17" y="68"/>
                    </a:cubicBezTo>
                    <a:cubicBezTo>
                      <a:pt x="17" y="68"/>
                      <a:pt x="17" y="68"/>
                      <a:pt x="18" y="68"/>
                    </a:cubicBezTo>
                    <a:cubicBezTo>
                      <a:pt x="18" y="68"/>
                      <a:pt x="18" y="69"/>
                      <a:pt x="18" y="69"/>
                    </a:cubicBezTo>
                    <a:cubicBezTo>
                      <a:pt x="19" y="69"/>
                      <a:pt x="19" y="69"/>
                      <a:pt x="18" y="69"/>
                    </a:cubicBezTo>
                    <a:cubicBezTo>
                      <a:pt x="18" y="70"/>
                      <a:pt x="18" y="70"/>
                      <a:pt x="18" y="70"/>
                    </a:cubicBezTo>
                    <a:cubicBezTo>
                      <a:pt x="18" y="70"/>
                      <a:pt x="18" y="70"/>
                      <a:pt x="18" y="70"/>
                    </a:cubicBezTo>
                    <a:cubicBezTo>
                      <a:pt x="18" y="70"/>
                      <a:pt x="18" y="70"/>
                      <a:pt x="18" y="70"/>
                    </a:cubicBezTo>
                    <a:cubicBezTo>
                      <a:pt x="19" y="70"/>
                      <a:pt x="19" y="71"/>
                      <a:pt x="19" y="71"/>
                    </a:cubicBezTo>
                    <a:cubicBezTo>
                      <a:pt x="19" y="71"/>
                      <a:pt x="19" y="71"/>
                      <a:pt x="19" y="71"/>
                    </a:cubicBezTo>
                    <a:cubicBezTo>
                      <a:pt x="19" y="71"/>
                      <a:pt x="19" y="71"/>
                      <a:pt x="19" y="71"/>
                    </a:cubicBezTo>
                    <a:cubicBezTo>
                      <a:pt x="19" y="71"/>
                      <a:pt x="18" y="71"/>
                      <a:pt x="18" y="70"/>
                    </a:cubicBezTo>
                    <a:cubicBezTo>
                      <a:pt x="18" y="70"/>
                      <a:pt x="18" y="70"/>
                      <a:pt x="18" y="70"/>
                    </a:cubicBezTo>
                    <a:cubicBezTo>
                      <a:pt x="18" y="70"/>
                      <a:pt x="18" y="70"/>
                      <a:pt x="18" y="70"/>
                    </a:cubicBezTo>
                    <a:cubicBezTo>
                      <a:pt x="18" y="70"/>
                      <a:pt x="17" y="70"/>
                      <a:pt x="16" y="70"/>
                    </a:cubicBezTo>
                    <a:cubicBezTo>
                      <a:pt x="16" y="70"/>
                      <a:pt x="16" y="69"/>
                      <a:pt x="15" y="69"/>
                    </a:cubicBezTo>
                    <a:cubicBezTo>
                      <a:pt x="15" y="69"/>
                      <a:pt x="14" y="70"/>
                      <a:pt x="14" y="70"/>
                    </a:cubicBezTo>
                    <a:cubicBezTo>
                      <a:pt x="14" y="70"/>
                      <a:pt x="14" y="70"/>
                      <a:pt x="14" y="70"/>
                    </a:cubicBezTo>
                    <a:cubicBezTo>
                      <a:pt x="14" y="71"/>
                      <a:pt x="14" y="71"/>
                      <a:pt x="14" y="71"/>
                    </a:cubicBezTo>
                    <a:cubicBezTo>
                      <a:pt x="14" y="71"/>
                      <a:pt x="14" y="71"/>
                      <a:pt x="14" y="72"/>
                    </a:cubicBezTo>
                    <a:cubicBezTo>
                      <a:pt x="13" y="72"/>
                      <a:pt x="13" y="72"/>
                      <a:pt x="13" y="72"/>
                    </a:cubicBezTo>
                    <a:cubicBezTo>
                      <a:pt x="13" y="73"/>
                      <a:pt x="13" y="73"/>
                      <a:pt x="13" y="74"/>
                    </a:cubicBezTo>
                    <a:cubicBezTo>
                      <a:pt x="13" y="75"/>
                      <a:pt x="13" y="75"/>
                      <a:pt x="14" y="76"/>
                    </a:cubicBezTo>
                    <a:cubicBezTo>
                      <a:pt x="14" y="76"/>
                      <a:pt x="14" y="76"/>
                      <a:pt x="14" y="76"/>
                    </a:cubicBezTo>
                    <a:cubicBezTo>
                      <a:pt x="15" y="76"/>
                      <a:pt x="16" y="76"/>
                      <a:pt x="17" y="76"/>
                    </a:cubicBezTo>
                    <a:cubicBezTo>
                      <a:pt x="17" y="76"/>
                      <a:pt x="18" y="75"/>
                      <a:pt x="17" y="74"/>
                    </a:cubicBezTo>
                    <a:cubicBezTo>
                      <a:pt x="17" y="74"/>
                      <a:pt x="17" y="74"/>
                      <a:pt x="17" y="74"/>
                    </a:cubicBezTo>
                    <a:cubicBezTo>
                      <a:pt x="16" y="74"/>
                      <a:pt x="16" y="73"/>
                      <a:pt x="16" y="73"/>
                    </a:cubicBezTo>
                    <a:cubicBezTo>
                      <a:pt x="16" y="73"/>
                      <a:pt x="16" y="73"/>
                      <a:pt x="16" y="73"/>
                    </a:cubicBezTo>
                    <a:cubicBezTo>
                      <a:pt x="16" y="72"/>
                      <a:pt x="16" y="72"/>
                      <a:pt x="16" y="72"/>
                    </a:cubicBezTo>
                    <a:cubicBezTo>
                      <a:pt x="16" y="73"/>
                      <a:pt x="16" y="73"/>
                      <a:pt x="16" y="73"/>
                    </a:cubicBezTo>
                    <a:cubicBezTo>
                      <a:pt x="16" y="73"/>
                      <a:pt x="16" y="73"/>
                      <a:pt x="16" y="73"/>
                    </a:cubicBezTo>
                    <a:cubicBezTo>
                      <a:pt x="17" y="73"/>
                      <a:pt x="18" y="74"/>
                      <a:pt x="20" y="74"/>
                    </a:cubicBezTo>
                    <a:cubicBezTo>
                      <a:pt x="20" y="74"/>
                      <a:pt x="20" y="74"/>
                      <a:pt x="20" y="74"/>
                    </a:cubicBezTo>
                    <a:cubicBezTo>
                      <a:pt x="20" y="75"/>
                      <a:pt x="19" y="75"/>
                      <a:pt x="19" y="75"/>
                    </a:cubicBezTo>
                    <a:cubicBezTo>
                      <a:pt x="19" y="75"/>
                      <a:pt x="19" y="75"/>
                      <a:pt x="19" y="75"/>
                    </a:cubicBezTo>
                    <a:cubicBezTo>
                      <a:pt x="19" y="75"/>
                      <a:pt x="19" y="75"/>
                      <a:pt x="19" y="75"/>
                    </a:cubicBezTo>
                    <a:cubicBezTo>
                      <a:pt x="19" y="75"/>
                      <a:pt x="19" y="75"/>
                      <a:pt x="19" y="75"/>
                    </a:cubicBezTo>
                    <a:cubicBezTo>
                      <a:pt x="19" y="75"/>
                      <a:pt x="19" y="76"/>
                      <a:pt x="19" y="76"/>
                    </a:cubicBezTo>
                    <a:cubicBezTo>
                      <a:pt x="19" y="76"/>
                      <a:pt x="19" y="76"/>
                      <a:pt x="19" y="77"/>
                    </a:cubicBezTo>
                    <a:cubicBezTo>
                      <a:pt x="19" y="77"/>
                      <a:pt x="19" y="77"/>
                      <a:pt x="18" y="77"/>
                    </a:cubicBezTo>
                    <a:cubicBezTo>
                      <a:pt x="18" y="77"/>
                      <a:pt x="18" y="77"/>
                      <a:pt x="18" y="78"/>
                    </a:cubicBezTo>
                    <a:cubicBezTo>
                      <a:pt x="18" y="79"/>
                      <a:pt x="17" y="79"/>
                      <a:pt x="16" y="79"/>
                    </a:cubicBezTo>
                    <a:cubicBezTo>
                      <a:pt x="16" y="79"/>
                      <a:pt x="15" y="79"/>
                      <a:pt x="15" y="79"/>
                    </a:cubicBezTo>
                    <a:cubicBezTo>
                      <a:pt x="15" y="80"/>
                      <a:pt x="15" y="80"/>
                      <a:pt x="15" y="81"/>
                    </a:cubicBezTo>
                    <a:cubicBezTo>
                      <a:pt x="15" y="81"/>
                      <a:pt x="15" y="81"/>
                      <a:pt x="15" y="81"/>
                    </a:cubicBezTo>
                    <a:cubicBezTo>
                      <a:pt x="15" y="81"/>
                      <a:pt x="15" y="81"/>
                      <a:pt x="15" y="81"/>
                    </a:cubicBezTo>
                    <a:cubicBezTo>
                      <a:pt x="15" y="81"/>
                      <a:pt x="15" y="81"/>
                      <a:pt x="15" y="81"/>
                    </a:cubicBezTo>
                    <a:cubicBezTo>
                      <a:pt x="15" y="81"/>
                      <a:pt x="15" y="81"/>
                      <a:pt x="15" y="81"/>
                    </a:cubicBezTo>
                    <a:cubicBezTo>
                      <a:pt x="15" y="80"/>
                      <a:pt x="15" y="80"/>
                      <a:pt x="15" y="80"/>
                    </a:cubicBezTo>
                    <a:cubicBezTo>
                      <a:pt x="14" y="80"/>
                      <a:pt x="14" y="80"/>
                      <a:pt x="14" y="81"/>
                    </a:cubicBezTo>
                    <a:cubicBezTo>
                      <a:pt x="14" y="81"/>
                      <a:pt x="14" y="81"/>
                      <a:pt x="13" y="81"/>
                    </a:cubicBezTo>
                    <a:cubicBezTo>
                      <a:pt x="13" y="82"/>
                      <a:pt x="13" y="82"/>
                      <a:pt x="13" y="83"/>
                    </a:cubicBezTo>
                    <a:cubicBezTo>
                      <a:pt x="12" y="83"/>
                      <a:pt x="12" y="83"/>
                      <a:pt x="12" y="84"/>
                    </a:cubicBezTo>
                    <a:cubicBezTo>
                      <a:pt x="12" y="84"/>
                      <a:pt x="12" y="84"/>
                      <a:pt x="12" y="85"/>
                    </a:cubicBezTo>
                    <a:cubicBezTo>
                      <a:pt x="12" y="85"/>
                      <a:pt x="12" y="85"/>
                      <a:pt x="12" y="86"/>
                    </a:cubicBezTo>
                    <a:cubicBezTo>
                      <a:pt x="12" y="86"/>
                      <a:pt x="12"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2" y="86"/>
                      <a:pt x="12" y="87"/>
                      <a:pt x="12" y="87"/>
                    </a:cubicBezTo>
                    <a:cubicBezTo>
                      <a:pt x="11" y="88"/>
                      <a:pt x="11" y="88"/>
                      <a:pt x="12" y="89"/>
                    </a:cubicBezTo>
                    <a:cubicBezTo>
                      <a:pt x="12" y="89"/>
                      <a:pt x="12" y="89"/>
                      <a:pt x="12" y="90"/>
                    </a:cubicBezTo>
                    <a:cubicBezTo>
                      <a:pt x="12" y="90"/>
                      <a:pt x="12" y="90"/>
                      <a:pt x="12" y="91"/>
                    </a:cubicBezTo>
                    <a:cubicBezTo>
                      <a:pt x="12" y="92"/>
                      <a:pt x="13" y="93"/>
                      <a:pt x="13" y="94"/>
                    </a:cubicBezTo>
                    <a:cubicBezTo>
                      <a:pt x="12" y="94"/>
                      <a:pt x="13" y="95"/>
                      <a:pt x="13" y="95"/>
                    </a:cubicBezTo>
                    <a:cubicBezTo>
                      <a:pt x="13" y="95"/>
                      <a:pt x="13" y="95"/>
                      <a:pt x="13" y="95"/>
                    </a:cubicBezTo>
                    <a:cubicBezTo>
                      <a:pt x="14" y="95"/>
                      <a:pt x="14" y="95"/>
                      <a:pt x="15" y="95"/>
                    </a:cubicBezTo>
                    <a:cubicBezTo>
                      <a:pt x="15" y="95"/>
                      <a:pt x="15" y="95"/>
                      <a:pt x="15" y="95"/>
                    </a:cubicBezTo>
                    <a:cubicBezTo>
                      <a:pt x="15" y="94"/>
                      <a:pt x="15" y="94"/>
                      <a:pt x="15" y="94"/>
                    </a:cubicBezTo>
                    <a:cubicBezTo>
                      <a:pt x="15" y="94"/>
                      <a:pt x="15" y="94"/>
                      <a:pt x="15" y="94"/>
                    </a:cubicBezTo>
                    <a:cubicBezTo>
                      <a:pt x="15" y="95"/>
                      <a:pt x="15" y="95"/>
                      <a:pt x="15" y="94"/>
                    </a:cubicBezTo>
                    <a:cubicBezTo>
                      <a:pt x="15" y="95"/>
                      <a:pt x="15" y="95"/>
                      <a:pt x="15" y="95"/>
                    </a:cubicBezTo>
                    <a:cubicBezTo>
                      <a:pt x="15" y="95"/>
                      <a:pt x="15" y="95"/>
                      <a:pt x="15" y="95"/>
                    </a:cubicBezTo>
                    <a:cubicBezTo>
                      <a:pt x="14" y="95"/>
                      <a:pt x="14" y="95"/>
                      <a:pt x="14" y="96"/>
                    </a:cubicBezTo>
                    <a:cubicBezTo>
                      <a:pt x="13" y="96"/>
                      <a:pt x="13" y="97"/>
                      <a:pt x="13" y="97"/>
                    </a:cubicBezTo>
                    <a:cubicBezTo>
                      <a:pt x="13" y="98"/>
                      <a:pt x="13" y="99"/>
                      <a:pt x="14" y="100"/>
                    </a:cubicBezTo>
                    <a:cubicBezTo>
                      <a:pt x="14" y="100"/>
                      <a:pt x="14" y="100"/>
                      <a:pt x="14" y="100"/>
                    </a:cubicBezTo>
                    <a:cubicBezTo>
                      <a:pt x="14" y="100"/>
                      <a:pt x="14" y="100"/>
                      <a:pt x="14" y="100"/>
                    </a:cubicBezTo>
                    <a:cubicBezTo>
                      <a:pt x="14" y="100"/>
                      <a:pt x="14" y="100"/>
                      <a:pt x="14" y="100"/>
                    </a:cubicBezTo>
                    <a:cubicBezTo>
                      <a:pt x="14" y="100"/>
                      <a:pt x="14" y="100"/>
                      <a:pt x="14" y="100"/>
                    </a:cubicBezTo>
                    <a:cubicBezTo>
                      <a:pt x="14" y="100"/>
                      <a:pt x="14" y="100"/>
                      <a:pt x="14" y="100"/>
                    </a:cubicBezTo>
                    <a:cubicBezTo>
                      <a:pt x="15" y="100"/>
                      <a:pt x="15" y="101"/>
                      <a:pt x="14" y="101"/>
                    </a:cubicBezTo>
                    <a:cubicBezTo>
                      <a:pt x="14" y="101"/>
                      <a:pt x="14" y="102"/>
                      <a:pt x="14" y="102"/>
                    </a:cubicBezTo>
                    <a:cubicBezTo>
                      <a:pt x="15" y="102"/>
                      <a:pt x="15" y="103"/>
                      <a:pt x="15" y="104"/>
                    </a:cubicBezTo>
                    <a:cubicBezTo>
                      <a:pt x="15" y="104"/>
                      <a:pt x="15" y="105"/>
                      <a:pt x="15" y="105"/>
                    </a:cubicBezTo>
                    <a:cubicBezTo>
                      <a:pt x="15" y="105"/>
                      <a:pt x="15" y="105"/>
                      <a:pt x="15" y="105"/>
                    </a:cubicBezTo>
                    <a:cubicBezTo>
                      <a:pt x="15" y="106"/>
                      <a:pt x="16" y="106"/>
                      <a:pt x="16" y="107"/>
                    </a:cubicBezTo>
                    <a:cubicBezTo>
                      <a:pt x="17" y="107"/>
                      <a:pt x="17" y="107"/>
                      <a:pt x="17" y="108"/>
                    </a:cubicBezTo>
                    <a:cubicBezTo>
                      <a:pt x="17" y="108"/>
                      <a:pt x="17" y="108"/>
                      <a:pt x="18" y="108"/>
                    </a:cubicBezTo>
                    <a:cubicBezTo>
                      <a:pt x="18" y="108"/>
                      <a:pt x="19" y="108"/>
                      <a:pt x="19" y="108"/>
                    </a:cubicBezTo>
                    <a:cubicBezTo>
                      <a:pt x="19" y="108"/>
                      <a:pt x="20" y="108"/>
                      <a:pt x="20" y="107"/>
                    </a:cubicBezTo>
                    <a:cubicBezTo>
                      <a:pt x="20" y="107"/>
                      <a:pt x="21" y="108"/>
                      <a:pt x="21" y="108"/>
                    </a:cubicBezTo>
                    <a:cubicBezTo>
                      <a:pt x="21" y="109"/>
                      <a:pt x="21" y="109"/>
                      <a:pt x="21" y="110"/>
                    </a:cubicBezTo>
                    <a:cubicBezTo>
                      <a:pt x="22" y="110"/>
                      <a:pt x="22" y="110"/>
                      <a:pt x="22" y="110"/>
                    </a:cubicBezTo>
                    <a:cubicBezTo>
                      <a:pt x="22" y="110"/>
                      <a:pt x="22" y="111"/>
                      <a:pt x="22" y="111"/>
                    </a:cubicBezTo>
                    <a:cubicBezTo>
                      <a:pt x="23" y="111"/>
                      <a:pt x="24" y="111"/>
                      <a:pt x="24" y="111"/>
                    </a:cubicBezTo>
                    <a:cubicBezTo>
                      <a:pt x="24" y="111"/>
                      <a:pt x="25" y="111"/>
                      <a:pt x="25" y="110"/>
                    </a:cubicBezTo>
                    <a:cubicBezTo>
                      <a:pt x="26" y="110"/>
                      <a:pt x="26" y="108"/>
                      <a:pt x="26" y="108"/>
                    </a:cubicBezTo>
                    <a:cubicBezTo>
                      <a:pt x="26" y="107"/>
                      <a:pt x="27" y="106"/>
                      <a:pt x="27" y="106"/>
                    </a:cubicBezTo>
                    <a:cubicBezTo>
                      <a:pt x="28" y="105"/>
                      <a:pt x="28" y="105"/>
                      <a:pt x="28" y="104"/>
                    </a:cubicBezTo>
                    <a:cubicBezTo>
                      <a:pt x="28" y="104"/>
                      <a:pt x="28" y="103"/>
                      <a:pt x="28" y="103"/>
                    </a:cubicBezTo>
                    <a:cubicBezTo>
                      <a:pt x="28" y="103"/>
                      <a:pt x="28" y="103"/>
                      <a:pt x="28" y="103"/>
                    </a:cubicBezTo>
                    <a:cubicBezTo>
                      <a:pt x="28" y="103"/>
                      <a:pt x="28" y="103"/>
                      <a:pt x="28" y="103"/>
                    </a:cubicBezTo>
                    <a:cubicBezTo>
                      <a:pt x="28" y="102"/>
                      <a:pt x="28" y="102"/>
                      <a:pt x="28" y="102"/>
                    </a:cubicBezTo>
                    <a:cubicBezTo>
                      <a:pt x="28" y="102"/>
                      <a:pt x="28" y="102"/>
                      <a:pt x="28" y="102"/>
                    </a:cubicBezTo>
                    <a:cubicBezTo>
                      <a:pt x="28" y="102"/>
                      <a:pt x="28" y="102"/>
                      <a:pt x="28" y="102"/>
                    </a:cubicBezTo>
                    <a:cubicBezTo>
                      <a:pt x="28" y="102"/>
                      <a:pt x="28" y="102"/>
                      <a:pt x="28" y="103"/>
                    </a:cubicBezTo>
                    <a:cubicBezTo>
                      <a:pt x="28" y="103"/>
                      <a:pt x="28" y="103"/>
                      <a:pt x="28" y="103"/>
                    </a:cubicBezTo>
                    <a:cubicBezTo>
                      <a:pt x="28" y="103"/>
                      <a:pt x="28" y="103"/>
                      <a:pt x="28" y="103"/>
                    </a:cubicBezTo>
                    <a:cubicBezTo>
                      <a:pt x="29" y="102"/>
                      <a:pt x="29" y="102"/>
                      <a:pt x="29" y="102"/>
                    </a:cubicBezTo>
                    <a:cubicBezTo>
                      <a:pt x="30" y="101"/>
                      <a:pt x="30" y="100"/>
                      <a:pt x="31" y="99"/>
                    </a:cubicBezTo>
                    <a:cubicBezTo>
                      <a:pt x="32" y="99"/>
                      <a:pt x="32" y="98"/>
                      <a:pt x="32" y="97"/>
                    </a:cubicBezTo>
                    <a:cubicBezTo>
                      <a:pt x="31" y="97"/>
                      <a:pt x="32" y="96"/>
                      <a:pt x="32" y="96"/>
                    </a:cubicBezTo>
                    <a:cubicBezTo>
                      <a:pt x="32" y="96"/>
                      <a:pt x="32" y="96"/>
                      <a:pt x="32" y="96"/>
                    </a:cubicBezTo>
                    <a:cubicBezTo>
                      <a:pt x="32" y="96"/>
                      <a:pt x="33" y="96"/>
                      <a:pt x="32" y="95"/>
                    </a:cubicBezTo>
                    <a:cubicBezTo>
                      <a:pt x="32" y="95"/>
                      <a:pt x="32" y="95"/>
                      <a:pt x="32" y="95"/>
                    </a:cubicBezTo>
                    <a:cubicBezTo>
                      <a:pt x="32" y="94"/>
                      <a:pt x="32" y="94"/>
                      <a:pt x="33" y="94"/>
                    </a:cubicBezTo>
                    <a:cubicBezTo>
                      <a:pt x="33" y="94"/>
                      <a:pt x="34" y="94"/>
                      <a:pt x="34" y="94"/>
                    </a:cubicBezTo>
                    <a:cubicBezTo>
                      <a:pt x="34" y="93"/>
                      <a:pt x="34" y="93"/>
                      <a:pt x="35" y="93"/>
                    </a:cubicBezTo>
                    <a:cubicBezTo>
                      <a:pt x="36" y="93"/>
                      <a:pt x="37" y="92"/>
                      <a:pt x="38" y="92"/>
                    </a:cubicBezTo>
                    <a:cubicBezTo>
                      <a:pt x="38" y="93"/>
                      <a:pt x="38" y="92"/>
                      <a:pt x="38" y="92"/>
                    </a:cubicBezTo>
                    <a:cubicBezTo>
                      <a:pt x="39" y="92"/>
                      <a:pt x="39" y="92"/>
                      <a:pt x="39" y="92"/>
                    </a:cubicBezTo>
                    <a:cubicBezTo>
                      <a:pt x="40" y="92"/>
                      <a:pt x="41" y="91"/>
                      <a:pt x="42" y="90"/>
                    </a:cubicBezTo>
                    <a:cubicBezTo>
                      <a:pt x="42" y="90"/>
                      <a:pt x="43" y="90"/>
                      <a:pt x="43" y="90"/>
                    </a:cubicBezTo>
                    <a:cubicBezTo>
                      <a:pt x="43" y="90"/>
                      <a:pt x="44" y="90"/>
                      <a:pt x="44" y="89"/>
                    </a:cubicBezTo>
                    <a:cubicBezTo>
                      <a:pt x="45" y="88"/>
                      <a:pt x="46" y="87"/>
                      <a:pt x="46" y="86"/>
                    </a:cubicBezTo>
                    <a:cubicBezTo>
                      <a:pt x="47" y="85"/>
                      <a:pt x="48" y="85"/>
                      <a:pt x="49" y="84"/>
                    </a:cubicBezTo>
                    <a:cubicBezTo>
                      <a:pt x="49" y="84"/>
                      <a:pt x="50" y="84"/>
                      <a:pt x="51" y="84"/>
                    </a:cubicBezTo>
                    <a:cubicBezTo>
                      <a:pt x="51" y="84"/>
                      <a:pt x="51" y="84"/>
                      <a:pt x="51" y="84"/>
                    </a:cubicBezTo>
                    <a:cubicBezTo>
                      <a:pt x="52" y="84"/>
                      <a:pt x="52" y="84"/>
                      <a:pt x="52" y="84"/>
                    </a:cubicBezTo>
                    <a:cubicBezTo>
                      <a:pt x="53" y="84"/>
                      <a:pt x="53" y="84"/>
                      <a:pt x="54" y="83"/>
                    </a:cubicBezTo>
                    <a:cubicBezTo>
                      <a:pt x="54" y="83"/>
                      <a:pt x="55" y="83"/>
                      <a:pt x="56" y="83"/>
                    </a:cubicBezTo>
                    <a:cubicBezTo>
                      <a:pt x="58" y="82"/>
                      <a:pt x="59" y="82"/>
                      <a:pt x="60" y="81"/>
                    </a:cubicBezTo>
                    <a:cubicBezTo>
                      <a:pt x="62" y="80"/>
                      <a:pt x="64" y="79"/>
                      <a:pt x="65" y="77"/>
                    </a:cubicBezTo>
                    <a:close/>
                    <a:moveTo>
                      <a:pt x="76" y="27"/>
                    </a:moveTo>
                    <a:cubicBezTo>
                      <a:pt x="76" y="27"/>
                      <a:pt x="77" y="27"/>
                      <a:pt x="77" y="27"/>
                    </a:cubicBezTo>
                    <a:cubicBezTo>
                      <a:pt x="77" y="27"/>
                      <a:pt x="77" y="27"/>
                      <a:pt x="77" y="27"/>
                    </a:cubicBezTo>
                    <a:cubicBezTo>
                      <a:pt x="77" y="27"/>
                      <a:pt x="77" y="27"/>
                      <a:pt x="77" y="27"/>
                    </a:cubicBezTo>
                    <a:cubicBezTo>
                      <a:pt x="77" y="27"/>
                      <a:pt x="76" y="27"/>
                      <a:pt x="76" y="27"/>
                    </a:cubicBezTo>
                    <a:cubicBezTo>
                      <a:pt x="76" y="27"/>
                      <a:pt x="76" y="27"/>
                      <a:pt x="76" y="27"/>
                    </a:cubicBezTo>
                    <a:close/>
                    <a:moveTo>
                      <a:pt x="75" y="28"/>
                    </a:moveTo>
                    <a:cubicBezTo>
                      <a:pt x="75" y="28"/>
                      <a:pt x="75" y="28"/>
                      <a:pt x="75" y="28"/>
                    </a:cubicBezTo>
                    <a:cubicBezTo>
                      <a:pt x="75" y="28"/>
                      <a:pt x="75" y="28"/>
                      <a:pt x="75" y="28"/>
                    </a:cubicBezTo>
                    <a:cubicBezTo>
                      <a:pt x="75" y="28"/>
                      <a:pt x="75" y="28"/>
                      <a:pt x="75" y="28"/>
                    </a:cubicBezTo>
                    <a:cubicBezTo>
                      <a:pt x="75" y="28"/>
                      <a:pt x="75" y="28"/>
                      <a:pt x="75" y="28"/>
                    </a:cubicBezTo>
                    <a:cubicBezTo>
                      <a:pt x="75" y="28"/>
                      <a:pt x="74" y="28"/>
                      <a:pt x="75" y="28"/>
                    </a:cubicBezTo>
                    <a:close/>
                    <a:moveTo>
                      <a:pt x="37" y="91"/>
                    </a:moveTo>
                    <a:cubicBezTo>
                      <a:pt x="37" y="91"/>
                      <a:pt x="37" y="91"/>
                      <a:pt x="37" y="91"/>
                    </a:cubicBezTo>
                    <a:cubicBezTo>
                      <a:pt x="37" y="91"/>
                      <a:pt x="37" y="91"/>
                      <a:pt x="37" y="91"/>
                    </a:cubicBezTo>
                    <a:cubicBezTo>
                      <a:pt x="37" y="91"/>
                      <a:pt x="37" y="91"/>
                      <a:pt x="37" y="91"/>
                    </a:cubicBezTo>
                    <a:cubicBezTo>
                      <a:pt x="37" y="91"/>
                      <a:pt x="37" y="91"/>
                      <a:pt x="37" y="91"/>
                    </a:cubicBezTo>
                    <a:close/>
                    <a:moveTo>
                      <a:pt x="50" y="6"/>
                    </a:moveTo>
                    <a:cubicBezTo>
                      <a:pt x="50" y="6"/>
                      <a:pt x="50" y="6"/>
                      <a:pt x="50" y="6"/>
                    </a:cubicBezTo>
                    <a:cubicBezTo>
                      <a:pt x="50" y="6"/>
                      <a:pt x="50" y="6"/>
                      <a:pt x="50" y="6"/>
                    </a:cubicBezTo>
                    <a:cubicBezTo>
                      <a:pt x="50" y="6"/>
                      <a:pt x="50" y="6"/>
                      <a:pt x="50" y="6"/>
                    </a:cubicBezTo>
                    <a:close/>
                    <a:moveTo>
                      <a:pt x="51" y="7"/>
                    </a:moveTo>
                    <a:cubicBezTo>
                      <a:pt x="51" y="7"/>
                      <a:pt x="51" y="7"/>
                      <a:pt x="51" y="7"/>
                    </a:cubicBezTo>
                    <a:cubicBezTo>
                      <a:pt x="51" y="7"/>
                      <a:pt x="51" y="7"/>
                      <a:pt x="51" y="7"/>
                    </a:cubicBezTo>
                    <a:cubicBezTo>
                      <a:pt x="51" y="7"/>
                      <a:pt x="51" y="7"/>
                      <a:pt x="51" y="6"/>
                    </a:cubicBezTo>
                    <a:cubicBezTo>
                      <a:pt x="51" y="7"/>
                      <a:pt x="51" y="7"/>
                      <a:pt x="51" y="7"/>
                    </a:cubicBezTo>
                    <a:cubicBezTo>
                      <a:pt x="51" y="7"/>
                      <a:pt x="51" y="7"/>
                      <a:pt x="51" y="7"/>
                    </a:cubicBezTo>
                    <a:cubicBezTo>
                      <a:pt x="51" y="7"/>
                      <a:pt x="51" y="7"/>
                      <a:pt x="51" y="7"/>
                    </a:cubicBezTo>
                    <a:cubicBezTo>
                      <a:pt x="51" y="7"/>
                      <a:pt x="51" y="7"/>
                      <a:pt x="51" y="7"/>
                    </a:cubicBezTo>
                    <a:close/>
                    <a:moveTo>
                      <a:pt x="57" y="74"/>
                    </a:moveTo>
                    <a:cubicBezTo>
                      <a:pt x="57" y="73"/>
                      <a:pt x="57" y="73"/>
                      <a:pt x="57" y="73"/>
                    </a:cubicBezTo>
                    <a:cubicBezTo>
                      <a:pt x="57" y="74"/>
                      <a:pt x="57" y="74"/>
                      <a:pt x="57" y="74"/>
                    </a:cubicBezTo>
                    <a:close/>
                    <a:moveTo>
                      <a:pt x="58" y="70"/>
                    </a:moveTo>
                    <a:cubicBezTo>
                      <a:pt x="58" y="69"/>
                      <a:pt x="58" y="69"/>
                      <a:pt x="58" y="69"/>
                    </a:cubicBezTo>
                    <a:cubicBezTo>
                      <a:pt x="58" y="69"/>
                      <a:pt x="58" y="69"/>
                      <a:pt x="58" y="69"/>
                    </a:cubicBezTo>
                    <a:cubicBezTo>
                      <a:pt x="58" y="70"/>
                      <a:pt x="58" y="70"/>
                      <a:pt x="58"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453">
                <a:extLst>
                  <a:ext uri="{FF2B5EF4-FFF2-40B4-BE49-F238E27FC236}">
                    <a16:creationId xmlns:a16="http://schemas.microsoft.com/office/drawing/2014/main" id="{6303FBFA-E546-48C6-B7BB-E3D799ACDC18}"/>
                  </a:ext>
                </a:extLst>
              </p:cNvPr>
              <p:cNvSpPr>
                <a:spLocks noChangeArrowheads="1"/>
              </p:cNvSpPr>
              <p:nvPr/>
            </p:nvSpPr>
            <p:spPr bwMode="auto">
              <a:xfrm>
                <a:off x="4907317" y="2280287"/>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454">
                <a:extLst>
                  <a:ext uri="{FF2B5EF4-FFF2-40B4-BE49-F238E27FC236}">
                    <a16:creationId xmlns:a16="http://schemas.microsoft.com/office/drawing/2014/main" id="{1F32A853-BC5E-4BF9-A39C-66429ADEAA0C}"/>
                  </a:ext>
                </a:extLst>
              </p:cNvPr>
              <p:cNvSpPr>
                <a:spLocks noChangeArrowheads="1"/>
              </p:cNvSpPr>
              <p:nvPr/>
            </p:nvSpPr>
            <p:spPr bwMode="auto">
              <a:xfrm>
                <a:off x="5110513" y="222948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55">
                <a:extLst>
                  <a:ext uri="{FF2B5EF4-FFF2-40B4-BE49-F238E27FC236}">
                    <a16:creationId xmlns:a16="http://schemas.microsoft.com/office/drawing/2014/main" id="{F31D5255-1774-4F4B-83F7-DC2DB8F0F8A3}"/>
                  </a:ext>
                </a:extLst>
              </p:cNvPr>
              <p:cNvSpPr>
                <a:spLocks/>
              </p:cNvSpPr>
              <p:nvPr/>
            </p:nvSpPr>
            <p:spPr bwMode="auto">
              <a:xfrm>
                <a:off x="6053469" y="3188319"/>
                <a:ext cx="4763"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456">
                <a:extLst>
                  <a:ext uri="{FF2B5EF4-FFF2-40B4-BE49-F238E27FC236}">
                    <a16:creationId xmlns:a16="http://schemas.microsoft.com/office/drawing/2014/main" id="{FD4E0860-D2B1-4942-AD02-99EB292FD056}"/>
                  </a:ext>
                </a:extLst>
              </p:cNvPr>
              <p:cNvSpPr>
                <a:spLocks/>
              </p:cNvSpPr>
              <p:nvPr/>
            </p:nvSpPr>
            <p:spPr bwMode="auto">
              <a:xfrm>
                <a:off x="6050294" y="3062908"/>
                <a:ext cx="300032" cy="263520"/>
              </a:xfrm>
              <a:custGeom>
                <a:avLst/>
                <a:gdLst>
                  <a:gd name="T0" fmla="*/ 80 w 83"/>
                  <a:gd name="T1" fmla="*/ 31 h 73"/>
                  <a:gd name="T2" fmla="*/ 77 w 83"/>
                  <a:gd name="T3" fmla="*/ 26 h 73"/>
                  <a:gd name="T4" fmla="*/ 72 w 83"/>
                  <a:gd name="T5" fmla="*/ 19 h 73"/>
                  <a:gd name="T6" fmla="*/ 70 w 83"/>
                  <a:gd name="T7" fmla="*/ 12 h 73"/>
                  <a:gd name="T8" fmla="*/ 67 w 83"/>
                  <a:gd name="T9" fmla="*/ 7 h 73"/>
                  <a:gd name="T10" fmla="*/ 64 w 83"/>
                  <a:gd name="T11" fmla="*/ 0 h 73"/>
                  <a:gd name="T12" fmla="*/ 62 w 83"/>
                  <a:gd name="T13" fmla="*/ 5 h 73"/>
                  <a:gd name="T14" fmla="*/ 60 w 83"/>
                  <a:gd name="T15" fmla="*/ 14 h 73"/>
                  <a:gd name="T16" fmla="*/ 56 w 83"/>
                  <a:gd name="T17" fmla="*/ 13 h 73"/>
                  <a:gd name="T18" fmla="*/ 50 w 83"/>
                  <a:gd name="T19" fmla="*/ 9 h 73"/>
                  <a:gd name="T20" fmla="*/ 52 w 83"/>
                  <a:gd name="T21" fmla="*/ 5 h 73"/>
                  <a:gd name="T22" fmla="*/ 50 w 83"/>
                  <a:gd name="T23" fmla="*/ 2 h 73"/>
                  <a:gd name="T24" fmla="*/ 43 w 83"/>
                  <a:gd name="T25" fmla="*/ 1 h 73"/>
                  <a:gd name="T26" fmla="*/ 43 w 83"/>
                  <a:gd name="T27" fmla="*/ 2 h 73"/>
                  <a:gd name="T28" fmla="*/ 39 w 83"/>
                  <a:gd name="T29" fmla="*/ 4 h 73"/>
                  <a:gd name="T30" fmla="*/ 35 w 83"/>
                  <a:gd name="T31" fmla="*/ 9 h 73"/>
                  <a:gd name="T32" fmla="*/ 30 w 83"/>
                  <a:gd name="T33" fmla="*/ 7 h 73"/>
                  <a:gd name="T34" fmla="*/ 26 w 83"/>
                  <a:gd name="T35" fmla="*/ 11 h 73"/>
                  <a:gd name="T36" fmla="*/ 24 w 83"/>
                  <a:gd name="T37" fmla="*/ 13 h 73"/>
                  <a:gd name="T38" fmla="*/ 23 w 83"/>
                  <a:gd name="T39" fmla="*/ 13 h 73"/>
                  <a:gd name="T40" fmla="*/ 20 w 83"/>
                  <a:gd name="T41" fmla="*/ 17 h 73"/>
                  <a:gd name="T42" fmla="*/ 11 w 83"/>
                  <a:gd name="T43" fmla="*/ 22 h 73"/>
                  <a:gd name="T44" fmla="*/ 4 w 83"/>
                  <a:gd name="T45" fmla="*/ 25 h 73"/>
                  <a:gd name="T46" fmla="*/ 2 w 83"/>
                  <a:gd name="T47" fmla="*/ 27 h 73"/>
                  <a:gd name="T48" fmla="*/ 2 w 83"/>
                  <a:gd name="T49" fmla="*/ 34 h 73"/>
                  <a:gd name="T50" fmla="*/ 1 w 83"/>
                  <a:gd name="T51" fmla="*/ 36 h 73"/>
                  <a:gd name="T52" fmla="*/ 1 w 83"/>
                  <a:gd name="T53" fmla="*/ 38 h 73"/>
                  <a:gd name="T54" fmla="*/ 3 w 83"/>
                  <a:gd name="T55" fmla="*/ 49 h 73"/>
                  <a:gd name="T56" fmla="*/ 2 w 83"/>
                  <a:gd name="T57" fmla="*/ 56 h 73"/>
                  <a:gd name="T58" fmla="*/ 10 w 83"/>
                  <a:gd name="T59" fmla="*/ 55 h 73"/>
                  <a:gd name="T60" fmla="*/ 18 w 83"/>
                  <a:gd name="T61" fmla="*/ 54 h 73"/>
                  <a:gd name="T62" fmla="*/ 29 w 83"/>
                  <a:gd name="T63" fmla="*/ 50 h 73"/>
                  <a:gd name="T64" fmla="*/ 37 w 83"/>
                  <a:gd name="T65" fmla="*/ 51 h 73"/>
                  <a:gd name="T66" fmla="*/ 41 w 83"/>
                  <a:gd name="T67" fmla="*/ 56 h 73"/>
                  <a:gd name="T68" fmla="*/ 42 w 83"/>
                  <a:gd name="T69" fmla="*/ 59 h 73"/>
                  <a:gd name="T70" fmla="*/ 47 w 83"/>
                  <a:gd name="T71" fmla="*/ 54 h 73"/>
                  <a:gd name="T72" fmla="*/ 46 w 83"/>
                  <a:gd name="T73" fmla="*/ 58 h 73"/>
                  <a:gd name="T74" fmla="*/ 45 w 83"/>
                  <a:gd name="T75" fmla="*/ 60 h 73"/>
                  <a:gd name="T76" fmla="*/ 47 w 83"/>
                  <a:gd name="T77" fmla="*/ 59 h 73"/>
                  <a:gd name="T78" fmla="*/ 48 w 83"/>
                  <a:gd name="T79" fmla="*/ 61 h 73"/>
                  <a:gd name="T80" fmla="*/ 48 w 83"/>
                  <a:gd name="T81" fmla="*/ 62 h 73"/>
                  <a:gd name="T82" fmla="*/ 52 w 83"/>
                  <a:gd name="T83" fmla="*/ 70 h 73"/>
                  <a:gd name="T84" fmla="*/ 58 w 83"/>
                  <a:gd name="T85" fmla="*/ 70 h 73"/>
                  <a:gd name="T86" fmla="*/ 60 w 83"/>
                  <a:gd name="T87" fmla="*/ 73 h 73"/>
                  <a:gd name="T88" fmla="*/ 68 w 83"/>
                  <a:gd name="T89" fmla="*/ 70 h 73"/>
                  <a:gd name="T90" fmla="*/ 73 w 83"/>
                  <a:gd name="T91" fmla="*/ 60 h 73"/>
                  <a:gd name="T92" fmla="*/ 80 w 83"/>
                  <a:gd name="T93" fmla="*/ 51 h 73"/>
                  <a:gd name="T94" fmla="*/ 82 w 83"/>
                  <a:gd name="T95" fmla="*/ 41 h 73"/>
                  <a:gd name="T96" fmla="*/ 83 w 83"/>
                  <a:gd name="T97" fmla="*/ 3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 h="73">
                    <a:moveTo>
                      <a:pt x="83" y="34"/>
                    </a:moveTo>
                    <a:cubicBezTo>
                      <a:pt x="82" y="34"/>
                      <a:pt x="82" y="34"/>
                      <a:pt x="82" y="34"/>
                    </a:cubicBezTo>
                    <a:cubicBezTo>
                      <a:pt x="82" y="33"/>
                      <a:pt x="81" y="33"/>
                      <a:pt x="81" y="33"/>
                    </a:cubicBezTo>
                    <a:cubicBezTo>
                      <a:pt x="81" y="32"/>
                      <a:pt x="81" y="32"/>
                      <a:pt x="80" y="31"/>
                    </a:cubicBezTo>
                    <a:cubicBezTo>
                      <a:pt x="80" y="30"/>
                      <a:pt x="79" y="29"/>
                      <a:pt x="79" y="28"/>
                    </a:cubicBezTo>
                    <a:cubicBezTo>
                      <a:pt x="79" y="28"/>
                      <a:pt x="79" y="27"/>
                      <a:pt x="78" y="27"/>
                    </a:cubicBezTo>
                    <a:cubicBezTo>
                      <a:pt x="78" y="27"/>
                      <a:pt x="77" y="27"/>
                      <a:pt x="77" y="26"/>
                    </a:cubicBezTo>
                    <a:cubicBezTo>
                      <a:pt x="77" y="26"/>
                      <a:pt x="77" y="26"/>
                      <a:pt x="77" y="26"/>
                    </a:cubicBezTo>
                    <a:cubicBezTo>
                      <a:pt x="77" y="25"/>
                      <a:pt x="76" y="25"/>
                      <a:pt x="76" y="24"/>
                    </a:cubicBezTo>
                    <a:cubicBezTo>
                      <a:pt x="76" y="23"/>
                      <a:pt x="75" y="23"/>
                      <a:pt x="75" y="22"/>
                    </a:cubicBezTo>
                    <a:cubicBezTo>
                      <a:pt x="75" y="22"/>
                      <a:pt x="75" y="22"/>
                      <a:pt x="75" y="22"/>
                    </a:cubicBezTo>
                    <a:cubicBezTo>
                      <a:pt x="74" y="21"/>
                      <a:pt x="73" y="20"/>
                      <a:pt x="72" y="19"/>
                    </a:cubicBezTo>
                    <a:cubicBezTo>
                      <a:pt x="71" y="19"/>
                      <a:pt x="71" y="19"/>
                      <a:pt x="71" y="18"/>
                    </a:cubicBezTo>
                    <a:cubicBezTo>
                      <a:pt x="71" y="18"/>
                      <a:pt x="71" y="17"/>
                      <a:pt x="71" y="16"/>
                    </a:cubicBezTo>
                    <a:cubicBezTo>
                      <a:pt x="71" y="15"/>
                      <a:pt x="71" y="15"/>
                      <a:pt x="70" y="14"/>
                    </a:cubicBezTo>
                    <a:cubicBezTo>
                      <a:pt x="70" y="13"/>
                      <a:pt x="70" y="12"/>
                      <a:pt x="70" y="12"/>
                    </a:cubicBezTo>
                    <a:cubicBezTo>
                      <a:pt x="70" y="11"/>
                      <a:pt x="70" y="10"/>
                      <a:pt x="70" y="10"/>
                    </a:cubicBezTo>
                    <a:cubicBezTo>
                      <a:pt x="70" y="9"/>
                      <a:pt x="69" y="8"/>
                      <a:pt x="69" y="8"/>
                    </a:cubicBezTo>
                    <a:cubicBezTo>
                      <a:pt x="68" y="8"/>
                      <a:pt x="68" y="7"/>
                      <a:pt x="67" y="8"/>
                    </a:cubicBezTo>
                    <a:cubicBezTo>
                      <a:pt x="67" y="8"/>
                      <a:pt x="67" y="7"/>
                      <a:pt x="67" y="7"/>
                    </a:cubicBezTo>
                    <a:cubicBezTo>
                      <a:pt x="67" y="7"/>
                      <a:pt x="67" y="7"/>
                      <a:pt x="67" y="6"/>
                    </a:cubicBezTo>
                    <a:cubicBezTo>
                      <a:pt x="67" y="5"/>
                      <a:pt x="66" y="5"/>
                      <a:pt x="66" y="4"/>
                    </a:cubicBezTo>
                    <a:cubicBezTo>
                      <a:pt x="66" y="3"/>
                      <a:pt x="65" y="2"/>
                      <a:pt x="65" y="1"/>
                    </a:cubicBezTo>
                    <a:cubicBezTo>
                      <a:pt x="65" y="0"/>
                      <a:pt x="65" y="0"/>
                      <a:pt x="64" y="0"/>
                    </a:cubicBezTo>
                    <a:cubicBezTo>
                      <a:pt x="64" y="0"/>
                      <a:pt x="64" y="0"/>
                      <a:pt x="64" y="0"/>
                    </a:cubicBezTo>
                    <a:cubicBezTo>
                      <a:pt x="64" y="0"/>
                      <a:pt x="64" y="0"/>
                      <a:pt x="64" y="1"/>
                    </a:cubicBezTo>
                    <a:cubicBezTo>
                      <a:pt x="63" y="1"/>
                      <a:pt x="63" y="2"/>
                      <a:pt x="63" y="3"/>
                    </a:cubicBezTo>
                    <a:cubicBezTo>
                      <a:pt x="63" y="3"/>
                      <a:pt x="63" y="4"/>
                      <a:pt x="62" y="5"/>
                    </a:cubicBezTo>
                    <a:cubicBezTo>
                      <a:pt x="62" y="6"/>
                      <a:pt x="62" y="7"/>
                      <a:pt x="62" y="9"/>
                    </a:cubicBezTo>
                    <a:cubicBezTo>
                      <a:pt x="62" y="9"/>
                      <a:pt x="62" y="9"/>
                      <a:pt x="62" y="10"/>
                    </a:cubicBezTo>
                    <a:cubicBezTo>
                      <a:pt x="62" y="11"/>
                      <a:pt x="61" y="12"/>
                      <a:pt x="61" y="13"/>
                    </a:cubicBezTo>
                    <a:cubicBezTo>
                      <a:pt x="61" y="13"/>
                      <a:pt x="61" y="14"/>
                      <a:pt x="60" y="14"/>
                    </a:cubicBezTo>
                    <a:cubicBezTo>
                      <a:pt x="60" y="15"/>
                      <a:pt x="60" y="15"/>
                      <a:pt x="59" y="15"/>
                    </a:cubicBezTo>
                    <a:cubicBezTo>
                      <a:pt x="58" y="16"/>
                      <a:pt x="58" y="15"/>
                      <a:pt x="57" y="15"/>
                    </a:cubicBezTo>
                    <a:cubicBezTo>
                      <a:pt x="57" y="14"/>
                      <a:pt x="57" y="14"/>
                      <a:pt x="56" y="13"/>
                    </a:cubicBezTo>
                    <a:cubicBezTo>
                      <a:pt x="56" y="13"/>
                      <a:pt x="56" y="13"/>
                      <a:pt x="56" y="13"/>
                    </a:cubicBezTo>
                    <a:cubicBezTo>
                      <a:pt x="55" y="13"/>
                      <a:pt x="55" y="13"/>
                      <a:pt x="54" y="13"/>
                    </a:cubicBezTo>
                    <a:cubicBezTo>
                      <a:pt x="54" y="12"/>
                      <a:pt x="53" y="12"/>
                      <a:pt x="52" y="11"/>
                    </a:cubicBezTo>
                    <a:cubicBezTo>
                      <a:pt x="52" y="11"/>
                      <a:pt x="51" y="11"/>
                      <a:pt x="51" y="10"/>
                    </a:cubicBezTo>
                    <a:cubicBezTo>
                      <a:pt x="51" y="10"/>
                      <a:pt x="50" y="10"/>
                      <a:pt x="50" y="9"/>
                    </a:cubicBezTo>
                    <a:cubicBezTo>
                      <a:pt x="50" y="9"/>
                      <a:pt x="50" y="9"/>
                      <a:pt x="50" y="8"/>
                    </a:cubicBezTo>
                    <a:cubicBezTo>
                      <a:pt x="50" y="8"/>
                      <a:pt x="51" y="7"/>
                      <a:pt x="51" y="6"/>
                    </a:cubicBezTo>
                    <a:cubicBezTo>
                      <a:pt x="51" y="6"/>
                      <a:pt x="51" y="6"/>
                      <a:pt x="51" y="6"/>
                    </a:cubicBezTo>
                    <a:cubicBezTo>
                      <a:pt x="51" y="5"/>
                      <a:pt x="52" y="5"/>
                      <a:pt x="52" y="5"/>
                    </a:cubicBezTo>
                    <a:cubicBezTo>
                      <a:pt x="52" y="4"/>
                      <a:pt x="52" y="4"/>
                      <a:pt x="53" y="3"/>
                    </a:cubicBezTo>
                    <a:cubicBezTo>
                      <a:pt x="53" y="3"/>
                      <a:pt x="53" y="3"/>
                      <a:pt x="53" y="3"/>
                    </a:cubicBezTo>
                    <a:cubicBezTo>
                      <a:pt x="52" y="2"/>
                      <a:pt x="52" y="2"/>
                      <a:pt x="51" y="2"/>
                    </a:cubicBezTo>
                    <a:cubicBezTo>
                      <a:pt x="51" y="3"/>
                      <a:pt x="51" y="3"/>
                      <a:pt x="50" y="2"/>
                    </a:cubicBezTo>
                    <a:cubicBezTo>
                      <a:pt x="50" y="2"/>
                      <a:pt x="50" y="2"/>
                      <a:pt x="50" y="2"/>
                    </a:cubicBezTo>
                    <a:cubicBezTo>
                      <a:pt x="49" y="3"/>
                      <a:pt x="49" y="3"/>
                      <a:pt x="49" y="3"/>
                    </a:cubicBezTo>
                    <a:cubicBezTo>
                      <a:pt x="48" y="2"/>
                      <a:pt x="46" y="2"/>
                      <a:pt x="45" y="1"/>
                    </a:cubicBezTo>
                    <a:cubicBezTo>
                      <a:pt x="45" y="1"/>
                      <a:pt x="44" y="1"/>
                      <a:pt x="43" y="1"/>
                    </a:cubicBezTo>
                    <a:cubicBezTo>
                      <a:pt x="43" y="1"/>
                      <a:pt x="43" y="1"/>
                      <a:pt x="43" y="1"/>
                    </a:cubicBezTo>
                    <a:cubicBezTo>
                      <a:pt x="43" y="1"/>
                      <a:pt x="43" y="1"/>
                      <a:pt x="43" y="1"/>
                    </a:cubicBezTo>
                    <a:cubicBezTo>
                      <a:pt x="43" y="1"/>
                      <a:pt x="43" y="1"/>
                      <a:pt x="43" y="1"/>
                    </a:cubicBezTo>
                    <a:cubicBezTo>
                      <a:pt x="43" y="1"/>
                      <a:pt x="43" y="1"/>
                      <a:pt x="43" y="2"/>
                    </a:cubicBezTo>
                    <a:cubicBezTo>
                      <a:pt x="44" y="2"/>
                      <a:pt x="44" y="2"/>
                      <a:pt x="43" y="2"/>
                    </a:cubicBezTo>
                    <a:cubicBezTo>
                      <a:pt x="43" y="3"/>
                      <a:pt x="42" y="3"/>
                      <a:pt x="42" y="3"/>
                    </a:cubicBezTo>
                    <a:cubicBezTo>
                      <a:pt x="41" y="3"/>
                      <a:pt x="41" y="3"/>
                      <a:pt x="41" y="3"/>
                    </a:cubicBezTo>
                    <a:cubicBezTo>
                      <a:pt x="40" y="3"/>
                      <a:pt x="39" y="4"/>
                      <a:pt x="39" y="4"/>
                    </a:cubicBezTo>
                    <a:cubicBezTo>
                      <a:pt x="38" y="5"/>
                      <a:pt x="38" y="6"/>
                      <a:pt x="37" y="7"/>
                    </a:cubicBezTo>
                    <a:cubicBezTo>
                      <a:pt x="37" y="7"/>
                      <a:pt x="37" y="8"/>
                      <a:pt x="37" y="8"/>
                    </a:cubicBezTo>
                    <a:cubicBezTo>
                      <a:pt x="37" y="9"/>
                      <a:pt x="36" y="9"/>
                      <a:pt x="36" y="9"/>
                    </a:cubicBezTo>
                    <a:cubicBezTo>
                      <a:pt x="36" y="9"/>
                      <a:pt x="35" y="8"/>
                      <a:pt x="35" y="9"/>
                    </a:cubicBezTo>
                    <a:cubicBezTo>
                      <a:pt x="34" y="9"/>
                      <a:pt x="34" y="9"/>
                      <a:pt x="34" y="8"/>
                    </a:cubicBezTo>
                    <a:cubicBezTo>
                      <a:pt x="33" y="8"/>
                      <a:pt x="33" y="7"/>
                      <a:pt x="33" y="7"/>
                    </a:cubicBezTo>
                    <a:cubicBezTo>
                      <a:pt x="32" y="7"/>
                      <a:pt x="32" y="6"/>
                      <a:pt x="31" y="7"/>
                    </a:cubicBezTo>
                    <a:cubicBezTo>
                      <a:pt x="31" y="7"/>
                      <a:pt x="30" y="7"/>
                      <a:pt x="30" y="7"/>
                    </a:cubicBezTo>
                    <a:cubicBezTo>
                      <a:pt x="29" y="8"/>
                      <a:pt x="29" y="8"/>
                      <a:pt x="29" y="8"/>
                    </a:cubicBezTo>
                    <a:cubicBezTo>
                      <a:pt x="28" y="8"/>
                      <a:pt x="28" y="9"/>
                      <a:pt x="27" y="9"/>
                    </a:cubicBezTo>
                    <a:cubicBezTo>
                      <a:pt x="27" y="9"/>
                      <a:pt x="27" y="10"/>
                      <a:pt x="27" y="10"/>
                    </a:cubicBezTo>
                    <a:cubicBezTo>
                      <a:pt x="26" y="10"/>
                      <a:pt x="26" y="10"/>
                      <a:pt x="26" y="11"/>
                    </a:cubicBezTo>
                    <a:cubicBezTo>
                      <a:pt x="26" y="11"/>
                      <a:pt x="26" y="11"/>
                      <a:pt x="26" y="12"/>
                    </a:cubicBezTo>
                    <a:cubicBezTo>
                      <a:pt x="26" y="12"/>
                      <a:pt x="26" y="12"/>
                      <a:pt x="25" y="12"/>
                    </a:cubicBezTo>
                    <a:cubicBezTo>
                      <a:pt x="25" y="12"/>
                      <a:pt x="25" y="12"/>
                      <a:pt x="25" y="12"/>
                    </a:cubicBezTo>
                    <a:cubicBezTo>
                      <a:pt x="24" y="12"/>
                      <a:pt x="24" y="12"/>
                      <a:pt x="24" y="13"/>
                    </a:cubicBezTo>
                    <a:cubicBezTo>
                      <a:pt x="24" y="13"/>
                      <a:pt x="24" y="13"/>
                      <a:pt x="24" y="14"/>
                    </a:cubicBezTo>
                    <a:cubicBezTo>
                      <a:pt x="24" y="14"/>
                      <a:pt x="24" y="14"/>
                      <a:pt x="24" y="14"/>
                    </a:cubicBezTo>
                    <a:cubicBezTo>
                      <a:pt x="24" y="14"/>
                      <a:pt x="24" y="14"/>
                      <a:pt x="24" y="14"/>
                    </a:cubicBezTo>
                    <a:cubicBezTo>
                      <a:pt x="24" y="14"/>
                      <a:pt x="23" y="13"/>
                      <a:pt x="23" y="13"/>
                    </a:cubicBezTo>
                    <a:cubicBezTo>
                      <a:pt x="23" y="13"/>
                      <a:pt x="23" y="13"/>
                      <a:pt x="22" y="13"/>
                    </a:cubicBezTo>
                    <a:cubicBezTo>
                      <a:pt x="22" y="13"/>
                      <a:pt x="22" y="13"/>
                      <a:pt x="21" y="14"/>
                    </a:cubicBezTo>
                    <a:cubicBezTo>
                      <a:pt x="21" y="14"/>
                      <a:pt x="21" y="14"/>
                      <a:pt x="21" y="15"/>
                    </a:cubicBezTo>
                    <a:cubicBezTo>
                      <a:pt x="21" y="16"/>
                      <a:pt x="21" y="17"/>
                      <a:pt x="20" y="17"/>
                    </a:cubicBezTo>
                    <a:cubicBezTo>
                      <a:pt x="20" y="18"/>
                      <a:pt x="19" y="18"/>
                      <a:pt x="19" y="18"/>
                    </a:cubicBezTo>
                    <a:cubicBezTo>
                      <a:pt x="19" y="19"/>
                      <a:pt x="18" y="20"/>
                      <a:pt x="17" y="20"/>
                    </a:cubicBezTo>
                    <a:cubicBezTo>
                      <a:pt x="16" y="20"/>
                      <a:pt x="15" y="20"/>
                      <a:pt x="14" y="20"/>
                    </a:cubicBezTo>
                    <a:cubicBezTo>
                      <a:pt x="13" y="21"/>
                      <a:pt x="12" y="21"/>
                      <a:pt x="11" y="22"/>
                    </a:cubicBezTo>
                    <a:cubicBezTo>
                      <a:pt x="11" y="22"/>
                      <a:pt x="10" y="22"/>
                      <a:pt x="10" y="22"/>
                    </a:cubicBezTo>
                    <a:cubicBezTo>
                      <a:pt x="9" y="21"/>
                      <a:pt x="9" y="22"/>
                      <a:pt x="8" y="22"/>
                    </a:cubicBezTo>
                    <a:cubicBezTo>
                      <a:pt x="7" y="23"/>
                      <a:pt x="6" y="23"/>
                      <a:pt x="5" y="24"/>
                    </a:cubicBezTo>
                    <a:cubicBezTo>
                      <a:pt x="4" y="24"/>
                      <a:pt x="4" y="24"/>
                      <a:pt x="4" y="25"/>
                    </a:cubicBezTo>
                    <a:cubicBezTo>
                      <a:pt x="4" y="25"/>
                      <a:pt x="4" y="25"/>
                      <a:pt x="3" y="25"/>
                    </a:cubicBezTo>
                    <a:cubicBezTo>
                      <a:pt x="3" y="25"/>
                      <a:pt x="3" y="25"/>
                      <a:pt x="3" y="25"/>
                    </a:cubicBezTo>
                    <a:cubicBezTo>
                      <a:pt x="3" y="25"/>
                      <a:pt x="3" y="25"/>
                      <a:pt x="2" y="26"/>
                    </a:cubicBezTo>
                    <a:cubicBezTo>
                      <a:pt x="2" y="26"/>
                      <a:pt x="2" y="26"/>
                      <a:pt x="2" y="27"/>
                    </a:cubicBezTo>
                    <a:cubicBezTo>
                      <a:pt x="2" y="27"/>
                      <a:pt x="2" y="28"/>
                      <a:pt x="2" y="29"/>
                    </a:cubicBezTo>
                    <a:cubicBezTo>
                      <a:pt x="1" y="29"/>
                      <a:pt x="1" y="30"/>
                      <a:pt x="1" y="31"/>
                    </a:cubicBezTo>
                    <a:cubicBezTo>
                      <a:pt x="1" y="31"/>
                      <a:pt x="1" y="32"/>
                      <a:pt x="2" y="33"/>
                    </a:cubicBezTo>
                    <a:cubicBezTo>
                      <a:pt x="2" y="33"/>
                      <a:pt x="2" y="34"/>
                      <a:pt x="2" y="34"/>
                    </a:cubicBezTo>
                    <a:cubicBezTo>
                      <a:pt x="2" y="34"/>
                      <a:pt x="2" y="34"/>
                      <a:pt x="2" y="35"/>
                    </a:cubicBezTo>
                    <a:cubicBezTo>
                      <a:pt x="2" y="35"/>
                      <a:pt x="2" y="35"/>
                      <a:pt x="2" y="35"/>
                    </a:cubicBezTo>
                    <a:cubicBezTo>
                      <a:pt x="1" y="35"/>
                      <a:pt x="1" y="36"/>
                      <a:pt x="1" y="36"/>
                    </a:cubicBezTo>
                    <a:cubicBezTo>
                      <a:pt x="1" y="36"/>
                      <a:pt x="1" y="36"/>
                      <a:pt x="1" y="36"/>
                    </a:cubicBezTo>
                    <a:cubicBezTo>
                      <a:pt x="1" y="36"/>
                      <a:pt x="1" y="36"/>
                      <a:pt x="1" y="36"/>
                    </a:cubicBezTo>
                    <a:cubicBezTo>
                      <a:pt x="1" y="36"/>
                      <a:pt x="1" y="36"/>
                      <a:pt x="1" y="36"/>
                    </a:cubicBezTo>
                    <a:cubicBezTo>
                      <a:pt x="1" y="36"/>
                      <a:pt x="1" y="36"/>
                      <a:pt x="1" y="37"/>
                    </a:cubicBezTo>
                    <a:cubicBezTo>
                      <a:pt x="1" y="37"/>
                      <a:pt x="1" y="38"/>
                      <a:pt x="1" y="38"/>
                    </a:cubicBezTo>
                    <a:cubicBezTo>
                      <a:pt x="1" y="39"/>
                      <a:pt x="2" y="40"/>
                      <a:pt x="2" y="41"/>
                    </a:cubicBezTo>
                    <a:cubicBezTo>
                      <a:pt x="2" y="42"/>
                      <a:pt x="2" y="43"/>
                      <a:pt x="2" y="44"/>
                    </a:cubicBezTo>
                    <a:cubicBezTo>
                      <a:pt x="2" y="46"/>
                      <a:pt x="2" y="47"/>
                      <a:pt x="3" y="48"/>
                    </a:cubicBezTo>
                    <a:cubicBezTo>
                      <a:pt x="3" y="48"/>
                      <a:pt x="3" y="49"/>
                      <a:pt x="3" y="49"/>
                    </a:cubicBezTo>
                    <a:cubicBezTo>
                      <a:pt x="3" y="50"/>
                      <a:pt x="3" y="50"/>
                      <a:pt x="2" y="51"/>
                    </a:cubicBezTo>
                    <a:cubicBezTo>
                      <a:pt x="2" y="52"/>
                      <a:pt x="2" y="53"/>
                      <a:pt x="1" y="53"/>
                    </a:cubicBezTo>
                    <a:cubicBezTo>
                      <a:pt x="0" y="54"/>
                      <a:pt x="0" y="55"/>
                      <a:pt x="1" y="55"/>
                    </a:cubicBezTo>
                    <a:cubicBezTo>
                      <a:pt x="1" y="56"/>
                      <a:pt x="2" y="56"/>
                      <a:pt x="2" y="56"/>
                    </a:cubicBezTo>
                    <a:cubicBezTo>
                      <a:pt x="2" y="57"/>
                      <a:pt x="3" y="57"/>
                      <a:pt x="4" y="57"/>
                    </a:cubicBezTo>
                    <a:cubicBezTo>
                      <a:pt x="4" y="57"/>
                      <a:pt x="5" y="58"/>
                      <a:pt x="6" y="57"/>
                    </a:cubicBezTo>
                    <a:cubicBezTo>
                      <a:pt x="6" y="57"/>
                      <a:pt x="6" y="57"/>
                      <a:pt x="6" y="57"/>
                    </a:cubicBezTo>
                    <a:cubicBezTo>
                      <a:pt x="8" y="56"/>
                      <a:pt x="9" y="56"/>
                      <a:pt x="10" y="55"/>
                    </a:cubicBezTo>
                    <a:cubicBezTo>
                      <a:pt x="10" y="55"/>
                      <a:pt x="10" y="55"/>
                      <a:pt x="11" y="55"/>
                    </a:cubicBezTo>
                    <a:cubicBezTo>
                      <a:pt x="12" y="55"/>
                      <a:pt x="13" y="55"/>
                      <a:pt x="14" y="55"/>
                    </a:cubicBezTo>
                    <a:cubicBezTo>
                      <a:pt x="15" y="55"/>
                      <a:pt x="16" y="55"/>
                      <a:pt x="17" y="55"/>
                    </a:cubicBezTo>
                    <a:cubicBezTo>
                      <a:pt x="18" y="55"/>
                      <a:pt x="18" y="55"/>
                      <a:pt x="18" y="54"/>
                    </a:cubicBezTo>
                    <a:cubicBezTo>
                      <a:pt x="19" y="53"/>
                      <a:pt x="20" y="53"/>
                      <a:pt x="22" y="52"/>
                    </a:cubicBezTo>
                    <a:cubicBezTo>
                      <a:pt x="22" y="52"/>
                      <a:pt x="22" y="52"/>
                      <a:pt x="23" y="51"/>
                    </a:cubicBezTo>
                    <a:cubicBezTo>
                      <a:pt x="23" y="51"/>
                      <a:pt x="24" y="51"/>
                      <a:pt x="24" y="51"/>
                    </a:cubicBezTo>
                    <a:cubicBezTo>
                      <a:pt x="26" y="51"/>
                      <a:pt x="27" y="51"/>
                      <a:pt x="29" y="50"/>
                    </a:cubicBezTo>
                    <a:cubicBezTo>
                      <a:pt x="30" y="50"/>
                      <a:pt x="31" y="49"/>
                      <a:pt x="32" y="49"/>
                    </a:cubicBezTo>
                    <a:cubicBezTo>
                      <a:pt x="33" y="49"/>
                      <a:pt x="34" y="50"/>
                      <a:pt x="35" y="50"/>
                    </a:cubicBezTo>
                    <a:cubicBezTo>
                      <a:pt x="35" y="50"/>
                      <a:pt x="35" y="50"/>
                      <a:pt x="36" y="50"/>
                    </a:cubicBezTo>
                    <a:cubicBezTo>
                      <a:pt x="36" y="51"/>
                      <a:pt x="37" y="51"/>
                      <a:pt x="37" y="51"/>
                    </a:cubicBezTo>
                    <a:cubicBezTo>
                      <a:pt x="38" y="51"/>
                      <a:pt x="39" y="51"/>
                      <a:pt x="40" y="52"/>
                    </a:cubicBezTo>
                    <a:cubicBezTo>
                      <a:pt x="40" y="52"/>
                      <a:pt x="40" y="52"/>
                      <a:pt x="40" y="53"/>
                    </a:cubicBezTo>
                    <a:cubicBezTo>
                      <a:pt x="40" y="53"/>
                      <a:pt x="40" y="54"/>
                      <a:pt x="41" y="54"/>
                    </a:cubicBezTo>
                    <a:cubicBezTo>
                      <a:pt x="41" y="54"/>
                      <a:pt x="41" y="55"/>
                      <a:pt x="41" y="56"/>
                    </a:cubicBezTo>
                    <a:cubicBezTo>
                      <a:pt x="41" y="56"/>
                      <a:pt x="41" y="57"/>
                      <a:pt x="41" y="57"/>
                    </a:cubicBezTo>
                    <a:cubicBezTo>
                      <a:pt x="42" y="58"/>
                      <a:pt x="41" y="58"/>
                      <a:pt x="41" y="58"/>
                    </a:cubicBezTo>
                    <a:cubicBezTo>
                      <a:pt x="42" y="58"/>
                      <a:pt x="42" y="58"/>
                      <a:pt x="42" y="58"/>
                    </a:cubicBezTo>
                    <a:cubicBezTo>
                      <a:pt x="42" y="58"/>
                      <a:pt x="42" y="59"/>
                      <a:pt x="42" y="59"/>
                    </a:cubicBezTo>
                    <a:cubicBezTo>
                      <a:pt x="42" y="59"/>
                      <a:pt x="42" y="59"/>
                      <a:pt x="43" y="59"/>
                    </a:cubicBezTo>
                    <a:cubicBezTo>
                      <a:pt x="43" y="58"/>
                      <a:pt x="44" y="57"/>
                      <a:pt x="45" y="56"/>
                    </a:cubicBezTo>
                    <a:cubicBezTo>
                      <a:pt x="45" y="56"/>
                      <a:pt x="45" y="56"/>
                      <a:pt x="46" y="56"/>
                    </a:cubicBezTo>
                    <a:cubicBezTo>
                      <a:pt x="46" y="55"/>
                      <a:pt x="47" y="55"/>
                      <a:pt x="47" y="54"/>
                    </a:cubicBezTo>
                    <a:cubicBezTo>
                      <a:pt x="47" y="54"/>
                      <a:pt x="47" y="54"/>
                      <a:pt x="47" y="54"/>
                    </a:cubicBezTo>
                    <a:cubicBezTo>
                      <a:pt x="47" y="54"/>
                      <a:pt x="47" y="54"/>
                      <a:pt x="47" y="54"/>
                    </a:cubicBezTo>
                    <a:cubicBezTo>
                      <a:pt x="47" y="55"/>
                      <a:pt x="47" y="55"/>
                      <a:pt x="47" y="55"/>
                    </a:cubicBezTo>
                    <a:cubicBezTo>
                      <a:pt x="47" y="56"/>
                      <a:pt x="46" y="57"/>
                      <a:pt x="46" y="58"/>
                    </a:cubicBezTo>
                    <a:cubicBezTo>
                      <a:pt x="46" y="58"/>
                      <a:pt x="45" y="59"/>
                      <a:pt x="45" y="59"/>
                    </a:cubicBezTo>
                    <a:cubicBezTo>
                      <a:pt x="44" y="59"/>
                      <a:pt x="44" y="60"/>
                      <a:pt x="44" y="60"/>
                    </a:cubicBezTo>
                    <a:cubicBezTo>
                      <a:pt x="44" y="60"/>
                      <a:pt x="44" y="60"/>
                      <a:pt x="45" y="60"/>
                    </a:cubicBezTo>
                    <a:cubicBezTo>
                      <a:pt x="45" y="60"/>
                      <a:pt x="45" y="60"/>
                      <a:pt x="45" y="60"/>
                    </a:cubicBezTo>
                    <a:cubicBezTo>
                      <a:pt x="46" y="60"/>
                      <a:pt x="47" y="60"/>
                      <a:pt x="47" y="59"/>
                    </a:cubicBezTo>
                    <a:cubicBezTo>
                      <a:pt x="47" y="59"/>
                      <a:pt x="47" y="59"/>
                      <a:pt x="47" y="59"/>
                    </a:cubicBezTo>
                    <a:cubicBezTo>
                      <a:pt x="47" y="59"/>
                      <a:pt x="47" y="58"/>
                      <a:pt x="47" y="58"/>
                    </a:cubicBezTo>
                    <a:cubicBezTo>
                      <a:pt x="47" y="59"/>
                      <a:pt x="47" y="59"/>
                      <a:pt x="47" y="59"/>
                    </a:cubicBezTo>
                    <a:cubicBezTo>
                      <a:pt x="48" y="60"/>
                      <a:pt x="48" y="60"/>
                      <a:pt x="47" y="61"/>
                    </a:cubicBezTo>
                    <a:cubicBezTo>
                      <a:pt x="47" y="61"/>
                      <a:pt x="47" y="61"/>
                      <a:pt x="47" y="61"/>
                    </a:cubicBezTo>
                    <a:cubicBezTo>
                      <a:pt x="48" y="61"/>
                      <a:pt x="48" y="61"/>
                      <a:pt x="48" y="61"/>
                    </a:cubicBezTo>
                    <a:cubicBezTo>
                      <a:pt x="48" y="61"/>
                      <a:pt x="48" y="61"/>
                      <a:pt x="48" y="61"/>
                    </a:cubicBezTo>
                    <a:cubicBezTo>
                      <a:pt x="49" y="61"/>
                      <a:pt x="49" y="61"/>
                      <a:pt x="49" y="61"/>
                    </a:cubicBezTo>
                    <a:cubicBezTo>
                      <a:pt x="48" y="61"/>
                      <a:pt x="48" y="61"/>
                      <a:pt x="48" y="61"/>
                    </a:cubicBezTo>
                    <a:cubicBezTo>
                      <a:pt x="48" y="61"/>
                      <a:pt x="48" y="61"/>
                      <a:pt x="48" y="61"/>
                    </a:cubicBezTo>
                    <a:cubicBezTo>
                      <a:pt x="48" y="62"/>
                      <a:pt x="48" y="62"/>
                      <a:pt x="48" y="62"/>
                    </a:cubicBezTo>
                    <a:cubicBezTo>
                      <a:pt x="49" y="63"/>
                      <a:pt x="49" y="64"/>
                      <a:pt x="49" y="66"/>
                    </a:cubicBezTo>
                    <a:cubicBezTo>
                      <a:pt x="49" y="66"/>
                      <a:pt x="49" y="66"/>
                      <a:pt x="49" y="67"/>
                    </a:cubicBezTo>
                    <a:cubicBezTo>
                      <a:pt x="49" y="67"/>
                      <a:pt x="49" y="67"/>
                      <a:pt x="49" y="68"/>
                    </a:cubicBezTo>
                    <a:cubicBezTo>
                      <a:pt x="50" y="69"/>
                      <a:pt x="51" y="70"/>
                      <a:pt x="52" y="70"/>
                    </a:cubicBezTo>
                    <a:cubicBezTo>
                      <a:pt x="53" y="70"/>
                      <a:pt x="53" y="70"/>
                      <a:pt x="54" y="71"/>
                    </a:cubicBezTo>
                    <a:cubicBezTo>
                      <a:pt x="54" y="71"/>
                      <a:pt x="54" y="71"/>
                      <a:pt x="55" y="72"/>
                    </a:cubicBezTo>
                    <a:cubicBezTo>
                      <a:pt x="55" y="72"/>
                      <a:pt x="55" y="72"/>
                      <a:pt x="55" y="72"/>
                    </a:cubicBezTo>
                    <a:cubicBezTo>
                      <a:pt x="57" y="71"/>
                      <a:pt x="58" y="71"/>
                      <a:pt x="58" y="70"/>
                    </a:cubicBezTo>
                    <a:cubicBezTo>
                      <a:pt x="58" y="70"/>
                      <a:pt x="58" y="70"/>
                      <a:pt x="59" y="70"/>
                    </a:cubicBezTo>
                    <a:cubicBezTo>
                      <a:pt x="59" y="70"/>
                      <a:pt x="59" y="70"/>
                      <a:pt x="59" y="70"/>
                    </a:cubicBezTo>
                    <a:cubicBezTo>
                      <a:pt x="59" y="70"/>
                      <a:pt x="58" y="71"/>
                      <a:pt x="59" y="71"/>
                    </a:cubicBezTo>
                    <a:cubicBezTo>
                      <a:pt x="59" y="71"/>
                      <a:pt x="59" y="72"/>
                      <a:pt x="60" y="73"/>
                    </a:cubicBezTo>
                    <a:cubicBezTo>
                      <a:pt x="60" y="73"/>
                      <a:pt x="61" y="73"/>
                      <a:pt x="61" y="73"/>
                    </a:cubicBezTo>
                    <a:cubicBezTo>
                      <a:pt x="62" y="72"/>
                      <a:pt x="63" y="72"/>
                      <a:pt x="64" y="71"/>
                    </a:cubicBezTo>
                    <a:cubicBezTo>
                      <a:pt x="64" y="70"/>
                      <a:pt x="65" y="70"/>
                      <a:pt x="67" y="70"/>
                    </a:cubicBezTo>
                    <a:cubicBezTo>
                      <a:pt x="67" y="70"/>
                      <a:pt x="67" y="70"/>
                      <a:pt x="68" y="70"/>
                    </a:cubicBezTo>
                    <a:cubicBezTo>
                      <a:pt x="68" y="70"/>
                      <a:pt x="69" y="69"/>
                      <a:pt x="69" y="68"/>
                    </a:cubicBezTo>
                    <a:cubicBezTo>
                      <a:pt x="70" y="67"/>
                      <a:pt x="70" y="66"/>
                      <a:pt x="70" y="65"/>
                    </a:cubicBezTo>
                    <a:cubicBezTo>
                      <a:pt x="71" y="64"/>
                      <a:pt x="71" y="63"/>
                      <a:pt x="72" y="62"/>
                    </a:cubicBezTo>
                    <a:cubicBezTo>
                      <a:pt x="73" y="62"/>
                      <a:pt x="73" y="61"/>
                      <a:pt x="73" y="60"/>
                    </a:cubicBezTo>
                    <a:cubicBezTo>
                      <a:pt x="74" y="59"/>
                      <a:pt x="74" y="59"/>
                      <a:pt x="75" y="58"/>
                    </a:cubicBezTo>
                    <a:cubicBezTo>
                      <a:pt x="75" y="57"/>
                      <a:pt x="76" y="55"/>
                      <a:pt x="77" y="54"/>
                    </a:cubicBezTo>
                    <a:cubicBezTo>
                      <a:pt x="78" y="54"/>
                      <a:pt x="78" y="54"/>
                      <a:pt x="78" y="54"/>
                    </a:cubicBezTo>
                    <a:cubicBezTo>
                      <a:pt x="78" y="53"/>
                      <a:pt x="79" y="52"/>
                      <a:pt x="80" y="51"/>
                    </a:cubicBezTo>
                    <a:cubicBezTo>
                      <a:pt x="80" y="50"/>
                      <a:pt x="80" y="49"/>
                      <a:pt x="81" y="48"/>
                    </a:cubicBezTo>
                    <a:cubicBezTo>
                      <a:pt x="81" y="47"/>
                      <a:pt x="81" y="45"/>
                      <a:pt x="82" y="44"/>
                    </a:cubicBezTo>
                    <a:cubicBezTo>
                      <a:pt x="82" y="44"/>
                      <a:pt x="82" y="43"/>
                      <a:pt x="82" y="43"/>
                    </a:cubicBezTo>
                    <a:cubicBezTo>
                      <a:pt x="83" y="42"/>
                      <a:pt x="82" y="41"/>
                      <a:pt x="82" y="41"/>
                    </a:cubicBezTo>
                    <a:cubicBezTo>
                      <a:pt x="82" y="40"/>
                      <a:pt x="82" y="39"/>
                      <a:pt x="82" y="39"/>
                    </a:cubicBezTo>
                    <a:cubicBezTo>
                      <a:pt x="82" y="39"/>
                      <a:pt x="82" y="38"/>
                      <a:pt x="82" y="38"/>
                    </a:cubicBezTo>
                    <a:cubicBezTo>
                      <a:pt x="82" y="37"/>
                      <a:pt x="83" y="35"/>
                      <a:pt x="83" y="34"/>
                    </a:cubicBezTo>
                    <a:cubicBezTo>
                      <a:pt x="83" y="34"/>
                      <a:pt x="83" y="34"/>
                      <a:pt x="83" y="34"/>
                    </a:cubicBezTo>
                    <a:cubicBezTo>
                      <a:pt x="83" y="34"/>
                      <a:pt x="83" y="34"/>
                      <a:pt x="83" y="33"/>
                    </a:cubicBezTo>
                    <a:cubicBezTo>
                      <a:pt x="83" y="34"/>
                      <a:pt x="83" y="34"/>
                      <a:pt x="8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457">
                <a:extLst>
                  <a:ext uri="{FF2B5EF4-FFF2-40B4-BE49-F238E27FC236}">
                    <a16:creationId xmlns:a16="http://schemas.microsoft.com/office/drawing/2014/main" id="{D52761D5-AD61-4568-BD61-17B32A7B1E58}"/>
                  </a:ext>
                </a:extLst>
              </p:cNvPr>
              <p:cNvSpPr>
                <a:spLocks noChangeArrowheads="1"/>
              </p:cNvSpPr>
              <p:nvPr/>
            </p:nvSpPr>
            <p:spPr bwMode="auto">
              <a:xfrm>
                <a:off x="4799369" y="212471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458">
                <a:extLst>
                  <a:ext uri="{FF2B5EF4-FFF2-40B4-BE49-F238E27FC236}">
                    <a16:creationId xmlns:a16="http://schemas.microsoft.com/office/drawing/2014/main" id="{0247638B-4434-4F66-B02A-6693E2B39062}"/>
                  </a:ext>
                </a:extLst>
              </p:cNvPr>
              <p:cNvSpPr>
                <a:spLocks noChangeArrowheads="1"/>
              </p:cNvSpPr>
              <p:nvPr/>
            </p:nvSpPr>
            <p:spPr bwMode="auto">
              <a:xfrm>
                <a:off x="4808894" y="2096141"/>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59">
                <a:extLst>
                  <a:ext uri="{FF2B5EF4-FFF2-40B4-BE49-F238E27FC236}">
                    <a16:creationId xmlns:a16="http://schemas.microsoft.com/office/drawing/2014/main" id="{E2A55399-6BD3-4E48-A603-B060A67FE8BB}"/>
                  </a:ext>
                </a:extLst>
              </p:cNvPr>
              <p:cNvSpPr>
                <a:spLocks noEditPoints="1"/>
              </p:cNvSpPr>
              <p:nvPr/>
            </p:nvSpPr>
            <p:spPr bwMode="auto">
              <a:xfrm>
                <a:off x="4751745" y="2031054"/>
                <a:ext cx="203196" cy="155572"/>
              </a:xfrm>
              <a:custGeom>
                <a:avLst/>
                <a:gdLst>
                  <a:gd name="T0" fmla="*/ 15 w 56"/>
                  <a:gd name="T1" fmla="*/ 24 h 43"/>
                  <a:gd name="T2" fmla="*/ 16 w 56"/>
                  <a:gd name="T3" fmla="*/ 27 h 43"/>
                  <a:gd name="T4" fmla="*/ 17 w 56"/>
                  <a:gd name="T5" fmla="*/ 27 h 43"/>
                  <a:gd name="T6" fmla="*/ 16 w 56"/>
                  <a:gd name="T7" fmla="*/ 26 h 43"/>
                  <a:gd name="T8" fmla="*/ 12 w 56"/>
                  <a:gd name="T9" fmla="*/ 26 h 43"/>
                  <a:gd name="T10" fmla="*/ 9 w 56"/>
                  <a:gd name="T11" fmla="*/ 30 h 43"/>
                  <a:gd name="T12" fmla="*/ 10 w 56"/>
                  <a:gd name="T13" fmla="*/ 34 h 43"/>
                  <a:gd name="T14" fmla="*/ 6 w 56"/>
                  <a:gd name="T15" fmla="*/ 32 h 43"/>
                  <a:gd name="T16" fmla="*/ 6 w 56"/>
                  <a:gd name="T17" fmla="*/ 35 h 43"/>
                  <a:gd name="T18" fmla="*/ 0 w 56"/>
                  <a:gd name="T19" fmla="*/ 36 h 43"/>
                  <a:gd name="T20" fmla="*/ 7 w 56"/>
                  <a:gd name="T21" fmla="*/ 41 h 43"/>
                  <a:gd name="T22" fmla="*/ 7 w 56"/>
                  <a:gd name="T23" fmla="*/ 41 h 43"/>
                  <a:gd name="T24" fmla="*/ 12 w 56"/>
                  <a:gd name="T25" fmla="*/ 43 h 43"/>
                  <a:gd name="T26" fmla="*/ 18 w 56"/>
                  <a:gd name="T27" fmla="*/ 41 h 43"/>
                  <a:gd name="T28" fmla="*/ 19 w 56"/>
                  <a:gd name="T29" fmla="*/ 37 h 43"/>
                  <a:gd name="T30" fmla="*/ 24 w 56"/>
                  <a:gd name="T31" fmla="*/ 34 h 43"/>
                  <a:gd name="T32" fmla="*/ 24 w 56"/>
                  <a:gd name="T33" fmla="*/ 33 h 43"/>
                  <a:gd name="T34" fmla="*/ 27 w 56"/>
                  <a:gd name="T35" fmla="*/ 31 h 43"/>
                  <a:gd name="T36" fmla="*/ 27 w 56"/>
                  <a:gd name="T37" fmla="*/ 28 h 43"/>
                  <a:gd name="T38" fmla="*/ 29 w 56"/>
                  <a:gd name="T39" fmla="*/ 27 h 43"/>
                  <a:gd name="T40" fmla="*/ 31 w 56"/>
                  <a:gd name="T41" fmla="*/ 26 h 43"/>
                  <a:gd name="T42" fmla="*/ 35 w 56"/>
                  <a:gd name="T43" fmla="*/ 25 h 43"/>
                  <a:gd name="T44" fmla="*/ 48 w 56"/>
                  <a:gd name="T45" fmla="*/ 17 h 43"/>
                  <a:gd name="T46" fmla="*/ 47 w 56"/>
                  <a:gd name="T47" fmla="*/ 16 h 43"/>
                  <a:gd name="T48" fmla="*/ 55 w 56"/>
                  <a:gd name="T49" fmla="*/ 13 h 43"/>
                  <a:gd name="T50" fmla="*/ 55 w 56"/>
                  <a:gd name="T51" fmla="*/ 8 h 43"/>
                  <a:gd name="T52" fmla="*/ 51 w 56"/>
                  <a:gd name="T53" fmla="*/ 6 h 43"/>
                  <a:gd name="T54" fmla="*/ 51 w 56"/>
                  <a:gd name="T55" fmla="*/ 6 h 43"/>
                  <a:gd name="T56" fmla="*/ 51 w 56"/>
                  <a:gd name="T57" fmla="*/ 4 h 43"/>
                  <a:gd name="T58" fmla="*/ 46 w 56"/>
                  <a:gd name="T59" fmla="*/ 2 h 43"/>
                  <a:gd name="T60" fmla="*/ 39 w 56"/>
                  <a:gd name="T61" fmla="*/ 0 h 43"/>
                  <a:gd name="T62" fmla="*/ 38 w 56"/>
                  <a:gd name="T63" fmla="*/ 2 h 43"/>
                  <a:gd name="T64" fmla="*/ 34 w 56"/>
                  <a:gd name="T65" fmla="*/ 1 h 43"/>
                  <a:gd name="T66" fmla="*/ 32 w 56"/>
                  <a:gd name="T67" fmla="*/ 1 h 43"/>
                  <a:gd name="T68" fmla="*/ 30 w 56"/>
                  <a:gd name="T69" fmla="*/ 4 h 43"/>
                  <a:gd name="T70" fmla="*/ 25 w 56"/>
                  <a:gd name="T71" fmla="*/ 3 h 43"/>
                  <a:gd name="T72" fmla="*/ 25 w 56"/>
                  <a:gd name="T73" fmla="*/ 6 h 43"/>
                  <a:gd name="T74" fmla="*/ 23 w 56"/>
                  <a:gd name="T75" fmla="*/ 5 h 43"/>
                  <a:gd name="T76" fmla="*/ 19 w 56"/>
                  <a:gd name="T77" fmla="*/ 4 h 43"/>
                  <a:gd name="T78" fmla="*/ 17 w 56"/>
                  <a:gd name="T79" fmla="*/ 7 h 43"/>
                  <a:gd name="T80" fmla="*/ 17 w 56"/>
                  <a:gd name="T81" fmla="*/ 7 h 43"/>
                  <a:gd name="T82" fmla="*/ 16 w 56"/>
                  <a:gd name="T83" fmla="*/ 9 h 43"/>
                  <a:gd name="T84" fmla="*/ 16 w 56"/>
                  <a:gd name="T85" fmla="*/ 12 h 43"/>
                  <a:gd name="T86" fmla="*/ 18 w 56"/>
                  <a:gd name="T87" fmla="*/ 14 h 43"/>
                  <a:gd name="T88" fmla="*/ 23 w 56"/>
                  <a:gd name="T89" fmla="*/ 16 h 43"/>
                  <a:gd name="T90" fmla="*/ 29 w 56"/>
                  <a:gd name="T91" fmla="*/ 16 h 43"/>
                  <a:gd name="T92" fmla="*/ 30 w 56"/>
                  <a:gd name="T93" fmla="*/ 16 h 43"/>
                  <a:gd name="T94" fmla="*/ 31 w 56"/>
                  <a:gd name="T95" fmla="*/ 17 h 43"/>
                  <a:gd name="T96" fmla="*/ 23 w 56"/>
                  <a:gd name="T97" fmla="*/ 18 h 43"/>
                  <a:gd name="T98" fmla="*/ 19 w 56"/>
                  <a:gd name="T99" fmla="*/ 17 h 43"/>
                  <a:gd name="T100" fmla="*/ 11 w 56"/>
                  <a:gd name="T101" fmla="*/ 35 h 43"/>
                  <a:gd name="T102" fmla="*/ 12 w 56"/>
                  <a:gd name="T103" fmla="*/ 31 h 43"/>
                  <a:gd name="T104" fmla="*/ 14 w 56"/>
                  <a:gd name="T105" fmla="*/ 37 h 43"/>
                  <a:gd name="T106" fmla="*/ 14 w 56"/>
                  <a:gd name="T107" fmla="*/ 36 h 43"/>
                  <a:gd name="T108" fmla="*/ 45 w 56"/>
                  <a:gd name="T109" fmla="*/ 16 h 43"/>
                  <a:gd name="T110" fmla="*/ 19 w 56"/>
                  <a:gd name="T111"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6" h="43">
                    <a:moveTo>
                      <a:pt x="16" y="19"/>
                    </a:moveTo>
                    <a:cubicBezTo>
                      <a:pt x="16" y="19"/>
                      <a:pt x="16" y="20"/>
                      <a:pt x="16" y="20"/>
                    </a:cubicBezTo>
                    <a:cubicBezTo>
                      <a:pt x="16" y="21"/>
                      <a:pt x="16" y="22"/>
                      <a:pt x="16" y="22"/>
                    </a:cubicBezTo>
                    <a:cubicBezTo>
                      <a:pt x="16" y="23"/>
                      <a:pt x="16" y="23"/>
                      <a:pt x="16" y="24"/>
                    </a:cubicBezTo>
                    <a:cubicBezTo>
                      <a:pt x="16" y="24"/>
                      <a:pt x="15" y="24"/>
                      <a:pt x="15" y="24"/>
                    </a:cubicBezTo>
                    <a:cubicBezTo>
                      <a:pt x="15" y="25"/>
                      <a:pt x="15" y="25"/>
                      <a:pt x="15" y="26"/>
                    </a:cubicBezTo>
                    <a:cubicBezTo>
                      <a:pt x="15" y="26"/>
                      <a:pt x="15" y="26"/>
                      <a:pt x="15" y="26"/>
                    </a:cubicBezTo>
                    <a:cubicBezTo>
                      <a:pt x="15" y="26"/>
                      <a:pt x="15" y="26"/>
                      <a:pt x="15" y="26"/>
                    </a:cubicBezTo>
                    <a:cubicBezTo>
                      <a:pt x="15" y="26"/>
                      <a:pt x="15" y="26"/>
                      <a:pt x="16" y="26"/>
                    </a:cubicBezTo>
                    <a:cubicBezTo>
                      <a:pt x="16" y="26"/>
                      <a:pt x="16" y="26"/>
                      <a:pt x="16" y="27"/>
                    </a:cubicBezTo>
                    <a:cubicBezTo>
                      <a:pt x="16" y="27"/>
                      <a:pt x="16" y="27"/>
                      <a:pt x="16" y="27"/>
                    </a:cubicBezTo>
                    <a:cubicBezTo>
                      <a:pt x="16" y="27"/>
                      <a:pt x="16" y="27"/>
                      <a:pt x="16" y="27"/>
                    </a:cubicBezTo>
                    <a:cubicBezTo>
                      <a:pt x="16" y="27"/>
                      <a:pt x="17" y="27"/>
                      <a:pt x="17" y="27"/>
                    </a:cubicBezTo>
                    <a:cubicBezTo>
                      <a:pt x="17" y="27"/>
                      <a:pt x="17" y="27"/>
                      <a:pt x="17" y="27"/>
                    </a:cubicBezTo>
                    <a:cubicBezTo>
                      <a:pt x="17" y="27"/>
                      <a:pt x="17" y="27"/>
                      <a:pt x="17" y="27"/>
                    </a:cubicBezTo>
                    <a:cubicBezTo>
                      <a:pt x="17" y="27"/>
                      <a:pt x="16" y="27"/>
                      <a:pt x="16" y="27"/>
                    </a:cubicBezTo>
                    <a:cubicBezTo>
                      <a:pt x="16" y="27"/>
                      <a:pt x="16" y="27"/>
                      <a:pt x="16" y="27"/>
                    </a:cubicBezTo>
                    <a:cubicBezTo>
                      <a:pt x="16" y="27"/>
                      <a:pt x="16" y="27"/>
                      <a:pt x="16" y="27"/>
                    </a:cubicBezTo>
                    <a:cubicBezTo>
                      <a:pt x="16" y="27"/>
                      <a:pt x="16" y="27"/>
                      <a:pt x="16" y="27"/>
                    </a:cubicBezTo>
                    <a:cubicBezTo>
                      <a:pt x="16" y="27"/>
                      <a:pt x="16" y="26"/>
                      <a:pt x="16" y="26"/>
                    </a:cubicBezTo>
                    <a:cubicBezTo>
                      <a:pt x="15" y="26"/>
                      <a:pt x="15" y="26"/>
                      <a:pt x="15" y="26"/>
                    </a:cubicBezTo>
                    <a:cubicBezTo>
                      <a:pt x="15" y="26"/>
                      <a:pt x="15" y="26"/>
                      <a:pt x="15" y="26"/>
                    </a:cubicBezTo>
                    <a:cubicBezTo>
                      <a:pt x="15" y="26"/>
                      <a:pt x="15" y="26"/>
                      <a:pt x="15" y="26"/>
                    </a:cubicBezTo>
                    <a:cubicBezTo>
                      <a:pt x="14" y="26"/>
                      <a:pt x="14" y="26"/>
                      <a:pt x="13" y="26"/>
                    </a:cubicBezTo>
                    <a:cubicBezTo>
                      <a:pt x="13" y="26"/>
                      <a:pt x="13" y="26"/>
                      <a:pt x="12" y="26"/>
                    </a:cubicBezTo>
                    <a:cubicBezTo>
                      <a:pt x="12" y="26"/>
                      <a:pt x="11" y="26"/>
                      <a:pt x="11" y="26"/>
                    </a:cubicBezTo>
                    <a:cubicBezTo>
                      <a:pt x="11" y="27"/>
                      <a:pt x="10" y="28"/>
                      <a:pt x="9" y="28"/>
                    </a:cubicBezTo>
                    <a:cubicBezTo>
                      <a:pt x="9" y="29"/>
                      <a:pt x="9" y="29"/>
                      <a:pt x="8" y="30"/>
                    </a:cubicBezTo>
                    <a:cubicBezTo>
                      <a:pt x="8" y="30"/>
                      <a:pt x="9" y="30"/>
                      <a:pt x="9" y="30"/>
                    </a:cubicBezTo>
                    <a:cubicBezTo>
                      <a:pt x="9" y="30"/>
                      <a:pt x="9" y="30"/>
                      <a:pt x="9" y="30"/>
                    </a:cubicBezTo>
                    <a:cubicBezTo>
                      <a:pt x="10" y="31"/>
                      <a:pt x="10" y="31"/>
                      <a:pt x="10" y="32"/>
                    </a:cubicBezTo>
                    <a:cubicBezTo>
                      <a:pt x="10" y="32"/>
                      <a:pt x="11" y="32"/>
                      <a:pt x="10" y="33"/>
                    </a:cubicBezTo>
                    <a:cubicBezTo>
                      <a:pt x="10" y="33"/>
                      <a:pt x="10" y="33"/>
                      <a:pt x="10" y="34"/>
                    </a:cubicBezTo>
                    <a:cubicBezTo>
                      <a:pt x="10" y="34"/>
                      <a:pt x="10" y="34"/>
                      <a:pt x="10" y="34"/>
                    </a:cubicBezTo>
                    <a:cubicBezTo>
                      <a:pt x="10" y="34"/>
                      <a:pt x="10" y="34"/>
                      <a:pt x="10" y="34"/>
                    </a:cubicBezTo>
                    <a:cubicBezTo>
                      <a:pt x="9" y="33"/>
                      <a:pt x="9" y="32"/>
                      <a:pt x="9" y="32"/>
                    </a:cubicBezTo>
                    <a:cubicBezTo>
                      <a:pt x="9" y="32"/>
                      <a:pt x="9" y="31"/>
                      <a:pt x="9" y="31"/>
                    </a:cubicBezTo>
                    <a:cubicBezTo>
                      <a:pt x="8" y="31"/>
                      <a:pt x="7" y="31"/>
                      <a:pt x="7" y="31"/>
                    </a:cubicBezTo>
                    <a:cubicBezTo>
                      <a:pt x="7" y="31"/>
                      <a:pt x="7" y="31"/>
                      <a:pt x="7" y="32"/>
                    </a:cubicBezTo>
                    <a:cubicBezTo>
                      <a:pt x="6" y="32"/>
                      <a:pt x="6" y="32"/>
                      <a:pt x="6" y="32"/>
                    </a:cubicBezTo>
                    <a:cubicBezTo>
                      <a:pt x="6" y="33"/>
                      <a:pt x="7" y="34"/>
                      <a:pt x="7" y="35"/>
                    </a:cubicBezTo>
                    <a:cubicBezTo>
                      <a:pt x="7" y="35"/>
                      <a:pt x="7" y="35"/>
                      <a:pt x="7" y="35"/>
                    </a:cubicBezTo>
                    <a:cubicBezTo>
                      <a:pt x="7" y="35"/>
                      <a:pt x="7" y="35"/>
                      <a:pt x="7" y="35"/>
                    </a:cubicBezTo>
                    <a:cubicBezTo>
                      <a:pt x="7" y="35"/>
                      <a:pt x="7" y="35"/>
                      <a:pt x="7" y="35"/>
                    </a:cubicBezTo>
                    <a:cubicBezTo>
                      <a:pt x="6" y="35"/>
                      <a:pt x="6" y="35"/>
                      <a:pt x="6" y="35"/>
                    </a:cubicBezTo>
                    <a:cubicBezTo>
                      <a:pt x="5" y="35"/>
                      <a:pt x="3" y="35"/>
                      <a:pt x="2" y="36"/>
                    </a:cubicBezTo>
                    <a:cubicBezTo>
                      <a:pt x="2" y="36"/>
                      <a:pt x="2" y="36"/>
                      <a:pt x="2" y="36"/>
                    </a:cubicBezTo>
                    <a:cubicBezTo>
                      <a:pt x="2" y="36"/>
                      <a:pt x="1" y="36"/>
                      <a:pt x="1" y="37"/>
                    </a:cubicBezTo>
                    <a:cubicBezTo>
                      <a:pt x="1" y="37"/>
                      <a:pt x="1" y="37"/>
                      <a:pt x="1" y="36"/>
                    </a:cubicBezTo>
                    <a:cubicBezTo>
                      <a:pt x="0" y="36"/>
                      <a:pt x="0" y="36"/>
                      <a:pt x="0" y="36"/>
                    </a:cubicBezTo>
                    <a:cubicBezTo>
                      <a:pt x="0" y="37"/>
                      <a:pt x="0" y="38"/>
                      <a:pt x="0" y="38"/>
                    </a:cubicBezTo>
                    <a:cubicBezTo>
                      <a:pt x="1" y="39"/>
                      <a:pt x="2" y="39"/>
                      <a:pt x="2" y="40"/>
                    </a:cubicBezTo>
                    <a:cubicBezTo>
                      <a:pt x="3" y="40"/>
                      <a:pt x="4" y="40"/>
                      <a:pt x="5" y="41"/>
                    </a:cubicBezTo>
                    <a:cubicBezTo>
                      <a:pt x="6" y="41"/>
                      <a:pt x="6" y="41"/>
                      <a:pt x="6" y="41"/>
                    </a:cubicBezTo>
                    <a:cubicBezTo>
                      <a:pt x="6" y="41"/>
                      <a:pt x="7" y="41"/>
                      <a:pt x="7" y="41"/>
                    </a:cubicBezTo>
                    <a:cubicBezTo>
                      <a:pt x="7" y="41"/>
                      <a:pt x="7" y="41"/>
                      <a:pt x="7" y="41"/>
                    </a:cubicBezTo>
                    <a:cubicBezTo>
                      <a:pt x="7" y="41"/>
                      <a:pt x="7" y="41"/>
                      <a:pt x="7" y="41"/>
                    </a:cubicBezTo>
                    <a:cubicBezTo>
                      <a:pt x="7" y="41"/>
                      <a:pt x="7" y="41"/>
                      <a:pt x="7" y="41"/>
                    </a:cubicBezTo>
                    <a:cubicBezTo>
                      <a:pt x="7" y="41"/>
                      <a:pt x="7" y="41"/>
                      <a:pt x="7" y="41"/>
                    </a:cubicBezTo>
                    <a:cubicBezTo>
                      <a:pt x="7" y="41"/>
                      <a:pt x="7" y="41"/>
                      <a:pt x="7" y="41"/>
                    </a:cubicBezTo>
                    <a:cubicBezTo>
                      <a:pt x="8" y="41"/>
                      <a:pt x="8" y="40"/>
                      <a:pt x="8" y="41"/>
                    </a:cubicBezTo>
                    <a:cubicBezTo>
                      <a:pt x="9" y="41"/>
                      <a:pt x="10" y="42"/>
                      <a:pt x="11" y="41"/>
                    </a:cubicBezTo>
                    <a:cubicBezTo>
                      <a:pt x="11" y="41"/>
                      <a:pt x="12" y="42"/>
                      <a:pt x="12" y="42"/>
                    </a:cubicBezTo>
                    <a:cubicBezTo>
                      <a:pt x="12" y="42"/>
                      <a:pt x="12" y="42"/>
                      <a:pt x="12" y="42"/>
                    </a:cubicBezTo>
                    <a:cubicBezTo>
                      <a:pt x="12" y="42"/>
                      <a:pt x="12" y="43"/>
                      <a:pt x="12" y="43"/>
                    </a:cubicBezTo>
                    <a:cubicBezTo>
                      <a:pt x="12" y="43"/>
                      <a:pt x="13" y="43"/>
                      <a:pt x="13" y="43"/>
                    </a:cubicBezTo>
                    <a:cubicBezTo>
                      <a:pt x="14" y="43"/>
                      <a:pt x="14" y="43"/>
                      <a:pt x="15" y="43"/>
                    </a:cubicBezTo>
                    <a:cubicBezTo>
                      <a:pt x="15" y="43"/>
                      <a:pt x="15" y="42"/>
                      <a:pt x="16" y="42"/>
                    </a:cubicBezTo>
                    <a:cubicBezTo>
                      <a:pt x="17" y="43"/>
                      <a:pt x="17" y="42"/>
                      <a:pt x="18" y="41"/>
                    </a:cubicBezTo>
                    <a:cubicBezTo>
                      <a:pt x="18" y="41"/>
                      <a:pt x="18" y="41"/>
                      <a:pt x="18" y="41"/>
                    </a:cubicBezTo>
                    <a:cubicBezTo>
                      <a:pt x="18" y="40"/>
                      <a:pt x="18" y="40"/>
                      <a:pt x="17" y="39"/>
                    </a:cubicBezTo>
                    <a:cubicBezTo>
                      <a:pt x="17" y="39"/>
                      <a:pt x="17" y="39"/>
                      <a:pt x="17" y="39"/>
                    </a:cubicBezTo>
                    <a:cubicBezTo>
                      <a:pt x="17" y="39"/>
                      <a:pt x="17" y="38"/>
                      <a:pt x="17" y="38"/>
                    </a:cubicBezTo>
                    <a:cubicBezTo>
                      <a:pt x="17" y="38"/>
                      <a:pt x="18" y="38"/>
                      <a:pt x="18" y="38"/>
                    </a:cubicBezTo>
                    <a:cubicBezTo>
                      <a:pt x="18" y="37"/>
                      <a:pt x="19" y="37"/>
                      <a:pt x="19" y="37"/>
                    </a:cubicBezTo>
                    <a:cubicBezTo>
                      <a:pt x="20" y="37"/>
                      <a:pt x="20" y="36"/>
                      <a:pt x="21" y="35"/>
                    </a:cubicBezTo>
                    <a:cubicBezTo>
                      <a:pt x="21" y="35"/>
                      <a:pt x="21" y="35"/>
                      <a:pt x="21" y="35"/>
                    </a:cubicBezTo>
                    <a:cubicBezTo>
                      <a:pt x="21" y="35"/>
                      <a:pt x="21" y="35"/>
                      <a:pt x="21" y="35"/>
                    </a:cubicBezTo>
                    <a:cubicBezTo>
                      <a:pt x="21" y="34"/>
                      <a:pt x="21" y="34"/>
                      <a:pt x="22" y="34"/>
                    </a:cubicBezTo>
                    <a:cubicBezTo>
                      <a:pt x="22" y="35"/>
                      <a:pt x="23" y="34"/>
                      <a:pt x="24" y="34"/>
                    </a:cubicBezTo>
                    <a:cubicBezTo>
                      <a:pt x="24" y="34"/>
                      <a:pt x="25" y="34"/>
                      <a:pt x="25" y="34"/>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5" y="33"/>
                      <a:pt x="26" y="33"/>
                      <a:pt x="26" y="32"/>
                    </a:cubicBezTo>
                    <a:cubicBezTo>
                      <a:pt x="26" y="32"/>
                      <a:pt x="27" y="32"/>
                      <a:pt x="27" y="31"/>
                    </a:cubicBezTo>
                    <a:cubicBezTo>
                      <a:pt x="27" y="31"/>
                      <a:pt x="27" y="31"/>
                      <a:pt x="28" y="31"/>
                    </a:cubicBezTo>
                    <a:cubicBezTo>
                      <a:pt x="28" y="30"/>
                      <a:pt x="28" y="30"/>
                      <a:pt x="28" y="29"/>
                    </a:cubicBezTo>
                    <a:cubicBezTo>
                      <a:pt x="27" y="29"/>
                      <a:pt x="27" y="29"/>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8" y="28"/>
                      <a:pt x="28" y="28"/>
                      <a:pt x="28" y="29"/>
                    </a:cubicBezTo>
                    <a:cubicBezTo>
                      <a:pt x="29" y="29"/>
                      <a:pt x="29" y="28"/>
                      <a:pt x="29" y="28"/>
                    </a:cubicBezTo>
                    <a:cubicBezTo>
                      <a:pt x="29" y="28"/>
                      <a:pt x="29" y="27"/>
                      <a:pt x="29" y="27"/>
                    </a:cubicBezTo>
                    <a:cubicBezTo>
                      <a:pt x="29" y="27"/>
                      <a:pt x="28" y="27"/>
                      <a:pt x="28" y="27"/>
                    </a:cubicBezTo>
                    <a:cubicBezTo>
                      <a:pt x="28" y="27"/>
                      <a:pt x="28" y="26"/>
                      <a:pt x="28" y="26"/>
                    </a:cubicBezTo>
                    <a:cubicBezTo>
                      <a:pt x="28" y="26"/>
                      <a:pt x="28" y="26"/>
                      <a:pt x="28" y="26"/>
                    </a:cubicBezTo>
                    <a:cubicBezTo>
                      <a:pt x="28" y="26"/>
                      <a:pt x="29" y="26"/>
                      <a:pt x="29" y="26"/>
                    </a:cubicBezTo>
                    <a:cubicBezTo>
                      <a:pt x="29" y="26"/>
                      <a:pt x="30" y="26"/>
                      <a:pt x="31" y="26"/>
                    </a:cubicBezTo>
                    <a:cubicBezTo>
                      <a:pt x="31" y="26"/>
                      <a:pt x="32" y="26"/>
                      <a:pt x="32" y="25"/>
                    </a:cubicBezTo>
                    <a:cubicBezTo>
                      <a:pt x="32" y="25"/>
                      <a:pt x="32" y="25"/>
                      <a:pt x="32" y="25"/>
                    </a:cubicBezTo>
                    <a:cubicBezTo>
                      <a:pt x="32" y="25"/>
                      <a:pt x="32" y="25"/>
                      <a:pt x="32" y="25"/>
                    </a:cubicBezTo>
                    <a:cubicBezTo>
                      <a:pt x="32" y="25"/>
                      <a:pt x="33" y="25"/>
                      <a:pt x="33" y="25"/>
                    </a:cubicBezTo>
                    <a:cubicBezTo>
                      <a:pt x="34" y="26"/>
                      <a:pt x="35" y="26"/>
                      <a:pt x="35" y="25"/>
                    </a:cubicBezTo>
                    <a:cubicBezTo>
                      <a:pt x="36" y="24"/>
                      <a:pt x="37" y="23"/>
                      <a:pt x="38" y="22"/>
                    </a:cubicBezTo>
                    <a:cubicBezTo>
                      <a:pt x="39" y="22"/>
                      <a:pt x="39" y="22"/>
                      <a:pt x="40" y="21"/>
                    </a:cubicBezTo>
                    <a:cubicBezTo>
                      <a:pt x="40" y="21"/>
                      <a:pt x="40" y="21"/>
                      <a:pt x="41" y="20"/>
                    </a:cubicBezTo>
                    <a:cubicBezTo>
                      <a:pt x="42" y="20"/>
                      <a:pt x="43" y="19"/>
                      <a:pt x="45" y="19"/>
                    </a:cubicBezTo>
                    <a:cubicBezTo>
                      <a:pt x="46" y="18"/>
                      <a:pt x="47" y="18"/>
                      <a:pt x="48" y="17"/>
                    </a:cubicBezTo>
                    <a:cubicBezTo>
                      <a:pt x="48" y="17"/>
                      <a:pt x="48" y="17"/>
                      <a:pt x="48" y="16"/>
                    </a:cubicBezTo>
                    <a:cubicBezTo>
                      <a:pt x="48" y="16"/>
                      <a:pt x="48" y="16"/>
                      <a:pt x="48" y="16"/>
                    </a:cubicBezTo>
                    <a:cubicBezTo>
                      <a:pt x="47" y="16"/>
                      <a:pt x="47" y="16"/>
                      <a:pt x="47" y="16"/>
                    </a:cubicBezTo>
                    <a:cubicBezTo>
                      <a:pt x="47" y="16"/>
                      <a:pt x="47" y="16"/>
                      <a:pt x="47" y="16"/>
                    </a:cubicBezTo>
                    <a:cubicBezTo>
                      <a:pt x="47" y="16"/>
                      <a:pt x="47" y="16"/>
                      <a:pt x="47" y="16"/>
                    </a:cubicBezTo>
                    <a:cubicBezTo>
                      <a:pt x="47" y="16"/>
                      <a:pt x="47" y="16"/>
                      <a:pt x="47" y="16"/>
                    </a:cubicBezTo>
                    <a:cubicBezTo>
                      <a:pt x="47" y="16"/>
                      <a:pt x="47" y="16"/>
                      <a:pt x="47" y="16"/>
                    </a:cubicBezTo>
                    <a:cubicBezTo>
                      <a:pt x="47" y="15"/>
                      <a:pt x="47" y="15"/>
                      <a:pt x="47" y="15"/>
                    </a:cubicBezTo>
                    <a:cubicBezTo>
                      <a:pt x="49" y="15"/>
                      <a:pt x="50" y="15"/>
                      <a:pt x="51" y="15"/>
                    </a:cubicBezTo>
                    <a:cubicBezTo>
                      <a:pt x="52" y="14"/>
                      <a:pt x="53" y="13"/>
                      <a:pt x="55" y="13"/>
                    </a:cubicBezTo>
                    <a:cubicBezTo>
                      <a:pt x="55" y="13"/>
                      <a:pt x="55" y="13"/>
                      <a:pt x="55" y="13"/>
                    </a:cubicBezTo>
                    <a:cubicBezTo>
                      <a:pt x="55" y="12"/>
                      <a:pt x="56" y="12"/>
                      <a:pt x="56" y="12"/>
                    </a:cubicBezTo>
                    <a:cubicBezTo>
                      <a:pt x="56" y="11"/>
                      <a:pt x="56" y="11"/>
                      <a:pt x="56" y="10"/>
                    </a:cubicBezTo>
                    <a:cubicBezTo>
                      <a:pt x="56" y="10"/>
                      <a:pt x="56" y="9"/>
                      <a:pt x="55" y="9"/>
                    </a:cubicBezTo>
                    <a:cubicBezTo>
                      <a:pt x="55" y="9"/>
                      <a:pt x="55" y="9"/>
                      <a:pt x="55" y="8"/>
                    </a:cubicBezTo>
                    <a:cubicBezTo>
                      <a:pt x="55" y="8"/>
                      <a:pt x="55" y="7"/>
                      <a:pt x="55" y="7"/>
                    </a:cubicBezTo>
                    <a:cubicBezTo>
                      <a:pt x="55" y="7"/>
                      <a:pt x="55" y="6"/>
                      <a:pt x="54" y="6"/>
                    </a:cubicBezTo>
                    <a:cubicBezTo>
                      <a:pt x="54" y="6"/>
                      <a:pt x="53" y="6"/>
                      <a:pt x="53" y="6"/>
                    </a:cubicBezTo>
                    <a:cubicBezTo>
                      <a:pt x="52" y="6"/>
                      <a:pt x="52" y="6"/>
                      <a:pt x="51" y="6"/>
                    </a:cubicBezTo>
                    <a:cubicBezTo>
                      <a:pt x="51" y="6"/>
                      <a:pt x="51" y="6"/>
                      <a:pt x="51" y="6"/>
                    </a:cubicBezTo>
                    <a:cubicBezTo>
                      <a:pt x="51" y="6"/>
                      <a:pt x="51" y="6"/>
                      <a:pt x="51" y="6"/>
                    </a:cubicBezTo>
                    <a:cubicBezTo>
                      <a:pt x="51" y="6"/>
                      <a:pt x="51" y="6"/>
                      <a:pt x="51" y="6"/>
                    </a:cubicBezTo>
                    <a:cubicBezTo>
                      <a:pt x="51" y="6"/>
                      <a:pt x="51" y="6"/>
                      <a:pt x="50" y="6"/>
                    </a:cubicBezTo>
                    <a:cubicBezTo>
                      <a:pt x="50" y="6"/>
                      <a:pt x="50" y="6"/>
                      <a:pt x="50" y="6"/>
                    </a:cubicBezTo>
                    <a:cubicBezTo>
                      <a:pt x="50" y="6"/>
                      <a:pt x="51" y="6"/>
                      <a:pt x="51" y="6"/>
                    </a:cubicBezTo>
                    <a:cubicBezTo>
                      <a:pt x="51" y="6"/>
                      <a:pt x="51" y="6"/>
                      <a:pt x="51" y="6"/>
                    </a:cubicBezTo>
                    <a:cubicBezTo>
                      <a:pt x="51" y="6"/>
                      <a:pt x="51" y="6"/>
                      <a:pt x="51" y="6"/>
                    </a:cubicBezTo>
                    <a:cubicBezTo>
                      <a:pt x="51" y="6"/>
                      <a:pt x="51" y="6"/>
                      <a:pt x="52" y="5"/>
                    </a:cubicBezTo>
                    <a:cubicBezTo>
                      <a:pt x="52" y="5"/>
                      <a:pt x="52" y="5"/>
                      <a:pt x="52" y="5"/>
                    </a:cubicBezTo>
                    <a:cubicBezTo>
                      <a:pt x="51" y="4"/>
                      <a:pt x="51" y="4"/>
                      <a:pt x="51" y="4"/>
                    </a:cubicBezTo>
                    <a:cubicBezTo>
                      <a:pt x="51" y="4"/>
                      <a:pt x="51" y="4"/>
                      <a:pt x="51" y="4"/>
                    </a:cubicBezTo>
                    <a:cubicBezTo>
                      <a:pt x="50" y="4"/>
                      <a:pt x="50" y="4"/>
                      <a:pt x="49" y="3"/>
                    </a:cubicBezTo>
                    <a:cubicBezTo>
                      <a:pt x="49" y="3"/>
                      <a:pt x="48" y="3"/>
                      <a:pt x="48" y="3"/>
                    </a:cubicBezTo>
                    <a:cubicBezTo>
                      <a:pt x="48" y="2"/>
                      <a:pt x="48" y="2"/>
                      <a:pt x="48" y="2"/>
                    </a:cubicBezTo>
                    <a:cubicBezTo>
                      <a:pt x="47" y="2"/>
                      <a:pt x="46" y="2"/>
                      <a:pt x="46" y="2"/>
                    </a:cubicBezTo>
                    <a:cubicBezTo>
                      <a:pt x="45" y="1"/>
                      <a:pt x="44" y="1"/>
                      <a:pt x="44" y="2"/>
                    </a:cubicBezTo>
                    <a:cubicBezTo>
                      <a:pt x="43" y="2"/>
                      <a:pt x="43" y="2"/>
                      <a:pt x="43" y="1"/>
                    </a:cubicBezTo>
                    <a:cubicBezTo>
                      <a:pt x="43" y="1"/>
                      <a:pt x="43" y="1"/>
                      <a:pt x="43" y="1"/>
                    </a:cubicBezTo>
                    <a:cubicBezTo>
                      <a:pt x="42" y="1"/>
                      <a:pt x="41" y="0"/>
                      <a:pt x="40" y="0"/>
                    </a:cubicBezTo>
                    <a:cubicBezTo>
                      <a:pt x="40" y="0"/>
                      <a:pt x="40" y="0"/>
                      <a:pt x="39" y="0"/>
                    </a:cubicBezTo>
                    <a:cubicBezTo>
                      <a:pt x="39" y="0"/>
                      <a:pt x="39" y="1"/>
                      <a:pt x="39" y="1"/>
                    </a:cubicBezTo>
                    <a:cubicBezTo>
                      <a:pt x="39" y="1"/>
                      <a:pt x="39" y="2"/>
                      <a:pt x="39" y="3"/>
                    </a:cubicBezTo>
                    <a:cubicBezTo>
                      <a:pt x="39" y="3"/>
                      <a:pt x="38" y="3"/>
                      <a:pt x="38" y="3"/>
                    </a:cubicBezTo>
                    <a:cubicBezTo>
                      <a:pt x="38" y="3"/>
                      <a:pt x="38" y="3"/>
                      <a:pt x="38" y="3"/>
                    </a:cubicBezTo>
                    <a:cubicBezTo>
                      <a:pt x="38" y="2"/>
                      <a:pt x="38" y="2"/>
                      <a:pt x="38" y="2"/>
                    </a:cubicBezTo>
                    <a:cubicBezTo>
                      <a:pt x="38" y="2"/>
                      <a:pt x="38" y="2"/>
                      <a:pt x="38" y="2"/>
                    </a:cubicBezTo>
                    <a:cubicBezTo>
                      <a:pt x="38" y="1"/>
                      <a:pt x="38" y="1"/>
                      <a:pt x="38" y="1"/>
                    </a:cubicBezTo>
                    <a:cubicBezTo>
                      <a:pt x="37" y="1"/>
                      <a:pt x="37" y="1"/>
                      <a:pt x="36" y="0"/>
                    </a:cubicBezTo>
                    <a:cubicBezTo>
                      <a:pt x="36" y="0"/>
                      <a:pt x="35" y="0"/>
                      <a:pt x="35" y="0"/>
                    </a:cubicBezTo>
                    <a:cubicBezTo>
                      <a:pt x="35" y="0"/>
                      <a:pt x="34" y="1"/>
                      <a:pt x="34" y="1"/>
                    </a:cubicBezTo>
                    <a:cubicBezTo>
                      <a:pt x="34" y="2"/>
                      <a:pt x="34" y="2"/>
                      <a:pt x="34" y="2"/>
                    </a:cubicBezTo>
                    <a:cubicBezTo>
                      <a:pt x="34" y="2"/>
                      <a:pt x="34" y="2"/>
                      <a:pt x="34" y="2"/>
                    </a:cubicBezTo>
                    <a:cubicBezTo>
                      <a:pt x="34" y="2"/>
                      <a:pt x="34" y="2"/>
                      <a:pt x="34" y="2"/>
                    </a:cubicBezTo>
                    <a:cubicBezTo>
                      <a:pt x="34" y="2"/>
                      <a:pt x="34" y="1"/>
                      <a:pt x="33" y="1"/>
                    </a:cubicBezTo>
                    <a:cubicBezTo>
                      <a:pt x="33" y="1"/>
                      <a:pt x="33" y="1"/>
                      <a:pt x="32" y="1"/>
                    </a:cubicBezTo>
                    <a:cubicBezTo>
                      <a:pt x="32" y="2"/>
                      <a:pt x="32" y="2"/>
                      <a:pt x="32" y="2"/>
                    </a:cubicBezTo>
                    <a:cubicBezTo>
                      <a:pt x="32" y="2"/>
                      <a:pt x="31" y="1"/>
                      <a:pt x="31" y="1"/>
                    </a:cubicBezTo>
                    <a:cubicBezTo>
                      <a:pt x="31" y="1"/>
                      <a:pt x="30" y="2"/>
                      <a:pt x="31" y="2"/>
                    </a:cubicBezTo>
                    <a:cubicBezTo>
                      <a:pt x="31" y="3"/>
                      <a:pt x="30" y="3"/>
                      <a:pt x="30" y="3"/>
                    </a:cubicBezTo>
                    <a:cubicBezTo>
                      <a:pt x="30" y="4"/>
                      <a:pt x="30" y="4"/>
                      <a:pt x="30" y="4"/>
                    </a:cubicBezTo>
                    <a:cubicBezTo>
                      <a:pt x="29" y="5"/>
                      <a:pt x="29" y="5"/>
                      <a:pt x="28" y="4"/>
                    </a:cubicBezTo>
                    <a:cubicBezTo>
                      <a:pt x="28" y="4"/>
                      <a:pt x="28" y="3"/>
                      <a:pt x="28" y="2"/>
                    </a:cubicBezTo>
                    <a:cubicBezTo>
                      <a:pt x="27" y="2"/>
                      <a:pt x="27" y="2"/>
                      <a:pt x="27" y="2"/>
                    </a:cubicBezTo>
                    <a:cubicBezTo>
                      <a:pt x="26" y="2"/>
                      <a:pt x="26" y="2"/>
                      <a:pt x="26" y="2"/>
                    </a:cubicBezTo>
                    <a:cubicBezTo>
                      <a:pt x="26" y="3"/>
                      <a:pt x="26" y="3"/>
                      <a:pt x="25" y="3"/>
                    </a:cubicBezTo>
                    <a:cubicBezTo>
                      <a:pt x="25" y="3"/>
                      <a:pt x="25" y="3"/>
                      <a:pt x="25" y="3"/>
                    </a:cubicBezTo>
                    <a:cubicBezTo>
                      <a:pt x="25" y="3"/>
                      <a:pt x="24" y="4"/>
                      <a:pt x="24" y="4"/>
                    </a:cubicBezTo>
                    <a:cubicBezTo>
                      <a:pt x="25" y="4"/>
                      <a:pt x="25" y="5"/>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4" y="6"/>
                      <a:pt x="24" y="5"/>
                    </a:cubicBezTo>
                    <a:cubicBezTo>
                      <a:pt x="24" y="5"/>
                      <a:pt x="24" y="5"/>
                      <a:pt x="23" y="5"/>
                    </a:cubicBezTo>
                    <a:cubicBezTo>
                      <a:pt x="23" y="5"/>
                      <a:pt x="23" y="5"/>
                      <a:pt x="23" y="5"/>
                    </a:cubicBezTo>
                    <a:cubicBezTo>
                      <a:pt x="23" y="4"/>
                      <a:pt x="22" y="4"/>
                      <a:pt x="22" y="4"/>
                    </a:cubicBezTo>
                    <a:cubicBezTo>
                      <a:pt x="22" y="4"/>
                      <a:pt x="22" y="4"/>
                      <a:pt x="21" y="4"/>
                    </a:cubicBezTo>
                    <a:cubicBezTo>
                      <a:pt x="21" y="4"/>
                      <a:pt x="21" y="4"/>
                      <a:pt x="21" y="5"/>
                    </a:cubicBezTo>
                    <a:cubicBezTo>
                      <a:pt x="21" y="5"/>
                      <a:pt x="20" y="5"/>
                      <a:pt x="20" y="5"/>
                    </a:cubicBezTo>
                    <a:cubicBezTo>
                      <a:pt x="20" y="4"/>
                      <a:pt x="20" y="4"/>
                      <a:pt x="19" y="4"/>
                    </a:cubicBezTo>
                    <a:cubicBezTo>
                      <a:pt x="18" y="4"/>
                      <a:pt x="17" y="5"/>
                      <a:pt x="17" y="5"/>
                    </a:cubicBezTo>
                    <a:cubicBezTo>
                      <a:pt x="16" y="5"/>
                      <a:pt x="16" y="6"/>
                      <a:pt x="16" y="6"/>
                    </a:cubicBezTo>
                    <a:cubicBezTo>
                      <a:pt x="16" y="6"/>
                      <a:pt x="16" y="7"/>
                      <a:pt x="16" y="7"/>
                    </a:cubicBezTo>
                    <a:cubicBezTo>
                      <a:pt x="16"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8" y="7"/>
                      <a:pt x="18" y="7"/>
                      <a:pt x="17" y="7"/>
                    </a:cubicBezTo>
                    <a:cubicBezTo>
                      <a:pt x="17" y="7"/>
                      <a:pt x="17" y="7"/>
                      <a:pt x="17" y="7"/>
                    </a:cubicBezTo>
                    <a:cubicBezTo>
                      <a:pt x="17" y="7"/>
                      <a:pt x="17" y="7"/>
                      <a:pt x="17" y="7"/>
                    </a:cubicBezTo>
                    <a:cubicBezTo>
                      <a:pt x="17" y="7"/>
                      <a:pt x="17" y="7"/>
                      <a:pt x="17" y="7"/>
                    </a:cubicBezTo>
                    <a:cubicBezTo>
                      <a:pt x="17" y="7"/>
                      <a:pt x="17" y="8"/>
                      <a:pt x="17" y="8"/>
                    </a:cubicBezTo>
                    <a:cubicBezTo>
                      <a:pt x="17" y="9"/>
                      <a:pt x="17" y="9"/>
                      <a:pt x="17" y="9"/>
                    </a:cubicBezTo>
                    <a:cubicBezTo>
                      <a:pt x="17" y="9"/>
                      <a:pt x="17" y="9"/>
                      <a:pt x="16" y="9"/>
                    </a:cubicBezTo>
                    <a:cubicBezTo>
                      <a:pt x="16" y="10"/>
                      <a:pt x="16" y="10"/>
                      <a:pt x="17" y="11"/>
                    </a:cubicBezTo>
                    <a:cubicBezTo>
                      <a:pt x="17" y="11"/>
                      <a:pt x="17" y="11"/>
                      <a:pt x="17" y="11"/>
                    </a:cubicBezTo>
                    <a:cubicBezTo>
                      <a:pt x="17" y="11"/>
                      <a:pt x="17" y="11"/>
                      <a:pt x="17" y="11"/>
                    </a:cubicBezTo>
                    <a:cubicBezTo>
                      <a:pt x="17" y="11"/>
                      <a:pt x="17" y="11"/>
                      <a:pt x="16" y="11"/>
                    </a:cubicBezTo>
                    <a:cubicBezTo>
                      <a:pt x="16" y="11"/>
                      <a:pt x="16" y="12"/>
                      <a:pt x="16" y="12"/>
                    </a:cubicBezTo>
                    <a:cubicBezTo>
                      <a:pt x="16" y="13"/>
                      <a:pt x="16" y="13"/>
                      <a:pt x="17" y="14"/>
                    </a:cubicBezTo>
                    <a:cubicBezTo>
                      <a:pt x="17" y="14"/>
                      <a:pt x="18" y="14"/>
                      <a:pt x="18" y="14"/>
                    </a:cubicBezTo>
                    <a:cubicBezTo>
                      <a:pt x="18" y="14"/>
                      <a:pt x="18" y="14"/>
                      <a:pt x="18" y="14"/>
                    </a:cubicBezTo>
                    <a:cubicBezTo>
                      <a:pt x="18" y="14"/>
                      <a:pt x="18" y="14"/>
                      <a:pt x="18" y="14"/>
                    </a:cubicBezTo>
                    <a:cubicBezTo>
                      <a:pt x="18" y="14"/>
                      <a:pt x="18" y="14"/>
                      <a:pt x="18" y="14"/>
                    </a:cubicBezTo>
                    <a:cubicBezTo>
                      <a:pt x="18" y="14"/>
                      <a:pt x="18" y="14"/>
                      <a:pt x="18" y="14"/>
                    </a:cubicBezTo>
                    <a:cubicBezTo>
                      <a:pt x="18" y="14"/>
                      <a:pt x="18" y="15"/>
                      <a:pt x="19" y="15"/>
                    </a:cubicBezTo>
                    <a:cubicBezTo>
                      <a:pt x="19" y="16"/>
                      <a:pt x="20" y="16"/>
                      <a:pt x="21" y="16"/>
                    </a:cubicBezTo>
                    <a:cubicBezTo>
                      <a:pt x="22" y="16"/>
                      <a:pt x="22" y="16"/>
                      <a:pt x="23" y="16"/>
                    </a:cubicBezTo>
                    <a:cubicBezTo>
                      <a:pt x="23" y="16"/>
                      <a:pt x="23" y="16"/>
                      <a:pt x="23" y="16"/>
                    </a:cubicBezTo>
                    <a:cubicBezTo>
                      <a:pt x="23" y="16"/>
                      <a:pt x="23" y="16"/>
                      <a:pt x="23" y="16"/>
                    </a:cubicBezTo>
                    <a:cubicBezTo>
                      <a:pt x="23" y="16"/>
                      <a:pt x="23" y="16"/>
                      <a:pt x="23" y="16"/>
                    </a:cubicBezTo>
                    <a:cubicBezTo>
                      <a:pt x="23" y="16"/>
                      <a:pt x="23" y="16"/>
                      <a:pt x="23" y="17"/>
                    </a:cubicBezTo>
                    <a:cubicBezTo>
                      <a:pt x="24" y="17"/>
                      <a:pt x="25" y="17"/>
                      <a:pt x="26" y="17"/>
                    </a:cubicBezTo>
                    <a:cubicBezTo>
                      <a:pt x="27" y="17"/>
                      <a:pt x="28" y="17"/>
                      <a:pt x="29" y="16"/>
                    </a:cubicBezTo>
                    <a:cubicBezTo>
                      <a:pt x="29" y="15"/>
                      <a:pt x="29" y="15"/>
                      <a:pt x="30" y="15"/>
                    </a:cubicBezTo>
                    <a:cubicBezTo>
                      <a:pt x="30" y="15"/>
                      <a:pt x="30" y="15"/>
                      <a:pt x="30" y="15"/>
                    </a:cubicBezTo>
                    <a:cubicBezTo>
                      <a:pt x="30" y="15"/>
                      <a:pt x="30" y="15"/>
                      <a:pt x="30" y="15"/>
                    </a:cubicBezTo>
                    <a:cubicBezTo>
                      <a:pt x="30" y="15"/>
                      <a:pt x="30" y="15"/>
                      <a:pt x="30" y="15"/>
                    </a:cubicBezTo>
                    <a:cubicBezTo>
                      <a:pt x="30" y="15"/>
                      <a:pt x="30" y="15"/>
                      <a:pt x="30" y="16"/>
                    </a:cubicBezTo>
                    <a:cubicBezTo>
                      <a:pt x="29" y="16"/>
                      <a:pt x="29" y="16"/>
                      <a:pt x="29" y="16"/>
                    </a:cubicBezTo>
                    <a:cubicBezTo>
                      <a:pt x="29" y="16"/>
                      <a:pt x="29" y="16"/>
                      <a:pt x="30" y="17"/>
                    </a:cubicBezTo>
                    <a:cubicBezTo>
                      <a:pt x="30"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29" y="17"/>
                      <a:pt x="28" y="17"/>
                      <a:pt x="26" y="18"/>
                    </a:cubicBezTo>
                    <a:cubicBezTo>
                      <a:pt x="25" y="18"/>
                      <a:pt x="25" y="18"/>
                      <a:pt x="24" y="18"/>
                    </a:cubicBezTo>
                    <a:cubicBezTo>
                      <a:pt x="24" y="18"/>
                      <a:pt x="23" y="18"/>
                      <a:pt x="23" y="18"/>
                    </a:cubicBezTo>
                    <a:cubicBezTo>
                      <a:pt x="22" y="18"/>
                      <a:pt x="22" y="18"/>
                      <a:pt x="22" y="18"/>
                    </a:cubicBezTo>
                    <a:cubicBezTo>
                      <a:pt x="22" y="19"/>
                      <a:pt x="22" y="19"/>
                      <a:pt x="22" y="20"/>
                    </a:cubicBezTo>
                    <a:cubicBezTo>
                      <a:pt x="22" y="20"/>
                      <a:pt x="22" y="20"/>
                      <a:pt x="21" y="20"/>
                    </a:cubicBezTo>
                    <a:cubicBezTo>
                      <a:pt x="21" y="20"/>
                      <a:pt x="21" y="20"/>
                      <a:pt x="21" y="20"/>
                    </a:cubicBezTo>
                    <a:cubicBezTo>
                      <a:pt x="21" y="18"/>
                      <a:pt x="20" y="17"/>
                      <a:pt x="19" y="17"/>
                    </a:cubicBezTo>
                    <a:cubicBezTo>
                      <a:pt x="19" y="17"/>
                      <a:pt x="18" y="16"/>
                      <a:pt x="18" y="16"/>
                    </a:cubicBezTo>
                    <a:cubicBezTo>
                      <a:pt x="18" y="16"/>
                      <a:pt x="18" y="16"/>
                      <a:pt x="17" y="17"/>
                    </a:cubicBezTo>
                    <a:cubicBezTo>
                      <a:pt x="17" y="17"/>
                      <a:pt x="16" y="18"/>
                      <a:pt x="16" y="18"/>
                    </a:cubicBezTo>
                    <a:cubicBezTo>
                      <a:pt x="16" y="18"/>
                      <a:pt x="16" y="19"/>
                      <a:pt x="16" y="19"/>
                    </a:cubicBezTo>
                    <a:close/>
                    <a:moveTo>
                      <a:pt x="11" y="35"/>
                    </a:moveTo>
                    <a:cubicBezTo>
                      <a:pt x="11" y="35"/>
                      <a:pt x="11" y="35"/>
                      <a:pt x="11" y="35"/>
                    </a:cubicBezTo>
                    <a:cubicBezTo>
                      <a:pt x="11" y="35"/>
                      <a:pt x="11" y="35"/>
                      <a:pt x="11" y="35"/>
                    </a:cubicBezTo>
                    <a:cubicBezTo>
                      <a:pt x="11" y="35"/>
                      <a:pt x="11" y="35"/>
                      <a:pt x="11" y="35"/>
                    </a:cubicBezTo>
                    <a:close/>
                    <a:moveTo>
                      <a:pt x="12" y="31"/>
                    </a:moveTo>
                    <a:cubicBezTo>
                      <a:pt x="12" y="31"/>
                      <a:pt x="12" y="31"/>
                      <a:pt x="12" y="31"/>
                    </a:cubicBezTo>
                    <a:cubicBezTo>
                      <a:pt x="12" y="31"/>
                      <a:pt x="12" y="31"/>
                      <a:pt x="12" y="31"/>
                    </a:cubicBezTo>
                    <a:cubicBezTo>
                      <a:pt x="12" y="31"/>
                      <a:pt x="12" y="31"/>
                      <a:pt x="12" y="31"/>
                    </a:cubicBezTo>
                    <a:close/>
                    <a:moveTo>
                      <a:pt x="14" y="36"/>
                    </a:moveTo>
                    <a:cubicBezTo>
                      <a:pt x="14" y="36"/>
                      <a:pt x="14" y="36"/>
                      <a:pt x="14" y="36"/>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6"/>
                      <a:pt x="14" y="36"/>
                    </a:cubicBezTo>
                    <a:cubicBezTo>
                      <a:pt x="14" y="36"/>
                      <a:pt x="14" y="36"/>
                      <a:pt x="14" y="36"/>
                    </a:cubicBezTo>
                    <a:cubicBezTo>
                      <a:pt x="14" y="36"/>
                      <a:pt x="14" y="36"/>
                      <a:pt x="14" y="36"/>
                    </a:cubicBezTo>
                    <a:close/>
                    <a:moveTo>
                      <a:pt x="45" y="16"/>
                    </a:moveTo>
                    <a:cubicBezTo>
                      <a:pt x="45" y="16"/>
                      <a:pt x="45" y="16"/>
                      <a:pt x="45" y="16"/>
                    </a:cubicBezTo>
                    <a:cubicBezTo>
                      <a:pt x="45" y="16"/>
                      <a:pt x="45" y="16"/>
                      <a:pt x="45" y="16"/>
                    </a:cubicBezTo>
                    <a:cubicBezTo>
                      <a:pt x="45" y="16"/>
                      <a:pt x="45" y="16"/>
                      <a:pt x="45" y="16"/>
                    </a:cubicBezTo>
                    <a:cubicBezTo>
                      <a:pt x="45" y="16"/>
                      <a:pt x="45" y="16"/>
                      <a:pt x="45" y="16"/>
                    </a:cubicBezTo>
                    <a:close/>
                    <a:moveTo>
                      <a:pt x="19" y="14"/>
                    </a:moveTo>
                    <a:cubicBezTo>
                      <a:pt x="19" y="14"/>
                      <a:pt x="19" y="14"/>
                      <a:pt x="19" y="14"/>
                    </a:cubicBezTo>
                    <a:cubicBezTo>
                      <a:pt x="19" y="14"/>
                      <a:pt x="19" y="14"/>
                      <a:pt x="19" y="14"/>
                    </a:cubicBezTo>
                    <a:cubicBezTo>
                      <a:pt x="19" y="14"/>
                      <a:pt x="19" y="14"/>
                      <a:pt x="19" y="14"/>
                    </a:cubicBezTo>
                    <a:close/>
                    <a:moveTo>
                      <a:pt x="26" y="26"/>
                    </a:moveTo>
                    <a:cubicBezTo>
                      <a:pt x="26" y="26"/>
                      <a:pt x="26" y="26"/>
                      <a:pt x="26" y="26"/>
                    </a:cubicBezTo>
                    <a:cubicBezTo>
                      <a:pt x="26" y="26"/>
                      <a:pt x="26" y="26"/>
                      <a:pt x="2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460">
                <a:extLst>
                  <a:ext uri="{FF2B5EF4-FFF2-40B4-BE49-F238E27FC236}">
                    <a16:creationId xmlns:a16="http://schemas.microsoft.com/office/drawing/2014/main" id="{174B1F55-B9BB-49F8-B711-355C087AEE21}"/>
                  </a:ext>
                </a:extLst>
              </p:cNvPr>
              <p:cNvSpPr>
                <a:spLocks noEditPoints="1"/>
              </p:cNvSpPr>
              <p:nvPr/>
            </p:nvSpPr>
            <p:spPr bwMode="auto">
              <a:xfrm>
                <a:off x="4704121" y="2218376"/>
                <a:ext cx="144460" cy="198434"/>
              </a:xfrm>
              <a:custGeom>
                <a:avLst/>
                <a:gdLst>
                  <a:gd name="T0" fmla="*/ 13 w 40"/>
                  <a:gd name="T1" fmla="*/ 23 h 55"/>
                  <a:gd name="T2" fmla="*/ 12 w 40"/>
                  <a:gd name="T3" fmla="*/ 21 h 55"/>
                  <a:gd name="T4" fmla="*/ 13 w 40"/>
                  <a:gd name="T5" fmla="*/ 22 h 55"/>
                  <a:gd name="T6" fmla="*/ 16 w 40"/>
                  <a:gd name="T7" fmla="*/ 21 h 55"/>
                  <a:gd name="T8" fmla="*/ 16 w 40"/>
                  <a:gd name="T9" fmla="*/ 19 h 55"/>
                  <a:gd name="T10" fmla="*/ 16 w 40"/>
                  <a:gd name="T11" fmla="*/ 20 h 55"/>
                  <a:gd name="T12" fmla="*/ 17 w 40"/>
                  <a:gd name="T13" fmla="*/ 22 h 55"/>
                  <a:gd name="T14" fmla="*/ 18 w 40"/>
                  <a:gd name="T15" fmla="*/ 27 h 55"/>
                  <a:gd name="T16" fmla="*/ 19 w 40"/>
                  <a:gd name="T17" fmla="*/ 28 h 55"/>
                  <a:gd name="T18" fmla="*/ 22 w 40"/>
                  <a:gd name="T19" fmla="*/ 30 h 55"/>
                  <a:gd name="T20" fmla="*/ 18 w 40"/>
                  <a:gd name="T21" fmla="*/ 37 h 55"/>
                  <a:gd name="T22" fmla="*/ 11 w 40"/>
                  <a:gd name="T23" fmla="*/ 40 h 55"/>
                  <a:gd name="T24" fmla="*/ 12 w 40"/>
                  <a:gd name="T25" fmla="*/ 45 h 55"/>
                  <a:gd name="T26" fmla="*/ 18 w 40"/>
                  <a:gd name="T27" fmla="*/ 48 h 55"/>
                  <a:gd name="T28" fmla="*/ 20 w 40"/>
                  <a:gd name="T29" fmla="*/ 52 h 55"/>
                  <a:gd name="T30" fmla="*/ 27 w 40"/>
                  <a:gd name="T31" fmla="*/ 55 h 55"/>
                  <a:gd name="T32" fmla="*/ 24 w 40"/>
                  <a:gd name="T33" fmla="*/ 49 h 55"/>
                  <a:gd name="T34" fmla="*/ 24 w 40"/>
                  <a:gd name="T35" fmla="*/ 49 h 55"/>
                  <a:gd name="T36" fmla="*/ 30 w 40"/>
                  <a:gd name="T37" fmla="*/ 54 h 55"/>
                  <a:gd name="T38" fmla="*/ 32 w 40"/>
                  <a:gd name="T39" fmla="*/ 50 h 55"/>
                  <a:gd name="T40" fmla="*/ 29 w 40"/>
                  <a:gd name="T41" fmla="*/ 43 h 55"/>
                  <a:gd name="T42" fmla="*/ 28 w 40"/>
                  <a:gd name="T43" fmla="*/ 41 h 55"/>
                  <a:gd name="T44" fmla="*/ 30 w 40"/>
                  <a:gd name="T45" fmla="*/ 39 h 55"/>
                  <a:gd name="T46" fmla="*/ 34 w 40"/>
                  <a:gd name="T47" fmla="*/ 45 h 55"/>
                  <a:gd name="T48" fmla="*/ 39 w 40"/>
                  <a:gd name="T49" fmla="*/ 40 h 55"/>
                  <a:gd name="T50" fmla="*/ 38 w 40"/>
                  <a:gd name="T51" fmla="*/ 37 h 55"/>
                  <a:gd name="T52" fmla="*/ 38 w 40"/>
                  <a:gd name="T53" fmla="*/ 37 h 55"/>
                  <a:gd name="T54" fmla="*/ 36 w 40"/>
                  <a:gd name="T55" fmla="*/ 35 h 55"/>
                  <a:gd name="T56" fmla="*/ 31 w 40"/>
                  <a:gd name="T57" fmla="*/ 30 h 55"/>
                  <a:gd name="T58" fmla="*/ 34 w 40"/>
                  <a:gd name="T59" fmla="*/ 28 h 55"/>
                  <a:gd name="T60" fmla="*/ 33 w 40"/>
                  <a:gd name="T61" fmla="*/ 22 h 55"/>
                  <a:gd name="T62" fmla="*/ 30 w 40"/>
                  <a:gd name="T63" fmla="*/ 19 h 55"/>
                  <a:gd name="T64" fmla="*/ 28 w 40"/>
                  <a:gd name="T65" fmla="*/ 16 h 55"/>
                  <a:gd name="T66" fmla="*/ 26 w 40"/>
                  <a:gd name="T67" fmla="*/ 14 h 55"/>
                  <a:gd name="T68" fmla="*/ 23 w 40"/>
                  <a:gd name="T69" fmla="*/ 9 h 55"/>
                  <a:gd name="T70" fmla="*/ 19 w 40"/>
                  <a:gd name="T71" fmla="*/ 10 h 55"/>
                  <a:gd name="T72" fmla="*/ 17 w 40"/>
                  <a:gd name="T73" fmla="*/ 10 h 55"/>
                  <a:gd name="T74" fmla="*/ 18 w 40"/>
                  <a:gd name="T75" fmla="*/ 3 h 55"/>
                  <a:gd name="T76" fmla="*/ 10 w 40"/>
                  <a:gd name="T77" fmla="*/ 8 h 55"/>
                  <a:gd name="T78" fmla="*/ 9 w 40"/>
                  <a:gd name="T79" fmla="*/ 13 h 55"/>
                  <a:gd name="T80" fmla="*/ 8 w 40"/>
                  <a:gd name="T81" fmla="*/ 9 h 55"/>
                  <a:gd name="T82" fmla="*/ 13 w 40"/>
                  <a:gd name="T83" fmla="*/ 2 h 55"/>
                  <a:gd name="T84" fmla="*/ 3 w 40"/>
                  <a:gd name="T85" fmla="*/ 6 h 55"/>
                  <a:gd name="T86" fmla="*/ 1 w 40"/>
                  <a:gd name="T87" fmla="*/ 13 h 55"/>
                  <a:gd name="T88" fmla="*/ 1 w 40"/>
                  <a:gd name="T89" fmla="*/ 14 h 55"/>
                  <a:gd name="T90" fmla="*/ 3 w 40"/>
                  <a:gd name="T91" fmla="*/ 18 h 55"/>
                  <a:gd name="T92" fmla="*/ 8 w 40"/>
                  <a:gd name="T93" fmla="*/ 20 h 55"/>
                  <a:gd name="T94" fmla="*/ 21 w 40"/>
                  <a:gd name="T95" fmla="*/ 43 h 55"/>
                  <a:gd name="T96" fmla="*/ 33 w 40"/>
                  <a:gd name="T97" fmla="*/ 23 h 55"/>
                  <a:gd name="T98" fmla="*/ 32 w 40"/>
                  <a:gd name="T99" fmla="*/ 24 h 55"/>
                  <a:gd name="T100" fmla="*/ 17 w 40"/>
                  <a:gd name="T101" fmla="*/ 1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 h="55">
                    <a:moveTo>
                      <a:pt x="8" y="20"/>
                    </a:moveTo>
                    <a:cubicBezTo>
                      <a:pt x="9" y="21"/>
                      <a:pt x="10" y="21"/>
                      <a:pt x="11" y="21"/>
                    </a:cubicBezTo>
                    <a:cubicBezTo>
                      <a:pt x="11" y="21"/>
                      <a:pt x="11" y="21"/>
                      <a:pt x="11" y="21"/>
                    </a:cubicBezTo>
                    <a:cubicBezTo>
                      <a:pt x="11" y="21"/>
                      <a:pt x="11" y="21"/>
                      <a:pt x="11" y="22"/>
                    </a:cubicBezTo>
                    <a:cubicBezTo>
                      <a:pt x="12" y="22"/>
                      <a:pt x="12" y="22"/>
                      <a:pt x="13" y="23"/>
                    </a:cubicBezTo>
                    <a:cubicBezTo>
                      <a:pt x="13" y="23"/>
                      <a:pt x="13" y="23"/>
                      <a:pt x="13" y="23"/>
                    </a:cubicBezTo>
                    <a:cubicBezTo>
                      <a:pt x="13" y="23"/>
                      <a:pt x="14" y="22"/>
                      <a:pt x="14" y="22"/>
                    </a:cubicBezTo>
                    <a:cubicBezTo>
                      <a:pt x="14" y="22"/>
                      <a:pt x="13" y="22"/>
                      <a:pt x="13" y="22"/>
                    </a:cubicBezTo>
                    <a:cubicBezTo>
                      <a:pt x="13" y="22"/>
                      <a:pt x="13" y="22"/>
                      <a:pt x="13" y="22"/>
                    </a:cubicBezTo>
                    <a:cubicBezTo>
                      <a:pt x="13" y="22"/>
                      <a:pt x="12" y="22"/>
                      <a:pt x="12" y="21"/>
                    </a:cubicBezTo>
                    <a:cubicBezTo>
                      <a:pt x="12" y="21"/>
                      <a:pt x="12" y="21"/>
                      <a:pt x="12" y="21"/>
                    </a:cubicBezTo>
                    <a:cubicBezTo>
                      <a:pt x="12" y="21"/>
                      <a:pt x="12" y="21"/>
                      <a:pt x="12" y="21"/>
                    </a:cubicBezTo>
                    <a:cubicBezTo>
                      <a:pt x="12" y="21"/>
                      <a:pt x="12" y="21"/>
                      <a:pt x="12" y="21"/>
                    </a:cubicBezTo>
                    <a:cubicBezTo>
                      <a:pt x="12" y="21"/>
                      <a:pt x="12" y="21"/>
                      <a:pt x="12" y="21"/>
                    </a:cubicBezTo>
                    <a:cubicBezTo>
                      <a:pt x="13" y="21"/>
                      <a:pt x="13" y="21"/>
                      <a:pt x="13" y="22"/>
                    </a:cubicBezTo>
                    <a:cubicBezTo>
                      <a:pt x="13" y="22"/>
                      <a:pt x="13" y="22"/>
                      <a:pt x="13" y="22"/>
                    </a:cubicBezTo>
                    <a:cubicBezTo>
                      <a:pt x="13" y="22"/>
                      <a:pt x="14" y="22"/>
                      <a:pt x="14" y="22"/>
                    </a:cubicBezTo>
                    <a:cubicBezTo>
                      <a:pt x="14" y="22"/>
                      <a:pt x="14" y="22"/>
                      <a:pt x="14" y="22"/>
                    </a:cubicBezTo>
                    <a:cubicBezTo>
                      <a:pt x="14" y="22"/>
                      <a:pt x="14" y="22"/>
                      <a:pt x="15" y="22"/>
                    </a:cubicBezTo>
                    <a:cubicBezTo>
                      <a:pt x="16" y="22"/>
                      <a:pt x="16" y="21"/>
                      <a:pt x="16" y="21"/>
                    </a:cubicBezTo>
                    <a:cubicBezTo>
                      <a:pt x="16" y="20"/>
                      <a:pt x="16" y="20"/>
                      <a:pt x="16" y="20"/>
                    </a:cubicBezTo>
                    <a:cubicBezTo>
                      <a:pt x="16" y="20"/>
                      <a:pt x="16" y="20"/>
                      <a:pt x="16" y="20"/>
                    </a:cubicBezTo>
                    <a:cubicBezTo>
                      <a:pt x="16" y="20"/>
                      <a:pt x="16" y="20"/>
                      <a:pt x="16" y="20"/>
                    </a:cubicBezTo>
                    <a:cubicBezTo>
                      <a:pt x="15" y="19"/>
                      <a:pt x="15" y="19"/>
                      <a:pt x="16" y="19"/>
                    </a:cubicBezTo>
                    <a:cubicBezTo>
                      <a:pt x="16" y="19"/>
                      <a:pt x="16" y="19"/>
                      <a:pt x="16" y="19"/>
                    </a:cubicBezTo>
                    <a:cubicBezTo>
                      <a:pt x="16" y="18"/>
                      <a:pt x="16" y="18"/>
                      <a:pt x="16" y="19"/>
                    </a:cubicBezTo>
                    <a:cubicBezTo>
                      <a:pt x="16" y="19"/>
                      <a:pt x="16" y="19"/>
                      <a:pt x="16" y="19"/>
                    </a:cubicBezTo>
                    <a:cubicBezTo>
                      <a:pt x="16" y="19"/>
                      <a:pt x="16" y="19"/>
                      <a:pt x="16" y="19"/>
                    </a:cubicBezTo>
                    <a:cubicBezTo>
                      <a:pt x="16" y="19"/>
                      <a:pt x="16" y="19"/>
                      <a:pt x="16" y="20"/>
                    </a:cubicBezTo>
                    <a:cubicBezTo>
                      <a:pt x="16" y="20"/>
                      <a:pt x="16" y="20"/>
                      <a:pt x="16" y="20"/>
                    </a:cubicBezTo>
                    <a:cubicBezTo>
                      <a:pt x="16" y="20"/>
                      <a:pt x="16" y="20"/>
                      <a:pt x="16" y="20"/>
                    </a:cubicBezTo>
                    <a:cubicBezTo>
                      <a:pt x="16" y="20"/>
                      <a:pt x="17" y="20"/>
                      <a:pt x="17" y="20"/>
                    </a:cubicBezTo>
                    <a:cubicBezTo>
                      <a:pt x="17" y="20"/>
                      <a:pt x="17" y="21"/>
                      <a:pt x="17" y="21"/>
                    </a:cubicBezTo>
                    <a:cubicBezTo>
                      <a:pt x="17" y="21"/>
                      <a:pt x="17" y="21"/>
                      <a:pt x="17" y="21"/>
                    </a:cubicBezTo>
                    <a:cubicBezTo>
                      <a:pt x="17" y="21"/>
                      <a:pt x="17" y="22"/>
                      <a:pt x="17" y="22"/>
                    </a:cubicBezTo>
                    <a:cubicBezTo>
                      <a:pt x="17" y="23"/>
                      <a:pt x="18" y="23"/>
                      <a:pt x="18" y="23"/>
                    </a:cubicBezTo>
                    <a:cubicBezTo>
                      <a:pt x="18" y="24"/>
                      <a:pt x="18" y="25"/>
                      <a:pt x="19" y="25"/>
                    </a:cubicBezTo>
                    <a:cubicBezTo>
                      <a:pt x="19" y="26"/>
                      <a:pt x="19" y="26"/>
                      <a:pt x="19" y="26"/>
                    </a:cubicBezTo>
                    <a:cubicBezTo>
                      <a:pt x="18" y="26"/>
                      <a:pt x="18" y="26"/>
                      <a:pt x="18" y="26"/>
                    </a:cubicBezTo>
                    <a:cubicBezTo>
                      <a:pt x="18" y="26"/>
                      <a:pt x="18" y="27"/>
                      <a:pt x="18" y="27"/>
                    </a:cubicBezTo>
                    <a:cubicBezTo>
                      <a:pt x="18" y="27"/>
                      <a:pt x="18" y="27"/>
                      <a:pt x="18" y="27"/>
                    </a:cubicBezTo>
                    <a:cubicBezTo>
                      <a:pt x="18" y="27"/>
                      <a:pt x="19" y="27"/>
                      <a:pt x="20" y="27"/>
                    </a:cubicBezTo>
                    <a:cubicBezTo>
                      <a:pt x="20" y="27"/>
                      <a:pt x="20" y="27"/>
                      <a:pt x="20" y="27"/>
                    </a:cubicBezTo>
                    <a:cubicBezTo>
                      <a:pt x="20" y="28"/>
                      <a:pt x="20" y="28"/>
                      <a:pt x="20" y="28"/>
                    </a:cubicBezTo>
                    <a:cubicBezTo>
                      <a:pt x="20" y="28"/>
                      <a:pt x="19" y="28"/>
                      <a:pt x="19" y="28"/>
                    </a:cubicBezTo>
                    <a:cubicBezTo>
                      <a:pt x="19" y="28"/>
                      <a:pt x="19" y="29"/>
                      <a:pt x="19" y="29"/>
                    </a:cubicBezTo>
                    <a:cubicBezTo>
                      <a:pt x="19" y="29"/>
                      <a:pt x="19" y="29"/>
                      <a:pt x="20" y="29"/>
                    </a:cubicBezTo>
                    <a:cubicBezTo>
                      <a:pt x="20" y="29"/>
                      <a:pt x="20" y="29"/>
                      <a:pt x="20" y="29"/>
                    </a:cubicBezTo>
                    <a:cubicBezTo>
                      <a:pt x="21" y="29"/>
                      <a:pt x="21" y="29"/>
                      <a:pt x="21" y="30"/>
                    </a:cubicBezTo>
                    <a:cubicBezTo>
                      <a:pt x="21" y="30"/>
                      <a:pt x="21" y="30"/>
                      <a:pt x="22" y="30"/>
                    </a:cubicBezTo>
                    <a:cubicBezTo>
                      <a:pt x="22" y="30"/>
                      <a:pt x="22" y="31"/>
                      <a:pt x="22" y="32"/>
                    </a:cubicBezTo>
                    <a:cubicBezTo>
                      <a:pt x="22" y="32"/>
                      <a:pt x="22" y="33"/>
                      <a:pt x="22" y="34"/>
                    </a:cubicBezTo>
                    <a:cubicBezTo>
                      <a:pt x="22" y="34"/>
                      <a:pt x="22" y="35"/>
                      <a:pt x="22" y="35"/>
                    </a:cubicBezTo>
                    <a:cubicBezTo>
                      <a:pt x="21" y="35"/>
                      <a:pt x="21" y="35"/>
                      <a:pt x="20" y="36"/>
                    </a:cubicBezTo>
                    <a:cubicBezTo>
                      <a:pt x="20" y="36"/>
                      <a:pt x="19" y="37"/>
                      <a:pt x="18" y="37"/>
                    </a:cubicBezTo>
                    <a:cubicBezTo>
                      <a:pt x="17" y="38"/>
                      <a:pt x="17" y="38"/>
                      <a:pt x="18" y="40"/>
                    </a:cubicBezTo>
                    <a:cubicBezTo>
                      <a:pt x="18" y="40"/>
                      <a:pt x="17" y="41"/>
                      <a:pt x="17" y="41"/>
                    </a:cubicBezTo>
                    <a:cubicBezTo>
                      <a:pt x="17" y="41"/>
                      <a:pt x="16" y="41"/>
                      <a:pt x="15" y="41"/>
                    </a:cubicBezTo>
                    <a:cubicBezTo>
                      <a:pt x="14" y="42"/>
                      <a:pt x="13" y="41"/>
                      <a:pt x="13" y="41"/>
                    </a:cubicBezTo>
                    <a:cubicBezTo>
                      <a:pt x="12" y="41"/>
                      <a:pt x="12" y="41"/>
                      <a:pt x="11" y="40"/>
                    </a:cubicBezTo>
                    <a:cubicBezTo>
                      <a:pt x="11" y="40"/>
                      <a:pt x="11" y="40"/>
                      <a:pt x="11" y="40"/>
                    </a:cubicBezTo>
                    <a:cubicBezTo>
                      <a:pt x="10" y="41"/>
                      <a:pt x="10" y="41"/>
                      <a:pt x="9" y="42"/>
                    </a:cubicBezTo>
                    <a:cubicBezTo>
                      <a:pt x="9" y="42"/>
                      <a:pt x="9" y="42"/>
                      <a:pt x="9" y="43"/>
                    </a:cubicBezTo>
                    <a:cubicBezTo>
                      <a:pt x="9" y="43"/>
                      <a:pt x="9" y="44"/>
                      <a:pt x="9" y="44"/>
                    </a:cubicBezTo>
                    <a:cubicBezTo>
                      <a:pt x="10" y="45"/>
                      <a:pt x="11" y="45"/>
                      <a:pt x="12" y="45"/>
                    </a:cubicBezTo>
                    <a:cubicBezTo>
                      <a:pt x="12" y="45"/>
                      <a:pt x="13" y="45"/>
                      <a:pt x="13" y="45"/>
                    </a:cubicBezTo>
                    <a:cubicBezTo>
                      <a:pt x="13" y="44"/>
                      <a:pt x="13" y="44"/>
                      <a:pt x="13" y="45"/>
                    </a:cubicBezTo>
                    <a:cubicBezTo>
                      <a:pt x="14" y="45"/>
                      <a:pt x="15" y="45"/>
                      <a:pt x="16" y="45"/>
                    </a:cubicBezTo>
                    <a:cubicBezTo>
                      <a:pt x="16" y="45"/>
                      <a:pt x="17" y="45"/>
                      <a:pt x="17" y="46"/>
                    </a:cubicBezTo>
                    <a:cubicBezTo>
                      <a:pt x="17" y="46"/>
                      <a:pt x="18" y="47"/>
                      <a:pt x="18" y="48"/>
                    </a:cubicBezTo>
                    <a:cubicBezTo>
                      <a:pt x="18" y="48"/>
                      <a:pt x="19" y="48"/>
                      <a:pt x="18" y="49"/>
                    </a:cubicBezTo>
                    <a:cubicBezTo>
                      <a:pt x="18" y="49"/>
                      <a:pt x="18" y="50"/>
                      <a:pt x="18" y="50"/>
                    </a:cubicBezTo>
                    <a:cubicBezTo>
                      <a:pt x="19" y="51"/>
                      <a:pt x="19" y="51"/>
                      <a:pt x="20" y="52"/>
                    </a:cubicBezTo>
                    <a:cubicBezTo>
                      <a:pt x="20" y="52"/>
                      <a:pt x="20" y="52"/>
                      <a:pt x="20" y="52"/>
                    </a:cubicBezTo>
                    <a:cubicBezTo>
                      <a:pt x="20" y="52"/>
                      <a:pt x="20" y="52"/>
                      <a:pt x="20" y="52"/>
                    </a:cubicBezTo>
                    <a:cubicBezTo>
                      <a:pt x="20" y="52"/>
                      <a:pt x="20" y="52"/>
                      <a:pt x="20" y="52"/>
                    </a:cubicBezTo>
                    <a:cubicBezTo>
                      <a:pt x="21" y="52"/>
                      <a:pt x="21" y="52"/>
                      <a:pt x="22" y="53"/>
                    </a:cubicBezTo>
                    <a:cubicBezTo>
                      <a:pt x="22" y="53"/>
                      <a:pt x="23" y="54"/>
                      <a:pt x="24" y="54"/>
                    </a:cubicBezTo>
                    <a:cubicBezTo>
                      <a:pt x="24" y="54"/>
                      <a:pt x="25" y="55"/>
                      <a:pt x="25" y="55"/>
                    </a:cubicBezTo>
                    <a:cubicBezTo>
                      <a:pt x="26" y="55"/>
                      <a:pt x="26" y="55"/>
                      <a:pt x="27" y="55"/>
                    </a:cubicBezTo>
                    <a:cubicBezTo>
                      <a:pt x="27" y="55"/>
                      <a:pt x="27" y="55"/>
                      <a:pt x="27" y="55"/>
                    </a:cubicBezTo>
                    <a:cubicBezTo>
                      <a:pt x="27" y="55"/>
                      <a:pt x="27" y="54"/>
                      <a:pt x="27" y="54"/>
                    </a:cubicBezTo>
                    <a:cubicBezTo>
                      <a:pt x="26" y="53"/>
                      <a:pt x="26" y="51"/>
                      <a:pt x="25" y="50"/>
                    </a:cubicBezTo>
                    <a:cubicBezTo>
                      <a:pt x="24" y="50"/>
                      <a:pt x="24" y="50"/>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5" y="49"/>
                      <a:pt x="26" y="50"/>
                      <a:pt x="26" y="50"/>
                    </a:cubicBezTo>
                    <a:cubicBezTo>
                      <a:pt x="27" y="51"/>
                      <a:pt x="27" y="51"/>
                      <a:pt x="28" y="52"/>
                    </a:cubicBezTo>
                    <a:cubicBezTo>
                      <a:pt x="28" y="52"/>
                      <a:pt x="29" y="52"/>
                      <a:pt x="29" y="53"/>
                    </a:cubicBezTo>
                    <a:cubicBezTo>
                      <a:pt x="29" y="53"/>
                      <a:pt x="29" y="54"/>
                      <a:pt x="30" y="54"/>
                    </a:cubicBezTo>
                    <a:cubicBezTo>
                      <a:pt x="30" y="54"/>
                      <a:pt x="30" y="54"/>
                      <a:pt x="30" y="54"/>
                    </a:cubicBezTo>
                    <a:cubicBezTo>
                      <a:pt x="30" y="54"/>
                      <a:pt x="30" y="54"/>
                      <a:pt x="30" y="54"/>
                    </a:cubicBezTo>
                    <a:cubicBezTo>
                      <a:pt x="30" y="53"/>
                      <a:pt x="30" y="53"/>
                      <a:pt x="30" y="52"/>
                    </a:cubicBezTo>
                    <a:cubicBezTo>
                      <a:pt x="31" y="51"/>
                      <a:pt x="31" y="51"/>
                      <a:pt x="31" y="51"/>
                    </a:cubicBezTo>
                    <a:cubicBezTo>
                      <a:pt x="32" y="51"/>
                      <a:pt x="32" y="50"/>
                      <a:pt x="32" y="50"/>
                    </a:cubicBezTo>
                    <a:cubicBezTo>
                      <a:pt x="31" y="49"/>
                      <a:pt x="31" y="49"/>
                      <a:pt x="31" y="49"/>
                    </a:cubicBezTo>
                    <a:cubicBezTo>
                      <a:pt x="31" y="48"/>
                      <a:pt x="31" y="47"/>
                      <a:pt x="31" y="46"/>
                    </a:cubicBezTo>
                    <a:cubicBezTo>
                      <a:pt x="31" y="46"/>
                      <a:pt x="31" y="45"/>
                      <a:pt x="30" y="45"/>
                    </a:cubicBezTo>
                    <a:cubicBezTo>
                      <a:pt x="30" y="45"/>
                      <a:pt x="29" y="44"/>
                      <a:pt x="29" y="44"/>
                    </a:cubicBezTo>
                    <a:cubicBezTo>
                      <a:pt x="29" y="44"/>
                      <a:pt x="29" y="43"/>
                      <a:pt x="29" y="43"/>
                    </a:cubicBezTo>
                    <a:cubicBezTo>
                      <a:pt x="29" y="42"/>
                      <a:pt x="28" y="42"/>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9" y="41"/>
                      <a:pt x="29" y="41"/>
                      <a:pt x="29" y="40"/>
                    </a:cubicBezTo>
                    <a:cubicBezTo>
                      <a:pt x="29" y="40"/>
                      <a:pt x="29" y="39"/>
                      <a:pt x="30" y="39"/>
                    </a:cubicBezTo>
                    <a:cubicBezTo>
                      <a:pt x="30" y="39"/>
                      <a:pt x="30" y="39"/>
                      <a:pt x="30" y="39"/>
                    </a:cubicBezTo>
                    <a:cubicBezTo>
                      <a:pt x="30" y="40"/>
                      <a:pt x="31" y="40"/>
                      <a:pt x="31" y="41"/>
                    </a:cubicBezTo>
                    <a:cubicBezTo>
                      <a:pt x="32" y="41"/>
                      <a:pt x="32" y="42"/>
                      <a:pt x="32" y="43"/>
                    </a:cubicBezTo>
                    <a:cubicBezTo>
                      <a:pt x="32" y="43"/>
                      <a:pt x="32" y="43"/>
                      <a:pt x="32" y="44"/>
                    </a:cubicBezTo>
                    <a:cubicBezTo>
                      <a:pt x="32" y="44"/>
                      <a:pt x="32" y="44"/>
                      <a:pt x="32" y="44"/>
                    </a:cubicBezTo>
                    <a:cubicBezTo>
                      <a:pt x="33" y="44"/>
                      <a:pt x="33" y="45"/>
                      <a:pt x="34" y="45"/>
                    </a:cubicBezTo>
                    <a:cubicBezTo>
                      <a:pt x="34" y="45"/>
                      <a:pt x="35" y="45"/>
                      <a:pt x="35" y="45"/>
                    </a:cubicBezTo>
                    <a:cubicBezTo>
                      <a:pt x="35" y="44"/>
                      <a:pt x="35" y="44"/>
                      <a:pt x="35" y="43"/>
                    </a:cubicBezTo>
                    <a:cubicBezTo>
                      <a:pt x="35" y="43"/>
                      <a:pt x="35" y="43"/>
                      <a:pt x="36" y="43"/>
                    </a:cubicBezTo>
                    <a:cubicBezTo>
                      <a:pt x="36" y="43"/>
                      <a:pt x="36" y="43"/>
                      <a:pt x="36" y="43"/>
                    </a:cubicBezTo>
                    <a:cubicBezTo>
                      <a:pt x="37" y="42"/>
                      <a:pt x="38" y="41"/>
                      <a:pt x="39" y="40"/>
                    </a:cubicBezTo>
                    <a:cubicBezTo>
                      <a:pt x="39" y="40"/>
                      <a:pt x="39" y="40"/>
                      <a:pt x="40" y="39"/>
                    </a:cubicBezTo>
                    <a:cubicBezTo>
                      <a:pt x="40" y="39"/>
                      <a:pt x="40" y="39"/>
                      <a:pt x="40" y="39"/>
                    </a:cubicBezTo>
                    <a:cubicBezTo>
                      <a:pt x="40" y="38"/>
                      <a:pt x="39" y="38"/>
                      <a:pt x="39"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6"/>
                      <a:pt x="37" y="36"/>
                      <a:pt x="37" y="36"/>
                    </a:cubicBezTo>
                    <a:cubicBezTo>
                      <a:pt x="37" y="36"/>
                      <a:pt x="37" y="36"/>
                      <a:pt x="37" y="36"/>
                    </a:cubicBezTo>
                    <a:cubicBezTo>
                      <a:pt x="37" y="36"/>
                      <a:pt x="37" y="36"/>
                      <a:pt x="36" y="36"/>
                    </a:cubicBezTo>
                    <a:cubicBezTo>
                      <a:pt x="36" y="36"/>
                      <a:pt x="36" y="36"/>
                      <a:pt x="36" y="35"/>
                    </a:cubicBezTo>
                    <a:cubicBezTo>
                      <a:pt x="36" y="35"/>
                      <a:pt x="36" y="35"/>
                      <a:pt x="36" y="34"/>
                    </a:cubicBezTo>
                    <a:cubicBezTo>
                      <a:pt x="35" y="34"/>
                      <a:pt x="35" y="34"/>
                      <a:pt x="35" y="33"/>
                    </a:cubicBezTo>
                    <a:cubicBezTo>
                      <a:pt x="35" y="33"/>
                      <a:pt x="34" y="33"/>
                      <a:pt x="34" y="33"/>
                    </a:cubicBezTo>
                    <a:cubicBezTo>
                      <a:pt x="33" y="33"/>
                      <a:pt x="33" y="32"/>
                      <a:pt x="33" y="32"/>
                    </a:cubicBezTo>
                    <a:cubicBezTo>
                      <a:pt x="33" y="31"/>
                      <a:pt x="32" y="31"/>
                      <a:pt x="31" y="30"/>
                    </a:cubicBezTo>
                    <a:cubicBezTo>
                      <a:pt x="31" y="30"/>
                      <a:pt x="31" y="30"/>
                      <a:pt x="31" y="30"/>
                    </a:cubicBezTo>
                    <a:cubicBezTo>
                      <a:pt x="32" y="29"/>
                      <a:pt x="32" y="29"/>
                      <a:pt x="32" y="28"/>
                    </a:cubicBezTo>
                    <a:cubicBezTo>
                      <a:pt x="32" y="28"/>
                      <a:pt x="32" y="28"/>
                      <a:pt x="32" y="28"/>
                    </a:cubicBezTo>
                    <a:cubicBezTo>
                      <a:pt x="33" y="28"/>
                      <a:pt x="33" y="28"/>
                      <a:pt x="34" y="28"/>
                    </a:cubicBezTo>
                    <a:cubicBezTo>
                      <a:pt x="34" y="28"/>
                      <a:pt x="34" y="28"/>
                      <a:pt x="34" y="28"/>
                    </a:cubicBezTo>
                    <a:cubicBezTo>
                      <a:pt x="34" y="28"/>
                      <a:pt x="34" y="27"/>
                      <a:pt x="34" y="27"/>
                    </a:cubicBezTo>
                    <a:cubicBezTo>
                      <a:pt x="34" y="27"/>
                      <a:pt x="34" y="27"/>
                      <a:pt x="34" y="27"/>
                    </a:cubicBezTo>
                    <a:cubicBezTo>
                      <a:pt x="34" y="26"/>
                      <a:pt x="33" y="26"/>
                      <a:pt x="34" y="26"/>
                    </a:cubicBezTo>
                    <a:cubicBezTo>
                      <a:pt x="34" y="25"/>
                      <a:pt x="34" y="25"/>
                      <a:pt x="34" y="24"/>
                    </a:cubicBezTo>
                    <a:cubicBezTo>
                      <a:pt x="34" y="23"/>
                      <a:pt x="34" y="23"/>
                      <a:pt x="33" y="22"/>
                    </a:cubicBezTo>
                    <a:cubicBezTo>
                      <a:pt x="33" y="21"/>
                      <a:pt x="32" y="20"/>
                      <a:pt x="31" y="20"/>
                    </a:cubicBezTo>
                    <a:cubicBezTo>
                      <a:pt x="31" y="20"/>
                      <a:pt x="30" y="20"/>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8"/>
                      <a:pt x="30" y="17"/>
                      <a:pt x="30" y="17"/>
                    </a:cubicBezTo>
                    <a:cubicBezTo>
                      <a:pt x="30" y="17"/>
                      <a:pt x="29" y="16"/>
                      <a:pt x="29" y="16"/>
                    </a:cubicBezTo>
                    <a:cubicBezTo>
                      <a:pt x="29" y="15"/>
                      <a:pt x="28" y="15"/>
                      <a:pt x="28" y="16"/>
                    </a:cubicBezTo>
                    <a:cubicBezTo>
                      <a:pt x="27" y="16"/>
                      <a:pt x="27" y="16"/>
                      <a:pt x="27" y="15"/>
                    </a:cubicBezTo>
                    <a:cubicBezTo>
                      <a:pt x="27" y="15"/>
                      <a:pt x="26" y="15"/>
                      <a:pt x="26" y="15"/>
                    </a:cubicBezTo>
                    <a:cubicBezTo>
                      <a:pt x="26" y="15"/>
                      <a:pt x="25" y="15"/>
                      <a:pt x="25" y="15"/>
                    </a:cubicBezTo>
                    <a:cubicBezTo>
                      <a:pt x="25" y="15"/>
                      <a:pt x="25" y="15"/>
                      <a:pt x="25" y="15"/>
                    </a:cubicBezTo>
                    <a:cubicBezTo>
                      <a:pt x="26" y="14"/>
                      <a:pt x="26" y="14"/>
                      <a:pt x="26" y="14"/>
                    </a:cubicBezTo>
                    <a:cubicBezTo>
                      <a:pt x="26" y="14"/>
                      <a:pt x="26" y="13"/>
                      <a:pt x="26" y="13"/>
                    </a:cubicBezTo>
                    <a:cubicBezTo>
                      <a:pt x="26" y="13"/>
                      <a:pt x="26" y="13"/>
                      <a:pt x="25" y="13"/>
                    </a:cubicBezTo>
                    <a:cubicBezTo>
                      <a:pt x="25" y="13"/>
                      <a:pt x="26" y="12"/>
                      <a:pt x="26" y="12"/>
                    </a:cubicBezTo>
                    <a:cubicBezTo>
                      <a:pt x="26" y="11"/>
                      <a:pt x="25" y="11"/>
                      <a:pt x="25" y="11"/>
                    </a:cubicBezTo>
                    <a:cubicBezTo>
                      <a:pt x="24" y="10"/>
                      <a:pt x="24" y="10"/>
                      <a:pt x="23" y="9"/>
                    </a:cubicBezTo>
                    <a:cubicBezTo>
                      <a:pt x="23" y="9"/>
                      <a:pt x="23" y="9"/>
                      <a:pt x="23" y="9"/>
                    </a:cubicBezTo>
                    <a:cubicBezTo>
                      <a:pt x="23" y="9"/>
                      <a:pt x="23" y="9"/>
                      <a:pt x="23" y="9"/>
                    </a:cubicBezTo>
                    <a:cubicBezTo>
                      <a:pt x="23" y="9"/>
                      <a:pt x="23" y="9"/>
                      <a:pt x="23" y="9"/>
                    </a:cubicBezTo>
                    <a:cubicBezTo>
                      <a:pt x="22" y="9"/>
                      <a:pt x="21" y="9"/>
                      <a:pt x="21" y="10"/>
                    </a:cubicBezTo>
                    <a:cubicBezTo>
                      <a:pt x="20" y="10"/>
                      <a:pt x="19" y="10"/>
                      <a:pt x="19" y="10"/>
                    </a:cubicBezTo>
                    <a:cubicBezTo>
                      <a:pt x="18" y="9"/>
                      <a:pt x="18"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8" y="9"/>
                      <a:pt x="18" y="9"/>
                    </a:cubicBezTo>
                    <a:cubicBezTo>
                      <a:pt x="18" y="8"/>
                      <a:pt x="18" y="7"/>
                      <a:pt x="18" y="5"/>
                    </a:cubicBezTo>
                    <a:cubicBezTo>
                      <a:pt x="18" y="5"/>
                      <a:pt x="19" y="5"/>
                      <a:pt x="19" y="5"/>
                    </a:cubicBezTo>
                    <a:cubicBezTo>
                      <a:pt x="19" y="4"/>
                      <a:pt x="19" y="4"/>
                      <a:pt x="19" y="4"/>
                    </a:cubicBezTo>
                    <a:cubicBezTo>
                      <a:pt x="19" y="3"/>
                      <a:pt x="18" y="3"/>
                      <a:pt x="18" y="3"/>
                    </a:cubicBezTo>
                    <a:cubicBezTo>
                      <a:pt x="17" y="3"/>
                      <a:pt x="17" y="3"/>
                      <a:pt x="16" y="3"/>
                    </a:cubicBezTo>
                    <a:cubicBezTo>
                      <a:pt x="15" y="3"/>
                      <a:pt x="14" y="4"/>
                      <a:pt x="13" y="4"/>
                    </a:cubicBezTo>
                    <a:cubicBezTo>
                      <a:pt x="13" y="4"/>
                      <a:pt x="12" y="4"/>
                      <a:pt x="11" y="5"/>
                    </a:cubicBezTo>
                    <a:cubicBezTo>
                      <a:pt x="11" y="5"/>
                      <a:pt x="11" y="5"/>
                      <a:pt x="10" y="5"/>
                    </a:cubicBezTo>
                    <a:cubicBezTo>
                      <a:pt x="10" y="6"/>
                      <a:pt x="9" y="7"/>
                      <a:pt x="10" y="8"/>
                    </a:cubicBezTo>
                    <a:cubicBezTo>
                      <a:pt x="10" y="9"/>
                      <a:pt x="10" y="9"/>
                      <a:pt x="10" y="9"/>
                    </a:cubicBezTo>
                    <a:cubicBezTo>
                      <a:pt x="9" y="9"/>
                      <a:pt x="9" y="9"/>
                      <a:pt x="8" y="10"/>
                    </a:cubicBezTo>
                    <a:cubicBezTo>
                      <a:pt x="8" y="10"/>
                      <a:pt x="8" y="10"/>
                      <a:pt x="8" y="11"/>
                    </a:cubicBezTo>
                    <a:cubicBezTo>
                      <a:pt x="8" y="11"/>
                      <a:pt x="8" y="12"/>
                      <a:pt x="8" y="12"/>
                    </a:cubicBezTo>
                    <a:cubicBezTo>
                      <a:pt x="8" y="12"/>
                      <a:pt x="9" y="12"/>
                      <a:pt x="9" y="13"/>
                    </a:cubicBezTo>
                    <a:cubicBezTo>
                      <a:pt x="9" y="13"/>
                      <a:pt x="8" y="13"/>
                      <a:pt x="8" y="13"/>
                    </a:cubicBezTo>
                    <a:cubicBezTo>
                      <a:pt x="8" y="13"/>
                      <a:pt x="8" y="13"/>
                      <a:pt x="8" y="13"/>
                    </a:cubicBezTo>
                    <a:cubicBezTo>
                      <a:pt x="7" y="12"/>
                      <a:pt x="7" y="11"/>
                      <a:pt x="7" y="10"/>
                    </a:cubicBezTo>
                    <a:cubicBezTo>
                      <a:pt x="7" y="10"/>
                      <a:pt x="7" y="10"/>
                      <a:pt x="7" y="10"/>
                    </a:cubicBezTo>
                    <a:cubicBezTo>
                      <a:pt x="7" y="9"/>
                      <a:pt x="8" y="9"/>
                      <a:pt x="8" y="9"/>
                    </a:cubicBezTo>
                    <a:cubicBezTo>
                      <a:pt x="8" y="8"/>
                      <a:pt x="8" y="8"/>
                      <a:pt x="8" y="7"/>
                    </a:cubicBezTo>
                    <a:cubicBezTo>
                      <a:pt x="8" y="6"/>
                      <a:pt x="8" y="6"/>
                      <a:pt x="9" y="6"/>
                    </a:cubicBezTo>
                    <a:cubicBezTo>
                      <a:pt x="9" y="6"/>
                      <a:pt x="9" y="5"/>
                      <a:pt x="9" y="5"/>
                    </a:cubicBezTo>
                    <a:cubicBezTo>
                      <a:pt x="10" y="4"/>
                      <a:pt x="11" y="3"/>
                      <a:pt x="13" y="3"/>
                    </a:cubicBezTo>
                    <a:cubicBezTo>
                      <a:pt x="13" y="2"/>
                      <a:pt x="13" y="2"/>
                      <a:pt x="13" y="2"/>
                    </a:cubicBezTo>
                    <a:cubicBezTo>
                      <a:pt x="13" y="2"/>
                      <a:pt x="13" y="2"/>
                      <a:pt x="13" y="2"/>
                    </a:cubicBezTo>
                    <a:cubicBezTo>
                      <a:pt x="13" y="1"/>
                      <a:pt x="13" y="1"/>
                      <a:pt x="12" y="1"/>
                    </a:cubicBezTo>
                    <a:cubicBezTo>
                      <a:pt x="11" y="0"/>
                      <a:pt x="9" y="1"/>
                      <a:pt x="8" y="2"/>
                    </a:cubicBezTo>
                    <a:cubicBezTo>
                      <a:pt x="7" y="2"/>
                      <a:pt x="6" y="3"/>
                      <a:pt x="6" y="3"/>
                    </a:cubicBezTo>
                    <a:cubicBezTo>
                      <a:pt x="5" y="4"/>
                      <a:pt x="4" y="5"/>
                      <a:pt x="3" y="6"/>
                    </a:cubicBezTo>
                    <a:cubicBezTo>
                      <a:pt x="3" y="6"/>
                      <a:pt x="3" y="6"/>
                      <a:pt x="3" y="6"/>
                    </a:cubicBezTo>
                    <a:cubicBezTo>
                      <a:pt x="3" y="6"/>
                      <a:pt x="2" y="7"/>
                      <a:pt x="2" y="7"/>
                    </a:cubicBezTo>
                    <a:cubicBezTo>
                      <a:pt x="2" y="7"/>
                      <a:pt x="2" y="8"/>
                      <a:pt x="2" y="8"/>
                    </a:cubicBezTo>
                    <a:cubicBezTo>
                      <a:pt x="1" y="9"/>
                      <a:pt x="1" y="10"/>
                      <a:pt x="0" y="11"/>
                    </a:cubicBezTo>
                    <a:cubicBezTo>
                      <a:pt x="0" y="12"/>
                      <a:pt x="0" y="12"/>
                      <a:pt x="1" y="13"/>
                    </a:cubicBezTo>
                    <a:cubicBezTo>
                      <a:pt x="1" y="13"/>
                      <a:pt x="2" y="13"/>
                      <a:pt x="2" y="13"/>
                    </a:cubicBezTo>
                    <a:cubicBezTo>
                      <a:pt x="3" y="13"/>
                      <a:pt x="3" y="14"/>
                      <a:pt x="3" y="14"/>
                    </a:cubicBezTo>
                    <a:cubicBezTo>
                      <a:pt x="3" y="14"/>
                      <a:pt x="3" y="14"/>
                      <a:pt x="3" y="14"/>
                    </a:cubicBezTo>
                    <a:cubicBezTo>
                      <a:pt x="3" y="14"/>
                      <a:pt x="3" y="14"/>
                      <a:pt x="3" y="14"/>
                    </a:cubicBezTo>
                    <a:cubicBezTo>
                      <a:pt x="2" y="14"/>
                      <a:pt x="2" y="14"/>
                      <a:pt x="1" y="14"/>
                    </a:cubicBezTo>
                    <a:cubicBezTo>
                      <a:pt x="1" y="13"/>
                      <a:pt x="0" y="14"/>
                      <a:pt x="0" y="15"/>
                    </a:cubicBezTo>
                    <a:cubicBezTo>
                      <a:pt x="0" y="15"/>
                      <a:pt x="0" y="15"/>
                      <a:pt x="0" y="16"/>
                    </a:cubicBezTo>
                    <a:cubicBezTo>
                      <a:pt x="0" y="16"/>
                      <a:pt x="0" y="17"/>
                      <a:pt x="1" y="17"/>
                    </a:cubicBezTo>
                    <a:cubicBezTo>
                      <a:pt x="1" y="18"/>
                      <a:pt x="1" y="18"/>
                      <a:pt x="2" y="18"/>
                    </a:cubicBezTo>
                    <a:cubicBezTo>
                      <a:pt x="2" y="18"/>
                      <a:pt x="2" y="18"/>
                      <a:pt x="3" y="18"/>
                    </a:cubicBezTo>
                    <a:cubicBezTo>
                      <a:pt x="3" y="18"/>
                      <a:pt x="3" y="18"/>
                      <a:pt x="3" y="19"/>
                    </a:cubicBezTo>
                    <a:cubicBezTo>
                      <a:pt x="4" y="19"/>
                      <a:pt x="4" y="19"/>
                      <a:pt x="5" y="19"/>
                    </a:cubicBezTo>
                    <a:cubicBezTo>
                      <a:pt x="5" y="19"/>
                      <a:pt x="6" y="20"/>
                      <a:pt x="6" y="20"/>
                    </a:cubicBezTo>
                    <a:cubicBezTo>
                      <a:pt x="6" y="20"/>
                      <a:pt x="7" y="20"/>
                      <a:pt x="7" y="21"/>
                    </a:cubicBezTo>
                    <a:cubicBezTo>
                      <a:pt x="7" y="21"/>
                      <a:pt x="8" y="20"/>
                      <a:pt x="8" y="20"/>
                    </a:cubicBezTo>
                    <a:close/>
                    <a:moveTo>
                      <a:pt x="21" y="44"/>
                    </a:moveTo>
                    <a:cubicBezTo>
                      <a:pt x="21" y="44"/>
                      <a:pt x="20" y="44"/>
                      <a:pt x="20" y="44"/>
                    </a:cubicBezTo>
                    <a:cubicBezTo>
                      <a:pt x="20" y="44"/>
                      <a:pt x="20" y="44"/>
                      <a:pt x="20" y="44"/>
                    </a:cubicBezTo>
                    <a:cubicBezTo>
                      <a:pt x="20" y="44"/>
                      <a:pt x="21" y="43"/>
                      <a:pt x="21" y="43"/>
                    </a:cubicBezTo>
                    <a:cubicBezTo>
                      <a:pt x="21" y="43"/>
                      <a:pt x="21" y="43"/>
                      <a:pt x="21" y="43"/>
                    </a:cubicBezTo>
                    <a:cubicBezTo>
                      <a:pt x="21" y="43"/>
                      <a:pt x="21" y="43"/>
                      <a:pt x="21" y="43"/>
                    </a:cubicBezTo>
                    <a:cubicBezTo>
                      <a:pt x="22" y="43"/>
                      <a:pt x="22" y="43"/>
                      <a:pt x="22" y="43"/>
                    </a:cubicBezTo>
                    <a:cubicBezTo>
                      <a:pt x="22" y="44"/>
                      <a:pt x="21" y="44"/>
                      <a:pt x="21" y="44"/>
                    </a:cubicBezTo>
                    <a:close/>
                    <a:moveTo>
                      <a:pt x="32" y="23"/>
                    </a:moveTo>
                    <a:cubicBezTo>
                      <a:pt x="32" y="23"/>
                      <a:pt x="33" y="23"/>
                      <a:pt x="33" y="23"/>
                    </a:cubicBezTo>
                    <a:cubicBezTo>
                      <a:pt x="33" y="23"/>
                      <a:pt x="33" y="23"/>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3"/>
                      <a:pt x="32" y="23"/>
                      <a:pt x="32" y="23"/>
                    </a:cubicBezTo>
                    <a:cubicBezTo>
                      <a:pt x="32" y="23"/>
                      <a:pt x="32" y="23"/>
                      <a:pt x="32" y="23"/>
                    </a:cubicBezTo>
                    <a:close/>
                    <a:moveTo>
                      <a:pt x="17" y="11"/>
                    </a:moveTo>
                    <a:cubicBezTo>
                      <a:pt x="17" y="10"/>
                      <a:pt x="17" y="10"/>
                      <a:pt x="17" y="10"/>
                    </a:cubicBezTo>
                    <a:cubicBezTo>
                      <a:pt x="17" y="10"/>
                      <a:pt x="17" y="11"/>
                      <a:pt x="17" y="11"/>
                    </a:cubicBezTo>
                    <a:cubicBezTo>
                      <a:pt x="17" y="11"/>
                      <a:pt x="17" y="11"/>
                      <a:pt x="17" y="11"/>
                    </a:cubicBezTo>
                    <a:close/>
                    <a:moveTo>
                      <a:pt x="8" y="14"/>
                    </a:moveTo>
                    <a:cubicBezTo>
                      <a:pt x="8" y="14"/>
                      <a:pt x="8" y="14"/>
                      <a:pt x="8" y="14"/>
                    </a:cubicBezTo>
                    <a:cubicBezTo>
                      <a:pt x="8" y="14"/>
                      <a:pt x="8" y="14"/>
                      <a:pt x="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461">
                <a:extLst>
                  <a:ext uri="{FF2B5EF4-FFF2-40B4-BE49-F238E27FC236}">
                    <a16:creationId xmlns:a16="http://schemas.microsoft.com/office/drawing/2014/main" id="{FAABF0E0-A6C8-42AE-954B-FF5CEE340F62}"/>
                  </a:ext>
                </a:extLst>
              </p:cNvPr>
              <p:cNvSpPr>
                <a:spLocks noChangeArrowheads="1"/>
              </p:cNvSpPr>
              <p:nvPr/>
            </p:nvSpPr>
            <p:spPr bwMode="auto">
              <a:xfrm>
                <a:off x="4578711" y="2192976"/>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462">
                <a:extLst>
                  <a:ext uri="{FF2B5EF4-FFF2-40B4-BE49-F238E27FC236}">
                    <a16:creationId xmlns:a16="http://schemas.microsoft.com/office/drawing/2014/main" id="{8991756E-8345-4781-ABCC-1F01A76D392C}"/>
                  </a:ext>
                </a:extLst>
              </p:cNvPr>
              <p:cNvSpPr>
                <a:spLocks/>
              </p:cNvSpPr>
              <p:nvPr/>
            </p:nvSpPr>
            <p:spPr bwMode="auto">
              <a:xfrm>
                <a:off x="4534262" y="2189801"/>
                <a:ext cx="109536" cy="96836"/>
              </a:xfrm>
              <a:custGeom>
                <a:avLst/>
                <a:gdLst>
                  <a:gd name="T0" fmla="*/ 11 w 30"/>
                  <a:gd name="T1" fmla="*/ 1 h 27"/>
                  <a:gd name="T2" fmla="*/ 9 w 30"/>
                  <a:gd name="T3" fmla="*/ 1 h 27"/>
                  <a:gd name="T4" fmla="*/ 4 w 30"/>
                  <a:gd name="T5" fmla="*/ 4 h 27"/>
                  <a:gd name="T6" fmla="*/ 3 w 30"/>
                  <a:gd name="T7" fmla="*/ 5 h 27"/>
                  <a:gd name="T8" fmla="*/ 2 w 30"/>
                  <a:gd name="T9" fmla="*/ 8 h 27"/>
                  <a:gd name="T10" fmla="*/ 3 w 30"/>
                  <a:gd name="T11" fmla="*/ 9 h 27"/>
                  <a:gd name="T12" fmla="*/ 5 w 30"/>
                  <a:gd name="T13" fmla="*/ 9 h 27"/>
                  <a:gd name="T14" fmla="*/ 3 w 30"/>
                  <a:gd name="T15" fmla="*/ 10 h 27"/>
                  <a:gd name="T16" fmla="*/ 1 w 30"/>
                  <a:gd name="T17" fmla="*/ 11 h 27"/>
                  <a:gd name="T18" fmla="*/ 2 w 30"/>
                  <a:gd name="T19" fmla="*/ 13 h 27"/>
                  <a:gd name="T20" fmla="*/ 7 w 30"/>
                  <a:gd name="T21" fmla="*/ 14 h 27"/>
                  <a:gd name="T22" fmla="*/ 10 w 30"/>
                  <a:gd name="T23" fmla="*/ 17 h 27"/>
                  <a:gd name="T24" fmla="*/ 6 w 30"/>
                  <a:gd name="T25" fmla="*/ 16 h 27"/>
                  <a:gd name="T26" fmla="*/ 1 w 30"/>
                  <a:gd name="T27" fmla="*/ 15 h 27"/>
                  <a:gd name="T28" fmla="*/ 0 w 30"/>
                  <a:gd name="T29" fmla="*/ 18 h 27"/>
                  <a:gd name="T30" fmla="*/ 3 w 30"/>
                  <a:gd name="T31" fmla="*/ 21 h 27"/>
                  <a:gd name="T32" fmla="*/ 3 w 30"/>
                  <a:gd name="T33" fmla="*/ 23 h 27"/>
                  <a:gd name="T34" fmla="*/ 3 w 30"/>
                  <a:gd name="T35" fmla="*/ 25 h 27"/>
                  <a:gd name="T36" fmla="*/ 4 w 30"/>
                  <a:gd name="T37" fmla="*/ 25 h 27"/>
                  <a:gd name="T38" fmla="*/ 10 w 30"/>
                  <a:gd name="T39" fmla="*/ 25 h 27"/>
                  <a:gd name="T40" fmla="*/ 12 w 30"/>
                  <a:gd name="T41" fmla="*/ 24 h 27"/>
                  <a:gd name="T42" fmla="*/ 15 w 30"/>
                  <a:gd name="T43" fmla="*/ 23 h 27"/>
                  <a:gd name="T44" fmla="*/ 16 w 30"/>
                  <a:gd name="T45" fmla="*/ 24 h 27"/>
                  <a:gd name="T46" fmla="*/ 17 w 30"/>
                  <a:gd name="T47" fmla="*/ 26 h 27"/>
                  <a:gd name="T48" fmla="*/ 20 w 30"/>
                  <a:gd name="T49" fmla="*/ 27 h 27"/>
                  <a:gd name="T50" fmla="*/ 23 w 30"/>
                  <a:gd name="T51" fmla="*/ 26 h 27"/>
                  <a:gd name="T52" fmla="*/ 23 w 30"/>
                  <a:gd name="T53" fmla="*/ 24 h 27"/>
                  <a:gd name="T54" fmla="*/ 22 w 30"/>
                  <a:gd name="T55" fmla="*/ 24 h 27"/>
                  <a:gd name="T56" fmla="*/ 23 w 30"/>
                  <a:gd name="T57" fmla="*/ 24 h 27"/>
                  <a:gd name="T58" fmla="*/ 23 w 30"/>
                  <a:gd name="T59" fmla="*/ 24 h 27"/>
                  <a:gd name="T60" fmla="*/ 23 w 30"/>
                  <a:gd name="T61" fmla="*/ 23 h 27"/>
                  <a:gd name="T62" fmla="*/ 25 w 30"/>
                  <a:gd name="T63" fmla="*/ 24 h 27"/>
                  <a:gd name="T64" fmla="*/ 27 w 30"/>
                  <a:gd name="T65" fmla="*/ 21 h 27"/>
                  <a:gd name="T66" fmla="*/ 25 w 30"/>
                  <a:gd name="T67" fmla="*/ 19 h 27"/>
                  <a:gd name="T68" fmla="*/ 24 w 30"/>
                  <a:gd name="T69" fmla="*/ 16 h 27"/>
                  <a:gd name="T70" fmla="*/ 25 w 30"/>
                  <a:gd name="T71" fmla="*/ 12 h 27"/>
                  <a:gd name="T72" fmla="*/ 26 w 30"/>
                  <a:gd name="T73" fmla="*/ 8 h 27"/>
                  <a:gd name="T74" fmla="*/ 30 w 30"/>
                  <a:gd name="T75" fmla="*/ 5 h 27"/>
                  <a:gd name="T76" fmla="*/ 29 w 30"/>
                  <a:gd name="T77" fmla="*/ 2 h 27"/>
                  <a:gd name="T78" fmla="*/ 26 w 30"/>
                  <a:gd name="T79" fmla="*/ 2 h 27"/>
                  <a:gd name="T80" fmla="*/ 26 w 30"/>
                  <a:gd name="T81" fmla="*/ 5 h 27"/>
                  <a:gd name="T82" fmla="*/ 26 w 30"/>
                  <a:gd name="T83" fmla="*/ 5 h 27"/>
                  <a:gd name="T84" fmla="*/ 26 w 30"/>
                  <a:gd name="T85" fmla="*/ 5 h 27"/>
                  <a:gd name="T86" fmla="*/ 25 w 30"/>
                  <a:gd name="T87" fmla="*/ 4 h 27"/>
                  <a:gd name="T88" fmla="*/ 23 w 30"/>
                  <a:gd name="T89" fmla="*/ 4 h 27"/>
                  <a:gd name="T90" fmla="*/ 21 w 30"/>
                  <a:gd name="T91" fmla="*/ 8 h 27"/>
                  <a:gd name="T92" fmla="*/ 20 w 30"/>
                  <a:gd name="T93" fmla="*/ 11 h 27"/>
                  <a:gd name="T94" fmla="*/ 20 w 30"/>
                  <a:gd name="T95" fmla="*/ 12 h 27"/>
                  <a:gd name="T96" fmla="*/ 20 w 30"/>
                  <a:gd name="T97" fmla="*/ 9 h 27"/>
                  <a:gd name="T98" fmla="*/ 20 w 30"/>
                  <a:gd name="T99" fmla="*/ 4 h 27"/>
                  <a:gd name="T100" fmla="*/ 19 w 30"/>
                  <a:gd name="T101" fmla="*/ 6 h 27"/>
                  <a:gd name="T102" fmla="*/ 16 w 30"/>
                  <a:gd name="T103" fmla="*/ 6 h 27"/>
                  <a:gd name="T104" fmla="*/ 16 w 30"/>
                  <a:gd name="T105" fmla="*/ 6 h 27"/>
                  <a:gd name="T106" fmla="*/ 17 w 30"/>
                  <a:gd name="T107" fmla="*/ 5 h 27"/>
                  <a:gd name="T108" fmla="*/ 14 w 30"/>
                  <a:gd name="T109" fmla="*/ 3 h 27"/>
                  <a:gd name="T110" fmla="*/ 13 w 30"/>
                  <a:gd name="T111" fmla="*/ 4 h 27"/>
                  <a:gd name="T112" fmla="*/ 14 w 30"/>
                  <a:gd name="T113" fmla="*/ 2 h 27"/>
                  <a:gd name="T114" fmla="*/ 13 w 30"/>
                  <a:gd name="T115" fmla="*/ 0 h 27"/>
                  <a:gd name="T116" fmla="*/ 13 w 30"/>
                  <a:gd name="T117" fmla="*/ 0 h 27"/>
                  <a:gd name="T118" fmla="*/ 12 w 30"/>
                  <a:gd name="T119"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 h="27">
                    <a:moveTo>
                      <a:pt x="12" y="1"/>
                    </a:moveTo>
                    <a:cubicBezTo>
                      <a:pt x="11" y="1"/>
                      <a:pt x="11" y="1"/>
                      <a:pt x="11" y="1"/>
                    </a:cubicBezTo>
                    <a:cubicBezTo>
                      <a:pt x="10" y="1"/>
                      <a:pt x="10" y="1"/>
                      <a:pt x="9" y="1"/>
                    </a:cubicBezTo>
                    <a:cubicBezTo>
                      <a:pt x="9" y="1"/>
                      <a:pt x="9" y="1"/>
                      <a:pt x="9" y="1"/>
                    </a:cubicBezTo>
                    <a:cubicBezTo>
                      <a:pt x="8" y="2"/>
                      <a:pt x="7" y="2"/>
                      <a:pt x="6" y="3"/>
                    </a:cubicBezTo>
                    <a:cubicBezTo>
                      <a:pt x="5" y="3"/>
                      <a:pt x="5" y="3"/>
                      <a:pt x="4" y="4"/>
                    </a:cubicBezTo>
                    <a:cubicBezTo>
                      <a:pt x="4" y="4"/>
                      <a:pt x="4" y="5"/>
                      <a:pt x="4" y="5"/>
                    </a:cubicBezTo>
                    <a:cubicBezTo>
                      <a:pt x="4" y="5"/>
                      <a:pt x="3" y="5"/>
                      <a:pt x="3" y="5"/>
                    </a:cubicBezTo>
                    <a:cubicBezTo>
                      <a:pt x="3" y="6"/>
                      <a:pt x="2" y="6"/>
                      <a:pt x="2" y="7"/>
                    </a:cubicBezTo>
                    <a:cubicBezTo>
                      <a:pt x="2" y="7"/>
                      <a:pt x="2" y="7"/>
                      <a:pt x="2" y="8"/>
                    </a:cubicBezTo>
                    <a:cubicBezTo>
                      <a:pt x="2" y="8"/>
                      <a:pt x="2" y="8"/>
                      <a:pt x="2" y="8"/>
                    </a:cubicBezTo>
                    <a:cubicBezTo>
                      <a:pt x="3" y="8"/>
                      <a:pt x="3" y="9"/>
                      <a:pt x="3" y="9"/>
                    </a:cubicBezTo>
                    <a:cubicBezTo>
                      <a:pt x="4" y="9"/>
                      <a:pt x="5" y="9"/>
                      <a:pt x="5" y="9"/>
                    </a:cubicBezTo>
                    <a:cubicBezTo>
                      <a:pt x="5" y="9"/>
                      <a:pt x="5" y="9"/>
                      <a:pt x="5" y="9"/>
                    </a:cubicBezTo>
                    <a:cubicBezTo>
                      <a:pt x="6" y="9"/>
                      <a:pt x="5" y="9"/>
                      <a:pt x="5" y="9"/>
                    </a:cubicBezTo>
                    <a:cubicBezTo>
                      <a:pt x="4" y="9"/>
                      <a:pt x="4" y="10"/>
                      <a:pt x="3" y="10"/>
                    </a:cubicBezTo>
                    <a:cubicBezTo>
                      <a:pt x="2" y="10"/>
                      <a:pt x="2" y="10"/>
                      <a:pt x="1" y="10"/>
                    </a:cubicBezTo>
                    <a:cubicBezTo>
                      <a:pt x="1" y="10"/>
                      <a:pt x="1" y="10"/>
                      <a:pt x="1" y="11"/>
                    </a:cubicBezTo>
                    <a:cubicBezTo>
                      <a:pt x="1" y="11"/>
                      <a:pt x="1" y="11"/>
                      <a:pt x="1" y="12"/>
                    </a:cubicBezTo>
                    <a:cubicBezTo>
                      <a:pt x="1" y="13"/>
                      <a:pt x="1" y="13"/>
                      <a:pt x="2" y="13"/>
                    </a:cubicBezTo>
                    <a:cubicBezTo>
                      <a:pt x="4" y="13"/>
                      <a:pt x="5" y="14"/>
                      <a:pt x="7" y="14"/>
                    </a:cubicBezTo>
                    <a:cubicBezTo>
                      <a:pt x="7" y="14"/>
                      <a:pt x="7" y="14"/>
                      <a:pt x="7" y="14"/>
                    </a:cubicBezTo>
                    <a:cubicBezTo>
                      <a:pt x="8" y="15"/>
                      <a:pt x="9" y="15"/>
                      <a:pt x="10" y="16"/>
                    </a:cubicBezTo>
                    <a:cubicBezTo>
                      <a:pt x="10" y="17"/>
                      <a:pt x="10" y="17"/>
                      <a:pt x="10" y="17"/>
                    </a:cubicBezTo>
                    <a:cubicBezTo>
                      <a:pt x="10" y="17"/>
                      <a:pt x="10" y="17"/>
                      <a:pt x="9" y="17"/>
                    </a:cubicBezTo>
                    <a:cubicBezTo>
                      <a:pt x="8" y="17"/>
                      <a:pt x="7" y="16"/>
                      <a:pt x="6" y="16"/>
                    </a:cubicBezTo>
                    <a:cubicBezTo>
                      <a:pt x="5" y="15"/>
                      <a:pt x="5" y="15"/>
                      <a:pt x="5" y="15"/>
                    </a:cubicBezTo>
                    <a:cubicBezTo>
                      <a:pt x="3" y="15"/>
                      <a:pt x="2" y="15"/>
                      <a:pt x="1" y="15"/>
                    </a:cubicBezTo>
                    <a:cubicBezTo>
                      <a:pt x="1" y="15"/>
                      <a:pt x="0" y="16"/>
                      <a:pt x="0" y="16"/>
                    </a:cubicBezTo>
                    <a:cubicBezTo>
                      <a:pt x="0" y="17"/>
                      <a:pt x="0" y="17"/>
                      <a:pt x="0" y="18"/>
                    </a:cubicBezTo>
                    <a:cubicBezTo>
                      <a:pt x="0" y="19"/>
                      <a:pt x="0" y="20"/>
                      <a:pt x="2" y="20"/>
                    </a:cubicBezTo>
                    <a:cubicBezTo>
                      <a:pt x="2" y="21"/>
                      <a:pt x="3" y="21"/>
                      <a:pt x="3" y="21"/>
                    </a:cubicBezTo>
                    <a:cubicBezTo>
                      <a:pt x="3" y="21"/>
                      <a:pt x="4" y="21"/>
                      <a:pt x="3" y="21"/>
                    </a:cubicBezTo>
                    <a:cubicBezTo>
                      <a:pt x="3" y="22"/>
                      <a:pt x="3" y="22"/>
                      <a:pt x="3" y="23"/>
                    </a:cubicBezTo>
                    <a:cubicBezTo>
                      <a:pt x="3" y="23"/>
                      <a:pt x="3" y="23"/>
                      <a:pt x="3" y="23"/>
                    </a:cubicBezTo>
                    <a:cubicBezTo>
                      <a:pt x="3" y="24"/>
                      <a:pt x="3" y="24"/>
                      <a:pt x="3" y="25"/>
                    </a:cubicBezTo>
                    <a:cubicBezTo>
                      <a:pt x="3" y="25"/>
                      <a:pt x="3" y="25"/>
                      <a:pt x="4" y="25"/>
                    </a:cubicBezTo>
                    <a:cubicBezTo>
                      <a:pt x="4" y="25"/>
                      <a:pt x="4" y="25"/>
                      <a:pt x="4" y="25"/>
                    </a:cubicBezTo>
                    <a:cubicBezTo>
                      <a:pt x="5" y="25"/>
                      <a:pt x="7" y="25"/>
                      <a:pt x="8" y="25"/>
                    </a:cubicBezTo>
                    <a:cubicBezTo>
                      <a:pt x="8" y="26"/>
                      <a:pt x="9" y="26"/>
                      <a:pt x="10" y="25"/>
                    </a:cubicBezTo>
                    <a:cubicBezTo>
                      <a:pt x="10" y="25"/>
                      <a:pt x="10" y="25"/>
                      <a:pt x="11" y="25"/>
                    </a:cubicBezTo>
                    <a:cubicBezTo>
                      <a:pt x="11" y="24"/>
                      <a:pt x="12" y="24"/>
                      <a:pt x="12" y="24"/>
                    </a:cubicBezTo>
                    <a:cubicBezTo>
                      <a:pt x="13" y="24"/>
                      <a:pt x="14" y="24"/>
                      <a:pt x="14" y="24"/>
                    </a:cubicBezTo>
                    <a:cubicBezTo>
                      <a:pt x="15" y="24"/>
                      <a:pt x="15" y="23"/>
                      <a:pt x="15" y="23"/>
                    </a:cubicBezTo>
                    <a:cubicBezTo>
                      <a:pt x="15" y="23"/>
                      <a:pt x="15" y="23"/>
                      <a:pt x="16" y="23"/>
                    </a:cubicBezTo>
                    <a:cubicBezTo>
                      <a:pt x="16" y="24"/>
                      <a:pt x="16" y="24"/>
                      <a:pt x="16" y="24"/>
                    </a:cubicBezTo>
                    <a:cubicBezTo>
                      <a:pt x="16" y="24"/>
                      <a:pt x="16" y="24"/>
                      <a:pt x="17" y="25"/>
                    </a:cubicBezTo>
                    <a:cubicBezTo>
                      <a:pt x="17" y="25"/>
                      <a:pt x="17" y="25"/>
                      <a:pt x="17" y="26"/>
                    </a:cubicBezTo>
                    <a:cubicBezTo>
                      <a:pt x="17" y="26"/>
                      <a:pt x="17" y="26"/>
                      <a:pt x="17" y="26"/>
                    </a:cubicBezTo>
                    <a:cubicBezTo>
                      <a:pt x="18" y="26"/>
                      <a:pt x="19" y="27"/>
                      <a:pt x="20" y="27"/>
                    </a:cubicBezTo>
                    <a:cubicBezTo>
                      <a:pt x="21" y="27"/>
                      <a:pt x="21" y="27"/>
                      <a:pt x="22" y="27"/>
                    </a:cubicBezTo>
                    <a:cubicBezTo>
                      <a:pt x="23" y="27"/>
                      <a:pt x="23" y="26"/>
                      <a:pt x="23" y="26"/>
                    </a:cubicBezTo>
                    <a:cubicBezTo>
                      <a:pt x="23" y="25"/>
                      <a:pt x="23" y="24"/>
                      <a:pt x="23" y="24"/>
                    </a:cubicBezTo>
                    <a:cubicBezTo>
                      <a:pt x="23" y="24"/>
                      <a:pt x="23" y="24"/>
                      <a:pt x="23" y="24"/>
                    </a:cubicBezTo>
                    <a:cubicBezTo>
                      <a:pt x="23" y="24"/>
                      <a:pt x="22" y="24"/>
                      <a:pt x="22" y="24"/>
                    </a:cubicBezTo>
                    <a:cubicBezTo>
                      <a:pt x="22" y="24"/>
                      <a:pt x="22" y="24"/>
                      <a:pt x="22" y="24"/>
                    </a:cubicBezTo>
                    <a:cubicBezTo>
                      <a:pt x="22" y="24"/>
                      <a:pt x="22" y="24"/>
                      <a:pt x="22" y="24"/>
                    </a:cubicBezTo>
                    <a:cubicBezTo>
                      <a:pt x="22" y="24"/>
                      <a:pt x="23" y="24"/>
                      <a:pt x="23" y="24"/>
                    </a:cubicBezTo>
                    <a:cubicBezTo>
                      <a:pt x="23" y="24"/>
                      <a:pt x="23" y="24"/>
                      <a:pt x="23" y="24"/>
                    </a:cubicBezTo>
                    <a:cubicBezTo>
                      <a:pt x="23" y="24"/>
                      <a:pt x="23" y="24"/>
                      <a:pt x="23" y="24"/>
                    </a:cubicBezTo>
                    <a:cubicBezTo>
                      <a:pt x="23" y="24"/>
                      <a:pt x="23" y="24"/>
                      <a:pt x="23" y="24"/>
                    </a:cubicBezTo>
                    <a:cubicBezTo>
                      <a:pt x="23" y="23"/>
                      <a:pt x="23" y="23"/>
                      <a:pt x="23" y="23"/>
                    </a:cubicBezTo>
                    <a:cubicBezTo>
                      <a:pt x="23" y="23"/>
                      <a:pt x="24" y="23"/>
                      <a:pt x="24" y="23"/>
                    </a:cubicBezTo>
                    <a:cubicBezTo>
                      <a:pt x="24" y="23"/>
                      <a:pt x="25" y="23"/>
                      <a:pt x="25" y="24"/>
                    </a:cubicBezTo>
                    <a:cubicBezTo>
                      <a:pt x="26" y="24"/>
                      <a:pt x="26" y="23"/>
                      <a:pt x="27" y="23"/>
                    </a:cubicBezTo>
                    <a:cubicBezTo>
                      <a:pt x="27" y="22"/>
                      <a:pt x="27" y="22"/>
                      <a:pt x="27" y="21"/>
                    </a:cubicBezTo>
                    <a:cubicBezTo>
                      <a:pt x="26" y="21"/>
                      <a:pt x="26" y="21"/>
                      <a:pt x="26" y="21"/>
                    </a:cubicBezTo>
                    <a:cubicBezTo>
                      <a:pt x="26" y="20"/>
                      <a:pt x="25" y="20"/>
                      <a:pt x="25" y="19"/>
                    </a:cubicBezTo>
                    <a:cubicBezTo>
                      <a:pt x="25" y="19"/>
                      <a:pt x="25" y="18"/>
                      <a:pt x="24" y="18"/>
                    </a:cubicBezTo>
                    <a:cubicBezTo>
                      <a:pt x="24" y="17"/>
                      <a:pt x="24" y="17"/>
                      <a:pt x="24" y="16"/>
                    </a:cubicBezTo>
                    <a:cubicBezTo>
                      <a:pt x="23" y="16"/>
                      <a:pt x="23" y="15"/>
                      <a:pt x="24" y="15"/>
                    </a:cubicBezTo>
                    <a:cubicBezTo>
                      <a:pt x="25" y="14"/>
                      <a:pt x="25" y="13"/>
                      <a:pt x="25" y="12"/>
                    </a:cubicBezTo>
                    <a:cubicBezTo>
                      <a:pt x="25" y="12"/>
                      <a:pt x="25" y="11"/>
                      <a:pt x="25" y="11"/>
                    </a:cubicBezTo>
                    <a:cubicBezTo>
                      <a:pt x="25" y="10"/>
                      <a:pt x="26" y="9"/>
                      <a:pt x="26" y="8"/>
                    </a:cubicBezTo>
                    <a:cubicBezTo>
                      <a:pt x="27" y="7"/>
                      <a:pt x="27" y="7"/>
                      <a:pt x="27" y="7"/>
                    </a:cubicBezTo>
                    <a:cubicBezTo>
                      <a:pt x="28" y="6"/>
                      <a:pt x="29" y="5"/>
                      <a:pt x="30" y="5"/>
                    </a:cubicBezTo>
                    <a:cubicBezTo>
                      <a:pt x="30" y="4"/>
                      <a:pt x="30" y="4"/>
                      <a:pt x="30" y="4"/>
                    </a:cubicBezTo>
                    <a:cubicBezTo>
                      <a:pt x="30" y="3"/>
                      <a:pt x="30" y="2"/>
                      <a:pt x="29" y="2"/>
                    </a:cubicBezTo>
                    <a:cubicBezTo>
                      <a:pt x="29" y="2"/>
                      <a:pt x="28" y="2"/>
                      <a:pt x="28" y="2"/>
                    </a:cubicBezTo>
                    <a:cubicBezTo>
                      <a:pt x="27" y="1"/>
                      <a:pt x="27" y="2"/>
                      <a:pt x="26" y="2"/>
                    </a:cubicBezTo>
                    <a:cubicBezTo>
                      <a:pt x="26" y="3"/>
                      <a:pt x="26" y="3"/>
                      <a:pt x="26" y="3"/>
                    </a:cubicBezTo>
                    <a:cubicBezTo>
                      <a:pt x="26" y="4"/>
                      <a:pt x="26" y="4"/>
                      <a:pt x="26" y="5"/>
                    </a:cubicBezTo>
                    <a:cubicBezTo>
                      <a:pt x="26" y="5"/>
                      <a:pt x="26" y="5"/>
                      <a:pt x="26" y="5"/>
                    </a:cubicBezTo>
                    <a:cubicBezTo>
                      <a:pt x="26" y="5"/>
                      <a:pt x="26" y="5"/>
                      <a:pt x="26" y="5"/>
                    </a:cubicBezTo>
                    <a:cubicBezTo>
                      <a:pt x="26" y="5"/>
                      <a:pt x="26" y="5"/>
                      <a:pt x="26" y="5"/>
                    </a:cubicBezTo>
                    <a:cubicBezTo>
                      <a:pt x="26" y="5"/>
                      <a:pt x="26" y="5"/>
                      <a:pt x="26" y="5"/>
                    </a:cubicBezTo>
                    <a:cubicBezTo>
                      <a:pt x="26" y="5"/>
                      <a:pt x="26" y="5"/>
                      <a:pt x="26" y="5"/>
                    </a:cubicBezTo>
                    <a:cubicBezTo>
                      <a:pt x="26" y="4"/>
                      <a:pt x="26" y="4"/>
                      <a:pt x="25" y="4"/>
                    </a:cubicBezTo>
                    <a:cubicBezTo>
                      <a:pt x="25" y="4"/>
                      <a:pt x="25" y="4"/>
                      <a:pt x="25" y="4"/>
                    </a:cubicBezTo>
                    <a:cubicBezTo>
                      <a:pt x="24" y="3"/>
                      <a:pt x="23" y="3"/>
                      <a:pt x="23" y="4"/>
                    </a:cubicBezTo>
                    <a:cubicBezTo>
                      <a:pt x="23" y="4"/>
                      <a:pt x="23" y="5"/>
                      <a:pt x="22" y="5"/>
                    </a:cubicBezTo>
                    <a:cubicBezTo>
                      <a:pt x="22" y="6"/>
                      <a:pt x="22" y="7"/>
                      <a:pt x="21" y="8"/>
                    </a:cubicBezTo>
                    <a:cubicBezTo>
                      <a:pt x="21" y="9"/>
                      <a:pt x="21" y="10"/>
                      <a:pt x="20" y="11"/>
                    </a:cubicBezTo>
                    <a:cubicBezTo>
                      <a:pt x="20" y="11"/>
                      <a:pt x="20" y="11"/>
                      <a:pt x="20" y="11"/>
                    </a:cubicBezTo>
                    <a:cubicBezTo>
                      <a:pt x="20" y="11"/>
                      <a:pt x="20" y="12"/>
                      <a:pt x="20" y="12"/>
                    </a:cubicBezTo>
                    <a:cubicBezTo>
                      <a:pt x="20" y="12"/>
                      <a:pt x="20" y="12"/>
                      <a:pt x="20" y="12"/>
                    </a:cubicBezTo>
                    <a:cubicBezTo>
                      <a:pt x="19" y="12"/>
                      <a:pt x="19" y="11"/>
                      <a:pt x="19" y="11"/>
                    </a:cubicBezTo>
                    <a:cubicBezTo>
                      <a:pt x="19" y="10"/>
                      <a:pt x="20" y="10"/>
                      <a:pt x="20" y="9"/>
                    </a:cubicBezTo>
                    <a:cubicBezTo>
                      <a:pt x="20" y="7"/>
                      <a:pt x="20" y="6"/>
                      <a:pt x="20" y="5"/>
                    </a:cubicBezTo>
                    <a:cubicBezTo>
                      <a:pt x="20" y="5"/>
                      <a:pt x="20" y="5"/>
                      <a:pt x="20" y="4"/>
                    </a:cubicBezTo>
                    <a:cubicBezTo>
                      <a:pt x="19" y="4"/>
                      <a:pt x="19" y="4"/>
                      <a:pt x="19" y="5"/>
                    </a:cubicBezTo>
                    <a:cubicBezTo>
                      <a:pt x="19" y="5"/>
                      <a:pt x="19" y="6"/>
                      <a:pt x="19" y="6"/>
                    </a:cubicBezTo>
                    <a:cubicBezTo>
                      <a:pt x="18" y="7"/>
                      <a:pt x="18" y="7"/>
                      <a:pt x="18" y="7"/>
                    </a:cubicBezTo>
                    <a:cubicBezTo>
                      <a:pt x="17" y="6"/>
                      <a:pt x="17" y="7"/>
                      <a:pt x="16" y="6"/>
                    </a:cubicBezTo>
                    <a:cubicBezTo>
                      <a:pt x="16" y="6"/>
                      <a:pt x="15" y="6"/>
                      <a:pt x="16" y="6"/>
                    </a:cubicBezTo>
                    <a:cubicBezTo>
                      <a:pt x="16" y="6"/>
                      <a:pt x="16" y="6"/>
                      <a:pt x="16" y="6"/>
                    </a:cubicBezTo>
                    <a:cubicBezTo>
                      <a:pt x="16" y="6"/>
                      <a:pt x="17" y="6"/>
                      <a:pt x="17" y="6"/>
                    </a:cubicBezTo>
                    <a:cubicBezTo>
                      <a:pt x="17" y="5"/>
                      <a:pt x="17" y="5"/>
                      <a:pt x="17" y="5"/>
                    </a:cubicBezTo>
                    <a:cubicBezTo>
                      <a:pt x="17" y="4"/>
                      <a:pt x="16" y="4"/>
                      <a:pt x="16" y="3"/>
                    </a:cubicBezTo>
                    <a:cubicBezTo>
                      <a:pt x="15" y="3"/>
                      <a:pt x="15" y="3"/>
                      <a:pt x="14" y="3"/>
                    </a:cubicBezTo>
                    <a:cubicBezTo>
                      <a:pt x="14" y="3"/>
                      <a:pt x="14" y="4"/>
                      <a:pt x="14" y="4"/>
                    </a:cubicBezTo>
                    <a:cubicBezTo>
                      <a:pt x="13" y="4"/>
                      <a:pt x="13" y="4"/>
                      <a:pt x="13" y="4"/>
                    </a:cubicBezTo>
                    <a:cubicBezTo>
                      <a:pt x="13" y="4"/>
                      <a:pt x="13" y="4"/>
                      <a:pt x="13" y="3"/>
                    </a:cubicBezTo>
                    <a:cubicBezTo>
                      <a:pt x="13" y="3"/>
                      <a:pt x="14" y="2"/>
                      <a:pt x="14" y="2"/>
                    </a:cubicBezTo>
                    <a:cubicBezTo>
                      <a:pt x="14" y="1"/>
                      <a:pt x="14" y="1"/>
                      <a:pt x="14" y="0"/>
                    </a:cubicBezTo>
                    <a:cubicBezTo>
                      <a:pt x="14" y="0"/>
                      <a:pt x="13" y="0"/>
                      <a:pt x="13" y="0"/>
                    </a:cubicBezTo>
                    <a:cubicBezTo>
                      <a:pt x="13" y="0"/>
                      <a:pt x="13" y="0"/>
                      <a:pt x="13" y="0"/>
                    </a:cubicBezTo>
                    <a:cubicBezTo>
                      <a:pt x="13" y="0"/>
                      <a:pt x="13" y="0"/>
                      <a:pt x="13" y="0"/>
                    </a:cubicBezTo>
                    <a:cubicBezTo>
                      <a:pt x="13" y="0"/>
                      <a:pt x="13" y="0"/>
                      <a:pt x="13" y="0"/>
                    </a:cubicBezTo>
                    <a:cubicBezTo>
                      <a:pt x="13" y="1"/>
                      <a:pt x="12" y="1"/>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463">
                <a:extLst>
                  <a:ext uri="{FF2B5EF4-FFF2-40B4-BE49-F238E27FC236}">
                    <a16:creationId xmlns:a16="http://schemas.microsoft.com/office/drawing/2014/main" id="{43FE9788-2040-4236-AB06-ADE1ECB3635A}"/>
                  </a:ext>
                </a:extLst>
              </p:cNvPr>
              <p:cNvSpPr>
                <a:spLocks/>
              </p:cNvSpPr>
              <p:nvPr/>
            </p:nvSpPr>
            <p:spPr bwMode="auto">
              <a:xfrm>
                <a:off x="6197928" y="2978773"/>
                <a:ext cx="146047" cy="79373"/>
              </a:xfrm>
              <a:custGeom>
                <a:avLst/>
                <a:gdLst>
                  <a:gd name="T0" fmla="*/ 38 w 40"/>
                  <a:gd name="T1" fmla="*/ 19 h 22"/>
                  <a:gd name="T2" fmla="*/ 36 w 40"/>
                  <a:gd name="T3" fmla="*/ 17 h 22"/>
                  <a:gd name="T4" fmla="*/ 34 w 40"/>
                  <a:gd name="T5" fmla="*/ 15 h 22"/>
                  <a:gd name="T6" fmla="*/ 35 w 40"/>
                  <a:gd name="T7" fmla="*/ 14 h 22"/>
                  <a:gd name="T8" fmla="*/ 34 w 40"/>
                  <a:gd name="T9" fmla="*/ 12 h 22"/>
                  <a:gd name="T10" fmla="*/ 31 w 40"/>
                  <a:gd name="T11" fmla="*/ 10 h 22"/>
                  <a:gd name="T12" fmla="*/ 25 w 40"/>
                  <a:gd name="T13" fmla="*/ 6 h 22"/>
                  <a:gd name="T14" fmla="*/ 20 w 40"/>
                  <a:gd name="T15" fmla="*/ 4 h 22"/>
                  <a:gd name="T16" fmla="*/ 13 w 40"/>
                  <a:gd name="T17" fmla="*/ 4 h 22"/>
                  <a:gd name="T18" fmla="*/ 10 w 40"/>
                  <a:gd name="T19" fmla="*/ 6 h 22"/>
                  <a:gd name="T20" fmla="*/ 7 w 40"/>
                  <a:gd name="T21" fmla="*/ 5 h 22"/>
                  <a:gd name="T22" fmla="*/ 7 w 40"/>
                  <a:gd name="T23" fmla="*/ 3 h 22"/>
                  <a:gd name="T24" fmla="*/ 6 w 40"/>
                  <a:gd name="T25" fmla="*/ 1 h 22"/>
                  <a:gd name="T26" fmla="*/ 3 w 40"/>
                  <a:gd name="T27" fmla="*/ 0 h 22"/>
                  <a:gd name="T28" fmla="*/ 0 w 40"/>
                  <a:gd name="T29" fmla="*/ 2 h 22"/>
                  <a:gd name="T30" fmla="*/ 1 w 40"/>
                  <a:gd name="T31" fmla="*/ 3 h 22"/>
                  <a:gd name="T32" fmla="*/ 4 w 40"/>
                  <a:gd name="T33" fmla="*/ 5 h 22"/>
                  <a:gd name="T34" fmla="*/ 6 w 40"/>
                  <a:gd name="T35" fmla="*/ 5 h 22"/>
                  <a:gd name="T36" fmla="*/ 3 w 40"/>
                  <a:gd name="T37" fmla="*/ 5 h 22"/>
                  <a:gd name="T38" fmla="*/ 4 w 40"/>
                  <a:gd name="T39" fmla="*/ 8 h 22"/>
                  <a:gd name="T40" fmla="*/ 5 w 40"/>
                  <a:gd name="T41" fmla="*/ 8 h 22"/>
                  <a:gd name="T42" fmla="*/ 8 w 40"/>
                  <a:gd name="T43" fmla="*/ 8 h 22"/>
                  <a:gd name="T44" fmla="*/ 12 w 40"/>
                  <a:gd name="T45" fmla="*/ 10 h 22"/>
                  <a:gd name="T46" fmla="*/ 15 w 40"/>
                  <a:gd name="T47" fmla="*/ 12 h 22"/>
                  <a:gd name="T48" fmla="*/ 16 w 40"/>
                  <a:gd name="T49" fmla="*/ 14 h 22"/>
                  <a:gd name="T50" fmla="*/ 14 w 40"/>
                  <a:gd name="T51" fmla="*/ 16 h 22"/>
                  <a:gd name="T52" fmla="*/ 17 w 40"/>
                  <a:gd name="T53" fmla="*/ 17 h 22"/>
                  <a:gd name="T54" fmla="*/ 20 w 40"/>
                  <a:gd name="T55" fmla="*/ 18 h 22"/>
                  <a:gd name="T56" fmla="*/ 24 w 40"/>
                  <a:gd name="T57" fmla="*/ 19 h 22"/>
                  <a:gd name="T58" fmla="*/ 25 w 40"/>
                  <a:gd name="T59" fmla="*/ 18 h 22"/>
                  <a:gd name="T60" fmla="*/ 27 w 40"/>
                  <a:gd name="T61" fmla="*/ 16 h 22"/>
                  <a:gd name="T62" fmla="*/ 30 w 40"/>
                  <a:gd name="T63" fmla="*/ 17 h 22"/>
                  <a:gd name="T64" fmla="*/ 34 w 40"/>
                  <a:gd name="T65" fmla="*/ 20 h 22"/>
                  <a:gd name="T66" fmla="*/ 39 w 40"/>
                  <a:gd name="T67" fmla="*/ 22 h 22"/>
                  <a:gd name="T68" fmla="*/ 40 w 40"/>
                  <a:gd name="T69" fmla="*/ 22 h 22"/>
                  <a:gd name="T70" fmla="*/ 40 w 40"/>
                  <a:gd name="T71" fmla="*/ 21 h 22"/>
                  <a:gd name="T72" fmla="*/ 38 w 40"/>
                  <a:gd name="T73"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22">
                    <a:moveTo>
                      <a:pt x="38" y="19"/>
                    </a:moveTo>
                    <a:cubicBezTo>
                      <a:pt x="38" y="19"/>
                      <a:pt x="38" y="19"/>
                      <a:pt x="38" y="19"/>
                    </a:cubicBezTo>
                    <a:cubicBezTo>
                      <a:pt x="37" y="19"/>
                      <a:pt x="37" y="19"/>
                      <a:pt x="37" y="18"/>
                    </a:cubicBezTo>
                    <a:cubicBezTo>
                      <a:pt x="36" y="18"/>
                      <a:pt x="36" y="17"/>
                      <a:pt x="36" y="17"/>
                    </a:cubicBezTo>
                    <a:cubicBezTo>
                      <a:pt x="35" y="17"/>
                      <a:pt x="35" y="16"/>
                      <a:pt x="35" y="16"/>
                    </a:cubicBezTo>
                    <a:cubicBezTo>
                      <a:pt x="35" y="16"/>
                      <a:pt x="34" y="15"/>
                      <a:pt x="34" y="15"/>
                    </a:cubicBezTo>
                    <a:cubicBezTo>
                      <a:pt x="34" y="15"/>
                      <a:pt x="34" y="14"/>
                      <a:pt x="34" y="14"/>
                    </a:cubicBezTo>
                    <a:cubicBezTo>
                      <a:pt x="34" y="14"/>
                      <a:pt x="35" y="14"/>
                      <a:pt x="35" y="14"/>
                    </a:cubicBezTo>
                    <a:cubicBezTo>
                      <a:pt x="35" y="13"/>
                      <a:pt x="35" y="13"/>
                      <a:pt x="35" y="12"/>
                    </a:cubicBezTo>
                    <a:cubicBezTo>
                      <a:pt x="34" y="12"/>
                      <a:pt x="34" y="12"/>
                      <a:pt x="34" y="12"/>
                    </a:cubicBezTo>
                    <a:cubicBezTo>
                      <a:pt x="33" y="12"/>
                      <a:pt x="33" y="12"/>
                      <a:pt x="32" y="11"/>
                    </a:cubicBezTo>
                    <a:cubicBezTo>
                      <a:pt x="32" y="11"/>
                      <a:pt x="31" y="11"/>
                      <a:pt x="31" y="10"/>
                    </a:cubicBezTo>
                    <a:cubicBezTo>
                      <a:pt x="31" y="10"/>
                      <a:pt x="31" y="9"/>
                      <a:pt x="30" y="9"/>
                    </a:cubicBezTo>
                    <a:cubicBezTo>
                      <a:pt x="29" y="8"/>
                      <a:pt x="27" y="7"/>
                      <a:pt x="25" y="6"/>
                    </a:cubicBezTo>
                    <a:cubicBezTo>
                      <a:pt x="24" y="6"/>
                      <a:pt x="23" y="6"/>
                      <a:pt x="23" y="5"/>
                    </a:cubicBezTo>
                    <a:cubicBezTo>
                      <a:pt x="22" y="5"/>
                      <a:pt x="21" y="5"/>
                      <a:pt x="20" y="4"/>
                    </a:cubicBezTo>
                    <a:cubicBezTo>
                      <a:pt x="18" y="4"/>
                      <a:pt x="17" y="4"/>
                      <a:pt x="16" y="3"/>
                    </a:cubicBezTo>
                    <a:cubicBezTo>
                      <a:pt x="15" y="3"/>
                      <a:pt x="14" y="2"/>
                      <a:pt x="13" y="4"/>
                    </a:cubicBezTo>
                    <a:cubicBezTo>
                      <a:pt x="13" y="4"/>
                      <a:pt x="13" y="4"/>
                      <a:pt x="13" y="4"/>
                    </a:cubicBezTo>
                    <a:cubicBezTo>
                      <a:pt x="11" y="4"/>
                      <a:pt x="11" y="5"/>
                      <a:pt x="10" y="6"/>
                    </a:cubicBezTo>
                    <a:cubicBezTo>
                      <a:pt x="10" y="6"/>
                      <a:pt x="9" y="6"/>
                      <a:pt x="9" y="6"/>
                    </a:cubicBezTo>
                    <a:cubicBezTo>
                      <a:pt x="8" y="6"/>
                      <a:pt x="8" y="5"/>
                      <a:pt x="7" y="5"/>
                    </a:cubicBezTo>
                    <a:cubicBezTo>
                      <a:pt x="7" y="5"/>
                      <a:pt x="7" y="4"/>
                      <a:pt x="7" y="4"/>
                    </a:cubicBezTo>
                    <a:cubicBezTo>
                      <a:pt x="7" y="4"/>
                      <a:pt x="7" y="3"/>
                      <a:pt x="7" y="3"/>
                    </a:cubicBezTo>
                    <a:cubicBezTo>
                      <a:pt x="7" y="2"/>
                      <a:pt x="7" y="2"/>
                      <a:pt x="7" y="1"/>
                    </a:cubicBezTo>
                    <a:cubicBezTo>
                      <a:pt x="7" y="1"/>
                      <a:pt x="6" y="1"/>
                      <a:pt x="6" y="1"/>
                    </a:cubicBezTo>
                    <a:cubicBezTo>
                      <a:pt x="5" y="1"/>
                      <a:pt x="5" y="0"/>
                      <a:pt x="4" y="0"/>
                    </a:cubicBezTo>
                    <a:cubicBezTo>
                      <a:pt x="4" y="0"/>
                      <a:pt x="3" y="0"/>
                      <a:pt x="3" y="0"/>
                    </a:cubicBezTo>
                    <a:cubicBezTo>
                      <a:pt x="2" y="1"/>
                      <a:pt x="1" y="1"/>
                      <a:pt x="0" y="2"/>
                    </a:cubicBezTo>
                    <a:cubicBezTo>
                      <a:pt x="0" y="2"/>
                      <a:pt x="0" y="2"/>
                      <a:pt x="0" y="2"/>
                    </a:cubicBezTo>
                    <a:cubicBezTo>
                      <a:pt x="0" y="2"/>
                      <a:pt x="0" y="2"/>
                      <a:pt x="0" y="2"/>
                    </a:cubicBezTo>
                    <a:cubicBezTo>
                      <a:pt x="0" y="3"/>
                      <a:pt x="1" y="3"/>
                      <a:pt x="1" y="3"/>
                    </a:cubicBezTo>
                    <a:cubicBezTo>
                      <a:pt x="2" y="3"/>
                      <a:pt x="2" y="3"/>
                      <a:pt x="2" y="3"/>
                    </a:cubicBezTo>
                    <a:cubicBezTo>
                      <a:pt x="3" y="4"/>
                      <a:pt x="3" y="5"/>
                      <a:pt x="4" y="5"/>
                    </a:cubicBezTo>
                    <a:cubicBezTo>
                      <a:pt x="4" y="4"/>
                      <a:pt x="5" y="4"/>
                      <a:pt x="5" y="4"/>
                    </a:cubicBezTo>
                    <a:cubicBezTo>
                      <a:pt x="6" y="4"/>
                      <a:pt x="6" y="5"/>
                      <a:pt x="6" y="5"/>
                    </a:cubicBezTo>
                    <a:cubicBezTo>
                      <a:pt x="6" y="5"/>
                      <a:pt x="6" y="5"/>
                      <a:pt x="6" y="5"/>
                    </a:cubicBezTo>
                    <a:cubicBezTo>
                      <a:pt x="5" y="5"/>
                      <a:pt x="4" y="5"/>
                      <a:pt x="3" y="5"/>
                    </a:cubicBezTo>
                    <a:cubicBezTo>
                      <a:pt x="3" y="5"/>
                      <a:pt x="3" y="6"/>
                      <a:pt x="3" y="6"/>
                    </a:cubicBezTo>
                    <a:cubicBezTo>
                      <a:pt x="3" y="6"/>
                      <a:pt x="4" y="7"/>
                      <a:pt x="4" y="8"/>
                    </a:cubicBezTo>
                    <a:cubicBezTo>
                      <a:pt x="4" y="8"/>
                      <a:pt x="5" y="8"/>
                      <a:pt x="5" y="8"/>
                    </a:cubicBezTo>
                    <a:cubicBezTo>
                      <a:pt x="5" y="8"/>
                      <a:pt x="5" y="8"/>
                      <a:pt x="5" y="8"/>
                    </a:cubicBezTo>
                    <a:cubicBezTo>
                      <a:pt x="6" y="7"/>
                      <a:pt x="6" y="7"/>
                      <a:pt x="6" y="7"/>
                    </a:cubicBezTo>
                    <a:cubicBezTo>
                      <a:pt x="7" y="8"/>
                      <a:pt x="7" y="8"/>
                      <a:pt x="8" y="8"/>
                    </a:cubicBezTo>
                    <a:cubicBezTo>
                      <a:pt x="8" y="9"/>
                      <a:pt x="9" y="9"/>
                      <a:pt x="9" y="9"/>
                    </a:cubicBezTo>
                    <a:cubicBezTo>
                      <a:pt x="10" y="9"/>
                      <a:pt x="11" y="10"/>
                      <a:pt x="12" y="10"/>
                    </a:cubicBezTo>
                    <a:cubicBezTo>
                      <a:pt x="12" y="10"/>
                      <a:pt x="13" y="10"/>
                      <a:pt x="13" y="10"/>
                    </a:cubicBezTo>
                    <a:cubicBezTo>
                      <a:pt x="14" y="11"/>
                      <a:pt x="15" y="11"/>
                      <a:pt x="15" y="12"/>
                    </a:cubicBezTo>
                    <a:cubicBezTo>
                      <a:pt x="15" y="13"/>
                      <a:pt x="15" y="13"/>
                      <a:pt x="16" y="14"/>
                    </a:cubicBezTo>
                    <a:cubicBezTo>
                      <a:pt x="16" y="14"/>
                      <a:pt x="16" y="14"/>
                      <a:pt x="16" y="14"/>
                    </a:cubicBezTo>
                    <a:cubicBezTo>
                      <a:pt x="16" y="15"/>
                      <a:pt x="16" y="15"/>
                      <a:pt x="16" y="15"/>
                    </a:cubicBezTo>
                    <a:cubicBezTo>
                      <a:pt x="15" y="15"/>
                      <a:pt x="15" y="16"/>
                      <a:pt x="14" y="16"/>
                    </a:cubicBezTo>
                    <a:cubicBezTo>
                      <a:pt x="14" y="17"/>
                      <a:pt x="14" y="17"/>
                      <a:pt x="15" y="17"/>
                    </a:cubicBezTo>
                    <a:cubicBezTo>
                      <a:pt x="15" y="17"/>
                      <a:pt x="16" y="17"/>
                      <a:pt x="17" y="17"/>
                    </a:cubicBezTo>
                    <a:cubicBezTo>
                      <a:pt x="18" y="17"/>
                      <a:pt x="19" y="17"/>
                      <a:pt x="19" y="18"/>
                    </a:cubicBezTo>
                    <a:cubicBezTo>
                      <a:pt x="19" y="18"/>
                      <a:pt x="19" y="18"/>
                      <a:pt x="20" y="18"/>
                    </a:cubicBezTo>
                    <a:cubicBezTo>
                      <a:pt x="20" y="19"/>
                      <a:pt x="20" y="19"/>
                      <a:pt x="21" y="19"/>
                    </a:cubicBezTo>
                    <a:cubicBezTo>
                      <a:pt x="22" y="19"/>
                      <a:pt x="23" y="19"/>
                      <a:pt x="24" y="19"/>
                    </a:cubicBezTo>
                    <a:cubicBezTo>
                      <a:pt x="24" y="20"/>
                      <a:pt x="25" y="19"/>
                      <a:pt x="25" y="19"/>
                    </a:cubicBezTo>
                    <a:cubicBezTo>
                      <a:pt x="26" y="19"/>
                      <a:pt x="26" y="19"/>
                      <a:pt x="25" y="18"/>
                    </a:cubicBezTo>
                    <a:cubicBezTo>
                      <a:pt x="25" y="18"/>
                      <a:pt x="25" y="18"/>
                      <a:pt x="25" y="18"/>
                    </a:cubicBezTo>
                    <a:cubicBezTo>
                      <a:pt x="26" y="17"/>
                      <a:pt x="27" y="17"/>
                      <a:pt x="27" y="16"/>
                    </a:cubicBezTo>
                    <a:cubicBezTo>
                      <a:pt x="28" y="16"/>
                      <a:pt x="28" y="16"/>
                      <a:pt x="29" y="16"/>
                    </a:cubicBezTo>
                    <a:cubicBezTo>
                      <a:pt x="29" y="16"/>
                      <a:pt x="30" y="17"/>
                      <a:pt x="30" y="17"/>
                    </a:cubicBezTo>
                    <a:cubicBezTo>
                      <a:pt x="31" y="17"/>
                      <a:pt x="31" y="17"/>
                      <a:pt x="32" y="18"/>
                    </a:cubicBezTo>
                    <a:cubicBezTo>
                      <a:pt x="32" y="19"/>
                      <a:pt x="33" y="20"/>
                      <a:pt x="34" y="20"/>
                    </a:cubicBezTo>
                    <a:cubicBezTo>
                      <a:pt x="34" y="21"/>
                      <a:pt x="35" y="21"/>
                      <a:pt x="36" y="21"/>
                    </a:cubicBezTo>
                    <a:cubicBezTo>
                      <a:pt x="37" y="21"/>
                      <a:pt x="38" y="22"/>
                      <a:pt x="39" y="22"/>
                    </a:cubicBezTo>
                    <a:cubicBezTo>
                      <a:pt x="40" y="22"/>
                      <a:pt x="40" y="22"/>
                      <a:pt x="40" y="22"/>
                    </a:cubicBezTo>
                    <a:cubicBezTo>
                      <a:pt x="40" y="22"/>
                      <a:pt x="40" y="22"/>
                      <a:pt x="40" y="22"/>
                    </a:cubicBezTo>
                    <a:cubicBezTo>
                      <a:pt x="40" y="22"/>
                      <a:pt x="40" y="22"/>
                      <a:pt x="40" y="22"/>
                    </a:cubicBezTo>
                    <a:cubicBezTo>
                      <a:pt x="40" y="21"/>
                      <a:pt x="40" y="21"/>
                      <a:pt x="40" y="21"/>
                    </a:cubicBezTo>
                    <a:cubicBezTo>
                      <a:pt x="39" y="21"/>
                      <a:pt x="39" y="20"/>
                      <a:pt x="39" y="20"/>
                    </a:cubicBezTo>
                    <a:cubicBezTo>
                      <a:pt x="39" y="20"/>
                      <a:pt x="38" y="20"/>
                      <a:pt x="3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464">
                <a:extLst>
                  <a:ext uri="{FF2B5EF4-FFF2-40B4-BE49-F238E27FC236}">
                    <a16:creationId xmlns:a16="http://schemas.microsoft.com/office/drawing/2014/main" id="{EFE31E64-3267-4C64-AF47-4F55A9D66F0A}"/>
                  </a:ext>
                </a:extLst>
              </p:cNvPr>
              <p:cNvSpPr>
                <a:spLocks/>
              </p:cNvSpPr>
              <p:nvPr/>
            </p:nvSpPr>
            <p:spPr bwMode="auto">
              <a:xfrm>
                <a:off x="6036006" y="2924799"/>
                <a:ext cx="76198" cy="84136"/>
              </a:xfrm>
              <a:custGeom>
                <a:avLst/>
                <a:gdLst>
                  <a:gd name="T0" fmla="*/ 0 w 21"/>
                  <a:gd name="T1" fmla="*/ 14 h 23"/>
                  <a:gd name="T2" fmla="*/ 1 w 21"/>
                  <a:gd name="T3" fmla="*/ 16 h 23"/>
                  <a:gd name="T4" fmla="*/ 2 w 21"/>
                  <a:gd name="T5" fmla="*/ 18 h 23"/>
                  <a:gd name="T6" fmla="*/ 2 w 21"/>
                  <a:gd name="T7" fmla="*/ 18 h 23"/>
                  <a:gd name="T8" fmla="*/ 2 w 21"/>
                  <a:gd name="T9" fmla="*/ 20 h 23"/>
                  <a:gd name="T10" fmla="*/ 3 w 21"/>
                  <a:gd name="T11" fmla="*/ 21 h 23"/>
                  <a:gd name="T12" fmla="*/ 5 w 21"/>
                  <a:gd name="T13" fmla="*/ 21 h 23"/>
                  <a:gd name="T14" fmla="*/ 6 w 21"/>
                  <a:gd name="T15" fmla="*/ 22 h 23"/>
                  <a:gd name="T16" fmla="*/ 7 w 21"/>
                  <a:gd name="T17" fmla="*/ 22 h 23"/>
                  <a:gd name="T18" fmla="*/ 8 w 21"/>
                  <a:gd name="T19" fmla="*/ 22 h 23"/>
                  <a:gd name="T20" fmla="*/ 9 w 21"/>
                  <a:gd name="T21" fmla="*/ 22 h 23"/>
                  <a:gd name="T22" fmla="*/ 11 w 21"/>
                  <a:gd name="T23" fmla="*/ 22 h 23"/>
                  <a:gd name="T24" fmla="*/ 11 w 21"/>
                  <a:gd name="T25" fmla="*/ 23 h 23"/>
                  <a:gd name="T26" fmla="*/ 12 w 21"/>
                  <a:gd name="T27" fmla="*/ 23 h 23"/>
                  <a:gd name="T28" fmla="*/ 13 w 21"/>
                  <a:gd name="T29" fmla="*/ 23 h 23"/>
                  <a:gd name="T30" fmla="*/ 14 w 21"/>
                  <a:gd name="T31" fmla="*/ 23 h 23"/>
                  <a:gd name="T32" fmla="*/ 15 w 21"/>
                  <a:gd name="T33" fmla="*/ 23 h 23"/>
                  <a:gd name="T34" fmla="*/ 15 w 21"/>
                  <a:gd name="T35" fmla="*/ 22 h 23"/>
                  <a:gd name="T36" fmla="*/ 15 w 21"/>
                  <a:gd name="T37" fmla="*/ 21 h 23"/>
                  <a:gd name="T38" fmla="*/ 15 w 21"/>
                  <a:gd name="T39" fmla="*/ 19 h 23"/>
                  <a:gd name="T40" fmla="*/ 16 w 21"/>
                  <a:gd name="T41" fmla="*/ 18 h 23"/>
                  <a:gd name="T42" fmla="*/ 17 w 21"/>
                  <a:gd name="T43" fmla="*/ 15 h 23"/>
                  <a:gd name="T44" fmla="*/ 18 w 21"/>
                  <a:gd name="T45" fmla="*/ 14 h 23"/>
                  <a:gd name="T46" fmla="*/ 18 w 21"/>
                  <a:gd name="T47" fmla="*/ 13 h 23"/>
                  <a:gd name="T48" fmla="*/ 19 w 21"/>
                  <a:gd name="T49" fmla="*/ 13 h 23"/>
                  <a:gd name="T50" fmla="*/ 20 w 21"/>
                  <a:gd name="T51" fmla="*/ 13 h 23"/>
                  <a:gd name="T52" fmla="*/ 20 w 21"/>
                  <a:gd name="T53" fmla="*/ 12 h 23"/>
                  <a:gd name="T54" fmla="*/ 18 w 21"/>
                  <a:gd name="T55" fmla="*/ 11 h 23"/>
                  <a:gd name="T56" fmla="*/ 18 w 21"/>
                  <a:gd name="T57" fmla="*/ 10 h 23"/>
                  <a:gd name="T58" fmla="*/ 18 w 21"/>
                  <a:gd name="T59" fmla="*/ 9 h 23"/>
                  <a:gd name="T60" fmla="*/ 18 w 21"/>
                  <a:gd name="T61" fmla="*/ 6 h 23"/>
                  <a:gd name="T62" fmla="*/ 19 w 21"/>
                  <a:gd name="T63" fmla="*/ 6 h 23"/>
                  <a:gd name="T64" fmla="*/ 19 w 21"/>
                  <a:gd name="T65" fmla="*/ 5 h 23"/>
                  <a:gd name="T66" fmla="*/ 20 w 21"/>
                  <a:gd name="T67" fmla="*/ 4 h 23"/>
                  <a:gd name="T68" fmla="*/ 21 w 21"/>
                  <a:gd name="T69" fmla="*/ 4 h 23"/>
                  <a:gd name="T70" fmla="*/ 21 w 21"/>
                  <a:gd name="T71" fmla="*/ 3 h 23"/>
                  <a:gd name="T72" fmla="*/ 21 w 21"/>
                  <a:gd name="T73" fmla="*/ 3 h 23"/>
                  <a:gd name="T74" fmla="*/ 19 w 21"/>
                  <a:gd name="T75" fmla="*/ 2 h 23"/>
                  <a:gd name="T76" fmla="*/ 18 w 21"/>
                  <a:gd name="T77" fmla="*/ 1 h 23"/>
                  <a:gd name="T78" fmla="*/ 17 w 21"/>
                  <a:gd name="T79" fmla="*/ 0 h 23"/>
                  <a:gd name="T80" fmla="*/ 16 w 21"/>
                  <a:gd name="T81" fmla="*/ 0 h 23"/>
                  <a:gd name="T82" fmla="*/ 15 w 21"/>
                  <a:gd name="T83" fmla="*/ 0 h 23"/>
                  <a:gd name="T84" fmla="*/ 14 w 21"/>
                  <a:gd name="T85" fmla="*/ 2 h 23"/>
                  <a:gd name="T86" fmla="*/ 14 w 21"/>
                  <a:gd name="T87" fmla="*/ 3 h 23"/>
                  <a:gd name="T88" fmla="*/ 12 w 21"/>
                  <a:gd name="T89" fmla="*/ 4 h 23"/>
                  <a:gd name="T90" fmla="*/ 10 w 21"/>
                  <a:gd name="T91" fmla="*/ 6 h 23"/>
                  <a:gd name="T92" fmla="*/ 9 w 21"/>
                  <a:gd name="T93" fmla="*/ 7 h 23"/>
                  <a:gd name="T94" fmla="*/ 6 w 21"/>
                  <a:gd name="T95" fmla="*/ 8 h 23"/>
                  <a:gd name="T96" fmla="*/ 5 w 21"/>
                  <a:gd name="T97" fmla="*/ 10 h 23"/>
                  <a:gd name="T98" fmla="*/ 4 w 21"/>
                  <a:gd name="T99" fmla="*/ 11 h 23"/>
                  <a:gd name="T100" fmla="*/ 3 w 21"/>
                  <a:gd name="T101" fmla="*/ 11 h 23"/>
                  <a:gd name="T102" fmla="*/ 2 w 21"/>
                  <a:gd name="T103" fmla="*/ 11 h 23"/>
                  <a:gd name="T104" fmla="*/ 1 w 21"/>
                  <a:gd name="T105" fmla="*/ 11 h 23"/>
                  <a:gd name="T106" fmla="*/ 0 w 21"/>
                  <a:gd name="T107" fmla="*/ 12 h 23"/>
                  <a:gd name="T108" fmla="*/ 0 w 21"/>
                  <a:gd name="T109"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 h="23">
                    <a:moveTo>
                      <a:pt x="0" y="14"/>
                    </a:moveTo>
                    <a:cubicBezTo>
                      <a:pt x="0" y="15"/>
                      <a:pt x="0" y="16"/>
                      <a:pt x="1" y="16"/>
                    </a:cubicBezTo>
                    <a:cubicBezTo>
                      <a:pt x="1" y="17"/>
                      <a:pt x="1" y="18"/>
                      <a:pt x="2" y="18"/>
                    </a:cubicBezTo>
                    <a:cubicBezTo>
                      <a:pt x="2" y="18"/>
                      <a:pt x="2" y="18"/>
                      <a:pt x="2" y="18"/>
                    </a:cubicBezTo>
                    <a:cubicBezTo>
                      <a:pt x="2" y="19"/>
                      <a:pt x="2" y="19"/>
                      <a:pt x="2" y="20"/>
                    </a:cubicBezTo>
                    <a:cubicBezTo>
                      <a:pt x="2" y="21"/>
                      <a:pt x="3" y="21"/>
                      <a:pt x="3" y="21"/>
                    </a:cubicBezTo>
                    <a:cubicBezTo>
                      <a:pt x="4" y="21"/>
                      <a:pt x="4" y="21"/>
                      <a:pt x="5" y="21"/>
                    </a:cubicBezTo>
                    <a:cubicBezTo>
                      <a:pt x="5" y="21"/>
                      <a:pt x="5" y="21"/>
                      <a:pt x="6" y="22"/>
                    </a:cubicBezTo>
                    <a:cubicBezTo>
                      <a:pt x="6" y="22"/>
                      <a:pt x="6" y="22"/>
                      <a:pt x="7" y="22"/>
                    </a:cubicBezTo>
                    <a:cubicBezTo>
                      <a:pt x="7" y="22"/>
                      <a:pt x="8" y="22"/>
                      <a:pt x="8" y="22"/>
                    </a:cubicBezTo>
                    <a:cubicBezTo>
                      <a:pt x="8" y="22"/>
                      <a:pt x="8" y="22"/>
                      <a:pt x="9" y="22"/>
                    </a:cubicBezTo>
                    <a:cubicBezTo>
                      <a:pt x="9" y="22"/>
                      <a:pt x="10" y="22"/>
                      <a:pt x="11" y="22"/>
                    </a:cubicBezTo>
                    <a:cubicBezTo>
                      <a:pt x="11" y="23"/>
                      <a:pt x="11" y="23"/>
                      <a:pt x="11" y="23"/>
                    </a:cubicBezTo>
                    <a:cubicBezTo>
                      <a:pt x="11" y="23"/>
                      <a:pt x="12" y="23"/>
                      <a:pt x="12" y="23"/>
                    </a:cubicBezTo>
                    <a:cubicBezTo>
                      <a:pt x="12" y="23"/>
                      <a:pt x="13" y="23"/>
                      <a:pt x="13" y="23"/>
                    </a:cubicBezTo>
                    <a:cubicBezTo>
                      <a:pt x="14" y="23"/>
                      <a:pt x="14" y="23"/>
                      <a:pt x="14" y="23"/>
                    </a:cubicBezTo>
                    <a:cubicBezTo>
                      <a:pt x="14" y="23"/>
                      <a:pt x="15" y="23"/>
                      <a:pt x="15" y="23"/>
                    </a:cubicBezTo>
                    <a:cubicBezTo>
                      <a:pt x="15" y="22"/>
                      <a:pt x="15" y="22"/>
                      <a:pt x="15" y="22"/>
                    </a:cubicBezTo>
                    <a:cubicBezTo>
                      <a:pt x="15" y="22"/>
                      <a:pt x="15" y="21"/>
                      <a:pt x="15" y="21"/>
                    </a:cubicBezTo>
                    <a:cubicBezTo>
                      <a:pt x="15" y="20"/>
                      <a:pt x="15" y="20"/>
                      <a:pt x="15" y="19"/>
                    </a:cubicBezTo>
                    <a:cubicBezTo>
                      <a:pt x="15" y="19"/>
                      <a:pt x="15" y="18"/>
                      <a:pt x="16" y="18"/>
                    </a:cubicBezTo>
                    <a:cubicBezTo>
                      <a:pt x="16" y="17"/>
                      <a:pt x="17" y="16"/>
                      <a:pt x="17" y="15"/>
                    </a:cubicBezTo>
                    <a:cubicBezTo>
                      <a:pt x="17" y="15"/>
                      <a:pt x="18" y="14"/>
                      <a:pt x="18" y="14"/>
                    </a:cubicBezTo>
                    <a:cubicBezTo>
                      <a:pt x="18" y="13"/>
                      <a:pt x="18" y="13"/>
                      <a:pt x="18" y="13"/>
                    </a:cubicBezTo>
                    <a:cubicBezTo>
                      <a:pt x="19" y="13"/>
                      <a:pt x="19" y="13"/>
                      <a:pt x="19" y="13"/>
                    </a:cubicBezTo>
                    <a:cubicBezTo>
                      <a:pt x="19" y="13"/>
                      <a:pt x="20" y="13"/>
                      <a:pt x="20" y="13"/>
                    </a:cubicBezTo>
                    <a:cubicBezTo>
                      <a:pt x="20" y="13"/>
                      <a:pt x="20" y="12"/>
                      <a:pt x="20" y="12"/>
                    </a:cubicBezTo>
                    <a:cubicBezTo>
                      <a:pt x="20" y="12"/>
                      <a:pt x="19" y="11"/>
                      <a:pt x="18" y="11"/>
                    </a:cubicBezTo>
                    <a:cubicBezTo>
                      <a:pt x="18" y="11"/>
                      <a:pt x="18" y="10"/>
                      <a:pt x="18" y="10"/>
                    </a:cubicBezTo>
                    <a:cubicBezTo>
                      <a:pt x="18" y="10"/>
                      <a:pt x="18" y="9"/>
                      <a:pt x="18" y="9"/>
                    </a:cubicBezTo>
                    <a:cubicBezTo>
                      <a:pt x="17" y="8"/>
                      <a:pt x="17" y="7"/>
                      <a:pt x="18" y="6"/>
                    </a:cubicBezTo>
                    <a:cubicBezTo>
                      <a:pt x="18" y="6"/>
                      <a:pt x="18" y="6"/>
                      <a:pt x="19" y="6"/>
                    </a:cubicBezTo>
                    <a:cubicBezTo>
                      <a:pt x="19" y="5"/>
                      <a:pt x="19" y="5"/>
                      <a:pt x="19" y="5"/>
                    </a:cubicBezTo>
                    <a:cubicBezTo>
                      <a:pt x="19" y="4"/>
                      <a:pt x="19" y="4"/>
                      <a:pt x="20" y="4"/>
                    </a:cubicBezTo>
                    <a:cubicBezTo>
                      <a:pt x="20" y="4"/>
                      <a:pt x="20" y="4"/>
                      <a:pt x="21" y="4"/>
                    </a:cubicBezTo>
                    <a:cubicBezTo>
                      <a:pt x="21" y="4"/>
                      <a:pt x="21" y="3"/>
                      <a:pt x="21" y="3"/>
                    </a:cubicBezTo>
                    <a:cubicBezTo>
                      <a:pt x="21" y="3"/>
                      <a:pt x="21" y="3"/>
                      <a:pt x="21" y="3"/>
                    </a:cubicBezTo>
                    <a:cubicBezTo>
                      <a:pt x="20" y="3"/>
                      <a:pt x="19" y="3"/>
                      <a:pt x="19" y="2"/>
                    </a:cubicBezTo>
                    <a:cubicBezTo>
                      <a:pt x="18" y="2"/>
                      <a:pt x="18" y="2"/>
                      <a:pt x="18" y="1"/>
                    </a:cubicBezTo>
                    <a:cubicBezTo>
                      <a:pt x="17" y="0"/>
                      <a:pt x="17" y="0"/>
                      <a:pt x="17" y="0"/>
                    </a:cubicBezTo>
                    <a:cubicBezTo>
                      <a:pt x="16" y="0"/>
                      <a:pt x="16" y="0"/>
                      <a:pt x="16" y="0"/>
                    </a:cubicBezTo>
                    <a:cubicBezTo>
                      <a:pt x="15" y="0"/>
                      <a:pt x="15" y="0"/>
                      <a:pt x="15" y="0"/>
                    </a:cubicBezTo>
                    <a:cubicBezTo>
                      <a:pt x="15" y="1"/>
                      <a:pt x="14" y="1"/>
                      <a:pt x="14" y="2"/>
                    </a:cubicBezTo>
                    <a:cubicBezTo>
                      <a:pt x="14" y="2"/>
                      <a:pt x="14" y="2"/>
                      <a:pt x="14" y="3"/>
                    </a:cubicBezTo>
                    <a:cubicBezTo>
                      <a:pt x="13" y="3"/>
                      <a:pt x="12" y="3"/>
                      <a:pt x="12" y="4"/>
                    </a:cubicBezTo>
                    <a:cubicBezTo>
                      <a:pt x="11" y="4"/>
                      <a:pt x="10" y="5"/>
                      <a:pt x="10" y="6"/>
                    </a:cubicBezTo>
                    <a:cubicBezTo>
                      <a:pt x="9" y="6"/>
                      <a:pt x="9" y="6"/>
                      <a:pt x="9" y="7"/>
                    </a:cubicBezTo>
                    <a:cubicBezTo>
                      <a:pt x="8" y="8"/>
                      <a:pt x="7" y="8"/>
                      <a:pt x="6" y="8"/>
                    </a:cubicBezTo>
                    <a:cubicBezTo>
                      <a:pt x="6" y="9"/>
                      <a:pt x="5" y="9"/>
                      <a:pt x="5" y="10"/>
                    </a:cubicBezTo>
                    <a:cubicBezTo>
                      <a:pt x="5" y="10"/>
                      <a:pt x="4" y="11"/>
                      <a:pt x="4" y="11"/>
                    </a:cubicBezTo>
                    <a:cubicBezTo>
                      <a:pt x="4" y="11"/>
                      <a:pt x="4" y="11"/>
                      <a:pt x="3" y="11"/>
                    </a:cubicBezTo>
                    <a:cubicBezTo>
                      <a:pt x="3" y="11"/>
                      <a:pt x="2" y="11"/>
                      <a:pt x="2" y="11"/>
                    </a:cubicBezTo>
                    <a:cubicBezTo>
                      <a:pt x="1" y="10"/>
                      <a:pt x="1" y="11"/>
                      <a:pt x="1" y="11"/>
                    </a:cubicBezTo>
                    <a:cubicBezTo>
                      <a:pt x="0" y="11"/>
                      <a:pt x="0" y="11"/>
                      <a:pt x="0" y="12"/>
                    </a:cubicBezTo>
                    <a:cubicBezTo>
                      <a:pt x="0" y="12"/>
                      <a:pt x="0" y="13"/>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465">
                <a:extLst>
                  <a:ext uri="{FF2B5EF4-FFF2-40B4-BE49-F238E27FC236}">
                    <a16:creationId xmlns:a16="http://schemas.microsoft.com/office/drawing/2014/main" id="{987551B4-78BA-4708-BDD5-D30171568D60}"/>
                  </a:ext>
                </a:extLst>
              </p:cNvPr>
              <p:cNvSpPr>
                <a:spLocks/>
              </p:cNvSpPr>
              <p:nvPr/>
            </p:nvSpPr>
            <p:spPr bwMode="auto">
              <a:xfrm>
                <a:off x="5532779" y="3066083"/>
                <a:ext cx="58737" cy="104773"/>
              </a:xfrm>
              <a:custGeom>
                <a:avLst/>
                <a:gdLst>
                  <a:gd name="T0" fmla="*/ 15 w 16"/>
                  <a:gd name="T1" fmla="*/ 0 h 29"/>
                  <a:gd name="T2" fmla="*/ 14 w 16"/>
                  <a:gd name="T3" fmla="*/ 0 h 29"/>
                  <a:gd name="T4" fmla="*/ 13 w 16"/>
                  <a:gd name="T5" fmla="*/ 2 h 29"/>
                  <a:gd name="T6" fmla="*/ 13 w 16"/>
                  <a:gd name="T7" fmla="*/ 3 h 29"/>
                  <a:gd name="T8" fmla="*/ 12 w 16"/>
                  <a:gd name="T9" fmla="*/ 3 h 29"/>
                  <a:gd name="T10" fmla="*/ 11 w 16"/>
                  <a:gd name="T11" fmla="*/ 5 h 29"/>
                  <a:gd name="T12" fmla="*/ 10 w 16"/>
                  <a:gd name="T13" fmla="*/ 6 h 29"/>
                  <a:gd name="T14" fmla="*/ 8 w 16"/>
                  <a:gd name="T15" fmla="*/ 8 h 29"/>
                  <a:gd name="T16" fmla="*/ 6 w 16"/>
                  <a:gd name="T17" fmla="*/ 8 h 29"/>
                  <a:gd name="T18" fmla="*/ 6 w 16"/>
                  <a:gd name="T19" fmla="*/ 8 h 29"/>
                  <a:gd name="T20" fmla="*/ 4 w 16"/>
                  <a:gd name="T21" fmla="*/ 9 h 29"/>
                  <a:gd name="T22" fmla="*/ 3 w 16"/>
                  <a:gd name="T23" fmla="*/ 11 h 29"/>
                  <a:gd name="T24" fmla="*/ 3 w 16"/>
                  <a:gd name="T25" fmla="*/ 14 h 29"/>
                  <a:gd name="T26" fmla="*/ 3 w 16"/>
                  <a:gd name="T27" fmla="*/ 15 h 29"/>
                  <a:gd name="T28" fmla="*/ 3 w 16"/>
                  <a:gd name="T29" fmla="*/ 17 h 29"/>
                  <a:gd name="T30" fmla="*/ 1 w 16"/>
                  <a:gd name="T31" fmla="*/ 20 h 29"/>
                  <a:gd name="T32" fmla="*/ 1 w 16"/>
                  <a:gd name="T33" fmla="*/ 23 h 29"/>
                  <a:gd name="T34" fmla="*/ 1 w 16"/>
                  <a:gd name="T35" fmla="*/ 25 h 29"/>
                  <a:gd name="T36" fmla="*/ 1 w 16"/>
                  <a:gd name="T37" fmla="*/ 26 h 29"/>
                  <a:gd name="T38" fmla="*/ 1 w 16"/>
                  <a:gd name="T39" fmla="*/ 27 h 29"/>
                  <a:gd name="T40" fmla="*/ 4 w 16"/>
                  <a:gd name="T41" fmla="*/ 29 h 29"/>
                  <a:gd name="T42" fmla="*/ 6 w 16"/>
                  <a:gd name="T43" fmla="*/ 29 h 29"/>
                  <a:gd name="T44" fmla="*/ 7 w 16"/>
                  <a:gd name="T45" fmla="*/ 28 h 29"/>
                  <a:gd name="T46" fmla="*/ 9 w 16"/>
                  <a:gd name="T47" fmla="*/ 27 h 29"/>
                  <a:gd name="T48" fmla="*/ 10 w 16"/>
                  <a:gd name="T49" fmla="*/ 25 h 29"/>
                  <a:gd name="T50" fmla="*/ 11 w 16"/>
                  <a:gd name="T51" fmla="*/ 21 h 29"/>
                  <a:gd name="T52" fmla="*/ 14 w 16"/>
                  <a:gd name="T53" fmla="*/ 14 h 29"/>
                  <a:gd name="T54" fmla="*/ 14 w 16"/>
                  <a:gd name="T55" fmla="*/ 12 h 29"/>
                  <a:gd name="T56" fmla="*/ 15 w 16"/>
                  <a:gd name="T57" fmla="*/ 10 h 29"/>
                  <a:gd name="T58" fmla="*/ 16 w 16"/>
                  <a:gd name="T59" fmla="*/ 8 h 29"/>
                  <a:gd name="T60" fmla="*/ 16 w 16"/>
                  <a:gd name="T61" fmla="*/ 7 h 29"/>
                  <a:gd name="T62" fmla="*/ 16 w 16"/>
                  <a:gd name="T63" fmla="*/ 5 h 29"/>
                  <a:gd name="T64" fmla="*/ 15 w 16"/>
                  <a:gd name="T6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 h="29">
                    <a:moveTo>
                      <a:pt x="15" y="0"/>
                    </a:moveTo>
                    <a:cubicBezTo>
                      <a:pt x="14" y="0"/>
                      <a:pt x="14" y="0"/>
                      <a:pt x="14" y="0"/>
                    </a:cubicBezTo>
                    <a:cubicBezTo>
                      <a:pt x="14" y="1"/>
                      <a:pt x="13" y="1"/>
                      <a:pt x="13" y="2"/>
                    </a:cubicBezTo>
                    <a:cubicBezTo>
                      <a:pt x="13" y="2"/>
                      <a:pt x="13" y="3"/>
                      <a:pt x="13" y="3"/>
                    </a:cubicBezTo>
                    <a:cubicBezTo>
                      <a:pt x="13" y="3"/>
                      <a:pt x="13" y="3"/>
                      <a:pt x="12" y="3"/>
                    </a:cubicBezTo>
                    <a:cubicBezTo>
                      <a:pt x="12" y="4"/>
                      <a:pt x="11" y="4"/>
                      <a:pt x="11" y="5"/>
                    </a:cubicBezTo>
                    <a:cubicBezTo>
                      <a:pt x="11" y="5"/>
                      <a:pt x="11" y="6"/>
                      <a:pt x="10" y="6"/>
                    </a:cubicBezTo>
                    <a:cubicBezTo>
                      <a:pt x="9" y="7"/>
                      <a:pt x="9" y="7"/>
                      <a:pt x="8" y="8"/>
                    </a:cubicBezTo>
                    <a:cubicBezTo>
                      <a:pt x="8" y="8"/>
                      <a:pt x="7" y="8"/>
                      <a:pt x="6" y="8"/>
                    </a:cubicBezTo>
                    <a:cubicBezTo>
                      <a:pt x="6" y="8"/>
                      <a:pt x="6" y="8"/>
                      <a:pt x="6" y="8"/>
                    </a:cubicBezTo>
                    <a:cubicBezTo>
                      <a:pt x="5" y="9"/>
                      <a:pt x="5" y="9"/>
                      <a:pt x="4" y="9"/>
                    </a:cubicBezTo>
                    <a:cubicBezTo>
                      <a:pt x="4" y="10"/>
                      <a:pt x="3" y="10"/>
                      <a:pt x="3" y="11"/>
                    </a:cubicBezTo>
                    <a:cubicBezTo>
                      <a:pt x="2" y="12"/>
                      <a:pt x="3" y="13"/>
                      <a:pt x="3" y="14"/>
                    </a:cubicBezTo>
                    <a:cubicBezTo>
                      <a:pt x="3" y="14"/>
                      <a:pt x="3" y="14"/>
                      <a:pt x="3" y="15"/>
                    </a:cubicBezTo>
                    <a:cubicBezTo>
                      <a:pt x="4" y="16"/>
                      <a:pt x="4" y="17"/>
                      <a:pt x="3" y="17"/>
                    </a:cubicBezTo>
                    <a:cubicBezTo>
                      <a:pt x="2" y="18"/>
                      <a:pt x="2" y="19"/>
                      <a:pt x="1" y="20"/>
                    </a:cubicBezTo>
                    <a:cubicBezTo>
                      <a:pt x="1" y="21"/>
                      <a:pt x="0" y="22"/>
                      <a:pt x="1" y="23"/>
                    </a:cubicBezTo>
                    <a:cubicBezTo>
                      <a:pt x="1" y="24"/>
                      <a:pt x="1" y="24"/>
                      <a:pt x="1" y="25"/>
                    </a:cubicBezTo>
                    <a:cubicBezTo>
                      <a:pt x="1" y="25"/>
                      <a:pt x="1" y="26"/>
                      <a:pt x="1" y="26"/>
                    </a:cubicBezTo>
                    <a:cubicBezTo>
                      <a:pt x="1" y="27"/>
                      <a:pt x="1" y="27"/>
                      <a:pt x="1" y="27"/>
                    </a:cubicBezTo>
                    <a:cubicBezTo>
                      <a:pt x="2" y="28"/>
                      <a:pt x="3" y="29"/>
                      <a:pt x="4" y="29"/>
                    </a:cubicBezTo>
                    <a:cubicBezTo>
                      <a:pt x="5" y="29"/>
                      <a:pt x="5" y="29"/>
                      <a:pt x="6" y="29"/>
                    </a:cubicBezTo>
                    <a:cubicBezTo>
                      <a:pt x="6" y="29"/>
                      <a:pt x="6" y="28"/>
                      <a:pt x="7" y="28"/>
                    </a:cubicBezTo>
                    <a:cubicBezTo>
                      <a:pt x="8" y="28"/>
                      <a:pt x="8" y="28"/>
                      <a:pt x="9" y="27"/>
                    </a:cubicBezTo>
                    <a:cubicBezTo>
                      <a:pt x="9" y="26"/>
                      <a:pt x="9" y="26"/>
                      <a:pt x="10" y="25"/>
                    </a:cubicBezTo>
                    <a:cubicBezTo>
                      <a:pt x="10" y="24"/>
                      <a:pt x="11" y="22"/>
                      <a:pt x="11" y="21"/>
                    </a:cubicBezTo>
                    <a:cubicBezTo>
                      <a:pt x="12" y="19"/>
                      <a:pt x="13" y="16"/>
                      <a:pt x="14" y="14"/>
                    </a:cubicBezTo>
                    <a:cubicBezTo>
                      <a:pt x="14" y="14"/>
                      <a:pt x="14" y="13"/>
                      <a:pt x="14" y="12"/>
                    </a:cubicBezTo>
                    <a:cubicBezTo>
                      <a:pt x="14" y="12"/>
                      <a:pt x="15" y="11"/>
                      <a:pt x="15" y="10"/>
                    </a:cubicBezTo>
                    <a:cubicBezTo>
                      <a:pt x="15" y="9"/>
                      <a:pt x="15" y="8"/>
                      <a:pt x="16" y="8"/>
                    </a:cubicBezTo>
                    <a:cubicBezTo>
                      <a:pt x="16" y="8"/>
                      <a:pt x="16" y="7"/>
                      <a:pt x="16" y="7"/>
                    </a:cubicBezTo>
                    <a:cubicBezTo>
                      <a:pt x="16" y="6"/>
                      <a:pt x="16" y="6"/>
                      <a:pt x="16" y="5"/>
                    </a:cubicBezTo>
                    <a:cubicBezTo>
                      <a:pt x="16" y="3"/>
                      <a:pt x="16" y="2"/>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466">
                <a:extLst>
                  <a:ext uri="{FF2B5EF4-FFF2-40B4-BE49-F238E27FC236}">
                    <a16:creationId xmlns:a16="http://schemas.microsoft.com/office/drawing/2014/main" id="{C23D2AD7-CA06-48BD-ACE3-CDA913E7A863}"/>
                  </a:ext>
                </a:extLst>
              </p:cNvPr>
              <p:cNvSpPr>
                <a:spLocks/>
              </p:cNvSpPr>
              <p:nvPr/>
            </p:nvSpPr>
            <p:spPr bwMode="auto">
              <a:xfrm>
                <a:off x="5507380" y="2186626"/>
                <a:ext cx="65087" cy="122236"/>
              </a:xfrm>
              <a:custGeom>
                <a:avLst/>
                <a:gdLst>
                  <a:gd name="T0" fmla="*/ 1 w 18"/>
                  <a:gd name="T1" fmla="*/ 22 h 34"/>
                  <a:gd name="T2" fmla="*/ 0 w 18"/>
                  <a:gd name="T3" fmla="*/ 24 h 34"/>
                  <a:gd name="T4" fmla="*/ 0 w 18"/>
                  <a:gd name="T5" fmla="*/ 25 h 34"/>
                  <a:gd name="T6" fmla="*/ 1 w 18"/>
                  <a:gd name="T7" fmla="*/ 26 h 34"/>
                  <a:gd name="T8" fmla="*/ 0 w 18"/>
                  <a:gd name="T9" fmla="*/ 27 h 34"/>
                  <a:gd name="T10" fmla="*/ 0 w 18"/>
                  <a:gd name="T11" fmla="*/ 28 h 34"/>
                  <a:gd name="T12" fmla="*/ 0 w 18"/>
                  <a:gd name="T13" fmla="*/ 30 h 34"/>
                  <a:gd name="T14" fmla="*/ 1 w 18"/>
                  <a:gd name="T15" fmla="*/ 31 h 34"/>
                  <a:gd name="T16" fmla="*/ 1 w 18"/>
                  <a:gd name="T17" fmla="*/ 31 h 34"/>
                  <a:gd name="T18" fmla="*/ 2 w 18"/>
                  <a:gd name="T19" fmla="*/ 31 h 34"/>
                  <a:gd name="T20" fmla="*/ 4 w 18"/>
                  <a:gd name="T21" fmla="*/ 31 h 34"/>
                  <a:gd name="T22" fmla="*/ 4 w 18"/>
                  <a:gd name="T23" fmla="*/ 32 h 34"/>
                  <a:gd name="T24" fmla="*/ 5 w 18"/>
                  <a:gd name="T25" fmla="*/ 33 h 34"/>
                  <a:gd name="T26" fmla="*/ 7 w 18"/>
                  <a:gd name="T27" fmla="*/ 34 h 34"/>
                  <a:gd name="T28" fmla="*/ 8 w 18"/>
                  <a:gd name="T29" fmla="*/ 34 h 34"/>
                  <a:gd name="T30" fmla="*/ 9 w 18"/>
                  <a:gd name="T31" fmla="*/ 34 h 34"/>
                  <a:gd name="T32" fmla="*/ 9 w 18"/>
                  <a:gd name="T33" fmla="*/ 34 h 34"/>
                  <a:gd name="T34" fmla="*/ 10 w 18"/>
                  <a:gd name="T35" fmla="*/ 34 h 34"/>
                  <a:gd name="T36" fmla="*/ 11 w 18"/>
                  <a:gd name="T37" fmla="*/ 34 h 34"/>
                  <a:gd name="T38" fmla="*/ 11 w 18"/>
                  <a:gd name="T39" fmla="*/ 33 h 34"/>
                  <a:gd name="T40" fmla="*/ 10 w 18"/>
                  <a:gd name="T41" fmla="*/ 32 h 34"/>
                  <a:gd name="T42" fmla="*/ 9 w 18"/>
                  <a:gd name="T43" fmla="*/ 31 h 34"/>
                  <a:gd name="T44" fmla="*/ 6 w 18"/>
                  <a:gd name="T45" fmla="*/ 28 h 34"/>
                  <a:gd name="T46" fmla="*/ 6 w 18"/>
                  <a:gd name="T47" fmla="*/ 25 h 34"/>
                  <a:gd name="T48" fmla="*/ 6 w 18"/>
                  <a:gd name="T49" fmla="*/ 22 h 34"/>
                  <a:gd name="T50" fmla="*/ 6 w 18"/>
                  <a:gd name="T51" fmla="*/ 21 h 34"/>
                  <a:gd name="T52" fmla="*/ 7 w 18"/>
                  <a:gd name="T53" fmla="*/ 20 h 34"/>
                  <a:gd name="T54" fmla="*/ 7 w 18"/>
                  <a:gd name="T55" fmla="*/ 16 h 34"/>
                  <a:gd name="T56" fmla="*/ 8 w 18"/>
                  <a:gd name="T57" fmla="*/ 14 h 34"/>
                  <a:gd name="T58" fmla="*/ 10 w 18"/>
                  <a:gd name="T59" fmla="*/ 12 h 34"/>
                  <a:gd name="T60" fmla="*/ 11 w 18"/>
                  <a:gd name="T61" fmla="*/ 10 h 34"/>
                  <a:gd name="T62" fmla="*/ 13 w 18"/>
                  <a:gd name="T63" fmla="*/ 7 h 34"/>
                  <a:gd name="T64" fmla="*/ 16 w 18"/>
                  <a:gd name="T65" fmla="*/ 5 h 34"/>
                  <a:gd name="T66" fmla="*/ 17 w 18"/>
                  <a:gd name="T67" fmla="*/ 4 h 34"/>
                  <a:gd name="T68" fmla="*/ 18 w 18"/>
                  <a:gd name="T69" fmla="*/ 2 h 34"/>
                  <a:gd name="T70" fmla="*/ 18 w 18"/>
                  <a:gd name="T71" fmla="*/ 1 h 34"/>
                  <a:gd name="T72" fmla="*/ 17 w 18"/>
                  <a:gd name="T73" fmla="*/ 0 h 34"/>
                  <a:gd name="T74" fmla="*/ 16 w 18"/>
                  <a:gd name="T75" fmla="*/ 0 h 34"/>
                  <a:gd name="T76" fmla="*/ 15 w 18"/>
                  <a:gd name="T77" fmla="*/ 0 h 34"/>
                  <a:gd name="T78" fmla="*/ 13 w 18"/>
                  <a:gd name="T79" fmla="*/ 2 h 34"/>
                  <a:gd name="T80" fmla="*/ 12 w 18"/>
                  <a:gd name="T81" fmla="*/ 4 h 34"/>
                  <a:gd name="T82" fmla="*/ 9 w 18"/>
                  <a:gd name="T83" fmla="*/ 5 h 34"/>
                  <a:gd name="T84" fmla="*/ 6 w 18"/>
                  <a:gd name="T85" fmla="*/ 7 h 34"/>
                  <a:gd name="T86" fmla="*/ 6 w 18"/>
                  <a:gd name="T87" fmla="*/ 7 h 34"/>
                  <a:gd name="T88" fmla="*/ 5 w 18"/>
                  <a:gd name="T89" fmla="*/ 8 h 34"/>
                  <a:gd name="T90" fmla="*/ 4 w 18"/>
                  <a:gd name="T91" fmla="*/ 8 h 34"/>
                  <a:gd name="T92" fmla="*/ 4 w 18"/>
                  <a:gd name="T93" fmla="*/ 9 h 34"/>
                  <a:gd name="T94" fmla="*/ 4 w 18"/>
                  <a:gd name="T95" fmla="*/ 11 h 34"/>
                  <a:gd name="T96" fmla="*/ 3 w 18"/>
                  <a:gd name="T97" fmla="*/ 11 h 34"/>
                  <a:gd name="T98" fmla="*/ 3 w 18"/>
                  <a:gd name="T99" fmla="*/ 11 h 34"/>
                  <a:gd name="T100" fmla="*/ 2 w 18"/>
                  <a:gd name="T101" fmla="*/ 12 h 34"/>
                  <a:gd name="T102" fmla="*/ 1 w 18"/>
                  <a:gd name="T103" fmla="*/ 12 h 34"/>
                  <a:gd name="T104" fmla="*/ 1 w 18"/>
                  <a:gd name="T105" fmla="*/ 13 h 34"/>
                  <a:gd name="T106" fmla="*/ 2 w 18"/>
                  <a:gd name="T107" fmla="*/ 14 h 34"/>
                  <a:gd name="T108" fmla="*/ 2 w 18"/>
                  <a:gd name="T109" fmla="*/ 16 h 34"/>
                  <a:gd name="T110" fmla="*/ 2 w 18"/>
                  <a:gd name="T111" fmla="*/ 18 h 34"/>
                  <a:gd name="T112" fmla="*/ 1 w 18"/>
                  <a:gd name="T113" fmla="*/ 19 h 34"/>
                  <a:gd name="T114" fmla="*/ 1 w 18"/>
                  <a:gd name="T115" fmla="*/ 20 h 34"/>
                  <a:gd name="T116" fmla="*/ 1 w 18"/>
                  <a:gd name="T117"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 h="34">
                    <a:moveTo>
                      <a:pt x="1" y="22"/>
                    </a:moveTo>
                    <a:cubicBezTo>
                      <a:pt x="1" y="22"/>
                      <a:pt x="1" y="23"/>
                      <a:pt x="0" y="24"/>
                    </a:cubicBezTo>
                    <a:cubicBezTo>
                      <a:pt x="0" y="25"/>
                      <a:pt x="0" y="25"/>
                      <a:pt x="0" y="25"/>
                    </a:cubicBezTo>
                    <a:cubicBezTo>
                      <a:pt x="1" y="25"/>
                      <a:pt x="1" y="26"/>
                      <a:pt x="1" y="26"/>
                    </a:cubicBezTo>
                    <a:cubicBezTo>
                      <a:pt x="1" y="26"/>
                      <a:pt x="1" y="27"/>
                      <a:pt x="0" y="27"/>
                    </a:cubicBezTo>
                    <a:cubicBezTo>
                      <a:pt x="0" y="28"/>
                      <a:pt x="0" y="28"/>
                      <a:pt x="0" y="28"/>
                    </a:cubicBezTo>
                    <a:cubicBezTo>
                      <a:pt x="0" y="29"/>
                      <a:pt x="0" y="29"/>
                      <a:pt x="0" y="30"/>
                    </a:cubicBezTo>
                    <a:cubicBezTo>
                      <a:pt x="0" y="30"/>
                      <a:pt x="0" y="31"/>
                      <a:pt x="1" y="31"/>
                    </a:cubicBezTo>
                    <a:cubicBezTo>
                      <a:pt x="1" y="31"/>
                      <a:pt x="1" y="31"/>
                      <a:pt x="1" y="31"/>
                    </a:cubicBezTo>
                    <a:cubicBezTo>
                      <a:pt x="2" y="31"/>
                      <a:pt x="2" y="31"/>
                      <a:pt x="2" y="31"/>
                    </a:cubicBezTo>
                    <a:cubicBezTo>
                      <a:pt x="3" y="31"/>
                      <a:pt x="3" y="31"/>
                      <a:pt x="4" y="31"/>
                    </a:cubicBezTo>
                    <a:cubicBezTo>
                      <a:pt x="4" y="32"/>
                      <a:pt x="4" y="32"/>
                      <a:pt x="4" y="32"/>
                    </a:cubicBezTo>
                    <a:cubicBezTo>
                      <a:pt x="4" y="33"/>
                      <a:pt x="5" y="33"/>
                      <a:pt x="5" y="33"/>
                    </a:cubicBezTo>
                    <a:cubicBezTo>
                      <a:pt x="6" y="34"/>
                      <a:pt x="6" y="34"/>
                      <a:pt x="7" y="34"/>
                    </a:cubicBezTo>
                    <a:cubicBezTo>
                      <a:pt x="7" y="34"/>
                      <a:pt x="7" y="34"/>
                      <a:pt x="8" y="34"/>
                    </a:cubicBezTo>
                    <a:cubicBezTo>
                      <a:pt x="8" y="34"/>
                      <a:pt x="8" y="34"/>
                      <a:pt x="9" y="34"/>
                    </a:cubicBezTo>
                    <a:cubicBezTo>
                      <a:pt x="9" y="34"/>
                      <a:pt x="9" y="34"/>
                      <a:pt x="9" y="34"/>
                    </a:cubicBezTo>
                    <a:cubicBezTo>
                      <a:pt x="9" y="34"/>
                      <a:pt x="10" y="34"/>
                      <a:pt x="10" y="34"/>
                    </a:cubicBezTo>
                    <a:cubicBezTo>
                      <a:pt x="10" y="34"/>
                      <a:pt x="10" y="34"/>
                      <a:pt x="11" y="34"/>
                    </a:cubicBezTo>
                    <a:cubicBezTo>
                      <a:pt x="11" y="34"/>
                      <a:pt x="11" y="33"/>
                      <a:pt x="11" y="33"/>
                    </a:cubicBezTo>
                    <a:cubicBezTo>
                      <a:pt x="11" y="33"/>
                      <a:pt x="11" y="32"/>
                      <a:pt x="10" y="32"/>
                    </a:cubicBezTo>
                    <a:cubicBezTo>
                      <a:pt x="10" y="32"/>
                      <a:pt x="9" y="32"/>
                      <a:pt x="9" y="31"/>
                    </a:cubicBezTo>
                    <a:cubicBezTo>
                      <a:pt x="8" y="30"/>
                      <a:pt x="7" y="29"/>
                      <a:pt x="6" y="28"/>
                    </a:cubicBezTo>
                    <a:cubicBezTo>
                      <a:pt x="6" y="27"/>
                      <a:pt x="6" y="26"/>
                      <a:pt x="6" y="25"/>
                    </a:cubicBezTo>
                    <a:cubicBezTo>
                      <a:pt x="5" y="24"/>
                      <a:pt x="6" y="23"/>
                      <a:pt x="6" y="22"/>
                    </a:cubicBezTo>
                    <a:cubicBezTo>
                      <a:pt x="6" y="22"/>
                      <a:pt x="6" y="21"/>
                      <a:pt x="6" y="21"/>
                    </a:cubicBezTo>
                    <a:cubicBezTo>
                      <a:pt x="6" y="21"/>
                      <a:pt x="7" y="20"/>
                      <a:pt x="7" y="20"/>
                    </a:cubicBezTo>
                    <a:cubicBezTo>
                      <a:pt x="7" y="19"/>
                      <a:pt x="7" y="17"/>
                      <a:pt x="7" y="16"/>
                    </a:cubicBezTo>
                    <a:cubicBezTo>
                      <a:pt x="7" y="15"/>
                      <a:pt x="7" y="15"/>
                      <a:pt x="8" y="14"/>
                    </a:cubicBezTo>
                    <a:cubicBezTo>
                      <a:pt x="9" y="14"/>
                      <a:pt x="9" y="13"/>
                      <a:pt x="10" y="12"/>
                    </a:cubicBezTo>
                    <a:cubicBezTo>
                      <a:pt x="10" y="11"/>
                      <a:pt x="11" y="11"/>
                      <a:pt x="11" y="10"/>
                    </a:cubicBezTo>
                    <a:cubicBezTo>
                      <a:pt x="12" y="9"/>
                      <a:pt x="12" y="8"/>
                      <a:pt x="13" y="7"/>
                    </a:cubicBezTo>
                    <a:cubicBezTo>
                      <a:pt x="14" y="7"/>
                      <a:pt x="15" y="6"/>
                      <a:pt x="16" y="5"/>
                    </a:cubicBezTo>
                    <a:cubicBezTo>
                      <a:pt x="16" y="5"/>
                      <a:pt x="17" y="5"/>
                      <a:pt x="17" y="4"/>
                    </a:cubicBezTo>
                    <a:cubicBezTo>
                      <a:pt x="18" y="4"/>
                      <a:pt x="18" y="3"/>
                      <a:pt x="18" y="2"/>
                    </a:cubicBezTo>
                    <a:cubicBezTo>
                      <a:pt x="18" y="2"/>
                      <a:pt x="18" y="2"/>
                      <a:pt x="18" y="1"/>
                    </a:cubicBezTo>
                    <a:cubicBezTo>
                      <a:pt x="18" y="1"/>
                      <a:pt x="17" y="1"/>
                      <a:pt x="17" y="0"/>
                    </a:cubicBezTo>
                    <a:cubicBezTo>
                      <a:pt x="17" y="0"/>
                      <a:pt x="17" y="0"/>
                      <a:pt x="16" y="0"/>
                    </a:cubicBezTo>
                    <a:cubicBezTo>
                      <a:pt x="16" y="0"/>
                      <a:pt x="15" y="0"/>
                      <a:pt x="15" y="0"/>
                    </a:cubicBezTo>
                    <a:cubicBezTo>
                      <a:pt x="14" y="0"/>
                      <a:pt x="13" y="1"/>
                      <a:pt x="13" y="2"/>
                    </a:cubicBezTo>
                    <a:cubicBezTo>
                      <a:pt x="13" y="3"/>
                      <a:pt x="12" y="3"/>
                      <a:pt x="12" y="4"/>
                    </a:cubicBezTo>
                    <a:cubicBezTo>
                      <a:pt x="11" y="4"/>
                      <a:pt x="10" y="5"/>
                      <a:pt x="9" y="5"/>
                    </a:cubicBezTo>
                    <a:cubicBezTo>
                      <a:pt x="8" y="5"/>
                      <a:pt x="7" y="6"/>
                      <a:pt x="6" y="7"/>
                    </a:cubicBezTo>
                    <a:cubicBezTo>
                      <a:pt x="6" y="7"/>
                      <a:pt x="6" y="7"/>
                      <a:pt x="6" y="7"/>
                    </a:cubicBezTo>
                    <a:cubicBezTo>
                      <a:pt x="6" y="7"/>
                      <a:pt x="5" y="7"/>
                      <a:pt x="5" y="8"/>
                    </a:cubicBezTo>
                    <a:cubicBezTo>
                      <a:pt x="5" y="8"/>
                      <a:pt x="4" y="8"/>
                      <a:pt x="4" y="8"/>
                    </a:cubicBezTo>
                    <a:cubicBezTo>
                      <a:pt x="4" y="9"/>
                      <a:pt x="4" y="9"/>
                      <a:pt x="4" y="9"/>
                    </a:cubicBezTo>
                    <a:cubicBezTo>
                      <a:pt x="4" y="10"/>
                      <a:pt x="3" y="10"/>
                      <a:pt x="4" y="11"/>
                    </a:cubicBezTo>
                    <a:cubicBezTo>
                      <a:pt x="4" y="11"/>
                      <a:pt x="3" y="11"/>
                      <a:pt x="3" y="11"/>
                    </a:cubicBezTo>
                    <a:cubicBezTo>
                      <a:pt x="3" y="11"/>
                      <a:pt x="3" y="11"/>
                      <a:pt x="3" y="11"/>
                    </a:cubicBezTo>
                    <a:cubicBezTo>
                      <a:pt x="3" y="11"/>
                      <a:pt x="3" y="12"/>
                      <a:pt x="2" y="12"/>
                    </a:cubicBezTo>
                    <a:cubicBezTo>
                      <a:pt x="2" y="12"/>
                      <a:pt x="2" y="12"/>
                      <a:pt x="1" y="12"/>
                    </a:cubicBezTo>
                    <a:cubicBezTo>
                      <a:pt x="1" y="12"/>
                      <a:pt x="1" y="13"/>
                      <a:pt x="1" y="13"/>
                    </a:cubicBezTo>
                    <a:cubicBezTo>
                      <a:pt x="1" y="13"/>
                      <a:pt x="2" y="14"/>
                      <a:pt x="2" y="14"/>
                    </a:cubicBezTo>
                    <a:cubicBezTo>
                      <a:pt x="2" y="15"/>
                      <a:pt x="2" y="16"/>
                      <a:pt x="2" y="16"/>
                    </a:cubicBezTo>
                    <a:cubicBezTo>
                      <a:pt x="2" y="17"/>
                      <a:pt x="2" y="17"/>
                      <a:pt x="2" y="18"/>
                    </a:cubicBezTo>
                    <a:cubicBezTo>
                      <a:pt x="1" y="18"/>
                      <a:pt x="1" y="19"/>
                      <a:pt x="1" y="19"/>
                    </a:cubicBezTo>
                    <a:cubicBezTo>
                      <a:pt x="1" y="19"/>
                      <a:pt x="1" y="20"/>
                      <a:pt x="1" y="20"/>
                    </a:cubicBezTo>
                    <a:cubicBezTo>
                      <a:pt x="2" y="21"/>
                      <a:pt x="2" y="21"/>
                      <a:pt x="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467">
                <a:extLst>
                  <a:ext uri="{FF2B5EF4-FFF2-40B4-BE49-F238E27FC236}">
                    <a16:creationId xmlns:a16="http://schemas.microsoft.com/office/drawing/2014/main" id="{877FD156-5DEC-420C-A841-6DBBFFFF06AE}"/>
                  </a:ext>
                </a:extLst>
              </p:cNvPr>
              <p:cNvSpPr>
                <a:spLocks noEditPoints="1"/>
              </p:cNvSpPr>
              <p:nvPr/>
            </p:nvSpPr>
            <p:spPr bwMode="auto">
              <a:xfrm>
                <a:off x="6163004" y="2604131"/>
                <a:ext cx="76198" cy="112711"/>
              </a:xfrm>
              <a:custGeom>
                <a:avLst/>
                <a:gdLst>
                  <a:gd name="T0" fmla="*/ 4 w 21"/>
                  <a:gd name="T1" fmla="*/ 31 h 31"/>
                  <a:gd name="T2" fmla="*/ 5 w 21"/>
                  <a:gd name="T3" fmla="*/ 26 h 31"/>
                  <a:gd name="T4" fmla="*/ 3 w 21"/>
                  <a:gd name="T5" fmla="*/ 24 h 31"/>
                  <a:gd name="T6" fmla="*/ 3 w 21"/>
                  <a:gd name="T7" fmla="*/ 23 h 31"/>
                  <a:gd name="T8" fmla="*/ 5 w 21"/>
                  <a:gd name="T9" fmla="*/ 22 h 31"/>
                  <a:gd name="T10" fmla="*/ 7 w 21"/>
                  <a:gd name="T11" fmla="*/ 22 h 31"/>
                  <a:gd name="T12" fmla="*/ 8 w 21"/>
                  <a:gd name="T13" fmla="*/ 22 h 31"/>
                  <a:gd name="T14" fmla="*/ 6 w 21"/>
                  <a:gd name="T15" fmla="*/ 23 h 31"/>
                  <a:gd name="T16" fmla="*/ 5 w 21"/>
                  <a:gd name="T17" fmla="*/ 24 h 31"/>
                  <a:gd name="T18" fmla="*/ 6 w 21"/>
                  <a:gd name="T19" fmla="*/ 26 h 31"/>
                  <a:gd name="T20" fmla="*/ 7 w 21"/>
                  <a:gd name="T21" fmla="*/ 24 h 31"/>
                  <a:gd name="T22" fmla="*/ 9 w 21"/>
                  <a:gd name="T23" fmla="*/ 24 h 31"/>
                  <a:gd name="T24" fmla="*/ 9 w 21"/>
                  <a:gd name="T25" fmla="*/ 22 h 31"/>
                  <a:gd name="T26" fmla="*/ 9 w 21"/>
                  <a:gd name="T27" fmla="*/ 21 h 31"/>
                  <a:gd name="T28" fmla="*/ 10 w 21"/>
                  <a:gd name="T29" fmla="*/ 21 h 31"/>
                  <a:gd name="T30" fmla="*/ 10 w 21"/>
                  <a:gd name="T31" fmla="*/ 23 h 31"/>
                  <a:gd name="T32" fmla="*/ 12 w 21"/>
                  <a:gd name="T33" fmla="*/ 24 h 31"/>
                  <a:gd name="T34" fmla="*/ 14 w 21"/>
                  <a:gd name="T35" fmla="*/ 21 h 31"/>
                  <a:gd name="T36" fmla="*/ 17 w 21"/>
                  <a:gd name="T37" fmla="*/ 20 h 31"/>
                  <a:gd name="T38" fmla="*/ 18 w 21"/>
                  <a:gd name="T39" fmla="*/ 20 h 31"/>
                  <a:gd name="T40" fmla="*/ 19 w 21"/>
                  <a:gd name="T41" fmla="*/ 18 h 31"/>
                  <a:gd name="T42" fmla="*/ 19 w 21"/>
                  <a:gd name="T43" fmla="*/ 19 h 31"/>
                  <a:gd name="T44" fmla="*/ 21 w 21"/>
                  <a:gd name="T45" fmla="*/ 17 h 31"/>
                  <a:gd name="T46" fmla="*/ 20 w 21"/>
                  <a:gd name="T47" fmla="*/ 11 h 31"/>
                  <a:gd name="T48" fmla="*/ 20 w 21"/>
                  <a:gd name="T49" fmla="*/ 8 h 31"/>
                  <a:gd name="T50" fmla="*/ 19 w 21"/>
                  <a:gd name="T51" fmla="*/ 4 h 31"/>
                  <a:gd name="T52" fmla="*/ 16 w 21"/>
                  <a:gd name="T53" fmla="*/ 0 h 31"/>
                  <a:gd name="T54" fmla="*/ 16 w 21"/>
                  <a:gd name="T55" fmla="*/ 5 h 31"/>
                  <a:gd name="T56" fmla="*/ 15 w 21"/>
                  <a:gd name="T57" fmla="*/ 11 h 31"/>
                  <a:gd name="T58" fmla="*/ 13 w 21"/>
                  <a:gd name="T59" fmla="*/ 14 h 31"/>
                  <a:gd name="T60" fmla="*/ 12 w 21"/>
                  <a:gd name="T61" fmla="*/ 13 h 31"/>
                  <a:gd name="T62" fmla="*/ 11 w 21"/>
                  <a:gd name="T63" fmla="*/ 13 h 31"/>
                  <a:gd name="T64" fmla="*/ 11 w 21"/>
                  <a:gd name="T65" fmla="*/ 15 h 31"/>
                  <a:gd name="T66" fmla="*/ 10 w 21"/>
                  <a:gd name="T67" fmla="*/ 18 h 31"/>
                  <a:gd name="T68" fmla="*/ 6 w 21"/>
                  <a:gd name="T69" fmla="*/ 19 h 31"/>
                  <a:gd name="T70" fmla="*/ 2 w 21"/>
                  <a:gd name="T71" fmla="*/ 22 h 31"/>
                  <a:gd name="T72" fmla="*/ 1 w 21"/>
                  <a:gd name="T73" fmla="*/ 23 h 31"/>
                  <a:gd name="T74" fmla="*/ 0 w 21"/>
                  <a:gd name="T75" fmla="*/ 26 h 31"/>
                  <a:gd name="T76" fmla="*/ 0 w 21"/>
                  <a:gd name="T77" fmla="*/ 27 h 31"/>
                  <a:gd name="T78" fmla="*/ 0 w 21"/>
                  <a:gd name="T79" fmla="*/ 27 h 31"/>
                  <a:gd name="T80" fmla="*/ 1 w 21"/>
                  <a:gd name="T81" fmla="*/ 27 h 31"/>
                  <a:gd name="T82" fmla="*/ 1 w 21"/>
                  <a:gd name="T83" fmla="*/ 28 h 31"/>
                  <a:gd name="T84" fmla="*/ 1 w 21"/>
                  <a:gd name="T85" fmla="*/ 28 h 31"/>
                  <a:gd name="T86" fmla="*/ 3 w 21"/>
                  <a:gd name="T87" fmla="*/ 31 h 31"/>
                  <a:gd name="T88" fmla="*/ 17 w 21"/>
                  <a:gd name="T89" fmla="*/ 1 h 31"/>
                  <a:gd name="T90" fmla="*/ 16 w 21"/>
                  <a:gd name="T9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 h="31">
                    <a:moveTo>
                      <a:pt x="3" y="31"/>
                    </a:moveTo>
                    <a:cubicBezTo>
                      <a:pt x="4" y="31"/>
                      <a:pt x="4" y="31"/>
                      <a:pt x="4" y="31"/>
                    </a:cubicBezTo>
                    <a:cubicBezTo>
                      <a:pt x="4" y="31"/>
                      <a:pt x="4" y="30"/>
                      <a:pt x="4" y="30"/>
                    </a:cubicBezTo>
                    <a:cubicBezTo>
                      <a:pt x="4" y="29"/>
                      <a:pt x="5" y="27"/>
                      <a:pt x="5" y="26"/>
                    </a:cubicBezTo>
                    <a:cubicBezTo>
                      <a:pt x="4" y="25"/>
                      <a:pt x="4" y="24"/>
                      <a:pt x="3" y="24"/>
                    </a:cubicBezTo>
                    <a:cubicBezTo>
                      <a:pt x="3" y="24"/>
                      <a:pt x="3" y="24"/>
                      <a:pt x="3" y="24"/>
                    </a:cubicBezTo>
                    <a:cubicBezTo>
                      <a:pt x="3" y="23"/>
                      <a:pt x="3" y="23"/>
                      <a:pt x="3" y="23"/>
                    </a:cubicBezTo>
                    <a:cubicBezTo>
                      <a:pt x="3" y="23"/>
                      <a:pt x="3" y="23"/>
                      <a:pt x="3" y="23"/>
                    </a:cubicBezTo>
                    <a:cubicBezTo>
                      <a:pt x="4" y="23"/>
                      <a:pt x="4" y="23"/>
                      <a:pt x="5" y="23"/>
                    </a:cubicBezTo>
                    <a:cubicBezTo>
                      <a:pt x="5" y="22"/>
                      <a:pt x="5" y="22"/>
                      <a:pt x="5" y="22"/>
                    </a:cubicBezTo>
                    <a:cubicBezTo>
                      <a:pt x="6" y="22"/>
                      <a:pt x="7" y="22"/>
                      <a:pt x="7" y="22"/>
                    </a:cubicBezTo>
                    <a:cubicBezTo>
                      <a:pt x="7" y="22"/>
                      <a:pt x="7" y="22"/>
                      <a:pt x="7" y="22"/>
                    </a:cubicBezTo>
                    <a:cubicBezTo>
                      <a:pt x="8" y="22"/>
                      <a:pt x="8" y="22"/>
                      <a:pt x="8" y="22"/>
                    </a:cubicBezTo>
                    <a:cubicBezTo>
                      <a:pt x="8" y="22"/>
                      <a:pt x="8" y="22"/>
                      <a:pt x="8" y="22"/>
                    </a:cubicBezTo>
                    <a:cubicBezTo>
                      <a:pt x="7" y="22"/>
                      <a:pt x="7" y="22"/>
                      <a:pt x="7" y="22"/>
                    </a:cubicBezTo>
                    <a:cubicBezTo>
                      <a:pt x="7" y="23"/>
                      <a:pt x="7" y="23"/>
                      <a:pt x="6" y="23"/>
                    </a:cubicBezTo>
                    <a:cubicBezTo>
                      <a:pt x="6" y="23"/>
                      <a:pt x="6" y="23"/>
                      <a:pt x="6" y="23"/>
                    </a:cubicBezTo>
                    <a:cubicBezTo>
                      <a:pt x="5" y="23"/>
                      <a:pt x="5" y="24"/>
                      <a:pt x="5" y="24"/>
                    </a:cubicBezTo>
                    <a:cubicBezTo>
                      <a:pt x="5" y="25"/>
                      <a:pt x="5" y="25"/>
                      <a:pt x="6" y="25"/>
                    </a:cubicBezTo>
                    <a:cubicBezTo>
                      <a:pt x="6" y="26"/>
                      <a:pt x="6" y="26"/>
                      <a:pt x="6" y="26"/>
                    </a:cubicBezTo>
                    <a:cubicBezTo>
                      <a:pt x="6" y="26"/>
                      <a:pt x="7" y="26"/>
                      <a:pt x="7" y="25"/>
                    </a:cubicBezTo>
                    <a:cubicBezTo>
                      <a:pt x="7" y="25"/>
                      <a:pt x="7" y="25"/>
                      <a:pt x="7" y="24"/>
                    </a:cubicBezTo>
                    <a:cubicBezTo>
                      <a:pt x="8" y="24"/>
                      <a:pt x="8" y="24"/>
                      <a:pt x="9" y="24"/>
                    </a:cubicBezTo>
                    <a:cubicBezTo>
                      <a:pt x="9" y="24"/>
                      <a:pt x="9" y="24"/>
                      <a:pt x="9" y="24"/>
                    </a:cubicBezTo>
                    <a:cubicBezTo>
                      <a:pt x="9" y="24"/>
                      <a:pt x="10" y="23"/>
                      <a:pt x="9" y="23"/>
                    </a:cubicBezTo>
                    <a:cubicBezTo>
                      <a:pt x="9" y="22"/>
                      <a:pt x="9" y="22"/>
                      <a:pt x="9" y="22"/>
                    </a:cubicBezTo>
                    <a:cubicBezTo>
                      <a:pt x="9" y="21"/>
                      <a:pt x="9" y="21"/>
                      <a:pt x="9" y="21"/>
                    </a:cubicBezTo>
                    <a:cubicBezTo>
                      <a:pt x="9" y="21"/>
                      <a:pt x="9" y="21"/>
                      <a:pt x="9" y="21"/>
                    </a:cubicBezTo>
                    <a:cubicBezTo>
                      <a:pt x="10" y="21"/>
                      <a:pt x="10" y="21"/>
                      <a:pt x="10" y="21"/>
                    </a:cubicBezTo>
                    <a:cubicBezTo>
                      <a:pt x="10" y="21"/>
                      <a:pt x="10" y="21"/>
                      <a:pt x="10" y="21"/>
                    </a:cubicBezTo>
                    <a:cubicBezTo>
                      <a:pt x="10" y="21"/>
                      <a:pt x="10" y="22"/>
                      <a:pt x="10" y="22"/>
                    </a:cubicBezTo>
                    <a:cubicBezTo>
                      <a:pt x="10" y="22"/>
                      <a:pt x="10" y="23"/>
                      <a:pt x="10" y="23"/>
                    </a:cubicBezTo>
                    <a:cubicBezTo>
                      <a:pt x="11" y="23"/>
                      <a:pt x="11" y="24"/>
                      <a:pt x="11" y="24"/>
                    </a:cubicBezTo>
                    <a:cubicBezTo>
                      <a:pt x="11" y="24"/>
                      <a:pt x="12" y="24"/>
                      <a:pt x="12" y="24"/>
                    </a:cubicBezTo>
                    <a:cubicBezTo>
                      <a:pt x="13" y="23"/>
                      <a:pt x="13" y="22"/>
                      <a:pt x="14" y="21"/>
                    </a:cubicBezTo>
                    <a:cubicBezTo>
                      <a:pt x="14" y="21"/>
                      <a:pt x="14" y="21"/>
                      <a:pt x="14" y="21"/>
                    </a:cubicBezTo>
                    <a:cubicBezTo>
                      <a:pt x="15" y="21"/>
                      <a:pt x="15" y="21"/>
                      <a:pt x="15" y="21"/>
                    </a:cubicBezTo>
                    <a:cubicBezTo>
                      <a:pt x="16" y="21"/>
                      <a:pt x="16" y="20"/>
                      <a:pt x="17" y="20"/>
                    </a:cubicBezTo>
                    <a:cubicBezTo>
                      <a:pt x="17" y="20"/>
                      <a:pt x="17" y="20"/>
                      <a:pt x="17" y="20"/>
                    </a:cubicBezTo>
                    <a:cubicBezTo>
                      <a:pt x="17" y="20"/>
                      <a:pt x="18" y="20"/>
                      <a:pt x="18" y="20"/>
                    </a:cubicBezTo>
                    <a:cubicBezTo>
                      <a:pt x="18" y="19"/>
                      <a:pt x="18" y="19"/>
                      <a:pt x="18" y="18"/>
                    </a:cubicBezTo>
                    <a:cubicBezTo>
                      <a:pt x="19" y="18"/>
                      <a:pt x="19" y="18"/>
                      <a:pt x="19" y="18"/>
                    </a:cubicBezTo>
                    <a:cubicBezTo>
                      <a:pt x="19" y="18"/>
                      <a:pt x="19" y="18"/>
                      <a:pt x="19" y="18"/>
                    </a:cubicBezTo>
                    <a:cubicBezTo>
                      <a:pt x="19" y="19"/>
                      <a:pt x="19" y="19"/>
                      <a:pt x="19" y="19"/>
                    </a:cubicBezTo>
                    <a:cubicBezTo>
                      <a:pt x="19" y="19"/>
                      <a:pt x="19" y="19"/>
                      <a:pt x="20" y="19"/>
                    </a:cubicBezTo>
                    <a:cubicBezTo>
                      <a:pt x="21" y="19"/>
                      <a:pt x="21" y="18"/>
                      <a:pt x="21" y="17"/>
                    </a:cubicBezTo>
                    <a:cubicBezTo>
                      <a:pt x="20" y="16"/>
                      <a:pt x="20" y="15"/>
                      <a:pt x="20" y="14"/>
                    </a:cubicBezTo>
                    <a:cubicBezTo>
                      <a:pt x="20" y="13"/>
                      <a:pt x="20" y="12"/>
                      <a:pt x="20" y="11"/>
                    </a:cubicBezTo>
                    <a:cubicBezTo>
                      <a:pt x="19" y="10"/>
                      <a:pt x="20" y="10"/>
                      <a:pt x="20" y="9"/>
                    </a:cubicBezTo>
                    <a:cubicBezTo>
                      <a:pt x="20" y="9"/>
                      <a:pt x="20" y="9"/>
                      <a:pt x="20" y="8"/>
                    </a:cubicBezTo>
                    <a:cubicBezTo>
                      <a:pt x="20" y="8"/>
                      <a:pt x="20" y="8"/>
                      <a:pt x="20" y="7"/>
                    </a:cubicBezTo>
                    <a:cubicBezTo>
                      <a:pt x="20" y="6"/>
                      <a:pt x="20" y="5"/>
                      <a:pt x="19" y="4"/>
                    </a:cubicBezTo>
                    <a:cubicBezTo>
                      <a:pt x="19" y="2"/>
                      <a:pt x="18" y="1"/>
                      <a:pt x="17" y="0"/>
                    </a:cubicBezTo>
                    <a:cubicBezTo>
                      <a:pt x="17" y="0"/>
                      <a:pt x="17" y="0"/>
                      <a:pt x="16" y="0"/>
                    </a:cubicBezTo>
                    <a:cubicBezTo>
                      <a:pt x="15" y="1"/>
                      <a:pt x="15" y="2"/>
                      <a:pt x="15" y="4"/>
                    </a:cubicBezTo>
                    <a:cubicBezTo>
                      <a:pt x="15" y="4"/>
                      <a:pt x="15" y="5"/>
                      <a:pt x="16" y="5"/>
                    </a:cubicBezTo>
                    <a:cubicBezTo>
                      <a:pt x="16" y="5"/>
                      <a:pt x="16" y="6"/>
                      <a:pt x="16" y="6"/>
                    </a:cubicBezTo>
                    <a:cubicBezTo>
                      <a:pt x="16" y="8"/>
                      <a:pt x="16" y="9"/>
                      <a:pt x="15" y="11"/>
                    </a:cubicBezTo>
                    <a:cubicBezTo>
                      <a:pt x="15" y="11"/>
                      <a:pt x="15" y="12"/>
                      <a:pt x="15" y="12"/>
                    </a:cubicBezTo>
                    <a:cubicBezTo>
                      <a:pt x="15" y="13"/>
                      <a:pt x="14" y="14"/>
                      <a:pt x="13" y="14"/>
                    </a:cubicBezTo>
                    <a:cubicBezTo>
                      <a:pt x="13" y="14"/>
                      <a:pt x="12" y="14"/>
                      <a:pt x="12" y="14"/>
                    </a:cubicBezTo>
                    <a:cubicBezTo>
                      <a:pt x="12" y="13"/>
                      <a:pt x="12" y="13"/>
                      <a:pt x="12" y="13"/>
                    </a:cubicBezTo>
                    <a:cubicBezTo>
                      <a:pt x="12" y="13"/>
                      <a:pt x="12" y="13"/>
                      <a:pt x="12" y="13"/>
                    </a:cubicBezTo>
                    <a:cubicBezTo>
                      <a:pt x="12" y="13"/>
                      <a:pt x="11" y="13"/>
                      <a:pt x="11" y="13"/>
                    </a:cubicBezTo>
                    <a:cubicBezTo>
                      <a:pt x="11" y="13"/>
                      <a:pt x="11" y="14"/>
                      <a:pt x="11" y="14"/>
                    </a:cubicBezTo>
                    <a:cubicBezTo>
                      <a:pt x="11" y="14"/>
                      <a:pt x="11" y="15"/>
                      <a:pt x="11" y="15"/>
                    </a:cubicBezTo>
                    <a:cubicBezTo>
                      <a:pt x="11" y="16"/>
                      <a:pt x="11" y="17"/>
                      <a:pt x="10" y="18"/>
                    </a:cubicBezTo>
                    <a:cubicBezTo>
                      <a:pt x="10" y="18"/>
                      <a:pt x="10" y="18"/>
                      <a:pt x="10" y="18"/>
                    </a:cubicBezTo>
                    <a:cubicBezTo>
                      <a:pt x="9" y="18"/>
                      <a:pt x="9" y="18"/>
                      <a:pt x="8" y="18"/>
                    </a:cubicBezTo>
                    <a:cubicBezTo>
                      <a:pt x="7" y="18"/>
                      <a:pt x="6" y="18"/>
                      <a:pt x="6" y="19"/>
                    </a:cubicBezTo>
                    <a:cubicBezTo>
                      <a:pt x="5" y="19"/>
                      <a:pt x="5" y="19"/>
                      <a:pt x="5" y="19"/>
                    </a:cubicBezTo>
                    <a:cubicBezTo>
                      <a:pt x="4" y="20"/>
                      <a:pt x="3" y="21"/>
                      <a:pt x="2" y="22"/>
                    </a:cubicBezTo>
                    <a:cubicBezTo>
                      <a:pt x="2" y="22"/>
                      <a:pt x="2" y="23"/>
                      <a:pt x="2" y="23"/>
                    </a:cubicBezTo>
                    <a:cubicBezTo>
                      <a:pt x="2" y="23"/>
                      <a:pt x="2" y="23"/>
                      <a:pt x="1" y="23"/>
                    </a:cubicBezTo>
                    <a:cubicBezTo>
                      <a:pt x="1" y="24"/>
                      <a:pt x="1" y="24"/>
                      <a:pt x="0" y="25"/>
                    </a:cubicBezTo>
                    <a:cubicBezTo>
                      <a:pt x="0" y="25"/>
                      <a:pt x="0" y="25"/>
                      <a:pt x="0" y="26"/>
                    </a:cubicBezTo>
                    <a:cubicBezTo>
                      <a:pt x="0" y="26"/>
                      <a:pt x="0" y="27"/>
                      <a:pt x="0" y="27"/>
                    </a:cubicBezTo>
                    <a:cubicBezTo>
                      <a:pt x="0" y="27"/>
                      <a:pt x="0" y="27"/>
                      <a:pt x="0" y="27"/>
                    </a:cubicBezTo>
                    <a:cubicBezTo>
                      <a:pt x="0" y="27"/>
                      <a:pt x="0" y="27"/>
                      <a:pt x="0" y="27"/>
                    </a:cubicBezTo>
                    <a:cubicBezTo>
                      <a:pt x="0" y="27"/>
                      <a:pt x="0" y="27"/>
                      <a:pt x="0" y="27"/>
                    </a:cubicBezTo>
                    <a:cubicBezTo>
                      <a:pt x="1" y="27"/>
                      <a:pt x="1" y="27"/>
                      <a:pt x="1" y="27"/>
                    </a:cubicBezTo>
                    <a:cubicBezTo>
                      <a:pt x="1" y="27"/>
                      <a:pt x="1" y="27"/>
                      <a:pt x="1" y="27"/>
                    </a:cubicBezTo>
                    <a:cubicBezTo>
                      <a:pt x="1" y="28"/>
                      <a:pt x="1" y="28"/>
                      <a:pt x="1" y="28"/>
                    </a:cubicBezTo>
                    <a:cubicBezTo>
                      <a:pt x="1" y="28"/>
                      <a:pt x="1" y="28"/>
                      <a:pt x="1" y="28"/>
                    </a:cubicBezTo>
                    <a:cubicBezTo>
                      <a:pt x="1" y="28"/>
                      <a:pt x="1" y="28"/>
                      <a:pt x="1" y="28"/>
                    </a:cubicBezTo>
                    <a:cubicBezTo>
                      <a:pt x="1" y="28"/>
                      <a:pt x="1" y="28"/>
                      <a:pt x="1" y="28"/>
                    </a:cubicBezTo>
                    <a:cubicBezTo>
                      <a:pt x="1" y="29"/>
                      <a:pt x="2" y="30"/>
                      <a:pt x="2" y="31"/>
                    </a:cubicBezTo>
                    <a:cubicBezTo>
                      <a:pt x="2" y="31"/>
                      <a:pt x="3" y="31"/>
                      <a:pt x="3" y="31"/>
                    </a:cubicBezTo>
                    <a:close/>
                    <a:moveTo>
                      <a:pt x="16" y="1"/>
                    </a:moveTo>
                    <a:cubicBezTo>
                      <a:pt x="17" y="1"/>
                      <a:pt x="17" y="1"/>
                      <a:pt x="17" y="1"/>
                    </a:cubicBezTo>
                    <a:cubicBezTo>
                      <a:pt x="17" y="1"/>
                      <a:pt x="17" y="1"/>
                      <a:pt x="17" y="1"/>
                    </a:cubicBezTo>
                    <a:cubicBezTo>
                      <a:pt x="16" y="1"/>
                      <a:pt x="16" y="1"/>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468">
                <a:extLst>
                  <a:ext uri="{FF2B5EF4-FFF2-40B4-BE49-F238E27FC236}">
                    <a16:creationId xmlns:a16="http://schemas.microsoft.com/office/drawing/2014/main" id="{79CB51F7-6978-42A1-A2FA-BDAE270333BC}"/>
                  </a:ext>
                </a:extLst>
              </p:cNvPr>
              <p:cNvSpPr>
                <a:spLocks/>
              </p:cNvSpPr>
              <p:nvPr/>
            </p:nvSpPr>
            <p:spPr bwMode="auto">
              <a:xfrm>
                <a:off x="4758095" y="2056454"/>
                <a:ext cx="50799" cy="79373"/>
              </a:xfrm>
              <a:custGeom>
                <a:avLst/>
                <a:gdLst>
                  <a:gd name="T0" fmla="*/ 2 w 14"/>
                  <a:gd name="T1" fmla="*/ 22 h 22"/>
                  <a:gd name="T2" fmla="*/ 5 w 14"/>
                  <a:gd name="T3" fmla="*/ 22 h 22"/>
                  <a:gd name="T4" fmla="*/ 6 w 14"/>
                  <a:gd name="T5" fmla="*/ 21 h 22"/>
                  <a:gd name="T6" fmla="*/ 6 w 14"/>
                  <a:gd name="T7" fmla="*/ 21 h 22"/>
                  <a:gd name="T8" fmla="*/ 9 w 14"/>
                  <a:gd name="T9" fmla="*/ 19 h 22"/>
                  <a:gd name="T10" fmla="*/ 10 w 14"/>
                  <a:gd name="T11" fmla="*/ 18 h 22"/>
                  <a:gd name="T12" fmla="*/ 10 w 14"/>
                  <a:gd name="T13" fmla="*/ 18 h 22"/>
                  <a:gd name="T14" fmla="*/ 10 w 14"/>
                  <a:gd name="T15" fmla="*/ 18 h 22"/>
                  <a:gd name="T16" fmla="*/ 11 w 14"/>
                  <a:gd name="T17" fmla="*/ 19 h 22"/>
                  <a:gd name="T18" fmla="*/ 13 w 14"/>
                  <a:gd name="T19" fmla="*/ 16 h 22"/>
                  <a:gd name="T20" fmla="*/ 13 w 14"/>
                  <a:gd name="T21" fmla="*/ 13 h 22"/>
                  <a:gd name="T22" fmla="*/ 14 w 14"/>
                  <a:gd name="T23" fmla="*/ 11 h 22"/>
                  <a:gd name="T24" fmla="*/ 14 w 14"/>
                  <a:gd name="T25" fmla="*/ 8 h 22"/>
                  <a:gd name="T26" fmla="*/ 12 w 14"/>
                  <a:gd name="T27" fmla="*/ 6 h 22"/>
                  <a:gd name="T28" fmla="*/ 11 w 14"/>
                  <a:gd name="T29" fmla="*/ 4 h 22"/>
                  <a:gd name="T30" fmla="*/ 11 w 14"/>
                  <a:gd name="T31" fmla="*/ 0 h 22"/>
                  <a:gd name="T32" fmla="*/ 8 w 14"/>
                  <a:gd name="T33" fmla="*/ 0 h 22"/>
                  <a:gd name="T34" fmla="*/ 10 w 14"/>
                  <a:gd name="T35" fmla="*/ 1 h 22"/>
                  <a:gd name="T36" fmla="*/ 10 w 14"/>
                  <a:gd name="T37" fmla="*/ 2 h 22"/>
                  <a:gd name="T38" fmla="*/ 7 w 14"/>
                  <a:gd name="T39" fmla="*/ 2 h 22"/>
                  <a:gd name="T40" fmla="*/ 7 w 14"/>
                  <a:gd name="T41" fmla="*/ 4 h 22"/>
                  <a:gd name="T42" fmla="*/ 7 w 14"/>
                  <a:gd name="T43" fmla="*/ 5 h 22"/>
                  <a:gd name="T44" fmla="*/ 4 w 14"/>
                  <a:gd name="T45" fmla="*/ 5 h 22"/>
                  <a:gd name="T46" fmla="*/ 4 w 14"/>
                  <a:gd name="T47" fmla="*/ 7 h 22"/>
                  <a:gd name="T48" fmla="*/ 5 w 14"/>
                  <a:gd name="T49" fmla="*/ 8 h 22"/>
                  <a:gd name="T50" fmla="*/ 5 w 14"/>
                  <a:gd name="T51" fmla="*/ 8 h 22"/>
                  <a:gd name="T52" fmla="*/ 5 w 14"/>
                  <a:gd name="T53" fmla="*/ 8 h 22"/>
                  <a:gd name="T54" fmla="*/ 3 w 14"/>
                  <a:gd name="T55" fmla="*/ 8 h 22"/>
                  <a:gd name="T56" fmla="*/ 1 w 14"/>
                  <a:gd name="T57" fmla="*/ 12 h 22"/>
                  <a:gd name="T58" fmla="*/ 3 w 14"/>
                  <a:gd name="T59" fmla="*/ 14 h 22"/>
                  <a:gd name="T60" fmla="*/ 4 w 14"/>
                  <a:gd name="T61" fmla="*/ 14 h 22"/>
                  <a:gd name="T62" fmla="*/ 3 w 14"/>
                  <a:gd name="T63" fmla="*/ 15 h 22"/>
                  <a:gd name="T64" fmla="*/ 0 w 14"/>
                  <a:gd name="T65"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22">
                    <a:moveTo>
                      <a:pt x="2" y="21"/>
                    </a:moveTo>
                    <a:cubicBezTo>
                      <a:pt x="2" y="21"/>
                      <a:pt x="2" y="22"/>
                      <a:pt x="2" y="22"/>
                    </a:cubicBezTo>
                    <a:cubicBezTo>
                      <a:pt x="3" y="21"/>
                      <a:pt x="4" y="22"/>
                      <a:pt x="4" y="22"/>
                    </a:cubicBezTo>
                    <a:cubicBezTo>
                      <a:pt x="4" y="22"/>
                      <a:pt x="5" y="22"/>
                      <a:pt x="5" y="22"/>
                    </a:cubicBezTo>
                    <a:cubicBezTo>
                      <a:pt x="5" y="21"/>
                      <a:pt x="6" y="21"/>
                      <a:pt x="6" y="21"/>
                    </a:cubicBezTo>
                    <a:cubicBezTo>
                      <a:pt x="6" y="21"/>
                      <a:pt x="6" y="21"/>
                      <a:pt x="6" y="21"/>
                    </a:cubicBezTo>
                    <a:cubicBezTo>
                      <a:pt x="6" y="21"/>
                      <a:pt x="6" y="21"/>
                      <a:pt x="6" y="21"/>
                    </a:cubicBezTo>
                    <a:cubicBezTo>
                      <a:pt x="6" y="21"/>
                      <a:pt x="6" y="21"/>
                      <a:pt x="6" y="21"/>
                    </a:cubicBezTo>
                    <a:cubicBezTo>
                      <a:pt x="6" y="21"/>
                      <a:pt x="7" y="21"/>
                      <a:pt x="7" y="20"/>
                    </a:cubicBezTo>
                    <a:cubicBezTo>
                      <a:pt x="8" y="20"/>
                      <a:pt x="8" y="19"/>
                      <a:pt x="9" y="19"/>
                    </a:cubicBezTo>
                    <a:cubicBezTo>
                      <a:pt x="9" y="19"/>
                      <a:pt x="9" y="19"/>
                      <a:pt x="9" y="18"/>
                    </a:cubicBezTo>
                    <a:cubicBezTo>
                      <a:pt x="9" y="18"/>
                      <a:pt x="10" y="18"/>
                      <a:pt x="10" y="18"/>
                    </a:cubicBezTo>
                    <a:cubicBezTo>
                      <a:pt x="10" y="18"/>
                      <a:pt x="10" y="18"/>
                      <a:pt x="10" y="18"/>
                    </a:cubicBezTo>
                    <a:cubicBezTo>
                      <a:pt x="10" y="18"/>
                      <a:pt x="10" y="18"/>
                      <a:pt x="10" y="18"/>
                    </a:cubicBezTo>
                    <a:cubicBezTo>
                      <a:pt x="10" y="17"/>
                      <a:pt x="10" y="17"/>
                      <a:pt x="10" y="18"/>
                    </a:cubicBezTo>
                    <a:cubicBezTo>
                      <a:pt x="10" y="18"/>
                      <a:pt x="10" y="18"/>
                      <a:pt x="10" y="18"/>
                    </a:cubicBezTo>
                    <a:cubicBezTo>
                      <a:pt x="10" y="18"/>
                      <a:pt x="10" y="18"/>
                      <a:pt x="11" y="19"/>
                    </a:cubicBezTo>
                    <a:cubicBezTo>
                      <a:pt x="11" y="19"/>
                      <a:pt x="11" y="19"/>
                      <a:pt x="11" y="19"/>
                    </a:cubicBezTo>
                    <a:cubicBezTo>
                      <a:pt x="12" y="18"/>
                      <a:pt x="12" y="17"/>
                      <a:pt x="12" y="17"/>
                    </a:cubicBezTo>
                    <a:cubicBezTo>
                      <a:pt x="13" y="17"/>
                      <a:pt x="13" y="16"/>
                      <a:pt x="13" y="16"/>
                    </a:cubicBezTo>
                    <a:cubicBezTo>
                      <a:pt x="13" y="15"/>
                      <a:pt x="13" y="14"/>
                      <a:pt x="13" y="13"/>
                    </a:cubicBezTo>
                    <a:cubicBezTo>
                      <a:pt x="13" y="13"/>
                      <a:pt x="13" y="13"/>
                      <a:pt x="13" y="13"/>
                    </a:cubicBezTo>
                    <a:cubicBezTo>
                      <a:pt x="12" y="13"/>
                      <a:pt x="12" y="13"/>
                      <a:pt x="13" y="12"/>
                    </a:cubicBezTo>
                    <a:cubicBezTo>
                      <a:pt x="13" y="12"/>
                      <a:pt x="13" y="11"/>
                      <a:pt x="14" y="11"/>
                    </a:cubicBezTo>
                    <a:cubicBezTo>
                      <a:pt x="14" y="11"/>
                      <a:pt x="13" y="10"/>
                      <a:pt x="14" y="9"/>
                    </a:cubicBezTo>
                    <a:cubicBezTo>
                      <a:pt x="14" y="9"/>
                      <a:pt x="14" y="9"/>
                      <a:pt x="14" y="8"/>
                    </a:cubicBezTo>
                    <a:cubicBezTo>
                      <a:pt x="14" y="8"/>
                      <a:pt x="13" y="8"/>
                      <a:pt x="13" y="7"/>
                    </a:cubicBezTo>
                    <a:cubicBezTo>
                      <a:pt x="13" y="7"/>
                      <a:pt x="12" y="7"/>
                      <a:pt x="12" y="6"/>
                    </a:cubicBezTo>
                    <a:cubicBezTo>
                      <a:pt x="12" y="6"/>
                      <a:pt x="11" y="6"/>
                      <a:pt x="11" y="6"/>
                    </a:cubicBezTo>
                    <a:cubicBezTo>
                      <a:pt x="11" y="5"/>
                      <a:pt x="11" y="5"/>
                      <a:pt x="11" y="4"/>
                    </a:cubicBezTo>
                    <a:cubicBezTo>
                      <a:pt x="12" y="3"/>
                      <a:pt x="12" y="3"/>
                      <a:pt x="12" y="2"/>
                    </a:cubicBezTo>
                    <a:cubicBezTo>
                      <a:pt x="12" y="1"/>
                      <a:pt x="11" y="1"/>
                      <a:pt x="11" y="0"/>
                    </a:cubicBezTo>
                    <a:cubicBezTo>
                      <a:pt x="10" y="0"/>
                      <a:pt x="10" y="0"/>
                      <a:pt x="9" y="0"/>
                    </a:cubicBezTo>
                    <a:cubicBezTo>
                      <a:pt x="9" y="0"/>
                      <a:pt x="9" y="0"/>
                      <a:pt x="8" y="0"/>
                    </a:cubicBezTo>
                    <a:cubicBezTo>
                      <a:pt x="8" y="1"/>
                      <a:pt x="9" y="1"/>
                      <a:pt x="9" y="1"/>
                    </a:cubicBezTo>
                    <a:cubicBezTo>
                      <a:pt x="9" y="1"/>
                      <a:pt x="10" y="1"/>
                      <a:pt x="10" y="1"/>
                    </a:cubicBezTo>
                    <a:cubicBezTo>
                      <a:pt x="10" y="1"/>
                      <a:pt x="10" y="1"/>
                      <a:pt x="10" y="2"/>
                    </a:cubicBezTo>
                    <a:cubicBezTo>
                      <a:pt x="10" y="2"/>
                      <a:pt x="10" y="2"/>
                      <a:pt x="10" y="2"/>
                    </a:cubicBezTo>
                    <a:cubicBezTo>
                      <a:pt x="9" y="2"/>
                      <a:pt x="9" y="2"/>
                      <a:pt x="8" y="2"/>
                    </a:cubicBezTo>
                    <a:cubicBezTo>
                      <a:pt x="8" y="2"/>
                      <a:pt x="8" y="2"/>
                      <a:pt x="7" y="2"/>
                    </a:cubicBezTo>
                    <a:cubicBezTo>
                      <a:pt x="7" y="2"/>
                      <a:pt x="6" y="3"/>
                      <a:pt x="7" y="3"/>
                    </a:cubicBezTo>
                    <a:cubicBezTo>
                      <a:pt x="7" y="4"/>
                      <a:pt x="7" y="4"/>
                      <a:pt x="7" y="4"/>
                    </a:cubicBezTo>
                    <a:cubicBezTo>
                      <a:pt x="7" y="4"/>
                      <a:pt x="7" y="5"/>
                      <a:pt x="7" y="5"/>
                    </a:cubicBezTo>
                    <a:cubicBezTo>
                      <a:pt x="7" y="5"/>
                      <a:pt x="7" y="5"/>
                      <a:pt x="7" y="5"/>
                    </a:cubicBezTo>
                    <a:cubicBezTo>
                      <a:pt x="6" y="4"/>
                      <a:pt x="6" y="4"/>
                      <a:pt x="5" y="5"/>
                    </a:cubicBezTo>
                    <a:cubicBezTo>
                      <a:pt x="5" y="5"/>
                      <a:pt x="5" y="5"/>
                      <a:pt x="4" y="5"/>
                    </a:cubicBezTo>
                    <a:cubicBezTo>
                      <a:pt x="3" y="5"/>
                      <a:pt x="3" y="5"/>
                      <a:pt x="3" y="6"/>
                    </a:cubicBezTo>
                    <a:cubicBezTo>
                      <a:pt x="4" y="6"/>
                      <a:pt x="4" y="7"/>
                      <a:pt x="4" y="7"/>
                    </a:cubicBezTo>
                    <a:cubicBezTo>
                      <a:pt x="4" y="7"/>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4" y="8"/>
                      <a:pt x="4" y="8"/>
                      <a:pt x="3" y="8"/>
                    </a:cubicBezTo>
                    <a:cubicBezTo>
                      <a:pt x="3" y="7"/>
                      <a:pt x="3" y="8"/>
                      <a:pt x="3" y="8"/>
                    </a:cubicBezTo>
                    <a:cubicBezTo>
                      <a:pt x="2" y="9"/>
                      <a:pt x="2" y="11"/>
                      <a:pt x="1" y="12"/>
                    </a:cubicBezTo>
                    <a:cubicBezTo>
                      <a:pt x="1" y="12"/>
                      <a:pt x="1" y="13"/>
                      <a:pt x="1" y="13"/>
                    </a:cubicBezTo>
                    <a:cubicBezTo>
                      <a:pt x="2" y="13"/>
                      <a:pt x="2" y="14"/>
                      <a:pt x="3" y="14"/>
                    </a:cubicBezTo>
                    <a:cubicBezTo>
                      <a:pt x="3" y="14"/>
                      <a:pt x="3" y="14"/>
                      <a:pt x="3" y="14"/>
                    </a:cubicBezTo>
                    <a:cubicBezTo>
                      <a:pt x="4" y="14"/>
                      <a:pt x="4" y="14"/>
                      <a:pt x="4" y="14"/>
                    </a:cubicBezTo>
                    <a:cubicBezTo>
                      <a:pt x="4" y="15"/>
                      <a:pt x="3" y="15"/>
                      <a:pt x="3" y="15"/>
                    </a:cubicBezTo>
                    <a:cubicBezTo>
                      <a:pt x="3" y="15"/>
                      <a:pt x="3" y="15"/>
                      <a:pt x="3" y="15"/>
                    </a:cubicBezTo>
                    <a:cubicBezTo>
                      <a:pt x="2" y="15"/>
                      <a:pt x="1" y="15"/>
                      <a:pt x="1" y="16"/>
                    </a:cubicBezTo>
                    <a:cubicBezTo>
                      <a:pt x="0" y="17"/>
                      <a:pt x="0" y="18"/>
                      <a:pt x="0" y="18"/>
                    </a:cubicBezTo>
                    <a:cubicBezTo>
                      <a:pt x="0" y="20"/>
                      <a:pt x="1" y="21"/>
                      <a:pt x="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Oval 469">
                <a:extLst>
                  <a:ext uri="{FF2B5EF4-FFF2-40B4-BE49-F238E27FC236}">
                    <a16:creationId xmlns:a16="http://schemas.microsoft.com/office/drawing/2014/main" id="{C423D67A-073C-41A7-A86A-05A49A34CEB7}"/>
                  </a:ext>
                </a:extLst>
              </p:cNvPr>
              <p:cNvSpPr>
                <a:spLocks noChangeArrowheads="1"/>
              </p:cNvSpPr>
              <p:nvPr/>
            </p:nvSpPr>
            <p:spPr bwMode="auto">
              <a:xfrm>
                <a:off x="4791431" y="212471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470">
                <a:extLst>
                  <a:ext uri="{FF2B5EF4-FFF2-40B4-BE49-F238E27FC236}">
                    <a16:creationId xmlns:a16="http://schemas.microsoft.com/office/drawing/2014/main" id="{1477F173-5455-4D8E-A697-062C0D8D54A5}"/>
                  </a:ext>
                </a:extLst>
              </p:cNvPr>
              <p:cNvSpPr>
                <a:spLocks/>
              </p:cNvSpPr>
              <p:nvPr/>
            </p:nvSpPr>
            <p:spPr bwMode="auto">
              <a:xfrm>
                <a:off x="5931233" y="2932736"/>
                <a:ext cx="87311" cy="90486"/>
              </a:xfrm>
              <a:custGeom>
                <a:avLst/>
                <a:gdLst>
                  <a:gd name="T0" fmla="*/ 23 w 24"/>
                  <a:gd name="T1" fmla="*/ 19 h 25"/>
                  <a:gd name="T2" fmla="*/ 23 w 24"/>
                  <a:gd name="T3" fmla="*/ 19 h 25"/>
                  <a:gd name="T4" fmla="*/ 22 w 24"/>
                  <a:gd name="T5" fmla="*/ 18 h 25"/>
                  <a:gd name="T6" fmla="*/ 22 w 24"/>
                  <a:gd name="T7" fmla="*/ 18 h 25"/>
                  <a:gd name="T8" fmla="*/ 22 w 24"/>
                  <a:gd name="T9" fmla="*/ 18 h 25"/>
                  <a:gd name="T10" fmla="*/ 22 w 24"/>
                  <a:gd name="T11" fmla="*/ 18 h 25"/>
                  <a:gd name="T12" fmla="*/ 22 w 24"/>
                  <a:gd name="T13" fmla="*/ 18 h 25"/>
                  <a:gd name="T14" fmla="*/ 22 w 24"/>
                  <a:gd name="T15" fmla="*/ 18 h 25"/>
                  <a:gd name="T16" fmla="*/ 23 w 24"/>
                  <a:gd name="T17" fmla="*/ 19 h 25"/>
                  <a:gd name="T18" fmla="*/ 23 w 24"/>
                  <a:gd name="T19" fmla="*/ 19 h 25"/>
                  <a:gd name="T20" fmla="*/ 24 w 24"/>
                  <a:gd name="T21" fmla="*/ 19 h 25"/>
                  <a:gd name="T22" fmla="*/ 24 w 24"/>
                  <a:gd name="T23" fmla="*/ 19 h 25"/>
                  <a:gd name="T24" fmla="*/ 24 w 24"/>
                  <a:gd name="T25" fmla="*/ 19 h 25"/>
                  <a:gd name="T26" fmla="*/ 23 w 24"/>
                  <a:gd name="T27" fmla="*/ 16 h 25"/>
                  <a:gd name="T28" fmla="*/ 22 w 24"/>
                  <a:gd name="T29" fmla="*/ 16 h 25"/>
                  <a:gd name="T30" fmla="*/ 22 w 24"/>
                  <a:gd name="T31" fmla="*/ 17 h 25"/>
                  <a:gd name="T32" fmla="*/ 21 w 24"/>
                  <a:gd name="T33" fmla="*/ 17 h 25"/>
                  <a:gd name="T34" fmla="*/ 20 w 24"/>
                  <a:gd name="T35" fmla="*/ 17 h 25"/>
                  <a:gd name="T36" fmla="*/ 20 w 24"/>
                  <a:gd name="T37" fmla="*/ 16 h 25"/>
                  <a:gd name="T38" fmla="*/ 19 w 24"/>
                  <a:gd name="T39" fmla="*/ 15 h 25"/>
                  <a:gd name="T40" fmla="*/ 18 w 24"/>
                  <a:gd name="T41" fmla="*/ 15 h 25"/>
                  <a:gd name="T42" fmla="*/ 18 w 24"/>
                  <a:gd name="T43" fmla="*/ 14 h 25"/>
                  <a:gd name="T44" fmla="*/ 18 w 24"/>
                  <a:gd name="T45" fmla="*/ 13 h 25"/>
                  <a:gd name="T46" fmla="*/ 18 w 24"/>
                  <a:gd name="T47" fmla="*/ 12 h 25"/>
                  <a:gd name="T48" fmla="*/ 17 w 24"/>
                  <a:gd name="T49" fmla="*/ 11 h 25"/>
                  <a:gd name="T50" fmla="*/ 16 w 24"/>
                  <a:gd name="T51" fmla="*/ 10 h 25"/>
                  <a:gd name="T52" fmla="*/ 15 w 24"/>
                  <a:gd name="T53" fmla="*/ 9 h 25"/>
                  <a:gd name="T54" fmla="*/ 14 w 24"/>
                  <a:gd name="T55" fmla="*/ 9 h 25"/>
                  <a:gd name="T56" fmla="*/ 13 w 24"/>
                  <a:gd name="T57" fmla="*/ 8 h 25"/>
                  <a:gd name="T58" fmla="*/ 11 w 24"/>
                  <a:gd name="T59" fmla="*/ 7 h 25"/>
                  <a:gd name="T60" fmla="*/ 10 w 24"/>
                  <a:gd name="T61" fmla="*/ 6 h 25"/>
                  <a:gd name="T62" fmla="*/ 9 w 24"/>
                  <a:gd name="T63" fmla="*/ 5 h 25"/>
                  <a:gd name="T64" fmla="*/ 6 w 24"/>
                  <a:gd name="T65" fmla="*/ 2 h 25"/>
                  <a:gd name="T66" fmla="*/ 4 w 24"/>
                  <a:gd name="T67" fmla="*/ 1 h 25"/>
                  <a:gd name="T68" fmla="*/ 1 w 24"/>
                  <a:gd name="T69" fmla="*/ 0 h 25"/>
                  <a:gd name="T70" fmla="*/ 1 w 24"/>
                  <a:gd name="T71" fmla="*/ 1 h 25"/>
                  <a:gd name="T72" fmla="*/ 0 w 24"/>
                  <a:gd name="T73" fmla="*/ 1 h 25"/>
                  <a:gd name="T74" fmla="*/ 1 w 24"/>
                  <a:gd name="T75" fmla="*/ 3 h 25"/>
                  <a:gd name="T76" fmla="*/ 3 w 24"/>
                  <a:gd name="T77" fmla="*/ 4 h 25"/>
                  <a:gd name="T78" fmla="*/ 4 w 24"/>
                  <a:gd name="T79" fmla="*/ 6 h 25"/>
                  <a:gd name="T80" fmla="*/ 5 w 24"/>
                  <a:gd name="T81" fmla="*/ 7 h 25"/>
                  <a:gd name="T82" fmla="*/ 7 w 24"/>
                  <a:gd name="T83" fmla="*/ 9 h 25"/>
                  <a:gd name="T84" fmla="*/ 8 w 24"/>
                  <a:gd name="T85" fmla="*/ 10 h 25"/>
                  <a:gd name="T86" fmla="*/ 8 w 24"/>
                  <a:gd name="T87" fmla="*/ 11 h 25"/>
                  <a:gd name="T88" fmla="*/ 9 w 24"/>
                  <a:gd name="T89" fmla="*/ 12 h 25"/>
                  <a:gd name="T90" fmla="*/ 11 w 24"/>
                  <a:gd name="T91" fmla="*/ 15 h 25"/>
                  <a:gd name="T92" fmla="*/ 12 w 24"/>
                  <a:gd name="T93" fmla="*/ 17 h 25"/>
                  <a:gd name="T94" fmla="*/ 12 w 24"/>
                  <a:gd name="T95" fmla="*/ 18 h 25"/>
                  <a:gd name="T96" fmla="*/ 15 w 24"/>
                  <a:gd name="T97" fmla="*/ 21 h 25"/>
                  <a:gd name="T98" fmla="*/ 17 w 24"/>
                  <a:gd name="T99" fmla="*/ 23 h 25"/>
                  <a:gd name="T100" fmla="*/ 19 w 24"/>
                  <a:gd name="T101" fmla="*/ 25 h 25"/>
                  <a:gd name="T102" fmla="*/ 20 w 24"/>
                  <a:gd name="T103" fmla="*/ 25 h 25"/>
                  <a:gd name="T104" fmla="*/ 22 w 24"/>
                  <a:gd name="T105" fmla="*/ 25 h 25"/>
                  <a:gd name="T106" fmla="*/ 23 w 24"/>
                  <a:gd name="T107" fmla="*/ 22 h 25"/>
                  <a:gd name="T108" fmla="*/ 23 w 24"/>
                  <a:gd name="T109"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 h="25">
                    <a:moveTo>
                      <a:pt x="23" y="19"/>
                    </a:moveTo>
                    <a:cubicBezTo>
                      <a:pt x="23" y="19"/>
                      <a:pt x="23" y="19"/>
                      <a:pt x="23" y="19"/>
                    </a:cubicBezTo>
                    <a:cubicBezTo>
                      <a:pt x="23" y="19"/>
                      <a:pt x="23" y="19"/>
                      <a:pt x="22" y="18"/>
                    </a:cubicBezTo>
                    <a:cubicBezTo>
                      <a:pt x="22" y="18"/>
                      <a:pt x="22" y="18"/>
                      <a:pt x="22" y="18"/>
                    </a:cubicBezTo>
                    <a:cubicBezTo>
                      <a:pt x="22" y="18"/>
                      <a:pt x="22" y="18"/>
                      <a:pt x="22" y="18"/>
                    </a:cubicBezTo>
                    <a:cubicBezTo>
                      <a:pt x="22" y="18"/>
                      <a:pt x="22" y="18"/>
                      <a:pt x="22" y="18"/>
                    </a:cubicBezTo>
                    <a:cubicBezTo>
                      <a:pt x="22" y="18"/>
                      <a:pt x="22" y="18"/>
                      <a:pt x="22" y="18"/>
                    </a:cubicBezTo>
                    <a:cubicBezTo>
                      <a:pt x="22" y="18"/>
                      <a:pt x="22" y="18"/>
                      <a:pt x="22" y="18"/>
                    </a:cubicBezTo>
                    <a:cubicBezTo>
                      <a:pt x="23" y="19"/>
                      <a:pt x="23" y="19"/>
                      <a:pt x="23" y="19"/>
                    </a:cubicBezTo>
                    <a:cubicBezTo>
                      <a:pt x="23" y="19"/>
                      <a:pt x="23" y="19"/>
                      <a:pt x="23" y="19"/>
                    </a:cubicBezTo>
                    <a:cubicBezTo>
                      <a:pt x="23" y="19"/>
                      <a:pt x="24" y="19"/>
                      <a:pt x="24" y="19"/>
                    </a:cubicBezTo>
                    <a:cubicBezTo>
                      <a:pt x="24" y="19"/>
                      <a:pt x="24" y="19"/>
                      <a:pt x="24" y="19"/>
                    </a:cubicBezTo>
                    <a:cubicBezTo>
                      <a:pt x="24" y="19"/>
                      <a:pt x="24" y="19"/>
                      <a:pt x="24" y="19"/>
                    </a:cubicBezTo>
                    <a:cubicBezTo>
                      <a:pt x="24" y="18"/>
                      <a:pt x="23" y="17"/>
                      <a:pt x="23" y="16"/>
                    </a:cubicBezTo>
                    <a:cubicBezTo>
                      <a:pt x="23" y="16"/>
                      <a:pt x="23" y="16"/>
                      <a:pt x="22" y="16"/>
                    </a:cubicBezTo>
                    <a:cubicBezTo>
                      <a:pt x="22" y="16"/>
                      <a:pt x="22" y="16"/>
                      <a:pt x="22" y="17"/>
                    </a:cubicBezTo>
                    <a:cubicBezTo>
                      <a:pt x="21" y="17"/>
                      <a:pt x="21" y="17"/>
                      <a:pt x="21" y="17"/>
                    </a:cubicBezTo>
                    <a:cubicBezTo>
                      <a:pt x="21" y="17"/>
                      <a:pt x="21" y="17"/>
                      <a:pt x="20" y="17"/>
                    </a:cubicBezTo>
                    <a:cubicBezTo>
                      <a:pt x="20" y="17"/>
                      <a:pt x="20" y="16"/>
                      <a:pt x="20" y="16"/>
                    </a:cubicBezTo>
                    <a:cubicBezTo>
                      <a:pt x="20" y="15"/>
                      <a:pt x="20" y="15"/>
                      <a:pt x="19" y="15"/>
                    </a:cubicBezTo>
                    <a:cubicBezTo>
                      <a:pt x="19" y="15"/>
                      <a:pt x="19" y="15"/>
                      <a:pt x="18" y="15"/>
                    </a:cubicBezTo>
                    <a:cubicBezTo>
                      <a:pt x="18" y="15"/>
                      <a:pt x="18" y="14"/>
                      <a:pt x="18" y="14"/>
                    </a:cubicBezTo>
                    <a:cubicBezTo>
                      <a:pt x="18" y="14"/>
                      <a:pt x="18" y="13"/>
                      <a:pt x="18" y="13"/>
                    </a:cubicBezTo>
                    <a:cubicBezTo>
                      <a:pt x="18" y="13"/>
                      <a:pt x="18" y="12"/>
                      <a:pt x="18" y="12"/>
                    </a:cubicBezTo>
                    <a:cubicBezTo>
                      <a:pt x="18" y="12"/>
                      <a:pt x="17" y="11"/>
                      <a:pt x="17" y="11"/>
                    </a:cubicBezTo>
                    <a:cubicBezTo>
                      <a:pt x="17" y="10"/>
                      <a:pt x="16" y="10"/>
                      <a:pt x="16" y="10"/>
                    </a:cubicBezTo>
                    <a:cubicBezTo>
                      <a:pt x="16" y="10"/>
                      <a:pt x="15" y="10"/>
                      <a:pt x="15" y="9"/>
                    </a:cubicBezTo>
                    <a:cubicBezTo>
                      <a:pt x="15" y="9"/>
                      <a:pt x="14" y="9"/>
                      <a:pt x="14" y="9"/>
                    </a:cubicBezTo>
                    <a:cubicBezTo>
                      <a:pt x="14" y="8"/>
                      <a:pt x="13" y="8"/>
                      <a:pt x="13" y="8"/>
                    </a:cubicBezTo>
                    <a:cubicBezTo>
                      <a:pt x="13" y="8"/>
                      <a:pt x="12" y="7"/>
                      <a:pt x="11" y="7"/>
                    </a:cubicBezTo>
                    <a:cubicBezTo>
                      <a:pt x="11" y="7"/>
                      <a:pt x="11" y="7"/>
                      <a:pt x="10" y="6"/>
                    </a:cubicBezTo>
                    <a:cubicBezTo>
                      <a:pt x="10" y="6"/>
                      <a:pt x="10" y="5"/>
                      <a:pt x="9" y="5"/>
                    </a:cubicBezTo>
                    <a:cubicBezTo>
                      <a:pt x="8" y="4"/>
                      <a:pt x="7" y="3"/>
                      <a:pt x="6" y="2"/>
                    </a:cubicBezTo>
                    <a:cubicBezTo>
                      <a:pt x="5" y="1"/>
                      <a:pt x="5" y="1"/>
                      <a:pt x="4" y="1"/>
                    </a:cubicBezTo>
                    <a:cubicBezTo>
                      <a:pt x="3" y="1"/>
                      <a:pt x="2" y="1"/>
                      <a:pt x="1" y="0"/>
                    </a:cubicBezTo>
                    <a:cubicBezTo>
                      <a:pt x="1" y="0"/>
                      <a:pt x="1" y="0"/>
                      <a:pt x="1" y="1"/>
                    </a:cubicBezTo>
                    <a:cubicBezTo>
                      <a:pt x="0" y="1"/>
                      <a:pt x="0" y="1"/>
                      <a:pt x="0" y="1"/>
                    </a:cubicBezTo>
                    <a:cubicBezTo>
                      <a:pt x="1" y="2"/>
                      <a:pt x="1" y="2"/>
                      <a:pt x="1" y="3"/>
                    </a:cubicBezTo>
                    <a:cubicBezTo>
                      <a:pt x="2" y="3"/>
                      <a:pt x="2" y="4"/>
                      <a:pt x="3" y="4"/>
                    </a:cubicBezTo>
                    <a:cubicBezTo>
                      <a:pt x="4" y="5"/>
                      <a:pt x="4" y="5"/>
                      <a:pt x="4" y="6"/>
                    </a:cubicBezTo>
                    <a:cubicBezTo>
                      <a:pt x="5" y="6"/>
                      <a:pt x="5" y="6"/>
                      <a:pt x="5" y="7"/>
                    </a:cubicBezTo>
                    <a:cubicBezTo>
                      <a:pt x="6" y="8"/>
                      <a:pt x="7" y="8"/>
                      <a:pt x="7" y="9"/>
                    </a:cubicBezTo>
                    <a:cubicBezTo>
                      <a:pt x="8" y="9"/>
                      <a:pt x="8" y="10"/>
                      <a:pt x="8" y="10"/>
                    </a:cubicBezTo>
                    <a:cubicBezTo>
                      <a:pt x="8" y="10"/>
                      <a:pt x="8" y="11"/>
                      <a:pt x="8" y="11"/>
                    </a:cubicBezTo>
                    <a:cubicBezTo>
                      <a:pt x="9" y="12"/>
                      <a:pt x="9" y="12"/>
                      <a:pt x="9" y="12"/>
                    </a:cubicBezTo>
                    <a:cubicBezTo>
                      <a:pt x="10" y="13"/>
                      <a:pt x="11" y="14"/>
                      <a:pt x="11" y="15"/>
                    </a:cubicBezTo>
                    <a:cubicBezTo>
                      <a:pt x="11" y="16"/>
                      <a:pt x="11" y="16"/>
                      <a:pt x="12" y="17"/>
                    </a:cubicBezTo>
                    <a:cubicBezTo>
                      <a:pt x="12" y="18"/>
                      <a:pt x="12" y="18"/>
                      <a:pt x="12" y="18"/>
                    </a:cubicBezTo>
                    <a:cubicBezTo>
                      <a:pt x="13" y="19"/>
                      <a:pt x="14" y="20"/>
                      <a:pt x="15" y="21"/>
                    </a:cubicBezTo>
                    <a:cubicBezTo>
                      <a:pt x="15" y="22"/>
                      <a:pt x="16" y="22"/>
                      <a:pt x="17" y="23"/>
                    </a:cubicBezTo>
                    <a:cubicBezTo>
                      <a:pt x="18" y="23"/>
                      <a:pt x="18" y="24"/>
                      <a:pt x="19" y="25"/>
                    </a:cubicBezTo>
                    <a:cubicBezTo>
                      <a:pt x="19" y="25"/>
                      <a:pt x="20" y="25"/>
                      <a:pt x="20" y="25"/>
                    </a:cubicBezTo>
                    <a:cubicBezTo>
                      <a:pt x="21" y="25"/>
                      <a:pt x="22" y="25"/>
                      <a:pt x="22" y="25"/>
                    </a:cubicBezTo>
                    <a:cubicBezTo>
                      <a:pt x="23" y="24"/>
                      <a:pt x="23" y="23"/>
                      <a:pt x="23" y="22"/>
                    </a:cubicBezTo>
                    <a:cubicBezTo>
                      <a:pt x="23" y="21"/>
                      <a:pt x="23" y="20"/>
                      <a:pt x="2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71">
                <a:extLst>
                  <a:ext uri="{FF2B5EF4-FFF2-40B4-BE49-F238E27FC236}">
                    <a16:creationId xmlns:a16="http://schemas.microsoft.com/office/drawing/2014/main" id="{A0DC5027-3BB9-4850-ABAD-58CC3224C56E}"/>
                  </a:ext>
                </a:extLst>
              </p:cNvPr>
              <p:cNvSpPr>
                <a:spLocks/>
              </p:cNvSpPr>
              <p:nvPr/>
            </p:nvSpPr>
            <p:spPr bwMode="auto">
              <a:xfrm>
                <a:off x="6010607" y="3023222"/>
                <a:ext cx="3175"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472">
                <a:extLst>
                  <a:ext uri="{FF2B5EF4-FFF2-40B4-BE49-F238E27FC236}">
                    <a16:creationId xmlns:a16="http://schemas.microsoft.com/office/drawing/2014/main" id="{5E21D8EE-0CA2-41C5-9E02-8D29F99DB06B}"/>
                  </a:ext>
                </a:extLst>
              </p:cNvPr>
              <p:cNvSpPr>
                <a:spLocks/>
              </p:cNvSpPr>
              <p:nvPr/>
            </p:nvSpPr>
            <p:spPr bwMode="auto">
              <a:xfrm>
                <a:off x="4508863" y="2158052"/>
                <a:ext cx="73023" cy="57149"/>
              </a:xfrm>
              <a:custGeom>
                <a:avLst/>
                <a:gdLst>
                  <a:gd name="T0" fmla="*/ 1 w 20"/>
                  <a:gd name="T1" fmla="*/ 14 h 16"/>
                  <a:gd name="T2" fmla="*/ 1 w 20"/>
                  <a:gd name="T3" fmla="*/ 16 h 16"/>
                  <a:gd name="T4" fmla="*/ 2 w 20"/>
                  <a:gd name="T5" fmla="*/ 16 h 16"/>
                  <a:gd name="T6" fmla="*/ 4 w 20"/>
                  <a:gd name="T7" fmla="*/ 16 h 16"/>
                  <a:gd name="T8" fmla="*/ 4 w 20"/>
                  <a:gd name="T9" fmla="*/ 16 h 16"/>
                  <a:gd name="T10" fmla="*/ 4 w 20"/>
                  <a:gd name="T11" fmla="*/ 16 h 16"/>
                  <a:gd name="T12" fmla="*/ 4 w 20"/>
                  <a:gd name="T13" fmla="*/ 16 h 16"/>
                  <a:gd name="T14" fmla="*/ 4 w 20"/>
                  <a:gd name="T15" fmla="*/ 16 h 16"/>
                  <a:gd name="T16" fmla="*/ 5 w 20"/>
                  <a:gd name="T17" fmla="*/ 16 h 16"/>
                  <a:gd name="T18" fmla="*/ 6 w 20"/>
                  <a:gd name="T19" fmla="*/ 16 h 16"/>
                  <a:gd name="T20" fmla="*/ 7 w 20"/>
                  <a:gd name="T21" fmla="*/ 15 h 16"/>
                  <a:gd name="T22" fmla="*/ 8 w 20"/>
                  <a:gd name="T23" fmla="*/ 14 h 16"/>
                  <a:gd name="T24" fmla="*/ 10 w 20"/>
                  <a:gd name="T25" fmla="*/ 13 h 16"/>
                  <a:gd name="T26" fmla="*/ 11 w 20"/>
                  <a:gd name="T27" fmla="*/ 12 h 16"/>
                  <a:gd name="T28" fmla="*/ 12 w 20"/>
                  <a:gd name="T29" fmla="*/ 11 h 16"/>
                  <a:gd name="T30" fmla="*/ 13 w 20"/>
                  <a:gd name="T31" fmla="*/ 11 h 16"/>
                  <a:gd name="T32" fmla="*/ 15 w 20"/>
                  <a:gd name="T33" fmla="*/ 10 h 16"/>
                  <a:gd name="T34" fmla="*/ 16 w 20"/>
                  <a:gd name="T35" fmla="*/ 10 h 16"/>
                  <a:gd name="T36" fmla="*/ 16 w 20"/>
                  <a:gd name="T37" fmla="*/ 10 h 16"/>
                  <a:gd name="T38" fmla="*/ 16 w 20"/>
                  <a:gd name="T39" fmla="*/ 10 h 16"/>
                  <a:gd name="T40" fmla="*/ 16 w 20"/>
                  <a:gd name="T41" fmla="*/ 10 h 16"/>
                  <a:gd name="T42" fmla="*/ 18 w 20"/>
                  <a:gd name="T43" fmla="*/ 10 h 16"/>
                  <a:gd name="T44" fmla="*/ 19 w 20"/>
                  <a:gd name="T45" fmla="*/ 10 h 16"/>
                  <a:gd name="T46" fmla="*/ 20 w 20"/>
                  <a:gd name="T47" fmla="*/ 9 h 16"/>
                  <a:gd name="T48" fmla="*/ 20 w 20"/>
                  <a:gd name="T49" fmla="*/ 5 h 16"/>
                  <a:gd name="T50" fmla="*/ 19 w 20"/>
                  <a:gd name="T51" fmla="*/ 3 h 16"/>
                  <a:gd name="T52" fmla="*/ 18 w 20"/>
                  <a:gd name="T53" fmla="*/ 3 h 16"/>
                  <a:gd name="T54" fmla="*/ 16 w 20"/>
                  <a:gd name="T55" fmla="*/ 2 h 16"/>
                  <a:gd name="T56" fmla="*/ 15 w 20"/>
                  <a:gd name="T57" fmla="*/ 2 h 16"/>
                  <a:gd name="T58" fmla="*/ 13 w 20"/>
                  <a:gd name="T59" fmla="*/ 1 h 16"/>
                  <a:gd name="T60" fmla="*/ 11 w 20"/>
                  <a:gd name="T61" fmla="*/ 1 h 16"/>
                  <a:gd name="T62" fmla="*/ 10 w 20"/>
                  <a:gd name="T63" fmla="*/ 1 h 16"/>
                  <a:gd name="T64" fmla="*/ 9 w 20"/>
                  <a:gd name="T65" fmla="*/ 1 h 16"/>
                  <a:gd name="T66" fmla="*/ 9 w 20"/>
                  <a:gd name="T67" fmla="*/ 3 h 16"/>
                  <a:gd name="T68" fmla="*/ 8 w 20"/>
                  <a:gd name="T69" fmla="*/ 4 h 16"/>
                  <a:gd name="T70" fmla="*/ 6 w 20"/>
                  <a:gd name="T71" fmla="*/ 6 h 16"/>
                  <a:gd name="T72" fmla="*/ 5 w 20"/>
                  <a:gd name="T73" fmla="*/ 7 h 16"/>
                  <a:gd name="T74" fmla="*/ 5 w 20"/>
                  <a:gd name="T75" fmla="*/ 8 h 16"/>
                  <a:gd name="T76" fmla="*/ 1 w 20"/>
                  <a:gd name="T77" fmla="*/ 11 h 16"/>
                  <a:gd name="T78" fmla="*/ 0 w 20"/>
                  <a:gd name="T79" fmla="*/ 11 h 16"/>
                  <a:gd name="T80" fmla="*/ 1 w 20"/>
                  <a:gd name="T81" fmla="*/ 12 h 16"/>
                  <a:gd name="T82" fmla="*/ 1 w 20"/>
                  <a:gd name="T8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16">
                    <a:moveTo>
                      <a:pt x="1" y="14"/>
                    </a:moveTo>
                    <a:cubicBezTo>
                      <a:pt x="1" y="15"/>
                      <a:pt x="1" y="15"/>
                      <a:pt x="1" y="16"/>
                    </a:cubicBezTo>
                    <a:cubicBezTo>
                      <a:pt x="1" y="16"/>
                      <a:pt x="2" y="16"/>
                      <a:pt x="2" y="16"/>
                    </a:cubicBezTo>
                    <a:cubicBezTo>
                      <a:pt x="3" y="16"/>
                      <a:pt x="3" y="16"/>
                      <a:pt x="4" y="16"/>
                    </a:cubicBezTo>
                    <a:cubicBezTo>
                      <a:pt x="4" y="16"/>
                      <a:pt x="4" y="16"/>
                      <a:pt x="4" y="16"/>
                    </a:cubicBezTo>
                    <a:cubicBezTo>
                      <a:pt x="4" y="16"/>
                      <a:pt x="4" y="16"/>
                      <a:pt x="4" y="16"/>
                    </a:cubicBezTo>
                    <a:cubicBezTo>
                      <a:pt x="4" y="16"/>
                      <a:pt x="4" y="16"/>
                      <a:pt x="4" y="16"/>
                    </a:cubicBezTo>
                    <a:cubicBezTo>
                      <a:pt x="4" y="16"/>
                      <a:pt x="4" y="16"/>
                      <a:pt x="4" y="16"/>
                    </a:cubicBezTo>
                    <a:cubicBezTo>
                      <a:pt x="5" y="16"/>
                      <a:pt x="5" y="16"/>
                      <a:pt x="5" y="16"/>
                    </a:cubicBezTo>
                    <a:cubicBezTo>
                      <a:pt x="6" y="16"/>
                      <a:pt x="6" y="16"/>
                      <a:pt x="6" y="16"/>
                    </a:cubicBezTo>
                    <a:cubicBezTo>
                      <a:pt x="7" y="16"/>
                      <a:pt x="7" y="15"/>
                      <a:pt x="7" y="15"/>
                    </a:cubicBezTo>
                    <a:cubicBezTo>
                      <a:pt x="7" y="15"/>
                      <a:pt x="8" y="14"/>
                      <a:pt x="8" y="14"/>
                    </a:cubicBezTo>
                    <a:cubicBezTo>
                      <a:pt x="8" y="13"/>
                      <a:pt x="9" y="13"/>
                      <a:pt x="10" y="13"/>
                    </a:cubicBezTo>
                    <a:cubicBezTo>
                      <a:pt x="10" y="13"/>
                      <a:pt x="11" y="13"/>
                      <a:pt x="11" y="12"/>
                    </a:cubicBezTo>
                    <a:cubicBezTo>
                      <a:pt x="11" y="12"/>
                      <a:pt x="12" y="12"/>
                      <a:pt x="12" y="11"/>
                    </a:cubicBezTo>
                    <a:cubicBezTo>
                      <a:pt x="12" y="11"/>
                      <a:pt x="12" y="11"/>
                      <a:pt x="13" y="11"/>
                    </a:cubicBezTo>
                    <a:cubicBezTo>
                      <a:pt x="14" y="11"/>
                      <a:pt x="14" y="10"/>
                      <a:pt x="15" y="10"/>
                    </a:cubicBezTo>
                    <a:cubicBezTo>
                      <a:pt x="16" y="10"/>
                      <a:pt x="16" y="10"/>
                      <a:pt x="16" y="10"/>
                    </a:cubicBezTo>
                    <a:cubicBezTo>
                      <a:pt x="16" y="10"/>
                      <a:pt x="16" y="10"/>
                      <a:pt x="16" y="10"/>
                    </a:cubicBezTo>
                    <a:cubicBezTo>
                      <a:pt x="16" y="10"/>
                      <a:pt x="16" y="10"/>
                      <a:pt x="16" y="10"/>
                    </a:cubicBezTo>
                    <a:cubicBezTo>
                      <a:pt x="16" y="10"/>
                      <a:pt x="16" y="10"/>
                      <a:pt x="16" y="10"/>
                    </a:cubicBezTo>
                    <a:cubicBezTo>
                      <a:pt x="17" y="10"/>
                      <a:pt x="17" y="10"/>
                      <a:pt x="18" y="10"/>
                    </a:cubicBezTo>
                    <a:cubicBezTo>
                      <a:pt x="18" y="10"/>
                      <a:pt x="18" y="10"/>
                      <a:pt x="19" y="10"/>
                    </a:cubicBezTo>
                    <a:cubicBezTo>
                      <a:pt x="19" y="9"/>
                      <a:pt x="20" y="9"/>
                      <a:pt x="20" y="9"/>
                    </a:cubicBezTo>
                    <a:cubicBezTo>
                      <a:pt x="20" y="8"/>
                      <a:pt x="20" y="6"/>
                      <a:pt x="20" y="5"/>
                    </a:cubicBezTo>
                    <a:cubicBezTo>
                      <a:pt x="20" y="4"/>
                      <a:pt x="20" y="4"/>
                      <a:pt x="19" y="3"/>
                    </a:cubicBezTo>
                    <a:cubicBezTo>
                      <a:pt x="19" y="3"/>
                      <a:pt x="19" y="3"/>
                      <a:pt x="18" y="3"/>
                    </a:cubicBezTo>
                    <a:cubicBezTo>
                      <a:pt x="17" y="3"/>
                      <a:pt x="17" y="3"/>
                      <a:pt x="16" y="2"/>
                    </a:cubicBezTo>
                    <a:cubicBezTo>
                      <a:pt x="16" y="2"/>
                      <a:pt x="16" y="2"/>
                      <a:pt x="15" y="2"/>
                    </a:cubicBezTo>
                    <a:cubicBezTo>
                      <a:pt x="15" y="1"/>
                      <a:pt x="14" y="0"/>
                      <a:pt x="13" y="1"/>
                    </a:cubicBezTo>
                    <a:cubicBezTo>
                      <a:pt x="12" y="1"/>
                      <a:pt x="12" y="1"/>
                      <a:pt x="11" y="1"/>
                    </a:cubicBezTo>
                    <a:cubicBezTo>
                      <a:pt x="10" y="1"/>
                      <a:pt x="10" y="1"/>
                      <a:pt x="10" y="1"/>
                    </a:cubicBezTo>
                    <a:cubicBezTo>
                      <a:pt x="9" y="1"/>
                      <a:pt x="9" y="1"/>
                      <a:pt x="9" y="1"/>
                    </a:cubicBezTo>
                    <a:cubicBezTo>
                      <a:pt x="9" y="2"/>
                      <a:pt x="9" y="2"/>
                      <a:pt x="9" y="3"/>
                    </a:cubicBezTo>
                    <a:cubicBezTo>
                      <a:pt x="9" y="3"/>
                      <a:pt x="8" y="4"/>
                      <a:pt x="8" y="4"/>
                    </a:cubicBezTo>
                    <a:cubicBezTo>
                      <a:pt x="7" y="5"/>
                      <a:pt x="6" y="5"/>
                      <a:pt x="6" y="6"/>
                    </a:cubicBezTo>
                    <a:cubicBezTo>
                      <a:pt x="5" y="6"/>
                      <a:pt x="5" y="7"/>
                      <a:pt x="5" y="7"/>
                    </a:cubicBezTo>
                    <a:cubicBezTo>
                      <a:pt x="5" y="7"/>
                      <a:pt x="5" y="8"/>
                      <a:pt x="5" y="8"/>
                    </a:cubicBezTo>
                    <a:cubicBezTo>
                      <a:pt x="3" y="9"/>
                      <a:pt x="2" y="10"/>
                      <a:pt x="1" y="11"/>
                    </a:cubicBezTo>
                    <a:cubicBezTo>
                      <a:pt x="1" y="11"/>
                      <a:pt x="0" y="11"/>
                      <a:pt x="0" y="11"/>
                    </a:cubicBezTo>
                    <a:cubicBezTo>
                      <a:pt x="0" y="12"/>
                      <a:pt x="1" y="12"/>
                      <a:pt x="1" y="12"/>
                    </a:cubicBezTo>
                    <a:cubicBezTo>
                      <a:pt x="1" y="13"/>
                      <a:pt x="1" y="13"/>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473">
                <a:extLst>
                  <a:ext uri="{FF2B5EF4-FFF2-40B4-BE49-F238E27FC236}">
                    <a16:creationId xmlns:a16="http://schemas.microsoft.com/office/drawing/2014/main" id="{3636BAA8-FA1B-4EFA-920A-70302AEA1874}"/>
                  </a:ext>
                </a:extLst>
              </p:cNvPr>
              <p:cNvSpPr>
                <a:spLocks/>
              </p:cNvSpPr>
              <p:nvPr/>
            </p:nvSpPr>
            <p:spPr bwMode="auto">
              <a:xfrm>
                <a:off x="5175599" y="2481895"/>
                <a:ext cx="57149" cy="87311"/>
              </a:xfrm>
              <a:custGeom>
                <a:avLst/>
                <a:gdLst>
                  <a:gd name="T0" fmla="*/ 1 w 16"/>
                  <a:gd name="T1" fmla="*/ 5 h 24"/>
                  <a:gd name="T2" fmla="*/ 2 w 16"/>
                  <a:gd name="T3" fmla="*/ 7 h 24"/>
                  <a:gd name="T4" fmla="*/ 2 w 16"/>
                  <a:gd name="T5" fmla="*/ 8 h 24"/>
                  <a:gd name="T6" fmla="*/ 3 w 16"/>
                  <a:gd name="T7" fmla="*/ 8 h 24"/>
                  <a:gd name="T8" fmla="*/ 3 w 16"/>
                  <a:gd name="T9" fmla="*/ 9 h 24"/>
                  <a:gd name="T10" fmla="*/ 4 w 16"/>
                  <a:gd name="T11" fmla="*/ 11 h 24"/>
                  <a:gd name="T12" fmla="*/ 5 w 16"/>
                  <a:gd name="T13" fmla="*/ 11 h 24"/>
                  <a:gd name="T14" fmla="*/ 6 w 16"/>
                  <a:gd name="T15" fmla="*/ 12 h 24"/>
                  <a:gd name="T16" fmla="*/ 4 w 16"/>
                  <a:gd name="T17" fmla="*/ 15 h 24"/>
                  <a:gd name="T18" fmla="*/ 4 w 16"/>
                  <a:gd name="T19" fmla="*/ 15 h 24"/>
                  <a:gd name="T20" fmla="*/ 4 w 16"/>
                  <a:gd name="T21" fmla="*/ 18 h 24"/>
                  <a:gd name="T22" fmla="*/ 3 w 16"/>
                  <a:gd name="T23" fmla="*/ 19 h 24"/>
                  <a:gd name="T24" fmla="*/ 3 w 16"/>
                  <a:gd name="T25" fmla="*/ 20 h 24"/>
                  <a:gd name="T26" fmla="*/ 6 w 16"/>
                  <a:gd name="T27" fmla="*/ 21 h 24"/>
                  <a:gd name="T28" fmla="*/ 4 w 16"/>
                  <a:gd name="T29" fmla="*/ 22 h 24"/>
                  <a:gd name="T30" fmla="*/ 2 w 16"/>
                  <a:gd name="T31" fmla="*/ 24 h 24"/>
                  <a:gd name="T32" fmla="*/ 3 w 16"/>
                  <a:gd name="T33" fmla="*/ 24 h 24"/>
                  <a:gd name="T34" fmla="*/ 6 w 16"/>
                  <a:gd name="T35" fmla="*/ 23 h 24"/>
                  <a:gd name="T36" fmla="*/ 10 w 16"/>
                  <a:gd name="T37" fmla="*/ 23 h 24"/>
                  <a:gd name="T38" fmla="*/ 15 w 16"/>
                  <a:gd name="T39" fmla="*/ 21 h 24"/>
                  <a:gd name="T40" fmla="*/ 14 w 16"/>
                  <a:gd name="T41" fmla="*/ 20 h 24"/>
                  <a:gd name="T42" fmla="*/ 15 w 16"/>
                  <a:gd name="T43" fmla="*/ 18 h 24"/>
                  <a:gd name="T44" fmla="*/ 13 w 16"/>
                  <a:gd name="T45" fmla="*/ 15 h 24"/>
                  <a:gd name="T46" fmla="*/ 13 w 16"/>
                  <a:gd name="T47" fmla="*/ 16 h 24"/>
                  <a:gd name="T48" fmla="*/ 13 w 16"/>
                  <a:gd name="T49" fmla="*/ 15 h 24"/>
                  <a:gd name="T50" fmla="*/ 12 w 16"/>
                  <a:gd name="T51" fmla="*/ 12 h 24"/>
                  <a:gd name="T52" fmla="*/ 9 w 16"/>
                  <a:gd name="T53" fmla="*/ 9 h 24"/>
                  <a:gd name="T54" fmla="*/ 7 w 16"/>
                  <a:gd name="T55" fmla="*/ 7 h 24"/>
                  <a:gd name="T56" fmla="*/ 8 w 16"/>
                  <a:gd name="T57" fmla="*/ 3 h 24"/>
                  <a:gd name="T58" fmla="*/ 7 w 16"/>
                  <a:gd name="T59" fmla="*/ 2 h 24"/>
                  <a:gd name="T60" fmla="*/ 5 w 16"/>
                  <a:gd name="T61" fmla="*/ 2 h 24"/>
                  <a:gd name="T62" fmla="*/ 6 w 16"/>
                  <a:gd name="T63" fmla="*/ 0 h 24"/>
                  <a:gd name="T64" fmla="*/ 5 w 16"/>
                  <a:gd name="T65" fmla="*/ 0 h 24"/>
                  <a:gd name="T66" fmla="*/ 3 w 16"/>
                  <a:gd name="T67" fmla="*/ 0 h 24"/>
                  <a:gd name="T68" fmla="*/ 1 w 16"/>
                  <a:gd name="T69"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 h="24">
                    <a:moveTo>
                      <a:pt x="1" y="3"/>
                    </a:moveTo>
                    <a:cubicBezTo>
                      <a:pt x="1" y="4"/>
                      <a:pt x="1" y="5"/>
                      <a:pt x="1" y="5"/>
                    </a:cubicBezTo>
                    <a:cubicBezTo>
                      <a:pt x="1" y="6"/>
                      <a:pt x="1" y="6"/>
                      <a:pt x="1" y="6"/>
                    </a:cubicBezTo>
                    <a:cubicBezTo>
                      <a:pt x="2" y="6"/>
                      <a:pt x="2" y="7"/>
                      <a:pt x="2" y="7"/>
                    </a:cubicBezTo>
                    <a:cubicBezTo>
                      <a:pt x="1" y="7"/>
                      <a:pt x="1" y="7"/>
                      <a:pt x="1" y="8"/>
                    </a:cubicBezTo>
                    <a:cubicBezTo>
                      <a:pt x="1" y="8"/>
                      <a:pt x="1" y="8"/>
                      <a:pt x="2" y="8"/>
                    </a:cubicBezTo>
                    <a:cubicBezTo>
                      <a:pt x="2" y="8"/>
                      <a:pt x="2" y="8"/>
                      <a:pt x="2" y="8"/>
                    </a:cubicBezTo>
                    <a:cubicBezTo>
                      <a:pt x="2" y="9"/>
                      <a:pt x="2" y="9"/>
                      <a:pt x="3" y="8"/>
                    </a:cubicBezTo>
                    <a:cubicBezTo>
                      <a:pt x="3" y="8"/>
                      <a:pt x="3" y="8"/>
                      <a:pt x="3" y="8"/>
                    </a:cubicBezTo>
                    <a:cubicBezTo>
                      <a:pt x="3" y="8"/>
                      <a:pt x="3" y="9"/>
                      <a:pt x="3" y="9"/>
                    </a:cubicBezTo>
                    <a:cubicBezTo>
                      <a:pt x="3" y="9"/>
                      <a:pt x="3" y="9"/>
                      <a:pt x="3" y="10"/>
                    </a:cubicBezTo>
                    <a:cubicBezTo>
                      <a:pt x="3" y="10"/>
                      <a:pt x="3" y="11"/>
                      <a:pt x="4" y="11"/>
                    </a:cubicBezTo>
                    <a:cubicBezTo>
                      <a:pt x="4" y="11"/>
                      <a:pt x="4" y="11"/>
                      <a:pt x="4" y="11"/>
                    </a:cubicBezTo>
                    <a:cubicBezTo>
                      <a:pt x="4" y="11"/>
                      <a:pt x="5" y="11"/>
                      <a:pt x="5" y="11"/>
                    </a:cubicBezTo>
                    <a:cubicBezTo>
                      <a:pt x="5" y="11"/>
                      <a:pt x="5" y="11"/>
                      <a:pt x="5" y="12"/>
                    </a:cubicBezTo>
                    <a:cubicBezTo>
                      <a:pt x="6" y="12"/>
                      <a:pt x="6" y="12"/>
                      <a:pt x="6" y="12"/>
                    </a:cubicBezTo>
                    <a:cubicBezTo>
                      <a:pt x="6" y="13"/>
                      <a:pt x="6" y="13"/>
                      <a:pt x="6" y="13"/>
                    </a:cubicBezTo>
                    <a:cubicBezTo>
                      <a:pt x="6" y="15"/>
                      <a:pt x="6" y="15"/>
                      <a:pt x="4" y="15"/>
                    </a:cubicBezTo>
                    <a:cubicBezTo>
                      <a:pt x="4" y="15"/>
                      <a:pt x="4" y="15"/>
                      <a:pt x="4" y="15"/>
                    </a:cubicBezTo>
                    <a:cubicBezTo>
                      <a:pt x="4" y="15"/>
                      <a:pt x="4" y="15"/>
                      <a:pt x="4" y="15"/>
                    </a:cubicBezTo>
                    <a:cubicBezTo>
                      <a:pt x="4" y="16"/>
                      <a:pt x="4" y="16"/>
                      <a:pt x="4" y="17"/>
                    </a:cubicBezTo>
                    <a:cubicBezTo>
                      <a:pt x="5" y="17"/>
                      <a:pt x="4" y="18"/>
                      <a:pt x="4" y="18"/>
                    </a:cubicBezTo>
                    <a:cubicBezTo>
                      <a:pt x="4" y="18"/>
                      <a:pt x="4" y="18"/>
                      <a:pt x="3" y="18"/>
                    </a:cubicBezTo>
                    <a:cubicBezTo>
                      <a:pt x="3" y="18"/>
                      <a:pt x="3" y="19"/>
                      <a:pt x="3" y="19"/>
                    </a:cubicBezTo>
                    <a:cubicBezTo>
                      <a:pt x="3" y="19"/>
                      <a:pt x="3" y="19"/>
                      <a:pt x="3" y="19"/>
                    </a:cubicBezTo>
                    <a:cubicBezTo>
                      <a:pt x="3" y="19"/>
                      <a:pt x="3" y="20"/>
                      <a:pt x="3" y="20"/>
                    </a:cubicBezTo>
                    <a:cubicBezTo>
                      <a:pt x="4" y="20"/>
                      <a:pt x="5" y="20"/>
                      <a:pt x="6" y="21"/>
                    </a:cubicBezTo>
                    <a:cubicBezTo>
                      <a:pt x="6" y="21"/>
                      <a:pt x="6" y="21"/>
                      <a:pt x="6" y="21"/>
                    </a:cubicBezTo>
                    <a:cubicBezTo>
                      <a:pt x="6" y="21"/>
                      <a:pt x="6" y="21"/>
                      <a:pt x="6" y="21"/>
                    </a:cubicBezTo>
                    <a:cubicBezTo>
                      <a:pt x="5" y="21"/>
                      <a:pt x="4" y="21"/>
                      <a:pt x="4" y="22"/>
                    </a:cubicBezTo>
                    <a:cubicBezTo>
                      <a:pt x="3" y="23"/>
                      <a:pt x="3" y="23"/>
                      <a:pt x="2" y="24"/>
                    </a:cubicBezTo>
                    <a:cubicBezTo>
                      <a:pt x="2" y="24"/>
                      <a:pt x="2" y="24"/>
                      <a:pt x="2" y="24"/>
                    </a:cubicBezTo>
                    <a:cubicBezTo>
                      <a:pt x="2" y="24"/>
                      <a:pt x="2" y="24"/>
                      <a:pt x="2" y="24"/>
                    </a:cubicBezTo>
                    <a:cubicBezTo>
                      <a:pt x="2" y="24"/>
                      <a:pt x="3" y="24"/>
                      <a:pt x="3" y="24"/>
                    </a:cubicBezTo>
                    <a:cubicBezTo>
                      <a:pt x="3" y="24"/>
                      <a:pt x="4" y="24"/>
                      <a:pt x="4" y="24"/>
                    </a:cubicBezTo>
                    <a:cubicBezTo>
                      <a:pt x="5" y="24"/>
                      <a:pt x="6" y="24"/>
                      <a:pt x="6" y="23"/>
                    </a:cubicBezTo>
                    <a:cubicBezTo>
                      <a:pt x="6" y="23"/>
                      <a:pt x="7" y="23"/>
                      <a:pt x="7" y="23"/>
                    </a:cubicBezTo>
                    <a:cubicBezTo>
                      <a:pt x="8" y="23"/>
                      <a:pt x="9" y="23"/>
                      <a:pt x="10" y="23"/>
                    </a:cubicBezTo>
                    <a:cubicBezTo>
                      <a:pt x="11" y="22"/>
                      <a:pt x="12" y="22"/>
                      <a:pt x="13" y="22"/>
                    </a:cubicBezTo>
                    <a:cubicBezTo>
                      <a:pt x="13" y="22"/>
                      <a:pt x="14" y="22"/>
                      <a:pt x="15" y="21"/>
                    </a:cubicBezTo>
                    <a:cubicBezTo>
                      <a:pt x="15" y="21"/>
                      <a:pt x="15" y="20"/>
                      <a:pt x="15" y="20"/>
                    </a:cubicBezTo>
                    <a:cubicBezTo>
                      <a:pt x="15" y="20"/>
                      <a:pt x="15" y="20"/>
                      <a:pt x="14" y="20"/>
                    </a:cubicBezTo>
                    <a:cubicBezTo>
                      <a:pt x="14" y="20"/>
                      <a:pt x="14" y="20"/>
                      <a:pt x="14" y="19"/>
                    </a:cubicBezTo>
                    <a:cubicBezTo>
                      <a:pt x="15" y="19"/>
                      <a:pt x="15" y="18"/>
                      <a:pt x="15" y="18"/>
                    </a:cubicBezTo>
                    <a:cubicBezTo>
                      <a:pt x="16" y="17"/>
                      <a:pt x="15" y="16"/>
                      <a:pt x="14" y="16"/>
                    </a:cubicBezTo>
                    <a:cubicBezTo>
                      <a:pt x="13" y="15"/>
                      <a:pt x="13" y="15"/>
                      <a:pt x="13" y="15"/>
                    </a:cubicBezTo>
                    <a:cubicBezTo>
                      <a:pt x="13" y="15"/>
                      <a:pt x="13" y="15"/>
                      <a:pt x="13" y="15"/>
                    </a:cubicBezTo>
                    <a:cubicBezTo>
                      <a:pt x="13" y="16"/>
                      <a:pt x="13" y="16"/>
                      <a:pt x="13" y="16"/>
                    </a:cubicBezTo>
                    <a:cubicBezTo>
                      <a:pt x="13" y="15"/>
                      <a:pt x="13" y="15"/>
                      <a:pt x="13" y="15"/>
                    </a:cubicBezTo>
                    <a:cubicBezTo>
                      <a:pt x="13" y="15"/>
                      <a:pt x="13" y="15"/>
                      <a:pt x="13" y="15"/>
                    </a:cubicBezTo>
                    <a:cubicBezTo>
                      <a:pt x="13" y="15"/>
                      <a:pt x="13" y="15"/>
                      <a:pt x="13" y="15"/>
                    </a:cubicBezTo>
                    <a:cubicBezTo>
                      <a:pt x="12" y="14"/>
                      <a:pt x="12" y="13"/>
                      <a:pt x="12" y="12"/>
                    </a:cubicBezTo>
                    <a:cubicBezTo>
                      <a:pt x="11" y="12"/>
                      <a:pt x="11" y="12"/>
                      <a:pt x="11" y="11"/>
                    </a:cubicBezTo>
                    <a:cubicBezTo>
                      <a:pt x="10" y="11"/>
                      <a:pt x="9" y="10"/>
                      <a:pt x="9" y="9"/>
                    </a:cubicBezTo>
                    <a:cubicBezTo>
                      <a:pt x="9" y="8"/>
                      <a:pt x="8" y="7"/>
                      <a:pt x="7" y="7"/>
                    </a:cubicBezTo>
                    <a:cubicBezTo>
                      <a:pt x="7" y="7"/>
                      <a:pt x="7" y="7"/>
                      <a:pt x="7" y="7"/>
                    </a:cubicBezTo>
                    <a:cubicBezTo>
                      <a:pt x="7" y="6"/>
                      <a:pt x="7" y="6"/>
                      <a:pt x="7" y="5"/>
                    </a:cubicBezTo>
                    <a:cubicBezTo>
                      <a:pt x="8" y="5"/>
                      <a:pt x="8" y="4"/>
                      <a:pt x="8" y="3"/>
                    </a:cubicBezTo>
                    <a:cubicBezTo>
                      <a:pt x="8" y="3"/>
                      <a:pt x="8" y="2"/>
                      <a:pt x="8" y="2"/>
                    </a:cubicBezTo>
                    <a:cubicBezTo>
                      <a:pt x="7" y="2"/>
                      <a:pt x="7" y="2"/>
                      <a:pt x="7" y="2"/>
                    </a:cubicBezTo>
                    <a:cubicBezTo>
                      <a:pt x="6" y="2"/>
                      <a:pt x="6" y="2"/>
                      <a:pt x="5" y="2"/>
                    </a:cubicBezTo>
                    <a:cubicBezTo>
                      <a:pt x="5" y="2"/>
                      <a:pt x="5" y="2"/>
                      <a:pt x="5" y="2"/>
                    </a:cubicBezTo>
                    <a:cubicBezTo>
                      <a:pt x="5" y="2"/>
                      <a:pt x="5" y="2"/>
                      <a:pt x="5" y="2"/>
                    </a:cubicBezTo>
                    <a:cubicBezTo>
                      <a:pt x="5" y="1"/>
                      <a:pt x="6" y="1"/>
                      <a:pt x="6" y="0"/>
                    </a:cubicBezTo>
                    <a:cubicBezTo>
                      <a:pt x="6" y="0"/>
                      <a:pt x="6" y="0"/>
                      <a:pt x="6" y="0"/>
                    </a:cubicBezTo>
                    <a:cubicBezTo>
                      <a:pt x="6" y="0"/>
                      <a:pt x="6" y="0"/>
                      <a:pt x="5" y="0"/>
                    </a:cubicBezTo>
                    <a:cubicBezTo>
                      <a:pt x="5" y="0"/>
                      <a:pt x="4" y="0"/>
                      <a:pt x="3" y="0"/>
                    </a:cubicBezTo>
                    <a:cubicBezTo>
                      <a:pt x="3" y="0"/>
                      <a:pt x="3" y="0"/>
                      <a:pt x="3" y="0"/>
                    </a:cubicBezTo>
                    <a:cubicBezTo>
                      <a:pt x="2" y="1"/>
                      <a:pt x="2" y="2"/>
                      <a:pt x="2" y="2"/>
                    </a:cubicBezTo>
                    <a:cubicBezTo>
                      <a:pt x="1" y="3"/>
                      <a:pt x="1" y="3"/>
                      <a:pt x="1" y="3"/>
                    </a:cubicBezTo>
                    <a:cubicBezTo>
                      <a:pt x="0" y="3"/>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474">
                <a:extLst>
                  <a:ext uri="{FF2B5EF4-FFF2-40B4-BE49-F238E27FC236}">
                    <a16:creationId xmlns:a16="http://schemas.microsoft.com/office/drawing/2014/main" id="{7A367031-B14A-45EC-A4E2-3D7F758CD84A}"/>
                  </a:ext>
                </a:extLst>
              </p:cNvPr>
              <p:cNvSpPr>
                <a:spLocks noEditPoints="1"/>
              </p:cNvSpPr>
              <p:nvPr/>
            </p:nvSpPr>
            <p:spPr bwMode="auto">
              <a:xfrm>
                <a:off x="5266085" y="2153290"/>
                <a:ext cx="71436" cy="73023"/>
              </a:xfrm>
              <a:custGeom>
                <a:avLst/>
                <a:gdLst>
                  <a:gd name="T0" fmla="*/ 2 w 20"/>
                  <a:gd name="T1" fmla="*/ 8 h 20"/>
                  <a:gd name="T2" fmla="*/ 5 w 20"/>
                  <a:gd name="T3" fmla="*/ 12 h 20"/>
                  <a:gd name="T4" fmla="*/ 5 w 20"/>
                  <a:gd name="T5" fmla="*/ 12 h 20"/>
                  <a:gd name="T6" fmla="*/ 6 w 20"/>
                  <a:gd name="T7" fmla="*/ 9 h 20"/>
                  <a:gd name="T8" fmla="*/ 7 w 20"/>
                  <a:gd name="T9" fmla="*/ 9 h 20"/>
                  <a:gd name="T10" fmla="*/ 8 w 20"/>
                  <a:gd name="T11" fmla="*/ 10 h 20"/>
                  <a:gd name="T12" fmla="*/ 7 w 20"/>
                  <a:gd name="T13" fmla="*/ 11 h 20"/>
                  <a:gd name="T14" fmla="*/ 5 w 20"/>
                  <a:gd name="T15" fmla="*/ 12 h 20"/>
                  <a:gd name="T16" fmla="*/ 5 w 20"/>
                  <a:gd name="T17" fmla="*/ 13 h 20"/>
                  <a:gd name="T18" fmla="*/ 7 w 20"/>
                  <a:gd name="T19" fmla="*/ 14 h 20"/>
                  <a:gd name="T20" fmla="*/ 7 w 20"/>
                  <a:gd name="T21" fmla="*/ 14 h 20"/>
                  <a:gd name="T22" fmla="*/ 7 w 20"/>
                  <a:gd name="T23" fmla="*/ 14 h 20"/>
                  <a:gd name="T24" fmla="*/ 7 w 20"/>
                  <a:gd name="T25" fmla="*/ 14 h 20"/>
                  <a:gd name="T26" fmla="*/ 7 w 20"/>
                  <a:gd name="T27" fmla="*/ 14 h 20"/>
                  <a:gd name="T28" fmla="*/ 6 w 20"/>
                  <a:gd name="T29" fmla="*/ 16 h 20"/>
                  <a:gd name="T30" fmla="*/ 9 w 20"/>
                  <a:gd name="T31" fmla="*/ 18 h 20"/>
                  <a:gd name="T32" fmla="*/ 9 w 20"/>
                  <a:gd name="T33" fmla="*/ 18 h 20"/>
                  <a:gd name="T34" fmla="*/ 9 w 20"/>
                  <a:gd name="T35" fmla="*/ 19 h 20"/>
                  <a:gd name="T36" fmla="*/ 11 w 20"/>
                  <a:gd name="T37" fmla="*/ 20 h 20"/>
                  <a:gd name="T38" fmla="*/ 11 w 20"/>
                  <a:gd name="T39" fmla="*/ 16 h 20"/>
                  <a:gd name="T40" fmla="*/ 12 w 20"/>
                  <a:gd name="T41" fmla="*/ 14 h 20"/>
                  <a:gd name="T42" fmla="*/ 13 w 20"/>
                  <a:gd name="T43" fmla="*/ 10 h 20"/>
                  <a:gd name="T44" fmla="*/ 14 w 20"/>
                  <a:gd name="T45" fmla="*/ 8 h 20"/>
                  <a:gd name="T46" fmla="*/ 15 w 20"/>
                  <a:gd name="T47" fmla="*/ 12 h 20"/>
                  <a:gd name="T48" fmla="*/ 15 w 20"/>
                  <a:gd name="T49" fmla="*/ 15 h 20"/>
                  <a:gd name="T50" fmla="*/ 17 w 20"/>
                  <a:gd name="T51" fmla="*/ 15 h 20"/>
                  <a:gd name="T52" fmla="*/ 18 w 20"/>
                  <a:gd name="T53" fmla="*/ 15 h 20"/>
                  <a:gd name="T54" fmla="*/ 20 w 20"/>
                  <a:gd name="T55" fmla="*/ 13 h 20"/>
                  <a:gd name="T56" fmla="*/ 19 w 20"/>
                  <a:gd name="T57" fmla="*/ 12 h 20"/>
                  <a:gd name="T58" fmla="*/ 17 w 20"/>
                  <a:gd name="T59" fmla="*/ 10 h 20"/>
                  <a:gd name="T60" fmla="*/ 17 w 20"/>
                  <a:gd name="T61" fmla="*/ 9 h 20"/>
                  <a:gd name="T62" fmla="*/ 15 w 20"/>
                  <a:gd name="T63" fmla="*/ 7 h 20"/>
                  <a:gd name="T64" fmla="*/ 14 w 20"/>
                  <a:gd name="T65" fmla="*/ 6 h 20"/>
                  <a:gd name="T66" fmla="*/ 11 w 20"/>
                  <a:gd name="T67" fmla="*/ 4 h 20"/>
                  <a:gd name="T68" fmla="*/ 10 w 20"/>
                  <a:gd name="T69" fmla="*/ 2 h 20"/>
                  <a:gd name="T70" fmla="*/ 8 w 20"/>
                  <a:gd name="T71" fmla="*/ 0 h 20"/>
                  <a:gd name="T72" fmla="*/ 7 w 20"/>
                  <a:gd name="T73" fmla="*/ 3 h 20"/>
                  <a:gd name="T74" fmla="*/ 7 w 20"/>
                  <a:gd name="T75" fmla="*/ 3 h 20"/>
                  <a:gd name="T76" fmla="*/ 7 w 20"/>
                  <a:gd name="T77" fmla="*/ 4 h 20"/>
                  <a:gd name="T78" fmla="*/ 7 w 20"/>
                  <a:gd name="T79" fmla="*/ 3 h 20"/>
                  <a:gd name="T80" fmla="*/ 7 w 20"/>
                  <a:gd name="T81" fmla="*/ 3 h 20"/>
                  <a:gd name="T82" fmla="*/ 5 w 20"/>
                  <a:gd name="T83" fmla="*/ 3 h 20"/>
                  <a:gd name="T84" fmla="*/ 5 w 20"/>
                  <a:gd name="T85" fmla="*/ 3 h 20"/>
                  <a:gd name="T86" fmla="*/ 4 w 20"/>
                  <a:gd name="T87" fmla="*/ 3 h 20"/>
                  <a:gd name="T88" fmla="*/ 4 w 20"/>
                  <a:gd name="T89" fmla="*/ 3 h 20"/>
                  <a:gd name="T90" fmla="*/ 5 w 20"/>
                  <a:gd name="T91" fmla="*/ 3 h 20"/>
                  <a:gd name="T92" fmla="*/ 5 w 20"/>
                  <a:gd name="T93" fmla="*/ 2 h 20"/>
                  <a:gd name="T94" fmla="*/ 2 w 20"/>
                  <a:gd name="T95" fmla="*/ 2 h 20"/>
                  <a:gd name="T96" fmla="*/ 1 w 20"/>
                  <a:gd name="T97" fmla="*/ 4 h 20"/>
                  <a:gd name="T98" fmla="*/ 1 w 20"/>
                  <a:gd name="T99" fmla="*/ 7 h 20"/>
                  <a:gd name="T100" fmla="*/ 7 w 20"/>
                  <a:gd name="T101" fmla="*/ 13 h 20"/>
                  <a:gd name="T102" fmla="*/ 7 w 20"/>
                  <a:gd name="T103" fmla="*/ 6 h 20"/>
                  <a:gd name="T104" fmla="*/ 7 w 20"/>
                  <a:gd name="T105" fmla="*/ 6 h 20"/>
                  <a:gd name="T106" fmla="*/ 7 w 20"/>
                  <a:gd name="T10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 h="20">
                    <a:moveTo>
                      <a:pt x="1" y="7"/>
                    </a:moveTo>
                    <a:cubicBezTo>
                      <a:pt x="1" y="7"/>
                      <a:pt x="2" y="8"/>
                      <a:pt x="2" y="8"/>
                    </a:cubicBezTo>
                    <a:cubicBezTo>
                      <a:pt x="3" y="9"/>
                      <a:pt x="3" y="9"/>
                      <a:pt x="3" y="10"/>
                    </a:cubicBezTo>
                    <a:cubicBezTo>
                      <a:pt x="4" y="10"/>
                      <a:pt x="4" y="11"/>
                      <a:pt x="5" y="12"/>
                    </a:cubicBezTo>
                    <a:cubicBezTo>
                      <a:pt x="5" y="12"/>
                      <a:pt x="5" y="12"/>
                      <a:pt x="5" y="12"/>
                    </a:cubicBezTo>
                    <a:cubicBezTo>
                      <a:pt x="5" y="12"/>
                      <a:pt x="5" y="12"/>
                      <a:pt x="5" y="12"/>
                    </a:cubicBezTo>
                    <a:cubicBezTo>
                      <a:pt x="5" y="11"/>
                      <a:pt x="6" y="11"/>
                      <a:pt x="6" y="10"/>
                    </a:cubicBezTo>
                    <a:cubicBezTo>
                      <a:pt x="6" y="10"/>
                      <a:pt x="6" y="10"/>
                      <a:pt x="6" y="9"/>
                    </a:cubicBezTo>
                    <a:cubicBezTo>
                      <a:pt x="6" y="9"/>
                      <a:pt x="6" y="9"/>
                      <a:pt x="7" y="9"/>
                    </a:cubicBezTo>
                    <a:cubicBezTo>
                      <a:pt x="7" y="9"/>
                      <a:pt x="7" y="9"/>
                      <a:pt x="7" y="9"/>
                    </a:cubicBezTo>
                    <a:cubicBezTo>
                      <a:pt x="7" y="10"/>
                      <a:pt x="8" y="10"/>
                      <a:pt x="8" y="10"/>
                    </a:cubicBezTo>
                    <a:cubicBezTo>
                      <a:pt x="8" y="10"/>
                      <a:pt x="8" y="10"/>
                      <a:pt x="8" y="10"/>
                    </a:cubicBezTo>
                    <a:cubicBezTo>
                      <a:pt x="8" y="10"/>
                      <a:pt x="8" y="10"/>
                      <a:pt x="8" y="10"/>
                    </a:cubicBezTo>
                    <a:cubicBezTo>
                      <a:pt x="8" y="10"/>
                      <a:pt x="7" y="11"/>
                      <a:pt x="7" y="11"/>
                    </a:cubicBezTo>
                    <a:cubicBezTo>
                      <a:pt x="6" y="12"/>
                      <a:pt x="6" y="12"/>
                      <a:pt x="5" y="12"/>
                    </a:cubicBezTo>
                    <a:cubicBezTo>
                      <a:pt x="5" y="12"/>
                      <a:pt x="5" y="12"/>
                      <a:pt x="5" y="12"/>
                    </a:cubicBezTo>
                    <a:cubicBezTo>
                      <a:pt x="5" y="12"/>
                      <a:pt x="5" y="12"/>
                      <a:pt x="5" y="12"/>
                    </a:cubicBezTo>
                    <a:cubicBezTo>
                      <a:pt x="5" y="12"/>
                      <a:pt x="5" y="13"/>
                      <a:pt x="5" y="13"/>
                    </a:cubicBezTo>
                    <a:cubicBezTo>
                      <a:pt x="5" y="13"/>
                      <a:pt x="5" y="14"/>
                      <a:pt x="6" y="14"/>
                    </a:cubicBezTo>
                    <a:cubicBezTo>
                      <a:pt x="6" y="14"/>
                      <a:pt x="6" y="14"/>
                      <a:pt x="7" y="14"/>
                    </a:cubicBezTo>
                    <a:cubicBezTo>
                      <a:pt x="7" y="14"/>
                      <a:pt x="7" y="14"/>
                      <a:pt x="7" y="14"/>
                    </a:cubicBezTo>
                    <a:cubicBezTo>
                      <a:pt x="7" y="14"/>
                      <a:pt x="7" y="14"/>
                      <a:pt x="7" y="14"/>
                    </a:cubicBezTo>
                    <a:cubicBezTo>
                      <a:pt x="7" y="14"/>
                      <a:pt x="7" y="14"/>
                      <a:pt x="7" y="14"/>
                    </a:cubicBezTo>
                    <a:cubicBezTo>
                      <a:pt x="8" y="14"/>
                      <a:pt x="8" y="14"/>
                      <a:pt x="7" y="14"/>
                    </a:cubicBezTo>
                    <a:cubicBezTo>
                      <a:pt x="7" y="14"/>
                      <a:pt x="7" y="14"/>
                      <a:pt x="7" y="14"/>
                    </a:cubicBezTo>
                    <a:cubicBezTo>
                      <a:pt x="7" y="14"/>
                      <a:pt x="7" y="14"/>
                      <a:pt x="7" y="14"/>
                    </a:cubicBezTo>
                    <a:cubicBezTo>
                      <a:pt x="7" y="14"/>
                      <a:pt x="7" y="14"/>
                      <a:pt x="7" y="14"/>
                    </a:cubicBezTo>
                    <a:cubicBezTo>
                      <a:pt x="7" y="14"/>
                      <a:pt x="7" y="14"/>
                      <a:pt x="7" y="14"/>
                    </a:cubicBezTo>
                    <a:cubicBezTo>
                      <a:pt x="6" y="14"/>
                      <a:pt x="6" y="14"/>
                      <a:pt x="6" y="15"/>
                    </a:cubicBezTo>
                    <a:cubicBezTo>
                      <a:pt x="6" y="15"/>
                      <a:pt x="6" y="15"/>
                      <a:pt x="6" y="16"/>
                    </a:cubicBezTo>
                    <a:cubicBezTo>
                      <a:pt x="6" y="17"/>
                      <a:pt x="7" y="18"/>
                      <a:pt x="9" y="18"/>
                    </a:cubicBezTo>
                    <a:cubicBezTo>
                      <a:pt x="9" y="18"/>
                      <a:pt x="9" y="18"/>
                      <a:pt x="9" y="18"/>
                    </a:cubicBezTo>
                    <a:cubicBezTo>
                      <a:pt x="9" y="18"/>
                      <a:pt x="9" y="18"/>
                      <a:pt x="9" y="18"/>
                    </a:cubicBezTo>
                    <a:cubicBezTo>
                      <a:pt x="9" y="18"/>
                      <a:pt x="9" y="18"/>
                      <a:pt x="9" y="18"/>
                    </a:cubicBezTo>
                    <a:cubicBezTo>
                      <a:pt x="9" y="18"/>
                      <a:pt x="9" y="18"/>
                      <a:pt x="9" y="18"/>
                    </a:cubicBezTo>
                    <a:cubicBezTo>
                      <a:pt x="9" y="18"/>
                      <a:pt x="9" y="19"/>
                      <a:pt x="9" y="19"/>
                    </a:cubicBezTo>
                    <a:cubicBezTo>
                      <a:pt x="9" y="19"/>
                      <a:pt x="9" y="20"/>
                      <a:pt x="10" y="20"/>
                    </a:cubicBezTo>
                    <a:cubicBezTo>
                      <a:pt x="10" y="20"/>
                      <a:pt x="10" y="20"/>
                      <a:pt x="11" y="20"/>
                    </a:cubicBezTo>
                    <a:cubicBezTo>
                      <a:pt x="11" y="20"/>
                      <a:pt x="11" y="20"/>
                      <a:pt x="11" y="20"/>
                    </a:cubicBezTo>
                    <a:cubicBezTo>
                      <a:pt x="11" y="19"/>
                      <a:pt x="11" y="18"/>
                      <a:pt x="11" y="16"/>
                    </a:cubicBezTo>
                    <a:cubicBezTo>
                      <a:pt x="11" y="16"/>
                      <a:pt x="11" y="15"/>
                      <a:pt x="12" y="15"/>
                    </a:cubicBezTo>
                    <a:cubicBezTo>
                      <a:pt x="12" y="15"/>
                      <a:pt x="12" y="14"/>
                      <a:pt x="12" y="14"/>
                    </a:cubicBezTo>
                    <a:cubicBezTo>
                      <a:pt x="12" y="13"/>
                      <a:pt x="13" y="11"/>
                      <a:pt x="13" y="10"/>
                    </a:cubicBezTo>
                    <a:cubicBezTo>
                      <a:pt x="13" y="10"/>
                      <a:pt x="13" y="10"/>
                      <a:pt x="13" y="10"/>
                    </a:cubicBezTo>
                    <a:cubicBezTo>
                      <a:pt x="13" y="9"/>
                      <a:pt x="13" y="9"/>
                      <a:pt x="14" y="8"/>
                    </a:cubicBezTo>
                    <a:cubicBezTo>
                      <a:pt x="14" y="8"/>
                      <a:pt x="14" y="8"/>
                      <a:pt x="14" y="8"/>
                    </a:cubicBezTo>
                    <a:cubicBezTo>
                      <a:pt x="14" y="9"/>
                      <a:pt x="14" y="9"/>
                      <a:pt x="14" y="9"/>
                    </a:cubicBezTo>
                    <a:cubicBezTo>
                      <a:pt x="15" y="10"/>
                      <a:pt x="15" y="11"/>
                      <a:pt x="15" y="12"/>
                    </a:cubicBezTo>
                    <a:cubicBezTo>
                      <a:pt x="16" y="13"/>
                      <a:pt x="16" y="13"/>
                      <a:pt x="16" y="13"/>
                    </a:cubicBezTo>
                    <a:cubicBezTo>
                      <a:pt x="15" y="14"/>
                      <a:pt x="15" y="14"/>
                      <a:pt x="15" y="15"/>
                    </a:cubicBezTo>
                    <a:cubicBezTo>
                      <a:pt x="15" y="15"/>
                      <a:pt x="16" y="15"/>
                      <a:pt x="16" y="15"/>
                    </a:cubicBezTo>
                    <a:cubicBezTo>
                      <a:pt x="16" y="15"/>
                      <a:pt x="17" y="15"/>
                      <a:pt x="17" y="15"/>
                    </a:cubicBezTo>
                    <a:cubicBezTo>
                      <a:pt x="17" y="15"/>
                      <a:pt x="17" y="15"/>
                      <a:pt x="18" y="15"/>
                    </a:cubicBezTo>
                    <a:cubicBezTo>
                      <a:pt x="18" y="15"/>
                      <a:pt x="18" y="15"/>
                      <a:pt x="18" y="15"/>
                    </a:cubicBezTo>
                    <a:cubicBezTo>
                      <a:pt x="18" y="16"/>
                      <a:pt x="18" y="16"/>
                      <a:pt x="18" y="16"/>
                    </a:cubicBezTo>
                    <a:cubicBezTo>
                      <a:pt x="19" y="15"/>
                      <a:pt x="20" y="14"/>
                      <a:pt x="20" y="13"/>
                    </a:cubicBezTo>
                    <a:cubicBezTo>
                      <a:pt x="20" y="13"/>
                      <a:pt x="20" y="12"/>
                      <a:pt x="20" y="12"/>
                    </a:cubicBezTo>
                    <a:cubicBezTo>
                      <a:pt x="20" y="12"/>
                      <a:pt x="20" y="12"/>
                      <a:pt x="19" y="12"/>
                    </a:cubicBezTo>
                    <a:cubicBezTo>
                      <a:pt x="19" y="12"/>
                      <a:pt x="18" y="12"/>
                      <a:pt x="18" y="11"/>
                    </a:cubicBezTo>
                    <a:cubicBezTo>
                      <a:pt x="18" y="10"/>
                      <a:pt x="18" y="10"/>
                      <a:pt x="17" y="10"/>
                    </a:cubicBezTo>
                    <a:cubicBezTo>
                      <a:pt x="17" y="10"/>
                      <a:pt x="17" y="10"/>
                      <a:pt x="17" y="10"/>
                    </a:cubicBezTo>
                    <a:cubicBezTo>
                      <a:pt x="17" y="10"/>
                      <a:pt x="17" y="9"/>
                      <a:pt x="17" y="9"/>
                    </a:cubicBezTo>
                    <a:cubicBezTo>
                      <a:pt x="17" y="9"/>
                      <a:pt x="17" y="8"/>
                      <a:pt x="16" y="8"/>
                    </a:cubicBezTo>
                    <a:cubicBezTo>
                      <a:pt x="16" y="8"/>
                      <a:pt x="15" y="8"/>
                      <a:pt x="15" y="7"/>
                    </a:cubicBezTo>
                    <a:cubicBezTo>
                      <a:pt x="15" y="7"/>
                      <a:pt x="14" y="7"/>
                      <a:pt x="14" y="6"/>
                    </a:cubicBezTo>
                    <a:cubicBezTo>
                      <a:pt x="14" y="6"/>
                      <a:pt x="14" y="6"/>
                      <a:pt x="14" y="6"/>
                    </a:cubicBezTo>
                    <a:cubicBezTo>
                      <a:pt x="13" y="6"/>
                      <a:pt x="13" y="6"/>
                      <a:pt x="13" y="5"/>
                    </a:cubicBezTo>
                    <a:cubicBezTo>
                      <a:pt x="12" y="5"/>
                      <a:pt x="11" y="5"/>
                      <a:pt x="11" y="4"/>
                    </a:cubicBezTo>
                    <a:cubicBezTo>
                      <a:pt x="11" y="3"/>
                      <a:pt x="11" y="3"/>
                      <a:pt x="10" y="2"/>
                    </a:cubicBezTo>
                    <a:cubicBezTo>
                      <a:pt x="10" y="2"/>
                      <a:pt x="10" y="2"/>
                      <a:pt x="10" y="2"/>
                    </a:cubicBezTo>
                    <a:cubicBezTo>
                      <a:pt x="10" y="1"/>
                      <a:pt x="9" y="1"/>
                      <a:pt x="9" y="1"/>
                    </a:cubicBezTo>
                    <a:cubicBezTo>
                      <a:pt x="8" y="1"/>
                      <a:pt x="8" y="1"/>
                      <a:pt x="8" y="0"/>
                    </a:cubicBezTo>
                    <a:cubicBezTo>
                      <a:pt x="7" y="0"/>
                      <a:pt x="7" y="1"/>
                      <a:pt x="7" y="1"/>
                    </a:cubicBezTo>
                    <a:cubicBezTo>
                      <a:pt x="7" y="1"/>
                      <a:pt x="7" y="2"/>
                      <a:pt x="7" y="3"/>
                    </a:cubicBezTo>
                    <a:cubicBezTo>
                      <a:pt x="7" y="3"/>
                      <a:pt x="7" y="3"/>
                      <a:pt x="7" y="3"/>
                    </a:cubicBezTo>
                    <a:cubicBezTo>
                      <a:pt x="7" y="3"/>
                      <a:pt x="7" y="3"/>
                      <a:pt x="7" y="3"/>
                    </a:cubicBezTo>
                    <a:cubicBezTo>
                      <a:pt x="7" y="3"/>
                      <a:pt x="7" y="3"/>
                      <a:pt x="7" y="4"/>
                    </a:cubicBezTo>
                    <a:cubicBezTo>
                      <a:pt x="7" y="4"/>
                      <a:pt x="7" y="4"/>
                      <a:pt x="7" y="4"/>
                    </a:cubicBezTo>
                    <a:cubicBezTo>
                      <a:pt x="7" y="4"/>
                      <a:pt x="7" y="4"/>
                      <a:pt x="7" y="4"/>
                    </a:cubicBezTo>
                    <a:cubicBezTo>
                      <a:pt x="7" y="3"/>
                      <a:pt x="7" y="3"/>
                      <a:pt x="7" y="3"/>
                    </a:cubicBezTo>
                    <a:cubicBezTo>
                      <a:pt x="7" y="3"/>
                      <a:pt x="7" y="3"/>
                      <a:pt x="7" y="3"/>
                    </a:cubicBezTo>
                    <a:cubicBezTo>
                      <a:pt x="7" y="3"/>
                      <a:pt x="7" y="3"/>
                      <a:pt x="7" y="3"/>
                    </a:cubicBezTo>
                    <a:cubicBezTo>
                      <a:pt x="7" y="3"/>
                      <a:pt x="6" y="3"/>
                      <a:pt x="6" y="3"/>
                    </a:cubicBezTo>
                    <a:cubicBezTo>
                      <a:pt x="6" y="2"/>
                      <a:pt x="5" y="2"/>
                      <a:pt x="5" y="3"/>
                    </a:cubicBezTo>
                    <a:cubicBezTo>
                      <a:pt x="5" y="3"/>
                      <a:pt x="5" y="3"/>
                      <a:pt x="5" y="3"/>
                    </a:cubicBezTo>
                    <a:cubicBezTo>
                      <a:pt x="5" y="3"/>
                      <a:pt x="5" y="3"/>
                      <a:pt x="5" y="3"/>
                    </a:cubicBezTo>
                    <a:cubicBezTo>
                      <a:pt x="5" y="3"/>
                      <a:pt x="5" y="3"/>
                      <a:pt x="5" y="3"/>
                    </a:cubicBezTo>
                    <a:cubicBezTo>
                      <a:pt x="5" y="3"/>
                      <a:pt x="4" y="3"/>
                      <a:pt x="4" y="3"/>
                    </a:cubicBezTo>
                    <a:cubicBezTo>
                      <a:pt x="4" y="3"/>
                      <a:pt x="4" y="3"/>
                      <a:pt x="4" y="3"/>
                    </a:cubicBezTo>
                    <a:cubicBezTo>
                      <a:pt x="4" y="3"/>
                      <a:pt x="4" y="3"/>
                      <a:pt x="4" y="3"/>
                    </a:cubicBezTo>
                    <a:cubicBezTo>
                      <a:pt x="4" y="3"/>
                      <a:pt x="4" y="3"/>
                      <a:pt x="5" y="3"/>
                    </a:cubicBezTo>
                    <a:cubicBezTo>
                      <a:pt x="5" y="3"/>
                      <a:pt x="5" y="3"/>
                      <a:pt x="5" y="3"/>
                    </a:cubicBezTo>
                    <a:cubicBezTo>
                      <a:pt x="5" y="3"/>
                      <a:pt x="5" y="3"/>
                      <a:pt x="5" y="3"/>
                    </a:cubicBezTo>
                    <a:cubicBezTo>
                      <a:pt x="5" y="2"/>
                      <a:pt x="5" y="2"/>
                      <a:pt x="5" y="2"/>
                    </a:cubicBezTo>
                    <a:cubicBezTo>
                      <a:pt x="4" y="2"/>
                      <a:pt x="4" y="1"/>
                      <a:pt x="4" y="2"/>
                    </a:cubicBezTo>
                    <a:cubicBezTo>
                      <a:pt x="3" y="2"/>
                      <a:pt x="2" y="2"/>
                      <a:pt x="2" y="2"/>
                    </a:cubicBezTo>
                    <a:cubicBezTo>
                      <a:pt x="1" y="2"/>
                      <a:pt x="1" y="2"/>
                      <a:pt x="1" y="3"/>
                    </a:cubicBezTo>
                    <a:cubicBezTo>
                      <a:pt x="1" y="3"/>
                      <a:pt x="1" y="3"/>
                      <a:pt x="1" y="4"/>
                    </a:cubicBezTo>
                    <a:cubicBezTo>
                      <a:pt x="0" y="4"/>
                      <a:pt x="0" y="5"/>
                      <a:pt x="1" y="6"/>
                    </a:cubicBezTo>
                    <a:cubicBezTo>
                      <a:pt x="1" y="6"/>
                      <a:pt x="2" y="6"/>
                      <a:pt x="1" y="7"/>
                    </a:cubicBezTo>
                    <a:close/>
                    <a:moveTo>
                      <a:pt x="8" y="13"/>
                    </a:moveTo>
                    <a:cubicBezTo>
                      <a:pt x="7" y="13"/>
                      <a:pt x="7" y="13"/>
                      <a:pt x="7" y="13"/>
                    </a:cubicBezTo>
                    <a:cubicBezTo>
                      <a:pt x="8" y="13"/>
                      <a:pt x="8" y="13"/>
                      <a:pt x="8" y="13"/>
                    </a:cubicBezTo>
                    <a:close/>
                    <a:moveTo>
                      <a:pt x="7" y="6"/>
                    </a:moveTo>
                    <a:cubicBezTo>
                      <a:pt x="7" y="6"/>
                      <a:pt x="7" y="6"/>
                      <a:pt x="7" y="6"/>
                    </a:cubicBezTo>
                    <a:cubicBezTo>
                      <a:pt x="7" y="6"/>
                      <a:pt x="7" y="6"/>
                      <a:pt x="7" y="6"/>
                    </a:cubicBezTo>
                    <a:cubicBezTo>
                      <a:pt x="7" y="5"/>
                      <a:pt x="7" y="5"/>
                      <a:pt x="7" y="5"/>
                    </a:cubicBezTo>
                    <a:lnTo>
                      <a:pt x="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475">
                <a:extLst>
                  <a:ext uri="{FF2B5EF4-FFF2-40B4-BE49-F238E27FC236}">
                    <a16:creationId xmlns:a16="http://schemas.microsoft.com/office/drawing/2014/main" id="{4B2559D6-5A4F-4BBC-9143-E4ED4A249A8D}"/>
                  </a:ext>
                </a:extLst>
              </p:cNvPr>
              <p:cNvSpPr>
                <a:spLocks/>
              </p:cNvSpPr>
              <p:nvPr/>
            </p:nvSpPr>
            <p:spPr bwMode="auto">
              <a:xfrm>
                <a:off x="4718408" y="2146940"/>
                <a:ext cx="76198" cy="68262"/>
              </a:xfrm>
              <a:custGeom>
                <a:avLst/>
                <a:gdLst>
                  <a:gd name="T0" fmla="*/ 20 w 21"/>
                  <a:gd name="T1" fmla="*/ 14 h 19"/>
                  <a:gd name="T2" fmla="*/ 19 w 21"/>
                  <a:gd name="T3" fmla="*/ 13 h 19"/>
                  <a:gd name="T4" fmla="*/ 18 w 21"/>
                  <a:gd name="T5" fmla="*/ 12 h 19"/>
                  <a:gd name="T6" fmla="*/ 16 w 21"/>
                  <a:gd name="T7" fmla="*/ 12 h 19"/>
                  <a:gd name="T8" fmla="*/ 15 w 21"/>
                  <a:gd name="T9" fmla="*/ 12 h 19"/>
                  <a:gd name="T10" fmla="*/ 12 w 21"/>
                  <a:gd name="T11" fmla="*/ 12 h 19"/>
                  <a:gd name="T12" fmla="*/ 10 w 21"/>
                  <a:gd name="T13" fmla="*/ 12 h 19"/>
                  <a:gd name="T14" fmla="*/ 10 w 21"/>
                  <a:gd name="T15" fmla="*/ 11 h 19"/>
                  <a:gd name="T16" fmla="*/ 8 w 21"/>
                  <a:gd name="T17" fmla="*/ 9 h 19"/>
                  <a:gd name="T18" fmla="*/ 7 w 21"/>
                  <a:gd name="T19" fmla="*/ 8 h 19"/>
                  <a:gd name="T20" fmla="*/ 7 w 21"/>
                  <a:gd name="T21" fmla="*/ 8 h 19"/>
                  <a:gd name="T22" fmla="*/ 7 w 21"/>
                  <a:gd name="T23" fmla="*/ 8 h 19"/>
                  <a:gd name="T24" fmla="*/ 7 w 21"/>
                  <a:gd name="T25" fmla="*/ 8 h 19"/>
                  <a:gd name="T26" fmla="*/ 7 w 21"/>
                  <a:gd name="T27" fmla="*/ 8 h 19"/>
                  <a:gd name="T28" fmla="*/ 7 w 21"/>
                  <a:gd name="T29" fmla="*/ 8 h 19"/>
                  <a:gd name="T30" fmla="*/ 7 w 21"/>
                  <a:gd name="T31" fmla="*/ 8 h 19"/>
                  <a:gd name="T32" fmla="*/ 9 w 21"/>
                  <a:gd name="T33" fmla="*/ 8 h 19"/>
                  <a:gd name="T34" fmla="*/ 9 w 21"/>
                  <a:gd name="T35" fmla="*/ 7 h 19"/>
                  <a:gd name="T36" fmla="*/ 9 w 21"/>
                  <a:gd name="T37" fmla="*/ 7 h 19"/>
                  <a:gd name="T38" fmla="*/ 8 w 21"/>
                  <a:gd name="T39" fmla="*/ 5 h 19"/>
                  <a:gd name="T40" fmla="*/ 7 w 21"/>
                  <a:gd name="T41" fmla="*/ 4 h 19"/>
                  <a:gd name="T42" fmla="*/ 6 w 21"/>
                  <a:gd name="T43" fmla="*/ 4 h 19"/>
                  <a:gd name="T44" fmla="*/ 5 w 21"/>
                  <a:gd name="T45" fmla="*/ 3 h 19"/>
                  <a:gd name="T46" fmla="*/ 5 w 21"/>
                  <a:gd name="T47" fmla="*/ 3 h 19"/>
                  <a:gd name="T48" fmla="*/ 5 w 21"/>
                  <a:gd name="T49" fmla="*/ 2 h 19"/>
                  <a:gd name="T50" fmla="*/ 3 w 21"/>
                  <a:gd name="T51" fmla="*/ 0 h 19"/>
                  <a:gd name="T52" fmla="*/ 1 w 21"/>
                  <a:gd name="T53" fmla="*/ 1 h 19"/>
                  <a:gd name="T54" fmla="*/ 0 w 21"/>
                  <a:gd name="T55" fmla="*/ 2 h 19"/>
                  <a:gd name="T56" fmla="*/ 1 w 21"/>
                  <a:gd name="T57" fmla="*/ 5 h 19"/>
                  <a:gd name="T58" fmla="*/ 1 w 21"/>
                  <a:gd name="T59" fmla="*/ 5 h 19"/>
                  <a:gd name="T60" fmla="*/ 3 w 21"/>
                  <a:gd name="T61" fmla="*/ 6 h 19"/>
                  <a:gd name="T62" fmla="*/ 4 w 21"/>
                  <a:gd name="T63" fmla="*/ 7 h 19"/>
                  <a:gd name="T64" fmla="*/ 4 w 21"/>
                  <a:gd name="T65" fmla="*/ 8 h 19"/>
                  <a:gd name="T66" fmla="*/ 3 w 21"/>
                  <a:gd name="T67" fmla="*/ 10 h 19"/>
                  <a:gd name="T68" fmla="*/ 2 w 21"/>
                  <a:gd name="T69" fmla="*/ 11 h 19"/>
                  <a:gd name="T70" fmla="*/ 2 w 21"/>
                  <a:gd name="T71" fmla="*/ 14 h 19"/>
                  <a:gd name="T72" fmla="*/ 3 w 21"/>
                  <a:gd name="T73" fmla="*/ 15 h 19"/>
                  <a:gd name="T74" fmla="*/ 3 w 21"/>
                  <a:gd name="T75" fmla="*/ 15 h 19"/>
                  <a:gd name="T76" fmla="*/ 5 w 21"/>
                  <a:gd name="T77" fmla="*/ 16 h 19"/>
                  <a:gd name="T78" fmla="*/ 6 w 21"/>
                  <a:gd name="T79" fmla="*/ 15 h 19"/>
                  <a:gd name="T80" fmla="*/ 6 w 21"/>
                  <a:gd name="T81" fmla="*/ 16 h 19"/>
                  <a:gd name="T82" fmla="*/ 6 w 21"/>
                  <a:gd name="T83" fmla="*/ 16 h 19"/>
                  <a:gd name="T84" fmla="*/ 6 w 21"/>
                  <a:gd name="T85" fmla="*/ 17 h 19"/>
                  <a:gd name="T86" fmla="*/ 9 w 21"/>
                  <a:gd name="T87" fmla="*/ 18 h 19"/>
                  <a:gd name="T88" fmla="*/ 13 w 21"/>
                  <a:gd name="T89" fmla="*/ 18 h 19"/>
                  <a:gd name="T90" fmla="*/ 14 w 21"/>
                  <a:gd name="T91" fmla="*/ 19 h 19"/>
                  <a:gd name="T92" fmla="*/ 16 w 21"/>
                  <a:gd name="T93" fmla="*/ 19 h 19"/>
                  <a:gd name="T94" fmla="*/ 18 w 21"/>
                  <a:gd name="T95" fmla="*/ 19 h 19"/>
                  <a:gd name="T96" fmla="*/ 18 w 21"/>
                  <a:gd name="T97" fmla="*/ 19 h 19"/>
                  <a:gd name="T98" fmla="*/ 20 w 21"/>
                  <a:gd name="T99" fmla="*/ 18 h 19"/>
                  <a:gd name="T100" fmla="*/ 20 w 21"/>
                  <a:gd name="T101" fmla="*/ 17 h 19"/>
                  <a:gd name="T102" fmla="*/ 20 w 21"/>
                  <a:gd name="T103" fmla="*/ 16 h 19"/>
                  <a:gd name="T104" fmla="*/ 20 w 21"/>
                  <a:gd name="T105"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19">
                    <a:moveTo>
                      <a:pt x="20" y="14"/>
                    </a:moveTo>
                    <a:cubicBezTo>
                      <a:pt x="20" y="13"/>
                      <a:pt x="20" y="13"/>
                      <a:pt x="19" y="13"/>
                    </a:cubicBezTo>
                    <a:cubicBezTo>
                      <a:pt x="19" y="12"/>
                      <a:pt x="19" y="12"/>
                      <a:pt x="18" y="12"/>
                    </a:cubicBezTo>
                    <a:cubicBezTo>
                      <a:pt x="17" y="12"/>
                      <a:pt x="17" y="12"/>
                      <a:pt x="16" y="12"/>
                    </a:cubicBezTo>
                    <a:cubicBezTo>
                      <a:pt x="16" y="12"/>
                      <a:pt x="16" y="12"/>
                      <a:pt x="15" y="12"/>
                    </a:cubicBezTo>
                    <a:cubicBezTo>
                      <a:pt x="14" y="12"/>
                      <a:pt x="13" y="12"/>
                      <a:pt x="12" y="12"/>
                    </a:cubicBezTo>
                    <a:cubicBezTo>
                      <a:pt x="11" y="12"/>
                      <a:pt x="11" y="12"/>
                      <a:pt x="10" y="12"/>
                    </a:cubicBezTo>
                    <a:cubicBezTo>
                      <a:pt x="10" y="11"/>
                      <a:pt x="10" y="11"/>
                      <a:pt x="10" y="11"/>
                    </a:cubicBezTo>
                    <a:cubicBezTo>
                      <a:pt x="9" y="11"/>
                      <a:pt x="8" y="10"/>
                      <a:pt x="8" y="9"/>
                    </a:cubicBezTo>
                    <a:cubicBezTo>
                      <a:pt x="7" y="9"/>
                      <a:pt x="7" y="9"/>
                      <a:pt x="7" y="8"/>
                    </a:cubicBezTo>
                    <a:cubicBezTo>
                      <a:pt x="6" y="8"/>
                      <a:pt x="6"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8" y="8"/>
                      <a:pt x="8" y="8"/>
                      <a:pt x="9" y="8"/>
                    </a:cubicBezTo>
                    <a:cubicBezTo>
                      <a:pt x="9" y="8"/>
                      <a:pt x="9" y="7"/>
                      <a:pt x="9" y="7"/>
                    </a:cubicBezTo>
                    <a:cubicBezTo>
                      <a:pt x="9" y="7"/>
                      <a:pt x="9" y="7"/>
                      <a:pt x="9" y="7"/>
                    </a:cubicBezTo>
                    <a:cubicBezTo>
                      <a:pt x="8" y="6"/>
                      <a:pt x="8" y="6"/>
                      <a:pt x="8" y="5"/>
                    </a:cubicBezTo>
                    <a:cubicBezTo>
                      <a:pt x="8" y="5"/>
                      <a:pt x="8" y="4"/>
                      <a:pt x="7" y="4"/>
                    </a:cubicBezTo>
                    <a:cubicBezTo>
                      <a:pt x="7" y="4"/>
                      <a:pt x="7" y="4"/>
                      <a:pt x="6" y="4"/>
                    </a:cubicBezTo>
                    <a:cubicBezTo>
                      <a:pt x="6" y="4"/>
                      <a:pt x="5" y="4"/>
                      <a:pt x="5" y="3"/>
                    </a:cubicBezTo>
                    <a:cubicBezTo>
                      <a:pt x="5" y="3"/>
                      <a:pt x="5" y="3"/>
                      <a:pt x="5" y="3"/>
                    </a:cubicBezTo>
                    <a:cubicBezTo>
                      <a:pt x="5" y="2"/>
                      <a:pt x="5" y="2"/>
                      <a:pt x="5" y="2"/>
                    </a:cubicBezTo>
                    <a:cubicBezTo>
                      <a:pt x="4" y="1"/>
                      <a:pt x="4" y="1"/>
                      <a:pt x="3" y="0"/>
                    </a:cubicBezTo>
                    <a:cubicBezTo>
                      <a:pt x="2" y="0"/>
                      <a:pt x="1" y="0"/>
                      <a:pt x="1" y="1"/>
                    </a:cubicBezTo>
                    <a:cubicBezTo>
                      <a:pt x="1" y="1"/>
                      <a:pt x="0" y="1"/>
                      <a:pt x="0" y="2"/>
                    </a:cubicBezTo>
                    <a:cubicBezTo>
                      <a:pt x="1" y="3"/>
                      <a:pt x="1" y="4"/>
                      <a:pt x="1" y="5"/>
                    </a:cubicBezTo>
                    <a:cubicBezTo>
                      <a:pt x="1" y="5"/>
                      <a:pt x="1" y="5"/>
                      <a:pt x="1" y="5"/>
                    </a:cubicBezTo>
                    <a:cubicBezTo>
                      <a:pt x="2" y="5"/>
                      <a:pt x="3" y="5"/>
                      <a:pt x="3" y="6"/>
                    </a:cubicBezTo>
                    <a:cubicBezTo>
                      <a:pt x="4" y="6"/>
                      <a:pt x="4" y="6"/>
                      <a:pt x="4" y="7"/>
                    </a:cubicBezTo>
                    <a:cubicBezTo>
                      <a:pt x="4" y="7"/>
                      <a:pt x="4" y="8"/>
                      <a:pt x="4" y="8"/>
                    </a:cubicBezTo>
                    <a:cubicBezTo>
                      <a:pt x="4" y="9"/>
                      <a:pt x="4" y="9"/>
                      <a:pt x="3" y="10"/>
                    </a:cubicBezTo>
                    <a:cubicBezTo>
                      <a:pt x="3" y="10"/>
                      <a:pt x="3" y="10"/>
                      <a:pt x="2" y="11"/>
                    </a:cubicBezTo>
                    <a:cubicBezTo>
                      <a:pt x="2" y="12"/>
                      <a:pt x="2" y="13"/>
                      <a:pt x="2" y="14"/>
                    </a:cubicBezTo>
                    <a:cubicBezTo>
                      <a:pt x="2" y="15"/>
                      <a:pt x="3" y="15"/>
                      <a:pt x="3" y="15"/>
                    </a:cubicBezTo>
                    <a:cubicBezTo>
                      <a:pt x="3" y="15"/>
                      <a:pt x="3" y="15"/>
                      <a:pt x="3" y="15"/>
                    </a:cubicBezTo>
                    <a:cubicBezTo>
                      <a:pt x="4" y="16"/>
                      <a:pt x="4" y="16"/>
                      <a:pt x="5" y="16"/>
                    </a:cubicBezTo>
                    <a:cubicBezTo>
                      <a:pt x="5" y="16"/>
                      <a:pt x="5" y="15"/>
                      <a:pt x="6" y="15"/>
                    </a:cubicBezTo>
                    <a:cubicBezTo>
                      <a:pt x="6" y="15"/>
                      <a:pt x="6" y="16"/>
                      <a:pt x="6" y="16"/>
                    </a:cubicBezTo>
                    <a:cubicBezTo>
                      <a:pt x="6" y="16"/>
                      <a:pt x="6" y="16"/>
                      <a:pt x="6" y="16"/>
                    </a:cubicBezTo>
                    <a:cubicBezTo>
                      <a:pt x="6" y="17"/>
                      <a:pt x="6" y="17"/>
                      <a:pt x="6" y="17"/>
                    </a:cubicBezTo>
                    <a:cubicBezTo>
                      <a:pt x="7" y="17"/>
                      <a:pt x="8" y="18"/>
                      <a:pt x="9" y="18"/>
                    </a:cubicBezTo>
                    <a:cubicBezTo>
                      <a:pt x="10" y="18"/>
                      <a:pt x="12" y="18"/>
                      <a:pt x="13" y="18"/>
                    </a:cubicBezTo>
                    <a:cubicBezTo>
                      <a:pt x="14" y="18"/>
                      <a:pt x="14" y="19"/>
                      <a:pt x="14" y="19"/>
                    </a:cubicBezTo>
                    <a:cubicBezTo>
                      <a:pt x="15" y="19"/>
                      <a:pt x="16" y="19"/>
                      <a:pt x="16" y="19"/>
                    </a:cubicBezTo>
                    <a:cubicBezTo>
                      <a:pt x="17" y="19"/>
                      <a:pt x="17" y="19"/>
                      <a:pt x="18" y="19"/>
                    </a:cubicBezTo>
                    <a:cubicBezTo>
                      <a:pt x="18" y="19"/>
                      <a:pt x="18" y="19"/>
                      <a:pt x="18" y="19"/>
                    </a:cubicBezTo>
                    <a:cubicBezTo>
                      <a:pt x="19" y="18"/>
                      <a:pt x="19" y="18"/>
                      <a:pt x="20" y="18"/>
                    </a:cubicBezTo>
                    <a:cubicBezTo>
                      <a:pt x="20" y="18"/>
                      <a:pt x="20" y="17"/>
                      <a:pt x="20" y="17"/>
                    </a:cubicBezTo>
                    <a:cubicBezTo>
                      <a:pt x="20" y="17"/>
                      <a:pt x="20" y="16"/>
                      <a:pt x="20" y="16"/>
                    </a:cubicBezTo>
                    <a:cubicBezTo>
                      <a:pt x="21" y="15"/>
                      <a:pt x="21" y="14"/>
                      <a:pt x="2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476">
                <a:extLst>
                  <a:ext uri="{FF2B5EF4-FFF2-40B4-BE49-F238E27FC236}">
                    <a16:creationId xmlns:a16="http://schemas.microsoft.com/office/drawing/2014/main" id="{CFAF2AC9-ACD1-4398-9C8F-CEB55BE60347}"/>
                  </a:ext>
                </a:extLst>
              </p:cNvPr>
              <p:cNvSpPr>
                <a:spLocks/>
              </p:cNvSpPr>
              <p:nvPr/>
            </p:nvSpPr>
            <p:spPr bwMode="auto">
              <a:xfrm>
                <a:off x="4592999" y="2127890"/>
                <a:ext cx="71436" cy="47624"/>
              </a:xfrm>
              <a:custGeom>
                <a:avLst/>
                <a:gdLst>
                  <a:gd name="T0" fmla="*/ 13 w 20"/>
                  <a:gd name="T1" fmla="*/ 8 h 13"/>
                  <a:gd name="T2" fmla="*/ 11 w 20"/>
                  <a:gd name="T3" fmla="*/ 7 h 13"/>
                  <a:gd name="T4" fmla="*/ 11 w 20"/>
                  <a:gd name="T5" fmla="*/ 7 h 13"/>
                  <a:gd name="T6" fmla="*/ 11 w 20"/>
                  <a:gd name="T7" fmla="*/ 5 h 13"/>
                  <a:gd name="T8" fmla="*/ 11 w 20"/>
                  <a:gd name="T9" fmla="*/ 3 h 13"/>
                  <a:gd name="T10" fmla="*/ 10 w 20"/>
                  <a:gd name="T11" fmla="*/ 2 h 13"/>
                  <a:gd name="T12" fmla="*/ 9 w 20"/>
                  <a:gd name="T13" fmla="*/ 1 h 13"/>
                  <a:gd name="T14" fmla="*/ 8 w 20"/>
                  <a:gd name="T15" fmla="*/ 0 h 13"/>
                  <a:gd name="T16" fmla="*/ 7 w 20"/>
                  <a:gd name="T17" fmla="*/ 0 h 13"/>
                  <a:gd name="T18" fmla="*/ 5 w 20"/>
                  <a:gd name="T19" fmla="*/ 2 h 13"/>
                  <a:gd name="T20" fmla="*/ 4 w 20"/>
                  <a:gd name="T21" fmla="*/ 2 h 13"/>
                  <a:gd name="T22" fmla="*/ 3 w 20"/>
                  <a:gd name="T23" fmla="*/ 3 h 13"/>
                  <a:gd name="T24" fmla="*/ 2 w 20"/>
                  <a:gd name="T25" fmla="*/ 4 h 13"/>
                  <a:gd name="T26" fmla="*/ 2 w 20"/>
                  <a:gd name="T27" fmla="*/ 5 h 13"/>
                  <a:gd name="T28" fmla="*/ 3 w 20"/>
                  <a:gd name="T29" fmla="*/ 5 h 13"/>
                  <a:gd name="T30" fmla="*/ 3 w 20"/>
                  <a:gd name="T31" fmla="*/ 5 h 13"/>
                  <a:gd name="T32" fmla="*/ 3 w 20"/>
                  <a:gd name="T33" fmla="*/ 5 h 13"/>
                  <a:gd name="T34" fmla="*/ 1 w 20"/>
                  <a:gd name="T35" fmla="*/ 5 h 13"/>
                  <a:gd name="T36" fmla="*/ 0 w 20"/>
                  <a:gd name="T37" fmla="*/ 6 h 13"/>
                  <a:gd name="T38" fmla="*/ 0 w 20"/>
                  <a:gd name="T39" fmla="*/ 7 h 13"/>
                  <a:gd name="T40" fmla="*/ 1 w 20"/>
                  <a:gd name="T41" fmla="*/ 8 h 13"/>
                  <a:gd name="T42" fmla="*/ 4 w 20"/>
                  <a:gd name="T43" fmla="*/ 9 h 13"/>
                  <a:gd name="T44" fmla="*/ 5 w 20"/>
                  <a:gd name="T45" fmla="*/ 9 h 13"/>
                  <a:gd name="T46" fmla="*/ 7 w 20"/>
                  <a:gd name="T47" fmla="*/ 9 h 13"/>
                  <a:gd name="T48" fmla="*/ 7 w 20"/>
                  <a:gd name="T49" fmla="*/ 9 h 13"/>
                  <a:gd name="T50" fmla="*/ 7 w 20"/>
                  <a:gd name="T51" fmla="*/ 10 h 13"/>
                  <a:gd name="T52" fmla="*/ 3 w 20"/>
                  <a:gd name="T53" fmla="*/ 10 h 13"/>
                  <a:gd name="T54" fmla="*/ 3 w 20"/>
                  <a:gd name="T55" fmla="*/ 11 h 13"/>
                  <a:gd name="T56" fmla="*/ 4 w 20"/>
                  <a:gd name="T57" fmla="*/ 12 h 13"/>
                  <a:gd name="T58" fmla="*/ 4 w 20"/>
                  <a:gd name="T59" fmla="*/ 13 h 13"/>
                  <a:gd name="T60" fmla="*/ 6 w 20"/>
                  <a:gd name="T61" fmla="*/ 13 h 13"/>
                  <a:gd name="T62" fmla="*/ 9 w 20"/>
                  <a:gd name="T63" fmla="*/ 12 h 13"/>
                  <a:gd name="T64" fmla="*/ 10 w 20"/>
                  <a:gd name="T65" fmla="*/ 12 h 13"/>
                  <a:gd name="T66" fmla="*/ 12 w 20"/>
                  <a:gd name="T67" fmla="*/ 11 h 13"/>
                  <a:gd name="T68" fmla="*/ 12 w 20"/>
                  <a:gd name="T69" fmla="*/ 12 h 13"/>
                  <a:gd name="T70" fmla="*/ 14 w 20"/>
                  <a:gd name="T71" fmla="*/ 12 h 13"/>
                  <a:gd name="T72" fmla="*/ 15 w 20"/>
                  <a:gd name="T73" fmla="*/ 12 h 13"/>
                  <a:gd name="T74" fmla="*/ 16 w 20"/>
                  <a:gd name="T75" fmla="*/ 12 h 13"/>
                  <a:gd name="T76" fmla="*/ 17 w 20"/>
                  <a:gd name="T77" fmla="*/ 11 h 13"/>
                  <a:gd name="T78" fmla="*/ 20 w 20"/>
                  <a:gd name="T79" fmla="*/ 9 h 13"/>
                  <a:gd name="T80" fmla="*/ 20 w 20"/>
                  <a:gd name="T81" fmla="*/ 8 h 13"/>
                  <a:gd name="T82" fmla="*/ 19 w 20"/>
                  <a:gd name="T83" fmla="*/ 6 h 13"/>
                  <a:gd name="T84" fmla="*/ 19 w 20"/>
                  <a:gd name="T85" fmla="*/ 6 h 13"/>
                  <a:gd name="T86" fmla="*/ 18 w 20"/>
                  <a:gd name="T87" fmla="*/ 7 h 13"/>
                  <a:gd name="T88" fmla="*/ 18 w 20"/>
                  <a:gd name="T89" fmla="*/ 7 h 13"/>
                  <a:gd name="T90" fmla="*/ 17 w 20"/>
                  <a:gd name="T91" fmla="*/ 6 h 13"/>
                  <a:gd name="T92" fmla="*/ 17 w 20"/>
                  <a:gd name="T93" fmla="*/ 5 h 13"/>
                  <a:gd name="T94" fmla="*/ 17 w 20"/>
                  <a:gd name="T95" fmla="*/ 4 h 13"/>
                  <a:gd name="T96" fmla="*/ 18 w 20"/>
                  <a:gd name="T97" fmla="*/ 2 h 13"/>
                  <a:gd name="T98" fmla="*/ 18 w 20"/>
                  <a:gd name="T99" fmla="*/ 1 h 13"/>
                  <a:gd name="T100" fmla="*/ 17 w 20"/>
                  <a:gd name="T101" fmla="*/ 1 h 13"/>
                  <a:gd name="T102" fmla="*/ 15 w 20"/>
                  <a:gd name="T103" fmla="*/ 3 h 13"/>
                  <a:gd name="T104" fmla="*/ 14 w 20"/>
                  <a:gd name="T105" fmla="*/ 4 h 13"/>
                  <a:gd name="T106" fmla="*/ 14 w 20"/>
                  <a:gd name="T107" fmla="*/ 4 h 13"/>
                  <a:gd name="T108" fmla="*/ 14 w 20"/>
                  <a:gd name="T109" fmla="*/ 5 h 13"/>
                  <a:gd name="T110" fmla="*/ 14 w 20"/>
                  <a:gd name="T111" fmla="*/ 5 h 13"/>
                  <a:gd name="T112" fmla="*/ 13 w 20"/>
                  <a:gd name="T113" fmla="*/ 7 h 13"/>
                  <a:gd name="T114" fmla="*/ 14 w 20"/>
                  <a:gd name="T115" fmla="*/ 7 h 13"/>
                  <a:gd name="T116" fmla="*/ 13 w 20"/>
                  <a:gd name="T1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 h="13">
                    <a:moveTo>
                      <a:pt x="13" y="8"/>
                    </a:moveTo>
                    <a:cubicBezTo>
                      <a:pt x="12" y="8"/>
                      <a:pt x="12" y="7"/>
                      <a:pt x="11" y="7"/>
                    </a:cubicBezTo>
                    <a:cubicBezTo>
                      <a:pt x="11" y="7"/>
                      <a:pt x="11" y="7"/>
                      <a:pt x="11" y="7"/>
                    </a:cubicBezTo>
                    <a:cubicBezTo>
                      <a:pt x="11" y="6"/>
                      <a:pt x="11" y="5"/>
                      <a:pt x="11" y="5"/>
                    </a:cubicBezTo>
                    <a:cubicBezTo>
                      <a:pt x="11" y="4"/>
                      <a:pt x="11" y="4"/>
                      <a:pt x="11" y="3"/>
                    </a:cubicBezTo>
                    <a:cubicBezTo>
                      <a:pt x="11" y="2"/>
                      <a:pt x="10" y="2"/>
                      <a:pt x="10" y="2"/>
                    </a:cubicBezTo>
                    <a:cubicBezTo>
                      <a:pt x="9" y="2"/>
                      <a:pt x="9" y="2"/>
                      <a:pt x="9" y="1"/>
                    </a:cubicBezTo>
                    <a:cubicBezTo>
                      <a:pt x="9" y="1"/>
                      <a:pt x="9" y="0"/>
                      <a:pt x="8" y="0"/>
                    </a:cubicBezTo>
                    <a:cubicBezTo>
                      <a:pt x="8" y="0"/>
                      <a:pt x="7" y="0"/>
                      <a:pt x="7" y="0"/>
                    </a:cubicBezTo>
                    <a:cubicBezTo>
                      <a:pt x="6" y="1"/>
                      <a:pt x="5" y="1"/>
                      <a:pt x="5" y="2"/>
                    </a:cubicBezTo>
                    <a:cubicBezTo>
                      <a:pt x="4" y="2"/>
                      <a:pt x="4" y="2"/>
                      <a:pt x="4" y="2"/>
                    </a:cubicBezTo>
                    <a:cubicBezTo>
                      <a:pt x="4" y="3"/>
                      <a:pt x="4" y="3"/>
                      <a:pt x="3" y="3"/>
                    </a:cubicBezTo>
                    <a:cubicBezTo>
                      <a:pt x="3" y="3"/>
                      <a:pt x="3" y="4"/>
                      <a:pt x="2" y="4"/>
                    </a:cubicBezTo>
                    <a:cubicBezTo>
                      <a:pt x="2" y="4"/>
                      <a:pt x="2" y="4"/>
                      <a:pt x="2" y="5"/>
                    </a:cubicBezTo>
                    <a:cubicBezTo>
                      <a:pt x="3" y="5"/>
                      <a:pt x="3" y="5"/>
                      <a:pt x="3" y="5"/>
                    </a:cubicBezTo>
                    <a:cubicBezTo>
                      <a:pt x="3" y="5"/>
                      <a:pt x="3" y="5"/>
                      <a:pt x="3" y="5"/>
                    </a:cubicBezTo>
                    <a:cubicBezTo>
                      <a:pt x="3" y="5"/>
                      <a:pt x="3" y="5"/>
                      <a:pt x="3" y="5"/>
                    </a:cubicBezTo>
                    <a:cubicBezTo>
                      <a:pt x="2" y="5"/>
                      <a:pt x="2" y="5"/>
                      <a:pt x="1" y="5"/>
                    </a:cubicBezTo>
                    <a:cubicBezTo>
                      <a:pt x="1" y="5"/>
                      <a:pt x="0" y="6"/>
                      <a:pt x="0" y="6"/>
                    </a:cubicBezTo>
                    <a:cubicBezTo>
                      <a:pt x="0" y="7"/>
                      <a:pt x="0" y="7"/>
                      <a:pt x="0" y="7"/>
                    </a:cubicBezTo>
                    <a:cubicBezTo>
                      <a:pt x="1" y="8"/>
                      <a:pt x="1" y="8"/>
                      <a:pt x="1" y="8"/>
                    </a:cubicBezTo>
                    <a:cubicBezTo>
                      <a:pt x="2" y="9"/>
                      <a:pt x="3" y="9"/>
                      <a:pt x="4" y="9"/>
                    </a:cubicBezTo>
                    <a:cubicBezTo>
                      <a:pt x="4" y="9"/>
                      <a:pt x="5" y="9"/>
                      <a:pt x="5" y="9"/>
                    </a:cubicBezTo>
                    <a:cubicBezTo>
                      <a:pt x="5" y="9"/>
                      <a:pt x="6" y="9"/>
                      <a:pt x="7" y="9"/>
                    </a:cubicBezTo>
                    <a:cubicBezTo>
                      <a:pt x="7" y="9"/>
                      <a:pt x="7" y="9"/>
                      <a:pt x="7" y="9"/>
                    </a:cubicBezTo>
                    <a:cubicBezTo>
                      <a:pt x="7" y="9"/>
                      <a:pt x="7" y="9"/>
                      <a:pt x="7" y="10"/>
                    </a:cubicBezTo>
                    <a:cubicBezTo>
                      <a:pt x="5" y="10"/>
                      <a:pt x="4" y="10"/>
                      <a:pt x="3" y="10"/>
                    </a:cubicBezTo>
                    <a:cubicBezTo>
                      <a:pt x="3" y="10"/>
                      <a:pt x="3" y="10"/>
                      <a:pt x="3" y="11"/>
                    </a:cubicBezTo>
                    <a:cubicBezTo>
                      <a:pt x="3" y="12"/>
                      <a:pt x="3" y="12"/>
                      <a:pt x="4" y="12"/>
                    </a:cubicBezTo>
                    <a:cubicBezTo>
                      <a:pt x="4" y="13"/>
                      <a:pt x="4" y="13"/>
                      <a:pt x="4" y="13"/>
                    </a:cubicBezTo>
                    <a:cubicBezTo>
                      <a:pt x="5" y="13"/>
                      <a:pt x="5" y="13"/>
                      <a:pt x="6" y="13"/>
                    </a:cubicBezTo>
                    <a:cubicBezTo>
                      <a:pt x="7" y="13"/>
                      <a:pt x="8" y="13"/>
                      <a:pt x="9" y="12"/>
                    </a:cubicBezTo>
                    <a:cubicBezTo>
                      <a:pt x="9" y="12"/>
                      <a:pt x="9" y="12"/>
                      <a:pt x="10" y="12"/>
                    </a:cubicBezTo>
                    <a:cubicBezTo>
                      <a:pt x="10" y="12"/>
                      <a:pt x="11" y="12"/>
                      <a:pt x="12" y="11"/>
                    </a:cubicBezTo>
                    <a:cubicBezTo>
                      <a:pt x="12" y="11"/>
                      <a:pt x="12" y="11"/>
                      <a:pt x="12" y="12"/>
                    </a:cubicBezTo>
                    <a:cubicBezTo>
                      <a:pt x="13" y="12"/>
                      <a:pt x="13" y="12"/>
                      <a:pt x="14" y="12"/>
                    </a:cubicBezTo>
                    <a:cubicBezTo>
                      <a:pt x="14" y="12"/>
                      <a:pt x="15" y="12"/>
                      <a:pt x="15" y="12"/>
                    </a:cubicBezTo>
                    <a:cubicBezTo>
                      <a:pt x="15" y="12"/>
                      <a:pt x="16" y="12"/>
                      <a:pt x="16" y="12"/>
                    </a:cubicBezTo>
                    <a:cubicBezTo>
                      <a:pt x="16" y="12"/>
                      <a:pt x="17" y="12"/>
                      <a:pt x="17" y="11"/>
                    </a:cubicBezTo>
                    <a:cubicBezTo>
                      <a:pt x="18" y="11"/>
                      <a:pt x="19" y="10"/>
                      <a:pt x="20" y="9"/>
                    </a:cubicBezTo>
                    <a:cubicBezTo>
                      <a:pt x="20" y="9"/>
                      <a:pt x="20" y="9"/>
                      <a:pt x="20" y="8"/>
                    </a:cubicBezTo>
                    <a:cubicBezTo>
                      <a:pt x="20" y="8"/>
                      <a:pt x="20" y="7"/>
                      <a:pt x="19" y="6"/>
                    </a:cubicBezTo>
                    <a:cubicBezTo>
                      <a:pt x="19" y="6"/>
                      <a:pt x="19" y="6"/>
                      <a:pt x="19" y="6"/>
                    </a:cubicBezTo>
                    <a:cubicBezTo>
                      <a:pt x="19" y="6"/>
                      <a:pt x="18" y="7"/>
                      <a:pt x="18" y="7"/>
                    </a:cubicBezTo>
                    <a:cubicBezTo>
                      <a:pt x="18" y="7"/>
                      <a:pt x="18" y="7"/>
                      <a:pt x="18" y="7"/>
                    </a:cubicBezTo>
                    <a:cubicBezTo>
                      <a:pt x="18" y="7"/>
                      <a:pt x="17" y="7"/>
                      <a:pt x="17" y="6"/>
                    </a:cubicBezTo>
                    <a:cubicBezTo>
                      <a:pt x="17" y="6"/>
                      <a:pt x="17" y="5"/>
                      <a:pt x="17" y="5"/>
                    </a:cubicBezTo>
                    <a:cubicBezTo>
                      <a:pt x="17" y="5"/>
                      <a:pt x="17" y="4"/>
                      <a:pt x="17" y="4"/>
                    </a:cubicBezTo>
                    <a:cubicBezTo>
                      <a:pt x="17" y="3"/>
                      <a:pt x="17" y="2"/>
                      <a:pt x="18" y="2"/>
                    </a:cubicBezTo>
                    <a:cubicBezTo>
                      <a:pt x="18" y="1"/>
                      <a:pt x="18" y="1"/>
                      <a:pt x="18" y="1"/>
                    </a:cubicBezTo>
                    <a:cubicBezTo>
                      <a:pt x="17" y="1"/>
                      <a:pt x="17" y="1"/>
                      <a:pt x="17" y="1"/>
                    </a:cubicBezTo>
                    <a:cubicBezTo>
                      <a:pt x="16" y="2"/>
                      <a:pt x="15" y="2"/>
                      <a:pt x="15" y="3"/>
                    </a:cubicBezTo>
                    <a:cubicBezTo>
                      <a:pt x="14" y="3"/>
                      <a:pt x="14" y="3"/>
                      <a:pt x="14" y="4"/>
                    </a:cubicBezTo>
                    <a:cubicBezTo>
                      <a:pt x="14" y="4"/>
                      <a:pt x="14" y="4"/>
                      <a:pt x="14" y="4"/>
                    </a:cubicBezTo>
                    <a:cubicBezTo>
                      <a:pt x="15" y="5"/>
                      <a:pt x="14" y="5"/>
                      <a:pt x="14" y="5"/>
                    </a:cubicBezTo>
                    <a:cubicBezTo>
                      <a:pt x="14" y="5"/>
                      <a:pt x="14" y="5"/>
                      <a:pt x="14" y="5"/>
                    </a:cubicBezTo>
                    <a:cubicBezTo>
                      <a:pt x="13" y="6"/>
                      <a:pt x="13" y="6"/>
                      <a:pt x="13" y="7"/>
                    </a:cubicBezTo>
                    <a:cubicBezTo>
                      <a:pt x="13" y="7"/>
                      <a:pt x="14" y="7"/>
                      <a:pt x="14" y="7"/>
                    </a:cubicBezTo>
                    <a:cubicBezTo>
                      <a:pt x="14" y="7"/>
                      <a:pt x="13" y="8"/>
                      <a:pt x="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477">
                <a:extLst>
                  <a:ext uri="{FF2B5EF4-FFF2-40B4-BE49-F238E27FC236}">
                    <a16:creationId xmlns:a16="http://schemas.microsoft.com/office/drawing/2014/main" id="{64CA9617-B657-4E6D-ACBA-6619ED28D879}"/>
                  </a:ext>
                </a:extLst>
              </p:cNvPr>
              <p:cNvSpPr>
                <a:spLocks/>
              </p:cNvSpPr>
              <p:nvPr/>
            </p:nvSpPr>
            <p:spPr bwMode="auto">
              <a:xfrm>
                <a:off x="6386837" y="3361353"/>
                <a:ext cx="76198" cy="76198"/>
              </a:xfrm>
              <a:custGeom>
                <a:avLst/>
                <a:gdLst>
                  <a:gd name="T0" fmla="*/ 21 w 21"/>
                  <a:gd name="T1" fmla="*/ 2 h 21"/>
                  <a:gd name="T2" fmla="*/ 20 w 21"/>
                  <a:gd name="T3" fmla="*/ 2 h 21"/>
                  <a:gd name="T4" fmla="*/ 19 w 21"/>
                  <a:gd name="T5" fmla="*/ 1 h 21"/>
                  <a:gd name="T6" fmla="*/ 19 w 21"/>
                  <a:gd name="T7" fmla="*/ 1 h 21"/>
                  <a:gd name="T8" fmla="*/ 18 w 21"/>
                  <a:gd name="T9" fmla="*/ 1 h 21"/>
                  <a:gd name="T10" fmla="*/ 17 w 21"/>
                  <a:gd name="T11" fmla="*/ 1 h 21"/>
                  <a:gd name="T12" fmla="*/ 15 w 21"/>
                  <a:gd name="T13" fmla="*/ 4 h 21"/>
                  <a:gd name="T14" fmla="*/ 14 w 21"/>
                  <a:gd name="T15" fmla="*/ 5 h 21"/>
                  <a:gd name="T16" fmla="*/ 14 w 21"/>
                  <a:gd name="T17" fmla="*/ 6 h 21"/>
                  <a:gd name="T18" fmla="*/ 12 w 21"/>
                  <a:gd name="T19" fmla="*/ 8 h 21"/>
                  <a:gd name="T20" fmla="*/ 9 w 21"/>
                  <a:gd name="T21" fmla="*/ 10 h 21"/>
                  <a:gd name="T22" fmla="*/ 7 w 21"/>
                  <a:gd name="T23" fmla="*/ 11 h 21"/>
                  <a:gd name="T24" fmla="*/ 6 w 21"/>
                  <a:gd name="T25" fmla="*/ 11 h 21"/>
                  <a:gd name="T26" fmla="*/ 3 w 21"/>
                  <a:gd name="T27" fmla="*/ 14 h 21"/>
                  <a:gd name="T28" fmla="*/ 1 w 21"/>
                  <a:gd name="T29" fmla="*/ 18 h 21"/>
                  <a:gd name="T30" fmla="*/ 1 w 21"/>
                  <a:gd name="T31" fmla="*/ 19 h 21"/>
                  <a:gd name="T32" fmla="*/ 3 w 21"/>
                  <a:gd name="T33" fmla="*/ 20 h 21"/>
                  <a:gd name="T34" fmla="*/ 3 w 21"/>
                  <a:gd name="T35" fmla="*/ 20 h 21"/>
                  <a:gd name="T36" fmla="*/ 5 w 21"/>
                  <a:gd name="T37" fmla="*/ 21 h 21"/>
                  <a:gd name="T38" fmla="*/ 9 w 21"/>
                  <a:gd name="T39" fmla="*/ 18 h 21"/>
                  <a:gd name="T40" fmla="*/ 10 w 21"/>
                  <a:gd name="T41" fmla="*/ 17 h 21"/>
                  <a:gd name="T42" fmla="*/ 10 w 21"/>
                  <a:gd name="T43" fmla="*/ 16 h 21"/>
                  <a:gd name="T44" fmla="*/ 11 w 21"/>
                  <a:gd name="T45" fmla="*/ 14 h 21"/>
                  <a:gd name="T46" fmla="*/ 14 w 21"/>
                  <a:gd name="T47" fmla="*/ 12 h 21"/>
                  <a:gd name="T48" fmla="*/ 15 w 21"/>
                  <a:gd name="T49" fmla="*/ 12 h 21"/>
                  <a:gd name="T50" fmla="*/ 16 w 21"/>
                  <a:gd name="T51" fmla="*/ 11 h 21"/>
                  <a:gd name="T52" fmla="*/ 17 w 21"/>
                  <a:gd name="T53" fmla="*/ 9 h 21"/>
                  <a:gd name="T54" fmla="*/ 18 w 21"/>
                  <a:gd name="T55" fmla="*/ 8 h 21"/>
                  <a:gd name="T56" fmla="*/ 20 w 21"/>
                  <a:gd name="T57" fmla="*/ 5 h 21"/>
                  <a:gd name="T58" fmla="*/ 21 w 21"/>
                  <a:gd name="T59" fmla="*/ 4 h 21"/>
                  <a:gd name="T60" fmla="*/ 21 w 21"/>
                  <a:gd name="T61" fmla="*/ 4 h 21"/>
                  <a:gd name="T62" fmla="*/ 21 w 21"/>
                  <a:gd name="T63" fmla="*/ 3 h 21"/>
                  <a:gd name="T64" fmla="*/ 21 w 21"/>
                  <a:gd name="T65" fmla="*/ 3 h 21"/>
                  <a:gd name="T66" fmla="*/ 21 w 21"/>
                  <a:gd name="T67" fmla="*/ 2 h 21"/>
                  <a:gd name="T68" fmla="*/ 21 w 21"/>
                  <a:gd name="T69"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 h="21">
                    <a:moveTo>
                      <a:pt x="21" y="2"/>
                    </a:moveTo>
                    <a:cubicBezTo>
                      <a:pt x="20" y="2"/>
                      <a:pt x="20" y="2"/>
                      <a:pt x="20" y="2"/>
                    </a:cubicBezTo>
                    <a:cubicBezTo>
                      <a:pt x="19" y="2"/>
                      <a:pt x="19" y="1"/>
                      <a:pt x="19" y="1"/>
                    </a:cubicBezTo>
                    <a:cubicBezTo>
                      <a:pt x="19" y="1"/>
                      <a:pt x="19" y="1"/>
                      <a:pt x="19" y="1"/>
                    </a:cubicBezTo>
                    <a:cubicBezTo>
                      <a:pt x="19" y="1"/>
                      <a:pt x="18" y="0"/>
                      <a:pt x="18" y="1"/>
                    </a:cubicBezTo>
                    <a:cubicBezTo>
                      <a:pt x="18" y="1"/>
                      <a:pt x="17" y="1"/>
                      <a:pt x="17" y="1"/>
                    </a:cubicBezTo>
                    <a:cubicBezTo>
                      <a:pt x="17" y="2"/>
                      <a:pt x="16" y="4"/>
                      <a:pt x="15" y="4"/>
                    </a:cubicBezTo>
                    <a:cubicBezTo>
                      <a:pt x="15" y="4"/>
                      <a:pt x="14" y="5"/>
                      <a:pt x="14" y="5"/>
                    </a:cubicBezTo>
                    <a:cubicBezTo>
                      <a:pt x="14" y="5"/>
                      <a:pt x="14" y="6"/>
                      <a:pt x="14" y="6"/>
                    </a:cubicBezTo>
                    <a:cubicBezTo>
                      <a:pt x="13" y="7"/>
                      <a:pt x="13" y="8"/>
                      <a:pt x="12" y="8"/>
                    </a:cubicBezTo>
                    <a:cubicBezTo>
                      <a:pt x="11" y="9"/>
                      <a:pt x="10" y="9"/>
                      <a:pt x="9" y="10"/>
                    </a:cubicBezTo>
                    <a:cubicBezTo>
                      <a:pt x="8" y="10"/>
                      <a:pt x="8" y="11"/>
                      <a:pt x="7" y="11"/>
                    </a:cubicBezTo>
                    <a:cubicBezTo>
                      <a:pt x="7" y="11"/>
                      <a:pt x="6" y="11"/>
                      <a:pt x="6" y="11"/>
                    </a:cubicBezTo>
                    <a:cubicBezTo>
                      <a:pt x="5" y="12"/>
                      <a:pt x="4" y="13"/>
                      <a:pt x="3" y="14"/>
                    </a:cubicBezTo>
                    <a:cubicBezTo>
                      <a:pt x="2" y="15"/>
                      <a:pt x="1" y="16"/>
                      <a:pt x="1" y="18"/>
                    </a:cubicBezTo>
                    <a:cubicBezTo>
                      <a:pt x="0" y="18"/>
                      <a:pt x="1" y="18"/>
                      <a:pt x="1" y="19"/>
                    </a:cubicBezTo>
                    <a:cubicBezTo>
                      <a:pt x="2" y="19"/>
                      <a:pt x="3" y="19"/>
                      <a:pt x="3" y="20"/>
                    </a:cubicBezTo>
                    <a:cubicBezTo>
                      <a:pt x="3" y="20"/>
                      <a:pt x="3" y="20"/>
                      <a:pt x="3" y="20"/>
                    </a:cubicBezTo>
                    <a:cubicBezTo>
                      <a:pt x="4" y="21"/>
                      <a:pt x="5" y="21"/>
                      <a:pt x="5" y="21"/>
                    </a:cubicBezTo>
                    <a:cubicBezTo>
                      <a:pt x="7" y="20"/>
                      <a:pt x="7" y="19"/>
                      <a:pt x="9" y="18"/>
                    </a:cubicBezTo>
                    <a:cubicBezTo>
                      <a:pt x="9" y="18"/>
                      <a:pt x="9" y="17"/>
                      <a:pt x="10" y="17"/>
                    </a:cubicBezTo>
                    <a:cubicBezTo>
                      <a:pt x="10" y="16"/>
                      <a:pt x="10" y="16"/>
                      <a:pt x="10" y="16"/>
                    </a:cubicBezTo>
                    <a:cubicBezTo>
                      <a:pt x="11" y="15"/>
                      <a:pt x="11" y="15"/>
                      <a:pt x="11" y="14"/>
                    </a:cubicBezTo>
                    <a:cubicBezTo>
                      <a:pt x="12" y="12"/>
                      <a:pt x="12" y="13"/>
                      <a:pt x="14" y="12"/>
                    </a:cubicBezTo>
                    <a:cubicBezTo>
                      <a:pt x="14" y="12"/>
                      <a:pt x="15" y="12"/>
                      <a:pt x="15" y="12"/>
                    </a:cubicBezTo>
                    <a:cubicBezTo>
                      <a:pt x="16" y="12"/>
                      <a:pt x="16" y="11"/>
                      <a:pt x="16" y="11"/>
                    </a:cubicBezTo>
                    <a:cubicBezTo>
                      <a:pt x="16" y="10"/>
                      <a:pt x="16" y="9"/>
                      <a:pt x="17" y="9"/>
                    </a:cubicBezTo>
                    <a:cubicBezTo>
                      <a:pt x="17" y="9"/>
                      <a:pt x="17" y="9"/>
                      <a:pt x="18" y="8"/>
                    </a:cubicBezTo>
                    <a:cubicBezTo>
                      <a:pt x="19" y="7"/>
                      <a:pt x="20" y="6"/>
                      <a:pt x="20" y="5"/>
                    </a:cubicBezTo>
                    <a:cubicBezTo>
                      <a:pt x="21" y="5"/>
                      <a:pt x="21" y="5"/>
                      <a:pt x="21" y="4"/>
                    </a:cubicBezTo>
                    <a:cubicBezTo>
                      <a:pt x="21" y="4"/>
                      <a:pt x="21" y="4"/>
                      <a:pt x="21" y="4"/>
                    </a:cubicBezTo>
                    <a:cubicBezTo>
                      <a:pt x="21" y="3"/>
                      <a:pt x="21" y="3"/>
                      <a:pt x="21" y="3"/>
                    </a:cubicBezTo>
                    <a:cubicBezTo>
                      <a:pt x="21" y="3"/>
                      <a:pt x="21" y="3"/>
                      <a:pt x="21" y="3"/>
                    </a:cubicBezTo>
                    <a:cubicBezTo>
                      <a:pt x="21" y="3"/>
                      <a:pt x="21" y="3"/>
                      <a:pt x="21" y="2"/>
                    </a:cubicBezTo>
                    <a:cubicBezTo>
                      <a:pt x="21" y="2"/>
                      <a:pt x="21" y="2"/>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478">
                <a:extLst>
                  <a:ext uri="{FF2B5EF4-FFF2-40B4-BE49-F238E27FC236}">
                    <a16:creationId xmlns:a16="http://schemas.microsoft.com/office/drawing/2014/main" id="{32EC1E7B-DCBC-4A37-8F18-02AA6E0F7D8B}"/>
                  </a:ext>
                </a:extLst>
              </p:cNvPr>
              <p:cNvSpPr>
                <a:spLocks/>
              </p:cNvSpPr>
              <p:nvPr/>
            </p:nvSpPr>
            <p:spPr bwMode="auto">
              <a:xfrm>
                <a:off x="5069239" y="2380297"/>
                <a:ext cx="65087" cy="39687"/>
              </a:xfrm>
              <a:custGeom>
                <a:avLst/>
                <a:gdLst>
                  <a:gd name="T0" fmla="*/ 9 w 18"/>
                  <a:gd name="T1" fmla="*/ 11 h 11"/>
                  <a:gd name="T2" fmla="*/ 13 w 18"/>
                  <a:gd name="T3" fmla="*/ 9 h 11"/>
                  <a:gd name="T4" fmla="*/ 14 w 18"/>
                  <a:gd name="T5" fmla="*/ 9 h 11"/>
                  <a:gd name="T6" fmla="*/ 16 w 18"/>
                  <a:gd name="T7" fmla="*/ 8 h 11"/>
                  <a:gd name="T8" fmla="*/ 17 w 18"/>
                  <a:gd name="T9" fmla="*/ 7 h 11"/>
                  <a:gd name="T10" fmla="*/ 17 w 18"/>
                  <a:gd name="T11" fmla="*/ 6 h 11"/>
                  <a:gd name="T12" fmla="*/ 18 w 18"/>
                  <a:gd name="T13" fmla="*/ 6 h 11"/>
                  <a:gd name="T14" fmla="*/ 18 w 18"/>
                  <a:gd name="T15" fmla="*/ 4 h 11"/>
                  <a:gd name="T16" fmla="*/ 18 w 18"/>
                  <a:gd name="T17" fmla="*/ 4 h 11"/>
                  <a:gd name="T18" fmla="*/ 18 w 18"/>
                  <a:gd name="T19" fmla="*/ 4 h 11"/>
                  <a:gd name="T20" fmla="*/ 17 w 18"/>
                  <a:gd name="T21" fmla="*/ 3 h 11"/>
                  <a:gd name="T22" fmla="*/ 17 w 18"/>
                  <a:gd name="T23" fmla="*/ 2 h 11"/>
                  <a:gd name="T24" fmla="*/ 16 w 18"/>
                  <a:gd name="T25" fmla="*/ 1 h 11"/>
                  <a:gd name="T26" fmla="*/ 16 w 18"/>
                  <a:gd name="T27" fmla="*/ 1 h 11"/>
                  <a:gd name="T28" fmla="*/ 15 w 18"/>
                  <a:gd name="T29" fmla="*/ 1 h 11"/>
                  <a:gd name="T30" fmla="*/ 13 w 18"/>
                  <a:gd name="T31" fmla="*/ 1 h 11"/>
                  <a:gd name="T32" fmla="*/ 11 w 18"/>
                  <a:gd name="T33" fmla="*/ 1 h 11"/>
                  <a:gd name="T34" fmla="*/ 10 w 18"/>
                  <a:gd name="T35" fmla="*/ 1 h 11"/>
                  <a:gd name="T36" fmla="*/ 8 w 18"/>
                  <a:gd name="T37" fmla="*/ 2 h 11"/>
                  <a:gd name="T38" fmla="*/ 8 w 18"/>
                  <a:gd name="T39" fmla="*/ 2 h 11"/>
                  <a:gd name="T40" fmla="*/ 8 w 18"/>
                  <a:gd name="T41" fmla="*/ 1 h 11"/>
                  <a:gd name="T42" fmla="*/ 7 w 18"/>
                  <a:gd name="T43" fmla="*/ 1 h 11"/>
                  <a:gd name="T44" fmla="*/ 7 w 18"/>
                  <a:gd name="T45" fmla="*/ 2 h 11"/>
                  <a:gd name="T46" fmla="*/ 6 w 18"/>
                  <a:gd name="T47" fmla="*/ 3 h 11"/>
                  <a:gd name="T48" fmla="*/ 6 w 18"/>
                  <a:gd name="T49" fmla="*/ 4 h 11"/>
                  <a:gd name="T50" fmla="*/ 6 w 18"/>
                  <a:gd name="T51" fmla="*/ 4 h 11"/>
                  <a:gd name="T52" fmla="*/ 6 w 18"/>
                  <a:gd name="T53" fmla="*/ 4 h 11"/>
                  <a:gd name="T54" fmla="*/ 6 w 18"/>
                  <a:gd name="T55" fmla="*/ 4 h 11"/>
                  <a:gd name="T56" fmla="*/ 6 w 18"/>
                  <a:gd name="T57" fmla="*/ 4 h 11"/>
                  <a:gd name="T58" fmla="*/ 5 w 18"/>
                  <a:gd name="T59" fmla="*/ 2 h 11"/>
                  <a:gd name="T60" fmla="*/ 5 w 18"/>
                  <a:gd name="T61" fmla="*/ 1 h 11"/>
                  <a:gd name="T62" fmla="*/ 4 w 18"/>
                  <a:gd name="T63" fmla="*/ 1 h 11"/>
                  <a:gd name="T64" fmla="*/ 3 w 18"/>
                  <a:gd name="T65" fmla="*/ 1 h 11"/>
                  <a:gd name="T66" fmla="*/ 3 w 18"/>
                  <a:gd name="T67" fmla="*/ 1 h 11"/>
                  <a:gd name="T68" fmla="*/ 3 w 18"/>
                  <a:gd name="T69" fmla="*/ 1 h 11"/>
                  <a:gd name="T70" fmla="*/ 3 w 18"/>
                  <a:gd name="T71" fmla="*/ 1 h 11"/>
                  <a:gd name="T72" fmla="*/ 3 w 18"/>
                  <a:gd name="T73" fmla="*/ 1 h 11"/>
                  <a:gd name="T74" fmla="*/ 2 w 18"/>
                  <a:gd name="T75" fmla="*/ 1 h 11"/>
                  <a:gd name="T76" fmla="*/ 0 w 18"/>
                  <a:gd name="T77" fmla="*/ 3 h 11"/>
                  <a:gd name="T78" fmla="*/ 1 w 18"/>
                  <a:gd name="T79" fmla="*/ 4 h 11"/>
                  <a:gd name="T80" fmla="*/ 2 w 18"/>
                  <a:gd name="T81" fmla="*/ 3 h 11"/>
                  <a:gd name="T82" fmla="*/ 3 w 18"/>
                  <a:gd name="T83" fmla="*/ 4 h 11"/>
                  <a:gd name="T84" fmla="*/ 3 w 18"/>
                  <a:gd name="T85" fmla="*/ 4 h 11"/>
                  <a:gd name="T86" fmla="*/ 2 w 18"/>
                  <a:gd name="T87" fmla="*/ 5 h 11"/>
                  <a:gd name="T88" fmla="*/ 1 w 18"/>
                  <a:gd name="T89" fmla="*/ 5 h 11"/>
                  <a:gd name="T90" fmla="*/ 1 w 18"/>
                  <a:gd name="T91" fmla="*/ 6 h 11"/>
                  <a:gd name="T92" fmla="*/ 1 w 18"/>
                  <a:gd name="T93" fmla="*/ 6 h 11"/>
                  <a:gd name="T94" fmla="*/ 2 w 18"/>
                  <a:gd name="T95" fmla="*/ 6 h 11"/>
                  <a:gd name="T96" fmla="*/ 3 w 18"/>
                  <a:gd name="T97" fmla="*/ 7 h 11"/>
                  <a:gd name="T98" fmla="*/ 3 w 18"/>
                  <a:gd name="T99" fmla="*/ 8 h 11"/>
                  <a:gd name="T100" fmla="*/ 3 w 18"/>
                  <a:gd name="T101" fmla="*/ 8 h 11"/>
                  <a:gd name="T102" fmla="*/ 3 w 18"/>
                  <a:gd name="T103" fmla="*/ 8 h 11"/>
                  <a:gd name="T104" fmla="*/ 2 w 18"/>
                  <a:gd name="T105" fmla="*/ 9 h 11"/>
                  <a:gd name="T106" fmla="*/ 3 w 18"/>
                  <a:gd name="T107" fmla="*/ 10 h 11"/>
                  <a:gd name="T108" fmla="*/ 4 w 18"/>
                  <a:gd name="T109" fmla="*/ 10 h 11"/>
                  <a:gd name="T110" fmla="*/ 6 w 18"/>
                  <a:gd name="T111" fmla="*/ 10 h 11"/>
                  <a:gd name="T112" fmla="*/ 8 w 18"/>
                  <a:gd name="T113" fmla="*/ 11 h 11"/>
                  <a:gd name="T114" fmla="*/ 9 w 18"/>
                  <a:gd name="T11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 h="11">
                    <a:moveTo>
                      <a:pt x="9" y="11"/>
                    </a:moveTo>
                    <a:cubicBezTo>
                      <a:pt x="11" y="11"/>
                      <a:pt x="12" y="10"/>
                      <a:pt x="13" y="9"/>
                    </a:cubicBezTo>
                    <a:cubicBezTo>
                      <a:pt x="13" y="9"/>
                      <a:pt x="13" y="9"/>
                      <a:pt x="14" y="9"/>
                    </a:cubicBezTo>
                    <a:cubicBezTo>
                      <a:pt x="14" y="8"/>
                      <a:pt x="15" y="8"/>
                      <a:pt x="16" y="8"/>
                    </a:cubicBezTo>
                    <a:cubicBezTo>
                      <a:pt x="16" y="8"/>
                      <a:pt x="16" y="8"/>
                      <a:pt x="17" y="7"/>
                    </a:cubicBezTo>
                    <a:cubicBezTo>
                      <a:pt x="17" y="7"/>
                      <a:pt x="17" y="7"/>
                      <a:pt x="17" y="6"/>
                    </a:cubicBezTo>
                    <a:cubicBezTo>
                      <a:pt x="17" y="6"/>
                      <a:pt x="18" y="6"/>
                      <a:pt x="18" y="6"/>
                    </a:cubicBezTo>
                    <a:cubicBezTo>
                      <a:pt x="17" y="5"/>
                      <a:pt x="17" y="5"/>
                      <a:pt x="18" y="4"/>
                    </a:cubicBezTo>
                    <a:cubicBezTo>
                      <a:pt x="18" y="4"/>
                      <a:pt x="18" y="4"/>
                      <a:pt x="18" y="4"/>
                    </a:cubicBezTo>
                    <a:cubicBezTo>
                      <a:pt x="18" y="4"/>
                      <a:pt x="18" y="4"/>
                      <a:pt x="18" y="4"/>
                    </a:cubicBezTo>
                    <a:cubicBezTo>
                      <a:pt x="17" y="3"/>
                      <a:pt x="17" y="3"/>
                      <a:pt x="17" y="3"/>
                    </a:cubicBezTo>
                    <a:cubicBezTo>
                      <a:pt x="16" y="3"/>
                      <a:pt x="17" y="2"/>
                      <a:pt x="17" y="2"/>
                    </a:cubicBezTo>
                    <a:cubicBezTo>
                      <a:pt x="16" y="2"/>
                      <a:pt x="16" y="1"/>
                      <a:pt x="16" y="1"/>
                    </a:cubicBezTo>
                    <a:cubicBezTo>
                      <a:pt x="16" y="1"/>
                      <a:pt x="16" y="1"/>
                      <a:pt x="16" y="1"/>
                    </a:cubicBezTo>
                    <a:cubicBezTo>
                      <a:pt x="15" y="1"/>
                      <a:pt x="15" y="1"/>
                      <a:pt x="15" y="1"/>
                    </a:cubicBezTo>
                    <a:cubicBezTo>
                      <a:pt x="14" y="0"/>
                      <a:pt x="14" y="0"/>
                      <a:pt x="13" y="1"/>
                    </a:cubicBezTo>
                    <a:cubicBezTo>
                      <a:pt x="13" y="1"/>
                      <a:pt x="12" y="2"/>
                      <a:pt x="11" y="1"/>
                    </a:cubicBezTo>
                    <a:cubicBezTo>
                      <a:pt x="11" y="1"/>
                      <a:pt x="10" y="1"/>
                      <a:pt x="10" y="1"/>
                    </a:cubicBezTo>
                    <a:cubicBezTo>
                      <a:pt x="9" y="1"/>
                      <a:pt x="9" y="1"/>
                      <a:pt x="8" y="2"/>
                    </a:cubicBezTo>
                    <a:cubicBezTo>
                      <a:pt x="8" y="2"/>
                      <a:pt x="8" y="2"/>
                      <a:pt x="8" y="2"/>
                    </a:cubicBezTo>
                    <a:cubicBezTo>
                      <a:pt x="8" y="2"/>
                      <a:pt x="8" y="2"/>
                      <a:pt x="8" y="1"/>
                    </a:cubicBezTo>
                    <a:cubicBezTo>
                      <a:pt x="7" y="1"/>
                      <a:pt x="7" y="1"/>
                      <a:pt x="7" y="1"/>
                    </a:cubicBezTo>
                    <a:cubicBezTo>
                      <a:pt x="7" y="2"/>
                      <a:pt x="7" y="2"/>
                      <a:pt x="7" y="2"/>
                    </a:cubicBezTo>
                    <a:cubicBezTo>
                      <a:pt x="7" y="3"/>
                      <a:pt x="7" y="3"/>
                      <a:pt x="6" y="3"/>
                    </a:cubicBezTo>
                    <a:cubicBezTo>
                      <a:pt x="6" y="3"/>
                      <a:pt x="6" y="3"/>
                      <a:pt x="6" y="4"/>
                    </a:cubicBezTo>
                    <a:cubicBezTo>
                      <a:pt x="6" y="4"/>
                      <a:pt x="6" y="4"/>
                      <a:pt x="6" y="4"/>
                    </a:cubicBezTo>
                    <a:cubicBezTo>
                      <a:pt x="6" y="4"/>
                      <a:pt x="6" y="4"/>
                      <a:pt x="6" y="4"/>
                    </a:cubicBezTo>
                    <a:cubicBezTo>
                      <a:pt x="6" y="4"/>
                      <a:pt x="6" y="4"/>
                      <a:pt x="6" y="4"/>
                    </a:cubicBezTo>
                    <a:cubicBezTo>
                      <a:pt x="6" y="4"/>
                      <a:pt x="6" y="4"/>
                      <a:pt x="6" y="4"/>
                    </a:cubicBezTo>
                    <a:cubicBezTo>
                      <a:pt x="5" y="3"/>
                      <a:pt x="5" y="3"/>
                      <a:pt x="5" y="2"/>
                    </a:cubicBezTo>
                    <a:cubicBezTo>
                      <a:pt x="5" y="2"/>
                      <a:pt x="5" y="1"/>
                      <a:pt x="5" y="1"/>
                    </a:cubicBezTo>
                    <a:cubicBezTo>
                      <a:pt x="5" y="1"/>
                      <a:pt x="4" y="1"/>
                      <a:pt x="4" y="1"/>
                    </a:cubicBezTo>
                    <a:cubicBezTo>
                      <a:pt x="4" y="0"/>
                      <a:pt x="3" y="0"/>
                      <a:pt x="3" y="1"/>
                    </a:cubicBezTo>
                    <a:cubicBezTo>
                      <a:pt x="3" y="1"/>
                      <a:pt x="3" y="1"/>
                      <a:pt x="3" y="1"/>
                    </a:cubicBezTo>
                    <a:cubicBezTo>
                      <a:pt x="3" y="1"/>
                      <a:pt x="3" y="1"/>
                      <a:pt x="3" y="1"/>
                    </a:cubicBezTo>
                    <a:cubicBezTo>
                      <a:pt x="3" y="1"/>
                      <a:pt x="3" y="1"/>
                      <a:pt x="3" y="1"/>
                    </a:cubicBezTo>
                    <a:cubicBezTo>
                      <a:pt x="3" y="1"/>
                      <a:pt x="3" y="1"/>
                      <a:pt x="3" y="1"/>
                    </a:cubicBezTo>
                    <a:cubicBezTo>
                      <a:pt x="2" y="1"/>
                      <a:pt x="2" y="1"/>
                      <a:pt x="2" y="1"/>
                    </a:cubicBezTo>
                    <a:cubicBezTo>
                      <a:pt x="1" y="2"/>
                      <a:pt x="1" y="2"/>
                      <a:pt x="0" y="3"/>
                    </a:cubicBezTo>
                    <a:cubicBezTo>
                      <a:pt x="0" y="3"/>
                      <a:pt x="1" y="4"/>
                      <a:pt x="1" y="4"/>
                    </a:cubicBezTo>
                    <a:cubicBezTo>
                      <a:pt x="1" y="4"/>
                      <a:pt x="1" y="4"/>
                      <a:pt x="2" y="3"/>
                    </a:cubicBezTo>
                    <a:cubicBezTo>
                      <a:pt x="2" y="3"/>
                      <a:pt x="3" y="3"/>
                      <a:pt x="3" y="4"/>
                    </a:cubicBezTo>
                    <a:cubicBezTo>
                      <a:pt x="3" y="4"/>
                      <a:pt x="3" y="4"/>
                      <a:pt x="3" y="4"/>
                    </a:cubicBezTo>
                    <a:cubicBezTo>
                      <a:pt x="3" y="4"/>
                      <a:pt x="3" y="5"/>
                      <a:pt x="2" y="5"/>
                    </a:cubicBezTo>
                    <a:cubicBezTo>
                      <a:pt x="2" y="5"/>
                      <a:pt x="1" y="5"/>
                      <a:pt x="1" y="5"/>
                    </a:cubicBezTo>
                    <a:cubicBezTo>
                      <a:pt x="1" y="5"/>
                      <a:pt x="1" y="5"/>
                      <a:pt x="1" y="6"/>
                    </a:cubicBezTo>
                    <a:cubicBezTo>
                      <a:pt x="1" y="6"/>
                      <a:pt x="1" y="6"/>
                      <a:pt x="1" y="6"/>
                    </a:cubicBezTo>
                    <a:cubicBezTo>
                      <a:pt x="1" y="6"/>
                      <a:pt x="2" y="6"/>
                      <a:pt x="2" y="6"/>
                    </a:cubicBezTo>
                    <a:cubicBezTo>
                      <a:pt x="2" y="6"/>
                      <a:pt x="3" y="6"/>
                      <a:pt x="3" y="7"/>
                    </a:cubicBezTo>
                    <a:cubicBezTo>
                      <a:pt x="3" y="7"/>
                      <a:pt x="3" y="7"/>
                      <a:pt x="3" y="8"/>
                    </a:cubicBezTo>
                    <a:cubicBezTo>
                      <a:pt x="3" y="8"/>
                      <a:pt x="3" y="8"/>
                      <a:pt x="3" y="8"/>
                    </a:cubicBezTo>
                    <a:cubicBezTo>
                      <a:pt x="3" y="8"/>
                      <a:pt x="3" y="8"/>
                      <a:pt x="3" y="8"/>
                    </a:cubicBezTo>
                    <a:cubicBezTo>
                      <a:pt x="2" y="8"/>
                      <a:pt x="2" y="8"/>
                      <a:pt x="2" y="9"/>
                    </a:cubicBezTo>
                    <a:cubicBezTo>
                      <a:pt x="2" y="9"/>
                      <a:pt x="2" y="10"/>
                      <a:pt x="3" y="10"/>
                    </a:cubicBezTo>
                    <a:cubicBezTo>
                      <a:pt x="3" y="10"/>
                      <a:pt x="3" y="10"/>
                      <a:pt x="4" y="10"/>
                    </a:cubicBezTo>
                    <a:cubicBezTo>
                      <a:pt x="5" y="10"/>
                      <a:pt x="5" y="10"/>
                      <a:pt x="6" y="10"/>
                    </a:cubicBezTo>
                    <a:cubicBezTo>
                      <a:pt x="7" y="11"/>
                      <a:pt x="8" y="11"/>
                      <a:pt x="8" y="11"/>
                    </a:cubicBezTo>
                    <a:cubicBezTo>
                      <a:pt x="9" y="11"/>
                      <a:pt x="9" y="11"/>
                      <a:pt x="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479">
                <a:extLst>
                  <a:ext uri="{FF2B5EF4-FFF2-40B4-BE49-F238E27FC236}">
                    <a16:creationId xmlns:a16="http://schemas.microsoft.com/office/drawing/2014/main" id="{34092596-EE0B-4AC4-9D9C-9420FF72574F}"/>
                  </a:ext>
                </a:extLst>
              </p:cNvPr>
              <p:cNvSpPr>
                <a:spLocks/>
              </p:cNvSpPr>
              <p:nvPr/>
            </p:nvSpPr>
            <p:spPr bwMode="auto">
              <a:xfrm>
                <a:off x="5637552" y="2056454"/>
                <a:ext cx="61912" cy="53974"/>
              </a:xfrm>
              <a:custGeom>
                <a:avLst/>
                <a:gdLst>
                  <a:gd name="T0" fmla="*/ 0 w 17"/>
                  <a:gd name="T1" fmla="*/ 8 h 15"/>
                  <a:gd name="T2" fmla="*/ 1 w 17"/>
                  <a:gd name="T3" fmla="*/ 9 h 15"/>
                  <a:gd name="T4" fmla="*/ 2 w 17"/>
                  <a:gd name="T5" fmla="*/ 9 h 15"/>
                  <a:gd name="T6" fmla="*/ 3 w 17"/>
                  <a:gd name="T7" fmla="*/ 9 h 15"/>
                  <a:gd name="T8" fmla="*/ 3 w 17"/>
                  <a:gd name="T9" fmla="*/ 9 h 15"/>
                  <a:gd name="T10" fmla="*/ 3 w 17"/>
                  <a:gd name="T11" fmla="*/ 10 h 15"/>
                  <a:gd name="T12" fmla="*/ 2 w 17"/>
                  <a:gd name="T13" fmla="*/ 10 h 15"/>
                  <a:gd name="T14" fmla="*/ 1 w 17"/>
                  <a:gd name="T15" fmla="*/ 10 h 15"/>
                  <a:gd name="T16" fmla="*/ 2 w 17"/>
                  <a:gd name="T17" fmla="*/ 11 h 15"/>
                  <a:gd name="T18" fmla="*/ 3 w 17"/>
                  <a:gd name="T19" fmla="*/ 12 h 15"/>
                  <a:gd name="T20" fmla="*/ 4 w 17"/>
                  <a:gd name="T21" fmla="*/ 12 h 15"/>
                  <a:gd name="T22" fmla="*/ 5 w 17"/>
                  <a:gd name="T23" fmla="*/ 10 h 15"/>
                  <a:gd name="T24" fmla="*/ 5 w 17"/>
                  <a:gd name="T25" fmla="*/ 10 h 15"/>
                  <a:gd name="T26" fmla="*/ 5 w 17"/>
                  <a:gd name="T27" fmla="*/ 9 h 15"/>
                  <a:gd name="T28" fmla="*/ 5 w 17"/>
                  <a:gd name="T29" fmla="*/ 9 h 15"/>
                  <a:gd name="T30" fmla="*/ 6 w 17"/>
                  <a:gd name="T31" fmla="*/ 11 h 15"/>
                  <a:gd name="T32" fmla="*/ 6 w 17"/>
                  <a:gd name="T33" fmla="*/ 12 h 15"/>
                  <a:gd name="T34" fmla="*/ 6 w 17"/>
                  <a:gd name="T35" fmla="*/ 13 h 15"/>
                  <a:gd name="T36" fmla="*/ 8 w 17"/>
                  <a:gd name="T37" fmla="*/ 14 h 15"/>
                  <a:gd name="T38" fmla="*/ 10 w 17"/>
                  <a:gd name="T39" fmla="*/ 15 h 15"/>
                  <a:gd name="T40" fmla="*/ 14 w 17"/>
                  <a:gd name="T41" fmla="*/ 15 h 15"/>
                  <a:gd name="T42" fmla="*/ 15 w 17"/>
                  <a:gd name="T43" fmla="*/ 15 h 15"/>
                  <a:gd name="T44" fmla="*/ 16 w 17"/>
                  <a:gd name="T45" fmla="*/ 14 h 15"/>
                  <a:gd name="T46" fmla="*/ 16 w 17"/>
                  <a:gd name="T47" fmla="*/ 13 h 15"/>
                  <a:gd name="T48" fmla="*/ 16 w 17"/>
                  <a:gd name="T49" fmla="*/ 13 h 15"/>
                  <a:gd name="T50" fmla="*/ 15 w 17"/>
                  <a:gd name="T51" fmla="*/ 12 h 15"/>
                  <a:gd name="T52" fmla="*/ 15 w 17"/>
                  <a:gd name="T53" fmla="*/ 11 h 15"/>
                  <a:gd name="T54" fmla="*/ 14 w 17"/>
                  <a:gd name="T55" fmla="*/ 9 h 15"/>
                  <a:gd name="T56" fmla="*/ 12 w 17"/>
                  <a:gd name="T57" fmla="*/ 7 h 15"/>
                  <a:gd name="T58" fmla="*/ 11 w 17"/>
                  <a:gd name="T59" fmla="*/ 7 h 15"/>
                  <a:gd name="T60" fmla="*/ 10 w 17"/>
                  <a:gd name="T61" fmla="*/ 7 h 15"/>
                  <a:gd name="T62" fmla="*/ 8 w 17"/>
                  <a:gd name="T63" fmla="*/ 7 h 15"/>
                  <a:gd name="T64" fmla="*/ 8 w 17"/>
                  <a:gd name="T65" fmla="*/ 7 h 15"/>
                  <a:gd name="T66" fmla="*/ 8 w 17"/>
                  <a:gd name="T67" fmla="*/ 7 h 15"/>
                  <a:gd name="T68" fmla="*/ 8 w 17"/>
                  <a:gd name="T69" fmla="*/ 7 h 15"/>
                  <a:gd name="T70" fmla="*/ 6 w 17"/>
                  <a:gd name="T71" fmla="*/ 8 h 15"/>
                  <a:gd name="T72" fmla="*/ 6 w 17"/>
                  <a:gd name="T73" fmla="*/ 8 h 15"/>
                  <a:gd name="T74" fmla="*/ 6 w 17"/>
                  <a:gd name="T75" fmla="*/ 8 h 15"/>
                  <a:gd name="T76" fmla="*/ 8 w 17"/>
                  <a:gd name="T77" fmla="*/ 7 h 15"/>
                  <a:gd name="T78" fmla="*/ 8 w 17"/>
                  <a:gd name="T79" fmla="*/ 7 h 15"/>
                  <a:gd name="T80" fmla="*/ 8 w 17"/>
                  <a:gd name="T81" fmla="*/ 7 h 15"/>
                  <a:gd name="T82" fmla="*/ 7 w 17"/>
                  <a:gd name="T83" fmla="*/ 5 h 15"/>
                  <a:gd name="T84" fmla="*/ 6 w 17"/>
                  <a:gd name="T85" fmla="*/ 3 h 15"/>
                  <a:gd name="T86" fmla="*/ 6 w 17"/>
                  <a:gd name="T87" fmla="*/ 3 h 15"/>
                  <a:gd name="T88" fmla="*/ 3 w 17"/>
                  <a:gd name="T89" fmla="*/ 1 h 15"/>
                  <a:gd name="T90" fmla="*/ 2 w 17"/>
                  <a:gd name="T91" fmla="*/ 1 h 15"/>
                  <a:gd name="T92" fmla="*/ 1 w 17"/>
                  <a:gd name="T93" fmla="*/ 1 h 15"/>
                  <a:gd name="T94" fmla="*/ 0 w 17"/>
                  <a:gd name="T95" fmla="*/ 3 h 15"/>
                  <a:gd name="T96" fmla="*/ 0 w 17"/>
                  <a:gd name="T97" fmla="*/ 6 h 15"/>
                  <a:gd name="T98" fmla="*/ 0 w 17"/>
                  <a:gd name="T9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 h="15">
                    <a:moveTo>
                      <a:pt x="0" y="8"/>
                    </a:moveTo>
                    <a:cubicBezTo>
                      <a:pt x="0" y="8"/>
                      <a:pt x="0" y="8"/>
                      <a:pt x="1" y="9"/>
                    </a:cubicBezTo>
                    <a:cubicBezTo>
                      <a:pt x="1" y="9"/>
                      <a:pt x="1" y="8"/>
                      <a:pt x="2" y="9"/>
                    </a:cubicBezTo>
                    <a:cubicBezTo>
                      <a:pt x="2" y="9"/>
                      <a:pt x="3" y="9"/>
                      <a:pt x="3" y="9"/>
                    </a:cubicBezTo>
                    <a:cubicBezTo>
                      <a:pt x="3" y="9"/>
                      <a:pt x="3" y="9"/>
                      <a:pt x="3" y="9"/>
                    </a:cubicBezTo>
                    <a:cubicBezTo>
                      <a:pt x="3" y="9"/>
                      <a:pt x="3" y="10"/>
                      <a:pt x="3" y="10"/>
                    </a:cubicBezTo>
                    <a:cubicBezTo>
                      <a:pt x="3" y="10"/>
                      <a:pt x="2" y="10"/>
                      <a:pt x="2" y="10"/>
                    </a:cubicBezTo>
                    <a:cubicBezTo>
                      <a:pt x="2" y="10"/>
                      <a:pt x="2" y="10"/>
                      <a:pt x="1" y="10"/>
                    </a:cubicBezTo>
                    <a:cubicBezTo>
                      <a:pt x="1" y="10"/>
                      <a:pt x="1" y="11"/>
                      <a:pt x="2" y="11"/>
                    </a:cubicBezTo>
                    <a:cubicBezTo>
                      <a:pt x="2" y="11"/>
                      <a:pt x="3" y="12"/>
                      <a:pt x="3" y="12"/>
                    </a:cubicBezTo>
                    <a:cubicBezTo>
                      <a:pt x="3" y="12"/>
                      <a:pt x="3" y="13"/>
                      <a:pt x="4" y="12"/>
                    </a:cubicBezTo>
                    <a:cubicBezTo>
                      <a:pt x="5" y="12"/>
                      <a:pt x="5" y="11"/>
                      <a:pt x="5" y="10"/>
                    </a:cubicBezTo>
                    <a:cubicBezTo>
                      <a:pt x="5" y="10"/>
                      <a:pt x="5" y="10"/>
                      <a:pt x="5" y="10"/>
                    </a:cubicBezTo>
                    <a:cubicBezTo>
                      <a:pt x="5" y="9"/>
                      <a:pt x="5" y="9"/>
                      <a:pt x="5" y="9"/>
                    </a:cubicBezTo>
                    <a:cubicBezTo>
                      <a:pt x="5" y="9"/>
                      <a:pt x="5" y="9"/>
                      <a:pt x="5" y="9"/>
                    </a:cubicBezTo>
                    <a:cubicBezTo>
                      <a:pt x="6" y="10"/>
                      <a:pt x="6" y="10"/>
                      <a:pt x="6" y="11"/>
                    </a:cubicBezTo>
                    <a:cubicBezTo>
                      <a:pt x="6" y="11"/>
                      <a:pt x="6" y="12"/>
                      <a:pt x="6" y="12"/>
                    </a:cubicBezTo>
                    <a:cubicBezTo>
                      <a:pt x="6" y="13"/>
                      <a:pt x="6" y="13"/>
                      <a:pt x="6" y="13"/>
                    </a:cubicBezTo>
                    <a:cubicBezTo>
                      <a:pt x="7" y="13"/>
                      <a:pt x="8" y="13"/>
                      <a:pt x="8" y="14"/>
                    </a:cubicBezTo>
                    <a:cubicBezTo>
                      <a:pt x="8" y="14"/>
                      <a:pt x="9" y="15"/>
                      <a:pt x="10" y="15"/>
                    </a:cubicBezTo>
                    <a:cubicBezTo>
                      <a:pt x="11" y="15"/>
                      <a:pt x="13" y="15"/>
                      <a:pt x="14" y="15"/>
                    </a:cubicBezTo>
                    <a:cubicBezTo>
                      <a:pt x="14" y="15"/>
                      <a:pt x="15" y="15"/>
                      <a:pt x="15" y="15"/>
                    </a:cubicBezTo>
                    <a:cubicBezTo>
                      <a:pt x="15" y="15"/>
                      <a:pt x="16" y="15"/>
                      <a:pt x="16" y="14"/>
                    </a:cubicBezTo>
                    <a:cubicBezTo>
                      <a:pt x="17" y="14"/>
                      <a:pt x="17" y="13"/>
                      <a:pt x="16" y="13"/>
                    </a:cubicBezTo>
                    <a:cubicBezTo>
                      <a:pt x="16" y="13"/>
                      <a:pt x="16" y="13"/>
                      <a:pt x="16" y="13"/>
                    </a:cubicBezTo>
                    <a:cubicBezTo>
                      <a:pt x="16" y="13"/>
                      <a:pt x="16" y="12"/>
                      <a:pt x="15" y="12"/>
                    </a:cubicBezTo>
                    <a:cubicBezTo>
                      <a:pt x="15" y="12"/>
                      <a:pt x="15" y="12"/>
                      <a:pt x="15" y="11"/>
                    </a:cubicBezTo>
                    <a:cubicBezTo>
                      <a:pt x="15" y="11"/>
                      <a:pt x="14" y="10"/>
                      <a:pt x="14" y="9"/>
                    </a:cubicBezTo>
                    <a:cubicBezTo>
                      <a:pt x="14" y="8"/>
                      <a:pt x="13" y="8"/>
                      <a:pt x="12" y="7"/>
                    </a:cubicBezTo>
                    <a:cubicBezTo>
                      <a:pt x="12" y="7"/>
                      <a:pt x="11" y="7"/>
                      <a:pt x="11" y="7"/>
                    </a:cubicBezTo>
                    <a:cubicBezTo>
                      <a:pt x="10" y="7"/>
                      <a:pt x="10" y="7"/>
                      <a:pt x="10" y="7"/>
                    </a:cubicBezTo>
                    <a:cubicBezTo>
                      <a:pt x="9" y="6"/>
                      <a:pt x="9" y="7"/>
                      <a:pt x="8" y="7"/>
                    </a:cubicBezTo>
                    <a:cubicBezTo>
                      <a:pt x="8" y="7"/>
                      <a:pt x="8" y="7"/>
                      <a:pt x="8" y="7"/>
                    </a:cubicBezTo>
                    <a:cubicBezTo>
                      <a:pt x="8" y="7"/>
                      <a:pt x="8" y="7"/>
                      <a:pt x="8" y="7"/>
                    </a:cubicBezTo>
                    <a:cubicBezTo>
                      <a:pt x="8" y="7"/>
                      <a:pt x="8" y="7"/>
                      <a:pt x="8" y="7"/>
                    </a:cubicBezTo>
                    <a:cubicBezTo>
                      <a:pt x="7" y="8"/>
                      <a:pt x="7" y="8"/>
                      <a:pt x="6" y="8"/>
                    </a:cubicBezTo>
                    <a:cubicBezTo>
                      <a:pt x="6" y="8"/>
                      <a:pt x="6" y="8"/>
                      <a:pt x="6" y="8"/>
                    </a:cubicBezTo>
                    <a:cubicBezTo>
                      <a:pt x="6" y="8"/>
                      <a:pt x="6" y="8"/>
                      <a:pt x="6" y="8"/>
                    </a:cubicBezTo>
                    <a:cubicBezTo>
                      <a:pt x="6" y="8"/>
                      <a:pt x="7" y="7"/>
                      <a:pt x="8" y="7"/>
                    </a:cubicBezTo>
                    <a:cubicBezTo>
                      <a:pt x="8" y="7"/>
                      <a:pt x="8" y="7"/>
                      <a:pt x="8" y="7"/>
                    </a:cubicBezTo>
                    <a:cubicBezTo>
                      <a:pt x="8" y="7"/>
                      <a:pt x="8" y="7"/>
                      <a:pt x="8" y="7"/>
                    </a:cubicBezTo>
                    <a:cubicBezTo>
                      <a:pt x="8" y="6"/>
                      <a:pt x="8" y="6"/>
                      <a:pt x="7" y="5"/>
                    </a:cubicBezTo>
                    <a:cubicBezTo>
                      <a:pt x="6" y="5"/>
                      <a:pt x="6" y="4"/>
                      <a:pt x="6" y="3"/>
                    </a:cubicBezTo>
                    <a:cubicBezTo>
                      <a:pt x="6" y="3"/>
                      <a:pt x="6" y="3"/>
                      <a:pt x="6" y="3"/>
                    </a:cubicBezTo>
                    <a:cubicBezTo>
                      <a:pt x="4" y="3"/>
                      <a:pt x="4" y="2"/>
                      <a:pt x="3" y="1"/>
                    </a:cubicBezTo>
                    <a:cubicBezTo>
                      <a:pt x="3" y="1"/>
                      <a:pt x="2" y="1"/>
                      <a:pt x="2" y="1"/>
                    </a:cubicBezTo>
                    <a:cubicBezTo>
                      <a:pt x="2" y="0"/>
                      <a:pt x="1" y="1"/>
                      <a:pt x="1" y="1"/>
                    </a:cubicBezTo>
                    <a:cubicBezTo>
                      <a:pt x="1" y="2"/>
                      <a:pt x="1" y="2"/>
                      <a:pt x="0" y="3"/>
                    </a:cubicBezTo>
                    <a:cubicBezTo>
                      <a:pt x="0" y="4"/>
                      <a:pt x="0" y="5"/>
                      <a:pt x="0" y="6"/>
                    </a:cubicBezTo>
                    <a:cubicBezTo>
                      <a:pt x="0" y="6"/>
                      <a:pt x="1"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480">
                <a:extLst>
                  <a:ext uri="{FF2B5EF4-FFF2-40B4-BE49-F238E27FC236}">
                    <a16:creationId xmlns:a16="http://schemas.microsoft.com/office/drawing/2014/main" id="{387A1255-CBC1-4E65-B384-0F992413F5DA}"/>
                  </a:ext>
                </a:extLst>
              </p:cNvPr>
              <p:cNvSpPr>
                <a:spLocks/>
              </p:cNvSpPr>
              <p:nvPr/>
            </p:nvSpPr>
            <p:spPr bwMode="auto">
              <a:xfrm>
                <a:off x="6466210" y="3289917"/>
                <a:ext cx="39687" cy="85723"/>
              </a:xfrm>
              <a:custGeom>
                <a:avLst/>
                <a:gdLst>
                  <a:gd name="T0" fmla="*/ 11 w 11"/>
                  <a:gd name="T1" fmla="*/ 12 h 24"/>
                  <a:gd name="T2" fmla="*/ 10 w 11"/>
                  <a:gd name="T3" fmla="*/ 12 h 24"/>
                  <a:gd name="T4" fmla="*/ 10 w 11"/>
                  <a:gd name="T5" fmla="*/ 12 h 24"/>
                  <a:gd name="T6" fmla="*/ 8 w 11"/>
                  <a:gd name="T7" fmla="*/ 12 h 24"/>
                  <a:gd name="T8" fmla="*/ 7 w 11"/>
                  <a:gd name="T9" fmla="*/ 10 h 24"/>
                  <a:gd name="T10" fmla="*/ 7 w 11"/>
                  <a:gd name="T11" fmla="*/ 9 h 24"/>
                  <a:gd name="T12" fmla="*/ 6 w 11"/>
                  <a:gd name="T13" fmla="*/ 8 h 24"/>
                  <a:gd name="T14" fmla="*/ 6 w 11"/>
                  <a:gd name="T15" fmla="*/ 8 h 24"/>
                  <a:gd name="T16" fmla="*/ 6 w 11"/>
                  <a:gd name="T17" fmla="*/ 8 h 24"/>
                  <a:gd name="T18" fmla="*/ 6 w 11"/>
                  <a:gd name="T19" fmla="*/ 8 h 24"/>
                  <a:gd name="T20" fmla="*/ 5 w 11"/>
                  <a:gd name="T21" fmla="*/ 9 h 24"/>
                  <a:gd name="T22" fmla="*/ 5 w 11"/>
                  <a:gd name="T23" fmla="*/ 8 h 24"/>
                  <a:gd name="T24" fmla="*/ 5 w 11"/>
                  <a:gd name="T25" fmla="*/ 5 h 24"/>
                  <a:gd name="T26" fmla="*/ 5 w 11"/>
                  <a:gd name="T27" fmla="*/ 3 h 24"/>
                  <a:gd name="T28" fmla="*/ 3 w 11"/>
                  <a:gd name="T29" fmla="*/ 1 h 24"/>
                  <a:gd name="T30" fmla="*/ 3 w 11"/>
                  <a:gd name="T31" fmla="*/ 0 h 24"/>
                  <a:gd name="T32" fmla="*/ 3 w 11"/>
                  <a:gd name="T33" fmla="*/ 0 h 24"/>
                  <a:gd name="T34" fmla="*/ 2 w 11"/>
                  <a:gd name="T35" fmla="*/ 0 h 24"/>
                  <a:gd name="T36" fmla="*/ 2 w 11"/>
                  <a:gd name="T37" fmla="*/ 0 h 24"/>
                  <a:gd name="T38" fmla="*/ 3 w 11"/>
                  <a:gd name="T39" fmla="*/ 2 h 24"/>
                  <a:gd name="T40" fmla="*/ 3 w 11"/>
                  <a:gd name="T41" fmla="*/ 4 h 24"/>
                  <a:gd name="T42" fmla="*/ 3 w 11"/>
                  <a:gd name="T43" fmla="*/ 6 h 24"/>
                  <a:gd name="T44" fmla="*/ 3 w 11"/>
                  <a:gd name="T45" fmla="*/ 8 h 24"/>
                  <a:gd name="T46" fmla="*/ 4 w 11"/>
                  <a:gd name="T47" fmla="*/ 9 h 24"/>
                  <a:gd name="T48" fmla="*/ 4 w 11"/>
                  <a:gd name="T49" fmla="*/ 10 h 24"/>
                  <a:gd name="T50" fmla="*/ 3 w 11"/>
                  <a:gd name="T51" fmla="*/ 12 h 24"/>
                  <a:gd name="T52" fmla="*/ 3 w 11"/>
                  <a:gd name="T53" fmla="*/ 14 h 24"/>
                  <a:gd name="T54" fmla="*/ 2 w 11"/>
                  <a:gd name="T55" fmla="*/ 15 h 24"/>
                  <a:gd name="T56" fmla="*/ 1 w 11"/>
                  <a:gd name="T57" fmla="*/ 15 h 24"/>
                  <a:gd name="T58" fmla="*/ 0 w 11"/>
                  <a:gd name="T59" fmla="*/ 17 h 24"/>
                  <a:gd name="T60" fmla="*/ 1 w 11"/>
                  <a:gd name="T61" fmla="*/ 18 h 24"/>
                  <a:gd name="T62" fmla="*/ 2 w 11"/>
                  <a:gd name="T63" fmla="*/ 20 h 24"/>
                  <a:gd name="T64" fmla="*/ 1 w 11"/>
                  <a:gd name="T65" fmla="*/ 21 h 24"/>
                  <a:gd name="T66" fmla="*/ 0 w 11"/>
                  <a:gd name="T67" fmla="*/ 23 h 24"/>
                  <a:gd name="T68" fmla="*/ 0 w 11"/>
                  <a:gd name="T69" fmla="*/ 23 h 24"/>
                  <a:gd name="T70" fmla="*/ 1 w 11"/>
                  <a:gd name="T71" fmla="*/ 24 h 24"/>
                  <a:gd name="T72" fmla="*/ 1 w 11"/>
                  <a:gd name="T73" fmla="*/ 24 h 24"/>
                  <a:gd name="T74" fmla="*/ 3 w 11"/>
                  <a:gd name="T75" fmla="*/ 23 h 24"/>
                  <a:gd name="T76" fmla="*/ 5 w 11"/>
                  <a:gd name="T77" fmla="*/ 20 h 24"/>
                  <a:gd name="T78" fmla="*/ 7 w 11"/>
                  <a:gd name="T79" fmla="*/ 18 h 24"/>
                  <a:gd name="T80" fmla="*/ 8 w 11"/>
                  <a:gd name="T81" fmla="*/ 16 h 24"/>
                  <a:gd name="T82" fmla="*/ 8 w 11"/>
                  <a:gd name="T83" fmla="*/ 16 h 24"/>
                  <a:gd name="T84" fmla="*/ 9 w 11"/>
                  <a:gd name="T85" fmla="*/ 16 h 24"/>
                  <a:gd name="T86" fmla="*/ 10 w 11"/>
                  <a:gd name="T87" fmla="*/ 15 h 24"/>
                  <a:gd name="T88" fmla="*/ 11 w 11"/>
                  <a:gd name="T89" fmla="*/ 14 h 24"/>
                  <a:gd name="T90" fmla="*/ 11 w 11"/>
                  <a:gd name="T91" fmla="*/ 12 h 24"/>
                  <a:gd name="T92" fmla="*/ 11 w 11"/>
                  <a:gd name="T93"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 h="24">
                    <a:moveTo>
                      <a:pt x="11" y="12"/>
                    </a:moveTo>
                    <a:cubicBezTo>
                      <a:pt x="11" y="11"/>
                      <a:pt x="10" y="11"/>
                      <a:pt x="10" y="12"/>
                    </a:cubicBezTo>
                    <a:cubicBezTo>
                      <a:pt x="10" y="12"/>
                      <a:pt x="10" y="12"/>
                      <a:pt x="10" y="12"/>
                    </a:cubicBezTo>
                    <a:cubicBezTo>
                      <a:pt x="9" y="12"/>
                      <a:pt x="8" y="12"/>
                      <a:pt x="8" y="12"/>
                    </a:cubicBezTo>
                    <a:cubicBezTo>
                      <a:pt x="7" y="11"/>
                      <a:pt x="7" y="11"/>
                      <a:pt x="7" y="10"/>
                    </a:cubicBezTo>
                    <a:cubicBezTo>
                      <a:pt x="7" y="10"/>
                      <a:pt x="7" y="9"/>
                      <a:pt x="7" y="9"/>
                    </a:cubicBezTo>
                    <a:cubicBezTo>
                      <a:pt x="7" y="9"/>
                      <a:pt x="7" y="8"/>
                      <a:pt x="6" y="8"/>
                    </a:cubicBezTo>
                    <a:cubicBezTo>
                      <a:pt x="6" y="8"/>
                      <a:pt x="6" y="8"/>
                      <a:pt x="6" y="8"/>
                    </a:cubicBezTo>
                    <a:cubicBezTo>
                      <a:pt x="6" y="8"/>
                      <a:pt x="6" y="8"/>
                      <a:pt x="6" y="8"/>
                    </a:cubicBezTo>
                    <a:cubicBezTo>
                      <a:pt x="6" y="8"/>
                      <a:pt x="6" y="8"/>
                      <a:pt x="6" y="8"/>
                    </a:cubicBezTo>
                    <a:cubicBezTo>
                      <a:pt x="6" y="9"/>
                      <a:pt x="6" y="9"/>
                      <a:pt x="5" y="9"/>
                    </a:cubicBezTo>
                    <a:cubicBezTo>
                      <a:pt x="5" y="9"/>
                      <a:pt x="5" y="9"/>
                      <a:pt x="5" y="8"/>
                    </a:cubicBezTo>
                    <a:cubicBezTo>
                      <a:pt x="5" y="7"/>
                      <a:pt x="5" y="6"/>
                      <a:pt x="5" y="5"/>
                    </a:cubicBezTo>
                    <a:cubicBezTo>
                      <a:pt x="6" y="4"/>
                      <a:pt x="6" y="4"/>
                      <a:pt x="5" y="3"/>
                    </a:cubicBezTo>
                    <a:cubicBezTo>
                      <a:pt x="4" y="2"/>
                      <a:pt x="4" y="1"/>
                      <a:pt x="3" y="1"/>
                    </a:cubicBezTo>
                    <a:cubicBezTo>
                      <a:pt x="3" y="1"/>
                      <a:pt x="3" y="1"/>
                      <a:pt x="3" y="0"/>
                    </a:cubicBezTo>
                    <a:cubicBezTo>
                      <a:pt x="3" y="0"/>
                      <a:pt x="3" y="0"/>
                      <a:pt x="3" y="0"/>
                    </a:cubicBezTo>
                    <a:cubicBezTo>
                      <a:pt x="3" y="0"/>
                      <a:pt x="3" y="0"/>
                      <a:pt x="2" y="0"/>
                    </a:cubicBezTo>
                    <a:cubicBezTo>
                      <a:pt x="2" y="0"/>
                      <a:pt x="2" y="0"/>
                      <a:pt x="2" y="0"/>
                    </a:cubicBezTo>
                    <a:cubicBezTo>
                      <a:pt x="2" y="1"/>
                      <a:pt x="3" y="2"/>
                      <a:pt x="3" y="2"/>
                    </a:cubicBezTo>
                    <a:cubicBezTo>
                      <a:pt x="2" y="3"/>
                      <a:pt x="2" y="3"/>
                      <a:pt x="3" y="4"/>
                    </a:cubicBezTo>
                    <a:cubicBezTo>
                      <a:pt x="3" y="4"/>
                      <a:pt x="3" y="5"/>
                      <a:pt x="3" y="6"/>
                    </a:cubicBezTo>
                    <a:cubicBezTo>
                      <a:pt x="3" y="7"/>
                      <a:pt x="4" y="7"/>
                      <a:pt x="3" y="8"/>
                    </a:cubicBezTo>
                    <a:cubicBezTo>
                      <a:pt x="3" y="8"/>
                      <a:pt x="4" y="8"/>
                      <a:pt x="4" y="9"/>
                    </a:cubicBezTo>
                    <a:cubicBezTo>
                      <a:pt x="4" y="9"/>
                      <a:pt x="4" y="9"/>
                      <a:pt x="4" y="10"/>
                    </a:cubicBezTo>
                    <a:cubicBezTo>
                      <a:pt x="4" y="10"/>
                      <a:pt x="4" y="11"/>
                      <a:pt x="3" y="12"/>
                    </a:cubicBezTo>
                    <a:cubicBezTo>
                      <a:pt x="3" y="13"/>
                      <a:pt x="3" y="13"/>
                      <a:pt x="3" y="14"/>
                    </a:cubicBezTo>
                    <a:cubicBezTo>
                      <a:pt x="2" y="15"/>
                      <a:pt x="2" y="15"/>
                      <a:pt x="2" y="15"/>
                    </a:cubicBezTo>
                    <a:cubicBezTo>
                      <a:pt x="1" y="15"/>
                      <a:pt x="1" y="15"/>
                      <a:pt x="1" y="15"/>
                    </a:cubicBezTo>
                    <a:cubicBezTo>
                      <a:pt x="0" y="16"/>
                      <a:pt x="0" y="17"/>
                      <a:pt x="0" y="17"/>
                    </a:cubicBezTo>
                    <a:cubicBezTo>
                      <a:pt x="1" y="18"/>
                      <a:pt x="1" y="18"/>
                      <a:pt x="1" y="18"/>
                    </a:cubicBezTo>
                    <a:cubicBezTo>
                      <a:pt x="2" y="19"/>
                      <a:pt x="2" y="19"/>
                      <a:pt x="2" y="20"/>
                    </a:cubicBezTo>
                    <a:cubicBezTo>
                      <a:pt x="2" y="20"/>
                      <a:pt x="2" y="21"/>
                      <a:pt x="1" y="21"/>
                    </a:cubicBezTo>
                    <a:cubicBezTo>
                      <a:pt x="1" y="22"/>
                      <a:pt x="0" y="22"/>
                      <a:pt x="0" y="23"/>
                    </a:cubicBezTo>
                    <a:cubicBezTo>
                      <a:pt x="0" y="23"/>
                      <a:pt x="0" y="23"/>
                      <a:pt x="0" y="23"/>
                    </a:cubicBezTo>
                    <a:cubicBezTo>
                      <a:pt x="0" y="23"/>
                      <a:pt x="1" y="24"/>
                      <a:pt x="1" y="24"/>
                    </a:cubicBezTo>
                    <a:cubicBezTo>
                      <a:pt x="1" y="24"/>
                      <a:pt x="1" y="24"/>
                      <a:pt x="1" y="24"/>
                    </a:cubicBezTo>
                    <a:cubicBezTo>
                      <a:pt x="2" y="24"/>
                      <a:pt x="3" y="23"/>
                      <a:pt x="3" y="23"/>
                    </a:cubicBezTo>
                    <a:cubicBezTo>
                      <a:pt x="4" y="22"/>
                      <a:pt x="5" y="21"/>
                      <a:pt x="5" y="20"/>
                    </a:cubicBezTo>
                    <a:cubicBezTo>
                      <a:pt x="6" y="20"/>
                      <a:pt x="7" y="19"/>
                      <a:pt x="7" y="18"/>
                    </a:cubicBezTo>
                    <a:cubicBezTo>
                      <a:pt x="7" y="17"/>
                      <a:pt x="7" y="17"/>
                      <a:pt x="8" y="16"/>
                    </a:cubicBezTo>
                    <a:cubicBezTo>
                      <a:pt x="8" y="16"/>
                      <a:pt x="8" y="17"/>
                      <a:pt x="8" y="16"/>
                    </a:cubicBezTo>
                    <a:cubicBezTo>
                      <a:pt x="9" y="16"/>
                      <a:pt x="9" y="16"/>
                      <a:pt x="9" y="16"/>
                    </a:cubicBezTo>
                    <a:cubicBezTo>
                      <a:pt x="9" y="16"/>
                      <a:pt x="10" y="15"/>
                      <a:pt x="10" y="15"/>
                    </a:cubicBezTo>
                    <a:cubicBezTo>
                      <a:pt x="10" y="14"/>
                      <a:pt x="11" y="14"/>
                      <a:pt x="11" y="14"/>
                    </a:cubicBezTo>
                    <a:cubicBezTo>
                      <a:pt x="11" y="13"/>
                      <a:pt x="11" y="13"/>
                      <a:pt x="11" y="12"/>
                    </a:cubicBezTo>
                    <a:cubicBezTo>
                      <a:pt x="11" y="12"/>
                      <a:pt x="11" y="12"/>
                      <a:pt x="1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481">
                <a:extLst>
                  <a:ext uri="{FF2B5EF4-FFF2-40B4-BE49-F238E27FC236}">
                    <a16:creationId xmlns:a16="http://schemas.microsoft.com/office/drawing/2014/main" id="{A3D95170-1423-410D-97AD-8FE3AAE64EAA}"/>
                  </a:ext>
                </a:extLst>
              </p:cNvPr>
              <p:cNvSpPr>
                <a:spLocks noEditPoints="1"/>
              </p:cNvSpPr>
              <p:nvPr/>
            </p:nvSpPr>
            <p:spPr bwMode="auto">
              <a:xfrm>
                <a:off x="5928058" y="2088203"/>
                <a:ext cx="53974" cy="36512"/>
              </a:xfrm>
              <a:custGeom>
                <a:avLst/>
                <a:gdLst>
                  <a:gd name="T0" fmla="*/ 1 w 15"/>
                  <a:gd name="T1" fmla="*/ 5 h 10"/>
                  <a:gd name="T2" fmla="*/ 2 w 15"/>
                  <a:gd name="T3" fmla="*/ 7 h 10"/>
                  <a:gd name="T4" fmla="*/ 3 w 15"/>
                  <a:gd name="T5" fmla="*/ 8 h 10"/>
                  <a:gd name="T6" fmla="*/ 4 w 15"/>
                  <a:gd name="T7" fmla="*/ 8 h 10"/>
                  <a:gd name="T8" fmla="*/ 6 w 15"/>
                  <a:gd name="T9" fmla="*/ 9 h 10"/>
                  <a:gd name="T10" fmla="*/ 7 w 15"/>
                  <a:gd name="T11" fmla="*/ 10 h 10"/>
                  <a:gd name="T12" fmla="*/ 8 w 15"/>
                  <a:gd name="T13" fmla="*/ 10 h 10"/>
                  <a:gd name="T14" fmla="*/ 9 w 15"/>
                  <a:gd name="T15" fmla="*/ 9 h 10"/>
                  <a:gd name="T16" fmla="*/ 9 w 15"/>
                  <a:gd name="T17" fmla="*/ 8 h 10"/>
                  <a:gd name="T18" fmla="*/ 10 w 15"/>
                  <a:gd name="T19" fmla="*/ 7 h 10"/>
                  <a:gd name="T20" fmla="*/ 12 w 15"/>
                  <a:gd name="T21" fmla="*/ 6 h 10"/>
                  <a:gd name="T22" fmla="*/ 13 w 15"/>
                  <a:gd name="T23" fmla="*/ 6 h 10"/>
                  <a:gd name="T24" fmla="*/ 13 w 15"/>
                  <a:gd name="T25" fmla="*/ 6 h 10"/>
                  <a:gd name="T26" fmla="*/ 13 w 15"/>
                  <a:gd name="T27" fmla="*/ 5 h 10"/>
                  <a:gd name="T28" fmla="*/ 14 w 15"/>
                  <a:gd name="T29" fmla="*/ 5 h 10"/>
                  <a:gd name="T30" fmla="*/ 14 w 15"/>
                  <a:gd name="T31" fmla="*/ 4 h 10"/>
                  <a:gd name="T32" fmla="*/ 14 w 15"/>
                  <a:gd name="T33" fmla="*/ 4 h 10"/>
                  <a:gd name="T34" fmla="*/ 14 w 15"/>
                  <a:gd name="T35" fmla="*/ 3 h 10"/>
                  <a:gd name="T36" fmla="*/ 14 w 15"/>
                  <a:gd name="T37" fmla="*/ 2 h 10"/>
                  <a:gd name="T38" fmla="*/ 13 w 15"/>
                  <a:gd name="T39" fmla="*/ 0 h 10"/>
                  <a:gd name="T40" fmla="*/ 10 w 15"/>
                  <a:gd name="T41" fmla="*/ 0 h 10"/>
                  <a:gd name="T42" fmla="*/ 10 w 15"/>
                  <a:gd name="T43" fmla="*/ 0 h 10"/>
                  <a:gd name="T44" fmla="*/ 9 w 15"/>
                  <a:gd name="T45" fmla="*/ 0 h 10"/>
                  <a:gd name="T46" fmla="*/ 9 w 15"/>
                  <a:gd name="T47" fmla="*/ 1 h 10"/>
                  <a:gd name="T48" fmla="*/ 10 w 15"/>
                  <a:gd name="T49" fmla="*/ 3 h 10"/>
                  <a:gd name="T50" fmla="*/ 10 w 15"/>
                  <a:gd name="T51" fmla="*/ 4 h 10"/>
                  <a:gd name="T52" fmla="*/ 10 w 15"/>
                  <a:gd name="T53" fmla="*/ 4 h 10"/>
                  <a:gd name="T54" fmla="*/ 10 w 15"/>
                  <a:gd name="T55" fmla="*/ 4 h 10"/>
                  <a:gd name="T56" fmla="*/ 10 w 15"/>
                  <a:gd name="T57" fmla="*/ 4 h 10"/>
                  <a:gd name="T58" fmla="*/ 10 w 15"/>
                  <a:gd name="T59" fmla="*/ 4 h 10"/>
                  <a:gd name="T60" fmla="*/ 10 w 15"/>
                  <a:gd name="T61" fmla="*/ 3 h 10"/>
                  <a:gd name="T62" fmla="*/ 9 w 15"/>
                  <a:gd name="T63" fmla="*/ 1 h 10"/>
                  <a:gd name="T64" fmla="*/ 8 w 15"/>
                  <a:gd name="T65" fmla="*/ 0 h 10"/>
                  <a:gd name="T66" fmla="*/ 6 w 15"/>
                  <a:gd name="T67" fmla="*/ 0 h 10"/>
                  <a:gd name="T68" fmla="*/ 6 w 15"/>
                  <a:gd name="T69" fmla="*/ 0 h 10"/>
                  <a:gd name="T70" fmla="*/ 5 w 15"/>
                  <a:gd name="T71" fmla="*/ 1 h 10"/>
                  <a:gd name="T72" fmla="*/ 5 w 15"/>
                  <a:gd name="T73" fmla="*/ 2 h 10"/>
                  <a:gd name="T74" fmla="*/ 5 w 15"/>
                  <a:gd name="T75" fmla="*/ 2 h 10"/>
                  <a:gd name="T76" fmla="*/ 6 w 15"/>
                  <a:gd name="T77" fmla="*/ 2 h 10"/>
                  <a:gd name="T78" fmla="*/ 5 w 15"/>
                  <a:gd name="T79" fmla="*/ 2 h 10"/>
                  <a:gd name="T80" fmla="*/ 5 w 15"/>
                  <a:gd name="T81" fmla="*/ 2 h 10"/>
                  <a:gd name="T82" fmla="*/ 4 w 15"/>
                  <a:gd name="T83" fmla="*/ 1 h 10"/>
                  <a:gd name="T84" fmla="*/ 2 w 15"/>
                  <a:gd name="T85" fmla="*/ 0 h 10"/>
                  <a:gd name="T86" fmla="*/ 1 w 15"/>
                  <a:gd name="T87" fmla="*/ 1 h 10"/>
                  <a:gd name="T88" fmla="*/ 0 w 15"/>
                  <a:gd name="T89" fmla="*/ 3 h 10"/>
                  <a:gd name="T90" fmla="*/ 0 w 15"/>
                  <a:gd name="T91" fmla="*/ 3 h 10"/>
                  <a:gd name="T92" fmla="*/ 1 w 15"/>
                  <a:gd name="T93" fmla="*/ 5 h 10"/>
                  <a:gd name="T94" fmla="*/ 10 w 15"/>
                  <a:gd name="T95" fmla="*/ 4 h 10"/>
                  <a:gd name="T96" fmla="*/ 11 w 15"/>
                  <a:gd name="T97" fmla="*/ 4 h 10"/>
                  <a:gd name="T98" fmla="*/ 10 w 15"/>
                  <a:gd name="T99" fmla="*/ 4 h 10"/>
                  <a:gd name="T100" fmla="*/ 10 w 15"/>
                  <a:gd name="T101" fmla="*/ 4 h 10"/>
                  <a:gd name="T102" fmla="*/ 10 w 15"/>
                  <a:gd name="T103" fmla="*/ 4 h 10"/>
                  <a:gd name="T104" fmla="*/ 6 w 15"/>
                  <a:gd name="T105" fmla="*/ 3 h 10"/>
                  <a:gd name="T106" fmla="*/ 6 w 15"/>
                  <a:gd name="T107" fmla="*/ 3 h 10"/>
                  <a:gd name="T108" fmla="*/ 6 w 15"/>
                  <a:gd name="T109" fmla="*/ 3 h 10"/>
                  <a:gd name="T110" fmla="*/ 6 w 15"/>
                  <a:gd name="T111" fmla="*/ 2 h 10"/>
                  <a:gd name="T112" fmla="*/ 6 w 15"/>
                  <a:gd name="T113"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 h="10">
                    <a:moveTo>
                      <a:pt x="1" y="5"/>
                    </a:moveTo>
                    <a:cubicBezTo>
                      <a:pt x="2" y="6"/>
                      <a:pt x="2" y="6"/>
                      <a:pt x="2" y="7"/>
                    </a:cubicBezTo>
                    <a:cubicBezTo>
                      <a:pt x="2" y="7"/>
                      <a:pt x="3" y="7"/>
                      <a:pt x="3" y="8"/>
                    </a:cubicBezTo>
                    <a:cubicBezTo>
                      <a:pt x="3" y="8"/>
                      <a:pt x="4" y="8"/>
                      <a:pt x="4" y="8"/>
                    </a:cubicBezTo>
                    <a:cubicBezTo>
                      <a:pt x="5" y="8"/>
                      <a:pt x="5" y="9"/>
                      <a:pt x="6" y="9"/>
                    </a:cubicBezTo>
                    <a:cubicBezTo>
                      <a:pt x="6" y="9"/>
                      <a:pt x="6" y="10"/>
                      <a:pt x="7" y="10"/>
                    </a:cubicBezTo>
                    <a:cubicBezTo>
                      <a:pt x="7" y="9"/>
                      <a:pt x="8" y="10"/>
                      <a:pt x="8" y="10"/>
                    </a:cubicBezTo>
                    <a:cubicBezTo>
                      <a:pt x="8" y="9"/>
                      <a:pt x="9" y="9"/>
                      <a:pt x="9" y="9"/>
                    </a:cubicBezTo>
                    <a:cubicBezTo>
                      <a:pt x="9" y="9"/>
                      <a:pt x="9" y="8"/>
                      <a:pt x="9" y="8"/>
                    </a:cubicBezTo>
                    <a:cubicBezTo>
                      <a:pt x="10" y="8"/>
                      <a:pt x="10" y="7"/>
                      <a:pt x="10" y="7"/>
                    </a:cubicBezTo>
                    <a:cubicBezTo>
                      <a:pt x="11" y="6"/>
                      <a:pt x="11" y="6"/>
                      <a:pt x="12" y="6"/>
                    </a:cubicBezTo>
                    <a:cubicBezTo>
                      <a:pt x="12" y="6"/>
                      <a:pt x="13" y="6"/>
                      <a:pt x="13" y="6"/>
                    </a:cubicBezTo>
                    <a:cubicBezTo>
                      <a:pt x="13" y="6"/>
                      <a:pt x="13" y="6"/>
                      <a:pt x="13" y="6"/>
                    </a:cubicBezTo>
                    <a:cubicBezTo>
                      <a:pt x="13" y="6"/>
                      <a:pt x="13" y="5"/>
                      <a:pt x="13" y="5"/>
                    </a:cubicBezTo>
                    <a:cubicBezTo>
                      <a:pt x="13" y="5"/>
                      <a:pt x="14" y="5"/>
                      <a:pt x="14" y="5"/>
                    </a:cubicBezTo>
                    <a:cubicBezTo>
                      <a:pt x="14" y="5"/>
                      <a:pt x="14" y="4"/>
                      <a:pt x="14" y="4"/>
                    </a:cubicBezTo>
                    <a:cubicBezTo>
                      <a:pt x="14" y="4"/>
                      <a:pt x="14" y="4"/>
                      <a:pt x="14" y="4"/>
                    </a:cubicBezTo>
                    <a:cubicBezTo>
                      <a:pt x="15" y="3"/>
                      <a:pt x="15" y="3"/>
                      <a:pt x="14" y="3"/>
                    </a:cubicBezTo>
                    <a:cubicBezTo>
                      <a:pt x="14" y="2"/>
                      <a:pt x="14" y="2"/>
                      <a:pt x="14" y="2"/>
                    </a:cubicBezTo>
                    <a:cubicBezTo>
                      <a:pt x="14" y="1"/>
                      <a:pt x="14" y="1"/>
                      <a:pt x="13" y="0"/>
                    </a:cubicBezTo>
                    <a:cubicBezTo>
                      <a:pt x="12" y="0"/>
                      <a:pt x="11" y="0"/>
                      <a:pt x="10" y="0"/>
                    </a:cubicBezTo>
                    <a:cubicBezTo>
                      <a:pt x="10" y="0"/>
                      <a:pt x="10" y="0"/>
                      <a:pt x="10" y="0"/>
                    </a:cubicBezTo>
                    <a:cubicBezTo>
                      <a:pt x="10" y="0"/>
                      <a:pt x="9" y="0"/>
                      <a:pt x="9" y="0"/>
                    </a:cubicBezTo>
                    <a:cubicBezTo>
                      <a:pt x="9" y="0"/>
                      <a:pt x="9" y="0"/>
                      <a:pt x="9" y="1"/>
                    </a:cubicBezTo>
                    <a:cubicBezTo>
                      <a:pt x="10" y="1"/>
                      <a:pt x="10" y="2"/>
                      <a:pt x="10" y="3"/>
                    </a:cubicBezTo>
                    <a:cubicBezTo>
                      <a:pt x="10" y="3"/>
                      <a:pt x="10" y="3"/>
                      <a:pt x="10" y="4"/>
                    </a:cubicBezTo>
                    <a:cubicBezTo>
                      <a:pt x="10" y="4"/>
                      <a:pt x="10" y="4"/>
                      <a:pt x="10" y="4"/>
                    </a:cubicBezTo>
                    <a:cubicBezTo>
                      <a:pt x="10" y="4"/>
                      <a:pt x="10" y="4"/>
                      <a:pt x="10" y="4"/>
                    </a:cubicBezTo>
                    <a:cubicBezTo>
                      <a:pt x="10" y="4"/>
                      <a:pt x="10" y="4"/>
                      <a:pt x="10" y="4"/>
                    </a:cubicBezTo>
                    <a:cubicBezTo>
                      <a:pt x="10" y="4"/>
                      <a:pt x="10" y="4"/>
                      <a:pt x="10" y="4"/>
                    </a:cubicBezTo>
                    <a:cubicBezTo>
                      <a:pt x="10" y="3"/>
                      <a:pt x="10" y="3"/>
                      <a:pt x="10" y="3"/>
                    </a:cubicBezTo>
                    <a:cubicBezTo>
                      <a:pt x="9" y="3"/>
                      <a:pt x="9" y="2"/>
                      <a:pt x="9" y="1"/>
                    </a:cubicBezTo>
                    <a:cubicBezTo>
                      <a:pt x="9" y="0"/>
                      <a:pt x="8" y="0"/>
                      <a:pt x="8" y="0"/>
                    </a:cubicBezTo>
                    <a:cubicBezTo>
                      <a:pt x="7" y="0"/>
                      <a:pt x="7" y="0"/>
                      <a:pt x="6" y="0"/>
                    </a:cubicBezTo>
                    <a:cubicBezTo>
                      <a:pt x="6" y="0"/>
                      <a:pt x="6" y="0"/>
                      <a:pt x="6" y="0"/>
                    </a:cubicBezTo>
                    <a:cubicBezTo>
                      <a:pt x="6" y="0"/>
                      <a:pt x="5" y="0"/>
                      <a:pt x="5" y="1"/>
                    </a:cubicBezTo>
                    <a:cubicBezTo>
                      <a:pt x="5" y="1"/>
                      <a:pt x="5" y="2"/>
                      <a:pt x="5" y="2"/>
                    </a:cubicBezTo>
                    <a:cubicBezTo>
                      <a:pt x="5" y="2"/>
                      <a:pt x="5" y="2"/>
                      <a:pt x="5" y="2"/>
                    </a:cubicBezTo>
                    <a:cubicBezTo>
                      <a:pt x="6" y="2"/>
                      <a:pt x="6" y="2"/>
                      <a:pt x="6" y="2"/>
                    </a:cubicBezTo>
                    <a:cubicBezTo>
                      <a:pt x="6" y="2"/>
                      <a:pt x="6" y="2"/>
                      <a:pt x="5" y="2"/>
                    </a:cubicBezTo>
                    <a:cubicBezTo>
                      <a:pt x="5" y="2"/>
                      <a:pt x="5" y="2"/>
                      <a:pt x="5" y="2"/>
                    </a:cubicBezTo>
                    <a:cubicBezTo>
                      <a:pt x="5" y="2"/>
                      <a:pt x="4" y="2"/>
                      <a:pt x="4" y="1"/>
                    </a:cubicBezTo>
                    <a:cubicBezTo>
                      <a:pt x="3" y="1"/>
                      <a:pt x="2" y="1"/>
                      <a:pt x="2" y="0"/>
                    </a:cubicBezTo>
                    <a:cubicBezTo>
                      <a:pt x="1" y="0"/>
                      <a:pt x="1" y="0"/>
                      <a:pt x="1" y="1"/>
                    </a:cubicBezTo>
                    <a:cubicBezTo>
                      <a:pt x="1" y="1"/>
                      <a:pt x="1" y="2"/>
                      <a:pt x="0" y="3"/>
                    </a:cubicBezTo>
                    <a:cubicBezTo>
                      <a:pt x="0" y="3"/>
                      <a:pt x="0" y="3"/>
                      <a:pt x="0" y="3"/>
                    </a:cubicBezTo>
                    <a:cubicBezTo>
                      <a:pt x="1" y="4"/>
                      <a:pt x="1" y="5"/>
                      <a:pt x="1" y="5"/>
                    </a:cubicBezTo>
                    <a:close/>
                    <a:moveTo>
                      <a:pt x="10" y="4"/>
                    </a:moveTo>
                    <a:cubicBezTo>
                      <a:pt x="11" y="4"/>
                      <a:pt x="11" y="4"/>
                      <a:pt x="11" y="4"/>
                    </a:cubicBezTo>
                    <a:cubicBezTo>
                      <a:pt x="10" y="4"/>
                      <a:pt x="10" y="4"/>
                      <a:pt x="10" y="4"/>
                    </a:cubicBezTo>
                    <a:cubicBezTo>
                      <a:pt x="10" y="4"/>
                      <a:pt x="10" y="4"/>
                      <a:pt x="10" y="4"/>
                    </a:cubicBezTo>
                    <a:cubicBezTo>
                      <a:pt x="10" y="4"/>
                      <a:pt x="10" y="4"/>
                      <a:pt x="10" y="4"/>
                    </a:cubicBezTo>
                    <a:close/>
                    <a:moveTo>
                      <a:pt x="6" y="3"/>
                    </a:moveTo>
                    <a:cubicBezTo>
                      <a:pt x="6" y="3"/>
                      <a:pt x="6" y="3"/>
                      <a:pt x="6" y="3"/>
                    </a:cubicBezTo>
                    <a:cubicBezTo>
                      <a:pt x="6" y="3"/>
                      <a:pt x="6" y="3"/>
                      <a:pt x="6" y="3"/>
                    </a:cubicBezTo>
                    <a:cubicBezTo>
                      <a:pt x="6" y="3"/>
                      <a:pt x="6" y="2"/>
                      <a:pt x="6" y="2"/>
                    </a:cubicBezTo>
                    <a:cubicBezTo>
                      <a:pt x="6" y="2"/>
                      <a:pt x="6" y="3"/>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482">
                <a:extLst>
                  <a:ext uri="{FF2B5EF4-FFF2-40B4-BE49-F238E27FC236}">
                    <a16:creationId xmlns:a16="http://schemas.microsoft.com/office/drawing/2014/main" id="{9416492C-EE23-429B-BA35-1A617B5A833B}"/>
                  </a:ext>
                </a:extLst>
              </p:cNvPr>
              <p:cNvSpPr>
                <a:spLocks/>
              </p:cNvSpPr>
              <p:nvPr/>
            </p:nvSpPr>
            <p:spPr bwMode="auto">
              <a:xfrm>
                <a:off x="4646972" y="2200914"/>
                <a:ext cx="39687" cy="50799"/>
              </a:xfrm>
              <a:custGeom>
                <a:avLst/>
                <a:gdLst>
                  <a:gd name="T0" fmla="*/ 11 w 11"/>
                  <a:gd name="T1" fmla="*/ 3 h 14"/>
                  <a:gd name="T2" fmla="*/ 11 w 11"/>
                  <a:gd name="T3" fmla="*/ 2 h 14"/>
                  <a:gd name="T4" fmla="*/ 10 w 11"/>
                  <a:gd name="T5" fmla="*/ 2 h 14"/>
                  <a:gd name="T6" fmla="*/ 9 w 11"/>
                  <a:gd name="T7" fmla="*/ 1 h 14"/>
                  <a:gd name="T8" fmla="*/ 8 w 11"/>
                  <a:gd name="T9" fmla="*/ 1 h 14"/>
                  <a:gd name="T10" fmla="*/ 8 w 11"/>
                  <a:gd name="T11" fmla="*/ 1 h 14"/>
                  <a:gd name="T12" fmla="*/ 8 w 11"/>
                  <a:gd name="T13" fmla="*/ 1 h 14"/>
                  <a:gd name="T14" fmla="*/ 8 w 11"/>
                  <a:gd name="T15" fmla="*/ 1 h 14"/>
                  <a:gd name="T16" fmla="*/ 7 w 11"/>
                  <a:gd name="T17" fmla="*/ 1 h 14"/>
                  <a:gd name="T18" fmla="*/ 7 w 11"/>
                  <a:gd name="T19" fmla="*/ 0 h 14"/>
                  <a:gd name="T20" fmla="*/ 5 w 11"/>
                  <a:gd name="T21" fmla="*/ 1 h 14"/>
                  <a:gd name="T22" fmla="*/ 5 w 11"/>
                  <a:gd name="T23" fmla="*/ 1 h 14"/>
                  <a:gd name="T24" fmla="*/ 4 w 11"/>
                  <a:gd name="T25" fmla="*/ 2 h 14"/>
                  <a:gd name="T26" fmla="*/ 4 w 11"/>
                  <a:gd name="T27" fmla="*/ 3 h 14"/>
                  <a:gd name="T28" fmla="*/ 4 w 11"/>
                  <a:gd name="T29" fmla="*/ 4 h 14"/>
                  <a:gd name="T30" fmla="*/ 4 w 11"/>
                  <a:gd name="T31" fmla="*/ 6 h 14"/>
                  <a:gd name="T32" fmla="*/ 3 w 11"/>
                  <a:gd name="T33" fmla="*/ 6 h 14"/>
                  <a:gd name="T34" fmla="*/ 2 w 11"/>
                  <a:gd name="T35" fmla="*/ 5 h 14"/>
                  <a:gd name="T36" fmla="*/ 1 w 11"/>
                  <a:gd name="T37" fmla="*/ 4 h 14"/>
                  <a:gd name="T38" fmla="*/ 0 w 11"/>
                  <a:gd name="T39" fmla="*/ 6 h 14"/>
                  <a:gd name="T40" fmla="*/ 0 w 11"/>
                  <a:gd name="T41" fmla="*/ 8 h 14"/>
                  <a:gd name="T42" fmla="*/ 0 w 11"/>
                  <a:gd name="T43" fmla="*/ 8 h 14"/>
                  <a:gd name="T44" fmla="*/ 1 w 11"/>
                  <a:gd name="T45" fmla="*/ 9 h 14"/>
                  <a:gd name="T46" fmla="*/ 2 w 11"/>
                  <a:gd name="T47" fmla="*/ 13 h 14"/>
                  <a:gd name="T48" fmla="*/ 3 w 11"/>
                  <a:gd name="T49" fmla="*/ 14 h 14"/>
                  <a:gd name="T50" fmla="*/ 3 w 11"/>
                  <a:gd name="T51" fmla="*/ 14 h 14"/>
                  <a:gd name="T52" fmla="*/ 5 w 11"/>
                  <a:gd name="T53" fmla="*/ 13 h 14"/>
                  <a:gd name="T54" fmla="*/ 6 w 11"/>
                  <a:gd name="T55" fmla="*/ 13 h 14"/>
                  <a:gd name="T56" fmla="*/ 7 w 11"/>
                  <a:gd name="T57" fmla="*/ 12 h 14"/>
                  <a:gd name="T58" fmla="*/ 8 w 11"/>
                  <a:gd name="T59" fmla="*/ 12 h 14"/>
                  <a:gd name="T60" fmla="*/ 9 w 11"/>
                  <a:gd name="T61" fmla="*/ 9 h 14"/>
                  <a:gd name="T62" fmla="*/ 9 w 11"/>
                  <a:gd name="T63" fmla="*/ 8 h 14"/>
                  <a:gd name="T64" fmla="*/ 9 w 11"/>
                  <a:gd name="T65" fmla="*/ 7 h 14"/>
                  <a:gd name="T66" fmla="*/ 8 w 11"/>
                  <a:gd name="T67" fmla="*/ 6 h 14"/>
                  <a:gd name="T68" fmla="*/ 8 w 11"/>
                  <a:gd name="T69" fmla="*/ 5 h 14"/>
                  <a:gd name="T70" fmla="*/ 9 w 11"/>
                  <a:gd name="T71" fmla="*/ 5 h 14"/>
                  <a:gd name="T72" fmla="*/ 10 w 11"/>
                  <a:gd name="T73" fmla="*/ 4 h 14"/>
                  <a:gd name="T74" fmla="*/ 11 w 11"/>
                  <a:gd name="T7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 h="14">
                    <a:moveTo>
                      <a:pt x="11" y="3"/>
                    </a:moveTo>
                    <a:cubicBezTo>
                      <a:pt x="11" y="3"/>
                      <a:pt x="11" y="2"/>
                      <a:pt x="11" y="2"/>
                    </a:cubicBezTo>
                    <a:cubicBezTo>
                      <a:pt x="11" y="2"/>
                      <a:pt x="11" y="2"/>
                      <a:pt x="10" y="2"/>
                    </a:cubicBezTo>
                    <a:cubicBezTo>
                      <a:pt x="10" y="1"/>
                      <a:pt x="9" y="1"/>
                      <a:pt x="9" y="1"/>
                    </a:cubicBezTo>
                    <a:cubicBezTo>
                      <a:pt x="8" y="1"/>
                      <a:pt x="8" y="1"/>
                      <a:pt x="8" y="1"/>
                    </a:cubicBezTo>
                    <a:cubicBezTo>
                      <a:pt x="8" y="1"/>
                      <a:pt x="8" y="1"/>
                      <a:pt x="8" y="1"/>
                    </a:cubicBezTo>
                    <a:cubicBezTo>
                      <a:pt x="8" y="1"/>
                      <a:pt x="8" y="1"/>
                      <a:pt x="8" y="1"/>
                    </a:cubicBezTo>
                    <a:cubicBezTo>
                      <a:pt x="8" y="1"/>
                      <a:pt x="8" y="1"/>
                      <a:pt x="8" y="1"/>
                    </a:cubicBezTo>
                    <a:cubicBezTo>
                      <a:pt x="8" y="1"/>
                      <a:pt x="7" y="1"/>
                      <a:pt x="7" y="1"/>
                    </a:cubicBezTo>
                    <a:cubicBezTo>
                      <a:pt x="7" y="0"/>
                      <a:pt x="7" y="0"/>
                      <a:pt x="7" y="0"/>
                    </a:cubicBezTo>
                    <a:cubicBezTo>
                      <a:pt x="6" y="0"/>
                      <a:pt x="6" y="0"/>
                      <a:pt x="5" y="1"/>
                    </a:cubicBezTo>
                    <a:cubicBezTo>
                      <a:pt x="5" y="1"/>
                      <a:pt x="5" y="1"/>
                      <a:pt x="5" y="1"/>
                    </a:cubicBezTo>
                    <a:cubicBezTo>
                      <a:pt x="5" y="2"/>
                      <a:pt x="4" y="2"/>
                      <a:pt x="4" y="2"/>
                    </a:cubicBezTo>
                    <a:cubicBezTo>
                      <a:pt x="3" y="2"/>
                      <a:pt x="3" y="3"/>
                      <a:pt x="4" y="3"/>
                    </a:cubicBezTo>
                    <a:cubicBezTo>
                      <a:pt x="4" y="3"/>
                      <a:pt x="4" y="3"/>
                      <a:pt x="4" y="4"/>
                    </a:cubicBezTo>
                    <a:cubicBezTo>
                      <a:pt x="4" y="5"/>
                      <a:pt x="4" y="5"/>
                      <a:pt x="4" y="6"/>
                    </a:cubicBezTo>
                    <a:cubicBezTo>
                      <a:pt x="3" y="6"/>
                      <a:pt x="3" y="6"/>
                      <a:pt x="3" y="6"/>
                    </a:cubicBezTo>
                    <a:cubicBezTo>
                      <a:pt x="3" y="6"/>
                      <a:pt x="2" y="5"/>
                      <a:pt x="2" y="5"/>
                    </a:cubicBezTo>
                    <a:cubicBezTo>
                      <a:pt x="2" y="4"/>
                      <a:pt x="2" y="4"/>
                      <a:pt x="1" y="4"/>
                    </a:cubicBezTo>
                    <a:cubicBezTo>
                      <a:pt x="0" y="4"/>
                      <a:pt x="0" y="5"/>
                      <a:pt x="0" y="6"/>
                    </a:cubicBezTo>
                    <a:cubicBezTo>
                      <a:pt x="0" y="6"/>
                      <a:pt x="0" y="7"/>
                      <a:pt x="0" y="8"/>
                    </a:cubicBezTo>
                    <a:cubicBezTo>
                      <a:pt x="0" y="8"/>
                      <a:pt x="0" y="8"/>
                      <a:pt x="0" y="8"/>
                    </a:cubicBezTo>
                    <a:cubicBezTo>
                      <a:pt x="1" y="8"/>
                      <a:pt x="1" y="9"/>
                      <a:pt x="1" y="9"/>
                    </a:cubicBezTo>
                    <a:cubicBezTo>
                      <a:pt x="1" y="10"/>
                      <a:pt x="2" y="11"/>
                      <a:pt x="2" y="13"/>
                    </a:cubicBezTo>
                    <a:cubicBezTo>
                      <a:pt x="2" y="13"/>
                      <a:pt x="2" y="14"/>
                      <a:pt x="3" y="14"/>
                    </a:cubicBezTo>
                    <a:cubicBezTo>
                      <a:pt x="3" y="14"/>
                      <a:pt x="3" y="14"/>
                      <a:pt x="3" y="14"/>
                    </a:cubicBezTo>
                    <a:cubicBezTo>
                      <a:pt x="4" y="14"/>
                      <a:pt x="4" y="13"/>
                      <a:pt x="5" y="13"/>
                    </a:cubicBezTo>
                    <a:cubicBezTo>
                      <a:pt x="5" y="13"/>
                      <a:pt x="5" y="13"/>
                      <a:pt x="6" y="13"/>
                    </a:cubicBezTo>
                    <a:cubicBezTo>
                      <a:pt x="6" y="13"/>
                      <a:pt x="7" y="12"/>
                      <a:pt x="7" y="12"/>
                    </a:cubicBezTo>
                    <a:cubicBezTo>
                      <a:pt x="7" y="12"/>
                      <a:pt x="8" y="12"/>
                      <a:pt x="8" y="12"/>
                    </a:cubicBezTo>
                    <a:cubicBezTo>
                      <a:pt x="8" y="11"/>
                      <a:pt x="8" y="10"/>
                      <a:pt x="9" y="9"/>
                    </a:cubicBezTo>
                    <a:cubicBezTo>
                      <a:pt x="9" y="9"/>
                      <a:pt x="9" y="8"/>
                      <a:pt x="9" y="8"/>
                    </a:cubicBezTo>
                    <a:cubicBezTo>
                      <a:pt x="9" y="7"/>
                      <a:pt x="9" y="7"/>
                      <a:pt x="9" y="7"/>
                    </a:cubicBezTo>
                    <a:cubicBezTo>
                      <a:pt x="9" y="6"/>
                      <a:pt x="8" y="6"/>
                      <a:pt x="8" y="6"/>
                    </a:cubicBezTo>
                    <a:cubicBezTo>
                      <a:pt x="8" y="5"/>
                      <a:pt x="8" y="5"/>
                      <a:pt x="8" y="5"/>
                    </a:cubicBezTo>
                    <a:cubicBezTo>
                      <a:pt x="8" y="5"/>
                      <a:pt x="9" y="5"/>
                      <a:pt x="9" y="5"/>
                    </a:cubicBezTo>
                    <a:cubicBezTo>
                      <a:pt x="10" y="5"/>
                      <a:pt x="10" y="4"/>
                      <a:pt x="10" y="4"/>
                    </a:cubicBezTo>
                    <a:cubicBezTo>
                      <a:pt x="10" y="3"/>
                      <a:pt x="10" y="3"/>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483">
                <a:extLst>
                  <a:ext uri="{FF2B5EF4-FFF2-40B4-BE49-F238E27FC236}">
                    <a16:creationId xmlns:a16="http://schemas.microsoft.com/office/drawing/2014/main" id="{13CA3CBB-1829-42A1-B11B-CF5BD980555E}"/>
                  </a:ext>
                </a:extLst>
              </p:cNvPr>
              <p:cNvSpPr>
                <a:spLocks noEditPoints="1"/>
              </p:cNvSpPr>
              <p:nvPr/>
            </p:nvSpPr>
            <p:spPr bwMode="auto">
              <a:xfrm>
                <a:off x="6109030" y="2964486"/>
                <a:ext cx="46037" cy="58737"/>
              </a:xfrm>
              <a:custGeom>
                <a:avLst/>
                <a:gdLst>
                  <a:gd name="T0" fmla="*/ 9 w 13"/>
                  <a:gd name="T1" fmla="*/ 3 h 16"/>
                  <a:gd name="T2" fmla="*/ 13 w 13"/>
                  <a:gd name="T3" fmla="*/ 0 h 16"/>
                  <a:gd name="T4" fmla="*/ 12 w 13"/>
                  <a:gd name="T5" fmla="*/ 1 h 16"/>
                  <a:gd name="T6" fmla="*/ 7 w 13"/>
                  <a:gd name="T7" fmla="*/ 1 h 16"/>
                  <a:gd name="T8" fmla="*/ 3 w 13"/>
                  <a:gd name="T9" fmla="*/ 2 h 16"/>
                  <a:gd name="T10" fmla="*/ 2 w 13"/>
                  <a:gd name="T11" fmla="*/ 3 h 16"/>
                  <a:gd name="T12" fmla="*/ 1 w 13"/>
                  <a:gd name="T13" fmla="*/ 5 h 16"/>
                  <a:gd name="T14" fmla="*/ 0 w 13"/>
                  <a:gd name="T15" fmla="*/ 9 h 16"/>
                  <a:gd name="T16" fmla="*/ 0 w 13"/>
                  <a:gd name="T17" fmla="*/ 11 h 16"/>
                  <a:gd name="T18" fmla="*/ 1 w 13"/>
                  <a:gd name="T19" fmla="*/ 13 h 16"/>
                  <a:gd name="T20" fmla="*/ 1 w 13"/>
                  <a:gd name="T21" fmla="*/ 15 h 16"/>
                  <a:gd name="T22" fmla="*/ 3 w 13"/>
                  <a:gd name="T23" fmla="*/ 15 h 16"/>
                  <a:gd name="T24" fmla="*/ 4 w 13"/>
                  <a:gd name="T25" fmla="*/ 10 h 16"/>
                  <a:gd name="T26" fmla="*/ 5 w 13"/>
                  <a:gd name="T27" fmla="*/ 12 h 16"/>
                  <a:gd name="T28" fmla="*/ 6 w 13"/>
                  <a:gd name="T29" fmla="*/ 14 h 16"/>
                  <a:gd name="T30" fmla="*/ 7 w 13"/>
                  <a:gd name="T31" fmla="*/ 14 h 16"/>
                  <a:gd name="T32" fmla="*/ 7 w 13"/>
                  <a:gd name="T33" fmla="*/ 14 h 16"/>
                  <a:gd name="T34" fmla="*/ 8 w 13"/>
                  <a:gd name="T35" fmla="*/ 15 h 16"/>
                  <a:gd name="T36" fmla="*/ 9 w 13"/>
                  <a:gd name="T37" fmla="*/ 15 h 16"/>
                  <a:gd name="T38" fmla="*/ 8 w 13"/>
                  <a:gd name="T39" fmla="*/ 12 h 16"/>
                  <a:gd name="T40" fmla="*/ 7 w 13"/>
                  <a:gd name="T41" fmla="*/ 11 h 16"/>
                  <a:gd name="T42" fmla="*/ 6 w 13"/>
                  <a:gd name="T43" fmla="*/ 8 h 16"/>
                  <a:gd name="T44" fmla="*/ 8 w 13"/>
                  <a:gd name="T45" fmla="*/ 7 h 16"/>
                  <a:gd name="T46" fmla="*/ 9 w 13"/>
                  <a:gd name="T47" fmla="*/ 7 h 16"/>
                  <a:gd name="T48" fmla="*/ 10 w 13"/>
                  <a:gd name="T49" fmla="*/ 5 h 16"/>
                  <a:gd name="T50" fmla="*/ 9 w 13"/>
                  <a:gd name="T51" fmla="*/ 5 h 16"/>
                  <a:gd name="T52" fmla="*/ 5 w 13"/>
                  <a:gd name="T53" fmla="*/ 6 h 16"/>
                  <a:gd name="T54" fmla="*/ 3 w 13"/>
                  <a:gd name="T55" fmla="*/ 5 h 16"/>
                  <a:gd name="T56" fmla="*/ 7 w 13"/>
                  <a:gd name="T57" fmla="*/ 13 h 16"/>
                  <a:gd name="T58" fmla="*/ 8 w 13"/>
                  <a:gd name="T59" fmla="*/ 13 h 16"/>
                  <a:gd name="T60" fmla="*/ 8 w 13"/>
                  <a:gd name="T61" fmla="*/ 14 h 16"/>
                  <a:gd name="T62" fmla="*/ 8 w 13"/>
                  <a:gd name="T63" fmla="*/ 13 h 16"/>
                  <a:gd name="T64" fmla="*/ 7 w 13"/>
                  <a:gd name="T65"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6">
                    <a:moveTo>
                      <a:pt x="4" y="3"/>
                    </a:moveTo>
                    <a:cubicBezTo>
                      <a:pt x="6" y="3"/>
                      <a:pt x="8" y="3"/>
                      <a:pt x="9" y="3"/>
                    </a:cubicBezTo>
                    <a:cubicBezTo>
                      <a:pt x="11" y="3"/>
                      <a:pt x="12" y="3"/>
                      <a:pt x="13" y="1"/>
                    </a:cubicBezTo>
                    <a:cubicBezTo>
                      <a:pt x="13" y="1"/>
                      <a:pt x="13" y="1"/>
                      <a:pt x="13" y="0"/>
                    </a:cubicBezTo>
                    <a:cubicBezTo>
                      <a:pt x="13" y="0"/>
                      <a:pt x="13" y="0"/>
                      <a:pt x="13" y="0"/>
                    </a:cubicBezTo>
                    <a:cubicBezTo>
                      <a:pt x="12" y="1"/>
                      <a:pt x="12" y="1"/>
                      <a:pt x="12" y="1"/>
                    </a:cubicBezTo>
                    <a:cubicBezTo>
                      <a:pt x="11" y="2"/>
                      <a:pt x="11" y="2"/>
                      <a:pt x="10" y="2"/>
                    </a:cubicBezTo>
                    <a:cubicBezTo>
                      <a:pt x="9" y="1"/>
                      <a:pt x="8" y="1"/>
                      <a:pt x="7" y="1"/>
                    </a:cubicBezTo>
                    <a:cubicBezTo>
                      <a:pt x="6" y="1"/>
                      <a:pt x="6" y="1"/>
                      <a:pt x="5" y="1"/>
                    </a:cubicBezTo>
                    <a:cubicBezTo>
                      <a:pt x="4" y="1"/>
                      <a:pt x="4" y="2"/>
                      <a:pt x="3" y="2"/>
                    </a:cubicBezTo>
                    <a:cubicBezTo>
                      <a:pt x="3" y="2"/>
                      <a:pt x="3" y="2"/>
                      <a:pt x="3" y="2"/>
                    </a:cubicBezTo>
                    <a:cubicBezTo>
                      <a:pt x="2" y="2"/>
                      <a:pt x="2" y="3"/>
                      <a:pt x="2" y="3"/>
                    </a:cubicBezTo>
                    <a:cubicBezTo>
                      <a:pt x="2" y="4"/>
                      <a:pt x="2" y="4"/>
                      <a:pt x="2" y="4"/>
                    </a:cubicBezTo>
                    <a:cubicBezTo>
                      <a:pt x="2" y="5"/>
                      <a:pt x="2" y="5"/>
                      <a:pt x="1" y="5"/>
                    </a:cubicBezTo>
                    <a:cubicBezTo>
                      <a:pt x="1" y="6"/>
                      <a:pt x="1" y="6"/>
                      <a:pt x="1" y="7"/>
                    </a:cubicBezTo>
                    <a:cubicBezTo>
                      <a:pt x="1" y="8"/>
                      <a:pt x="1" y="8"/>
                      <a:pt x="0" y="9"/>
                    </a:cubicBezTo>
                    <a:cubicBezTo>
                      <a:pt x="0" y="9"/>
                      <a:pt x="0" y="9"/>
                      <a:pt x="0" y="10"/>
                    </a:cubicBezTo>
                    <a:cubicBezTo>
                      <a:pt x="0" y="10"/>
                      <a:pt x="0" y="11"/>
                      <a:pt x="0" y="11"/>
                    </a:cubicBezTo>
                    <a:cubicBezTo>
                      <a:pt x="0" y="11"/>
                      <a:pt x="1" y="11"/>
                      <a:pt x="1" y="12"/>
                    </a:cubicBezTo>
                    <a:cubicBezTo>
                      <a:pt x="1" y="12"/>
                      <a:pt x="1" y="12"/>
                      <a:pt x="1" y="13"/>
                    </a:cubicBezTo>
                    <a:cubicBezTo>
                      <a:pt x="1" y="14"/>
                      <a:pt x="1" y="14"/>
                      <a:pt x="1" y="15"/>
                    </a:cubicBezTo>
                    <a:cubicBezTo>
                      <a:pt x="1" y="15"/>
                      <a:pt x="1" y="15"/>
                      <a:pt x="1" y="15"/>
                    </a:cubicBezTo>
                    <a:cubicBezTo>
                      <a:pt x="2" y="16"/>
                      <a:pt x="2" y="16"/>
                      <a:pt x="3" y="15"/>
                    </a:cubicBezTo>
                    <a:cubicBezTo>
                      <a:pt x="3" y="15"/>
                      <a:pt x="3" y="15"/>
                      <a:pt x="3" y="15"/>
                    </a:cubicBezTo>
                    <a:cubicBezTo>
                      <a:pt x="3" y="13"/>
                      <a:pt x="3" y="12"/>
                      <a:pt x="4" y="10"/>
                    </a:cubicBezTo>
                    <a:cubicBezTo>
                      <a:pt x="4" y="10"/>
                      <a:pt x="4" y="10"/>
                      <a:pt x="4" y="10"/>
                    </a:cubicBezTo>
                    <a:cubicBezTo>
                      <a:pt x="4" y="10"/>
                      <a:pt x="4" y="10"/>
                      <a:pt x="4" y="10"/>
                    </a:cubicBezTo>
                    <a:cubicBezTo>
                      <a:pt x="4" y="11"/>
                      <a:pt x="4" y="12"/>
                      <a:pt x="5" y="12"/>
                    </a:cubicBezTo>
                    <a:cubicBezTo>
                      <a:pt x="5" y="13"/>
                      <a:pt x="5" y="13"/>
                      <a:pt x="5" y="13"/>
                    </a:cubicBezTo>
                    <a:cubicBezTo>
                      <a:pt x="6" y="14"/>
                      <a:pt x="6" y="14"/>
                      <a:pt x="6" y="14"/>
                    </a:cubicBezTo>
                    <a:cubicBezTo>
                      <a:pt x="7" y="14"/>
                      <a:pt x="7" y="14"/>
                      <a:pt x="7" y="14"/>
                    </a:cubicBezTo>
                    <a:cubicBezTo>
                      <a:pt x="7" y="14"/>
                      <a:pt x="7" y="14"/>
                      <a:pt x="7" y="14"/>
                    </a:cubicBezTo>
                    <a:cubicBezTo>
                      <a:pt x="7" y="14"/>
                      <a:pt x="7" y="14"/>
                      <a:pt x="7" y="14"/>
                    </a:cubicBezTo>
                    <a:cubicBezTo>
                      <a:pt x="7" y="14"/>
                      <a:pt x="7" y="14"/>
                      <a:pt x="7" y="14"/>
                    </a:cubicBezTo>
                    <a:cubicBezTo>
                      <a:pt x="7" y="14"/>
                      <a:pt x="7" y="14"/>
                      <a:pt x="7" y="14"/>
                    </a:cubicBezTo>
                    <a:cubicBezTo>
                      <a:pt x="7" y="14"/>
                      <a:pt x="7" y="15"/>
                      <a:pt x="8" y="15"/>
                    </a:cubicBezTo>
                    <a:cubicBezTo>
                      <a:pt x="8" y="15"/>
                      <a:pt x="8" y="15"/>
                      <a:pt x="8" y="15"/>
                    </a:cubicBezTo>
                    <a:cubicBezTo>
                      <a:pt x="8" y="15"/>
                      <a:pt x="9" y="15"/>
                      <a:pt x="9" y="15"/>
                    </a:cubicBezTo>
                    <a:cubicBezTo>
                      <a:pt x="9" y="14"/>
                      <a:pt x="9" y="14"/>
                      <a:pt x="9" y="13"/>
                    </a:cubicBezTo>
                    <a:cubicBezTo>
                      <a:pt x="9" y="13"/>
                      <a:pt x="9" y="12"/>
                      <a:pt x="8" y="12"/>
                    </a:cubicBezTo>
                    <a:cubicBezTo>
                      <a:pt x="8" y="12"/>
                      <a:pt x="8" y="12"/>
                      <a:pt x="8" y="12"/>
                    </a:cubicBezTo>
                    <a:cubicBezTo>
                      <a:pt x="8" y="11"/>
                      <a:pt x="7" y="11"/>
                      <a:pt x="7" y="11"/>
                    </a:cubicBezTo>
                    <a:cubicBezTo>
                      <a:pt x="8" y="10"/>
                      <a:pt x="7" y="10"/>
                      <a:pt x="7" y="10"/>
                    </a:cubicBezTo>
                    <a:cubicBezTo>
                      <a:pt x="7" y="9"/>
                      <a:pt x="7" y="9"/>
                      <a:pt x="6" y="8"/>
                    </a:cubicBezTo>
                    <a:cubicBezTo>
                      <a:pt x="6" y="8"/>
                      <a:pt x="6" y="8"/>
                      <a:pt x="6" y="8"/>
                    </a:cubicBezTo>
                    <a:cubicBezTo>
                      <a:pt x="7" y="8"/>
                      <a:pt x="7" y="7"/>
                      <a:pt x="8" y="7"/>
                    </a:cubicBezTo>
                    <a:cubicBezTo>
                      <a:pt x="8" y="7"/>
                      <a:pt x="8" y="7"/>
                      <a:pt x="9" y="7"/>
                    </a:cubicBezTo>
                    <a:cubicBezTo>
                      <a:pt x="9" y="7"/>
                      <a:pt x="9" y="7"/>
                      <a:pt x="9" y="7"/>
                    </a:cubicBezTo>
                    <a:cubicBezTo>
                      <a:pt x="9" y="7"/>
                      <a:pt x="10" y="7"/>
                      <a:pt x="10" y="7"/>
                    </a:cubicBezTo>
                    <a:cubicBezTo>
                      <a:pt x="10" y="6"/>
                      <a:pt x="10" y="6"/>
                      <a:pt x="10" y="5"/>
                    </a:cubicBezTo>
                    <a:cubicBezTo>
                      <a:pt x="10" y="5"/>
                      <a:pt x="10" y="5"/>
                      <a:pt x="10" y="5"/>
                    </a:cubicBezTo>
                    <a:cubicBezTo>
                      <a:pt x="9" y="5"/>
                      <a:pt x="9" y="5"/>
                      <a:pt x="9" y="5"/>
                    </a:cubicBezTo>
                    <a:cubicBezTo>
                      <a:pt x="8" y="5"/>
                      <a:pt x="7" y="5"/>
                      <a:pt x="7" y="5"/>
                    </a:cubicBezTo>
                    <a:cubicBezTo>
                      <a:pt x="6" y="5"/>
                      <a:pt x="5" y="6"/>
                      <a:pt x="5" y="6"/>
                    </a:cubicBezTo>
                    <a:cubicBezTo>
                      <a:pt x="5" y="6"/>
                      <a:pt x="4" y="6"/>
                      <a:pt x="4" y="6"/>
                    </a:cubicBezTo>
                    <a:cubicBezTo>
                      <a:pt x="3" y="6"/>
                      <a:pt x="3" y="5"/>
                      <a:pt x="3" y="5"/>
                    </a:cubicBezTo>
                    <a:cubicBezTo>
                      <a:pt x="3" y="4"/>
                      <a:pt x="3" y="3"/>
                      <a:pt x="4" y="3"/>
                    </a:cubicBezTo>
                    <a:close/>
                    <a:moveTo>
                      <a:pt x="7" y="13"/>
                    </a:moveTo>
                    <a:cubicBezTo>
                      <a:pt x="7" y="13"/>
                      <a:pt x="8" y="13"/>
                      <a:pt x="8" y="13"/>
                    </a:cubicBezTo>
                    <a:cubicBezTo>
                      <a:pt x="8" y="13"/>
                      <a:pt x="8" y="13"/>
                      <a:pt x="8" y="13"/>
                    </a:cubicBezTo>
                    <a:cubicBezTo>
                      <a:pt x="8" y="13"/>
                      <a:pt x="8" y="13"/>
                      <a:pt x="8" y="13"/>
                    </a:cubicBezTo>
                    <a:cubicBezTo>
                      <a:pt x="8" y="14"/>
                      <a:pt x="8" y="14"/>
                      <a:pt x="8" y="14"/>
                    </a:cubicBezTo>
                    <a:cubicBezTo>
                      <a:pt x="8" y="14"/>
                      <a:pt x="8" y="13"/>
                      <a:pt x="8" y="13"/>
                    </a:cubicBezTo>
                    <a:cubicBezTo>
                      <a:pt x="8" y="13"/>
                      <a:pt x="8" y="13"/>
                      <a:pt x="8" y="13"/>
                    </a:cubicBezTo>
                    <a:cubicBezTo>
                      <a:pt x="7" y="13"/>
                      <a:pt x="7" y="13"/>
                      <a:pt x="7" y="14"/>
                    </a:cubicBezTo>
                    <a:cubicBezTo>
                      <a:pt x="7" y="13"/>
                      <a:pt x="7" y="13"/>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484">
                <a:extLst>
                  <a:ext uri="{FF2B5EF4-FFF2-40B4-BE49-F238E27FC236}">
                    <a16:creationId xmlns:a16="http://schemas.microsoft.com/office/drawing/2014/main" id="{96D14A8C-B7B8-45BD-88BD-18BC42EA210F}"/>
                  </a:ext>
                </a:extLst>
              </p:cNvPr>
              <p:cNvSpPr>
                <a:spLocks/>
              </p:cNvSpPr>
              <p:nvPr/>
            </p:nvSpPr>
            <p:spPr bwMode="auto">
              <a:xfrm>
                <a:off x="4856518" y="2578732"/>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485">
                <a:extLst>
                  <a:ext uri="{FF2B5EF4-FFF2-40B4-BE49-F238E27FC236}">
                    <a16:creationId xmlns:a16="http://schemas.microsoft.com/office/drawing/2014/main" id="{7969B3B6-4840-4760-A925-AF22113AC50A}"/>
                  </a:ext>
                </a:extLst>
              </p:cNvPr>
              <p:cNvSpPr>
                <a:spLocks/>
              </p:cNvSpPr>
              <p:nvPr/>
            </p:nvSpPr>
            <p:spPr bwMode="auto">
              <a:xfrm>
                <a:off x="4813656" y="2543807"/>
                <a:ext cx="46037" cy="49212"/>
              </a:xfrm>
              <a:custGeom>
                <a:avLst/>
                <a:gdLst>
                  <a:gd name="T0" fmla="*/ 12 w 13"/>
                  <a:gd name="T1" fmla="*/ 7 h 14"/>
                  <a:gd name="T2" fmla="*/ 11 w 13"/>
                  <a:gd name="T3" fmla="*/ 6 h 14"/>
                  <a:gd name="T4" fmla="*/ 11 w 13"/>
                  <a:gd name="T5" fmla="*/ 6 h 14"/>
                  <a:gd name="T6" fmla="*/ 10 w 13"/>
                  <a:gd name="T7" fmla="*/ 5 h 14"/>
                  <a:gd name="T8" fmla="*/ 10 w 13"/>
                  <a:gd name="T9" fmla="*/ 6 h 14"/>
                  <a:gd name="T10" fmla="*/ 8 w 13"/>
                  <a:gd name="T11" fmla="*/ 6 h 14"/>
                  <a:gd name="T12" fmla="*/ 8 w 13"/>
                  <a:gd name="T13" fmla="*/ 5 h 14"/>
                  <a:gd name="T14" fmla="*/ 8 w 13"/>
                  <a:gd name="T15" fmla="*/ 5 h 14"/>
                  <a:gd name="T16" fmla="*/ 7 w 13"/>
                  <a:gd name="T17" fmla="*/ 4 h 14"/>
                  <a:gd name="T18" fmla="*/ 6 w 13"/>
                  <a:gd name="T19" fmla="*/ 4 h 14"/>
                  <a:gd name="T20" fmla="*/ 6 w 13"/>
                  <a:gd name="T21" fmla="*/ 4 h 14"/>
                  <a:gd name="T22" fmla="*/ 6 w 13"/>
                  <a:gd name="T23" fmla="*/ 4 h 14"/>
                  <a:gd name="T24" fmla="*/ 6 w 13"/>
                  <a:gd name="T25" fmla="*/ 4 h 14"/>
                  <a:gd name="T26" fmla="*/ 6 w 13"/>
                  <a:gd name="T27" fmla="*/ 4 h 14"/>
                  <a:gd name="T28" fmla="*/ 8 w 13"/>
                  <a:gd name="T29" fmla="*/ 2 h 14"/>
                  <a:gd name="T30" fmla="*/ 9 w 13"/>
                  <a:gd name="T31" fmla="*/ 1 h 14"/>
                  <a:gd name="T32" fmla="*/ 9 w 13"/>
                  <a:gd name="T33" fmla="*/ 0 h 14"/>
                  <a:gd name="T34" fmla="*/ 8 w 13"/>
                  <a:gd name="T35" fmla="*/ 0 h 14"/>
                  <a:gd name="T36" fmla="*/ 6 w 13"/>
                  <a:gd name="T37" fmla="*/ 1 h 14"/>
                  <a:gd name="T38" fmla="*/ 3 w 13"/>
                  <a:gd name="T39" fmla="*/ 6 h 14"/>
                  <a:gd name="T40" fmla="*/ 1 w 13"/>
                  <a:gd name="T41" fmla="*/ 8 h 14"/>
                  <a:gd name="T42" fmla="*/ 1 w 13"/>
                  <a:gd name="T43" fmla="*/ 8 h 14"/>
                  <a:gd name="T44" fmla="*/ 1 w 13"/>
                  <a:gd name="T45" fmla="*/ 9 h 14"/>
                  <a:gd name="T46" fmla="*/ 0 w 13"/>
                  <a:gd name="T47" fmla="*/ 10 h 14"/>
                  <a:gd name="T48" fmla="*/ 0 w 13"/>
                  <a:gd name="T49" fmla="*/ 10 h 14"/>
                  <a:gd name="T50" fmla="*/ 1 w 13"/>
                  <a:gd name="T51" fmla="*/ 11 h 14"/>
                  <a:gd name="T52" fmla="*/ 3 w 13"/>
                  <a:gd name="T53" fmla="*/ 11 h 14"/>
                  <a:gd name="T54" fmla="*/ 5 w 13"/>
                  <a:gd name="T55" fmla="*/ 11 h 14"/>
                  <a:gd name="T56" fmla="*/ 7 w 13"/>
                  <a:gd name="T57" fmla="*/ 11 h 14"/>
                  <a:gd name="T58" fmla="*/ 7 w 13"/>
                  <a:gd name="T59" fmla="*/ 12 h 14"/>
                  <a:gd name="T60" fmla="*/ 6 w 13"/>
                  <a:gd name="T61" fmla="*/ 12 h 14"/>
                  <a:gd name="T62" fmla="*/ 6 w 13"/>
                  <a:gd name="T63" fmla="*/ 13 h 14"/>
                  <a:gd name="T64" fmla="*/ 7 w 13"/>
                  <a:gd name="T65" fmla="*/ 13 h 14"/>
                  <a:gd name="T66" fmla="*/ 8 w 13"/>
                  <a:gd name="T67" fmla="*/ 12 h 14"/>
                  <a:gd name="T68" fmla="*/ 9 w 13"/>
                  <a:gd name="T69" fmla="*/ 11 h 14"/>
                  <a:gd name="T70" fmla="*/ 10 w 13"/>
                  <a:gd name="T71" fmla="*/ 11 h 14"/>
                  <a:gd name="T72" fmla="*/ 9 w 13"/>
                  <a:gd name="T73" fmla="*/ 12 h 14"/>
                  <a:gd name="T74" fmla="*/ 10 w 13"/>
                  <a:gd name="T75" fmla="*/ 13 h 14"/>
                  <a:gd name="T76" fmla="*/ 11 w 13"/>
                  <a:gd name="T77" fmla="*/ 14 h 14"/>
                  <a:gd name="T78" fmla="*/ 12 w 13"/>
                  <a:gd name="T79" fmla="*/ 13 h 14"/>
                  <a:gd name="T80" fmla="*/ 13 w 13"/>
                  <a:gd name="T81" fmla="*/ 12 h 14"/>
                  <a:gd name="T82" fmla="*/ 12 w 13"/>
                  <a:gd name="T83" fmla="*/ 11 h 14"/>
                  <a:gd name="T84" fmla="*/ 12 w 13"/>
                  <a:gd name="T85" fmla="*/ 11 h 14"/>
                  <a:gd name="T86" fmla="*/ 12 w 13"/>
                  <a:gd name="T87" fmla="*/ 11 h 14"/>
                  <a:gd name="T88" fmla="*/ 12 w 13"/>
                  <a:gd name="T89" fmla="*/ 11 h 14"/>
                  <a:gd name="T90" fmla="*/ 12 w 13"/>
                  <a:gd name="T91" fmla="*/ 11 h 14"/>
                  <a:gd name="T92" fmla="*/ 12 w 13"/>
                  <a:gd name="T93" fmla="*/ 10 h 14"/>
                  <a:gd name="T94" fmla="*/ 11 w 13"/>
                  <a:gd name="T95" fmla="*/ 10 h 14"/>
                  <a:gd name="T96" fmla="*/ 11 w 13"/>
                  <a:gd name="T97" fmla="*/ 10 h 14"/>
                  <a:gd name="T98" fmla="*/ 11 w 13"/>
                  <a:gd name="T99" fmla="*/ 9 h 14"/>
                  <a:gd name="T100" fmla="*/ 12 w 13"/>
                  <a:gd name="T101" fmla="*/ 9 h 14"/>
                  <a:gd name="T102" fmla="*/ 12 w 13"/>
                  <a:gd name="T103" fmla="*/ 8 h 14"/>
                  <a:gd name="T104" fmla="*/ 12 w 13"/>
                  <a:gd name="T105" fmla="*/ 8 h 14"/>
                  <a:gd name="T106" fmla="*/ 11 w 13"/>
                  <a:gd name="T107" fmla="*/ 8 h 14"/>
                  <a:gd name="T108" fmla="*/ 11 w 13"/>
                  <a:gd name="T109" fmla="*/ 7 h 14"/>
                  <a:gd name="T110" fmla="*/ 12 w 13"/>
                  <a:gd name="T11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 h="14">
                    <a:moveTo>
                      <a:pt x="12" y="7"/>
                    </a:moveTo>
                    <a:cubicBezTo>
                      <a:pt x="12" y="7"/>
                      <a:pt x="12" y="6"/>
                      <a:pt x="11" y="6"/>
                    </a:cubicBezTo>
                    <a:cubicBezTo>
                      <a:pt x="11" y="6"/>
                      <a:pt x="11" y="6"/>
                      <a:pt x="11" y="6"/>
                    </a:cubicBezTo>
                    <a:cubicBezTo>
                      <a:pt x="11" y="5"/>
                      <a:pt x="11" y="5"/>
                      <a:pt x="10" y="5"/>
                    </a:cubicBezTo>
                    <a:cubicBezTo>
                      <a:pt x="10" y="5"/>
                      <a:pt x="10" y="6"/>
                      <a:pt x="10" y="6"/>
                    </a:cubicBezTo>
                    <a:cubicBezTo>
                      <a:pt x="9" y="6"/>
                      <a:pt x="9" y="6"/>
                      <a:pt x="8" y="6"/>
                    </a:cubicBezTo>
                    <a:cubicBezTo>
                      <a:pt x="8" y="6"/>
                      <a:pt x="7" y="6"/>
                      <a:pt x="8" y="5"/>
                    </a:cubicBezTo>
                    <a:cubicBezTo>
                      <a:pt x="8" y="5"/>
                      <a:pt x="8" y="5"/>
                      <a:pt x="8" y="5"/>
                    </a:cubicBezTo>
                    <a:cubicBezTo>
                      <a:pt x="8" y="4"/>
                      <a:pt x="7" y="4"/>
                      <a:pt x="7" y="4"/>
                    </a:cubicBezTo>
                    <a:cubicBezTo>
                      <a:pt x="7" y="4"/>
                      <a:pt x="7" y="4"/>
                      <a:pt x="6" y="4"/>
                    </a:cubicBezTo>
                    <a:cubicBezTo>
                      <a:pt x="6" y="4"/>
                      <a:pt x="6" y="4"/>
                      <a:pt x="6" y="4"/>
                    </a:cubicBezTo>
                    <a:cubicBezTo>
                      <a:pt x="6" y="4"/>
                      <a:pt x="6" y="4"/>
                      <a:pt x="6" y="4"/>
                    </a:cubicBezTo>
                    <a:cubicBezTo>
                      <a:pt x="6" y="4"/>
                      <a:pt x="6" y="4"/>
                      <a:pt x="6" y="4"/>
                    </a:cubicBezTo>
                    <a:cubicBezTo>
                      <a:pt x="6" y="4"/>
                      <a:pt x="6" y="4"/>
                      <a:pt x="6" y="4"/>
                    </a:cubicBezTo>
                    <a:cubicBezTo>
                      <a:pt x="7" y="3"/>
                      <a:pt x="7" y="3"/>
                      <a:pt x="8" y="2"/>
                    </a:cubicBezTo>
                    <a:cubicBezTo>
                      <a:pt x="8" y="2"/>
                      <a:pt x="8" y="1"/>
                      <a:pt x="9" y="1"/>
                    </a:cubicBezTo>
                    <a:cubicBezTo>
                      <a:pt x="9" y="0"/>
                      <a:pt x="9" y="0"/>
                      <a:pt x="9" y="0"/>
                    </a:cubicBezTo>
                    <a:cubicBezTo>
                      <a:pt x="9" y="0"/>
                      <a:pt x="8" y="0"/>
                      <a:pt x="8" y="0"/>
                    </a:cubicBezTo>
                    <a:cubicBezTo>
                      <a:pt x="7" y="0"/>
                      <a:pt x="7" y="1"/>
                      <a:pt x="6" y="1"/>
                    </a:cubicBezTo>
                    <a:cubicBezTo>
                      <a:pt x="5" y="3"/>
                      <a:pt x="4" y="4"/>
                      <a:pt x="3" y="6"/>
                    </a:cubicBezTo>
                    <a:cubicBezTo>
                      <a:pt x="2" y="7"/>
                      <a:pt x="2" y="7"/>
                      <a:pt x="1" y="8"/>
                    </a:cubicBezTo>
                    <a:cubicBezTo>
                      <a:pt x="1" y="8"/>
                      <a:pt x="1" y="8"/>
                      <a:pt x="1" y="8"/>
                    </a:cubicBezTo>
                    <a:cubicBezTo>
                      <a:pt x="1" y="8"/>
                      <a:pt x="1" y="9"/>
                      <a:pt x="1" y="9"/>
                    </a:cubicBezTo>
                    <a:cubicBezTo>
                      <a:pt x="0" y="9"/>
                      <a:pt x="0" y="10"/>
                      <a:pt x="0" y="10"/>
                    </a:cubicBezTo>
                    <a:cubicBezTo>
                      <a:pt x="0" y="10"/>
                      <a:pt x="0" y="10"/>
                      <a:pt x="0" y="10"/>
                    </a:cubicBezTo>
                    <a:cubicBezTo>
                      <a:pt x="0" y="11"/>
                      <a:pt x="1" y="11"/>
                      <a:pt x="1" y="11"/>
                    </a:cubicBezTo>
                    <a:cubicBezTo>
                      <a:pt x="2" y="11"/>
                      <a:pt x="3" y="11"/>
                      <a:pt x="3" y="11"/>
                    </a:cubicBezTo>
                    <a:cubicBezTo>
                      <a:pt x="4" y="11"/>
                      <a:pt x="5" y="11"/>
                      <a:pt x="5" y="11"/>
                    </a:cubicBezTo>
                    <a:cubicBezTo>
                      <a:pt x="6" y="11"/>
                      <a:pt x="7" y="11"/>
                      <a:pt x="7" y="11"/>
                    </a:cubicBezTo>
                    <a:cubicBezTo>
                      <a:pt x="7" y="11"/>
                      <a:pt x="7" y="11"/>
                      <a:pt x="7" y="12"/>
                    </a:cubicBezTo>
                    <a:cubicBezTo>
                      <a:pt x="7" y="12"/>
                      <a:pt x="7" y="12"/>
                      <a:pt x="6" y="12"/>
                    </a:cubicBezTo>
                    <a:cubicBezTo>
                      <a:pt x="6" y="12"/>
                      <a:pt x="6" y="13"/>
                      <a:pt x="6" y="13"/>
                    </a:cubicBezTo>
                    <a:cubicBezTo>
                      <a:pt x="7" y="13"/>
                      <a:pt x="7" y="13"/>
                      <a:pt x="7" y="13"/>
                    </a:cubicBezTo>
                    <a:cubicBezTo>
                      <a:pt x="7" y="13"/>
                      <a:pt x="8" y="13"/>
                      <a:pt x="8" y="12"/>
                    </a:cubicBezTo>
                    <a:cubicBezTo>
                      <a:pt x="8" y="12"/>
                      <a:pt x="9" y="12"/>
                      <a:pt x="9" y="11"/>
                    </a:cubicBezTo>
                    <a:cubicBezTo>
                      <a:pt x="9" y="11"/>
                      <a:pt x="10" y="11"/>
                      <a:pt x="10" y="11"/>
                    </a:cubicBezTo>
                    <a:cubicBezTo>
                      <a:pt x="10" y="12"/>
                      <a:pt x="9" y="12"/>
                      <a:pt x="9" y="12"/>
                    </a:cubicBezTo>
                    <a:cubicBezTo>
                      <a:pt x="9" y="13"/>
                      <a:pt x="9" y="13"/>
                      <a:pt x="10" y="13"/>
                    </a:cubicBezTo>
                    <a:cubicBezTo>
                      <a:pt x="10" y="13"/>
                      <a:pt x="10" y="14"/>
                      <a:pt x="11" y="14"/>
                    </a:cubicBezTo>
                    <a:cubicBezTo>
                      <a:pt x="11" y="14"/>
                      <a:pt x="12" y="13"/>
                      <a:pt x="12" y="13"/>
                    </a:cubicBezTo>
                    <a:cubicBezTo>
                      <a:pt x="12" y="13"/>
                      <a:pt x="12" y="12"/>
                      <a:pt x="13" y="12"/>
                    </a:cubicBezTo>
                    <a:cubicBezTo>
                      <a:pt x="13" y="11"/>
                      <a:pt x="13" y="11"/>
                      <a:pt x="12" y="11"/>
                    </a:cubicBezTo>
                    <a:cubicBezTo>
                      <a:pt x="12" y="11"/>
                      <a:pt x="12" y="11"/>
                      <a:pt x="12" y="11"/>
                    </a:cubicBezTo>
                    <a:cubicBezTo>
                      <a:pt x="12" y="11"/>
                      <a:pt x="12" y="11"/>
                      <a:pt x="12" y="11"/>
                    </a:cubicBezTo>
                    <a:cubicBezTo>
                      <a:pt x="12" y="11"/>
                      <a:pt x="12" y="11"/>
                      <a:pt x="12" y="11"/>
                    </a:cubicBezTo>
                    <a:cubicBezTo>
                      <a:pt x="12" y="11"/>
                      <a:pt x="12" y="11"/>
                      <a:pt x="12" y="11"/>
                    </a:cubicBezTo>
                    <a:cubicBezTo>
                      <a:pt x="12" y="11"/>
                      <a:pt x="12" y="11"/>
                      <a:pt x="12" y="10"/>
                    </a:cubicBezTo>
                    <a:cubicBezTo>
                      <a:pt x="12" y="10"/>
                      <a:pt x="12" y="10"/>
                      <a:pt x="11" y="10"/>
                    </a:cubicBezTo>
                    <a:cubicBezTo>
                      <a:pt x="11" y="10"/>
                      <a:pt x="11" y="10"/>
                      <a:pt x="11" y="10"/>
                    </a:cubicBezTo>
                    <a:cubicBezTo>
                      <a:pt x="11" y="10"/>
                      <a:pt x="11" y="9"/>
                      <a:pt x="11" y="9"/>
                    </a:cubicBezTo>
                    <a:cubicBezTo>
                      <a:pt x="12" y="9"/>
                      <a:pt x="12" y="9"/>
                      <a:pt x="12" y="9"/>
                    </a:cubicBezTo>
                    <a:cubicBezTo>
                      <a:pt x="12" y="8"/>
                      <a:pt x="12" y="8"/>
                      <a:pt x="12" y="8"/>
                    </a:cubicBezTo>
                    <a:cubicBezTo>
                      <a:pt x="12" y="8"/>
                      <a:pt x="12" y="8"/>
                      <a:pt x="12" y="8"/>
                    </a:cubicBezTo>
                    <a:cubicBezTo>
                      <a:pt x="11" y="8"/>
                      <a:pt x="11" y="8"/>
                      <a:pt x="11" y="8"/>
                    </a:cubicBezTo>
                    <a:cubicBezTo>
                      <a:pt x="11" y="8"/>
                      <a:pt x="11" y="8"/>
                      <a:pt x="11" y="7"/>
                    </a:cubicBezTo>
                    <a:cubicBezTo>
                      <a:pt x="11" y="7"/>
                      <a:pt x="11" y="7"/>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486">
                <a:extLst>
                  <a:ext uri="{FF2B5EF4-FFF2-40B4-BE49-F238E27FC236}">
                    <a16:creationId xmlns:a16="http://schemas.microsoft.com/office/drawing/2014/main" id="{FD313A86-64D5-4A17-BED3-C7EA64F19D68}"/>
                  </a:ext>
                </a:extLst>
              </p:cNvPr>
              <p:cNvSpPr>
                <a:spLocks/>
              </p:cNvSpPr>
              <p:nvPr/>
            </p:nvSpPr>
            <p:spPr bwMode="auto">
              <a:xfrm>
                <a:off x="4578711" y="2104078"/>
                <a:ext cx="53974" cy="28575"/>
              </a:xfrm>
              <a:custGeom>
                <a:avLst/>
                <a:gdLst>
                  <a:gd name="T0" fmla="*/ 0 w 15"/>
                  <a:gd name="T1" fmla="*/ 6 h 8"/>
                  <a:gd name="T2" fmla="*/ 2 w 15"/>
                  <a:gd name="T3" fmla="*/ 7 h 8"/>
                  <a:gd name="T4" fmla="*/ 2 w 15"/>
                  <a:gd name="T5" fmla="*/ 8 h 8"/>
                  <a:gd name="T6" fmla="*/ 4 w 15"/>
                  <a:gd name="T7" fmla="*/ 8 h 8"/>
                  <a:gd name="T8" fmla="*/ 5 w 15"/>
                  <a:gd name="T9" fmla="*/ 7 h 8"/>
                  <a:gd name="T10" fmla="*/ 5 w 15"/>
                  <a:gd name="T11" fmla="*/ 7 h 8"/>
                  <a:gd name="T12" fmla="*/ 6 w 15"/>
                  <a:gd name="T13" fmla="*/ 7 h 8"/>
                  <a:gd name="T14" fmla="*/ 7 w 15"/>
                  <a:gd name="T15" fmla="*/ 5 h 8"/>
                  <a:gd name="T16" fmla="*/ 8 w 15"/>
                  <a:gd name="T17" fmla="*/ 4 h 8"/>
                  <a:gd name="T18" fmla="*/ 9 w 15"/>
                  <a:gd name="T19" fmla="*/ 4 h 8"/>
                  <a:gd name="T20" fmla="*/ 9 w 15"/>
                  <a:gd name="T21" fmla="*/ 5 h 8"/>
                  <a:gd name="T22" fmla="*/ 8 w 15"/>
                  <a:gd name="T23" fmla="*/ 6 h 8"/>
                  <a:gd name="T24" fmla="*/ 8 w 15"/>
                  <a:gd name="T25" fmla="*/ 7 h 8"/>
                  <a:gd name="T26" fmla="*/ 9 w 15"/>
                  <a:gd name="T27" fmla="*/ 7 h 8"/>
                  <a:gd name="T28" fmla="*/ 9 w 15"/>
                  <a:gd name="T29" fmla="*/ 7 h 8"/>
                  <a:gd name="T30" fmla="*/ 11 w 15"/>
                  <a:gd name="T31" fmla="*/ 6 h 8"/>
                  <a:gd name="T32" fmla="*/ 11 w 15"/>
                  <a:gd name="T33" fmla="*/ 6 h 8"/>
                  <a:gd name="T34" fmla="*/ 12 w 15"/>
                  <a:gd name="T35" fmla="*/ 5 h 8"/>
                  <a:gd name="T36" fmla="*/ 13 w 15"/>
                  <a:gd name="T37" fmla="*/ 3 h 8"/>
                  <a:gd name="T38" fmla="*/ 14 w 15"/>
                  <a:gd name="T39" fmla="*/ 2 h 8"/>
                  <a:gd name="T40" fmla="*/ 15 w 15"/>
                  <a:gd name="T41" fmla="*/ 2 h 8"/>
                  <a:gd name="T42" fmla="*/ 15 w 15"/>
                  <a:gd name="T43" fmla="*/ 2 h 8"/>
                  <a:gd name="T44" fmla="*/ 15 w 15"/>
                  <a:gd name="T45" fmla="*/ 1 h 8"/>
                  <a:gd name="T46" fmla="*/ 14 w 15"/>
                  <a:gd name="T47" fmla="*/ 0 h 8"/>
                  <a:gd name="T48" fmla="*/ 14 w 15"/>
                  <a:gd name="T49" fmla="*/ 0 h 8"/>
                  <a:gd name="T50" fmla="*/ 13 w 15"/>
                  <a:gd name="T51" fmla="*/ 0 h 8"/>
                  <a:gd name="T52" fmla="*/ 11 w 15"/>
                  <a:gd name="T53" fmla="*/ 0 h 8"/>
                  <a:gd name="T54" fmla="*/ 9 w 15"/>
                  <a:gd name="T55" fmla="*/ 0 h 8"/>
                  <a:gd name="T56" fmla="*/ 4 w 15"/>
                  <a:gd name="T57" fmla="*/ 3 h 8"/>
                  <a:gd name="T58" fmla="*/ 3 w 15"/>
                  <a:gd name="T59" fmla="*/ 3 h 8"/>
                  <a:gd name="T60" fmla="*/ 0 w 15"/>
                  <a:gd name="T61" fmla="*/ 4 h 8"/>
                  <a:gd name="T62" fmla="*/ 0 w 15"/>
                  <a:gd name="T63" fmla="*/ 6 h 8"/>
                  <a:gd name="T64" fmla="*/ 0 w 15"/>
                  <a:gd name="T6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 h="8">
                    <a:moveTo>
                      <a:pt x="0" y="6"/>
                    </a:moveTo>
                    <a:cubicBezTo>
                      <a:pt x="1" y="7"/>
                      <a:pt x="1" y="7"/>
                      <a:pt x="2" y="7"/>
                    </a:cubicBezTo>
                    <a:cubicBezTo>
                      <a:pt x="2" y="7"/>
                      <a:pt x="2" y="8"/>
                      <a:pt x="2" y="8"/>
                    </a:cubicBezTo>
                    <a:cubicBezTo>
                      <a:pt x="3" y="8"/>
                      <a:pt x="3" y="8"/>
                      <a:pt x="4" y="8"/>
                    </a:cubicBezTo>
                    <a:cubicBezTo>
                      <a:pt x="4" y="8"/>
                      <a:pt x="4" y="7"/>
                      <a:pt x="5" y="7"/>
                    </a:cubicBezTo>
                    <a:cubicBezTo>
                      <a:pt x="5" y="7"/>
                      <a:pt x="5" y="7"/>
                      <a:pt x="5" y="7"/>
                    </a:cubicBezTo>
                    <a:cubicBezTo>
                      <a:pt x="5" y="7"/>
                      <a:pt x="6" y="7"/>
                      <a:pt x="6" y="7"/>
                    </a:cubicBezTo>
                    <a:cubicBezTo>
                      <a:pt x="6" y="7"/>
                      <a:pt x="7" y="6"/>
                      <a:pt x="7" y="5"/>
                    </a:cubicBezTo>
                    <a:cubicBezTo>
                      <a:pt x="7" y="5"/>
                      <a:pt x="8" y="4"/>
                      <a:pt x="8" y="4"/>
                    </a:cubicBezTo>
                    <a:cubicBezTo>
                      <a:pt x="9" y="4"/>
                      <a:pt x="9" y="4"/>
                      <a:pt x="9" y="4"/>
                    </a:cubicBezTo>
                    <a:cubicBezTo>
                      <a:pt x="9" y="4"/>
                      <a:pt x="9" y="4"/>
                      <a:pt x="9" y="5"/>
                    </a:cubicBezTo>
                    <a:cubicBezTo>
                      <a:pt x="8" y="5"/>
                      <a:pt x="8" y="6"/>
                      <a:pt x="8" y="6"/>
                    </a:cubicBezTo>
                    <a:cubicBezTo>
                      <a:pt x="8" y="7"/>
                      <a:pt x="8" y="7"/>
                      <a:pt x="8" y="7"/>
                    </a:cubicBezTo>
                    <a:cubicBezTo>
                      <a:pt x="8" y="7"/>
                      <a:pt x="8" y="8"/>
                      <a:pt x="9" y="7"/>
                    </a:cubicBezTo>
                    <a:cubicBezTo>
                      <a:pt x="9" y="7"/>
                      <a:pt x="9" y="7"/>
                      <a:pt x="9" y="7"/>
                    </a:cubicBezTo>
                    <a:cubicBezTo>
                      <a:pt x="9" y="6"/>
                      <a:pt x="10" y="6"/>
                      <a:pt x="11" y="6"/>
                    </a:cubicBezTo>
                    <a:cubicBezTo>
                      <a:pt x="11" y="6"/>
                      <a:pt x="11" y="6"/>
                      <a:pt x="11" y="6"/>
                    </a:cubicBezTo>
                    <a:cubicBezTo>
                      <a:pt x="11" y="6"/>
                      <a:pt x="12" y="6"/>
                      <a:pt x="12" y="5"/>
                    </a:cubicBezTo>
                    <a:cubicBezTo>
                      <a:pt x="12" y="5"/>
                      <a:pt x="13" y="4"/>
                      <a:pt x="13" y="3"/>
                    </a:cubicBezTo>
                    <a:cubicBezTo>
                      <a:pt x="13" y="3"/>
                      <a:pt x="14" y="3"/>
                      <a:pt x="14" y="2"/>
                    </a:cubicBezTo>
                    <a:cubicBezTo>
                      <a:pt x="14" y="2"/>
                      <a:pt x="14" y="2"/>
                      <a:pt x="15" y="2"/>
                    </a:cubicBezTo>
                    <a:cubicBezTo>
                      <a:pt x="15" y="2"/>
                      <a:pt x="15" y="2"/>
                      <a:pt x="15" y="2"/>
                    </a:cubicBezTo>
                    <a:cubicBezTo>
                      <a:pt x="15" y="1"/>
                      <a:pt x="15" y="1"/>
                      <a:pt x="15" y="1"/>
                    </a:cubicBezTo>
                    <a:cubicBezTo>
                      <a:pt x="15" y="0"/>
                      <a:pt x="15" y="0"/>
                      <a:pt x="14" y="0"/>
                    </a:cubicBezTo>
                    <a:cubicBezTo>
                      <a:pt x="14" y="0"/>
                      <a:pt x="14" y="0"/>
                      <a:pt x="14" y="0"/>
                    </a:cubicBezTo>
                    <a:cubicBezTo>
                      <a:pt x="14" y="0"/>
                      <a:pt x="13" y="1"/>
                      <a:pt x="13" y="0"/>
                    </a:cubicBezTo>
                    <a:cubicBezTo>
                      <a:pt x="12" y="0"/>
                      <a:pt x="12" y="0"/>
                      <a:pt x="11" y="0"/>
                    </a:cubicBezTo>
                    <a:cubicBezTo>
                      <a:pt x="10" y="0"/>
                      <a:pt x="10" y="0"/>
                      <a:pt x="9" y="0"/>
                    </a:cubicBezTo>
                    <a:cubicBezTo>
                      <a:pt x="8" y="1"/>
                      <a:pt x="6" y="2"/>
                      <a:pt x="4" y="3"/>
                    </a:cubicBezTo>
                    <a:cubicBezTo>
                      <a:pt x="4" y="3"/>
                      <a:pt x="3" y="3"/>
                      <a:pt x="3" y="3"/>
                    </a:cubicBezTo>
                    <a:cubicBezTo>
                      <a:pt x="2" y="4"/>
                      <a:pt x="1" y="4"/>
                      <a:pt x="0" y="4"/>
                    </a:cubicBezTo>
                    <a:cubicBezTo>
                      <a:pt x="0" y="5"/>
                      <a:pt x="0" y="5"/>
                      <a:pt x="0" y="6"/>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487">
                <a:extLst>
                  <a:ext uri="{FF2B5EF4-FFF2-40B4-BE49-F238E27FC236}">
                    <a16:creationId xmlns:a16="http://schemas.microsoft.com/office/drawing/2014/main" id="{F8320EBE-EA85-4266-B1C8-B09C7C8D5260}"/>
                  </a:ext>
                </a:extLst>
              </p:cNvPr>
              <p:cNvSpPr>
                <a:spLocks/>
              </p:cNvSpPr>
              <p:nvPr/>
            </p:nvSpPr>
            <p:spPr bwMode="auto">
              <a:xfrm>
                <a:off x="5301009" y="2143765"/>
                <a:ext cx="44449" cy="28575"/>
              </a:xfrm>
              <a:custGeom>
                <a:avLst/>
                <a:gdLst>
                  <a:gd name="T0" fmla="*/ 0 w 12"/>
                  <a:gd name="T1" fmla="*/ 4 h 8"/>
                  <a:gd name="T2" fmla="*/ 2 w 12"/>
                  <a:gd name="T3" fmla="*/ 5 h 8"/>
                  <a:gd name="T4" fmla="*/ 3 w 12"/>
                  <a:gd name="T5" fmla="*/ 5 h 8"/>
                  <a:gd name="T6" fmla="*/ 3 w 12"/>
                  <a:gd name="T7" fmla="*/ 5 h 8"/>
                  <a:gd name="T8" fmla="*/ 3 w 12"/>
                  <a:gd name="T9" fmla="*/ 5 h 8"/>
                  <a:gd name="T10" fmla="*/ 4 w 12"/>
                  <a:gd name="T11" fmla="*/ 5 h 8"/>
                  <a:gd name="T12" fmla="*/ 4 w 12"/>
                  <a:gd name="T13" fmla="*/ 5 h 8"/>
                  <a:gd name="T14" fmla="*/ 4 w 12"/>
                  <a:gd name="T15" fmla="*/ 5 h 8"/>
                  <a:gd name="T16" fmla="*/ 3 w 12"/>
                  <a:gd name="T17" fmla="*/ 5 h 8"/>
                  <a:gd name="T18" fmla="*/ 3 w 12"/>
                  <a:gd name="T19" fmla="*/ 5 h 8"/>
                  <a:gd name="T20" fmla="*/ 3 w 12"/>
                  <a:gd name="T21" fmla="*/ 5 h 8"/>
                  <a:gd name="T22" fmla="*/ 3 w 12"/>
                  <a:gd name="T23" fmla="*/ 6 h 8"/>
                  <a:gd name="T24" fmla="*/ 3 w 12"/>
                  <a:gd name="T25" fmla="*/ 6 h 8"/>
                  <a:gd name="T26" fmla="*/ 4 w 12"/>
                  <a:gd name="T27" fmla="*/ 7 h 8"/>
                  <a:gd name="T28" fmla="*/ 5 w 12"/>
                  <a:gd name="T29" fmla="*/ 7 h 8"/>
                  <a:gd name="T30" fmla="*/ 7 w 12"/>
                  <a:gd name="T31" fmla="*/ 8 h 8"/>
                  <a:gd name="T32" fmla="*/ 8 w 12"/>
                  <a:gd name="T33" fmla="*/ 8 h 8"/>
                  <a:gd name="T34" fmla="*/ 9 w 12"/>
                  <a:gd name="T35" fmla="*/ 7 h 8"/>
                  <a:gd name="T36" fmla="*/ 11 w 12"/>
                  <a:gd name="T37" fmla="*/ 6 h 8"/>
                  <a:gd name="T38" fmla="*/ 11 w 12"/>
                  <a:gd name="T39" fmla="*/ 5 h 8"/>
                  <a:gd name="T40" fmla="*/ 12 w 12"/>
                  <a:gd name="T41" fmla="*/ 2 h 8"/>
                  <a:gd name="T42" fmla="*/ 11 w 12"/>
                  <a:gd name="T43" fmla="*/ 2 h 8"/>
                  <a:gd name="T44" fmla="*/ 8 w 12"/>
                  <a:gd name="T45" fmla="*/ 1 h 8"/>
                  <a:gd name="T46" fmla="*/ 7 w 12"/>
                  <a:gd name="T47" fmla="*/ 1 h 8"/>
                  <a:gd name="T48" fmla="*/ 6 w 12"/>
                  <a:gd name="T49" fmla="*/ 1 h 8"/>
                  <a:gd name="T50" fmla="*/ 6 w 12"/>
                  <a:gd name="T51" fmla="*/ 0 h 8"/>
                  <a:gd name="T52" fmla="*/ 6 w 12"/>
                  <a:gd name="T53" fmla="*/ 0 h 8"/>
                  <a:gd name="T54" fmla="*/ 5 w 12"/>
                  <a:gd name="T55" fmla="*/ 1 h 8"/>
                  <a:gd name="T56" fmla="*/ 5 w 12"/>
                  <a:gd name="T57" fmla="*/ 1 h 8"/>
                  <a:gd name="T58" fmla="*/ 5 w 12"/>
                  <a:gd name="T59" fmla="*/ 2 h 8"/>
                  <a:gd name="T60" fmla="*/ 4 w 12"/>
                  <a:gd name="T61" fmla="*/ 2 h 8"/>
                  <a:gd name="T62" fmla="*/ 4 w 12"/>
                  <a:gd name="T63" fmla="*/ 2 h 8"/>
                  <a:gd name="T64" fmla="*/ 2 w 12"/>
                  <a:gd name="T65" fmla="*/ 1 h 8"/>
                  <a:gd name="T66" fmla="*/ 2 w 12"/>
                  <a:gd name="T67" fmla="*/ 0 h 8"/>
                  <a:gd name="T68" fmla="*/ 1 w 12"/>
                  <a:gd name="T69" fmla="*/ 1 h 8"/>
                  <a:gd name="T70" fmla="*/ 1 w 12"/>
                  <a:gd name="T71" fmla="*/ 1 h 8"/>
                  <a:gd name="T72" fmla="*/ 1 w 12"/>
                  <a:gd name="T73" fmla="*/ 2 h 8"/>
                  <a:gd name="T74" fmla="*/ 1 w 12"/>
                  <a:gd name="T75" fmla="*/ 2 h 8"/>
                  <a:gd name="T76" fmla="*/ 0 w 12"/>
                  <a:gd name="T77" fmla="*/ 2 h 8"/>
                  <a:gd name="T78" fmla="*/ 0 w 12"/>
                  <a:gd name="T79" fmla="*/ 3 h 8"/>
                  <a:gd name="T80" fmla="*/ 0 w 12"/>
                  <a:gd name="T8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8">
                    <a:moveTo>
                      <a:pt x="0" y="4"/>
                    </a:moveTo>
                    <a:cubicBezTo>
                      <a:pt x="0" y="5"/>
                      <a:pt x="1" y="5"/>
                      <a:pt x="2" y="5"/>
                    </a:cubicBezTo>
                    <a:cubicBezTo>
                      <a:pt x="2" y="5"/>
                      <a:pt x="3" y="5"/>
                      <a:pt x="3" y="5"/>
                    </a:cubicBezTo>
                    <a:cubicBezTo>
                      <a:pt x="3" y="5"/>
                      <a:pt x="3" y="5"/>
                      <a:pt x="3" y="5"/>
                    </a:cubicBezTo>
                    <a:cubicBezTo>
                      <a:pt x="3" y="5"/>
                      <a:pt x="3" y="5"/>
                      <a:pt x="3" y="5"/>
                    </a:cubicBezTo>
                    <a:cubicBezTo>
                      <a:pt x="3" y="5"/>
                      <a:pt x="4" y="5"/>
                      <a:pt x="4" y="5"/>
                    </a:cubicBezTo>
                    <a:cubicBezTo>
                      <a:pt x="4" y="5"/>
                      <a:pt x="4" y="5"/>
                      <a:pt x="4" y="5"/>
                    </a:cubicBezTo>
                    <a:cubicBezTo>
                      <a:pt x="4" y="5"/>
                      <a:pt x="4" y="5"/>
                      <a:pt x="4" y="5"/>
                    </a:cubicBezTo>
                    <a:cubicBezTo>
                      <a:pt x="4" y="5"/>
                      <a:pt x="3" y="5"/>
                      <a:pt x="3" y="5"/>
                    </a:cubicBezTo>
                    <a:cubicBezTo>
                      <a:pt x="3" y="5"/>
                      <a:pt x="3" y="5"/>
                      <a:pt x="3" y="5"/>
                    </a:cubicBezTo>
                    <a:cubicBezTo>
                      <a:pt x="3" y="5"/>
                      <a:pt x="3" y="5"/>
                      <a:pt x="3" y="5"/>
                    </a:cubicBezTo>
                    <a:cubicBezTo>
                      <a:pt x="3" y="5"/>
                      <a:pt x="3" y="5"/>
                      <a:pt x="3" y="6"/>
                    </a:cubicBezTo>
                    <a:cubicBezTo>
                      <a:pt x="2" y="6"/>
                      <a:pt x="2" y="6"/>
                      <a:pt x="3" y="6"/>
                    </a:cubicBezTo>
                    <a:cubicBezTo>
                      <a:pt x="3" y="7"/>
                      <a:pt x="3" y="7"/>
                      <a:pt x="4" y="7"/>
                    </a:cubicBezTo>
                    <a:cubicBezTo>
                      <a:pt x="4" y="7"/>
                      <a:pt x="5" y="7"/>
                      <a:pt x="5" y="7"/>
                    </a:cubicBezTo>
                    <a:cubicBezTo>
                      <a:pt x="6" y="7"/>
                      <a:pt x="6" y="7"/>
                      <a:pt x="7" y="8"/>
                    </a:cubicBezTo>
                    <a:cubicBezTo>
                      <a:pt x="7" y="8"/>
                      <a:pt x="8" y="8"/>
                      <a:pt x="8" y="8"/>
                    </a:cubicBezTo>
                    <a:cubicBezTo>
                      <a:pt x="9" y="8"/>
                      <a:pt x="9" y="7"/>
                      <a:pt x="9" y="7"/>
                    </a:cubicBezTo>
                    <a:cubicBezTo>
                      <a:pt x="10" y="7"/>
                      <a:pt x="11" y="7"/>
                      <a:pt x="11" y="6"/>
                    </a:cubicBezTo>
                    <a:cubicBezTo>
                      <a:pt x="11" y="6"/>
                      <a:pt x="11" y="5"/>
                      <a:pt x="11" y="5"/>
                    </a:cubicBezTo>
                    <a:cubicBezTo>
                      <a:pt x="12" y="4"/>
                      <a:pt x="12" y="3"/>
                      <a:pt x="12" y="2"/>
                    </a:cubicBezTo>
                    <a:cubicBezTo>
                      <a:pt x="12" y="2"/>
                      <a:pt x="11" y="2"/>
                      <a:pt x="11" y="2"/>
                    </a:cubicBezTo>
                    <a:cubicBezTo>
                      <a:pt x="10" y="2"/>
                      <a:pt x="9" y="1"/>
                      <a:pt x="8" y="1"/>
                    </a:cubicBezTo>
                    <a:cubicBezTo>
                      <a:pt x="8" y="1"/>
                      <a:pt x="7" y="1"/>
                      <a:pt x="7" y="1"/>
                    </a:cubicBezTo>
                    <a:cubicBezTo>
                      <a:pt x="7" y="1"/>
                      <a:pt x="7" y="1"/>
                      <a:pt x="6" y="1"/>
                    </a:cubicBezTo>
                    <a:cubicBezTo>
                      <a:pt x="6" y="1"/>
                      <a:pt x="6" y="1"/>
                      <a:pt x="6" y="0"/>
                    </a:cubicBezTo>
                    <a:cubicBezTo>
                      <a:pt x="6" y="0"/>
                      <a:pt x="6" y="0"/>
                      <a:pt x="6" y="0"/>
                    </a:cubicBezTo>
                    <a:cubicBezTo>
                      <a:pt x="5" y="0"/>
                      <a:pt x="5" y="0"/>
                      <a:pt x="5" y="1"/>
                    </a:cubicBezTo>
                    <a:cubicBezTo>
                      <a:pt x="5" y="1"/>
                      <a:pt x="5" y="1"/>
                      <a:pt x="5" y="1"/>
                    </a:cubicBezTo>
                    <a:cubicBezTo>
                      <a:pt x="5" y="2"/>
                      <a:pt x="5" y="2"/>
                      <a:pt x="5" y="2"/>
                    </a:cubicBezTo>
                    <a:cubicBezTo>
                      <a:pt x="5" y="2"/>
                      <a:pt x="5" y="2"/>
                      <a:pt x="4" y="2"/>
                    </a:cubicBezTo>
                    <a:cubicBezTo>
                      <a:pt x="4" y="2"/>
                      <a:pt x="4" y="2"/>
                      <a:pt x="4" y="2"/>
                    </a:cubicBezTo>
                    <a:cubicBezTo>
                      <a:pt x="3" y="2"/>
                      <a:pt x="3" y="1"/>
                      <a:pt x="2" y="1"/>
                    </a:cubicBezTo>
                    <a:cubicBezTo>
                      <a:pt x="2" y="1"/>
                      <a:pt x="2" y="0"/>
                      <a:pt x="2" y="0"/>
                    </a:cubicBezTo>
                    <a:cubicBezTo>
                      <a:pt x="2" y="0"/>
                      <a:pt x="1" y="0"/>
                      <a:pt x="1" y="1"/>
                    </a:cubicBezTo>
                    <a:cubicBezTo>
                      <a:pt x="1" y="1"/>
                      <a:pt x="1" y="1"/>
                      <a:pt x="1" y="1"/>
                    </a:cubicBezTo>
                    <a:cubicBezTo>
                      <a:pt x="1" y="1"/>
                      <a:pt x="1" y="2"/>
                      <a:pt x="1" y="2"/>
                    </a:cubicBezTo>
                    <a:cubicBezTo>
                      <a:pt x="1" y="2"/>
                      <a:pt x="1" y="2"/>
                      <a:pt x="1" y="2"/>
                    </a:cubicBezTo>
                    <a:cubicBezTo>
                      <a:pt x="0" y="2"/>
                      <a:pt x="0" y="1"/>
                      <a:pt x="0" y="2"/>
                    </a:cubicBezTo>
                    <a:cubicBezTo>
                      <a:pt x="0" y="2"/>
                      <a:pt x="0" y="2"/>
                      <a:pt x="0" y="3"/>
                    </a:cubicBezTo>
                    <a:cubicBezTo>
                      <a:pt x="0" y="3"/>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488">
                <a:extLst>
                  <a:ext uri="{FF2B5EF4-FFF2-40B4-BE49-F238E27FC236}">
                    <a16:creationId xmlns:a16="http://schemas.microsoft.com/office/drawing/2014/main" id="{B720CBC1-E468-405B-930C-249A734789AE}"/>
                  </a:ext>
                </a:extLst>
              </p:cNvPr>
              <p:cNvSpPr>
                <a:spLocks/>
              </p:cNvSpPr>
              <p:nvPr/>
            </p:nvSpPr>
            <p:spPr bwMode="auto">
              <a:xfrm>
                <a:off x="4675547" y="2143765"/>
                <a:ext cx="36512" cy="38099"/>
              </a:xfrm>
              <a:custGeom>
                <a:avLst/>
                <a:gdLst>
                  <a:gd name="T0" fmla="*/ 1 w 10"/>
                  <a:gd name="T1" fmla="*/ 0 h 11"/>
                  <a:gd name="T2" fmla="*/ 0 w 10"/>
                  <a:gd name="T3" fmla="*/ 1 h 11"/>
                  <a:gd name="T4" fmla="*/ 0 w 10"/>
                  <a:gd name="T5" fmla="*/ 3 h 11"/>
                  <a:gd name="T6" fmla="*/ 0 w 10"/>
                  <a:gd name="T7" fmla="*/ 3 h 11"/>
                  <a:gd name="T8" fmla="*/ 0 w 10"/>
                  <a:gd name="T9" fmla="*/ 5 h 11"/>
                  <a:gd name="T10" fmla="*/ 0 w 10"/>
                  <a:gd name="T11" fmla="*/ 6 h 11"/>
                  <a:gd name="T12" fmla="*/ 0 w 10"/>
                  <a:gd name="T13" fmla="*/ 6 h 11"/>
                  <a:gd name="T14" fmla="*/ 1 w 10"/>
                  <a:gd name="T15" fmla="*/ 7 h 11"/>
                  <a:gd name="T16" fmla="*/ 4 w 10"/>
                  <a:gd name="T17" fmla="*/ 7 h 11"/>
                  <a:gd name="T18" fmla="*/ 4 w 10"/>
                  <a:gd name="T19" fmla="*/ 7 h 11"/>
                  <a:gd name="T20" fmla="*/ 4 w 10"/>
                  <a:gd name="T21" fmla="*/ 8 h 11"/>
                  <a:gd name="T22" fmla="*/ 3 w 10"/>
                  <a:gd name="T23" fmla="*/ 8 h 11"/>
                  <a:gd name="T24" fmla="*/ 2 w 10"/>
                  <a:gd name="T25" fmla="*/ 9 h 11"/>
                  <a:gd name="T26" fmla="*/ 2 w 10"/>
                  <a:gd name="T27" fmla="*/ 10 h 11"/>
                  <a:gd name="T28" fmla="*/ 2 w 10"/>
                  <a:gd name="T29" fmla="*/ 11 h 11"/>
                  <a:gd name="T30" fmla="*/ 4 w 10"/>
                  <a:gd name="T31" fmla="*/ 11 h 11"/>
                  <a:gd name="T32" fmla="*/ 6 w 10"/>
                  <a:gd name="T33" fmla="*/ 10 h 11"/>
                  <a:gd name="T34" fmla="*/ 6 w 10"/>
                  <a:gd name="T35" fmla="*/ 10 h 11"/>
                  <a:gd name="T36" fmla="*/ 7 w 10"/>
                  <a:gd name="T37" fmla="*/ 9 h 11"/>
                  <a:gd name="T38" fmla="*/ 8 w 10"/>
                  <a:gd name="T39" fmla="*/ 8 h 11"/>
                  <a:gd name="T40" fmla="*/ 9 w 10"/>
                  <a:gd name="T41" fmla="*/ 6 h 11"/>
                  <a:gd name="T42" fmla="*/ 9 w 10"/>
                  <a:gd name="T43" fmla="*/ 6 h 11"/>
                  <a:gd name="T44" fmla="*/ 10 w 10"/>
                  <a:gd name="T45" fmla="*/ 4 h 11"/>
                  <a:gd name="T46" fmla="*/ 10 w 10"/>
                  <a:gd name="T47" fmla="*/ 3 h 11"/>
                  <a:gd name="T48" fmla="*/ 10 w 10"/>
                  <a:gd name="T49" fmla="*/ 3 h 11"/>
                  <a:gd name="T50" fmla="*/ 9 w 10"/>
                  <a:gd name="T51" fmla="*/ 2 h 11"/>
                  <a:gd name="T52" fmla="*/ 8 w 10"/>
                  <a:gd name="T53" fmla="*/ 2 h 11"/>
                  <a:gd name="T54" fmla="*/ 6 w 10"/>
                  <a:gd name="T55" fmla="*/ 2 h 11"/>
                  <a:gd name="T56" fmla="*/ 5 w 10"/>
                  <a:gd name="T57" fmla="*/ 3 h 11"/>
                  <a:gd name="T58" fmla="*/ 5 w 10"/>
                  <a:gd name="T59" fmla="*/ 5 h 11"/>
                  <a:gd name="T60" fmla="*/ 5 w 10"/>
                  <a:gd name="T61" fmla="*/ 5 h 11"/>
                  <a:gd name="T62" fmla="*/ 5 w 10"/>
                  <a:gd name="T63" fmla="*/ 5 h 11"/>
                  <a:gd name="T64" fmla="*/ 4 w 10"/>
                  <a:gd name="T65" fmla="*/ 3 h 11"/>
                  <a:gd name="T66" fmla="*/ 4 w 10"/>
                  <a:gd name="T67" fmla="*/ 3 h 11"/>
                  <a:gd name="T68" fmla="*/ 3 w 10"/>
                  <a:gd name="T69" fmla="*/ 3 h 11"/>
                  <a:gd name="T70" fmla="*/ 2 w 10"/>
                  <a:gd name="T71" fmla="*/ 5 h 11"/>
                  <a:gd name="T72" fmla="*/ 2 w 10"/>
                  <a:gd name="T73" fmla="*/ 5 h 11"/>
                  <a:gd name="T74" fmla="*/ 2 w 10"/>
                  <a:gd name="T75" fmla="*/ 5 h 11"/>
                  <a:gd name="T76" fmla="*/ 2 w 10"/>
                  <a:gd name="T77" fmla="*/ 5 h 11"/>
                  <a:gd name="T78" fmla="*/ 2 w 10"/>
                  <a:gd name="T79" fmla="*/ 5 h 11"/>
                  <a:gd name="T80" fmla="*/ 2 w 10"/>
                  <a:gd name="T81" fmla="*/ 4 h 11"/>
                  <a:gd name="T82" fmla="*/ 2 w 10"/>
                  <a:gd name="T83" fmla="*/ 3 h 11"/>
                  <a:gd name="T84" fmla="*/ 2 w 10"/>
                  <a:gd name="T85" fmla="*/ 1 h 11"/>
                  <a:gd name="T86" fmla="*/ 2 w 10"/>
                  <a:gd name="T87" fmla="*/ 1 h 11"/>
                  <a:gd name="T88" fmla="*/ 2 w 10"/>
                  <a:gd name="T89" fmla="*/ 0 h 11"/>
                  <a:gd name="T90" fmla="*/ 1 w 10"/>
                  <a:gd name="T9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 h="11">
                    <a:moveTo>
                      <a:pt x="1" y="0"/>
                    </a:moveTo>
                    <a:cubicBezTo>
                      <a:pt x="1" y="0"/>
                      <a:pt x="0" y="1"/>
                      <a:pt x="0" y="1"/>
                    </a:cubicBezTo>
                    <a:cubicBezTo>
                      <a:pt x="0" y="1"/>
                      <a:pt x="0" y="2"/>
                      <a:pt x="0" y="3"/>
                    </a:cubicBezTo>
                    <a:cubicBezTo>
                      <a:pt x="0" y="3"/>
                      <a:pt x="0" y="3"/>
                      <a:pt x="0" y="3"/>
                    </a:cubicBezTo>
                    <a:cubicBezTo>
                      <a:pt x="0" y="4"/>
                      <a:pt x="0" y="5"/>
                      <a:pt x="0" y="5"/>
                    </a:cubicBezTo>
                    <a:cubicBezTo>
                      <a:pt x="0" y="5"/>
                      <a:pt x="0" y="6"/>
                      <a:pt x="0" y="6"/>
                    </a:cubicBezTo>
                    <a:cubicBezTo>
                      <a:pt x="0" y="6"/>
                      <a:pt x="0" y="6"/>
                      <a:pt x="0" y="6"/>
                    </a:cubicBezTo>
                    <a:cubicBezTo>
                      <a:pt x="0" y="7"/>
                      <a:pt x="1" y="7"/>
                      <a:pt x="1" y="7"/>
                    </a:cubicBezTo>
                    <a:cubicBezTo>
                      <a:pt x="2" y="7"/>
                      <a:pt x="3" y="7"/>
                      <a:pt x="4" y="7"/>
                    </a:cubicBezTo>
                    <a:cubicBezTo>
                      <a:pt x="4" y="7"/>
                      <a:pt x="4" y="7"/>
                      <a:pt x="4" y="7"/>
                    </a:cubicBezTo>
                    <a:cubicBezTo>
                      <a:pt x="4" y="8"/>
                      <a:pt x="4" y="8"/>
                      <a:pt x="4" y="8"/>
                    </a:cubicBezTo>
                    <a:cubicBezTo>
                      <a:pt x="3" y="8"/>
                      <a:pt x="3" y="8"/>
                      <a:pt x="3" y="8"/>
                    </a:cubicBezTo>
                    <a:cubicBezTo>
                      <a:pt x="2" y="8"/>
                      <a:pt x="2" y="9"/>
                      <a:pt x="2" y="9"/>
                    </a:cubicBezTo>
                    <a:cubicBezTo>
                      <a:pt x="2" y="9"/>
                      <a:pt x="2" y="10"/>
                      <a:pt x="2" y="10"/>
                    </a:cubicBezTo>
                    <a:cubicBezTo>
                      <a:pt x="2" y="10"/>
                      <a:pt x="2" y="11"/>
                      <a:pt x="2" y="11"/>
                    </a:cubicBezTo>
                    <a:cubicBezTo>
                      <a:pt x="3" y="11"/>
                      <a:pt x="3" y="11"/>
                      <a:pt x="4" y="11"/>
                    </a:cubicBezTo>
                    <a:cubicBezTo>
                      <a:pt x="5" y="11"/>
                      <a:pt x="6" y="11"/>
                      <a:pt x="6" y="10"/>
                    </a:cubicBezTo>
                    <a:cubicBezTo>
                      <a:pt x="6" y="10"/>
                      <a:pt x="6" y="10"/>
                      <a:pt x="6" y="10"/>
                    </a:cubicBezTo>
                    <a:cubicBezTo>
                      <a:pt x="6" y="9"/>
                      <a:pt x="7" y="9"/>
                      <a:pt x="7" y="9"/>
                    </a:cubicBezTo>
                    <a:cubicBezTo>
                      <a:pt x="7" y="9"/>
                      <a:pt x="8" y="8"/>
                      <a:pt x="8" y="8"/>
                    </a:cubicBezTo>
                    <a:cubicBezTo>
                      <a:pt x="8" y="7"/>
                      <a:pt x="8" y="7"/>
                      <a:pt x="9" y="6"/>
                    </a:cubicBezTo>
                    <a:cubicBezTo>
                      <a:pt x="9" y="6"/>
                      <a:pt x="9" y="6"/>
                      <a:pt x="9" y="6"/>
                    </a:cubicBezTo>
                    <a:cubicBezTo>
                      <a:pt x="9" y="5"/>
                      <a:pt x="10" y="5"/>
                      <a:pt x="10" y="4"/>
                    </a:cubicBezTo>
                    <a:cubicBezTo>
                      <a:pt x="10" y="4"/>
                      <a:pt x="10" y="4"/>
                      <a:pt x="10" y="3"/>
                    </a:cubicBezTo>
                    <a:cubicBezTo>
                      <a:pt x="10" y="3"/>
                      <a:pt x="10" y="3"/>
                      <a:pt x="10" y="3"/>
                    </a:cubicBezTo>
                    <a:cubicBezTo>
                      <a:pt x="10" y="2"/>
                      <a:pt x="9" y="2"/>
                      <a:pt x="9" y="2"/>
                    </a:cubicBezTo>
                    <a:cubicBezTo>
                      <a:pt x="8" y="2"/>
                      <a:pt x="8" y="2"/>
                      <a:pt x="8" y="2"/>
                    </a:cubicBezTo>
                    <a:cubicBezTo>
                      <a:pt x="7" y="1"/>
                      <a:pt x="6" y="1"/>
                      <a:pt x="6" y="2"/>
                    </a:cubicBezTo>
                    <a:cubicBezTo>
                      <a:pt x="5" y="2"/>
                      <a:pt x="5" y="2"/>
                      <a:pt x="5" y="3"/>
                    </a:cubicBezTo>
                    <a:cubicBezTo>
                      <a:pt x="5" y="4"/>
                      <a:pt x="5" y="4"/>
                      <a:pt x="5" y="5"/>
                    </a:cubicBezTo>
                    <a:cubicBezTo>
                      <a:pt x="5" y="5"/>
                      <a:pt x="5" y="5"/>
                      <a:pt x="5" y="5"/>
                    </a:cubicBezTo>
                    <a:cubicBezTo>
                      <a:pt x="5" y="5"/>
                      <a:pt x="5" y="5"/>
                      <a:pt x="5" y="5"/>
                    </a:cubicBezTo>
                    <a:cubicBezTo>
                      <a:pt x="5" y="4"/>
                      <a:pt x="4" y="3"/>
                      <a:pt x="4" y="3"/>
                    </a:cubicBezTo>
                    <a:cubicBezTo>
                      <a:pt x="4" y="3"/>
                      <a:pt x="4" y="3"/>
                      <a:pt x="4" y="3"/>
                    </a:cubicBezTo>
                    <a:cubicBezTo>
                      <a:pt x="4" y="3"/>
                      <a:pt x="3" y="3"/>
                      <a:pt x="3" y="3"/>
                    </a:cubicBezTo>
                    <a:cubicBezTo>
                      <a:pt x="3" y="4"/>
                      <a:pt x="3" y="4"/>
                      <a:pt x="2" y="5"/>
                    </a:cubicBezTo>
                    <a:cubicBezTo>
                      <a:pt x="2" y="5"/>
                      <a:pt x="2" y="5"/>
                      <a:pt x="2" y="5"/>
                    </a:cubicBezTo>
                    <a:cubicBezTo>
                      <a:pt x="2" y="5"/>
                      <a:pt x="2" y="5"/>
                      <a:pt x="2" y="5"/>
                    </a:cubicBezTo>
                    <a:cubicBezTo>
                      <a:pt x="2" y="5"/>
                      <a:pt x="2" y="5"/>
                      <a:pt x="2" y="5"/>
                    </a:cubicBezTo>
                    <a:cubicBezTo>
                      <a:pt x="2" y="5"/>
                      <a:pt x="2" y="5"/>
                      <a:pt x="2" y="5"/>
                    </a:cubicBezTo>
                    <a:cubicBezTo>
                      <a:pt x="2" y="5"/>
                      <a:pt x="2" y="4"/>
                      <a:pt x="2" y="4"/>
                    </a:cubicBezTo>
                    <a:cubicBezTo>
                      <a:pt x="2" y="4"/>
                      <a:pt x="2" y="3"/>
                      <a:pt x="2" y="3"/>
                    </a:cubicBezTo>
                    <a:cubicBezTo>
                      <a:pt x="2" y="2"/>
                      <a:pt x="2" y="2"/>
                      <a:pt x="2" y="1"/>
                    </a:cubicBezTo>
                    <a:cubicBezTo>
                      <a:pt x="2" y="1"/>
                      <a:pt x="2" y="1"/>
                      <a:pt x="2" y="1"/>
                    </a:cubicBezTo>
                    <a:cubicBezTo>
                      <a:pt x="2" y="0"/>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489">
                <a:extLst>
                  <a:ext uri="{FF2B5EF4-FFF2-40B4-BE49-F238E27FC236}">
                    <a16:creationId xmlns:a16="http://schemas.microsoft.com/office/drawing/2014/main" id="{01A9BF54-756B-4690-9612-F0CB1F94B7BA}"/>
                  </a:ext>
                </a:extLst>
              </p:cNvPr>
              <p:cNvSpPr>
                <a:spLocks/>
              </p:cNvSpPr>
              <p:nvPr/>
            </p:nvSpPr>
            <p:spPr bwMode="auto">
              <a:xfrm>
                <a:off x="5150199" y="2513645"/>
                <a:ext cx="31749" cy="39687"/>
              </a:xfrm>
              <a:custGeom>
                <a:avLst/>
                <a:gdLst>
                  <a:gd name="T0" fmla="*/ 4 w 9"/>
                  <a:gd name="T1" fmla="*/ 1 h 11"/>
                  <a:gd name="T2" fmla="*/ 3 w 9"/>
                  <a:gd name="T3" fmla="*/ 2 h 11"/>
                  <a:gd name="T4" fmla="*/ 3 w 9"/>
                  <a:gd name="T5" fmla="*/ 2 h 11"/>
                  <a:gd name="T6" fmla="*/ 2 w 9"/>
                  <a:gd name="T7" fmla="*/ 3 h 11"/>
                  <a:gd name="T8" fmla="*/ 1 w 9"/>
                  <a:gd name="T9" fmla="*/ 3 h 11"/>
                  <a:gd name="T10" fmla="*/ 1 w 9"/>
                  <a:gd name="T11" fmla="*/ 4 h 11"/>
                  <a:gd name="T12" fmla="*/ 1 w 9"/>
                  <a:gd name="T13" fmla="*/ 6 h 11"/>
                  <a:gd name="T14" fmla="*/ 1 w 9"/>
                  <a:gd name="T15" fmla="*/ 7 h 11"/>
                  <a:gd name="T16" fmla="*/ 1 w 9"/>
                  <a:gd name="T17" fmla="*/ 8 h 11"/>
                  <a:gd name="T18" fmla="*/ 0 w 9"/>
                  <a:gd name="T19" fmla="*/ 9 h 11"/>
                  <a:gd name="T20" fmla="*/ 1 w 9"/>
                  <a:gd name="T21" fmla="*/ 10 h 11"/>
                  <a:gd name="T22" fmla="*/ 3 w 9"/>
                  <a:gd name="T23" fmla="*/ 11 h 11"/>
                  <a:gd name="T24" fmla="*/ 4 w 9"/>
                  <a:gd name="T25" fmla="*/ 10 h 11"/>
                  <a:gd name="T26" fmla="*/ 7 w 9"/>
                  <a:gd name="T27" fmla="*/ 9 h 11"/>
                  <a:gd name="T28" fmla="*/ 7 w 9"/>
                  <a:gd name="T29" fmla="*/ 8 h 11"/>
                  <a:gd name="T30" fmla="*/ 8 w 9"/>
                  <a:gd name="T31" fmla="*/ 5 h 11"/>
                  <a:gd name="T32" fmla="*/ 8 w 9"/>
                  <a:gd name="T33" fmla="*/ 5 h 11"/>
                  <a:gd name="T34" fmla="*/ 8 w 9"/>
                  <a:gd name="T35" fmla="*/ 4 h 11"/>
                  <a:gd name="T36" fmla="*/ 9 w 9"/>
                  <a:gd name="T37" fmla="*/ 3 h 11"/>
                  <a:gd name="T38" fmla="*/ 9 w 9"/>
                  <a:gd name="T39" fmla="*/ 2 h 11"/>
                  <a:gd name="T40" fmla="*/ 8 w 9"/>
                  <a:gd name="T41" fmla="*/ 1 h 11"/>
                  <a:gd name="T42" fmla="*/ 8 w 9"/>
                  <a:gd name="T43" fmla="*/ 0 h 11"/>
                  <a:gd name="T44" fmla="*/ 6 w 9"/>
                  <a:gd name="T45" fmla="*/ 0 h 11"/>
                  <a:gd name="T46" fmla="*/ 5 w 9"/>
                  <a:gd name="T47" fmla="*/ 0 h 11"/>
                  <a:gd name="T48" fmla="*/ 4 w 9"/>
                  <a:gd name="T4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11">
                    <a:moveTo>
                      <a:pt x="4" y="1"/>
                    </a:moveTo>
                    <a:cubicBezTo>
                      <a:pt x="4" y="1"/>
                      <a:pt x="4" y="2"/>
                      <a:pt x="3" y="2"/>
                    </a:cubicBezTo>
                    <a:cubicBezTo>
                      <a:pt x="3" y="2"/>
                      <a:pt x="3" y="2"/>
                      <a:pt x="3" y="2"/>
                    </a:cubicBezTo>
                    <a:cubicBezTo>
                      <a:pt x="3" y="3"/>
                      <a:pt x="2" y="3"/>
                      <a:pt x="2" y="3"/>
                    </a:cubicBezTo>
                    <a:cubicBezTo>
                      <a:pt x="1" y="3"/>
                      <a:pt x="1" y="3"/>
                      <a:pt x="1" y="3"/>
                    </a:cubicBezTo>
                    <a:cubicBezTo>
                      <a:pt x="1" y="3"/>
                      <a:pt x="1" y="4"/>
                      <a:pt x="1" y="4"/>
                    </a:cubicBezTo>
                    <a:cubicBezTo>
                      <a:pt x="1" y="5"/>
                      <a:pt x="1" y="5"/>
                      <a:pt x="1" y="6"/>
                    </a:cubicBezTo>
                    <a:cubicBezTo>
                      <a:pt x="2" y="6"/>
                      <a:pt x="2" y="6"/>
                      <a:pt x="1" y="7"/>
                    </a:cubicBezTo>
                    <a:cubicBezTo>
                      <a:pt x="1" y="7"/>
                      <a:pt x="1" y="8"/>
                      <a:pt x="1" y="8"/>
                    </a:cubicBezTo>
                    <a:cubicBezTo>
                      <a:pt x="1" y="8"/>
                      <a:pt x="0" y="8"/>
                      <a:pt x="0" y="9"/>
                    </a:cubicBezTo>
                    <a:cubicBezTo>
                      <a:pt x="0" y="9"/>
                      <a:pt x="0" y="10"/>
                      <a:pt x="1" y="10"/>
                    </a:cubicBezTo>
                    <a:cubicBezTo>
                      <a:pt x="1" y="11"/>
                      <a:pt x="2" y="11"/>
                      <a:pt x="3" y="11"/>
                    </a:cubicBezTo>
                    <a:cubicBezTo>
                      <a:pt x="3" y="10"/>
                      <a:pt x="4" y="10"/>
                      <a:pt x="4" y="10"/>
                    </a:cubicBezTo>
                    <a:cubicBezTo>
                      <a:pt x="5" y="9"/>
                      <a:pt x="6" y="9"/>
                      <a:pt x="7" y="9"/>
                    </a:cubicBezTo>
                    <a:cubicBezTo>
                      <a:pt x="7" y="9"/>
                      <a:pt x="7" y="9"/>
                      <a:pt x="7" y="8"/>
                    </a:cubicBezTo>
                    <a:cubicBezTo>
                      <a:pt x="8" y="8"/>
                      <a:pt x="8" y="7"/>
                      <a:pt x="8" y="5"/>
                    </a:cubicBezTo>
                    <a:cubicBezTo>
                      <a:pt x="8" y="5"/>
                      <a:pt x="8" y="5"/>
                      <a:pt x="8" y="5"/>
                    </a:cubicBezTo>
                    <a:cubicBezTo>
                      <a:pt x="8" y="4"/>
                      <a:pt x="8" y="4"/>
                      <a:pt x="8" y="4"/>
                    </a:cubicBezTo>
                    <a:cubicBezTo>
                      <a:pt x="8" y="4"/>
                      <a:pt x="8" y="4"/>
                      <a:pt x="9" y="3"/>
                    </a:cubicBezTo>
                    <a:cubicBezTo>
                      <a:pt x="9" y="3"/>
                      <a:pt x="9" y="2"/>
                      <a:pt x="9" y="2"/>
                    </a:cubicBezTo>
                    <a:cubicBezTo>
                      <a:pt x="9" y="1"/>
                      <a:pt x="8" y="1"/>
                      <a:pt x="8" y="1"/>
                    </a:cubicBezTo>
                    <a:cubicBezTo>
                      <a:pt x="8" y="1"/>
                      <a:pt x="8" y="0"/>
                      <a:pt x="8" y="0"/>
                    </a:cubicBezTo>
                    <a:cubicBezTo>
                      <a:pt x="7" y="0"/>
                      <a:pt x="6" y="0"/>
                      <a:pt x="6" y="0"/>
                    </a:cubicBezTo>
                    <a:cubicBezTo>
                      <a:pt x="6" y="0"/>
                      <a:pt x="5" y="0"/>
                      <a:pt x="5" y="0"/>
                    </a:cubicBezTo>
                    <a:cubicBezTo>
                      <a:pt x="5" y="0"/>
                      <a:pt x="4"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490">
                <a:extLst>
                  <a:ext uri="{FF2B5EF4-FFF2-40B4-BE49-F238E27FC236}">
                    <a16:creationId xmlns:a16="http://schemas.microsoft.com/office/drawing/2014/main" id="{616B1971-BF75-410A-8EC2-3CF7C71EBF81}"/>
                  </a:ext>
                </a:extLst>
              </p:cNvPr>
              <p:cNvSpPr>
                <a:spLocks/>
              </p:cNvSpPr>
              <p:nvPr/>
            </p:nvSpPr>
            <p:spPr bwMode="auto">
              <a:xfrm>
                <a:off x="6209041" y="2558094"/>
                <a:ext cx="39687" cy="46037"/>
              </a:xfrm>
              <a:custGeom>
                <a:avLst/>
                <a:gdLst>
                  <a:gd name="T0" fmla="*/ 0 w 11"/>
                  <a:gd name="T1" fmla="*/ 10 h 13"/>
                  <a:gd name="T2" fmla="*/ 1 w 11"/>
                  <a:gd name="T3" fmla="*/ 11 h 13"/>
                  <a:gd name="T4" fmla="*/ 1 w 11"/>
                  <a:gd name="T5" fmla="*/ 13 h 13"/>
                  <a:gd name="T6" fmla="*/ 2 w 11"/>
                  <a:gd name="T7" fmla="*/ 13 h 13"/>
                  <a:gd name="T8" fmla="*/ 3 w 11"/>
                  <a:gd name="T9" fmla="*/ 12 h 13"/>
                  <a:gd name="T10" fmla="*/ 3 w 11"/>
                  <a:gd name="T11" fmla="*/ 11 h 13"/>
                  <a:gd name="T12" fmla="*/ 2 w 11"/>
                  <a:gd name="T13" fmla="*/ 10 h 13"/>
                  <a:gd name="T14" fmla="*/ 2 w 11"/>
                  <a:gd name="T15" fmla="*/ 10 h 13"/>
                  <a:gd name="T16" fmla="*/ 3 w 11"/>
                  <a:gd name="T17" fmla="*/ 10 h 13"/>
                  <a:gd name="T18" fmla="*/ 5 w 11"/>
                  <a:gd name="T19" fmla="*/ 10 h 13"/>
                  <a:gd name="T20" fmla="*/ 7 w 11"/>
                  <a:gd name="T21" fmla="*/ 10 h 13"/>
                  <a:gd name="T22" fmla="*/ 7 w 11"/>
                  <a:gd name="T23" fmla="*/ 10 h 13"/>
                  <a:gd name="T24" fmla="*/ 8 w 11"/>
                  <a:gd name="T25" fmla="*/ 9 h 13"/>
                  <a:gd name="T26" fmla="*/ 9 w 11"/>
                  <a:gd name="T27" fmla="*/ 8 h 13"/>
                  <a:gd name="T28" fmla="*/ 10 w 11"/>
                  <a:gd name="T29" fmla="*/ 7 h 13"/>
                  <a:gd name="T30" fmla="*/ 11 w 11"/>
                  <a:gd name="T31" fmla="*/ 6 h 13"/>
                  <a:gd name="T32" fmla="*/ 10 w 11"/>
                  <a:gd name="T33" fmla="*/ 5 h 13"/>
                  <a:gd name="T34" fmla="*/ 9 w 11"/>
                  <a:gd name="T35" fmla="*/ 4 h 13"/>
                  <a:gd name="T36" fmla="*/ 9 w 11"/>
                  <a:gd name="T37" fmla="*/ 4 h 13"/>
                  <a:gd name="T38" fmla="*/ 7 w 11"/>
                  <a:gd name="T39" fmla="*/ 4 h 13"/>
                  <a:gd name="T40" fmla="*/ 4 w 11"/>
                  <a:gd name="T41" fmla="*/ 2 h 13"/>
                  <a:gd name="T42" fmla="*/ 2 w 11"/>
                  <a:gd name="T43" fmla="*/ 0 h 13"/>
                  <a:gd name="T44" fmla="*/ 1 w 11"/>
                  <a:gd name="T45" fmla="*/ 0 h 13"/>
                  <a:gd name="T46" fmla="*/ 1 w 11"/>
                  <a:gd name="T47" fmla="*/ 1 h 13"/>
                  <a:gd name="T48" fmla="*/ 1 w 11"/>
                  <a:gd name="T49" fmla="*/ 2 h 13"/>
                  <a:gd name="T50" fmla="*/ 2 w 11"/>
                  <a:gd name="T51" fmla="*/ 3 h 13"/>
                  <a:gd name="T52" fmla="*/ 2 w 11"/>
                  <a:gd name="T53" fmla="*/ 7 h 13"/>
                  <a:gd name="T54" fmla="*/ 2 w 11"/>
                  <a:gd name="T55" fmla="*/ 7 h 13"/>
                  <a:gd name="T56" fmla="*/ 1 w 11"/>
                  <a:gd name="T57" fmla="*/ 7 h 13"/>
                  <a:gd name="T58" fmla="*/ 1 w 11"/>
                  <a:gd name="T59" fmla="*/ 8 h 13"/>
                  <a:gd name="T60" fmla="*/ 1 w 11"/>
                  <a:gd name="T61" fmla="*/ 8 h 13"/>
                  <a:gd name="T62" fmla="*/ 0 w 11"/>
                  <a:gd name="T63"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 h="13">
                    <a:moveTo>
                      <a:pt x="0" y="10"/>
                    </a:moveTo>
                    <a:cubicBezTo>
                      <a:pt x="0" y="10"/>
                      <a:pt x="1" y="11"/>
                      <a:pt x="1" y="11"/>
                    </a:cubicBezTo>
                    <a:cubicBezTo>
                      <a:pt x="1" y="12"/>
                      <a:pt x="1" y="12"/>
                      <a:pt x="1" y="13"/>
                    </a:cubicBezTo>
                    <a:cubicBezTo>
                      <a:pt x="2" y="13"/>
                      <a:pt x="2" y="13"/>
                      <a:pt x="2" y="13"/>
                    </a:cubicBezTo>
                    <a:cubicBezTo>
                      <a:pt x="2" y="13"/>
                      <a:pt x="3" y="12"/>
                      <a:pt x="3" y="12"/>
                    </a:cubicBezTo>
                    <a:cubicBezTo>
                      <a:pt x="4" y="12"/>
                      <a:pt x="4" y="11"/>
                      <a:pt x="3" y="11"/>
                    </a:cubicBezTo>
                    <a:cubicBezTo>
                      <a:pt x="3" y="11"/>
                      <a:pt x="2" y="10"/>
                      <a:pt x="2" y="10"/>
                    </a:cubicBezTo>
                    <a:cubicBezTo>
                      <a:pt x="2" y="10"/>
                      <a:pt x="2" y="10"/>
                      <a:pt x="2" y="10"/>
                    </a:cubicBezTo>
                    <a:cubicBezTo>
                      <a:pt x="2" y="10"/>
                      <a:pt x="2" y="10"/>
                      <a:pt x="3" y="10"/>
                    </a:cubicBezTo>
                    <a:cubicBezTo>
                      <a:pt x="4" y="9"/>
                      <a:pt x="5" y="9"/>
                      <a:pt x="5" y="10"/>
                    </a:cubicBezTo>
                    <a:cubicBezTo>
                      <a:pt x="6" y="10"/>
                      <a:pt x="6" y="10"/>
                      <a:pt x="7" y="10"/>
                    </a:cubicBezTo>
                    <a:cubicBezTo>
                      <a:pt x="7" y="10"/>
                      <a:pt x="7" y="10"/>
                      <a:pt x="7" y="10"/>
                    </a:cubicBezTo>
                    <a:cubicBezTo>
                      <a:pt x="7" y="10"/>
                      <a:pt x="8" y="9"/>
                      <a:pt x="8" y="9"/>
                    </a:cubicBezTo>
                    <a:cubicBezTo>
                      <a:pt x="8" y="8"/>
                      <a:pt x="8" y="8"/>
                      <a:pt x="9" y="8"/>
                    </a:cubicBezTo>
                    <a:cubicBezTo>
                      <a:pt x="9" y="7"/>
                      <a:pt x="10" y="7"/>
                      <a:pt x="10" y="7"/>
                    </a:cubicBezTo>
                    <a:cubicBezTo>
                      <a:pt x="11" y="7"/>
                      <a:pt x="11" y="6"/>
                      <a:pt x="11" y="6"/>
                    </a:cubicBezTo>
                    <a:cubicBezTo>
                      <a:pt x="10" y="5"/>
                      <a:pt x="10" y="5"/>
                      <a:pt x="10" y="5"/>
                    </a:cubicBezTo>
                    <a:cubicBezTo>
                      <a:pt x="10" y="4"/>
                      <a:pt x="10" y="4"/>
                      <a:pt x="9" y="4"/>
                    </a:cubicBezTo>
                    <a:cubicBezTo>
                      <a:pt x="9" y="3"/>
                      <a:pt x="9" y="3"/>
                      <a:pt x="9" y="4"/>
                    </a:cubicBezTo>
                    <a:cubicBezTo>
                      <a:pt x="8" y="4"/>
                      <a:pt x="7" y="4"/>
                      <a:pt x="7" y="4"/>
                    </a:cubicBezTo>
                    <a:cubicBezTo>
                      <a:pt x="6" y="3"/>
                      <a:pt x="5" y="2"/>
                      <a:pt x="4" y="2"/>
                    </a:cubicBezTo>
                    <a:cubicBezTo>
                      <a:pt x="3" y="1"/>
                      <a:pt x="3" y="0"/>
                      <a:pt x="2" y="0"/>
                    </a:cubicBezTo>
                    <a:cubicBezTo>
                      <a:pt x="2" y="0"/>
                      <a:pt x="1" y="0"/>
                      <a:pt x="1" y="0"/>
                    </a:cubicBezTo>
                    <a:cubicBezTo>
                      <a:pt x="1" y="0"/>
                      <a:pt x="1" y="1"/>
                      <a:pt x="1" y="1"/>
                    </a:cubicBezTo>
                    <a:cubicBezTo>
                      <a:pt x="1" y="1"/>
                      <a:pt x="1" y="2"/>
                      <a:pt x="1" y="2"/>
                    </a:cubicBezTo>
                    <a:cubicBezTo>
                      <a:pt x="2" y="2"/>
                      <a:pt x="2" y="3"/>
                      <a:pt x="2" y="3"/>
                    </a:cubicBezTo>
                    <a:cubicBezTo>
                      <a:pt x="2" y="4"/>
                      <a:pt x="2" y="6"/>
                      <a:pt x="2" y="7"/>
                    </a:cubicBezTo>
                    <a:cubicBezTo>
                      <a:pt x="2" y="7"/>
                      <a:pt x="2" y="7"/>
                      <a:pt x="2" y="7"/>
                    </a:cubicBezTo>
                    <a:cubicBezTo>
                      <a:pt x="1" y="7"/>
                      <a:pt x="1" y="7"/>
                      <a:pt x="1" y="7"/>
                    </a:cubicBezTo>
                    <a:cubicBezTo>
                      <a:pt x="1" y="7"/>
                      <a:pt x="1" y="7"/>
                      <a:pt x="1" y="8"/>
                    </a:cubicBezTo>
                    <a:cubicBezTo>
                      <a:pt x="1" y="8"/>
                      <a:pt x="1" y="8"/>
                      <a:pt x="1" y="8"/>
                    </a:cubicBezTo>
                    <a:cubicBezTo>
                      <a:pt x="0" y="9"/>
                      <a:pt x="0" y="9"/>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491">
                <a:extLst>
                  <a:ext uri="{FF2B5EF4-FFF2-40B4-BE49-F238E27FC236}">
                    <a16:creationId xmlns:a16="http://schemas.microsoft.com/office/drawing/2014/main" id="{2DB0C01F-9C4B-4AE3-9418-8CE3AFFC2932}"/>
                  </a:ext>
                </a:extLst>
              </p:cNvPr>
              <p:cNvSpPr>
                <a:spLocks/>
              </p:cNvSpPr>
              <p:nvPr/>
            </p:nvSpPr>
            <p:spPr bwMode="auto">
              <a:xfrm>
                <a:off x="4700946" y="2085028"/>
                <a:ext cx="33338" cy="42862"/>
              </a:xfrm>
              <a:custGeom>
                <a:avLst/>
                <a:gdLst>
                  <a:gd name="T0" fmla="*/ 1 w 9"/>
                  <a:gd name="T1" fmla="*/ 7 h 12"/>
                  <a:gd name="T2" fmla="*/ 2 w 9"/>
                  <a:gd name="T3" fmla="*/ 7 h 12"/>
                  <a:gd name="T4" fmla="*/ 2 w 9"/>
                  <a:gd name="T5" fmla="*/ 7 h 12"/>
                  <a:gd name="T6" fmla="*/ 2 w 9"/>
                  <a:gd name="T7" fmla="*/ 7 h 12"/>
                  <a:gd name="T8" fmla="*/ 3 w 9"/>
                  <a:gd name="T9" fmla="*/ 8 h 12"/>
                  <a:gd name="T10" fmla="*/ 4 w 9"/>
                  <a:gd name="T11" fmla="*/ 11 h 12"/>
                  <a:gd name="T12" fmla="*/ 4 w 9"/>
                  <a:gd name="T13" fmla="*/ 12 h 12"/>
                  <a:gd name="T14" fmla="*/ 6 w 9"/>
                  <a:gd name="T15" fmla="*/ 12 h 12"/>
                  <a:gd name="T16" fmla="*/ 7 w 9"/>
                  <a:gd name="T17" fmla="*/ 10 h 12"/>
                  <a:gd name="T18" fmla="*/ 8 w 9"/>
                  <a:gd name="T19" fmla="*/ 8 h 12"/>
                  <a:gd name="T20" fmla="*/ 9 w 9"/>
                  <a:gd name="T21" fmla="*/ 7 h 12"/>
                  <a:gd name="T22" fmla="*/ 8 w 9"/>
                  <a:gd name="T23" fmla="*/ 5 h 12"/>
                  <a:gd name="T24" fmla="*/ 8 w 9"/>
                  <a:gd name="T25" fmla="*/ 4 h 12"/>
                  <a:gd name="T26" fmla="*/ 8 w 9"/>
                  <a:gd name="T27" fmla="*/ 4 h 12"/>
                  <a:gd name="T28" fmla="*/ 7 w 9"/>
                  <a:gd name="T29" fmla="*/ 2 h 12"/>
                  <a:gd name="T30" fmla="*/ 6 w 9"/>
                  <a:gd name="T31" fmla="*/ 3 h 12"/>
                  <a:gd name="T32" fmla="*/ 6 w 9"/>
                  <a:gd name="T33" fmla="*/ 3 h 12"/>
                  <a:gd name="T34" fmla="*/ 6 w 9"/>
                  <a:gd name="T35" fmla="*/ 3 h 12"/>
                  <a:gd name="T36" fmla="*/ 6 w 9"/>
                  <a:gd name="T37" fmla="*/ 3 h 12"/>
                  <a:gd name="T38" fmla="*/ 6 w 9"/>
                  <a:gd name="T39" fmla="*/ 1 h 12"/>
                  <a:gd name="T40" fmla="*/ 5 w 9"/>
                  <a:gd name="T41" fmla="*/ 0 h 12"/>
                  <a:gd name="T42" fmla="*/ 3 w 9"/>
                  <a:gd name="T43" fmla="*/ 0 h 12"/>
                  <a:gd name="T44" fmla="*/ 3 w 9"/>
                  <a:gd name="T45" fmla="*/ 0 h 12"/>
                  <a:gd name="T46" fmla="*/ 2 w 9"/>
                  <a:gd name="T47" fmla="*/ 2 h 12"/>
                  <a:gd name="T48" fmla="*/ 2 w 9"/>
                  <a:gd name="T49" fmla="*/ 2 h 12"/>
                  <a:gd name="T50" fmla="*/ 3 w 9"/>
                  <a:gd name="T51" fmla="*/ 3 h 12"/>
                  <a:gd name="T52" fmla="*/ 3 w 9"/>
                  <a:gd name="T53" fmla="*/ 3 h 12"/>
                  <a:gd name="T54" fmla="*/ 3 w 9"/>
                  <a:gd name="T55" fmla="*/ 3 h 12"/>
                  <a:gd name="T56" fmla="*/ 3 w 9"/>
                  <a:gd name="T57" fmla="*/ 3 h 12"/>
                  <a:gd name="T58" fmla="*/ 3 w 9"/>
                  <a:gd name="T59" fmla="*/ 3 h 12"/>
                  <a:gd name="T60" fmla="*/ 3 w 9"/>
                  <a:gd name="T61" fmla="*/ 3 h 12"/>
                  <a:gd name="T62" fmla="*/ 3 w 9"/>
                  <a:gd name="T63" fmla="*/ 3 h 12"/>
                  <a:gd name="T64" fmla="*/ 3 w 9"/>
                  <a:gd name="T65" fmla="*/ 4 h 12"/>
                  <a:gd name="T66" fmla="*/ 3 w 9"/>
                  <a:gd name="T67" fmla="*/ 5 h 12"/>
                  <a:gd name="T68" fmla="*/ 2 w 9"/>
                  <a:gd name="T69" fmla="*/ 5 h 12"/>
                  <a:gd name="T70" fmla="*/ 1 w 9"/>
                  <a:gd name="T71" fmla="*/ 5 h 12"/>
                  <a:gd name="T72" fmla="*/ 1 w 9"/>
                  <a:gd name="T73" fmla="*/ 5 h 12"/>
                  <a:gd name="T74" fmla="*/ 0 w 9"/>
                  <a:gd name="T75" fmla="*/ 5 h 12"/>
                  <a:gd name="T76" fmla="*/ 1 w 9"/>
                  <a:gd name="T7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 h="12">
                    <a:moveTo>
                      <a:pt x="1" y="7"/>
                    </a:moveTo>
                    <a:cubicBezTo>
                      <a:pt x="1" y="7"/>
                      <a:pt x="2" y="7"/>
                      <a:pt x="2" y="7"/>
                    </a:cubicBezTo>
                    <a:cubicBezTo>
                      <a:pt x="2" y="7"/>
                      <a:pt x="2" y="7"/>
                      <a:pt x="2" y="7"/>
                    </a:cubicBezTo>
                    <a:cubicBezTo>
                      <a:pt x="2" y="7"/>
                      <a:pt x="2" y="7"/>
                      <a:pt x="2" y="7"/>
                    </a:cubicBezTo>
                    <a:cubicBezTo>
                      <a:pt x="3" y="7"/>
                      <a:pt x="3" y="8"/>
                      <a:pt x="3" y="8"/>
                    </a:cubicBezTo>
                    <a:cubicBezTo>
                      <a:pt x="4" y="8"/>
                      <a:pt x="5" y="9"/>
                      <a:pt x="4" y="11"/>
                    </a:cubicBezTo>
                    <a:cubicBezTo>
                      <a:pt x="4" y="11"/>
                      <a:pt x="4" y="11"/>
                      <a:pt x="4" y="12"/>
                    </a:cubicBezTo>
                    <a:cubicBezTo>
                      <a:pt x="5" y="12"/>
                      <a:pt x="5" y="12"/>
                      <a:pt x="6" y="12"/>
                    </a:cubicBezTo>
                    <a:cubicBezTo>
                      <a:pt x="6" y="11"/>
                      <a:pt x="7" y="11"/>
                      <a:pt x="7" y="10"/>
                    </a:cubicBezTo>
                    <a:cubicBezTo>
                      <a:pt x="7" y="9"/>
                      <a:pt x="7" y="8"/>
                      <a:pt x="8" y="8"/>
                    </a:cubicBezTo>
                    <a:cubicBezTo>
                      <a:pt x="8" y="7"/>
                      <a:pt x="9" y="7"/>
                      <a:pt x="9" y="7"/>
                    </a:cubicBezTo>
                    <a:cubicBezTo>
                      <a:pt x="9" y="6"/>
                      <a:pt x="9" y="5"/>
                      <a:pt x="8" y="5"/>
                    </a:cubicBezTo>
                    <a:cubicBezTo>
                      <a:pt x="8" y="5"/>
                      <a:pt x="8" y="4"/>
                      <a:pt x="8" y="4"/>
                    </a:cubicBezTo>
                    <a:cubicBezTo>
                      <a:pt x="8" y="4"/>
                      <a:pt x="8" y="4"/>
                      <a:pt x="8" y="4"/>
                    </a:cubicBezTo>
                    <a:cubicBezTo>
                      <a:pt x="8" y="2"/>
                      <a:pt x="8" y="2"/>
                      <a:pt x="7" y="2"/>
                    </a:cubicBezTo>
                    <a:cubicBezTo>
                      <a:pt x="7" y="2"/>
                      <a:pt x="6" y="3"/>
                      <a:pt x="6" y="3"/>
                    </a:cubicBezTo>
                    <a:cubicBezTo>
                      <a:pt x="6" y="3"/>
                      <a:pt x="6" y="3"/>
                      <a:pt x="6" y="3"/>
                    </a:cubicBezTo>
                    <a:cubicBezTo>
                      <a:pt x="6" y="3"/>
                      <a:pt x="6" y="3"/>
                      <a:pt x="6" y="3"/>
                    </a:cubicBezTo>
                    <a:cubicBezTo>
                      <a:pt x="6" y="3"/>
                      <a:pt x="6" y="3"/>
                      <a:pt x="6" y="3"/>
                    </a:cubicBezTo>
                    <a:cubicBezTo>
                      <a:pt x="6" y="2"/>
                      <a:pt x="6" y="2"/>
                      <a:pt x="6" y="1"/>
                    </a:cubicBezTo>
                    <a:cubicBezTo>
                      <a:pt x="6" y="0"/>
                      <a:pt x="6" y="0"/>
                      <a:pt x="5" y="0"/>
                    </a:cubicBezTo>
                    <a:cubicBezTo>
                      <a:pt x="4" y="0"/>
                      <a:pt x="4" y="0"/>
                      <a:pt x="3" y="0"/>
                    </a:cubicBezTo>
                    <a:cubicBezTo>
                      <a:pt x="3" y="0"/>
                      <a:pt x="3" y="0"/>
                      <a:pt x="3" y="0"/>
                    </a:cubicBezTo>
                    <a:cubicBezTo>
                      <a:pt x="3" y="0"/>
                      <a:pt x="2" y="1"/>
                      <a:pt x="2" y="2"/>
                    </a:cubicBezTo>
                    <a:cubicBezTo>
                      <a:pt x="2" y="2"/>
                      <a:pt x="2" y="2"/>
                      <a:pt x="2" y="2"/>
                    </a:cubicBezTo>
                    <a:cubicBezTo>
                      <a:pt x="2" y="3"/>
                      <a:pt x="2"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4"/>
                      <a:pt x="3" y="4"/>
                    </a:cubicBezTo>
                    <a:cubicBezTo>
                      <a:pt x="3" y="4"/>
                      <a:pt x="3" y="5"/>
                      <a:pt x="3" y="5"/>
                    </a:cubicBezTo>
                    <a:cubicBezTo>
                      <a:pt x="3" y="5"/>
                      <a:pt x="2" y="5"/>
                      <a:pt x="2" y="5"/>
                    </a:cubicBezTo>
                    <a:cubicBezTo>
                      <a:pt x="2" y="5"/>
                      <a:pt x="2" y="5"/>
                      <a:pt x="1" y="5"/>
                    </a:cubicBezTo>
                    <a:cubicBezTo>
                      <a:pt x="1" y="5"/>
                      <a:pt x="1" y="5"/>
                      <a:pt x="1" y="5"/>
                    </a:cubicBezTo>
                    <a:cubicBezTo>
                      <a:pt x="0" y="5"/>
                      <a:pt x="0" y="5"/>
                      <a:pt x="0" y="5"/>
                    </a:cubicBezTo>
                    <a:cubicBezTo>
                      <a:pt x="0" y="6"/>
                      <a:pt x="0" y="7"/>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492">
                <a:extLst>
                  <a:ext uri="{FF2B5EF4-FFF2-40B4-BE49-F238E27FC236}">
                    <a16:creationId xmlns:a16="http://schemas.microsoft.com/office/drawing/2014/main" id="{2C0BCFB4-86C1-480B-A322-BFB69D7EB721}"/>
                  </a:ext>
                </a:extLst>
              </p:cNvPr>
              <p:cNvSpPr>
                <a:spLocks/>
              </p:cNvSpPr>
              <p:nvPr/>
            </p:nvSpPr>
            <p:spPr bwMode="auto">
              <a:xfrm>
                <a:off x="6010606" y="3023222"/>
                <a:ext cx="73023" cy="20637"/>
              </a:xfrm>
              <a:custGeom>
                <a:avLst/>
                <a:gdLst>
                  <a:gd name="T0" fmla="*/ 14 w 20"/>
                  <a:gd name="T1" fmla="*/ 6 h 6"/>
                  <a:gd name="T2" fmla="*/ 17 w 20"/>
                  <a:gd name="T3" fmla="*/ 6 h 6"/>
                  <a:gd name="T4" fmla="*/ 18 w 20"/>
                  <a:gd name="T5" fmla="*/ 6 h 6"/>
                  <a:gd name="T6" fmla="*/ 18 w 20"/>
                  <a:gd name="T7" fmla="*/ 6 h 6"/>
                  <a:gd name="T8" fmla="*/ 19 w 20"/>
                  <a:gd name="T9" fmla="*/ 6 h 6"/>
                  <a:gd name="T10" fmla="*/ 20 w 20"/>
                  <a:gd name="T11" fmla="*/ 5 h 6"/>
                  <a:gd name="T12" fmla="*/ 19 w 20"/>
                  <a:gd name="T13" fmla="*/ 5 h 6"/>
                  <a:gd name="T14" fmla="*/ 17 w 20"/>
                  <a:gd name="T15" fmla="*/ 4 h 6"/>
                  <a:gd name="T16" fmla="*/ 17 w 20"/>
                  <a:gd name="T17" fmla="*/ 4 h 6"/>
                  <a:gd name="T18" fmla="*/ 16 w 20"/>
                  <a:gd name="T19" fmla="*/ 4 h 6"/>
                  <a:gd name="T20" fmla="*/ 15 w 20"/>
                  <a:gd name="T21" fmla="*/ 4 h 6"/>
                  <a:gd name="T22" fmla="*/ 15 w 20"/>
                  <a:gd name="T23" fmla="*/ 3 h 6"/>
                  <a:gd name="T24" fmla="*/ 16 w 20"/>
                  <a:gd name="T25" fmla="*/ 3 h 6"/>
                  <a:gd name="T26" fmla="*/ 16 w 20"/>
                  <a:gd name="T27" fmla="*/ 3 h 6"/>
                  <a:gd name="T28" fmla="*/ 16 w 20"/>
                  <a:gd name="T29" fmla="*/ 2 h 6"/>
                  <a:gd name="T30" fmla="*/ 13 w 20"/>
                  <a:gd name="T31" fmla="*/ 2 h 6"/>
                  <a:gd name="T32" fmla="*/ 11 w 20"/>
                  <a:gd name="T33" fmla="*/ 1 h 6"/>
                  <a:gd name="T34" fmla="*/ 10 w 20"/>
                  <a:gd name="T35" fmla="*/ 2 h 6"/>
                  <a:gd name="T36" fmla="*/ 9 w 20"/>
                  <a:gd name="T37" fmla="*/ 2 h 6"/>
                  <a:gd name="T38" fmla="*/ 8 w 20"/>
                  <a:gd name="T39" fmla="*/ 2 h 6"/>
                  <a:gd name="T40" fmla="*/ 6 w 20"/>
                  <a:gd name="T41" fmla="*/ 1 h 6"/>
                  <a:gd name="T42" fmla="*/ 3 w 20"/>
                  <a:gd name="T43" fmla="*/ 0 h 6"/>
                  <a:gd name="T44" fmla="*/ 1 w 20"/>
                  <a:gd name="T45" fmla="*/ 0 h 6"/>
                  <a:gd name="T46" fmla="*/ 0 w 20"/>
                  <a:gd name="T47" fmla="*/ 2 h 6"/>
                  <a:gd name="T48" fmla="*/ 0 w 20"/>
                  <a:gd name="T49" fmla="*/ 2 h 6"/>
                  <a:gd name="T50" fmla="*/ 1 w 20"/>
                  <a:gd name="T51" fmla="*/ 3 h 6"/>
                  <a:gd name="T52" fmla="*/ 2 w 20"/>
                  <a:gd name="T53" fmla="*/ 4 h 6"/>
                  <a:gd name="T54" fmla="*/ 4 w 20"/>
                  <a:gd name="T55" fmla="*/ 4 h 6"/>
                  <a:gd name="T56" fmla="*/ 6 w 20"/>
                  <a:gd name="T57" fmla="*/ 4 h 6"/>
                  <a:gd name="T58" fmla="*/ 9 w 20"/>
                  <a:gd name="T59" fmla="*/ 5 h 6"/>
                  <a:gd name="T60" fmla="*/ 12 w 20"/>
                  <a:gd name="T61" fmla="*/ 5 h 6"/>
                  <a:gd name="T62" fmla="*/ 14 w 20"/>
                  <a:gd name="T6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6">
                    <a:moveTo>
                      <a:pt x="14" y="6"/>
                    </a:moveTo>
                    <a:cubicBezTo>
                      <a:pt x="15" y="5"/>
                      <a:pt x="16" y="6"/>
                      <a:pt x="17" y="6"/>
                    </a:cubicBezTo>
                    <a:cubicBezTo>
                      <a:pt x="17" y="6"/>
                      <a:pt x="17" y="6"/>
                      <a:pt x="18" y="6"/>
                    </a:cubicBezTo>
                    <a:cubicBezTo>
                      <a:pt x="18" y="6"/>
                      <a:pt x="18" y="6"/>
                      <a:pt x="18" y="6"/>
                    </a:cubicBezTo>
                    <a:cubicBezTo>
                      <a:pt x="19" y="6"/>
                      <a:pt x="19" y="6"/>
                      <a:pt x="19" y="6"/>
                    </a:cubicBezTo>
                    <a:cubicBezTo>
                      <a:pt x="20" y="6"/>
                      <a:pt x="20" y="6"/>
                      <a:pt x="20" y="5"/>
                    </a:cubicBezTo>
                    <a:cubicBezTo>
                      <a:pt x="20" y="5"/>
                      <a:pt x="20" y="5"/>
                      <a:pt x="19" y="5"/>
                    </a:cubicBezTo>
                    <a:cubicBezTo>
                      <a:pt x="19" y="5"/>
                      <a:pt x="18" y="5"/>
                      <a:pt x="17" y="4"/>
                    </a:cubicBezTo>
                    <a:cubicBezTo>
                      <a:pt x="17" y="4"/>
                      <a:pt x="17" y="4"/>
                      <a:pt x="17" y="4"/>
                    </a:cubicBezTo>
                    <a:cubicBezTo>
                      <a:pt x="16" y="4"/>
                      <a:pt x="16" y="4"/>
                      <a:pt x="16" y="4"/>
                    </a:cubicBezTo>
                    <a:cubicBezTo>
                      <a:pt x="15" y="4"/>
                      <a:pt x="15" y="4"/>
                      <a:pt x="15" y="4"/>
                    </a:cubicBezTo>
                    <a:cubicBezTo>
                      <a:pt x="15" y="3"/>
                      <a:pt x="15" y="3"/>
                      <a:pt x="15" y="3"/>
                    </a:cubicBezTo>
                    <a:cubicBezTo>
                      <a:pt x="16" y="3"/>
                      <a:pt x="16" y="3"/>
                      <a:pt x="16" y="3"/>
                    </a:cubicBezTo>
                    <a:cubicBezTo>
                      <a:pt x="16" y="3"/>
                      <a:pt x="16" y="3"/>
                      <a:pt x="16" y="3"/>
                    </a:cubicBezTo>
                    <a:cubicBezTo>
                      <a:pt x="16" y="3"/>
                      <a:pt x="16" y="2"/>
                      <a:pt x="16" y="2"/>
                    </a:cubicBezTo>
                    <a:cubicBezTo>
                      <a:pt x="15" y="2"/>
                      <a:pt x="14" y="2"/>
                      <a:pt x="13" y="2"/>
                    </a:cubicBezTo>
                    <a:cubicBezTo>
                      <a:pt x="12" y="2"/>
                      <a:pt x="12" y="2"/>
                      <a:pt x="11" y="1"/>
                    </a:cubicBezTo>
                    <a:cubicBezTo>
                      <a:pt x="11" y="1"/>
                      <a:pt x="10" y="1"/>
                      <a:pt x="10" y="2"/>
                    </a:cubicBezTo>
                    <a:cubicBezTo>
                      <a:pt x="10" y="2"/>
                      <a:pt x="9" y="2"/>
                      <a:pt x="9" y="2"/>
                    </a:cubicBezTo>
                    <a:cubicBezTo>
                      <a:pt x="8" y="2"/>
                      <a:pt x="8" y="2"/>
                      <a:pt x="8" y="2"/>
                    </a:cubicBezTo>
                    <a:cubicBezTo>
                      <a:pt x="7" y="2"/>
                      <a:pt x="6" y="2"/>
                      <a:pt x="6" y="1"/>
                    </a:cubicBezTo>
                    <a:cubicBezTo>
                      <a:pt x="5" y="0"/>
                      <a:pt x="4" y="0"/>
                      <a:pt x="3" y="0"/>
                    </a:cubicBezTo>
                    <a:cubicBezTo>
                      <a:pt x="2" y="0"/>
                      <a:pt x="1" y="0"/>
                      <a:pt x="1" y="0"/>
                    </a:cubicBezTo>
                    <a:cubicBezTo>
                      <a:pt x="0" y="1"/>
                      <a:pt x="0" y="1"/>
                      <a:pt x="0" y="2"/>
                    </a:cubicBezTo>
                    <a:cubicBezTo>
                      <a:pt x="0" y="2"/>
                      <a:pt x="0" y="2"/>
                      <a:pt x="0" y="2"/>
                    </a:cubicBezTo>
                    <a:cubicBezTo>
                      <a:pt x="1" y="2"/>
                      <a:pt x="1" y="3"/>
                      <a:pt x="1" y="3"/>
                    </a:cubicBezTo>
                    <a:cubicBezTo>
                      <a:pt x="2" y="3"/>
                      <a:pt x="2" y="4"/>
                      <a:pt x="2" y="4"/>
                    </a:cubicBezTo>
                    <a:cubicBezTo>
                      <a:pt x="3" y="4"/>
                      <a:pt x="4" y="4"/>
                      <a:pt x="4" y="4"/>
                    </a:cubicBezTo>
                    <a:cubicBezTo>
                      <a:pt x="5" y="4"/>
                      <a:pt x="5" y="4"/>
                      <a:pt x="6" y="4"/>
                    </a:cubicBezTo>
                    <a:cubicBezTo>
                      <a:pt x="7" y="4"/>
                      <a:pt x="8" y="4"/>
                      <a:pt x="9" y="5"/>
                    </a:cubicBezTo>
                    <a:cubicBezTo>
                      <a:pt x="10" y="5"/>
                      <a:pt x="11" y="5"/>
                      <a:pt x="12" y="5"/>
                    </a:cubicBezTo>
                    <a:cubicBezTo>
                      <a:pt x="12" y="5"/>
                      <a:pt x="13" y="6"/>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493">
                <a:extLst>
                  <a:ext uri="{FF2B5EF4-FFF2-40B4-BE49-F238E27FC236}">
                    <a16:creationId xmlns:a16="http://schemas.microsoft.com/office/drawing/2014/main" id="{3C594230-F85A-4E8B-83F9-7198856D6E31}"/>
                  </a:ext>
                </a:extLst>
              </p:cNvPr>
              <p:cNvSpPr>
                <a:spLocks/>
              </p:cNvSpPr>
              <p:nvPr/>
            </p:nvSpPr>
            <p:spPr bwMode="auto">
              <a:xfrm>
                <a:off x="6112205" y="2827963"/>
                <a:ext cx="31749" cy="57149"/>
              </a:xfrm>
              <a:custGeom>
                <a:avLst/>
                <a:gdLst>
                  <a:gd name="T0" fmla="*/ 4 w 9"/>
                  <a:gd name="T1" fmla="*/ 1 h 16"/>
                  <a:gd name="T2" fmla="*/ 2 w 9"/>
                  <a:gd name="T3" fmla="*/ 1 h 16"/>
                  <a:gd name="T4" fmla="*/ 1 w 9"/>
                  <a:gd name="T5" fmla="*/ 1 h 16"/>
                  <a:gd name="T6" fmla="*/ 0 w 9"/>
                  <a:gd name="T7" fmla="*/ 2 h 16"/>
                  <a:gd name="T8" fmla="*/ 0 w 9"/>
                  <a:gd name="T9" fmla="*/ 5 h 16"/>
                  <a:gd name="T10" fmla="*/ 0 w 9"/>
                  <a:gd name="T11" fmla="*/ 6 h 16"/>
                  <a:gd name="T12" fmla="*/ 0 w 9"/>
                  <a:gd name="T13" fmla="*/ 6 h 16"/>
                  <a:gd name="T14" fmla="*/ 0 w 9"/>
                  <a:gd name="T15" fmla="*/ 9 h 16"/>
                  <a:gd name="T16" fmla="*/ 1 w 9"/>
                  <a:gd name="T17" fmla="*/ 10 h 16"/>
                  <a:gd name="T18" fmla="*/ 1 w 9"/>
                  <a:gd name="T19" fmla="*/ 10 h 16"/>
                  <a:gd name="T20" fmla="*/ 2 w 9"/>
                  <a:gd name="T21" fmla="*/ 10 h 16"/>
                  <a:gd name="T22" fmla="*/ 1 w 9"/>
                  <a:gd name="T23" fmla="*/ 10 h 16"/>
                  <a:gd name="T24" fmla="*/ 1 w 9"/>
                  <a:gd name="T25" fmla="*/ 10 h 16"/>
                  <a:gd name="T26" fmla="*/ 2 w 9"/>
                  <a:gd name="T27" fmla="*/ 12 h 16"/>
                  <a:gd name="T28" fmla="*/ 3 w 9"/>
                  <a:gd name="T29" fmla="*/ 12 h 16"/>
                  <a:gd name="T30" fmla="*/ 3 w 9"/>
                  <a:gd name="T31" fmla="*/ 12 h 16"/>
                  <a:gd name="T32" fmla="*/ 3 w 9"/>
                  <a:gd name="T33" fmla="*/ 12 h 16"/>
                  <a:gd name="T34" fmla="*/ 3 w 9"/>
                  <a:gd name="T35" fmla="*/ 12 h 16"/>
                  <a:gd name="T36" fmla="*/ 4 w 9"/>
                  <a:gd name="T37" fmla="*/ 11 h 16"/>
                  <a:gd name="T38" fmla="*/ 5 w 9"/>
                  <a:gd name="T39" fmla="*/ 11 h 16"/>
                  <a:gd name="T40" fmla="*/ 5 w 9"/>
                  <a:gd name="T41" fmla="*/ 12 h 16"/>
                  <a:gd name="T42" fmla="*/ 7 w 9"/>
                  <a:gd name="T43" fmla="*/ 12 h 16"/>
                  <a:gd name="T44" fmla="*/ 6 w 9"/>
                  <a:gd name="T45" fmla="*/ 12 h 16"/>
                  <a:gd name="T46" fmla="*/ 7 w 9"/>
                  <a:gd name="T47" fmla="*/ 12 h 16"/>
                  <a:gd name="T48" fmla="*/ 7 w 9"/>
                  <a:gd name="T49" fmla="*/ 12 h 16"/>
                  <a:gd name="T50" fmla="*/ 7 w 9"/>
                  <a:gd name="T51" fmla="*/ 12 h 16"/>
                  <a:gd name="T52" fmla="*/ 7 w 9"/>
                  <a:gd name="T53" fmla="*/ 12 h 16"/>
                  <a:gd name="T54" fmla="*/ 8 w 9"/>
                  <a:gd name="T55" fmla="*/ 14 h 16"/>
                  <a:gd name="T56" fmla="*/ 8 w 9"/>
                  <a:gd name="T57" fmla="*/ 14 h 16"/>
                  <a:gd name="T58" fmla="*/ 8 w 9"/>
                  <a:gd name="T59" fmla="*/ 15 h 16"/>
                  <a:gd name="T60" fmla="*/ 9 w 9"/>
                  <a:gd name="T61" fmla="*/ 16 h 16"/>
                  <a:gd name="T62" fmla="*/ 9 w 9"/>
                  <a:gd name="T63" fmla="*/ 15 h 16"/>
                  <a:gd name="T64" fmla="*/ 9 w 9"/>
                  <a:gd name="T65" fmla="*/ 14 h 16"/>
                  <a:gd name="T66" fmla="*/ 9 w 9"/>
                  <a:gd name="T67" fmla="*/ 13 h 16"/>
                  <a:gd name="T68" fmla="*/ 8 w 9"/>
                  <a:gd name="T69" fmla="*/ 12 h 16"/>
                  <a:gd name="T70" fmla="*/ 7 w 9"/>
                  <a:gd name="T71" fmla="*/ 11 h 16"/>
                  <a:gd name="T72" fmla="*/ 6 w 9"/>
                  <a:gd name="T73" fmla="*/ 10 h 16"/>
                  <a:gd name="T74" fmla="*/ 5 w 9"/>
                  <a:gd name="T75" fmla="*/ 10 h 16"/>
                  <a:gd name="T76" fmla="*/ 5 w 9"/>
                  <a:gd name="T77" fmla="*/ 10 h 16"/>
                  <a:gd name="T78" fmla="*/ 5 w 9"/>
                  <a:gd name="T79" fmla="*/ 10 h 16"/>
                  <a:gd name="T80" fmla="*/ 4 w 9"/>
                  <a:gd name="T81" fmla="*/ 10 h 16"/>
                  <a:gd name="T82" fmla="*/ 4 w 9"/>
                  <a:gd name="T83" fmla="*/ 9 h 16"/>
                  <a:gd name="T84" fmla="*/ 4 w 9"/>
                  <a:gd name="T85" fmla="*/ 9 h 16"/>
                  <a:gd name="T86" fmla="*/ 4 w 9"/>
                  <a:gd name="T87" fmla="*/ 8 h 16"/>
                  <a:gd name="T88" fmla="*/ 4 w 9"/>
                  <a:gd name="T89" fmla="*/ 7 h 16"/>
                  <a:gd name="T90" fmla="*/ 4 w 9"/>
                  <a:gd name="T91" fmla="*/ 6 h 16"/>
                  <a:gd name="T92" fmla="*/ 5 w 9"/>
                  <a:gd name="T93" fmla="*/ 3 h 16"/>
                  <a:gd name="T94" fmla="*/ 4 w 9"/>
                  <a:gd name="T95" fmla="*/ 1 h 16"/>
                  <a:gd name="T96" fmla="*/ 4 w 9"/>
                  <a:gd name="T9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 h="16">
                    <a:moveTo>
                      <a:pt x="4" y="1"/>
                    </a:moveTo>
                    <a:cubicBezTo>
                      <a:pt x="3" y="1"/>
                      <a:pt x="3" y="1"/>
                      <a:pt x="2" y="1"/>
                    </a:cubicBezTo>
                    <a:cubicBezTo>
                      <a:pt x="1" y="0"/>
                      <a:pt x="1" y="1"/>
                      <a:pt x="1" y="1"/>
                    </a:cubicBezTo>
                    <a:cubicBezTo>
                      <a:pt x="1" y="2"/>
                      <a:pt x="0" y="2"/>
                      <a:pt x="0" y="2"/>
                    </a:cubicBezTo>
                    <a:cubicBezTo>
                      <a:pt x="0" y="3"/>
                      <a:pt x="0" y="4"/>
                      <a:pt x="0" y="5"/>
                    </a:cubicBezTo>
                    <a:cubicBezTo>
                      <a:pt x="0" y="6"/>
                      <a:pt x="0" y="6"/>
                      <a:pt x="0" y="6"/>
                    </a:cubicBezTo>
                    <a:cubicBezTo>
                      <a:pt x="0" y="6"/>
                      <a:pt x="0" y="6"/>
                      <a:pt x="0" y="6"/>
                    </a:cubicBezTo>
                    <a:cubicBezTo>
                      <a:pt x="0" y="7"/>
                      <a:pt x="0" y="8"/>
                      <a:pt x="0" y="9"/>
                    </a:cubicBezTo>
                    <a:cubicBezTo>
                      <a:pt x="0" y="9"/>
                      <a:pt x="1" y="10"/>
                      <a:pt x="1" y="10"/>
                    </a:cubicBezTo>
                    <a:cubicBezTo>
                      <a:pt x="1" y="10"/>
                      <a:pt x="1" y="10"/>
                      <a:pt x="1" y="10"/>
                    </a:cubicBezTo>
                    <a:cubicBezTo>
                      <a:pt x="1" y="10"/>
                      <a:pt x="1" y="10"/>
                      <a:pt x="2" y="10"/>
                    </a:cubicBezTo>
                    <a:cubicBezTo>
                      <a:pt x="2" y="10"/>
                      <a:pt x="1" y="10"/>
                      <a:pt x="1" y="10"/>
                    </a:cubicBezTo>
                    <a:cubicBezTo>
                      <a:pt x="1" y="10"/>
                      <a:pt x="1" y="10"/>
                      <a:pt x="1" y="10"/>
                    </a:cubicBezTo>
                    <a:cubicBezTo>
                      <a:pt x="1" y="11"/>
                      <a:pt x="2" y="11"/>
                      <a:pt x="2" y="12"/>
                    </a:cubicBezTo>
                    <a:cubicBezTo>
                      <a:pt x="3" y="12"/>
                      <a:pt x="3" y="12"/>
                      <a:pt x="3" y="12"/>
                    </a:cubicBezTo>
                    <a:cubicBezTo>
                      <a:pt x="3" y="12"/>
                      <a:pt x="3" y="12"/>
                      <a:pt x="3" y="12"/>
                    </a:cubicBezTo>
                    <a:cubicBezTo>
                      <a:pt x="3" y="12"/>
                      <a:pt x="3" y="12"/>
                      <a:pt x="3" y="12"/>
                    </a:cubicBezTo>
                    <a:cubicBezTo>
                      <a:pt x="3" y="12"/>
                      <a:pt x="3" y="12"/>
                      <a:pt x="3" y="12"/>
                    </a:cubicBezTo>
                    <a:cubicBezTo>
                      <a:pt x="3" y="12"/>
                      <a:pt x="4" y="12"/>
                      <a:pt x="4" y="11"/>
                    </a:cubicBezTo>
                    <a:cubicBezTo>
                      <a:pt x="4" y="11"/>
                      <a:pt x="4" y="11"/>
                      <a:pt x="5" y="11"/>
                    </a:cubicBezTo>
                    <a:cubicBezTo>
                      <a:pt x="5" y="12"/>
                      <a:pt x="5" y="12"/>
                      <a:pt x="5" y="12"/>
                    </a:cubicBezTo>
                    <a:cubicBezTo>
                      <a:pt x="5" y="12"/>
                      <a:pt x="6" y="12"/>
                      <a:pt x="7" y="12"/>
                    </a:cubicBezTo>
                    <a:cubicBezTo>
                      <a:pt x="6" y="12"/>
                      <a:pt x="6" y="12"/>
                      <a:pt x="6" y="12"/>
                    </a:cubicBezTo>
                    <a:cubicBezTo>
                      <a:pt x="7" y="12"/>
                      <a:pt x="7" y="12"/>
                      <a:pt x="7" y="12"/>
                    </a:cubicBezTo>
                    <a:cubicBezTo>
                      <a:pt x="7" y="12"/>
                      <a:pt x="7" y="12"/>
                      <a:pt x="7" y="12"/>
                    </a:cubicBezTo>
                    <a:cubicBezTo>
                      <a:pt x="7" y="12"/>
                      <a:pt x="7" y="12"/>
                      <a:pt x="7" y="12"/>
                    </a:cubicBezTo>
                    <a:cubicBezTo>
                      <a:pt x="7" y="12"/>
                      <a:pt x="7" y="12"/>
                      <a:pt x="7" y="12"/>
                    </a:cubicBezTo>
                    <a:cubicBezTo>
                      <a:pt x="7" y="13"/>
                      <a:pt x="7" y="13"/>
                      <a:pt x="8" y="14"/>
                    </a:cubicBezTo>
                    <a:cubicBezTo>
                      <a:pt x="8" y="14"/>
                      <a:pt x="8" y="14"/>
                      <a:pt x="8" y="14"/>
                    </a:cubicBezTo>
                    <a:cubicBezTo>
                      <a:pt x="7" y="15"/>
                      <a:pt x="7" y="15"/>
                      <a:pt x="8" y="15"/>
                    </a:cubicBezTo>
                    <a:cubicBezTo>
                      <a:pt x="8" y="15"/>
                      <a:pt x="9" y="16"/>
                      <a:pt x="9" y="16"/>
                    </a:cubicBezTo>
                    <a:cubicBezTo>
                      <a:pt x="9" y="16"/>
                      <a:pt x="9" y="15"/>
                      <a:pt x="9" y="15"/>
                    </a:cubicBezTo>
                    <a:cubicBezTo>
                      <a:pt x="9" y="15"/>
                      <a:pt x="9" y="14"/>
                      <a:pt x="9" y="14"/>
                    </a:cubicBezTo>
                    <a:cubicBezTo>
                      <a:pt x="9" y="14"/>
                      <a:pt x="9" y="13"/>
                      <a:pt x="9" y="13"/>
                    </a:cubicBezTo>
                    <a:cubicBezTo>
                      <a:pt x="9" y="13"/>
                      <a:pt x="8" y="13"/>
                      <a:pt x="8" y="12"/>
                    </a:cubicBezTo>
                    <a:cubicBezTo>
                      <a:pt x="8" y="11"/>
                      <a:pt x="8" y="11"/>
                      <a:pt x="7" y="11"/>
                    </a:cubicBezTo>
                    <a:cubicBezTo>
                      <a:pt x="7" y="11"/>
                      <a:pt x="7" y="10"/>
                      <a:pt x="6" y="10"/>
                    </a:cubicBezTo>
                    <a:cubicBezTo>
                      <a:pt x="6" y="10"/>
                      <a:pt x="6" y="10"/>
                      <a:pt x="5" y="10"/>
                    </a:cubicBezTo>
                    <a:cubicBezTo>
                      <a:pt x="5" y="10"/>
                      <a:pt x="5" y="10"/>
                      <a:pt x="5" y="10"/>
                    </a:cubicBezTo>
                    <a:cubicBezTo>
                      <a:pt x="5" y="10"/>
                      <a:pt x="5" y="10"/>
                      <a:pt x="5" y="10"/>
                    </a:cubicBezTo>
                    <a:cubicBezTo>
                      <a:pt x="5" y="10"/>
                      <a:pt x="4" y="10"/>
                      <a:pt x="4" y="10"/>
                    </a:cubicBezTo>
                    <a:cubicBezTo>
                      <a:pt x="4" y="10"/>
                      <a:pt x="4" y="10"/>
                      <a:pt x="4" y="9"/>
                    </a:cubicBezTo>
                    <a:cubicBezTo>
                      <a:pt x="5" y="9"/>
                      <a:pt x="5" y="9"/>
                      <a:pt x="4" y="9"/>
                    </a:cubicBezTo>
                    <a:cubicBezTo>
                      <a:pt x="4" y="9"/>
                      <a:pt x="4" y="8"/>
                      <a:pt x="4" y="8"/>
                    </a:cubicBezTo>
                    <a:cubicBezTo>
                      <a:pt x="4" y="8"/>
                      <a:pt x="4" y="7"/>
                      <a:pt x="4" y="7"/>
                    </a:cubicBezTo>
                    <a:cubicBezTo>
                      <a:pt x="4" y="7"/>
                      <a:pt x="4" y="6"/>
                      <a:pt x="4" y="6"/>
                    </a:cubicBezTo>
                    <a:cubicBezTo>
                      <a:pt x="5" y="5"/>
                      <a:pt x="5" y="4"/>
                      <a:pt x="5" y="3"/>
                    </a:cubicBezTo>
                    <a:cubicBezTo>
                      <a:pt x="4" y="3"/>
                      <a:pt x="4" y="2"/>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494">
                <a:extLst>
                  <a:ext uri="{FF2B5EF4-FFF2-40B4-BE49-F238E27FC236}">
                    <a16:creationId xmlns:a16="http://schemas.microsoft.com/office/drawing/2014/main" id="{3DFBFD47-C8DC-4D03-AEF6-E698ACD4C164}"/>
                  </a:ext>
                </a:extLst>
              </p:cNvPr>
              <p:cNvSpPr>
                <a:spLocks/>
              </p:cNvSpPr>
              <p:nvPr/>
            </p:nvSpPr>
            <p:spPr bwMode="auto">
              <a:xfrm>
                <a:off x="6248726" y="3343891"/>
                <a:ext cx="30163" cy="36512"/>
              </a:xfrm>
              <a:custGeom>
                <a:avLst/>
                <a:gdLst>
                  <a:gd name="T0" fmla="*/ 7 w 8"/>
                  <a:gd name="T1" fmla="*/ 1 h 10"/>
                  <a:gd name="T2" fmla="*/ 5 w 8"/>
                  <a:gd name="T3" fmla="*/ 2 h 10"/>
                  <a:gd name="T4" fmla="*/ 3 w 8"/>
                  <a:gd name="T5" fmla="*/ 1 h 10"/>
                  <a:gd name="T6" fmla="*/ 2 w 8"/>
                  <a:gd name="T7" fmla="*/ 0 h 10"/>
                  <a:gd name="T8" fmla="*/ 1 w 8"/>
                  <a:gd name="T9" fmla="*/ 0 h 10"/>
                  <a:gd name="T10" fmla="*/ 0 w 8"/>
                  <a:gd name="T11" fmla="*/ 1 h 10"/>
                  <a:gd name="T12" fmla="*/ 0 w 8"/>
                  <a:gd name="T13" fmla="*/ 1 h 10"/>
                  <a:gd name="T14" fmla="*/ 0 w 8"/>
                  <a:gd name="T15" fmla="*/ 6 h 10"/>
                  <a:gd name="T16" fmla="*/ 0 w 8"/>
                  <a:gd name="T17" fmla="*/ 6 h 10"/>
                  <a:gd name="T18" fmla="*/ 0 w 8"/>
                  <a:gd name="T19" fmla="*/ 8 h 10"/>
                  <a:gd name="T20" fmla="*/ 2 w 8"/>
                  <a:gd name="T21" fmla="*/ 10 h 10"/>
                  <a:gd name="T22" fmla="*/ 2 w 8"/>
                  <a:gd name="T23" fmla="*/ 10 h 10"/>
                  <a:gd name="T24" fmla="*/ 3 w 8"/>
                  <a:gd name="T25" fmla="*/ 9 h 10"/>
                  <a:gd name="T26" fmla="*/ 5 w 8"/>
                  <a:gd name="T27" fmla="*/ 9 h 10"/>
                  <a:gd name="T28" fmla="*/ 5 w 8"/>
                  <a:gd name="T29" fmla="*/ 8 h 10"/>
                  <a:gd name="T30" fmla="*/ 7 w 8"/>
                  <a:gd name="T31" fmla="*/ 5 h 10"/>
                  <a:gd name="T32" fmla="*/ 7 w 8"/>
                  <a:gd name="T33" fmla="*/ 5 h 10"/>
                  <a:gd name="T34" fmla="*/ 8 w 8"/>
                  <a:gd name="T35" fmla="*/ 2 h 10"/>
                  <a:gd name="T36" fmla="*/ 8 w 8"/>
                  <a:gd name="T37" fmla="*/ 2 h 10"/>
                  <a:gd name="T38" fmla="*/ 7 w 8"/>
                  <a:gd name="T3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0">
                    <a:moveTo>
                      <a:pt x="7" y="1"/>
                    </a:moveTo>
                    <a:cubicBezTo>
                      <a:pt x="6" y="1"/>
                      <a:pt x="5" y="1"/>
                      <a:pt x="5" y="2"/>
                    </a:cubicBezTo>
                    <a:cubicBezTo>
                      <a:pt x="4" y="2"/>
                      <a:pt x="3" y="2"/>
                      <a:pt x="3" y="1"/>
                    </a:cubicBezTo>
                    <a:cubicBezTo>
                      <a:pt x="2" y="1"/>
                      <a:pt x="2" y="0"/>
                      <a:pt x="2" y="0"/>
                    </a:cubicBezTo>
                    <a:cubicBezTo>
                      <a:pt x="1" y="0"/>
                      <a:pt x="1" y="0"/>
                      <a:pt x="1" y="0"/>
                    </a:cubicBezTo>
                    <a:cubicBezTo>
                      <a:pt x="1" y="0"/>
                      <a:pt x="0" y="0"/>
                      <a:pt x="0" y="1"/>
                    </a:cubicBezTo>
                    <a:cubicBezTo>
                      <a:pt x="0" y="1"/>
                      <a:pt x="0" y="1"/>
                      <a:pt x="0" y="1"/>
                    </a:cubicBezTo>
                    <a:cubicBezTo>
                      <a:pt x="0" y="3"/>
                      <a:pt x="0" y="4"/>
                      <a:pt x="0" y="6"/>
                    </a:cubicBezTo>
                    <a:cubicBezTo>
                      <a:pt x="0" y="6"/>
                      <a:pt x="0" y="6"/>
                      <a:pt x="0" y="6"/>
                    </a:cubicBezTo>
                    <a:cubicBezTo>
                      <a:pt x="0" y="7"/>
                      <a:pt x="0" y="8"/>
                      <a:pt x="0" y="8"/>
                    </a:cubicBezTo>
                    <a:cubicBezTo>
                      <a:pt x="0" y="9"/>
                      <a:pt x="1" y="10"/>
                      <a:pt x="2" y="10"/>
                    </a:cubicBezTo>
                    <a:cubicBezTo>
                      <a:pt x="2" y="10"/>
                      <a:pt x="2" y="10"/>
                      <a:pt x="2" y="10"/>
                    </a:cubicBezTo>
                    <a:cubicBezTo>
                      <a:pt x="3" y="10"/>
                      <a:pt x="3" y="9"/>
                      <a:pt x="3" y="9"/>
                    </a:cubicBezTo>
                    <a:cubicBezTo>
                      <a:pt x="4" y="9"/>
                      <a:pt x="4" y="8"/>
                      <a:pt x="5" y="9"/>
                    </a:cubicBezTo>
                    <a:cubicBezTo>
                      <a:pt x="5" y="9"/>
                      <a:pt x="5" y="8"/>
                      <a:pt x="5" y="8"/>
                    </a:cubicBezTo>
                    <a:cubicBezTo>
                      <a:pt x="6" y="7"/>
                      <a:pt x="6" y="6"/>
                      <a:pt x="7" y="5"/>
                    </a:cubicBezTo>
                    <a:cubicBezTo>
                      <a:pt x="7" y="5"/>
                      <a:pt x="7" y="5"/>
                      <a:pt x="7" y="5"/>
                    </a:cubicBezTo>
                    <a:cubicBezTo>
                      <a:pt x="7" y="4"/>
                      <a:pt x="7" y="3"/>
                      <a:pt x="8" y="2"/>
                    </a:cubicBezTo>
                    <a:cubicBezTo>
                      <a:pt x="8" y="2"/>
                      <a:pt x="8" y="2"/>
                      <a:pt x="8" y="2"/>
                    </a:cubicBezTo>
                    <a:cubicBezTo>
                      <a:pt x="8" y="1"/>
                      <a:pt x="7"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495">
                <a:extLst>
                  <a:ext uri="{FF2B5EF4-FFF2-40B4-BE49-F238E27FC236}">
                    <a16:creationId xmlns:a16="http://schemas.microsoft.com/office/drawing/2014/main" id="{E0C2A20D-EFE4-465A-948A-433C517F0167}"/>
                  </a:ext>
                </a:extLst>
              </p:cNvPr>
              <p:cNvSpPr>
                <a:spLocks/>
              </p:cNvSpPr>
              <p:nvPr/>
            </p:nvSpPr>
            <p:spPr bwMode="auto">
              <a:xfrm>
                <a:off x="4599349" y="2796214"/>
                <a:ext cx="76198" cy="28575"/>
              </a:xfrm>
              <a:custGeom>
                <a:avLst/>
                <a:gdLst>
                  <a:gd name="T0" fmla="*/ 21 w 21"/>
                  <a:gd name="T1" fmla="*/ 7 h 8"/>
                  <a:gd name="T2" fmla="*/ 21 w 21"/>
                  <a:gd name="T3" fmla="*/ 7 h 8"/>
                  <a:gd name="T4" fmla="*/ 20 w 21"/>
                  <a:gd name="T5" fmla="*/ 6 h 8"/>
                  <a:gd name="T6" fmla="*/ 15 w 21"/>
                  <a:gd name="T7" fmla="*/ 4 h 8"/>
                  <a:gd name="T8" fmla="*/ 14 w 21"/>
                  <a:gd name="T9" fmla="*/ 3 h 8"/>
                  <a:gd name="T10" fmla="*/ 12 w 21"/>
                  <a:gd name="T11" fmla="*/ 2 h 8"/>
                  <a:gd name="T12" fmla="*/ 11 w 21"/>
                  <a:gd name="T13" fmla="*/ 2 h 8"/>
                  <a:gd name="T14" fmla="*/ 9 w 21"/>
                  <a:gd name="T15" fmla="*/ 1 h 8"/>
                  <a:gd name="T16" fmla="*/ 7 w 21"/>
                  <a:gd name="T17" fmla="*/ 0 h 8"/>
                  <a:gd name="T18" fmla="*/ 5 w 21"/>
                  <a:gd name="T19" fmla="*/ 0 h 8"/>
                  <a:gd name="T20" fmla="*/ 2 w 21"/>
                  <a:gd name="T21" fmla="*/ 1 h 8"/>
                  <a:gd name="T22" fmla="*/ 0 w 21"/>
                  <a:gd name="T23" fmla="*/ 3 h 8"/>
                  <a:gd name="T24" fmla="*/ 0 w 21"/>
                  <a:gd name="T25" fmla="*/ 3 h 8"/>
                  <a:gd name="T26" fmla="*/ 1 w 21"/>
                  <a:gd name="T27" fmla="*/ 3 h 8"/>
                  <a:gd name="T28" fmla="*/ 5 w 21"/>
                  <a:gd name="T29" fmla="*/ 2 h 8"/>
                  <a:gd name="T30" fmla="*/ 5 w 21"/>
                  <a:gd name="T31" fmla="*/ 2 h 8"/>
                  <a:gd name="T32" fmla="*/ 6 w 21"/>
                  <a:gd name="T33" fmla="*/ 3 h 8"/>
                  <a:gd name="T34" fmla="*/ 8 w 21"/>
                  <a:gd name="T35" fmla="*/ 3 h 8"/>
                  <a:gd name="T36" fmla="*/ 9 w 21"/>
                  <a:gd name="T37" fmla="*/ 3 h 8"/>
                  <a:gd name="T38" fmla="*/ 12 w 21"/>
                  <a:gd name="T39" fmla="*/ 4 h 8"/>
                  <a:gd name="T40" fmla="*/ 13 w 21"/>
                  <a:gd name="T41" fmla="*/ 5 h 8"/>
                  <a:gd name="T42" fmla="*/ 15 w 21"/>
                  <a:gd name="T43" fmla="*/ 6 h 8"/>
                  <a:gd name="T44" fmla="*/ 15 w 21"/>
                  <a:gd name="T45" fmla="*/ 6 h 8"/>
                  <a:gd name="T46" fmla="*/ 15 w 21"/>
                  <a:gd name="T47" fmla="*/ 7 h 8"/>
                  <a:gd name="T48" fmla="*/ 15 w 21"/>
                  <a:gd name="T49" fmla="*/ 7 h 8"/>
                  <a:gd name="T50" fmla="*/ 15 w 21"/>
                  <a:gd name="T51" fmla="*/ 8 h 8"/>
                  <a:gd name="T52" fmla="*/ 17 w 21"/>
                  <a:gd name="T53" fmla="*/ 8 h 8"/>
                  <a:gd name="T54" fmla="*/ 21 w 21"/>
                  <a:gd name="T55"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 h="8">
                    <a:moveTo>
                      <a:pt x="21" y="7"/>
                    </a:moveTo>
                    <a:cubicBezTo>
                      <a:pt x="21" y="7"/>
                      <a:pt x="21" y="7"/>
                      <a:pt x="21" y="7"/>
                    </a:cubicBezTo>
                    <a:cubicBezTo>
                      <a:pt x="21" y="6"/>
                      <a:pt x="21" y="6"/>
                      <a:pt x="20" y="6"/>
                    </a:cubicBezTo>
                    <a:cubicBezTo>
                      <a:pt x="19" y="5"/>
                      <a:pt x="17" y="4"/>
                      <a:pt x="15" y="4"/>
                    </a:cubicBezTo>
                    <a:cubicBezTo>
                      <a:pt x="15" y="4"/>
                      <a:pt x="14" y="3"/>
                      <a:pt x="14" y="3"/>
                    </a:cubicBezTo>
                    <a:cubicBezTo>
                      <a:pt x="13" y="3"/>
                      <a:pt x="13" y="2"/>
                      <a:pt x="12" y="2"/>
                    </a:cubicBezTo>
                    <a:cubicBezTo>
                      <a:pt x="12" y="2"/>
                      <a:pt x="11" y="2"/>
                      <a:pt x="11" y="2"/>
                    </a:cubicBezTo>
                    <a:cubicBezTo>
                      <a:pt x="10" y="1"/>
                      <a:pt x="9" y="1"/>
                      <a:pt x="9" y="1"/>
                    </a:cubicBezTo>
                    <a:cubicBezTo>
                      <a:pt x="8" y="1"/>
                      <a:pt x="7" y="1"/>
                      <a:pt x="7" y="0"/>
                    </a:cubicBezTo>
                    <a:cubicBezTo>
                      <a:pt x="6" y="0"/>
                      <a:pt x="6" y="0"/>
                      <a:pt x="5" y="0"/>
                    </a:cubicBezTo>
                    <a:cubicBezTo>
                      <a:pt x="4" y="0"/>
                      <a:pt x="3" y="0"/>
                      <a:pt x="2" y="1"/>
                    </a:cubicBezTo>
                    <a:cubicBezTo>
                      <a:pt x="1" y="1"/>
                      <a:pt x="1" y="2"/>
                      <a:pt x="0" y="3"/>
                    </a:cubicBezTo>
                    <a:cubicBezTo>
                      <a:pt x="0" y="3"/>
                      <a:pt x="0" y="3"/>
                      <a:pt x="0" y="3"/>
                    </a:cubicBezTo>
                    <a:cubicBezTo>
                      <a:pt x="0" y="3"/>
                      <a:pt x="1" y="3"/>
                      <a:pt x="1" y="3"/>
                    </a:cubicBezTo>
                    <a:cubicBezTo>
                      <a:pt x="2" y="3"/>
                      <a:pt x="4" y="2"/>
                      <a:pt x="5" y="2"/>
                    </a:cubicBezTo>
                    <a:cubicBezTo>
                      <a:pt x="5" y="2"/>
                      <a:pt x="5" y="2"/>
                      <a:pt x="5" y="2"/>
                    </a:cubicBezTo>
                    <a:cubicBezTo>
                      <a:pt x="6" y="2"/>
                      <a:pt x="6" y="3"/>
                      <a:pt x="6" y="3"/>
                    </a:cubicBezTo>
                    <a:cubicBezTo>
                      <a:pt x="7" y="3"/>
                      <a:pt x="8" y="3"/>
                      <a:pt x="8" y="3"/>
                    </a:cubicBezTo>
                    <a:cubicBezTo>
                      <a:pt x="8" y="3"/>
                      <a:pt x="9" y="3"/>
                      <a:pt x="9" y="3"/>
                    </a:cubicBezTo>
                    <a:cubicBezTo>
                      <a:pt x="10" y="4"/>
                      <a:pt x="11" y="4"/>
                      <a:pt x="12" y="4"/>
                    </a:cubicBezTo>
                    <a:cubicBezTo>
                      <a:pt x="12" y="4"/>
                      <a:pt x="12" y="4"/>
                      <a:pt x="13" y="5"/>
                    </a:cubicBezTo>
                    <a:cubicBezTo>
                      <a:pt x="13" y="6"/>
                      <a:pt x="14" y="6"/>
                      <a:pt x="15" y="6"/>
                    </a:cubicBezTo>
                    <a:cubicBezTo>
                      <a:pt x="15" y="6"/>
                      <a:pt x="15" y="6"/>
                      <a:pt x="15" y="6"/>
                    </a:cubicBezTo>
                    <a:cubicBezTo>
                      <a:pt x="15" y="6"/>
                      <a:pt x="15" y="7"/>
                      <a:pt x="15" y="7"/>
                    </a:cubicBezTo>
                    <a:cubicBezTo>
                      <a:pt x="15" y="7"/>
                      <a:pt x="15" y="7"/>
                      <a:pt x="15" y="7"/>
                    </a:cubicBezTo>
                    <a:cubicBezTo>
                      <a:pt x="14" y="8"/>
                      <a:pt x="15" y="8"/>
                      <a:pt x="15" y="8"/>
                    </a:cubicBezTo>
                    <a:cubicBezTo>
                      <a:pt x="16" y="8"/>
                      <a:pt x="16" y="8"/>
                      <a:pt x="17" y="8"/>
                    </a:cubicBezTo>
                    <a:cubicBezTo>
                      <a:pt x="18" y="8"/>
                      <a:pt x="19" y="8"/>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496">
                <a:extLst>
                  <a:ext uri="{FF2B5EF4-FFF2-40B4-BE49-F238E27FC236}">
                    <a16:creationId xmlns:a16="http://schemas.microsoft.com/office/drawing/2014/main" id="{4A950081-7012-4D04-ACFD-652A1215E8E2}"/>
                  </a:ext>
                </a:extLst>
              </p:cNvPr>
              <p:cNvSpPr>
                <a:spLocks/>
              </p:cNvSpPr>
              <p:nvPr/>
            </p:nvSpPr>
            <p:spPr bwMode="auto">
              <a:xfrm>
                <a:off x="5699463" y="2088203"/>
                <a:ext cx="31749" cy="36512"/>
              </a:xfrm>
              <a:custGeom>
                <a:avLst/>
                <a:gdLst>
                  <a:gd name="T0" fmla="*/ 2 w 9"/>
                  <a:gd name="T1" fmla="*/ 4 h 10"/>
                  <a:gd name="T2" fmla="*/ 2 w 9"/>
                  <a:gd name="T3" fmla="*/ 5 h 10"/>
                  <a:gd name="T4" fmla="*/ 2 w 9"/>
                  <a:gd name="T5" fmla="*/ 6 h 10"/>
                  <a:gd name="T6" fmla="*/ 2 w 9"/>
                  <a:gd name="T7" fmla="*/ 9 h 10"/>
                  <a:gd name="T8" fmla="*/ 3 w 9"/>
                  <a:gd name="T9" fmla="*/ 10 h 10"/>
                  <a:gd name="T10" fmla="*/ 4 w 9"/>
                  <a:gd name="T11" fmla="*/ 10 h 10"/>
                  <a:gd name="T12" fmla="*/ 4 w 9"/>
                  <a:gd name="T13" fmla="*/ 10 h 10"/>
                  <a:gd name="T14" fmla="*/ 7 w 9"/>
                  <a:gd name="T15" fmla="*/ 8 h 10"/>
                  <a:gd name="T16" fmla="*/ 8 w 9"/>
                  <a:gd name="T17" fmla="*/ 7 h 10"/>
                  <a:gd name="T18" fmla="*/ 9 w 9"/>
                  <a:gd name="T19" fmla="*/ 6 h 10"/>
                  <a:gd name="T20" fmla="*/ 9 w 9"/>
                  <a:gd name="T21" fmla="*/ 5 h 10"/>
                  <a:gd name="T22" fmla="*/ 8 w 9"/>
                  <a:gd name="T23" fmla="*/ 4 h 10"/>
                  <a:gd name="T24" fmla="*/ 7 w 9"/>
                  <a:gd name="T25" fmla="*/ 3 h 10"/>
                  <a:gd name="T26" fmla="*/ 5 w 9"/>
                  <a:gd name="T27" fmla="*/ 2 h 10"/>
                  <a:gd name="T28" fmla="*/ 2 w 9"/>
                  <a:gd name="T29" fmla="*/ 1 h 10"/>
                  <a:gd name="T30" fmla="*/ 2 w 9"/>
                  <a:gd name="T31" fmla="*/ 0 h 10"/>
                  <a:gd name="T32" fmla="*/ 1 w 9"/>
                  <a:gd name="T33" fmla="*/ 1 h 10"/>
                  <a:gd name="T34" fmla="*/ 1 w 9"/>
                  <a:gd name="T35" fmla="*/ 3 h 10"/>
                  <a:gd name="T36" fmla="*/ 2 w 9"/>
                  <a:gd name="T3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10">
                    <a:moveTo>
                      <a:pt x="2" y="4"/>
                    </a:moveTo>
                    <a:cubicBezTo>
                      <a:pt x="2" y="5"/>
                      <a:pt x="2" y="5"/>
                      <a:pt x="2" y="5"/>
                    </a:cubicBezTo>
                    <a:cubicBezTo>
                      <a:pt x="2" y="5"/>
                      <a:pt x="2" y="6"/>
                      <a:pt x="2" y="6"/>
                    </a:cubicBezTo>
                    <a:cubicBezTo>
                      <a:pt x="2" y="7"/>
                      <a:pt x="2" y="8"/>
                      <a:pt x="2" y="9"/>
                    </a:cubicBezTo>
                    <a:cubicBezTo>
                      <a:pt x="2" y="9"/>
                      <a:pt x="3" y="10"/>
                      <a:pt x="3" y="10"/>
                    </a:cubicBezTo>
                    <a:cubicBezTo>
                      <a:pt x="3" y="10"/>
                      <a:pt x="4" y="10"/>
                      <a:pt x="4" y="10"/>
                    </a:cubicBezTo>
                    <a:cubicBezTo>
                      <a:pt x="4" y="10"/>
                      <a:pt x="4" y="10"/>
                      <a:pt x="4" y="10"/>
                    </a:cubicBezTo>
                    <a:cubicBezTo>
                      <a:pt x="5" y="9"/>
                      <a:pt x="5" y="9"/>
                      <a:pt x="7" y="8"/>
                    </a:cubicBezTo>
                    <a:cubicBezTo>
                      <a:pt x="7" y="7"/>
                      <a:pt x="8" y="7"/>
                      <a:pt x="8" y="7"/>
                    </a:cubicBezTo>
                    <a:cubicBezTo>
                      <a:pt x="8" y="6"/>
                      <a:pt x="9" y="6"/>
                      <a:pt x="9" y="6"/>
                    </a:cubicBezTo>
                    <a:cubicBezTo>
                      <a:pt x="9" y="5"/>
                      <a:pt x="9" y="5"/>
                      <a:pt x="9" y="5"/>
                    </a:cubicBezTo>
                    <a:cubicBezTo>
                      <a:pt x="9" y="4"/>
                      <a:pt x="8" y="4"/>
                      <a:pt x="8" y="4"/>
                    </a:cubicBezTo>
                    <a:cubicBezTo>
                      <a:pt x="8" y="3"/>
                      <a:pt x="8" y="3"/>
                      <a:pt x="7" y="3"/>
                    </a:cubicBezTo>
                    <a:cubicBezTo>
                      <a:pt x="6" y="2"/>
                      <a:pt x="5" y="2"/>
                      <a:pt x="5" y="2"/>
                    </a:cubicBezTo>
                    <a:cubicBezTo>
                      <a:pt x="4" y="1"/>
                      <a:pt x="3" y="1"/>
                      <a:pt x="2" y="1"/>
                    </a:cubicBezTo>
                    <a:cubicBezTo>
                      <a:pt x="2" y="0"/>
                      <a:pt x="2" y="0"/>
                      <a:pt x="2" y="0"/>
                    </a:cubicBezTo>
                    <a:cubicBezTo>
                      <a:pt x="1" y="0"/>
                      <a:pt x="1" y="0"/>
                      <a:pt x="1" y="1"/>
                    </a:cubicBezTo>
                    <a:cubicBezTo>
                      <a:pt x="1" y="1"/>
                      <a:pt x="0" y="2"/>
                      <a:pt x="1" y="3"/>
                    </a:cubicBezTo>
                    <a:cubicBezTo>
                      <a:pt x="1"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497">
                <a:extLst>
                  <a:ext uri="{FF2B5EF4-FFF2-40B4-BE49-F238E27FC236}">
                    <a16:creationId xmlns:a16="http://schemas.microsoft.com/office/drawing/2014/main" id="{D8730D2D-027A-43B2-9A61-40B9AF8F85BC}"/>
                  </a:ext>
                </a:extLst>
              </p:cNvPr>
              <p:cNvSpPr>
                <a:spLocks/>
              </p:cNvSpPr>
              <p:nvPr/>
            </p:nvSpPr>
            <p:spPr bwMode="auto">
              <a:xfrm>
                <a:off x="6129667" y="2900987"/>
                <a:ext cx="36512" cy="31749"/>
              </a:xfrm>
              <a:custGeom>
                <a:avLst/>
                <a:gdLst>
                  <a:gd name="T0" fmla="*/ 8 w 10"/>
                  <a:gd name="T1" fmla="*/ 0 h 9"/>
                  <a:gd name="T2" fmla="*/ 8 w 10"/>
                  <a:gd name="T3" fmla="*/ 0 h 9"/>
                  <a:gd name="T4" fmla="*/ 7 w 10"/>
                  <a:gd name="T5" fmla="*/ 1 h 9"/>
                  <a:gd name="T6" fmla="*/ 6 w 10"/>
                  <a:gd name="T7" fmla="*/ 2 h 9"/>
                  <a:gd name="T8" fmla="*/ 6 w 10"/>
                  <a:gd name="T9" fmla="*/ 3 h 9"/>
                  <a:gd name="T10" fmla="*/ 5 w 10"/>
                  <a:gd name="T11" fmla="*/ 3 h 9"/>
                  <a:gd name="T12" fmla="*/ 4 w 10"/>
                  <a:gd name="T13" fmla="*/ 3 h 9"/>
                  <a:gd name="T14" fmla="*/ 3 w 10"/>
                  <a:gd name="T15" fmla="*/ 3 h 9"/>
                  <a:gd name="T16" fmla="*/ 1 w 10"/>
                  <a:gd name="T17" fmla="*/ 4 h 9"/>
                  <a:gd name="T18" fmla="*/ 0 w 10"/>
                  <a:gd name="T19" fmla="*/ 6 h 9"/>
                  <a:gd name="T20" fmla="*/ 0 w 10"/>
                  <a:gd name="T21" fmla="*/ 6 h 9"/>
                  <a:gd name="T22" fmla="*/ 1 w 10"/>
                  <a:gd name="T23" fmla="*/ 6 h 9"/>
                  <a:gd name="T24" fmla="*/ 1 w 10"/>
                  <a:gd name="T25" fmla="*/ 6 h 9"/>
                  <a:gd name="T26" fmla="*/ 2 w 10"/>
                  <a:gd name="T27" fmla="*/ 5 h 9"/>
                  <a:gd name="T28" fmla="*/ 4 w 10"/>
                  <a:gd name="T29" fmla="*/ 5 h 9"/>
                  <a:gd name="T30" fmla="*/ 5 w 10"/>
                  <a:gd name="T31" fmla="*/ 6 h 9"/>
                  <a:gd name="T32" fmla="*/ 5 w 10"/>
                  <a:gd name="T33" fmla="*/ 7 h 9"/>
                  <a:gd name="T34" fmla="*/ 6 w 10"/>
                  <a:gd name="T35" fmla="*/ 9 h 9"/>
                  <a:gd name="T36" fmla="*/ 8 w 10"/>
                  <a:gd name="T37" fmla="*/ 9 h 9"/>
                  <a:gd name="T38" fmla="*/ 8 w 10"/>
                  <a:gd name="T39" fmla="*/ 9 h 9"/>
                  <a:gd name="T40" fmla="*/ 8 w 10"/>
                  <a:gd name="T41" fmla="*/ 8 h 9"/>
                  <a:gd name="T42" fmla="*/ 8 w 10"/>
                  <a:gd name="T43" fmla="*/ 7 h 9"/>
                  <a:gd name="T44" fmla="*/ 9 w 10"/>
                  <a:gd name="T45" fmla="*/ 6 h 9"/>
                  <a:gd name="T46" fmla="*/ 9 w 10"/>
                  <a:gd name="T47" fmla="*/ 7 h 9"/>
                  <a:gd name="T48" fmla="*/ 10 w 10"/>
                  <a:gd name="T49" fmla="*/ 7 h 9"/>
                  <a:gd name="T50" fmla="*/ 10 w 10"/>
                  <a:gd name="T51" fmla="*/ 5 h 9"/>
                  <a:gd name="T52" fmla="*/ 9 w 10"/>
                  <a:gd name="T53" fmla="*/ 3 h 9"/>
                  <a:gd name="T54" fmla="*/ 9 w 10"/>
                  <a:gd name="T55" fmla="*/ 1 h 9"/>
                  <a:gd name="T56" fmla="*/ 8 w 10"/>
                  <a:gd name="T57" fmla="*/ 0 h 9"/>
                  <a:gd name="T58" fmla="*/ 8 w 10"/>
                  <a:gd name="T5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 h="9">
                    <a:moveTo>
                      <a:pt x="8" y="0"/>
                    </a:moveTo>
                    <a:cubicBezTo>
                      <a:pt x="8" y="0"/>
                      <a:pt x="8" y="0"/>
                      <a:pt x="8" y="0"/>
                    </a:cubicBezTo>
                    <a:cubicBezTo>
                      <a:pt x="7" y="0"/>
                      <a:pt x="7" y="1"/>
                      <a:pt x="7" y="1"/>
                    </a:cubicBezTo>
                    <a:cubicBezTo>
                      <a:pt x="7" y="2"/>
                      <a:pt x="6" y="2"/>
                      <a:pt x="6" y="2"/>
                    </a:cubicBezTo>
                    <a:cubicBezTo>
                      <a:pt x="6" y="2"/>
                      <a:pt x="6" y="3"/>
                      <a:pt x="6" y="3"/>
                    </a:cubicBezTo>
                    <a:cubicBezTo>
                      <a:pt x="5" y="3"/>
                      <a:pt x="5" y="3"/>
                      <a:pt x="5" y="3"/>
                    </a:cubicBezTo>
                    <a:cubicBezTo>
                      <a:pt x="5" y="4"/>
                      <a:pt x="5" y="3"/>
                      <a:pt x="4" y="3"/>
                    </a:cubicBezTo>
                    <a:cubicBezTo>
                      <a:pt x="4" y="3"/>
                      <a:pt x="3" y="2"/>
                      <a:pt x="3" y="3"/>
                    </a:cubicBezTo>
                    <a:cubicBezTo>
                      <a:pt x="2" y="4"/>
                      <a:pt x="2" y="4"/>
                      <a:pt x="1" y="4"/>
                    </a:cubicBezTo>
                    <a:cubicBezTo>
                      <a:pt x="1" y="4"/>
                      <a:pt x="0" y="5"/>
                      <a:pt x="0" y="6"/>
                    </a:cubicBezTo>
                    <a:cubicBezTo>
                      <a:pt x="0" y="6"/>
                      <a:pt x="0" y="6"/>
                      <a:pt x="0" y="6"/>
                    </a:cubicBezTo>
                    <a:cubicBezTo>
                      <a:pt x="0" y="6"/>
                      <a:pt x="1" y="6"/>
                      <a:pt x="1" y="6"/>
                    </a:cubicBezTo>
                    <a:cubicBezTo>
                      <a:pt x="1" y="6"/>
                      <a:pt x="1" y="6"/>
                      <a:pt x="1" y="6"/>
                    </a:cubicBezTo>
                    <a:cubicBezTo>
                      <a:pt x="1" y="6"/>
                      <a:pt x="2" y="6"/>
                      <a:pt x="2" y="5"/>
                    </a:cubicBezTo>
                    <a:cubicBezTo>
                      <a:pt x="3" y="5"/>
                      <a:pt x="3" y="5"/>
                      <a:pt x="4" y="5"/>
                    </a:cubicBezTo>
                    <a:cubicBezTo>
                      <a:pt x="4" y="5"/>
                      <a:pt x="5" y="6"/>
                      <a:pt x="5" y="6"/>
                    </a:cubicBezTo>
                    <a:cubicBezTo>
                      <a:pt x="5" y="6"/>
                      <a:pt x="5" y="6"/>
                      <a:pt x="5" y="7"/>
                    </a:cubicBezTo>
                    <a:cubicBezTo>
                      <a:pt x="5" y="8"/>
                      <a:pt x="5" y="9"/>
                      <a:pt x="6" y="9"/>
                    </a:cubicBezTo>
                    <a:cubicBezTo>
                      <a:pt x="7" y="9"/>
                      <a:pt x="7" y="9"/>
                      <a:pt x="8" y="9"/>
                    </a:cubicBezTo>
                    <a:cubicBezTo>
                      <a:pt x="8" y="9"/>
                      <a:pt x="8" y="9"/>
                      <a:pt x="8" y="9"/>
                    </a:cubicBezTo>
                    <a:cubicBezTo>
                      <a:pt x="8" y="9"/>
                      <a:pt x="9" y="8"/>
                      <a:pt x="8" y="8"/>
                    </a:cubicBezTo>
                    <a:cubicBezTo>
                      <a:pt x="8" y="7"/>
                      <a:pt x="8" y="7"/>
                      <a:pt x="8" y="7"/>
                    </a:cubicBezTo>
                    <a:cubicBezTo>
                      <a:pt x="8" y="6"/>
                      <a:pt x="8" y="6"/>
                      <a:pt x="9" y="6"/>
                    </a:cubicBezTo>
                    <a:cubicBezTo>
                      <a:pt x="9" y="6"/>
                      <a:pt x="9" y="7"/>
                      <a:pt x="9" y="7"/>
                    </a:cubicBezTo>
                    <a:cubicBezTo>
                      <a:pt x="9" y="7"/>
                      <a:pt x="9" y="7"/>
                      <a:pt x="10" y="7"/>
                    </a:cubicBezTo>
                    <a:cubicBezTo>
                      <a:pt x="10" y="6"/>
                      <a:pt x="10" y="6"/>
                      <a:pt x="10" y="5"/>
                    </a:cubicBezTo>
                    <a:cubicBezTo>
                      <a:pt x="10" y="4"/>
                      <a:pt x="10" y="3"/>
                      <a:pt x="9" y="3"/>
                    </a:cubicBezTo>
                    <a:cubicBezTo>
                      <a:pt x="9" y="2"/>
                      <a:pt x="9" y="2"/>
                      <a:pt x="9" y="1"/>
                    </a:cubicBezTo>
                    <a:cubicBezTo>
                      <a:pt x="8" y="1"/>
                      <a:pt x="8" y="1"/>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498">
                <a:extLst>
                  <a:ext uri="{FF2B5EF4-FFF2-40B4-BE49-F238E27FC236}">
                    <a16:creationId xmlns:a16="http://schemas.microsoft.com/office/drawing/2014/main" id="{D416B49C-6559-44A5-9E12-CA59936395FC}"/>
                  </a:ext>
                </a:extLst>
              </p:cNvPr>
              <p:cNvSpPr>
                <a:spLocks/>
              </p:cNvSpPr>
              <p:nvPr/>
            </p:nvSpPr>
            <p:spPr bwMode="auto">
              <a:xfrm>
                <a:off x="4675547" y="2821614"/>
                <a:ext cx="42862" cy="20637"/>
              </a:xfrm>
              <a:custGeom>
                <a:avLst/>
                <a:gdLst>
                  <a:gd name="T0" fmla="*/ 1 w 12"/>
                  <a:gd name="T1" fmla="*/ 5 h 6"/>
                  <a:gd name="T2" fmla="*/ 2 w 12"/>
                  <a:gd name="T3" fmla="*/ 5 h 6"/>
                  <a:gd name="T4" fmla="*/ 4 w 12"/>
                  <a:gd name="T5" fmla="*/ 5 h 6"/>
                  <a:gd name="T6" fmla="*/ 5 w 12"/>
                  <a:gd name="T7" fmla="*/ 6 h 6"/>
                  <a:gd name="T8" fmla="*/ 6 w 12"/>
                  <a:gd name="T9" fmla="*/ 6 h 6"/>
                  <a:gd name="T10" fmla="*/ 6 w 12"/>
                  <a:gd name="T11" fmla="*/ 5 h 6"/>
                  <a:gd name="T12" fmla="*/ 8 w 12"/>
                  <a:gd name="T13" fmla="*/ 5 h 6"/>
                  <a:gd name="T14" fmla="*/ 8 w 12"/>
                  <a:gd name="T15" fmla="*/ 5 h 6"/>
                  <a:gd name="T16" fmla="*/ 11 w 12"/>
                  <a:gd name="T17" fmla="*/ 4 h 6"/>
                  <a:gd name="T18" fmla="*/ 12 w 12"/>
                  <a:gd name="T19" fmla="*/ 4 h 6"/>
                  <a:gd name="T20" fmla="*/ 12 w 12"/>
                  <a:gd name="T21" fmla="*/ 4 h 6"/>
                  <a:gd name="T22" fmla="*/ 12 w 12"/>
                  <a:gd name="T23" fmla="*/ 3 h 6"/>
                  <a:gd name="T24" fmla="*/ 9 w 12"/>
                  <a:gd name="T25" fmla="*/ 1 h 6"/>
                  <a:gd name="T26" fmla="*/ 9 w 12"/>
                  <a:gd name="T27" fmla="*/ 1 h 6"/>
                  <a:gd name="T28" fmla="*/ 5 w 12"/>
                  <a:gd name="T29" fmla="*/ 1 h 6"/>
                  <a:gd name="T30" fmla="*/ 4 w 12"/>
                  <a:gd name="T31" fmla="*/ 1 h 6"/>
                  <a:gd name="T32" fmla="*/ 4 w 12"/>
                  <a:gd name="T33" fmla="*/ 0 h 6"/>
                  <a:gd name="T34" fmla="*/ 3 w 12"/>
                  <a:gd name="T35" fmla="*/ 1 h 6"/>
                  <a:gd name="T36" fmla="*/ 3 w 12"/>
                  <a:gd name="T37" fmla="*/ 1 h 6"/>
                  <a:gd name="T38" fmla="*/ 3 w 12"/>
                  <a:gd name="T39" fmla="*/ 3 h 6"/>
                  <a:gd name="T40" fmla="*/ 3 w 12"/>
                  <a:gd name="T41" fmla="*/ 3 h 6"/>
                  <a:gd name="T42" fmla="*/ 2 w 12"/>
                  <a:gd name="T43" fmla="*/ 3 h 6"/>
                  <a:gd name="T44" fmla="*/ 0 w 12"/>
                  <a:gd name="T45" fmla="*/ 4 h 6"/>
                  <a:gd name="T46" fmla="*/ 0 w 12"/>
                  <a:gd name="T47" fmla="*/ 4 h 6"/>
                  <a:gd name="T48" fmla="*/ 1 w 12"/>
                  <a:gd name="T4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6">
                    <a:moveTo>
                      <a:pt x="1" y="5"/>
                    </a:moveTo>
                    <a:cubicBezTo>
                      <a:pt x="1" y="5"/>
                      <a:pt x="2" y="5"/>
                      <a:pt x="2" y="5"/>
                    </a:cubicBezTo>
                    <a:cubicBezTo>
                      <a:pt x="3" y="5"/>
                      <a:pt x="3" y="5"/>
                      <a:pt x="4" y="5"/>
                    </a:cubicBezTo>
                    <a:cubicBezTo>
                      <a:pt x="5" y="5"/>
                      <a:pt x="5" y="5"/>
                      <a:pt x="5" y="6"/>
                    </a:cubicBezTo>
                    <a:cubicBezTo>
                      <a:pt x="5" y="6"/>
                      <a:pt x="5" y="6"/>
                      <a:pt x="6" y="6"/>
                    </a:cubicBezTo>
                    <a:cubicBezTo>
                      <a:pt x="6" y="6"/>
                      <a:pt x="6" y="6"/>
                      <a:pt x="6" y="5"/>
                    </a:cubicBezTo>
                    <a:cubicBezTo>
                      <a:pt x="6" y="5"/>
                      <a:pt x="7" y="4"/>
                      <a:pt x="8" y="5"/>
                    </a:cubicBezTo>
                    <a:cubicBezTo>
                      <a:pt x="8" y="5"/>
                      <a:pt x="8" y="5"/>
                      <a:pt x="8" y="5"/>
                    </a:cubicBezTo>
                    <a:cubicBezTo>
                      <a:pt x="9" y="4"/>
                      <a:pt x="10" y="4"/>
                      <a:pt x="11" y="4"/>
                    </a:cubicBezTo>
                    <a:cubicBezTo>
                      <a:pt x="11" y="4"/>
                      <a:pt x="12" y="4"/>
                      <a:pt x="12" y="4"/>
                    </a:cubicBezTo>
                    <a:cubicBezTo>
                      <a:pt x="12" y="4"/>
                      <a:pt x="12" y="4"/>
                      <a:pt x="12" y="4"/>
                    </a:cubicBezTo>
                    <a:cubicBezTo>
                      <a:pt x="12" y="4"/>
                      <a:pt x="12" y="3"/>
                      <a:pt x="12" y="3"/>
                    </a:cubicBezTo>
                    <a:cubicBezTo>
                      <a:pt x="11" y="3"/>
                      <a:pt x="10" y="2"/>
                      <a:pt x="9" y="1"/>
                    </a:cubicBezTo>
                    <a:cubicBezTo>
                      <a:pt x="9" y="1"/>
                      <a:pt x="9" y="1"/>
                      <a:pt x="9" y="1"/>
                    </a:cubicBezTo>
                    <a:cubicBezTo>
                      <a:pt x="7" y="1"/>
                      <a:pt x="6" y="0"/>
                      <a:pt x="5" y="1"/>
                    </a:cubicBezTo>
                    <a:cubicBezTo>
                      <a:pt x="5" y="1"/>
                      <a:pt x="4" y="1"/>
                      <a:pt x="4" y="1"/>
                    </a:cubicBezTo>
                    <a:cubicBezTo>
                      <a:pt x="4" y="1"/>
                      <a:pt x="4" y="0"/>
                      <a:pt x="4" y="0"/>
                    </a:cubicBezTo>
                    <a:cubicBezTo>
                      <a:pt x="3" y="0"/>
                      <a:pt x="3" y="0"/>
                      <a:pt x="3" y="1"/>
                    </a:cubicBezTo>
                    <a:cubicBezTo>
                      <a:pt x="2" y="1"/>
                      <a:pt x="2" y="1"/>
                      <a:pt x="3" y="1"/>
                    </a:cubicBezTo>
                    <a:cubicBezTo>
                      <a:pt x="3" y="2"/>
                      <a:pt x="3" y="2"/>
                      <a:pt x="3" y="3"/>
                    </a:cubicBezTo>
                    <a:cubicBezTo>
                      <a:pt x="3" y="3"/>
                      <a:pt x="3" y="3"/>
                      <a:pt x="3" y="3"/>
                    </a:cubicBezTo>
                    <a:cubicBezTo>
                      <a:pt x="2" y="3"/>
                      <a:pt x="2" y="3"/>
                      <a:pt x="2" y="3"/>
                    </a:cubicBezTo>
                    <a:cubicBezTo>
                      <a:pt x="1" y="3"/>
                      <a:pt x="1" y="4"/>
                      <a:pt x="0" y="4"/>
                    </a:cubicBezTo>
                    <a:cubicBezTo>
                      <a:pt x="0" y="4"/>
                      <a:pt x="0" y="4"/>
                      <a:pt x="0" y="4"/>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499">
                <a:extLst>
                  <a:ext uri="{FF2B5EF4-FFF2-40B4-BE49-F238E27FC236}">
                    <a16:creationId xmlns:a16="http://schemas.microsoft.com/office/drawing/2014/main" id="{5C0FBD2A-827A-4C1B-BAFA-ECFFF7626215}"/>
                  </a:ext>
                </a:extLst>
              </p:cNvPr>
              <p:cNvSpPr>
                <a:spLocks/>
              </p:cNvSpPr>
              <p:nvPr/>
            </p:nvSpPr>
            <p:spPr bwMode="auto">
              <a:xfrm>
                <a:off x="4769207" y="2229489"/>
                <a:ext cx="25400" cy="22225"/>
              </a:xfrm>
              <a:custGeom>
                <a:avLst/>
                <a:gdLst>
                  <a:gd name="T0" fmla="*/ 1 w 7"/>
                  <a:gd name="T1" fmla="*/ 3 h 6"/>
                  <a:gd name="T2" fmla="*/ 1 w 7"/>
                  <a:gd name="T3" fmla="*/ 4 h 6"/>
                  <a:gd name="T4" fmla="*/ 2 w 7"/>
                  <a:gd name="T5" fmla="*/ 6 h 6"/>
                  <a:gd name="T6" fmla="*/ 4 w 7"/>
                  <a:gd name="T7" fmla="*/ 6 h 6"/>
                  <a:gd name="T8" fmla="*/ 5 w 7"/>
                  <a:gd name="T9" fmla="*/ 6 h 6"/>
                  <a:gd name="T10" fmla="*/ 6 w 7"/>
                  <a:gd name="T11" fmla="*/ 6 h 6"/>
                  <a:gd name="T12" fmla="*/ 7 w 7"/>
                  <a:gd name="T13" fmla="*/ 6 h 6"/>
                  <a:gd name="T14" fmla="*/ 7 w 7"/>
                  <a:gd name="T15" fmla="*/ 3 h 6"/>
                  <a:gd name="T16" fmla="*/ 5 w 7"/>
                  <a:gd name="T17" fmla="*/ 1 h 6"/>
                  <a:gd name="T18" fmla="*/ 2 w 7"/>
                  <a:gd name="T19" fmla="*/ 0 h 6"/>
                  <a:gd name="T20" fmla="*/ 1 w 7"/>
                  <a:gd name="T21" fmla="*/ 1 h 6"/>
                  <a:gd name="T22" fmla="*/ 1 w 7"/>
                  <a:gd name="T23" fmla="*/ 2 h 6"/>
                  <a:gd name="T24" fmla="*/ 1 w 7"/>
                  <a:gd name="T25"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6">
                    <a:moveTo>
                      <a:pt x="1" y="3"/>
                    </a:moveTo>
                    <a:cubicBezTo>
                      <a:pt x="1" y="3"/>
                      <a:pt x="1" y="4"/>
                      <a:pt x="1" y="4"/>
                    </a:cubicBezTo>
                    <a:cubicBezTo>
                      <a:pt x="0" y="5"/>
                      <a:pt x="2" y="6"/>
                      <a:pt x="2" y="6"/>
                    </a:cubicBezTo>
                    <a:cubicBezTo>
                      <a:pt x="3" y="6"/>
                      <a:pt x="3" y="6"/>
                      <a:pt x="4" y="6"/>
                    </a:cubicBezTo>
                    <a:cubicBezTo>
                      <a:pt x="4" y="6"/>
                      <a:pt x="5" y="6"/>
                      <a:pt x="5" y="6"/>
                    </a:cubicBezTo>
                    <a:cubicBezTo>
                      <a:pt x="5" y="6"/>
                      <a:pt x="6" y="6"/>
                      <a:pt x="6" y="6"/>
                    </a:cubicBezTo>
                    <a:cubicBezTo>
                      <a:pt x="7" y="6"/>
                      <a:pt x="7" y="6"/>
                      <a:pt x="7" y="6"/>
                    </a:cubicBezTo>
                    <a:cubicBezTo>
                      <a:pt x="7" y="5"/>
                      <a:pt x="7" y="4"/>
                      <a:pt x="7" y="3"/>
                    </a:cubicBezTo>
                    <a:cubicBezTo>
                      <a:pt x="6" y="2"/>
                      <a:pt x="6" y="1"/>
                      <a:pt x="5" y="1"/>
                    </a:cubicBezTo>
                    <a:cubicBezTo>
                      <a:pt x="4" y="1"/>
                      <a:pt x="3" y="1"/>
                      <a:pt x="2" y="0"/>
                    </a:cubicBezTo>
                    <a:cubicBezTo>
                      <a:pt x="2" y="0"/>
                      <a:pt x="2" y="0"/>
                      <a:pt x="1" y="1"/>
                    </a:cubicBezTo>
                    <a:cubicBezTo>
                      <a:pt x="1" y="1"/>
                      <a:pt x="1" y="1"/>
                      <a:pt x="1" y="2"/>
                    </a:cubicBezTo>
                    <a:cubicBezTo>
                      <a:pt x="1" y="2"/>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Oval 500">
                <a:extLst>
                  <a:ext uri="{FF2B5EF4-FFF2-40B4-BE49-F238E27FC236}">
                    <a16:creationId xmlns:a16="http://schemas.microsoft.com/office/drawing/2014/main" id="{307F64DD-AE6D-4598-B8CA-D5450950D622}"/>
                  </a:ext>
                </a:extLst>
              </p:cNvPr>
              <p:cNvSpPr>
                <a:spLocks noChangeArrowheads="1"/>
              </p:cNvSpPr>
              <p:nvPr/>
            </p:nvSpPr>
            <p:spPr bwMode="auto">
              <a:xfrm>
                <a:off x="4773970" y="223742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501">
                <a:extLst>
                  <a:ext uri="{FF2B5EF4-FFF2-40B4-BE49-F238E27FC236}">
                    <a16:creationId xmlns:a16="http://schemas.microsoft.com/office/drawing/2014/main" id="{C370AE53-C29B-471E-A52A-19372834705A}"/>
                  </a:ext>
                </a:extLst>
              </p:cNvPr>
              <p:cNvSpPr>
                <a:spLocks/>
              </p:cNvSpPr>
              <p:nvPr/>
            </p:nvSpPr>
            <p:spPr bwMode="auto">
              <a:xfrm>
                <a:off x="5815349" y="2900987"/>
                <a:ext cx="17463" cy="31749"/>
              </a:xfrm>
              <a:custGeom>
                <a:avLst/>
                <a:gdLst>
                  <a:gd name="T0" fmla="*/ 1 w 5"/>
                  <a:gd name="T1" fmla="*/ 1 h 9"/>
                  <a:gd name="T2" fmla="*/ 1 w 5"/>
                  <a:gd name="T3" fmla="*/ 1 h 9"/>
                  <a:gd name="T4" fmla="*/ 1 w 5"/>
                  <a:gd name="T5" fmla="*/ 1 h 9"/>
                  <a:gd name="T6" fmla="*/ 1 w 5"/>
                  <a:gd name="T7" fmla="*/ 1 h 9"/>
                  <a:gd name="T8" fmla="*/ 0 w 5"/>
                  <a:gd name="T9" fmla="*/ 4 h 9"/>
                  <a:gd name="T10" fmla="*/ 1 w 5"/>
                  <a:gd name="T11" fmla="*/ 8 h 9"/>
                  <a:gd name="T12" fmla="*/ 2 w 5"/>
                  <a:gd name="T13" fmla="*/ 9 h 9"/>
                  <a:gd name="T14" fmla="*/ 4 w 5"/>
                  <a:gd name="T15" fmla="*/ 5 h 9"/>
                  <a:gd name="T16" fmla="*/ 1 w 5"/>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1" y="1"/>
                    </a:moveTo>
                    <a:cubicBezTo>
                      <a:pt x="1" y="1"/>
                      <a:pt x="1" y="1"/>
                      <a:pt x="1" y="1"/>
                    </a:cubicBezTo>
                    <a:cubicBezTo>
                      <a:pt x="1" y="0"/>
                      <a:pt x="0" y="1"/>
                      <a:pt x="1" y="1"/>
                    </a:cubicBezTo>
                    <a:cubicBezTo>
                      <a:pt x="1" y="1"/>
                      <a:pt x="1" y="1"/>
                      <a:pt x="1" y="1"/>
                    </a:cubicBezTo>
                    <a:cubicBezTo>
                      <a:pt x="0" y="2"/>
                      <a:pt x="0" y="4"/>
                      <a:pt x="0" y="4"/>
                    </a:cubicBezTo>
                    <a:cubicBezTo>
                      <a:pt x="0" y="6"/>
                      <a:pt x="0" y="7"/>
                      <a:pt x="1" y="8"/>
                    </a:cubicBezTo>
                    <a:cubicBezTo>
                      <a:pt x="1" y="9"/>
                      <a:pt x="2" y="9"/>
                      <a:pt x="2" y="9"/>
                    </a:cubicBezTo>
                    <a:cubicBezTo>
                      <a:pt x="4" y="9"/>
                      <a:pt x="5" y="7"/>
                      <a:pt x="4" y="5"/>
                    </a:cubicBezTo>
                    <a:cubicBezTo>
                      <a:pt x="4" y="4"/>
                      <a:pt x="3"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502">
                <a:extLst>
                  <a:ext uri="{FF2B5EF4-FFF2-40B4-BE49-F238E27FC236}">
                    <a16:creationId xmlns:a16="http://schemas.microsoft.com/office/drawing/2014/main" id="{872B8B66-AACE-48FB-AD0A-F2C7908938CC}"/>
                  </a:ext>
                </a:extLst>
              </p:cNvPr>
              <p:cNvSpPr>
                <a:spLocks/>
              </p:cNvSpPr>
              <p:nvPr/>
            </p:nvSpPr>
            <p:spPr bwMode="auto">
              <a:xfrm>
                <a:off x="4734283" y="2107253"/>
                <a:ext cx="17463" cy="25400"/>
              </a:xfrm>
              <a:custGeom>
                <a:avLst/>
                <a:gdLst>
                  <a:gd name="T0" fmla="*/ 0 w 5"/>
                  <a:gd name="T1" fmla="*/ 6 h 7"/>
                  <a:gd name="T2" fmla="*/ 0 w 5"/>
                  <a:gd name="T3" fmla="*/ 7 h 7"/>
                  <a:gd name="T4" fmla="*/ 3 w 5"/>
                  <a:gd name="T5" fmla="*/ 7 h 7"/>
                  <a:gd name="T6" fmla="*/ 4 w 5"/>
                  <a:gd name="T7" fmla="*/ 6 h 7"/>
                  <a:gd name="T8" fmla="*/ 4 w 5"/>
                  <a:gd name="T9" fmla="*/ 5 h 7"/>
                  <a:gd name="T10" fmla="*/ 4 w 5"/>
                  <a:gd name="T11" fmla="*/ 5 h 7"/>
                  <a:gd name="T12" fmla="*/ 4 w 5"/>
                  <a:gd name="T13" fmla="*/ 5 h 7"/>
                  <a:gd name="T14" fmla="*/ 4 w 5"/>
                  <a:gd name="T15" fmla="*/ 5 h 7"/>
                  <a:gd name="T16" fmla="*/ 4 w 5"/>
                  <a:gd name="T17" fmla="*/ 3 h 7"/>
                  <a:gd name="T18" fmla="*/ 3 w 5"/>
                  <a:gd name="T19" fmla="*/ 1 h 7"/>
                  <a:gd name="T20" fmla="*/ 3 w 5"/>
                  <a:gd name="T21" fmla="*/ 0 h 7"/>
                  <a:gd name="T22" fmla="*/ 2 w 5"/>
                  <a:gd name="T23" fmla="*/ 0 h 7"/>
                  <a:gd name="T24" fmla="*/ 0 w 5"/>
                  <a:gd name="T25" fmla="*/ 4 h 7"/>
                  <a:gd name="T26" fmla="*/ 0 w 5"/>
                  <a:gd name="T27" fmla="*/ 5 h 7"/>
                  <a:gd name="T28" fmla="*/ 0 w 5"/>
                  <a:gd name="T29"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7">
                    <a:moveTo>
                      <a:pt x="0" y="6"/>
                    </a:moveTo>
                    <a:cubicBezTo>
                      <a:pt x="0" y="6"/>
                      <a:pt x="0" y="7"/>
                      <a:pt x="0" y="7"/>
                    </a:cubicBezTo>
                    <a:cubicBezTo>
                      <a:pt x="1" y="7"/>
                      <a:pt x="2" y="7"/>
                      <a:pt x="3" y="7"/>
                    </a:cubicBezTo>
                    <a:cubicBezTo>
                      <a:pt x="3" y="7"/>
                      <a:pt x="4" y="7"/>
                      <a:pt x="4" y="6"/>
                    </a:cubicBezTo>
                    <a:cubicBezTo>
                      <a:pt x="4" y="6"/>
                      <a:pt x="4" y="5"/>
                      <a:pt x="4" y="5"/>
                    </a:cubicBezTo>
                    <a:cubicBezTo>
                      <a:pt x="4" y="5"/>
                      <a:pt x="4" y="5"/>
                      <a:pt x="4" y="5"/>
                    </a:cubicBezTo>
                    <a:cubicBezTo>
                      <a:pt x="4" y="5"/>
                      <a:pt x="4" y="5"/>
                      <a:pt x="4" y="5"/>
                    </a:cubicBezTo>
                    <a:cubicBezTo>
                      <a:pt x="4" y="5"/>
                      <a:pt x="4" y="5"/>
                      <a:pt x="4" y="5"/>
                    </a:cubicBezTo>
                    <a:cubicBezTo>
                      <a:pt x="5" y="5"/>
                      <a:pt x="5" y="4"/>
                      <a:pt x="4" y="3"/>
                    </a:cubicBezTo>
                    <a:cubicBezTo>
                      <a:pt x="4" y="3"/>
                      <a:pt x="3" y="2"/>
                      <a:pt x="3" y="1"/>
                    </a:cubicBezTo>
                    <a:cubicBezTo>
                      <a:pt x="3" y="1"/>
                      <a:pt x="3" y="1"/>
                      <a:pt x="3" y="0"/>
                    </a:cubicBezTo>
                    <a:cubicBezTo>
                      <a:pt x="3" y="0"/>
                      <a:pt x="2" y="0"/>
                      <a:pt x="2" y="0"/>
                    </a:cubicBezTo>
                    <a:cubicBezTo>
                      <a:pt x="1" y="1"/>
                      <a:pt x="0" y="2"/>
                      <a:pt x="0" y="4"/>
                    </a:cubicBezTo>
                    <a:cubicBezTo>
                      <a:pt x="0" y="4"/>
                      <a:pt x="0" y="4"/>
                      <a:pt x="0" y="5"/>
                    </a:cubicBezTo>
                    <a:cubicBezTo>
                      <a:pt x="0" y="5"/>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503">
                <a:extLst>
                  <a:ext uri="{FF2B5EF4-FFF2-40B4-BE49-F238E27FC236}">
                    <a16:creationId xmlns:a16="http://schemas.microsoft.com/office/drawing/2014/main" id="{FF038A4D-C967-401A-AEB9-9F710F9324B4}"/>
                  </a:ext>
                </a:extLst>
              </p:cNvPr>
              <p:cNvSpPr>
                <a:spLocks/>
              </p:cNvSpPr>
              <p:nvPr/>
            </p:nvSpPr>
            <p:spPr bwMode="auto">
              <a:xfrm>
                <a:off x="5431181" y="2118366"/>
                <a:ext cx="22225" cy="20637"/>
              </a:xfrm>
              <a:custGeom>
                <a:avLst/>
                <a:gdLst>
                  <a:gd name="T0" fmla="*/ 1 w 6"/>
                  <a:gd name="T1" fmla="*/ 3 h 6"/>
                  <a:gd name="T2" fmla="*/ 0 w 6"/>
                  <a:gd name="T3" fmla="*/ 4 h 6"/>
                  <a:gd name="T4" fmla="*/ 1 w 6"/>
                  <a:gd name="T5" fmla="*/ 4 h 6"/>
                  <a:gd name="T6" fmla="*/ 1 w 6"/>
                  <a:gd name="T7" fmla="*/ 5 h 6"/>
                  <a:gd name="T8" fmla="*/ 2 w 6"/>
                  <a:gd name="T9" fmla="*/ 6 h 6"/>
                  <a:gd name="T10" fmla="*/ 2 w 6"/>
                  <a:gd name="T11" fmla="*/ 6 h 6"/>
                  <a:gd name="T12" fmla="*/ 3 w 6"/>
                  <a:gd name="T13" fmla="*/ 6 h 6"/>
                  <a:gd name="T14" fmla="*/ 4 w 6"/>
                  <a:gd name="T15" fmla="*/ 5 h 6"/>
                  <a:gd name="T16" fmla="*/ 4 w 6"/>
                  <a:gd name="T17" fmla="*/ 4 h 6"/>
                  <a:gd name="T18" fmla="*/ 5 w 6"/>
                  <a:gd name="T19" fmla="*/ 2 h 6"/>
                  <a:gd name="T20" fmla="*/ 5 w 6"/>
                  <a:gd name="T21" fmla="*/ 1 h 6"/>
                  <a:gd name="T22" fmla="*/ 4 w 6"/>
                  <a:gd name="T23" fmla="*/ 0 h 6"/>
                  <a:gd name="T24" fmla="*/ 4 w 6"/>
                  <a:gd name="T25" fmla="*/ 0 h 6"/>
                  <a:gd name="T26" fmla="*/ 3 w 6"/>
                  <a:gd name="T27" fmla="*/ 1 h 6"/>
                  <a:gd name="T28" fmla="*/ 2 w 6"/>
                  <a:gd name="T29" fmla="*/ 2 h 6"/>
                  <a:gd name="T30" fmla="*/ 2 w 6"/>
                  <a:gd name="T31" fmla="*/ 2 h 6"/>
                  <a:gd name="T32" fmla="*/ 2 w 6"/>
                  <a:gd name="T33" fmla="*/ 2 h 6"/>
                  <a:gd name="T34" fmla="*/ 2 w 6"/>
                  <a:gd name="T35" fmla="*/ 2 h 6"/>
                  <a:gd name="T36" fmla="*/ 1 w 6"/>
                  <a:gd name="T3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6">
                    <a:moveTo>
                      <a:pt x="1" y="3"/>
                    </a:moveTo>
                    <a:cubicBezTo>
                      <a:pt x="0" y="3"/>
                      <a:pt x="0" y="3"/>
                      <a:pt x="0" y="4"/>
                    </a:cubicBezTo>
                    <a:cubicBezTo>
                      <a:pt x="1" y="4"/>
                      <a:pt x="1" y="4"/>
                      <a:pt x="1" y="4"/>
                    </a:cubicBezTo>
                    <a:cubicBezTo>
                      <a:pt x="1" y="5"/>
                      <a:pt x="1" y="5"/>
                      <a:pt x="1" y="5"/>
                    </a:cubicBezTo>
                    <a:cubicBezTo>
                      <a:pt x="1" y="6"/>
                      <a:pt x="1" y="6"/>
                      <a:pt x="2" y="6"/>
                    </a:cubicBezTo>
                    <a:cubicBezTo>
                      <a:pt x="2" y="6"/>
                      <a:pt x="2" y="6"/>
                      <a:pt x="2" y="6"/>
                    </a:cubicBezTo>
                    <a:cubicBezTo>
                      <a:pt x="3" y="6"/>
                      <a:pt x="3" y="6"/>
                      <a:pt x="3" y="6"/>
                    </a:cubicBezTo>
                    <a:cubicBezTo>
                      <a:pt x="3" y="6"/>
                      <a:pt x="4" y="5"/>
                      <a:pt x="4" y="5"/>
                    </a:cubicBezTo>
                    <a:cubicBezTo>
                      <a:pt x="4" y="4"/>
                      <a:pt x="4" y="4"/>
                      <a:pt x="4" y="4"/>
                    </a:cubicBezTo>
                    <a:cubicBezTo>
                      <a:pt x="5" y="3"/>
                      <a:pt x="5" y="3"/>
                      <a:pt x="5" y="2"/>
                    </a:cubicBezTo>
                    <a:cubicBezTo>
                      <a:pt x="6" y="2"/>
                      <a:pt x="6" y="1"/>
                      <a:pt x="5" y="1"/>
                    </a:cubicBezTo>
                    <a:cubicBezTo>
                      <a:pt x="5" y="1"/>
                      <a:pt x="5" y="0"/>
                      <a:pt x="4" y="0"/>
                    </a:cubicBezTo>
                    <a:cubicBezTo>
                      <a:pt x="4" y="0"/>
                      <a:pt x="4" y="0"/>
                      <a:pt x="4" y="0"/>
                    </a:cubicBezTo>
                    <a:cubicBezTo>
                      <a:pt x="3" y="0"/>
                      <a:pt x="3" y="0"/>
                      <a:pt x="3" y="1"/>
                    </a:cubicBezTo>
                    <a:cubicBezTo>
                      <a:pt x="3" y="1"/>
                      <a:pt x="3" y="2"/>
                      <a:pt x="2" y="2"/>
                    </a:cubicBezTo>
                    <a:cubicBezTo>
                      <a:pt x="2" y="2"/>
                      <a:pt x="2" y="2"/>
                      <a:pt x="2" y="2"/>
                    </a:cubicBezTo>
                    <a:cubicBezTo>
                      <a:pt x="2" y="2"/>
                      <a:pt x="2" y="2"/>
                      <a:pt x="2" y="2"/>
                    </a:cubicBezTo>
                    <a:cubicBezTo>
                      <a:pt x="2" y="2"/>
                      <a:pt x="2" y="2"/>
                      <a:pt x="2" y="2"/>
                    </a:cubicBezTo>
                    <a:cubicBezTo>
                      <a:pt x="2" y="2"/>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504">
                <a:extLst>
                  <a:ext uri="{FF2B5EF4-FFF2-40B4-BE49-F238E27FC236}">
                    <a16:creationId xmlns:a16="http://schemas.microsoft.com/office/drawing/2014/main" id="{80A8E982-191A-43F6-8D00-76B36D49DD82}"/>
                  </a:ext>
                </a:extLst>
              </p:cNvPr>
              <p:cNvSpPr>
                <a:spLocks/>
              </p:cNvSpPr>
              <p:nvPr/>
            </p:nvSpPr>
            <p:spPr bwMode="auto">
              <a:xfrm>
                <a:off x="6104267" y="2770815"/>
                <a:ext cx="14288" cy="31749"/>
              </a:xfrm>
              <a:custGeom>
                <a:avLst/>
                <a:gdLst>
                  <a:gd name="T0" fmla="*/ 3 w 4"/>
                  <a:gd name="T1" fmla="*/ 0 h 9"/>
                  <a:gd name="T2" fmla="*/ 2 w 4"/>
                  <a:gd name="T3" fmla="*/ 0 h 9"/>
                  <a:gd name="T4" fmla="*/ 1 w 4"/>
                  <a:gd name="T5" fmla="*/ 2 h 9"/>
                  <a:gd name="T6" fmla="*/ 1 w 4"/>
                  <a:gd name="T7" fmla="*/ 3 h 9"/>
                  <a:gd name="T8" fmla="*/ 0 w 4"/>
                  <a:gd name="T9" fmla="*/ 5 h 9"/>
                  <a:gd name="T10" fmla="*/ 1 w 4"/>
                  <a:gd name="T11" fmla="*/ 8 h 9"/>
                  <a:gd name="T12" fmla="*/ 2 w 4"/>
                  <a:gd name="T13" fmla="*/ 9 h 9"/>
                  <a:gd name="T14" fmla="*/ 2 w 4"/>
                  <a:gd name="T15" fmla="*/ 8 h 9"/>
                  <a:gd name="T16" fmla="*/ 3 w 4"/>
                  <a:gd name="T17" fmla="*/ 7 h 9"/>
                  <a:gd name="T18" fmla="*/ 4 w 4"/>
                  <a:gd name="T19" fmla="*/ 4 h 9"/>
                  <a:gd name="T20" fmla="*/ 4 w 4"/>
                  <a:gd name="T21" fmla="*/ 2 h 9"/>
                  <a:gd name="T22" fmla="*/ 3 w 4"/>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9">
                    <a:moveTo>
                      <a:pt x="3" y="0"/>
                    </a:moveTo>
                    <a:cubicBezTo>
                      <a:pt x="3" y="0"/>
                      <a:pt x="3" y="0"/>
                      <a:pt x="2" y="0"/>
                    </a:cubicBezTo>
                    <a:cubicBezTo>
                      <a:pt x="2" y="1"/>
                      <a:pt x="2" y="1"/>
                      <a:pt x="1" y="2"/>
                    </a:cubicBezTo>
                    <a:cubicBezTo>
                      <a:pt x="1" y="2"/>
                      <a:pt x="1" y="3"/>
                      <a:pt x="1" y="3"/>
                    </a:cubicBezTo>
                    <a:cubicBezTo>
                      <a:pt x="0" y="4"/>
                      <a:pt x="0" y="4"/>
                      <a:pt x="0" y="5"/>
                    </a:cubicBezTo>
                    <a:cubicBezTo>
                      <a:pt x="0" y="6"/>
                      <a:pt x="0" y="7"/>
                      <a:pt x="1" y="8"/>
                    </a:cubicBezTo>
                    <a:cubicBezTo>
                      <a:pt x="2" y="8"/>
                      <a:pt x="2" y="8"/>
                      <a:pt x="2" y="9"/>
                    </a:cubicBezTo>
                    <a:cubicBezTo>
                      <a:pt x="2" y="9"/>
                      <a:pt x="2" y="9"/>
                      <a:pt x="2" y="8"/>
                    </a:cubicBezTo>
                    <a:cubicBezTo>
                      <a:pt x="3" y="8"/>
                      <a:pt x="3" y="8"/>
                      <a:pt x="3" y="7"/>
                    </a:cubicBezTo>
                    <a:cubicBezTo>
                      <a:pt x="3" y="6"/>
                      <a:pt x="3" y="5"/>
                      <a:pt x="4" y="4"/>
                    </a:cubicBezTo>
                    <a:cubicBezTo>
                      <a:pt x="4" y="3"/>
                      <a:pt x="4" y="3"/>
                      <a:pt x="4" y="2"/>
                    </a:cubicBezTo>
                    <a:cubicBezTo>
                      <a:pt x="4"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505">
                <a:extLst>
                  <a:ext uri="{FF2B5EF4-FFF2-40B4-BE49-F238E27FC236}">
                    <a16:creationId xmlns:a16="http://schemas.microsoft.com/office/drawing/2014/main" id="{913DC332-D00D-4ED7-8404-E2FFB0CE3238}"/>
                  </a:ext>
                </a:extLst>
              </p:cNvPr>
              <p:cNvSpPr>
                <a:spLocks noEditPoints="1"/>
              </p:cNvSpPr>
              <p:nvPr/>
            </p:nvSpPr>
            <p:spPr bwMode="auto">
              <a:xfrm>
                <a:off x="5464518" y="2092966"/>
                <a:ext cx="17463" cy="28575"/>
              </a:xfrm>
              <a:custGeom>
                <a:avLst/>
                <a:gdLst>
                  <a:gd name="T0" fmla="*/ 1 w 5"/>
                  <a:gd name="T1" fmla="*/ 6 h 8"/>
                  <a:gd name="T2" fmla="*/ 1 w 5"/>
                  <a:gd name="T3" fmla="*/ 6 h 8"/>
                  <a:gd name="T4" fmla="*/ 1 w 5"/>
                  <a:gd name="T5" fmla="*/ 6 h 8"/>
                  <a:gd name="T6" fmla="*/ 1 w 5"/>
                  <a:gd name="T7" fmla="*/ 6 h 8"/>
                  <a:gd name="T8" fmla="*/ 1 w 5"/>
                  <a:gd name="T9" fmla="*/ 6 h 8"/>
                  <a:gd name="T10" fmla="*/ 1 w 5"/>
                  <a:gd name="T11" fmla="*/ 6 h 8"/>
                  <a:gd name="T12" fmla="*/ 0 w 5"/>
                  <a:gd name="T13" fmla="*/ 6 h 8"/>
                  <a:gd name="T14" fmla="*/ 0 w 5"/>
                  <a:gd name="T15" fmla="*/ 7 h 8"/>
                  <a:gd name="T16" fmla="*/ 0 w 5"/>
                  <a:gd name="T17" fmla="*/ 7 h 8"/>
                  <a:gd name="T18" fmla="*/ 2 w 5"/>
                  <a:gd name="T19" fmla="*/ 8 h 8"/>
                  <a:gd name="T20" fmla="*/ 3 w 5"/>
                  <a:gd name="T21" fmla="*/ 8 h 8"/>
                  <a:gd name="T22" fmla="*/ 3 w 5"/>
                  <a:gd name="T23" fmla="*/ 8 h 8"/>
                  <a:gd name="T24" fmla="*/ 5 w 5"/>
                  <a:gd name="T25" fmla="*/ 6 h 8"/>
                  <a:gd name="T26" fmla="*/ 5 w 5"/>
                  <a:gd name="T27" fmla="*/ 5 h 8"/>
                  <a:gd name="T28" fmla="*/ 5 w 5"/>
                  <a:gd name="T29" fmla="*/ 5 h 8"/>
                  <a:gd name="T30" fmla="*/ 5 w 5"/>
                  <a:gd name="T31" fmla="*/ 5 h 8"/>
                  <a:gd name="T32" fmla="*/ 5 w 5"/>
                  <a:gd name="T33" fmla="*/ 5 h 8"/>
                  <a:gd name="T34" fmla="*/ 5 w 5"/>
                  <a:gd name="T35" fmla="*/ 5 h 8"/>
                  <a:gd name="T36" fmla="*/ 4 w 5"/>
                  <a:gd name="T37" fmla="*/ 5 h 8"/>
                  <a:gd name="T38" fmla="*/ 4 w 5"/>
                  <a:gd name="T39" fmla="*/ 5 h 8"/>
                  <a:gd name="T40" fmla="*/ 4 w 5"/>
                  <a:gd name="T41" fmla="*/ 5 h 8"/>
                  <a:gd name="T42" fmla="*/ 4 w 5"/>
                  <a:gd name="T43" fmla="*/ 5 h 8"/>
                  <a:gd name="T44" fmla="*/ 3 w 5"/>
                  <a:gd name="T45" fmla="*/ 4 h 8"/>
                  <a:gd name="T46" fmla="*/ 3 w 5"/>
                  <a:gd name="T47" fmla="*/ 4 h 8"/>
                  <a:gd name="T48" fmla="*/ 3 w 5"/>
                  <a:gd name="T49" fmla="*/ 1 h 8"/>
                  <a:gd name="T50" fmla="*/ 3 w 5"/>
                  <a:gd name="T51" fmla="*/ 1 h 8"/>
                  <a:gd name="T52" fmla="*/ 1 w 5"/>
                  <a:gd name="T53" fmla="*/ 1 h 8"/>
                  <a:gd name="T54" fmla="*/ 1 w 5"/>
                  <a:gd name="T55" fmla="*/ 4 h 8"/>
                  <a:gd name="T56" fmla="*/ 1 w 5"/>
                  <a:gd name="T57" fmla="*/ 4 h 8"/>
                  <a:gd name="T58" fmla="*/ 1 w 5"/>
                  <a:gd name="T59" fmla="*/ 4 h 8"/>
                  <a:gd name="T60" fmla="*/ 1 w 5"/>
                  <a:gd name="T61" fmla="*/ 5 h 8"/>
                  <a:gd name="T62" fmla="*/ 0 w 5"/>
                  <a:gd name="T63" fmla="*/ 5 h 8"/>
                  <a:gd name="T64" fmla="*/ 1 w 5"/>
                  <a:gd name="T65" fmla="*/ 6 h 8"/>
                  <a:gd name="T66" fmla="*/ 3 w 5"/>
                  <a:gd name="T67" fmla="*/ 5 h 8"/>
                  <a:gd name="T68" fmla="*/ 3 w 5"/>
                  <a:gd name="T69" fmla="*/ 5 h 8"/>
                  <a:gd name="T70" fmla="*/ 2 w 5"/>
                  <a:gd name="T71" fmla="*/ 5 h 8"/>
                  <a:gd name="T72" fmla="*/ 2 w 5"/>
                  <a:gd name="T73" fmla="*/ 5 h 8"/>
                  <a:gd name="T74" fmla="*/ 3 w 5"/>
                  <a:gd name="T7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 h="8">
                    <a:moveTo>
                      <a:pt x="1" y="6"/>
                    </a:move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1" y="6"/>
                      <a:pt x="0" y="6"/>
                      <a:pt x="0" y="6"/>
                    </a:cubicBezTo>
                    <a:cubicBezTo>
                      <a:pt x="0" y="6"/>
                      <a:pt x="0" y="7"/>
                      <a:pt x="0" y="7"/>
                    </a:cubicBezTo>
                    <a:cubicBezTo>
                      <a:pt x="0" y="7"/>
                      <a:pt x="0" y="7"/>
                      <a:pt x="0" y="7"/>
                    </a:cubicBezTo>
                    <a:cubicBezTo>
                      <a:pt x="1" y="8"/>
                      <a:pt x="2" y="7"/>
                      <a:pt x="2" y="8"/>
                    </a:cubicBezTo>
                    <a:cubicBezTo>
                      <a:pt x="2" y="8"/>
                      <a:pt x="3" y="8"/>
                      <a:pt x="3" y="8"/>
                    </a:cubicBezTo>
                    <a:cubicBezTo>
                      <a:pt x="3" y="8"/>
                      <a:pt x="3" y="8"/>
                      <a:pt x="3" y="8"/>
                    </a:cubicBezTo>
                    <a:cubicBezTo>
                      <a:pt x="4" y="7"/>
                      <a:pt x="4" y="6"/>
                      <a:pt x="5" y="6"/>
                    </a:cubicBezTo>
                    <a:cubicBezTo>
                      <a:pt x="5" y="6"/>
                      <a:pt x="5" y="5"/>
                      <a:pt x="5" y="5"/>
                    </a:cubicBezTo>
                    <a:cubicBezTo>
                      <a:pt x="5" y="5"/>
                      <a:pt x="5" y="5"/>
                      <a:pt x="5" y="5"/>
                    </a:cubicBezTo>
                    <a:cubicBezTo>
                      <a:pt x="5" y="5"/>
                      <a:pt x="5" y="5"/>
                      <a:pt x="5" y="5"/>
                    </a:cubicBezTo>
                    <a:cubicBezTo>
                      <a:pt x="5" y="5"/>
                      <a:pt x="5" y="5"/>
                      <a:pt x="5" y="5"/>
                    </a:cubicBezTo>
                    <a:cubicBezTo>
                      <a:pt x="5" y="5"/>
                      <a:pt x="5" y="5"/>
                      <a:pt x="5" y="5"/>
                    </a:cubicBezTo>
                    <a:cubicBezTo>
                      <a:pt x="4" y="5"/>
                      <a:pt x="4" y="5"/>
                      <a:pt x="4" y="5"/>
                    </a:cubicBezTo>
                    <a:cubicBezTo>
                      <a:pt x="4" y="5"/>
                      <a:pt x="4" y="5"/>
                      <a:pt x="4" y="5"/>
                    </a:cubicBezTo>
                    <a:cubicBezTo>
                      <a:pt x="4" y="5"/>
                      <a:pt x="4" y="5"/>
                      <a:pt x="4" y="5"/>
                    </a:cubicBezTo>
                    <a:cubicBezTo>
                      <a:pt x="4" y="5"/>
                      <a:pt x="4" y="5"/>
                      <a:pt x="4" y="5"/>
                    </a:cubicBezTo>
                    <a:cubicBezTo>
                      <a:pt x="4" y="5"/>
                      <a:pt x="4" y="4"/>
                      <a:pt x="3" y="4"/>
                    </a:cubicBezTo>
                    <a:cubicBezTo>
                      <a:pt x="3" y="4"/>
                      <a:pt x="3" y="4"/>
                      <a:pt x="3" y="4"/>
                    </a:cubicBezTo>
                    <a:cubicBezTo>
                      <a:pt x="3" y="3"/>
                      <a:pt x="2" y="2"/>
                      <a:pt x="3" y="1"/>
                    </a:cubicBezTo>
                    <a:cubicBezTo>
                      <a:pt x="3" y="1"/>
                      <a:pt x="3" y="1"/>
                      <a:pt x="3" y="1"/>
                    </a:cubicBezTo>
                    <a:cubicBezTo>
                      <a:pt x="2" y="0"/>
                      <a:pt x="1" y="0"/>
                      <a:pt x="1" y="1"/>
                    </a:cubicBezTo>
                    <a:cubicBezTo>
                      <a:pt x="1" y="2"/>
                      <a:pt x="1" y="3"/>
                      <a:pt x="1" y="4"/>
                    </a:cubicBezTo>
                    <a:cubicBezTo>
                      <a:pt x="0" y="4"/>
                      <a:pt x="1" y="4"/>
                      <a:pt x="1" y="4"/>
                    </a:cubicBezTo>
                    <a:cubicBezTo>
                      <a:pt x="1" y="4"/>
                      <a:pt x="1" y="4"/>
                      <a:pt x="1" y="4"/>
                    </a:cubicBezTo>
                    <a:cubicBezTo>
                      <a:pt x="1" y="4"/>
                      <a:pt x="1" y="5"/>
                      <a:pt x="1" y="5"/>
                    </a:cubicBezTo>
                    <a:cubicBezTo>
                      <a:pt x="0" y="5"/>
                      <a:pt x="0" y="5"/>
                      <a:pt x="0" y="5"/>
                    </a:cubicBezTo>
                    <a:cubicBezTo>
                      <a:pt x="0" y="6"/>
                      <a:pt x="0" y="6"/>
                      <a:pt x="1" y="6"/>
                    </a:cubicBezTo>
                    <a:close/>
                    <a:moveTo>
                      <a:pt x="3" y="5"/>
                    </a:moveTo>
                    <a:cubicBezTo>
                      <a:pt x="3" y="5"/>
                      <a:pt x="3" y="5"/>
                      <a:pt x="3" y="5"/>
                    </a:cubicBezTo>
                    <a:cubicBezTo>
                      <a:pt x="2" y="5"/>
                      <a:pt x="2" y="5"/>
                      <a:pt x="2" y="5"/>
                    </a:cubicBezTo>
                    <a:cubicBezTo>
                      <a:pt x="2" y="5"/>
                      <a:pt x="2" y="5"/>
                      <a:pt x="2" y="5"/>
                    </a:cubicBezTo>
                    <a:lnTo>
                      <a:pt x="3"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506">
                <a:extLst>
                  <a:ext uri="{FF2B5EF4-FFF2-40B4-BE49-F238E27FC236}">
                    <a16:creationId xmlns:a16="http://schemas.microsoft.com/office/drawing/2014/main" id="{847CC114-2875-4302-B5A7-88DEB097AA1D}"/>
                  </a:ext>
                </a:extLst>
              </p:cNvPr>
              <p:cNvSpPr>
                <a:spLocks/>
              </p:cNvSpPr>
              <p:nvPr/>
            </p:nvSpPr>
            <p:spPr bwMode="auto">
              <a:xfrm>
                <a:off x="4700946" y="2178690"/>
                <a:ext cx="17463" cy="19050"/>
              </a:xfrm>
              <a:custGeom>
                <a:avLst/>
                <a:gdLst>
                  <a:gd name="T0" fmla="*/ 1 w 5"/>
                  <a:gd name="T1" fmla="*/ 2 h 5"/>
                  <a:gd name="T2" fmla="*/ 1 w 5"/>
                  <a:gd name="T3" fmla="*/ 3 h 5"/>
                  <a:gd name="T4" fmla="*/ 2 w 5"/>
                  <a:gd name="T5" fmla="*/ 5 h 5"/>
                  <a:gd name="T6" fmla="*/ 3 w 5"/>
                  <a:gd name="T7" fmla="*/ 5 h 5"/>
                  <a:gd name="T8" fmla="*/ 4 w 5"/>
                  <a:gd name="T9" fmla="*/ 4 h 5"/>
                  <a:gd name="T10" fmla="*/ 5 w 5"/>
                  <a:gd name="T11" fmla="*/ 3 h 5"/>
                  <a:gd name="T12" fmla="*/ 5 w 5"/>
                  <a:gd name="T13" fmla="*/ 2 h 5"/>
                  <a:gd name="T14" fmla="*/ 4 w 5"/>
                  <a:gd name="T15" fmla="*/ 0 h 5"/>
                  <a:gd name="T16" fmla="*/ 3 w 5"/>
                  <a:gd name="T17" fmla="*/ 0 h 5"/>
                  <a:gd name="T18" fmla="*/ 2 w 5"/>
                  <a:gd name="T19" fmla="*/ 0 h 5"/>
                  <a:gd name="T20" fmla="*/ 1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1" y="2"/>
                    </a:moveTo>
                    <a:cubicBezTo>
                      <a:pt x="0" y="2"/>
                      <a:pt x="0" y="3"/>
                      <a:pt x="1" y="3"/>
                    </a:cubicBezTo>
                    <a:cubicBezTo>
                      <a:pt x="1" y="4"/>
                      <a:pt x="2" y="4"/>
                      <a:pt x="2" y="5"/>
                    </a:cubicBezTo>
                    <a:cubicBezTo>
                      <a:pt x="3" y="5"/>
                      <a:pt x="3" y="5"/>
                      <a:pt x="3" y="5"/>
                    </a:cubicBezTo>
                    <a:cubicBezTo>
                      <a:pt x="3" y="5"/>
                      <a:pt x="4" y="5"/>
                      <a:pt x="4" y="4"/>
                    </a:cubicBezTo>
                    <a:cubicBezTo>
                      <a:pt x="4" y="4"/>
                      <a:pt x="5" y="3"/>
                      <a:pt x="5" y="3"/>
                    </a:cubicBezTo>
                    <a:cubicBezTo>
                      <a:pt x="5" y="2"/>
                      <a:pt x="5" y="2"/>
                      <a:pt x="5" y="2"/>
                    </a:cubicBezTo>
                    <a:cubicBezTo>
                      <a:pt x="5" y="1"/>
                      <a:pt x="5" y="0"/>
                      <a:pt x="4" y="0"/>
                    </a:cubicBezTo>
                    <a:cubicBezTo>
                      <a:pt x="4" y="0"/>
                      <a:pt x="3" y="0"/>
                      <a:pt x="3" y="0"/>
                    </a:cubicBezTo>
                    <a:cubicBezTo>
                      <a:pt x="3" y="0"/>
                      <a:pt x="3" y="0"/>
                      <a:pt x="2" y="0"/>
                    </a:cubicBezTo>
                    <a:cubicBezTo>
                      <a:pt x="2"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Oval 507">
                <a:extLst>
                  <a:ext uri="{FF2B5EF4-FFF2-40B4-BE49-F238E27FC236}">
                    <a16:creationId xmlns:a16="http://schemas.microsoft.com/office/drawing/2014/main" id="{8200C8D3-04BC-425A-ADD7-E8E799BC4686}"/>
                  </a:ext>
                </a:extLst>
              </p:cNvPr>
              <p:cNvSpPr>
                <a:spLocks noChangeArrowheads="1"/>
              </p:cNvSpPr>
              <p:nvPr/>
            </p:nvSpPr>
            <p:spPr bwMode="auto">
              <a:xfrm>
                <a:off x="4708883" y="217869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508">
                <a:extLst>
                  <a:ext uri="{FF2B5EF4-FFF2-40B4-BE49-F238E27FC236}">
                    <a16:creationId xmlns:a16="http://schemas.microsoft.com/office/drawing/2014/main" id="{57FE0309-2137-489E-86D2-782C9BBED0E7}"/>
                  </a:ext>
                </a:extLst>
              </p:cNvPr>
              <p:cNvSpPr>
                <a:spLocks/>
              </p:cNvSpPr>
              <p:nvPr/>
            </p:nvSpPr>
            <p:spPr bwMode="auto">
              <a:xfrm>
                <a:off x="5988382" y="2088203"/>
                <a:ext cx="25400" cy="11113"/>
              </a:xfrm>
              <a:custGeom>
                <a:avLst/>
                <a:gdLst>
                  <a:gd name="T0" fmla="*/ 1 w 7"/>
                  <a:gd name="T1" fmla="*/ 2 h 3"/>
                  <a:gd name="T2" fmla="*/ 5 w 7"/>
                  <a:gd name="T3" fmla="*/ 3 h 3"/>
                  <a:gd name="T4" fmla="*/ 6 w 7"/>
                  <a:gd name="T5" fmla="*/ 3 h 3"/>
                  <a:gd name="T6" fmla="*/ 7 w 7"/>
                  <a:gd name="T7" fmla="*/ 2 h 3"/>
                  <a:gd name="T8" fmla="*/ 7 w 7"/>
                  <a:gd name="T9" fmla="*/ 1 h 3"/>
                  <a:gd name="T10" fmla="*/ 5 w 7"/>
                  <a:gd name="T11" fmla="*/ 0 h 3"/>
                  <a:gd name="T12" fmla="*/ 4 w 7"/>
                  <a:gd name="T13" fmla="*/ 0 h 3"/>
                  <a:gd name="T14" fmla="*/ 2 w 7"/>
                  <a:gd name="T15" fmla="*/ 0 h 3"/>
                  <a:gd name="T16" fmla="*/ 1 w 7"/>
                  <a:gd name="T17" fmla="*/ 0 h 3"/>
                  <a:gd name="T18" fmla="*/ 0 w 7"/>
                  <a:gd name="T19" fmla="*/ 0 h 3"/>
                  <a:gd name="T20" fmla="*/ 0 w 7"/>
                  <a:gd name="T21" fmla="*/ 1 h 3"/>
                  <a:gd name="T22" fmla="*/ 1 w 7"/>
                  <a:gd name="T23"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3">
                    <a:moveTo>
                      <a:pt x="1" y="2"/>
                    </a:moveTo>
                    <a:cubicBezTo>
                      <a:pt x="2" y="3"/>
                      <a:pt x="3" y="3"/>
                      <a:pt x="5" y="3"/>
                    </a:cubicBezTo>
                    <a:cubicBezTo>
                      <a:pt x="5" y="3"/>
                      <a:pt x="5" y="3"/>
                      <a:pt x="6" y="3"/>
                    </a:cubicBezTo>
                    <a:cubicBezTo>
                      <a:pt x="6" y="3"/>
                      <a:pt x="7" y="2"/>
                      <a:pt x="7" y="2"/>
                    </a:cubicBezTo>
                    <a:cubicBezTo>
                      <a:pt x="7" y="1"/>
                      <a:pt x="7" y="1"/>
                      <a:pt x="7" y="1"/>
                    </a:cubicBezTo>
                    <a:cubicBezTo>
                      <a:pt x="7" y="0"/>
                      <a:pt x="6" y="0"/>
                      <a:pt x="5" y="0"/>
                    </a:cubicBezTo>
                    <a:cubicBezTo>
                      <a:pt x="5" y="0"/>
                      <a:pt x="4" y="0"/>
                      <a:pt x="4" y="0"/>
                    </a:cubicBezTo>
                    <a:cubicBezTo>
                      <a:pt x="3" y="0"/>
                      <a:pt x="2" y="0"/>
                      <a:pt x="2" y="0"/>
                    </a:cubicBezTo>
                    <a:cubicBezTo>
                      <a:pt x="1" y="0"/>
                      <a:pt x="1" y="0"/>
                      <a:pt x="1" y="0"/>
                    </a:cubicBezTo>
                    <a:cubicBezTo>
                      <a:pt x="1" y="0"/>
                      <a:pt x="0" y="0"/>
                      <a:pt x="0" y="0"/>
                    </a:cubicBezTo>
                    <a:cubicBezTo>
                      <a:pt x="0" y="0"/>
                      <a:pt x="0" y="1"/>
                      <a:pt x="0" y="1"/>
                    </a:cubicBezTo>
                    <a:cubicBezTo>
                      <a:pt x="0" y="1"/>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509">
                <a:extLst>
                  <a:ext uri="{FF2B5EF4-FFF2-40B4-BE49-F238E27FC236}">
                    <a16:creationId xmlns:a16="http://schemas.microsoft.com/office/drawing/2014/main" id="{82B91458-989B-4130-9968-55F2ADA4E81F}"/>
                  </a:ext>
                </a:extLst>
              </p:cNvPr>
              <p:cNvSpPr>
                <a:spLocks/>
              </p:cNvSpPr>
              <p:nvPr/>
            </p:nvSpPr>
            <p:spPr bwMode="auto">
              <a:xfrm>
                <a:off x="6329688" y="3008935"/>
                <a:ext cx="31749" cy="17462"/>
              </a:xfrm>
              <a:custGeom>
                <a:avLst/>
                <a:gdLst>
                  <a:gd name="T0" fmla="*/ 8 w 9"/>
                  <a:gd name="T1" fmla="*/ 0 h 5"/>
                  <a:gd name="T2" fmla="*/ 7 w 9"/>
                  <a:gd name="T3" fmla="*/ 1 h 5"/>
                  <a:gd name="T4" fmla="*/ 5 w 9"/>
                  <a:gd name="T5" fmla="*/ 3 h 5"/>
                  <a:gd name="T6" fmla="*/ 4 w 9"/>
                  <a:gd name="T7" fmla="*/ 3 h 5"/>
                  <a:gd name="T8" fmla="*/ 4 w 9"/>
                  <a:gd name="T9" fmla="*/ 2 h 5"/>
                  <a:gd name="T10" fmla="*/ 4 w 9"/>
                  <a:gd name="T11" fmla="*/ 2 h 5"/>
                  <a:gd name="T12" fmla="*/ 4 w 9"/>
                  <a:gd name="T13" fmla="*/ 3 h 5"/>
                  <a:gd name="T14" fmla="*/ 2 w 9"/>
                  <a:gd name="T15" fmla="*/ 3 h 5"/>
                  <a:gd name="T16" fmla="*/ 1 w 9"/>
                  <a:gd name="T17" fmla="*/ 3 h 5"/>
                  <a:gd name="T18" fmla="*/ 1 w 9"/>
                  <a:gd name="T19" fmla="*/ 3 h 5"/>
                  <a:gd name="T20" fmla="*/ 0 w 9"/>
                  <a:gd name="T21" fmla="*/ 3 h 5"/>
                  <a:gd name="T22" fmla="*/ 0 w 9"/>
                  <a:gd name="T23" fmla="*/ 4 h 5"/>
                  <a:gd name="T24" fmla="*/ 5 w 9"/>
                  <a:gd name="T25" fmla="*/ 5 h 5"/>
                  <a:gd name="T26" fmla="*/ 6 w 9"/>
                  <a:gd name="T27" fmla="*/ 5 h 5"/>
                  <a:gd name="T28" fmla="*/ 8 w 9"/>
                  <a:gd name="T29" fmla="*/ 3 h 5"/>
                  <a:gd name="T30" fmla="*/ 8 w 9"/>
                  <a:gd name="T31" fmla="*/ 3 h 5"/>
                  <a:gd name="T32" fmla="*/ 9 w 9"/>
                  <a:gd name="T33" fmla="*/ 2 h 5"/>
                  <a:gd name="T34" fmla="*/ 8 w 9"/>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5">
                    <a:moveTo>
                      <a:pt x="8" y="0"/>
                    </a:moveTo>
                    <a:cubicBezTo>
                      <a:pt x="8" y="0"/>
                      <a:pt x="7" y="0"/>
                      <a:pt x="7" y="1"/>
                    </a:cubicBezTo>
                    <a:cubicBezTo>
                      <a:pt x="7" y="2"/>
                      <a:pt x="6" y="3"/>
                      <a:pt x="5" y="3"/>
                    </a:cubicBezTo>
                    <a:cubicBezTo>
                      <a:pt x="5" y="3"/>
                      <a:pt x="4" y="3"/>
                      <a:pt x="4" y="3"/>
                    </a:cubicBezTo>
                    <a:cubicBezTo>
                      <a:pt x="4" y="2"/>
                      <a:pt x="4" y="2"/>
                      <a:pt x="4" y="2"/>
                    </a:cubicBezTo>
                    <a:cubicBezTo>
                      <a:pt x="4" y="2"/>
                      <a:pt x="4" y="2"/>
                      <a:pt x="4" y="2"/>
                    </a:cubicBezTo>
                    <a:cubicBezTo>
                      <a:pt x="4" y="3"/>
                      <a:pt x="4" y="3"/>
                      <a:pt x="4" y="3"/>
                    </a:cubicBezTo>
                    <a:cubicBezTo>
                      <a:pt x="3" y="3"/>
                      <a:pt x="2" y="3"/>
                      <a:pt x="2" y="3"/>
                    </a:cubicBezTo>
                    <a:cubicBezTo>
                      <a:pt x="1" y="3"/>
                      <a:pt x="1" y="3"/>
                      <a:pt x="1" y="3"/>
                    </a:cubicBezTo>
                    <a:cubicBezTo>
                      <a:pt x="1" y="3"/>
                      <a:pt x="1" y="3"/>
                      <a:pt x="1" y="3"/>
                    </a:cubicBezTo>
                    <a:cubicBezTo>
                      <a:pt x="0" y="3"/>
                      <a:pt x="0" y="3"/>
                      <a:pt x="0" y="3"/>
                    </a:cubicBezTo>
                    <a:cubicBezTo>
                      <a:pt x="0" y="3"/>
                      <a:pt x="0" y="4"/>
                      <a:pt x="0" y="4"/>
                    </a:cubicBezTo>
                    <a:cubicBezTo>
                      <a:pt x="2" y="5"/>
                      <a:pt x="4" y="5"/>
                      <a:pt x="5" y="5"/>
                    </a:cubicBezTo>
                    <a:cubicBezTo>
                      <a:pt x="6" y="5"/>
                      <a:pt x="6" y="5"/>
                      <a:pt x="6" y="5"/>
                    </a:cubicBezTo>
                    <a:cubicBezTo>
                      <a:pt x="7" y="4"/>
                      <a:pt x="7" y="3"/>
                      <a:pt x="8" y="3"/>
                    </a:cubicBezTo>
                    <a:cubicBezTo>
                      <a:pt x="8" y="3"/>
                      <a:pt x="8" y="3"/>
                      <a:pt x="8" y="3"/>
                    </a:cubicBezTo>
                    <a:cubicBezTo>
                      <a:pt x="8" y="2"/>
                      <a:pt x="9" y="2"/>
                      <a:pt x="9" y="2"/>
                    </a:cubicBezTo>
                    <a:cubicBezTo>
                      <a:pt x="9" y="1"/>
                      <a:pt x="9"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510">
                <a:extLst>
                  <a:ext uri="{FF2B5EF4-FFF2-40B4-BE49-F238E27FC236}">
                    <a16:creationId xmlns:a16="http://schemas.microsoft.com/office/drawing/2014/main" id="{5CD17746-C5EB-4316-9C85-89F8734A1C8F}"/>
                  </a:ext>
                </a:extLst>
              </p:cNvPr>
              <p:cNvSpPr>
                <a:spLocks/>
              </p:cNvSpPr>
              <p:nvPr/>
            </p:nvSpPr>
            <p:spPr bwMode="auto">
              <a:xfrm>
                <a:off x="4661259" y="2088203"/>
                <a:ext cx="22225" cy="15875"/>
              </a:xfrm>
              <a:custGeom>
                <a:avLst/>
                <a:gdLst>
                  <a:gd name="T0" fmla="*/ 0 w 6"/>
                  <a:gd name="T1" fmla="*/ 1 h 4"/>
                  <a:gd name="T2" fmla="*/ 1 w 6"/>
                  <a:gd name="T3" fmla="*/ 2 h 4"/>
                  <a:gd name="T4" fmla="*/ 3 w 6"/>
                  <a:gd name="T5" fmla="*/ 3 h 4"/>
                  <a:gd name="T6" fmla="*/ 5 w 6"/>
                  <a:gd name="T7" fmla="*/ 2 h 4"/>
                  <a:gd name="T8" fmla="*/ 5 w 6"/>
                  <a:gd name="T9" fmla="*/ 1 h 4"/>
                  <a:gd name="T10" fmla="*/ 6 w 6"/>
                  <a:gd name="T11" fmla="*/ 1 h 4"/>
                  <a:gd name="T12" fmla="*/ 4 w 6"/>
                  <a:gd name="T13" fmla="*/ 0 h 4"/>
                  <a:gd name="T14" fmla="*/ 2 w 6"/>
                  <a:gd name="T15" fmla="*/ 0 h 4"/>
                  <a:gd name="T16" fmla="*/ 0 w 6"/>
                  <a:gd name="T17" fmla="*/ 0 h 4"/>
                  <a:gd name="T18" fmla="*/ 0 w 6"/>
                  <a:gd name="T19" fmla="*/ 1 h 4"/>
                  <a:gd name="T20" fmla="*/ 0 w 6"/>
                  <a:gd name="T21" fmla="*/ 1 h 4"/>
                  <a:gd name="T22" fmla="*/ 0 w 6"/>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1"/>
                    </a:moveTo>
                    <a:cubicBezTo>
                      <a:pt x="1" y="2"/>
                      <a:pt x="1" y="2"/>
                      <a:pt x="1" y="2"/>
                    </a:cubicBezTo>
                    <a:cubicBezTo>
                      <a:pt x="2" y="2"/>
                      <a:pt x="2" y="3"/>
                      <a:pt x="3" y="3"/>
                    </a:cubicBezTo>
                    <a:cubicBezTo>
                      <a:pt x="4" y="4"/>
                      <a:pt x="5" y="3"/>
                      <a:pt x="5" y="2"/>
                    </a:cubicBezTo>
                    <a:cubicBezTo>
                      <a:pt x="5" y="2"/>
                      <a:pt x="5" y="2"/>
                      <a:pt x="5" y="1"/>
                    </a:cubicBezTo>
                    <a:cubicBezTo>
                      <a:pt x="5" y="1"/>
                      <a:pt x="5" y="1"/>
                      <a:pt x="6" y="1"/>
                    </a:cubicBezTo>
                    <a:cubicBezTo>
                      <a:pt x="6" y="0"/>
                      <a:pt x="5" y="0"/>
                      <a:pt x="4" y="0"/>
                    </a:cubicBezTo>
                    <a:cubicBezTo>
                      <a:pt x="4" y="0"/>
                      <a:pt x="3" y="0"/>
                      <a:pt x="2" y="0"/>
                    </a:cubicBezTo>
                    <a:cubicBezTo>
                      <a:pt x="2" y="0"/>
                      <a:pt x="1" y="0"/>
                      <a:pt x="0" y="0"/>
                    </a:cubicBezTo>
                    <a:cubicBezTo>
                      <a:pt x="0"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511">
                <a:extLst>
                  <a:ext uri="{FF2B5EF4-FFF2-40B4-BE49-F238E27FC236}">
                    <a16:creationId xmlns:a16="http://schemas.microsoft.com/office/drawing/2014/main" id="{8E78AA26-2B54-4768-9CDC-782DB4F05C11}"/>
                  </a:ext>
                </a:extLst>
              </p:cNvPr>
              <p:cNvSpPr>
                <a:spLocks/>
              </p:cNvSpPr>
              <p:nvPr/>
            </p:nvSpPr>
            <p:spPr bwMode="auto">
              <a:xfrm>
                <a:off x="5982032" y="2132653"/>
                <a:ext cx="20638" cy="14288"/>
              </a:xfrm>
              <a:custGeom>
                <a:avLst/>
                <a:gdLst>
                  <a:gd name="T0" fmla="*/ 0 w 6"/>
                  <a:gd name="T1" fmla="*/ 4 h 4"/>
                  <a:gd name="T2" fmla="*/ 0 w 6"/>
                  <a:gd name="T3" fmla="*/ 4 h 4"/>
                  <a:gd name="T4" fmla="*/ 3 w 6"/>
                  <a:gd name="T5" fmla="*/ 3 h 4"/>
                  <a:gd name="T6" fmla="*/ 5 w 6"/>
                  <a:gd name="T7" fmla="*/ 3 h 4"/>
                  <a:gd name="T8" fmla="*/ 6 w 6"/>
                  <a:gd name="T9" fmla="*/ 2 h 4"/>
                  <a:gd name="T10" fmla="*/ 4 w 6"/>
                  <a:gd name="T11" fmla="*/ 0 h 4"/>
                  <a:gd name="T12" fmla="*/ 3 w 6"/>
                  <a:gd name="T13" fmla="*/ 0 h 4"/>
                  <a:gd name="T14" fmla="*/ 1 w 6"/>
                  <a:gd name="T15" fmla="*/ 0 h 4"/>
                  <a:gd name="T16" fmla="*/ 0 w 6"/>
                  <a:gd name="T17" fmla="*/ 1 h 4"/>
                  <a:gd name="T18" fmla="*/ 0 w 6"/>
                  <a:gd name="T19" fmla="*/ 3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cubicBezTo>
                      <a:pt x="0" y="4"/>
                      <a:pt x="0" y="4"/>
                      <a:pt x="0" y="4"/>
                    </a:cubicBezTo>
                    <a:cubicBezTo>
                      <a:pt x="1" y="3"/>
                      <a:pt x="2" y="3"/>
                      <a:pt x="3" y="3"/>
                    </a:cubicBezTo>
                    <a:cubicBezTo>
                      <a:pt x="3" y="3"/>
                      <a:pt x="4" y="3"/>
                      <a:pt x="5" y="3"/>
                    </a:cubicBezTo>
                    <a:cubicBezTo>
                      <a:pt x="6" y="3"/>
                      <a:pt x="6" y="2"/>
                      <a:pt x="6" y="2"/>
                    </a:cubicBezTo>
                    <a:cubicBezTo>
                      <a:pt x="5" y="1"/>
                      <a:pt x="5" y="1"/>
                      <a:pt x="4" y="0"/>
                    </a:cubicBezTo>
                    <a:cubicBezTo>
                      <a:pt x="3" y="0"/>
                      <a:pt x="3" y="0"/>
                      <a:pt x="3" y="0"/>
                    </a:cubicBezTo>
                    <a:cubicBezTo>
                      <a:pt x="2" y="0"/>
                      <a:pt x="2" y="0"/>
                      <a:pt x="1" y="0"/>
                    </a:cubicBezTo>
                    <a:cubicBezTo>
                      <a:pt x="1" y="0"/>
                      <a:pt x="0" y="0"/>
                      <a:pt x="0" y="1"/>
                    </a:cubicBezTo>
                    <a:cubicBezTo>
                      <a:pt x="0" y="1"/>
                      <a:pt x="0" y="2"/>
                      <a:pt x="0" y="3"/>
                    </a:cubicBezTo>
                    <a:cubicBezTo>
                      <a:pt x="0" y="3"/>
                      <a:pt x="0"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512">
                <a:extLst>
                  <a:ext uri="{FF2B5EF4-FFF2-40B4-BE49-F238E27FC236}">
                    <a16:creationId xmlns:a16="http://schemas.microsoft.com/office/drawing/2014/main" id="{CAD3C1BE-533B-46C5-81B9-650491E7D6F0}"/>
                  </a:ext>
                </a:extLst>
              </p:cNvPr>
              <p:cNvSpPr>
                <a:spLocks/>
              </p:cNvSpPr>
              <p:nvPr/>
            </p:nvSpPr>
            <p:spPr bwMode="auto">
              <a:xfrm>
                <a:off x="6024894" y="2816852"/>
                <a:ext cx="17463" cy="19050"/>
              </a:xfrm>
              <a:custGeom>
                <a:avLst/>
                <a:gdLst>
                  <a:gd name="T0" fmla="*/ 5 w 5"/>
                  <a:gd name="T1" fmla="*/ 1 h 5"/>
                  <a:gd name="T2" fmla="*/ 4 w 5"/>
                  <a:gd name="T3" fmla="*/ 1 h 5"/>
                  <a:gd name="T4" fmla="*/ 4 w 5"/>
                  <a:gd name="T5" fmla="*/ 0 h 5"/>
                  <a:gd name="T6" fmla="*/ 3 w 5"/>
                  <a:gd name="T7" fmla="*/ 0 h 5"/>
                  <a:gd name="T8" fmla="*/ 0 w 5"/>
                  <a:gd name="T9" fmla="*/ 2 h 5"/>
                  <a:gd name="T10" fmla="*/ 0 w 5"/>
                  <a:gd name="T11" fmla="*/ 2 h 5"/>
                  <a:gd name="T12" fmla="*/ 1 w 5"/>
                  <a:gd name="T13" fmla="*/ 4 h 5"/>
                  <a:gd name="T14" fmla="*/ 4 w 5"/>
                  <a:gd name="T15" fmla="*/ 4 h 5"/>
                  <a:gd name="T16" fmla="*/ 5 w 5"/>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5" y="1"/>
                    </a:moveTo>
                    <a:cubicBezTo>
                      <a:pt x="5" y="1"/>
                      <a:pt x="5" y="1"/>
                      <a:pt x="4" y="1"/>
                    </a:cubicBezTo>
                    <a:cubicBezTo>
                      <a:pt x="4" y="0"/>
                      <a:pt x="4" y="0"/>
                      <a:pt x="4" y="0"/>
                    </a:cubicBezTo>
                    <a:cubicBezTo>
                      <a:pt x="3" y="0"/>
                      <a:pt x="3" y="0"/>
                      <a:pt x="3" y="0"/>
                    </a:cubicBezTo>
                    <a:cubicBezTo>
                      <a:pt x="2" y="0"/>
                      <a:pt x="1" y="1"/>
                      <a:pt x="0" y="2"/>
                    </a:cubicBezTo>
                    <a:cubicBezTo>
                      <a:pt x="0" y="2"/>
                      <a:pt x="0" y="2"/>
                      <a:pt x="0" y="2"/>
                    </a:cubicBezTo>
                    <a:cubicBezTo>
                      <a:pt x="0" y="3"/>
                      <a:pt x="0" y="4"/>
                      <a:pt x="1" y="4"/>
                    </a:cubicBezTo>
                    <a:cubicBezTo>
                      <a:pt x="2" y="5"/>
                      <a:pt x="3" y="4"/>
                      <a:pt x="4" y="4"/>
                    </a:cubicBezTo>
                    <a:cubicBezTo>
                      <a:pt x="4" y="3"/>
                      <a:pt x="5" y="2"/>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513">
                <a:extLst>
                  <a:ext uri="{FF2B5EF4-FFF2-40B4-BE49-F238E27FC236}">
                    <a16:creationId xmlns:a16="http://schemas.microsoft.com/office/drawing/2014/main" id="{70500F3F-8FAE-4687-BA18-C42F05AADF37}"/>
                  </a:ext>
                </a:extLst>
              </p:cNvPr>
              <p:cNvSpPr>
                <a:spLocks/>
              </p:cNvSpPr>
              <p:nvPr/>
            </p:nvSpPr>
            <p:spPr bwMode="auto">
              <a:xfrm>
                <a:off x="5275610" y="2648580"/>
                <a:ext cx="11113" cy="23812"/>
              </a:xfrm>
              <a:custGeom>
                <a:avLst/>
                <a:gdLst>
                  <a:gd name="T0" fmla="*/ 0 w 3"/>
                  <a:gd name="T1" fmla="*/ 2 h 7"/>
                  <a:gd name="T2" fmla="*/ 0 w 3"/>
                  <a:gd name="T3" fmla="*/ 5 h 7"/>
                  <a:gd name="T4" fmla="*/ 2 w 3"/>
                  <a:gd name="T5" fmla="*/ 6 h 7"/>
                  <a:gd name="T6" fmla="*/ 3 w 3"/>
                  <a:gd name="T7" fmla="*/ 5 h 7"/>
                  <a:gd name="T8" fmla="*/ 3 w 3"/>
                  <a:gd name="T9" fmla="*/ 4 h 7"/>
                  <a:gd name="T10" fmla="*/ 3 w 3"/>
                  <a:gd name="T11" fmla="*/ 4 h 7"/>
                  <a:gd name="T12" fmla="*/ 3 w 3"/>
                  <a:gd name="T13" fmla="*/ 3 h 7"/>
                  <a:gd name="T14" fmla="*/ 3 w 3"/>
                  <a:gd name="T15" fmla="*/ 2 h 7"/>
                  <a:gd name="T16" fmla="*/ 1 w 3"/>
                  <a:gd name="T17" fmla="*/ 1 h 7"/>
                  <a:gd name="T18" fmla="*/ 0 w 3"/>
                  <a:gd name="T19" fmla="*/ 1 h 7"/>
                  <a:gd name="T20" fmla="*/ 0 w 3"/>
                  <a:gd name="T2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7">
                    <a:moveTo>
                      <a:pt x="0" y="2"/>
                    </a:moveTo>
                    <a:cubicBezTo>
                      <a:pt x="0" y="3"/>
                      <a:pt x="0" y="4"/>
                      <a:pt x="0" y="5"/>
                    </a:cubicBezTo>
                    <a:cubicBezTo>
                      <a:pt x="0" y="6"/>
                      <a:pt x="1" y="7"/>
                      <a:pt x="2" y="6"/>
                    </a:cubicBezTo>
                    <a:cubicBezTo>
                      <a:pt x="2" y="6"/>
                      <a:pt x="3" y="5"/>
                      <a:pt x="3" y="5"/>
                    </a:cubicBezTo>
                    <a:cubicBezTo>
                      <a:pt x="3" y="5"/>
                      <a:pt x="3" y="4"/>
                      <a:pt x="3" y="4"/>
                    </a:cubicBezTo>
                    <a:cubicBezTo>
                      <a:pt x="3" y="4"/>
                      <a:pt x="3" y="4"/>
                      <a:pt x="3" y="4"/>
                    </a:cubicBezTo>
                    <a:cubicBezTo>
                      <a:pt x="3" y="3"/>
                      <a:pt x="3" y="3"/>
                      <a:pt x="3" y="3"/>
                    </a:cubicBezTo>
                    <a:cubicBezTo>
                      <a:pt x="3" y="2"/>
                      <a:pt x="3" y="2"/>
                      <a:pt x="3" y="2"/>
                    </a:cubicBezTo>
                    <a:cubicBezTo>
                      <a:pt x="3" y="1"/>
                      <a:pt x="2" y="0"/>
                      <a:pt x="1" y="1"/>
                    </a:cubicBezTo>
                    <a:cubicBezTo>
                      <a:pt x="0" y="1"/>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514">
                <a:extLst>
                  <a:ext uri="{FF2B5EF4-FFF2-40B4-BE49-F238E27FC236}">
                    <a16:creationId xmlns:a16="http://schemas.microsoft.com/office/drawing/2014/main" id="{46CFA49A-BB3B-40C3-A375-337364C8E67C}"/>
                  </a:ext>
                </a:extLst>
              </p:cNvPr>
              <p:cNvSpPr>
                <a:spLocks/>
              </p:cNvSpPr>
              <p:nvPr/>
            </p:nvSpPr>
            <p:spPr bwMode="auto">
              <a:xfrm>
                <a:off x="4754920" y="2323149"/>
                <a:ext cx="19050" cy="14288"/>
              </a:xfrm>
              <a:custGeom>
                <a:avLst/>
                <a:gdLst>
                  <a:gd name="T0" fmla="*/ 0 w 5"/>
                  <a:gd name="T1" fmla="*/ 3 h 4"/>
                  <a:gd name="T2" fmla="*/ 1 w 5"/>
                  <a:gd name="T3" fmla="*/ 4 h 4"/>
                  <a:gd name="T4" fmla="*/ 4 w 5"/>
                  <a:gd name="T5" fmla="*/ 2 h 4"/>
                  <a:gd name="T6" fmla="*/ 5 w 5"/>
                  <a:gd name="T7" fmla="*/ 1 h 4"/>
                  <a:gd name="T8" fmla="*/ 4 w 5"/>
                  <a:gd name="T9" fmla="*/ 0 h 4"/>
                  <a:gd name="T10" fmla="*/ 2 w 5"/>
                  <a:gd name="T11" fmla="*/ 0 h 4"/>
                  <a:gd name="T12" fmla="*/ 0 w 5"/>
                  <a:gd name="T13" fmla="*/ 3 h 4"/>
                  <a:gd name="T14" fmla="*/ 0 w 5"/>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0" y="3"/>
                    </a:moveTo>
                    <a:cubicBezTo>
                      <a:pt x="0" y="4"/>
                      <a:pt x="1" y="4"/>
                      <a:pt x="1" y="4"/>
                    </a:cubicBezTo>
                    <a:cubicBezTo>
                      <a:pt x="3" y="4"/>
                      <a:pt x="4" y="4"/>
                      <a:pt x="4" y="2"/>
                    </a:cubicBezTo>
                    <a:cubicBezTo>
                      <a:pt x="4" y="2"/>
                      <a:pt x="5" y="2"/>
                      <a:pt x="5" y="1"/>
                    </a:cubicBezTo>
                    <a:cubicBezTo>
                      <a:pt x="5" y="1"/>
                      <a:pt x="5" y="0"/>
                      <a:pt x="4" y="0"/>
                    </a:cubicBezTo>
                    <a:cubicBezTo>
                      <a:pt x="4" y="0"/>
                      <a:pt x="3" y="0"/>
                      <a:pt x="2" y="0"/>
                    </a:cubicBezTo>
                    <a:cubicBezTo>
                      <a:pt x="1"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515">
                <a:extLst>
                  <a:ext uri="{FF2B5EF4-FFF2-40B4-BE49-F238E27FC236}">
                    <a16:creationId xmlns:a16="http://schemas.microsoft.com/office/drawing/2014/main" id="{F401FE86-7C60-40E0-9E6B-9ED9D1577E12}"/>
                  </a:ext>
                </a:extLst>
              </p:cNvPr>
              <p:cNvSpPr>
                <a:spLocks/>
              </p:cNvSpPr>
              <p:nvPr/>
            </p:nvSpPr>
            <p:spPr bwMode="auto">
              <a:xfrm>
                <a:off x="4321541" y="2459671"/>
                <a:ext cx="11113" cy="25400"/>
              </a:xfrm>
              <a:custGeom>
                <a:avLst/>
                <a:gdLst>
                  <a:gd name="T0" fmla="*/ 2 w 3"/>
                  <a:gd name="T1" fmla="*/ 0 h 7"/>
                  <a:gd name="T2" fmla="*/ 1 w 3"/>
                  <a:gd name="T3" fmla="*/ 0 h 7"/>
                  <a:gd name="T4" fmla="*/ 0 w 3"/>
                  <a:gd name="T5" fmla="*/ 2 h 7"/>
                  <a:gd name="T6" fmla="*/ 1 w 3"/>
                  <a:gd name="T7" fmla="*/ 3 h 7"/>
                  <a:gd name="T8" fmla="*/ 0 w 3"/>
                  <a:gd name="T9" fmla="*/ 3 h 7"/>
                  <a:gd name="T10" fmla="*/ 1 w 3"/>
                  <a:gd name="T11" fmla="*/ 4 h 7"/>
                  <a:gd name="T12" fmla="*/ 1 w 3"/>
                  <a:gd name="T13" fmla="*/ 7 h 7"/>
                  <a:gd name="T14" fmla="*/ 2 w 3"/>
                  <a:gd name="T15" fmla="*/ 7 h 7"/>
                  <a:gd name="T16" fmla="*/ 2 w 3"/>
                  <a:gd name="T17" fmla="*/ 7 h 7"/>
                  <a:gd name="T18" fmla="*/ 2 w 3"/>
                  <a:gd name="T19" fmla="*/ 7 h 7"/>
                  <a:gd name="T20" fmla="*/ 2 w 3"/>
                  <a:gd name="T21" fmla="*/ 3 h 7"/>
                  <a:gd name="T22" fmla="*/ 3 w 3"/>
                  <a:gd name="T23" fmla="*/ 1 h 7"/>
                  <a:gd name="T24" fmla="*/ 3 w 3"/>
                  <a:gd name="T25" fmla="*/ 1 h 7"/>
                  <a:gd name="T26" fmla="*/ 2 w 3"/>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7">
                    <a:moveTo>
                      <a:pt x="2" y="0"/>
                    </a:moveTo>
                    <a:cubicBezTo>
                      <a:pt x="1" y="0"/>
                      <a:pt x="1" y="0"/>
                      <a:pt x="1" y="0"/>
                    </a:cubicBezTo>
                    <a:cubicBezTo>
                      <a:pt x="1" y="1"/>
                      <a:pt x="0" y="1"/>
                      <a:pt x="0" y="2"/>
                    </a:cubicBezTo>
                    <a:cubicBezTo>
                      <a:pt x="0" y="2"/>
                      <a:pt x="0" y="3"/>
                      <a:pt x="1" y="3"/>
                    </a:cubicBezTo>
                    <a:cubicBezTo>
                      <a:pt x="1" y="3"/>
                      <a:pt x="0" y="3"/>
                      <a:pt x="0" y="3"/>
                    </a:cubicBezTo>
                    <a:cubicBezTo>
                      <a:pt x="1" y="3"/>
                      <a:pt x="1" y="4"/>
                      <a:pt x="1" y="4"/>
                    </a:cubicBezTo>
                    <a:cubicBezTo>
                      <a:pt x="1" y="5"/>
                      <a:pt x="1" y="6"/>
                      <a:pt x="1" y="7"/>
                    </a:cubicBezTo>
                    <a:cubicBezTo>
                      <a:pt x="1" y="7"/>
                      <a:pt x="2" y="7"/>
                      <a:pt x="2" y="7"/>
                    </a:cubicBezTo>
                    <a:cubicBezTo>
                      <a:pt x="2" y="7"/>
                      <a:pt x="2" y="7"/>
                      <a:pt x="2" y="7"/>
                    </a:cubicBezTo>
                    <a:cubicBezTo>
                      <a:pt x="2" y="7"/>
                      <a:pt x="2" y="7"/>
                      <a:pt x="2" y="7"/>
                    </a:cubicBezTo>
                    <a:cubicBezTo>
                      <a:pt x="2" y="6"/>
                      <a:pt x="2" y="5"/>
                      <a:pt x="2" y="3"/>
                    </a:cubicBezTo>
                    <a:cubicBezTo>
                      <a:pt x="3" y="3"/>
                      <a:pt x="3" y="2"/>
                      <a:pt x="3" y="1"/>
                    </a:cubicBezTo>
                    <a:cubicBezTo>
                      <a:pt x="3" y="1"/>
                      <a:pt x="3" y="1"/>
                      <a:pt x="3" y="1"/>
                    </a:cubicBezTo>
                    <a:cubicBezTo>
                      <a:pt x="3"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516">
                <a:extLst>
                  <a:ext uri="{FF2B5EF4-FFF2-40B4-BE49-F238E27FC236}">
                    <a16:creationId xmlns:a16="http://schemas.microsoft.com/office/drawing/2014/main" id="{A9ACCBBD-6320-45FD-A8EA-8FB5D0C16123}"/>
                  </a:ext>
                </a:extLst>
              </p:cNvPr>
              <p:cNvSpPr>
                <a:spLocks/>
              </p:cNvSpPr>
              <p:nvPr/>
            </p:nvSpPr>
            <p:spPr bwMode="auto">
              <a:xfrm>
                <a:off x="6140779" y="3043859"/>
                <a:ext cx="28574" cy="14288"/>
              </a:xfrm>
              <a:custGeom>
                <a:avLst/>
                <a:gdLst>
                  <a:gd name="T0" fmla="*/ 1 w 8"/>
                  <a:gd name="T1" fmla="*/ 4 h 4"/>
                  <a:gd name="T2" fmla="*/ 3 w 8"/>
                  <a:gd name="T3" fmla="*/ 3 h 4"/>
                  <a:gd name="T4" fmla="*/ 6 w 8"/>
                  <a:gd name="T5" fmla="*/ 1 h 4"/>
                  <a:gd name="T6" fmla="*/ 7 w 8"/>
                  <a:gd name="T7" fmla="*/ 1 h 4"/>
                  <a:gd name="T8" fmla="*/ 8 w 8"/>
                  <a:gd name="T9" fmla="*/ 0 h 4"/>
                  <a:gd name="T10" fmla="*/ 7 w 8"/>
                  <a:gd name="T11" fmla="*/ 0 h 4"/>
                  <a:gd name="T12" fmla="*/ 3 w 8"/>
                  <a:gd name="T13" fmla="*/ 1 h 4"/>
                  <a:gd name="T14" fmla="*/ 2 w 8"/>
                  <a:gd name="T15" fmla="*/ 1 h 4"/>
                  <a:gd name="T16" fmla="*/ 1 w 8"/>
                  <a:gd name="T17" fmla="*/ 2 h 4"/>
                  <a:gd name="T18" fmla="*/ 0 w 8"/>
                  <a:gd name="T19" fmla="*/ 4 h 4"/>
                  <a:gd name="T20" fmla="*/ 1 w 8"/>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4">
                    <a:moveTo>
                      <a:pt x="1" y="4"/>
                    </a:moveTo>
                    <a:cubicBezTo>
                      <a:pt x="2" y="4"/>
                      <a:pt x="2" y="3"/>
                      <a:pt x="3" y="3"/>
                    </a:cubicBezTo>
                    <a:cubicBezTo>
                      <a:pt x="4" y="2"/>
                      <a:pt x="5" y="1"/>
                      <a:pt x="6" y="1"/>
                    </a:cubicBezTo>
                    <a:cubicBezTo>
                      <a:pt x="6" y="1"/>
                      <a:pt x="6" y="1"/>
                      <a:pt x="7" y="1"/>
                    </a:cubicBezTo>
                    <a:cubicBezTo>
                      <a:pt x="7" y="1"/>
                      <a:pt x="7" y="1"/>
                      <a:pt x="8" y="0"/>
                    </a:cubicBezTo>
                    <a:cubicBezTo>
                      <a:pt x="8" y="0"/>
                      <a:pt x="7" y="0"/>
                      <a:pt x="7" y="0"/>
                    </a:cubicBezTo>
                    <a:cubicBezTo>
                      <a:pt x="5" y="0"/>
                      <a:pt x="4" y="0"/>
                      <a:pt x="3" y="1"/>
                    </a:cubicBezTo>
                    <a:cubicBezTo>
                      <a:pt x="3" y="1"/>
                      <a:pt x="2" y="1"/>
                      <a:pt x="2" y="1"/>
                    </a:cubicBezTo>
                    <a:cubicBezTo>
                      <a:pt x="1" y="1"/>
                      <a:pt x="1" y="2"/>
                      <a:pt x="1" y="2"/>
                    </a:cubicBezTo>
                    <a:cubicBezTo>
                      <a:pt x="0" y="2"/>
                      <a:pt x="0" y="3"/>
                      <a:pt x="0" y="4"/>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517">
                <a:extLst>
                  <a:ext uri="{FF2B5EF4-FFF2-40B4-BE49-F238E27FC236}">
                    <a16:creationId xmlns:a16="http://schemas.microsoft.com/office/drawing/2014/main" id="{D4223DF0-12D7-430F-BFD8-341B8F45394A}"/>
                  </a:ext>
                </a:extLst>
              </p:cNvPr>
              <p:cNvSpPr>
                <a:spLocks/>
              </p:cNvSpPr>
              <p:nvPr/>
            </p:nvSpPr>
            <p:spPr bwMode="auto">
              <a:xfrm>
                <a:off x="4135808" y="2258063"/>
                <a:ext cx="19050" cy="19050"/>
              </a:xfrm>
              <a:custGeom>
                <a:avLst/>
                <a:gdLst>
                  <a:gd name="T0" fmla="*/ 1 w 5"/>
                  <a:gd name="T1" fmla="*/ 2 h 5"/>
                  <a:gd name="T2" fmla="*/ 1 w 5"/>
                  <a:gd name="T3" fmla="*/ 2 h 5"/>
                  <a:gd name="T4" fmla="*/ 3 w 5"/>
                  <a:gd name="T5" fmla="*/ 3 h 5"/>
                  <a:gd name="T6" fmla="*/ 3 w 5"/>
                  <a:gd name="T7" fmla="*/ 4 h 5"/>
                  <a:gd name="T8" fmla="*/ 4 w 5"/>
                  <a:gd name="T9" fmla="*/ 4 h 5"/>
                  <a:gd name="T10" fmla="*/ 5 w 5"/>
                  <a:gd name="T11" fmla="*/ 4 h 5"/>
                  <a:gd name="T12" fmla="*/ 5 w 5"/>
                  <a:gd name="T13" fmla="*/ 4 h 5"/>
                  <a:gd name="T14" fmla="*/ 5 w 5"/>
                  <a:gd name="T15" fmla="*/ 4 h 5"/>
                  <a:gd name="T16" fmla="*/ 4 w 5"/>
                  <a:gd name="T17" fmla="*/ 2 h 5"/>
                  <a:gd name="T18" fmla="*/ 3 w 5"/>
                  <a:gd name="T19" fmla="*/ 1 h 5"/>
                  <a:gd name="T20" fmla="*/ 2 w 5"/>
                  <a:gd name="T21" fmla="*/ 0 h 5"/>
                  <a:gd name="T22" fmla="*/ 1 w 5"/>
                  <a:gd name="T23" fmla="*/ 0 h 5"/>
                  <a:gd name="T24" fmla="*/ 0 w 5"/>
                  <a:gd name="T25" fmla="*/ 1 h 5"/>
                  <a:gd name="T26" fmla="*/ 1 w 5"/>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5">
                    <a:moveTo>
                      <a:pt x="1" y="2"/>
                    </a:moveTo>
                    <a:cubicBezTo>
                      <a:pt x="1" y="2"/>
                      <a:pt x="1" y="2"/>
                      <a:pt x="1" y="2"/>
                    </a:cubicBezTo>
                    <a:cubicBezTo>
                      <a:pt x="2" y="2"/>
                      <a:pt x="2" y="2"/>
                      <a:pt x="3" y="3"/>
                    </a:cubicBezTo>
                    <a:cubicBezTo>
                      <a:pt x="3" y="3"/>
                      <a:pt x="3" y="4"/>
                      <a:pt x="3" y="4"/>
                    </a:cubicBezTo>
                    <a:cubicBezTo>
                      <a:pt x="3" y="4"/>
                      <a:pt x="3" y="5"/>
                      <a:pt x="4" y="4"/>
                    </a:cubicBezTo>
                    <a:cubicBezTo>
                      <a:pt x="4" y="4"/>
                      <a:pt x="5" y="4"/>
                      <a:pt x="5" y="4"/>
                    </a:cubicBezTo>
                    <a:cubicBezTo>
                      <a:pt x="5" y="4"/>
                      <a:pt x="5" y="4"/>
                      <a:pt x="5" y="4"/>
                    </a:cubicBezTo>
                    <a:cubicBezTo>
                      <a:pt x="5" y="4"/>
                      <a:pt x="5" y="4"/>
                      <a:pt x="5" y="4"/>
                    </a:cubicBezTo>
                    <a:cubicBezTo>
                      <a:pt x="5" y="3"/>
                      <a:pt x="5" y="3"/>
                      <a:pt x="4" y="2"/>
                    </a:cubicBezTo>
                    <a:cubicBezTo>
                      <a:pt x="4" y="1"/>
                      <a:pt x="4" y="1"/>
                      <a:pt x="3" y="1"/>
                    </a:cubicBezTo>
                    <a:cubicBezTo>
                      <a:pt x="2" y="1"/>
                      <a:pt x="2" y="0"/>
                      <a:pt x="2" y="0"/>
                    </a:cubicBezTo>
                    <a:cubicBezTo>
                      <a:pt x="2" y="0"/>
                      <a:pt x="1" y="0"/>
                      <a:pt x="1" y="0"/>
                    </a:cubicBezTo>
                    <a:cubicBezTo>
                      <a:pt x="1" y="0"/>
                      <a:pt x="1" y="1"/>
                      <a:pt x="0" y="1"/>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518">
                <a:extLst>
                  <a:ext uri="{FF2B5EF4-FFF2-40B4-BE49-F238E27FC236}">
                    <a16:creationId xmlns:a16="http://schemas.microsoft.com/office/drawing/2014/main" id="{A647AEB1-AB22-414F-8A49-20E92CEBBA06}"/>
                  </a:ext>
                </a:extLst>
              </p:cNvPr>
              <p:cNvSpPr>
                <a:spLocks/>
              </p:cNvSpPr>
              <p:nvPr/>
            </p:nvSpPr>
            <p:spPr bwMode="auto">
              <a:xfrm>
                <a:off x="4729521" y="2135828"/>
                <a:ext cx="19050" cy="11113"/>
              </a:xfrm>
              <a:custGeom>
                <a:avLst/>
                <a:gdLst>
                  <a:gd name="T0" fmla="*/ 4 w 5"/>
                  <a:gd name="T1" fmla="*/ 3 h 3"/>
                  <a:gd name="T2" fmla="*/ 5 w 5"/>
                  <a:gd name="T3" fmla="*/ 2 h 3"/>
                  <a:gd name="T4" fmla="*/ 5 w 5"/>
                  <a:gd name="T5" fmla="*/ 1 h 3"/>
                  <a:gd name="T6" fmla="*/ 2 w 5"/>
                  <a:gd name="T7" fmla="*/ 0 h 3"/>
                  <a:gd name="T8" fmla="*/ 0 w 5"/>
                  <a:gd name="T9" fmla="*/ 1 h 3"/>
                  <a:gd name="T10" fmla="*/ 1 w 5"/>
                  <a:gd name="T11" fmla="*/ 1 h 3"/>
                  <a:gd name="T12" fmla="*/ 4 w 5"/>
                  <a:gd name="T13" fmla="*/ 3 h 3"/>
                  <a:gd name="T14" fmla="*/ 4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4" y="3"/>
                    </a:moveTo>
                    <a:cubicBezTo>
                      <a:pt x="4" y="3"/>
                      <a:pt x="5" y="2"/>
                      <a:pt x="5" y="2"/>
                    </a:cubicBezTo>
                    <a:cubicBezTo>
                      <a:pt x="5" y="2"/>
                      <a:pt x="5" y="2"/>
                      <a:pt x="5" y="1"/>
                    </a:cubicBezTo>
                    <a:cubicBezTo>
                      <a:pt x="4" y="1"/>
                      <a:pt x="3" y="0"/>
                      <a:pt x="2" y="0"/>
                    </a:cubicBezTo>
                    <a:cubicBezTo>
                      <a:pt x="1" y="0"/>
                      <a:pt x="1" y="0"/>
                      <a:pt x="0" y="1"/>
                    </a:cubicBezTo>
                    <a:cubicBezTo>
                      <a:pt x="0" y="1"/>
                      <a:pt x="0" y="1"/>
                      <a:pt x="1" y="1"/>
                    </a:cubicBezTo>
                    <a:cubicBezTo>
                      <a:pt x="2" y="2"/>
                      <a:pt x="3" y="2"/>
                      <a:pt x="4" y="3"/>
                    </a:cubicBezTo>
                    <a:cubicBezTo>
                      <a:pt x="4" y="3"/>
                      <a:pt x="4"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519">
                <a:extLst>
                  <a:ext uri="{FF2B5EF4-FFF2-40B4-BE49-F238E27FC236}">
                    <a16:creationId xmlns:a16="http://schemas.microsoft.com/office/drawing/2014/main" id="{747C4ED2-9326-4A8D-BFA6-0E43B785B21A}"/>
                  </a:ext>
                </a:extLst>
              </p:cNvPr>
              <p:cNvSpPr>
                <a:spLocks/>
              </p:cNvSpPr>
              <p:nvPr/>
            </p:nvSpPr>
            <p:spPr bwMode="auto">
              <a:xfrm>
                <a:off x="6148717" y="2878763"/>
                <a:ext cx="9525" cy="17462"/>
              </a:xfrm>
              <a:custGeom>
                <a:avLst/>
                <a:gdLst>
                  <a:gd name="T0" fmla="*/ 0 w 3"/>
                  <a:gd name="T1" fmla="*/ 0 h 5"/>
                  <a:gd name="T2" fmla="*/ 0 w 3"/>
                  <a:gd name="T3" fmla="*/ 1 h 5"/>
                  <a:gd name="T4" fmla="*/ 0 w 3"/>
                  <a:gd name="T5" fmla="*/ 2 h 5"/>
                  <a:gd name="T6" fmla="*/ 0 w 3"/>
                  <a:gd name="T7" fmla="*/ 2 h 5"/>
                  <a:gd name="T8" fmla="*/ 1 w 3"/>
                  <a:gd name="T9" fmla="*/ 2 h 5"/>
                  <a:gd name="T10" fmla="*/ 1 w 3"/>
                  <a:gd name="T11" fmla="*/ 2 h 5"/>
                  <a:gd name="T12" fmla="*/ 1 w 3"/>
                  <a:gd name="T13" fmla="*/ 2 h 5"/>
                  <a:gd name="T14" fmla="*/ 1 w 3"/>
                  <a:gd name="T15" fmla="*/ 2 h 5"/>
                  <a:gd name="T16" fmla="*/ 1 w 3"/>
                  <a:gd name="T17" fmla="*/ 2 h 5"/>
                  <a:gd name="T18" fmla="*/ 1 w 3"/>
                  <a:gd name="T19" fmla="*/ 2 h 5"/>
                  <a:gd name="T20" fmla="*/ 0 w 3"/>
                  <a:gd name="T21" fmla="*/ 2 h 5"/>
                  <a:gd name="T22" fmla="*/ 0 w 3"/>
                  <a:gd name="T23" fmla="*/ 2 h 5"/>
                  <a:gd name="T24" fmla="*/ 0 w 3"/>
                  <a:gd name="T25" fmla="*/ 4 h 5"/>
                  <a:gd name="T26" fmla="*/ 1 w 3"/>
                  <a:gd name="T27" fmla="*/ 5 h 5"/>
                  <a:gd name="T28" fmla="*/ 2 w 3"/>
                  <a:gd name="T29" fmla="*/ 5 h 5"/>
                  <a:gd name="T30" fmla="*/ 2 w 3"/>
                  <a:gd name="T31" fmla="*/ 5 h 5"/>
                  <a:gd name="T32" fmla="*/ 2 w 3"/>
                  <a:gd name="T33" fmla="*/ 4 h 5"/>
                  <a:gd name="T34" fmla="*/ 2 w 3"/>
                  <a:gd name="T35" fmla="*/ 4 h 5"/>
                  <a:gd name="T36" fmla="*/ 3 w 3"/>
                  <a:gd name="T37" fmla="*/ 2 h 5"/>
                  <a:gd name="T38" fmla="*/ 2 w 3"/>
                  <a:gd name="T39" fmla="*/ 1 h 5"/>
                  <a:gd name="T40" fmla="*/ 0 w 3"/>
                  <a:gd name="T4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5">
                    <a:moveTo>
                      <a:pt x="0" y="0"/>
                    </a:moveTo>
                    <a:cubicBezTo>
                      <a:pt x="0" y="0"/>
                      <a:pt x="0" y="1"/>
                      <a:pt x="0" y="1"/>
                    </a:cubicBezTo>
                    <a:cubicBezTo>
                      <a:pt x="0" y="1"/>
                      <a:pt x="0" y="2"/>
                      <a:pt x="0" y="2"/>
                    </a:cubicBezTo>
                    <a:cubicBezTo>
                      <a:pt x="0" y="2"/>
                      <a:pt x="0" y="2"/>
                      <a:pt x="0" y="2"/>
                    </a:cubicBezTo>
                    <a:cubicBezTo>
                      <a:pt x="0" y="2"/>
                      <a:pt x="0" y="2"/>
                      <a:pt x="1" y="2"/>
                    </a:cubicBezTo>
                    <a:cubicBezTo>
                      <a:pt x="1" y="2"/>
                      <a:pt x="1" y="2"/>
                      <a:pt x="1" y="2"/>
                    </a:cubicBezTo>
                    <a:cubicBezTo>
                      <a:pt x="1" y="2"/>
                      <a:pt x="1" y="2"/>
                      <a:pt x="1" y="2"/>
                    </a:cubicBezTo>
                    <a:cubicBezTo>
                      <a:pt x="1" y="2"/>
                      <a:pt x="1" y="2"/>
                      <a:pt x="1" y="2"/>
                    </a:cubicBezTo>
                    <a:cubicBezTo>
                      <a:pt x="1" y="3"/>
                      <a:pt x="1" y="3"/>
                      <a:pt x="1" y="2"/>
                    </a:cubicBezTo>
                    <a:cubicBezTo>
                      <a:pt x="0" y="2"/>
                      <a:pt x="0" y="2"/>
                      <a:pt x="1" y="2"/>
                    </a:cubicBezTo>
                    <a:cubicBezTo>
                      <a:pt x="0" y="2"/>
                      <a:pt x="0" y="2"/>
                      <a:pt x="0" y="2"/>
                    </a:cubicBezTo>
                    <a:cubicBezTo>
                      <a:pt x="0" y="2"/>
                      <a:pt x="0" y="2"/>
                      <a:pt x="0" y="2"/>
                    </a:cubicBezTo>
                    <a:cubicBezTo>
                      <a:pt x="0" y="3"/>
                      <a:pt x="0" y="3"/>
                      <a:pt x="0" y="4"/>
                    </a:cubicBezTo>
                    <a:cubicBezTo>
                      <a:pt x="1" y="4"/>
                      <a:pt x="1" y="5"/>
                      <a:pt x="1" y="5"/>
                    </a:cubicBezTo>
                    <a:cubicBezTo>
                      <a:pt x="1" y="5"/>
                      <a:pt x="1" y="5"/>
                      <a:pt x="2" y="5"/>
                    </a:cubicBezTo>
                    <a:cubicBezTo>
                      <a:pt x="2" y="5"/>
                      <a:pt x="2" y="5"/>
                      <a:pt x="2" y="5"/>
                    </a:cubicBezTo>
                    <a:cubicBezTo>
                      <a:pt x="2" y="5"/>
                      <a:pt x="2" y="4"/>
                      <a:pt x="2" y="4"/>
                    </a:cubicBezTo>
                    <a:cubicBezTo>
                      <a:pt x="2" y="4"/>
                      <a:pt x="2" y="4"/>
                      <a:pt x="2" y="4"/>
                    </a:cubicBezTo>
                    <a:cubicBezTo>
                      <a:pt x="3" y="3"/>
                      <a:pt x="3" y="3"/>
                      <a:pt x="3" y="2"/>
                    </a:cubicBezTo>
                    <a:cubicBezTo>
                      <a:pt x="2" y="2"/>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520">
                <a:extLst>
                  <a:ext uri="{FF2B5EF4-FFF2-40B4-BE49-F238E27FC236}">
                    <a16:creationId xmlns:a16="http://schemas.microsoft.com/office/drawing/2014/main" id="{BD14B6B5-951A-4C59-88FE-42C8150F3451}"/>
                  </a:ext>
                </a:extLst>
              </p:cNvPr>
              <p:cNvSpPr>
                <a:spLocks/>
              </p:cNvSpPr>
              <p:nvPr/>
            </p:nvSpPr>
            <p:spPr bwMode="auto">
              <a:xfrm>
                <a:off x="5489917" y="2107253"/>
                <a:ext cx="11113" cy="14288"/>
              </a:xfrm>
              <a:custGeom>
                <a:avLst/>
                <a:gdLst>
                  <a:gd name="T0" fmla="*/ 0 w 3"/>
                  <a:gd name="T1" fmla="*/ 1 h 4"/>
                  <a:gd name="T2" fmla="*/ 0 w 3"/>
                  <a:gd name="T3" fmla="*/ 1 h 4"/>
                  <a:gd name="T4" fmla="*/ 0 w 3"/>
                  <a:gd name="T5" fmla="*/ 4 h 4"/>
                  <a:gd name="T6" fmla="*/ 1 w 3"/>
                  <a:gd name="T7" fmla="*/ 4 h 4"/>
                  <a:gd name="T8" fmla="*/ 3 w 3"/>
                  <a:gd name="T9" fmla="*/ 4 h 4"/>
                  <a:gd name="T10" fmla="*/ 3 w 3"/>
                  <a:gd name="T11" fmla="*/ 3 h 4"/>
                  <a:gd name="T12" fmla="*/ 3 w 3"/>
                  <a:gd name="T13" fmla="*/ 3 h 4"/>
                  <a:gd name="T14" fmla="*/ 3 w 3"/>
                  <a:gd name="T15" fmla="*/ 2 h 4"/>
                  <a:gd name="T16" fmla="*/ 3 w 3"/>
                  <a:gd name="T17" fmla="*/ 2 h 4"/>
                  <a:gd name="T18" fmla="*/ 3 w 3"/>
                  <a:gd name="T19" fmla="*/ 1 h 4"/>
                  <a:gd name="T20" fmla="*/ 2 w 3"/>
                  <a:gd name="T21" fmla="*/ 0 h 4"/>
                  <a:gd name="T22" fmla="*/ 1 w 3"/>
                  <a:gd name="T23" fmla="*/ 1 h 4"/>
                  <a:gd name="T24" fmla="*/ 1 w 3"/>
                  <a:gd name="T25" fmla="*/ 1 h 4"/>
                  <a:gd name="T26" fmla="*/ 1 w 3"/>
                  <a:gd name="T27" fmla="*/ 1 h 4"/>
                  <a:gd name="T28" fmla="*/ 1 w 3"/>
                  <a:gd name="T29" fmla="*/ 1 h 4"/>
                  <a:gd name="T30" fmla="*/ 0 w 3"/>
                  <a:gd name="T3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4">
                    <a:moveTo>
                      <a:pt x="0" y="1"/>
                    </a:moveTo>
                    <a:cubicBezTo>
                      <a:pt x="0" y="1"/>
                      <a:pt x="0" y="1"/>
                      <a:pt x="0" y="1"/>
                    </a:cubicBezTo>
                    <a:cubicBezTo>
                      <a:pt x="0" y="2"/>
                      <a:pt x="0" y="3"/>
                      <a:pt x="0" y="4"/>
                    </a:cubicBezTo>
                    <a:cubicBezTo>
                      <a:pt x="0" y="4"/>
                      <a:pt x="1" y="4"/>
                      <a:pt x="1" y="4"/>
                    </a:cubicBezTo>
                    <a:cubicBezTo>
                      <a:pt x="2" y="4"/>
                      <a:pt x="2" y="4"/>
                      <a:pt x="3" y="4"/>
                    </a:cubicBezTo>
                    <a:cubicBezTo>
                      <a:pt x="3" y="4"/>
                      <a:pt x="3" y="3"/>
                      <a:pt x="3" y="3"/>
                    </a:cubicBezTo>
                    <a:cubicBezTo>
                      <a:pt x="3" y="3"/>
                      <a:pt x="3" y="3"/>
                      <a:pt x="3" y="3"/>
                    </a:cubicBezTo>
                    <a:cubicBezTo>
                      <a:pt x="3" y="3"/>
                      <a:pt x="3" y="3"/>
                      <a:pt x="3" y="2"/>
                    </a:cubicBezTo>
                    <a:cubicBezTo>
                      <a:pt x="2" y="2"/>
                      <a:pt x="2" y="2"/>
                      <a:pt x="3" y="2"/>
                    </a:cubicBezTo>
                    <a:cubicBezTo>
                      <a:pt x="3" y="1"/>
                      <a:pt x="3" y="1"/>
                      <a:pt x="3" y="1"/>
                    </a:cubicBezTo>
                    <a:cubicBezTo>
                      <a:pt x="3" y="0"/>
                      <a:pt x="2" y="0"/>
                      <a:pt x="2" y="0"/>
                    </a:cubicBezTo>
                    <a:cubicBezTo>
                      <a:pt x="2" y="0"/>
                      <a:pt x="1" y="1"/>
                      <a:pt x="1" y="1"/>
                    </a:cubicBezTo>
                    <a:cubicBezTo>
                      <a:pt x="1" y="1"/>
                      <a:pt x="1" y="1"/>
                      <a:pt x="1" y="1"/>
                    </a:cubicBezTo>
                    <a:cubicBezTo>
                      <a:pt x="1" y="1"/>
                      <a:pt x="1" y="1"/>
                      <a:pt x="1" y="1"/>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521">
                <a:extLst>
                  <a:ext uri="{FF2B5EF4-FFF2-40B4-BE49-F238E27FC236}">
                    <a16:creationId xmlns:a16="http://schemas.microsoft.com/office/drawing/2014/main" id="{090BC02E-06BC-4752-92B1-351834965552}"/>
                  </a:ext>
                </a:extLst>
              </p:cNvPr>
              <p:cNvSpPr>
                <a:spLocks/>
              </p:cNvSpPr>
              <p:nvPr/>
            </p:nvSpPr>
            <p:spPr bwMode="auto">
              <a:xfrm>
                <a:off x="5421657" y="2121541"/>
                <a:ext cx="17463" cy="11113"/>
              </a:xfrm>
              <a:custGeom>
                <a:avLst/>
                <a:gdLst>
                  <a:gd name="T0" fmla="*/ 1 w 5"/>
                  <a:gd name="T1" fmla="*/ 3 h 3"/>
                  <a:gd name="T2" fmla="*/ 3 w 5"/>
                  <a:gd name="T3" fmla="*/ 3 h 3"/>
                  <a:gd name="T4" fmla="*/ 3 w 5"/>
                  <a:gd name="T5" fmla="*/ 3 h 3"/>
                  <a:gd name="T6" fmla="*/ 3 w 5"/>
                  <a:gd name="T7" fmla="*/ 2 h 3"/>
                  <a:gd name="T8" fmla="*/ 3 w 5"/>
                  <a:gd name="T9" fmla="*/ 1 h 3"/>
                  <a:gd name="T10" fmla="*/ 4 w 5"/>
                  <a:gd name="T11" fmla="*/ 1 h 3"/>
                  <a:gd name="T12" fmla="*/ 5 w 5"/>
                  <a:gd name="T13" fmla="*/ 1 h 3"/>
                  <a:gd name="T14" fmla="*/ 5 w 5"/>
                  <a:gd name="T15" fmla="*/ 1 h 3"/>
                  <a:gd name="T16" fmla="*/ 3 w 5"/>
                  <a:gd name="T17" fmla="*/ 0 h 3"/>
                  <a:gd name="T18" fmla="*/ 2 w 5"/>
                  <a:gd name="T19" fmla="*/ 0 h 3"/>
                  <a:gd name="T20" fmla="*/ 0 w 5"/>
                  <a:gd name="T21" fmla="*/ 2 h 3"/>
                  <a:gd name="T22" fmla="*/ 1 w 5"/>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3">
                    <a:moveTo>
                      <a:pt x="1" y="3"/>
                    </a:moveTo>
                    <a:cubicBezTo>
                      <a:pt x="1" y="3"/>
                      <a:pt x="2" y="3"/>
                      <a:pt x="3" y="3"/>
                    </a:cubicBezTo>
                    <a:cubicBezTo>
                      <a:pt x="3" y="3"/>
                      <a:pt x="3" y="3"/>
                      <a:pt x="3" y="3"/>
                    </a:cubicBezTo>
                    <a:cubicBezTo>
                      <a:pt x="3" y="3"/>
                      <a:pt x="3" y="2"/>
                      <a:pt x="3" y="2"/>
                    </a:cubicBezTo>
                    <a:cubicBezTo>
                      <a:pt x="3" y="2"/>
                      <a:pt x="3" y="1"/>
                      <a:pt x="3" y="1"/>
                    </a:cubicBezTo>
                    <a:cubicBezTo>
                      <a:pt x="3" y="1"/>
                      <a:pt x="4" y="1"/>
                      <a:pt x="4" y="1"/>
                    </a:cubicBezTo>
                    <a:cubicBezTo>
                      <a:pt x="4" y="1"/>
                      <a:pt x="5" y="1"/>
                      <a:pt x="5" y="1"/>
                    </a:cubicBezTo>
                    <a:cubicBezTo>
                      <a:pt x="5" y="1"/>
                      <a:pt x="5" y="1"/>
                      <a:pt x="5" y="1"/>
                    </a:cubicBezTo>
                    <a:cubicBezTo>
                      <a:pt x="4" y="0"/>
                      <a:pt x="4" y="0"/>
                      <a:pt x="3" y="0"/>
                    </a:cubicBezTo>
                    <a:cubicBezTo>
                      <a:pt x="3" y="0"/>
                      <a:pt x="2" y="0"/>
                      <a:pt x="2" y="0"/>
                    </a:cubicBezTo>
                    <a:cubicBezTo>
                      <a:pt x="1" y="0"/>
                      <a:pt x="1" y="1"/>
                      <a:pt x="0" y="2"/>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Oval 522">
                <a:extLst>
                  <a:ext uri="{FF2B5EF4-FFF2-40B4-BE49-F238E27FC236}">
                    <a16:creationId xmlns:a16="http://schemas.microsoft.com/office/drawing/2014/main" id="{95EC58D5-C4A4-4105-A0E2-1FDFA2B209EC}"/>
                  </a:ext>
                </a:extLst>
              </p:cNvPr>
              <p:cNvSpPr>
                <a:spLocks noChangeArrowheads="1"/>
              </p:cNvSpPr>
              <p:nvPr/>
            </p:nvSpPr>
            <p:spPr bwMode="auto">
              <a:xfrm>
                <a:off x="5431181" y="213265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523">
                <a:extLst>
                  <a:ext uri="{FF2B5EF4-FFF2-40B4-BE49-F238E27FC236}">
                    <a16:creationId xmlns:a16="http://schemas.microsoft.com/office/drawing/2014/main" id="{B348B8FB-B316-4797-909E-E4E1A04A5797}"/>
                  </a:ext>
                </a:extLst>
              </p:cNvPr>
              <p:cNvSpPr>
                <a:spLocks/>
              </p:cNvSpPr>
              <p:nvPr/>
            </p:nvSpPr>
            <p:spPr bwMode="auto">
              <a:xfrm>
                <a:off x="5475630" y="2121541"/>
                <a:ext cx="14288" cy="14288"/>
              </a:xfrm>
              <a:custGeom>
                <a:avLst/>
                <a:gdLst>
                  <a:gd name="T0" fmla="*/ 0 w 4"/>
                  <a:gd name="T1" fmla="*/ 1 h 4"/>
                  <a:gd name="T2" fmla="*/ 0 w 4"/>
                  <a:gd name="T3" fmla="*/ 2 h 4"/>
                  <a:gd name="T4" fmla="*/ 1 w 4"/>
                  <a:gd name="T5" fmla="*/ 3 h 4"/>
                  <a:gd name="T6" fmla="*/ 2 w 4"/>
                  <a:gd name="T7" fmla="*/ 3 h 4"/>
                  <a:gd name="T8" fmla="*/ 2 w 4"/>
                  <a:gd name="T9" fmla="*/ 3 h 4"/>
                  <a:gd name="T10" fmla="*/ 3 w 4"/>
                  <a:gd name="T11" fmla="*/ 2 h 4"/>
                  <a:gd name="T12" fmla="*/ 4 w 4"/>
                  <a:gd name="T13" fmla="*/ 2 h 4"/>
                  <a:gd name="T14" fmla="*/ 3 w 4"/>
                  <a:gd name="T15" fmla="*/ 1 h 4"/>
                  <a:gd name="T16" fmla="*/ 3 w 4"/>
                  <a:gd name="T17" fmla="*/ 0 h 4"/>
                  <a:gd name="T18" fmla="*/ 2 w 4"/>
                  <a:gd name="T19" fmla="*/ 0 h 4"/>
                  <a:gd name="T20" fmla="*/ 0 w 4"/>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0" y="1"/>
                    </a:moveTo>
                    <a:cubicBezTo>
                      <a:pt x="0" y="1"/>
                      <a:pt x="0" y="2"/>
                      <a:pt x="0" y="2"/>
                    </a:cubicBezTo>
                    <a:cubicBezTo>
                      <a:pt x="0" y="2"/>
                      <a:pt x="0" y="3"/>
                      <a:pt x="1" y="3"/>
                    </a:cubicBezTo>
                    <a:cubicBezTo>
                      <a:pt x="1" y="3"/>
                      <a:pt x="1" y="4"/>
                      <a:pt x="2" y="3"/>
                    </a:cubicBezTo>
                    <a:cubicBezTo>
                      <a:pt x="2" y="3"/>
                      <a:pt x="2" y="3"/>
                      <a:pt x="2" y="3"/>
                    </a:cubicBezTo>
                    <a:cubicBezTo>
                      <a:pt x="3" y="3"/>
                      <a:pt x="3" y="3"/>
                      <a:pt x="3" y="2"/>
                    </a:cubicBezTo>
                    <a:cubicBezTo>
                      <a:pt x="3" y="2"/>
                      <a:pt x="4" y="2"/>
                      <a:pt x="4" y="2"/>
                    </a:cubicBezTo>
                    <a:cubicBezTo>
                      <a:pt x="4" y="1"/>
                      <a:pt x="4" y="1"/>
                      <a:pt x="3" y="1"/>
                    </a:cubicBezTo>
                    <a:cubicBezTo>
                      <a:pt x="3" y="0"/>
                      <a:pt x="3" y="0"/>
                      <a:pt x="3" y="0"/>
                    </a:cubicBezTo>
                    <a:cubicBezTo>
                      <a:pt x="2" y="0"/>
                      <a:pt x="2" y="0"/>
                      <a:pt x="2" y="0"/>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524">
                <a:extLst>
                  <a:ext uri="{FF2B5EF4-FFF2-40B4-BE49-F238E27FC236}">
                    <a16:creationId xmlns:a16="http://schemas.microsoft.com/office/drawing/2014/main" id="{62AEB590-A67A-4F56-A178-575F4489DCEE}"/>
                  </a:ext>
                </a:extLst>
              </p:cNvPr>
              <p:cNvSpPr>
                <a:spLocks/>
              </p:cNvSpPr>
              <p:nvPr/>
            </p:nvSpPr>
            <p:spPr bwMode="auto">
              <a:xfrm>
                <a:off x="5501030" y="2092966"/>
                <a:ext cx="9525" cy="14288"/>
              </a:xfrm>
              <a:custGeom>
                <a:avLst/>
                <a:gdLst>
                  <a:gd name="T0" fmla="*/ 1 w 3"/>
                  <a:gd name="T1" fmla="*/ 4 h 4"/>
                  <a:gd name="T2" fmla="*/ 1 w 3"/>
                  <a:gd name="T3" fmla="*/ 4 h 4"/>
                  <a:gd name="T4" fmla="*/ 2 w 3"/>
                  <a:gd name="T5" fmla="*/ 3 h 4"/>
                  <a:gd name="T6" fmla="*/ 3 w 3"/>
                  <a:gd name="T7" fmla="*/ 2 h 4"/>
                  <a:gd name="T8" fmla="*/ 1 w 3"/>
                  <a:gd name="T9" fmla="*/ 0 h 4"/>
                  <a:gd name="T10" fmla="*/ 1 w 3"/>
                  <a:gd name="T11" fmla="*/ 0 h 4"/>
                  <a:gd name="T12" fmla="*/ 0 w 3"/>
                  <a:gd name="T13" fmla="*/ 1 h 4"/>
                  <a:gd name="T14" fmla="*/ 0 w 3"/>
                  <a:gd name="T15" fmla="*/ 2 h 4"/>
                  <a:gd name="T16" fmla="*/ 1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4"/>
                    </a:moveTo>
                    <a:cubicBezTo>
                      <a:pt x="1" y="4"/>
                      <a:pt x="1" y="4"/>
                      <a:pt x="1" y="4"/>
                    </a:cubicBezTo>
                    <a:cubicBezTo>
                      <a:pt x="2" y="4"/>
                      <a:pt x="2" y="3"/>
                      <a:pt x="2" y="3"/>
                    </a:cubicBezTo>
                    <a:cubicBezTo>
                      <a:pt x="3" y="3"/>
                      <a:pt x="3" y="2"/>
                      <a:pt x="3" y="2"/>
                    </a:cubicBezTo>
                    <a:cubicBezTo>
                      <a:pt x="2" y="1"/>
                      <a:pt x="2" y="1"/>
                      <a:pt x="1" y="0"/>
                    </a:cubicBezTo>
                    <a:cubicBezTo>
                      <a:pt x="1" y="0"/>
                      <a:pt x="1" y="0"/>
                      <a:pt x="1" y="0"/>
                    </a:cubicBezTo>
                    <a:cubicBezTo>
                      <a:pt x="0" y="0"/>
                      <a:pt x="0" y="1"/>
                      <a:pt x="0" y="1"/>
                    </a:cubicBezTo>
                    <a:cubicBezTo>
                      <a:pt x="0" y="1"/>
                      <a:pt x="0" y="2"/>
                      <a:pt x="0" y="2"/>
                    </a:cubicBezTo>
                    <a:cubicBezTo>
                      <a:pt x="0" y="3"/>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525">
                <a:extLst>
                  <a:ext uri="{FF2B5EF4-FFF2-40B4-BE49-F238E27FC236}">
                    <a16:creationId xmlns:a16="http://schemas.microsoft.com/office/drawing/2014/main" id="{CB6E0571-AC63-4449-98EC-1C02A974FC35}"/>
                  </a:ext>
                </a:extLst>
              </p:cNvPr>
              <p:cNvSpPr>
                <a:spLocks/>
              </p:cNvSpPr>
              <p:nvPr/>
            </p:nvSpPr>
            <p:spPr bwMode="auto">
              <a:xfrm>
                <a:off x="6177291" y="2997823"/>
                <a:ext cx="20638" cy="11113"/>
              </a:xfrm>
              <a:custGeom>
                <a:avLst/>
                <a:gdLst>
                  <a:gd name="T0" fmla="*/ 1 w 6"/>
                  <a:gd name="T1" fmla="*/ 2 h 3"/>
                  <a:gd name="T2" fmla="*/ 5 w 6"/>
                  <a:gd name="T3" fmla="*/ 3 h 3"/>
                  <a:gd name="T4" fmla="*/ 5 w 6"/>
                  <a:gd name="T5" fmla="*/ 3 h 3"/>
                  <a:gd name="T6" fmla="*/ 6 w 6"/>
                  <a:gd name="T7" fmla="*/ 2 h 3"/>
                  <a:gd name="T8" fmla="*/ 6 w 6"/>
                  <a:gd name="T9" fmla="*/ 2 h 3"/>
                  <a:gd name="T10" fmla="*/ 5 w 6"/>
                  <a:gd name="T11" fmla="*/ 1 h 3"/>
                  <a:gd name="T12" fmla="*/ 1 w 6"/>
                  <a:gd name="T13" fmla="*/ 1 h 3"/>
                  <a:gd name="T14" fmla="*/ 0 w 6"/>
                  <a:gd name="T15" fmla="*/ 1 h 3"/>
                  <a:gd name="T16" fmla="*/ 1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1" y="2"/>
                    </a:moveTo>
                    <a:cubicBezTo>
                      <a:pt x="2" y="2"/>
                      <a:pt x="4" y="2"/>
                      <a:pt x="5" y="3"/>
                    </a:cubicBezTo>
                    <a:cubicBezTo>
                      <a:pt x="5" y="3"/>
                      <a:pt x="5" y="3"/>
                      <a:pt x="5" y="3"/>
                    </a:cubicBezTo>
                    <a:cubicBezTo>
                      <a:pt x="6" y="3"/>
                      <a:pt x="6" y="3"/>
                      <a:pt x="6" y="2"/>
                    </a:cubicBezTo>
                    <a:cubicBezTo>
                      <a:pt x="6" y="2"/>
                      <a:pt x="6" y="2"/>
                      <a:pt x="6" y="2"/>
                    </a:cubicBezTo>
                    <a:cubicBezTo>
                      <a:pt x="6" y="1"/>
                      <a:pt x="5" y="1"/>
                      <a:pt x="5" y="1"/>
                    </a:cubicBezTo>
                    <a:cubicBezTo>
                      <a:pt x="4" y="0"/>
                      <a:pt x="2" y="0"/>
                      <a:pt x="1" y="1"/>
                    </a:cubicBezTo>
                    <a:cubicBezTo>
                      <a:pt x="0" y="1"/>
                      <a:pt x="0" y="1"/>
                      <a:pt x="0" y="1"/>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526">
                <a:extLst>
                  <a:ext uri="{FF2B5EF4-FFF2-40B4-BE49-F238E27FC236}">
                    <a16:creationId xmlns:a16="http://schemas.microsoft.com/office/drawing/2014/main" id="{52E995F3-581A-4A2D-B215-88BCCE41AA87}"/>
                  </a:ext>
                </a:extLst>
              </p:cNvPr>
              <p:cNvSpPr>
                <a:spLocks/>
              </p:cNvSpPr>
              <p:nvPr/>
            </p:nvSpPr>
            <p:spPr bwMode="auto">
              <a:xfrm>
                <a:off x="6437636" y="3145457"/>
                <a:ext cx="17463" cy="17462"/>
              </a:xfrm>
              <a:custGeom>
                <a:avLst/>
                <a:gdLst>
                  <a:gd name="T0" fmla="*/ 4 w 5"/>
                  <a:gd name="T1" fmla="*/ 5 h 5"/>
                  <a:gd name="T2" fmla="*/ 5 w 5"/>
                  <a:gd name="T3" fmla="*/ 5 h 5"/>
                  <a:gd name="T4" fmla="*/ 5 w 5"/>
                  <a:gd name="T5" fmla="*/ 5 h 5"/>
                  <a:gd name="T6" fmla="*/ 5 w 5"/>
                  <a:gd name="T7" fmla="*/ 4 h 5"/>
                  <a:gd name="T8" fmla="*/ 2 w 5"/>
                  <a:gd name="T9" fmla="*/ 1 h 5"/>
                  <a:gd name="T10" fmla="*/ 1 w 5"/>
                  <a:gd name="T11" fmla="*/ 0 h 5"/>
                  <a:gd name="T12" fmla="*/ 1 w 5"/>
                  <a:gd name="T13" fmla="*/ 0 h 5"/>
                  <a:gd name="T14" fmla="*/ 0 w 5"/>
                  <a:gd name="T15" fmla="*/ 0 h 5"/>
                  <a:gd name="T16" fmla="*/ 0 w 5"/>
                  <a:gd name="T17" fmla="*/ 0 h 5"/>
                  <a:gd name="T18" fmla="*/ 2 w 5"/>
                  <a:gd name="T19" fmla="*/ 3 h 5"/>
                  <a:gd name="T20" fmla="*/ 4 w 5"/>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4" y="5"/>
                    </a:moveTo>
                    <a:cubicBezTo>
                      <a:pt x="5" y="5"/>
                      <a:pt x="5" y="5"/>
                      <a:pt x="5" y="5"/>
                    </a:cubicBezTo>
                    <a:cubicBezTo>
                      <a:pt x="5" y="5"/>
                      <a:pt x="5" y="5"/>
                      <a:pt x="5" y="5"/>
                    </a:cubicBezTo>
                    <a:cubicBezTo>
                      <a:pt x="5" y="4"/>
                      <a:pt x="5" y="4"/>
                      <a:pt x="5" y="4"/>
                    </a:cubicBezTo>
                    <a:cubicBezTo>
                      <a:pt x="4" y="3"/>
                      <a:pt x="3" y="2"/>
                      <a:pt x="2" y="1"/>
                    </a:cubicBezTo>
                    <a:cubicBezTo>
                      <a:pt x="2" y="1"/>
                      <a:pt x="1" y="0"/>
                      <a:pt x="1" y="0"/>
                    </a:cubicBezTo>
                    <a:cubicBezTo>
                      <a:pt x="1" y="0"/>
                      <a:pt x="1" y="0"/>
                      <a:pt x="1" y="0"/>
                    </a:cubicBezTo>
                    <a:cubicBezTo>
                      <a:pt x="1" y="0"/>
                      <a:pt x="0" y="0"/>
                      <a:pt x="0" y="0"/>
                    </a:cubicBezTo>
                    <a:cubicBezTo>
                      <a:pt x="0" y="0"/>
                      <a:pt x="0" y="0"/>
                      <a:pt x="0" y="0"/>
                    </a:cubicBezTo>
                    <a:cubicBezTo>
                      <a:pt x="0" y="1"/>
                      <a:pt x="1" y="2"/>
                      <a:pt x="2" y="3"/>
                    </a:cubicBezTo>
                    <a:cubicBezTo>
                      <a:pt x="3" y="3"/>
                      <a:pt x="3" y="4"/>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527">
                <a:extLst>
                  <a:ext uri="{FF2B5EF4-FFF2-40B4-BE49-F238E27FC236}">
                    <a16:creationId xmlns:a16="http://schemas.microsoft.com/office/drawing/2014/main" id="{7CE2EC99-C906-4202-9914-E7124C533E7C}"/>
                  </a:ext>
                </a:extLst>
              </p:cNvPr>
              <p:cNvSpPr>
                <a:spLocks/>
              </p:cNvSpPr>
              <p:nvPr/>
            </p:nvSpPr>
            <p:spPr bwMode="auto">
              <a:xfrm>
                <a:off x="6086805" y="3040684"/>
                <a:ext cx="22225" cy="7938"/>
              </a:xfrm>
              <a:custGeom>
                <a:avLst/>
                <a:gdLst>
                  <a:gd name="T0" fmla="*/ 0 w 6"/>
                  <a:gd name="T1" fmla="*/ 1 h 2"/>
                  <a:gd name="T2" fmla="*/ 1 w 6"/>
                  <a:gd name="T3" fmla="*/ 2 h 2"/>
                  <a:gd name="T4" fmla="*/ 2 w 6"/>
                  <a:gd name="T5" fmla="*/ 2 h 2"/>
                  <a:gd name="T6" fmla="*/ 6 w 6"/>
                  <a:gd name="T7" fmla="*/ 1 h 2"/>
                  <a:gd name="T8" fmla="*/ 6 w 6"/>
                  <a:gd name="T9" fmla="*/ 1 h 2"/>
                  <a:gd name="T10" fmla="*/ 4 w 6"/>
                  <a:gd name="T11" fmla="*/ 0 h 2"/>
                  <a:gd name="T12" fmla="*/ 4 w 6"/>
                  <a:gd name="T13" fmla="*/ 0 h 2"/>
                  <a:gd name="T14" fmla="*/ 3 w 6"/>
                  <a:gd name="T15" fmla="*/ 1 h 2"/>
                  <a:gd name="T16" fmla="*/ 1 w 6"/>
                  <a:gd name="T17" fmla="*/ 0 h 2"/>
                  <a:gd name="T18" fmla="*/ 0 w 6"/>
                  <a:gd name="T19" fmla="*/ 1 h 2"/>
                  <a:gd name="T20" fmla="*/ 0 w 6"/>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
                    <a:moveTo>
                      <a:pt x="0" y="1"/>
                    </a:moveTo>
                    <a:cubicBezTo>
                      <a:pt x="0" y="2"/>
                      <a:pt x="1" y="2"/>
                      <a:pt x="1" y="2"/>
                    </a:cubicBezTo>
                    <a:cubicBezTo>
                      <a:pt x="2" y="2"/>
                      <a:pt x="2" y="2"/>
                      <a:pt x="2" y="2"/>
                    </a:cubicBezTo>
                    <a:cubicBezTo>
                      <a:pt x="4" y="2"/>
                      <a:pt x="5" y="2"/>
                      <a:pt x="6" y="1"/>
                    </a:cubicBezTo>
                    <a:cubicBezTo>
                      <a:pt x="6" y="1"/>
                      <a:pt x="6" y="1"/>
                      <a:pt x="6" y="1"/>
                    </a:cubicBezTo>
                    <a:cubicBezTo>
                      <a:pt x="6" y="0"/>
                      <a:pt x="5" y="0"/>
                      <a:pt x="4" y="0"/>
                    </a:cubicBezTo>
                    <a:cubicBezTo>
                      <a:pt x="4" y="0"/>
                      <a:pt x="4" y="0"/>
                      <a:pt x="4" y="0"/>
                    </a:cubicBezTo>
                    <a:cubicBezTo>
                      <a:pt x="3" y="0"/>
                      <a:pt x="3" y="1"/>
                      <a:pt x="3" y="1"/>
                    </a:cubicBezTo>
                    <a:cubicBezTo>
                      <a:pt x="2" y="0"/>
                      <a:pt x="2" y="1"/>
                      <a:pt x="1"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528">
                <a:extLst>
                  <a:ext uri="{FF2B5EF4-FFF2-40B4-BE49-F238E27FC236}">
                    <a16:creationId xmlns:a16="http://schemas.microsoft.com/office/drawing/2014/main" id="{E584ACEB-C6C9-46A1-8D16-1263A55087B9}"/>
                  </a:ext>
                </a:extLst>
              </p:cNvPr>
              <p:cNvSpPr>
                <a:spLocks/>
              </p:cNvSpPr>
              <p:nvPr/>
            </p:nvSpPr>
            <p:spPr bwMode="auto">
              <a:xfrm>
                <a:off x="6115379" y="3040684"/>
                <a:ext cx="22225" cy="7938"/>
              </a:xfrm>
              <a:custGeom>
                <a:avLst/>
                <a:gdLst>
                  <a:gd name="T0" fmla="*/ 5 w 6"/>
                  <a:gd name="T1" fmla="*/ 1 h 2"/>
                  <a:gd name="T2" fmla="*/ 6 w 6"/>
                  <a:gd name="T3" fmla="*/ 1 h 2"/>
                  <a:gd name="T4" fmla="*/ 6 w 6"/>
                  <a:gd name="T5" fmla="*/ 1 h 2"/>
                  <a:gd name="T6" fmla="*/ 6 w 6"/>
                  <a:gd name="T7" fmla="*/ 0 h 2"/>
                  <a:gd name="T8" fmla="*/ 6 w 6"/>
                  <a:gd name="T9" fmla="*/ 0 h 2"/>
                  <a:gd name="T10" fmla="*/ 4 w 6"/>
                  <a:gd name="T11" fmla="*/ 0 h 2"/>
                  <a:gd name="T12" fmla="*/ 2 w 6"/>
                  <a:gd name="T13" fmla="*/ 0 h 2"/>
                  <a:gd name="T14" fmla="*/ 1 w 6"/>
                  <a:gd name="T15" fmla="*/ 0 h 2"/>
                  <a:gd name="T16" fmla="*/ 0 w 6"/>
                  <a:gd name="T17" fmla="*/ 1 h 2"/>
                  <a:gd name="T18" fmla="*/ 0 w 6"/>
                  <a:gd name="T19" fmla="*/ 1 h 2"/>
                  <a:gd name="T20" fmla="*/ 0 w 6"/>
                  <a:gd name="T21" fmla="*/ 1 h 2"/>
                  <a:gd name="T22" fmla="*/ 2 w 6"/>
                  <a:gd name="T23" fmla="*/ 2 h 2"/>
                  <a:gd name="T24" fmla="*/ 5 w 6"/>
                  <a:gd name="T2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2">
                    <a:moveTo>
                      <a:pt x="5" y="1"/>
                    </a:moveTo>
                    <a:cubicBezTo>
                      <a:pt x="6" y="1"/>
                      <a:pt x="6" y="1"/>
                      <a:pt x="6" y="1"/>
                    </a:cubicBezTo>
                    <a:cubicBezTo>
                      <a:pt x="6" y="1"/>
                      <a:pt x="6" y="1"/>
                      <a:pt x="6" y="1"/>
                    </a:cubicBezTo>
                    <a:cubicBezTo>
                      <a:pt x="6" y="0"/>
                      <a:pt x="6" y="0"/>
                      <a:pt x="6" y="0"/>
                    </a:cubicBezTo>
                    <a:cubicBezTo>
                      <a:pt x="6" y="0"/>
                      <a:pt x="6" y="0"/>
                      <a:pt x="6" y="0"/>
                    </a:cubicBezTo>
                    <a:cubicBezTo>
                      <a:pt x="5" y="0"/>
                      <a:pt x="5" y="1"/>
                      <a:pt x="4" y="0"/>
                    </a:cubicBezTo>
                    <a:cubicBezTo>
                      <a:pt x="3" y="0"/>
                      <a:pt x="2" y="0"/>
                      <a:pt x="2" y="0"/>
                    </a:cubicBezTo>
                    <a:cubicBezTo>
                      <a:pt x="2" y="0"/>
                      <a:pt x="1" y="0"/>
                      <a:pt x="1" y="0"/>
                    </a:cubicBezTo>
                    <a:cubicBezTo>
                      <a:pt x="1" y="0"/>
                      <a:pt x="0" y="0"/>
                      <a:pt x="0" y="1"/>
                    </a:cubicBezTo>
                    <a:cubicBezTo>
                      <a:pt x="0" y="1"/>
                      <a:pt x="0" y="1"/>
                      <a:pt x="0" y="1"/>
                    </a:cubicBezTo>
                    <a:cubicBezTo>
                      <a:pt x="0" y="1"/>
                      <a:pt x="0" y="1"/>
                      <a:pt x="0" y="1"/>
                    </a:cubicBezTo>
                    <a:cubicBezTo>
                      <a:pt x="1" y="2"/>
                      <a:pt x="1" y="2"/>
                      <a:pt x="2" y="2"/>
                    </a:cubicBezTo>
                    <a:cubicBezTo>
                      <a:pt x="3" y="2"/>
                      <a:pt x="4"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529">
                <a:extLst>
                  <a:ext uri="{FF2B5EF4-FFF2-40B4-BE49-F238E27FC236}">
                    <a16:creationId xmlns:a16="http://schemas.microsoft.com/office/drawing/2014/main" id="{967C1BB2-94BA-4203-9AA2-65D059C5C523}"/>
                  </a:ext>
                </a:extLst>
              </p:cNvPr>
              <p:cNvSpPr>
                <a:spLocks/>
              </p:cNvSpPr>
              <p:nvPr/>
            </p:nvSpPr>
            <p:spPr bwMode="auto">
              <a:xfrm>
                <a:off x="5496267" y="2326324"/>
                <a:ext cx="14288" cy="14288"/>
              </a:xfrm>
              <a:custGeom>
                <a:avLst/>
                <a:gdLst>
                  <a:gd name="T0" fmla="*/ 1 w 4"/>
                  <a:gd name="T1" fmla="*/ 1 h 4"/>
                  <a:gd name="T2" fmla="*/ 0 w 4"/>
                  <a:gd name="T3" fmla="*/ 2 h 4"/>
                  <a:gd name="T4" fmla="*/ 1 w 4"/>
                  <a:gd name="T5" fmla="*/ 3 h 4"/>
                  <a:gd name="T6" fmla="*/ 2 w 4"/>
                  <a:gd name="T7" fmla="*/ 4 h 4"/>
                  <a:gd name="T8" fmla="*/ 4 w 4"/>
                  <a:gd name="T9" fmla="*/ 2 h 4"/>
                  <a:gd name="T10" fmla="*/ 3 w 4"/>
                  <a:gd name="T11" fmla="*/ 1 h 4"/>
                  <a:gd name="T12" fmla="*/ 1 w 4"/>
                  <a:gd name="T13" fmla="*/ 0 h 4"/>
                  <a:gd name="T14" fmla="*/ 1 w 4"/>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1" y="1"/>
                    </a:moveTo>
                    <a:cubicBezTo>
                      <a:pt x="1" y="1"/>
                      <a:pt x="0" y="2"/>
                      <a:pt x="0" y="2"/>
                    </a:cubicBezTo>
                    <a:cubicBezTo>
                      <a:pt x="1" y="2"/>
                      <a:pt x="1" y="3"/>
                      <a:pt x="1" y="3"/>
                    </a:cubicBezTo>
                    <a:cubicBezTo>
                      <a:pt x="1" y="4"/>
                      <a:pt x="1" y="4"/>
                      <a:pt x="2" y="4"/>
                    </a:cubicBezTo>
                    <a:cubicBezTo>
                      <a:pt x="3" y="3"/>
                      <a:pt x="3" y="3"/>
                      <a:pt x="4" y="2"/>
                    </a:cubicBezTo>
                    <a:cubicBezTo>
                      <a:pt x="4" y="2"/>
                      <a:pt x="4" y="1"/>
                      <a:pt x="3" y="1"/>
                    </a:cubicBezTo>
                    <a:cubicBezTo>
                      <a:pt x="3" y="1"/>
                      <a:pt x="2"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530">
                <a:extLst>
                  <a:ext uri="{FF2B5EF4-FFF2-40B4-BE49-F238E27FC236}">
                    <a16:creationId xmlns:a16="http://schemas.microsoft.com/office/drawing/2014/main" id="{4710FD6F-A87F-425C-9966-D65A98D5D681}"/>
                  </a:ext>
                </a:extLst>
              </p:cNvPr>
              <p:cNvSpPr>
                <a:spLocks/>
              </p:cNvSpPr>
              <p:nvPr/>
            </p:nvSpPr>
            <p:spPr bwMode="auto">
              <a:xfrm>
                <a:off x="4689834" y="2396172"/>
                <a:ext cx="14288" cy="6350"/>
              </a:xfrm>
              <a:custGeom>
                <a:avLst/>
                <a:gdLst>
                  <a:gd name="T0" fmla="*/ 4 w 4"/>
                  <a:gd name="T1" fmla="*/ 0 h 2"/>
                  <a:gd name="T2" fmla="*/ 4 w 4"/>
                  <a:gd name="T3" fmla="*/ 0 h 2"/>
                  <a:gd name="T4" fmla="*/ 4 w 4"/>
                  <a:gd name="T5" fmla="*/ 0 h 2"/>
                  <a:gd name="T6" fmla="*/ 3 w 4"/>
                  <a:gd name="T7" fmla="*/ 0 h 2"/>
                  <a:gd name="T8" fmla="*/ 2 w 4"/>
                  <a:gd name="T9" fmla="*/ 0 h 2"/>
                  <a:gd name="T10" fmla="*/ 1 w 4"/>
                  <a:gd name="T11" fmla="*/ 0 h 2"/>
                  <a:gd name="T12" fmla="*/ 0 w 4"/>
                  <a:gd name="T13" fmla="*/ 1 h 2"/>
                  <a:gd name="T14" fmla="*/ 0 w 4"/>
                  <a:gd name="T15" fmla="*/ 2 h 2"/>
                  <a:gd name="T16" fmla="*/ 1 w 4"/>
                  <a:gd name="T17" fmla="*/ 2 h 2"/>
                  <a:gd name="T18" fmla="*/ 1 w 4"/>
                  <a:gd name="T19" fmla="*/ 2 h 2"/>
                  <a:gd name="T20" fmla="*/ 4 w 4"/>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4" y="0"/>
                    </a:moveTo>
                    <a:cubicBezTo>
                      <a:pt x="4" y="0"/>
                      <a:pt x="4" y="0"/>
                      <a:pt x="4" y="0"/>
                    </a:cubicBezTo>
                    <a:cubicBezTo>
                      <a:pt x="4" y="0"/>
                      <a:pt x="4" y="0"/>
                      <a:pt x="4" y="0"/>
                    </a:cubicBezTo>
                    <a:cubicBezTo>
                      <a:pt x="3" y="0"/>
                      <a:pt x="3" y="0"/>
                      <a:pt x="3" y="0"/>
                    </a:cubicBezTo>
                    <a:cubicBezTo>
                      <a:pt x="3" y="0"/>
                      <a:pt x="2" y="0"/>
                      <a:pt x="2" y="0"/>
                    </a:cubicBezTo>
                    <a:cubicBezTo>
                      <a:pt x="2" y="0"/>
                      <a:pt x="1" y="0"/>
                      <a:pt x="1" y="0"/>
                    </a:cubicBezTo>
                    <a:cubicBezTo>
                      <a:pt x="1" y="0"/>
                      <a:pt x="0" y="1"/>
                      <a:pt x="0" y="1"/>
                    </a:cubicBezTo>
                    <a:cubicBezTo>
                      <a:pt x="0" y="1"/>
                      <a:pt x="0" y="1"/>
                      <a:pt x="0" y="2"/>
                    </a:cubicBezTo>
                    <a:cubicBezTo>
                      <a:pt x="0" y="2"/>
                      <a:pt x="0" y="2"/>
                      <a:pt x="1" y="2"/>
                    </a:cubicBezTo>
                    <a:cubicBezTo>
                      <a:pt x="1" y="2"/>
                      <a:pt x="1" y="2"/>
                      <a:pt x="1" y="2"/>
                    </a:cubicBezTo>
                    <a:cubicBezTo>
                      <a:pt x="2" y="2"/>
                      <a:pt x="3"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531">
                <a:extLst>
                  <a:ext uri="{FF2B5EF4-FFF2-40B4-BE49-F238E27FC236}">
                    <a16:creationId xmlns:a16="http://schemas.microsoft.com/office/drawing/2014/main" id="{D1043428-669C-43E7-80FA-8F3815452614}"/>
                  </a:ext>
                </a:extLst>
              </p:cNvPr>
              <p:cNvSpPr>
                <a:spLocks/>
              </p:cNvSpPr>
              <p:nvPr/>
            </p:nvSpPr>
            <p:spPr bwMode="auto">
              <a:xfrm>
                <a:off x="5818524" y="2172340"/>
                <a:ext cx="11113" cy="9525"/>
              </a:xfrm>
              <a:custGeom>
                <a:avLst/>
                <a:gdLst>
                  <a:gd name="T0" fmla="*/ 0 w 3"/>
                  <a:gd name="T1" fmla="*/ 1 h 3"/>
                  <a:gd name="T2" fmla="*/ 1 w 3"/>
                  <a:gd name="T3" fmla="*/ 3 h 3"/>
                  <a:gd name="T4" fmla="*/ 2 w 3"/>
                  <a:gd name="T5" fmla="*/ 3 h 3"/>
                  <a:gd name="T6" fmla="*/ 2 w 3"/>
                  <a:gd name="T7" fmla="*/ 3 h 3"/>
                  <a:gd name="T8" fmla="*/ 3 w 3"/>
                  <a:gd name="T9" fmla="*/ 2 h 3"/>
                  <a:gd name="T10" fmla="*/ 3 w 3"/>
                  <a:gd name="T11" fmla="*/ 0 h 3"/>
                  <a:gd name="T12" fmla="*/ 2 w 3"/>
                  <a:gd name="T13" fmla="*/ 0 h 3"/>
                  <a:gd name="T14" fmla="*/ 1 w 3"/>
                  <a:gd name="T15" fmla="*/ 0 h 3"/>
                  <a:gd name="T16" fmla="*/ 0 w 3"/>
                  <a:gd name="T17" fmla="*/ 1 h 3"/>
                  <a:gd name="T18" fmla="*/ 0 w 3"/>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0" y="1"/>
                    </a:moveTo>
                    <a:cubicBezTo>
                      <a:pt x="0" y="2"/>
                      <a:pt x="1" y="2"/>
                      <a:pt x="1" y="3"/>
                    </a:cubicBezTo>
                    <a:cubicBezTo>
                      <a:pt x="1" y="3"/>
                      <a:pt x="2" y="3"/>
                      <a:pt x="2" y="3"/>
                    </a:cubicBezTo>
                    <a:cubicBezTo>
                      <a:pt x="2" y="3"/>
                      <a:pt x="2" y="3"/>
                      <a:pt x="2" y="3"/>
                    </a:cubicBezTo>
                    <a:cubicBezTo>
                      <a:pt x="3" y="3"/>
                      <a:pt x="3" y="2"/>
                      <a:pt x="3" y="2"/>
                    </a:cubicBezTo>
                    <a:cubicBezTo>
                      <a:pt x="3" y="1"/>
                      <a:pt x="3" y="1"/>
                      <a:pt x="3" y="0"/>
                    </a:cubicBezTo>
                    <a:cubicBezTo>
                      <a:pt x="2" y="0"/>
                      <a:pt x="2" y="0"/>
                      <a:pt x="2"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532">
                <a:extLst>
                  <a:ext uri="{FF2B5EF4-FFF2-40B4-BE49-F238E27FC236}">
                    <a16:creationId xmlns:a16="http://schemas.microsoft.com/office/drawing/2014/main" id="{004AB5C6-C899-4CDA-8F7F-257365FD7001}"/>
                  </a:ext>
                </a:extLst>
              </p:cNvPr>
              <p:cNvSpPr>
                <a:spLocks/>
              </p:cNvSpPr>
              <p:nvPr/>
            </p:nvSpPr>
            <p:spPr bwMode="auto">
              <a:xfrm>
                <a:off x="4780320" y="2558094"/>
                <a:ext cx="19050" cy="11113"/>
              </a:xfrm>
              <a:custGeom>
                <a:avLst/>
                <a:gdLst>
                  <a:gd name="T0" fmla="*/ 1 w 5"/>
                  <a:gd name="T1" fmla="*/ 0 h 3"/>
                  <a:gd name="T2" fmla="*/ 1 w 5"/>
                  <a:gd name="T3" fmla="*/ 0 h 3"/>
                  <a:gd name="T4" fmla="*/ 1 w 5"/>
                  <a:gd name="T5" fmla="*/ 0 h 3"/>
                  <a:gd name="T6" fmla="*/ 1 w 5"/>
                  <a:gd name="T7" fmla="*/ 1 h 3"/>
                  <a:gd name="T8" fmla="*/ 3 w 5"/>
                  <a:gd name="T9" fmla="*/ 2 h 3"/>
                  <a:gd name="T10" fmla="*/ 4 w 5"/>
                  <a:gd name="T11" fmla="*/ 3 h 3"/>
                  <a:gd name="T12" fmla="*/ 5 w 5"/>
                  <a:gd name="T13" fmla="*/ 3 h 3"/>
                  <a:gd name="T14" fmla="*/ 5 w 5"/>
                  <a:gd name="T15" fmla="*/ 2 h 3"/>
                  <a:gd name="T16" fmla="*/ 5 w 5"/>
                  <a:gd name="T17" fmla="*/ 2 h 3"/>
                  <a:gd name="T18" fmla="*/ 1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1" y="0"/>
                    </a:moveTo>
                    <a:cubicBezTo>
                      <a:pt x="1" y="0"/>
                      <a:pt x="1" y="0"/>
                      <a:pt x="1" y="0"/>
                    </a:cubicBezTo>
                    <a:cubicBezTo>
                      <a:pt x="0" y="0"/>
                      <a:pt x="0" y="0"/>
                      <a:pt x="1" y="0"/>
                    </a:cubicBezTo>
                    <a:cubicBezTo>
                      <a:pt x="1" y="1"/>
                      <a:pt x="1" y="1"/>
                      <a:pt x="1" y="1"/>
                    </a:cubicBezTo>
                    <a:cubicBezTo>
                      <a:pt x="1" y="1"/>
                      <a:pt x="2" y="2"/>
                      <a:pt x="3" y="2"/>
                    </a:cubicBezTo>
                    <a:cubicBezTo>
                      <a:pt x="3" y="2"/>
                      <a:pt x="4" y="2"/>
                      <a:pt x="4" y="3"/>
                    </a:cubicBezTo>
                    <a:cubicBezTo>
                      <a:pt x="4" y="3"/>
                      <a:pt x="5" y="3"/>
                      <a:pt x="5" y="3"/>
                    </a:cubicBezTo>
                    <a:cubicBezTo>
                      <a:pt x="5" y="2"/>
                      <a:pt x="5" y="2"/>
                      <a:pt x="5" y="2"/>
                    </a:cubicBezTo>
                    <a:cubicBezTo>
                      <a:pt x="5" y="2"/>
                      <a:pt x="5" y="2"/>
                      <a:pt x="5" y="2"/>
                    </a:cubicBezTo>
                    <a:cubicBezTo>
                      <a:pt x="4" y="1"/>
                      <a:pt x="3"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533">
                <a:extLst>
                  <a:ext uri="{FF2B5EF4-FFF2-40B4-BE49-F238E27FC236}">
                    <a16:creationId xmlns:a16="http://schemas.microsoft.com/office/drawing/2014/main" id="{0F9C9DA9-46C1-4EA1-80C3-1FF337766C02}"/>
                  </a:ext>
                </a:extLst>
              </p:cNvPr>
              <p:cNvSpPr>
                <a:spLocks/>
              </p:cNvSpPr>
              <p:nvPr/>
            </p:nvSpPr>
            <p:spPr bwMode="auto">
              <a:xfrm>
                <a:off x="5450231" y="2697791"/>
                <a:ext cx="14288" cy="11113"/>
              </a:xfrm>
              <a:custGeom>
                <a:avLst/>
                <a:gdLst>
                  <a:gd name="T0" fmla="*/ 2 w 4"/>
                  <a:gd name="T1" fmla="*/ 3 h 3"/>
                  <a:gd name="T2" fmla="*/ 3 w 4"/>
                  <a:gd name="T3" fmla="*/ 2 h 3"/>
                  <a:gd name="T4" fmla="*/ 4 w 4"/>
                  <a:gd name="T5" fmla="*/ 0 h 3"/>
                  <a:gd name="T6" fmla="*/ 4 w 4"/>
                  <a:gd name="T7" fmla="*/ 0 h 3"/>
                  <a:gd name="T8" fmla="*/ 2 w 4"/>
                  <a:gd name="T9" fmla="*/ 0 h 3"/>
                  <a:gd name="T10" fmla="*/ 0 w 4"/>
                  <a:gd name="T11" fmla="*/ 1 h 3"/>
                  <a:gd name="T12" fmla="*/ 0 w 4"/>
                  <a:gd name="T13" fmla="*/ 2 h 3"/>
                  <a:gd name="T14" fmla="*/ 2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2" y="3"/>
                    </a:moveTo>
                    <a:cubicBezTo>
                      <a:pt x="2" y="2"/>
                      <a:pt x="3" y="2"/>
                      <a:pt x="3" y="2"/>
                    </a:cubicBezTo>
                    <a:cubicBezTo>
                      <a:pt x="4" y="2"/>
                      <a:pt x="4" y="1"/>
                      <a:pt x="4" y="0"/>
                    </a:cubicBezTo>
                    <a:cubicBezTo>
                      <a:pt x="4" y="0"/>
                      <a:pt x="4" y="0"/>
                      <a:pt x="4" y="0"/>
                    </a:cubicBezTo>
                    <a:cubicBezTo>
                      <a:pt x="3" y="0"/>
                      <a:pt x="3" y="0"/>
                      <a:pt x="2" y="0"/>
                    </a:cubicBezTo>
                    <a:cubicBezTo>
                      <a:pt x="1" y="1"/>
                      <a:pt x="1" y="1"/>
                      <a:pt x="0" y="1"/>
                    </a:cubicBezTo>
                    <a:cubicBezTo>
                      <a:pt x="0" y="1"/>
                      <a:pt x="0" y="2"/>
                      <a:pt x="0" y="2"/>
                    </a:cubicBezTo>
                    <a:cubicBezTo>
                      <a:pt x="1" y="2"/>
                      <a:pt x="1"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534">
                <a:extLst>
                  <a:ext uri="{FF2B5EF4-FFF2-40B4-BE49-F238E27FC236}">
                    <a16:creationId xmlns:a16="http://schemas.microsoft.com/office/drawing/2014/main" id="{8E1C2803-FD30-4F69-9EFF-5EC873A8FF99}"/>
                  </a:ext>
                </a:extLst>
              </p:cNvPr>
              <p:cNvSpPr>
                <a:spLocks/>
              </p:cNvSpPr>
              <p:nvPr/>
            </p:nvSpPr>
            <p:spPr bwMode="auto">
              <a:xfrm>
                <a:off x="4588236" y="2132653"/>
                <a:ext cx="14288" cy="11113"/>
              </a:xfrm>
              <a:custGeom>
                <a:avLst/>
                <a:gdLst>
                  <a:gd name="T0" fmla="*/ 4 w 4"/>
                  <a:gd name="T1" fmla="*/ 0 h 3"/>
                  <a:gd name="T2" fmla="*/ 4 w 4"/>
                  <a:gd name="T3" fmla="*/ 0 h 3"/>
                  <a:gd name="T4" fmla="*/ 3 w 4"/>
                  <a:gd name="T5" fmla="*/ 0 h 3"/>
                  <a:gd name="T6" fmla="*/ 0 w 4"/>
                  <a:gd name="T7" fmla="*/ 2 h 3"/>
                  <a:gd name="T8" fmla="*/ 0 w 4"/>
                  <a:gd name="T9" fmla="*/ 3 h 3"/>
                  <a:gd name="T10" fmla="*/ 1 w 4"/>
                  <a:gd name="T11" fmla="*/ 3 h 3"/>
                  <a:gd name="T12" fmla="*/ 4 w 4"/>
                  <a:gd name="T13" fmla="*/ 1 h 3"/>
                  <a:gd name="T14" fmla="*/ 4 w 4"/>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4" y="0"/>
                    </a:moveTo>
                    <a:cubicBezTo>
                      <a:pt x="4" y="0"/>
                      <a:pt x="4" y="0"/>
                      <a:pt x="4" y="0"/>
                    </a:cubicBezTo>
                    <a:cubicBezTo>
                      <a:pt x="4" y="0"/>
                      <a:pt x="4" y="0"/>
                      <a:pt x="3" y="0"/>
                    </a:cubicBezTo>
                    <a:cubicBezTo>
                      <a:pt x="2" y="0"/>
                      <a:pt x="1" y="1"/>
                      <a:pt x="0" y="2"/>
                    </a:cubicBezTo>
                    <a:cubicBezTo>
                      <a:pt x="0" y="2"/>
                      <a:pt x="0" y="3"/>
                      <a:pt x="0" y="3"/>
                    </a:cubicBezTo>
                    <a:cubicBezTo>
                      <a:pt x="0" y="3"/>
                      <a:pt x="1" y="3"/>
                      <a:pt x="1" y="3"/>
                    </a:cubicBezTo>
                    <a:cubicBezTo>
                      <a:pt x="2" y="2"/>
                      <a:pt x="3" y="1"/>
                      <a:pt x="4" y="1"/>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535">
                <a:extLst>
                  <a:ext uri="{FF2B5EF4-FFF2-40B4-BE49-F238E27FC236}">
                    <a16:creationId xmlns:a16="http://schemas.microsoft.com/office/drawing/2014/main" id="{F576485E-2FB9-4D60-BDD7-DF63A1837755}"/>
                  </a:ext>
                </a:extLst>
              </p:cNvPr>
              <p:cNvSpPr>
                <a:spLocks/>
              </p:cNvSpPr>
              <p:nvPr/>
            </p:nvSpPr>
            <p:spPr bwMode="auto">
              <a:xfrm>
                <a:off x="5275610" y="2632706"/>
                <a:ext cx="7938" cy="15875"/>
              </a:xfrm>
              <a:custGeom>
                <a:avLst/>
                <a:gdLst>
                  <a:gd name="T0" fmla="*/ 2 w 2"/>
                  <a:gd name="T1" fmla="*/ 4 h 4"/>
                  <a:gd name="T2" fmla="*/ 2 w 2"/>
                  <a:gd name="T3" fmla="*/ 3 h 4"/>
                  <a:gd name="T4" fmla="*/ 2 w 2"/>
                  <a:gd name="T5" fmla="*/ 2 h 4"/>
                  <a:gd name="T6" fmla="*/ 2 w 2"/>
                  <a:gd name="T7" fmla="*/ 1 h 4"/>
                  <a:gd name="T8" fmla="*/ 2 w 2"/>
                  <a:gd name="T9" fmla="*/ 1 h 4"/>
                  <a:gd name="T10" fmla="*/ 1 w 2"/>
                  <a:gd name="T11" fmla="*/ 0 h 4"/>
                  <a:gd name="T12" fmla="*/ 1 w 2"/>
                  <a:gd name="T13" fmla="*/ 1 h 4"/>
                  <a:gd name="T14" fmla="*/ 0 w 2"/>
                  <a:gd name="T15" fmla="*/ 2 h 4"/>
                  <a:gd name="T16" fmla="*/ 1 w 2"/>
                  <a:gd name="T17" fmla="*/ 4 h 4"/>
                  <a:gd name="T18" fmla="*/ 2 w 2"/>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2" y="4"/>
                    </a:moveTo>
                    <a:cubicBezTo>
                      <a:pt x="2" y="4"/>
                      <a:pt x="2" y="3"/>
                      <a:pt x="2" y="3"/>
                    </a:cubicBezTo>
                    <a:cubicBezTo>
                      <a:pt x="2" y="3"/>
                      <a:pt x="2" y="2"/>
                      <a:pt x="2" y="2"/>
                    </a:cubicBezTo>
                    <a:cubicBezTo>
                      <a:pt x="2" y="1"/>
                      <a:pt x="2" y="1"/>
                      <a:pt x="2" y="1"/>
                    </a:cubicBezTo>
                    <a:cubicBezTo>
                      <a:pt x="2" y="1"/>
                      <a:pt x="2" y="1"/>
                      <a:pt x="2" y="1"/>
                    </a:cubicBezTo>
                    <a:cubicBezTo>
                      <a:pt x="2" y="1"/>
                      <a:pt x="2" y="0"/>
                      <a:pt x="1" y="0"/>
                    </a:cubicBezTo>
                    <a:cubicBezTo>
                      <a:pt x="1" y="1"/>
                      <a:pt x="1" y="1"/>
                      <a:pt x="1" y="1"/>
                    </a:cubicBezTo>
                    <a:cubicBezTo>
                      <a:pt x="0" y="1"/>
                      <a:pt x="0" y="2"/>
                      <a:pt x="0" y="2"/>
                    </a:cubicBezTo>
                    <a:cubicBezTo>
                      <a:pt x="0" y="3"/>
                      <a:pt x="0" y="3"/>
                      <a:pt x="1" y="4"/>
                    </a:cubicBezTo>
                    <a:cubicBezTo>
                      <a:pt x="1" y="4"/>
                      <a:pt x="2"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536">
                <a:extLst>
                  <a:ext uri="{FF2B5EF4-FFF2-40B4-BE49-F238E27FC236}">
                    <a16:creationId xmlns:a16="http://schemas.microsoft.com/office/drawing/2014/main" id="{A98DAAD7-4D59-48E1-B855-2958651FE379}"/>
                  </a:ext>
                </a:extLst>
              </p:cNvPr>
              <p:cNvSpPr>
                <a:spLocks/>
              </p:cNvSpPr>
              <p:nvPr/>
            </p:nvSpPr>
            <p:spPr bwMode="auto">
              <a:xfrm>
                <a:off x="6097918" y="2893050"/>
                <a:ext cx="17463" cy="17462"/>
              </a:xfrm>
              <a:custGeom>
                <a:avLst/>
                <a:gdLst>
                  <a:gd name="T0" fmla="*/ 0 w 5"/>
                  <a:gd name="T1" fmla="*/ 4 h 5"/>
                  <a:gd name="T2" fmla="*/ 0 w 5"/>
                  <a:gd name="T3" fmla="*/ 5 h 5"/>
                  <a:gd name="T4" fmla="*/ 0 w 5"/>
                  <a:gd name="T5" fmla="*/ 5 h 5"/>
                  <a:gd name="T6" fmla="*/ 0 w 5"/>
                  <a:gd name="T7" fmla="*/ 5 h 5"/>
                  <a:gd name="T8" fmla="*/ 2 w 5"/>
                  <a:gd name="T9" fmla="*/ 3 h 5"/>
                  <a:gd name="T10" fmla="*/ 4 w 5"/>
                  <a:gd name="T11" fmla="*/ 1 h 5"/>
                  <a:gd name="T12" fmla="*/ 4 w 5"/>
                  <a:gd name="T13" fmla="*/ 0 h 5"/>
                  <a:gd name="T14" fmla="*/ 3 w 5"/>
                  <a:gd name="T15" fmla="*/ 0 h 5"/>
                  <a:gd name="T16" fmla="*/ 0 w 5"/>
                  <a:gd name="T17" fmla="*/ 4 h 5"/>
                  <a:gd name="T18" fmla="*/ 0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0" y="4"/>
                    </a:moveTo>
                    <a:cubicBezTo>
                      <a:pt x="0" y="5"/>
                      <a:pt x="0" y="5"/>
                      <a:pt x="0" y="5"/>
                    </a:cubicBezTo>
                    <a:cubicBezTo>
                      <a:pt x="0" y="5"/>
                      <a:pt x="0" y="5"/>
                      <a:pt x="0" y="5"/>
                    </a:cubicBezTo>
                    <a:cubicBezTo>
                      <a:pt x="0" y="5"/>
                      <a:pt x="0" y="5"/>
                      <a:pt x="0" y="5"/>
                    </a:cubicBezTo>
                    <a:cubicBezTo>
                      <a:pt x="1" y="4"/>
                      <a:pt x="2" y="4"/>
                      <a:pt x="2" y="3"/>
                    </a:cubicBezTo>
                    <a:cubicBezTo>
                      <a:pt x="3" y="2"/>
                      <a:pt x="3" y="1"/>
                      <a:pt x="4" y="1"/>
                    </a:cubicBezTo>
                    <a:cubicBezTo>
                      <a:pt x="5" y="1"/>
                      <a:pt x="5" y="1"/>
                      <a:pt x="4" y="0"/>
                    </a:cubicBezTo>
                    <a:cubicBezTo>
                      <a:pt x="4" y="0"/>
                      <a:pt x="3" y="0"/>
                      <a:pt x="3" y="0"/>
                    </a:cubicBezTo>
                    <a:cubicBezTo>
                      <a:pt x="2"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537">
                <a:extLst>
                  <a:ext uri="{FF2B5EF4-FFF2-40B4-BE49-F238E27FC236}">
                    <a16:creationId xmlns:a16="http://schemas.microsoft.com/office/drawing/2014/main" id="{7C1D3DAF-2376-448B-8135-B8E49A22E9D0}"/>
                  </a:ext>
                </a:extLst>
              </p:cNvPr>
              <p:cNvSpPr>
                <a:spLocks/>
              </p:cNvSpPr>
              <p:nvPr/>
            </p:nvSpPr>
            <p:spPr bwMode="auto">
              <a:xfrm>
                <a:off x="6132842" y="2889875"/>
                <a:ext cx="7938" cy="17462"/>
              </a:xfrm>
              <a:custGeom>
                <a:avLst/>
                <a:gdLst>
                  <a:gd name="T0" fmla="*/ 2 w 2"/>
                  <a:gd name="T1" fmla="*/ 1 h 5"/>
                  <a:gd name="T2" fmla="*/ 1 w 2"/>
                  <a:gd name="T3" fmla="*/ 0 h 5"/>
                  <a:gd name="T4" fmla="*/ 2 w 2"/>
                  <a:gd name="T5" fmla="*/ 0 h 5"/>
                  <a:gd name="T6" fmla="*/ 1 w 2"/>
                  <a:gd name="T7" fmla="*/ 0 h 5"/>
                  <a:gd name="T8" fmla="*/ 1 w 2"/>
                  <a:gd name="T9" fmla="*/ 0 h 5"/>
                  <a:gd name="T10" fmla="*/ 1 w 2"/>
                  <a:gd name="T11" fmla="*/ 1 h 5"/>
                  <a:gd name="T12" fmla="*/ 0 w 2"/>
                  <a:gd name="T13" fmla="*/ 3 h 5"/>
                  <a:gd name="T14" fmla="*/ 1 w 2"/>
                  <a:gd name="T15" fmla="*/ 4 h 5"/>
                  <a:gd name="T16" fmla="*/ 1 w 2"/>
                  <a:gd name="T17" fmla="*/ 5 h 5"/>
                  <a:gd name="T18" fmla="*/ 2 w 2"/>
                  <a:gd name="T19" fmla="*/ 4 h 5"/>
                  <a:gd name="T20" fmla="*/ 2 w 2"/>
                  <a:gd name="T21" fmla="*/ 3 h 5"/>
                  <a:gd name="T22" fmla="*/ 2 w 2"/>
                  <a:gd name="T23" fmla="*/ 3 h 5"/>
                  <a:gd name="T24" fmla="*/ 2 w 2"/>
                  <a:gd name="T25" fmla="*/ 3 h 5"/>
                  <a:gd name="T26" fmla="*/ 2 w 2"/>
                  <a:gd name="T27" fmla="*/ 3 h 5"/>
                  <a:gd name="T28" fmla="*/ 2 w 2"/>
                  <a:gd name="T2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5">
                    <a:moveTo>
                      <a:pt x="2" y="1"/>
                    </a:moveTo>
                    <a:cubicBezTo>
                      <a:pt x="2" y="1"/>
                      <a:pt x="2" y="1"/>
                      <a:pt x="1" y="0"/>
                    </a:cubicBezTo>
                    <a:cubicBezTo>
                      <a:pt x="2" y="0"/>
                      <a:pt x="2" y="0"/>
                      <a:pt x="2" y="0"/>
                    </a:cubicBezTo>
                    <a:cubicBezTo>
                      <a:pt x="1" y="0"/>
                      <a:pt x="1" y="0"/>
                      <a:pt x="1" y="0"/>
                    </a:cubicBezTo>
                    <a:cubicBezTo>
                      <a:pt x="1" y="0"/>
                      <a:pt x="1" y="0"/>
                      <a:pt x="1" y="0"/>
                    </a:cubicBezTo>
                    <a:cubicBezTo>
                      <a:pt x="1" y="1"/>
                      <a:pt x="1" y="1"/>
                      <a:pt x="1" y="1"/>
                    </a:cubicBezTo>
                    <a:cubicBezTo>
                      <a:pt x="1" y="2"/>
                      <a:pt x="1" y="2"/>
                      <a:pt x="0" y="3"/>
                    </a:cubicBezTo>
                    <a:cubicBezTo>
                      <a:pt x="0" y="3"/>
                      <a:pt x="0" y="4"/>
                      <a:pt x="1" y="4"/>
                    </a:cubicBezTo>
                    <a:cubicBezTo>
                      <a:pt x="1" y="4"/>
                      <a:pt x="1" y="4"/>
                      <a:pt x="1" y="5"/>
                    </a:cubicBezTo>
                    <a:cubicBezTo>
                      <a:pt x="2" y="5"/>
                      <a:pt x="2" y="5"/>
                      <a:pt x="2" y="4"/>
                    </a:cubicBezTo>
                    <a:cubicBezTo>
                      <a:pt x="2" y="4"/>
                      <a:pt x="2" y="3"/>
                      <a:pt x="2" y="3"/>
                    </a:cubicBezTo>
                    <a:cubicBezTo>
                      <a:pt x="2" y="3"/>
                      <a:pt x="2" y="3"/>
                      <a:pt x="2" y="3"/>
                    </a:cubicBezTo>
                    <a:cubicBezTo>
                      <a:pt x="2" y="3"/>
                      <a:pt x="2" y="3"/>
                      <a:pt x="2" y="3"/>
                    </a:cubicBezTo>
                    <a:cubicBezTo>
                      <a:pt x="2" y="3"/>
                      <a:pt x="2" y="3"/>
                      <a:pt x="2" y="3"/>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538">
                <a:extLst>
                  <a:ext uri="{FF2B5EF4-FFF2-40B4-BE49-F238E27FC236}">
                    <a16:creationId xmlns:a16="http://schemas.microsoft.com/office/drawing/2014/main" id="{3B2D438C-8C60-4F0B-BFF0-E2B0E9FD646D}"/>
                  </a:ext>
                </a:extLst>
              </p:cNvPr>
              <p:cNvSpPr>
                <a:spLocks/>
              </p:cNvSpPr>
              <p:nvPr/>
            </p:nvSpPr>
            <p:spPr bwMode="auto">
              <a:xfrm>
                <a:off x="4646972" y="2835901"/>
                <a:ext cx="14288" cy="6350"/>
              </a:xfrm>
              <a:custGeom>
                <a:avLst/>
                <a:gdLst>
                  <a:gd name="T0" fmla="*/ 1 w 4"/>
                  <a:gd name="T1" fmla="*/ 0 h 2"/>
                  <a:gd name="T2" fmla="*/ 0 w 4"/>
                  <a:gd name="T3" fmla="*/ 0 h 2"/>
                  <a:gd name="T4" fmla="*/ 0 w 4"/>
                  <a:gd name="T5" fmla="*/ 0 h 2"/>
                  <a:gd name="T6" fmla="*/ 3 w 4"/>
                  <a:gd name="T7" fmla="*/ 1 h 2"/>
                  <a:gd name="T8" fmla="*/ 3 w 4"/>
                  <a:gd name="T9" fmla="*/ 1 h 2"/>
                  <a:gd name="T10" fmla="*/ 4 w 4"/>
                  <a:gd name="T11" fmla="*/ 1 h 2"/>
                  <a:gd name="T12" fmla="*/ 1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1" y="0"/>
                    </a:moveTo>
                    <a:cubicBezTo>
                      <a:pt x="1" y="0"/>
                      <a:pt x="0" y="0"/>
                      <a:pt x="0" y="0"/>
                    </a:cubicBezTo>
                    <a:cubicBezTo>
                      <a:pt x="0" y="0"/>
                      <a:pt x="0" y="0"/>
                      <a:pt x="0" y="0"/>
                    </a:cubicBezTo>
                    <a:cubicBezTo>
                      <a:pt x="0" y="1"/>
                      <a:pt x="1" y="2"/>
                      <a:pt x="3" y="1"/>
                    </a:cubicBezTo>
                    <a:cubicBezTo>
                      <a:pt x="3" y="1"/>
                      <a:pt x="3" y="1"/>
                      <a:pt x="3" y="1"/>
                    </a:cubicBezTo>
                    <a:cubicBezTo>
                      <a:pt x="4" y="1"/>
                      <a:pt x="4" y="1"/>
                      <a:pt x="4" y="1"/>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539">
                <a:extLst>
                  <a:ext uri="{FF2B5EF4-FFF2-40B4-BE49-F238E27FC236}">
                    <a16:creationId xmlns:a16="http://schemas.microsoft.com/office/drawing/2014/main" id="{64813573-B999-4EA7-95F5-B9B21E6C6A3C}"/>
                  </a:ext>
                </a:extLst>
              </p:cNvPr>
              <p:cNvSpPr>
                <a:spLocks/>
              </p:cNvSpPr>
              <p:nvPr/>
            </p:nvSpPr>
            <p:spPr bwMode="auto">
              <a:xfrm>
                <a:off x="6129667" y="2885112"/>
                <a:ext cx="7938" cy="11113"/>
              </a:xfrm>
              <a:custGeom>
                <a:avLst/>
                <a:gdLst>
                  <a:gd name="T0" fmla="*/ 2 w 2"/>
                  <a:gd name="T1" fmla="*/ 1 h 3"/>
                  <a:gd name="T2" fmla="*/ 2 w 2"/>
                  <a:gd name="T3" fmla="*/ 1 h 3"/>
                  <a:gd name="T4" fmla="*/ 2 w 2"/>
                  <a:gd name="T5" fmla="*/ 1 h 3"/>
                  <a:gd name="T6" fmla="*/ 0 w 2"/>
                  <a:gd name="T7" fmla="*/ 0 h 3"/>
                  <a:gd name="T8" fmla="*/ 0 w 2"/>
                  <a:gd name="T9" fmla="*/ 0 h 3"/>
                  <a:gd name="T10" fmla="*/ 0 w 2"/>
                  <a:gd name="T11" fmla="*/ 2 h 3"/>
                  <a:gd name="T12" fmla="*/ 1 w 2"/>
                  <a:gd name="T13" fmla="*/ 3 h 3"/>
                  <a:gd name="T14" fmla="*/ 1 w 2"/>
                  <a:gd name="T15" fmla="*/ 2 h 3"/>
                  <a:gd name="T16" fmla="*/ 2 w 2"/>
                  <a:gd name="T17" fmla="*/ 2 h 3"/>
                  <a:gd name="T18" fmla="*/ 2 w 2"/>
                  <a:gd name="T19" fmla="*/ 2 h 3"/>
                  <a:gd name="T20" fmla="*/ 2 w 2"/>
                  <a:gd name="T21" fmla="*/ 2 h 3"/>
                  <a:gd name="T22" fmla="*/ 2 w 2"/>
                  <a:gd name="T23" fmla="*/ 2 h 3"/>
                  <a:gd name="T24" fmla="*/ 2 w 2"/>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2" y="1"/>
                    </a:moveTo>
                    <a:cubicBezTo>
                      <a:pt x="2" y="1"/>
                      <a:pt x="2" y="1"/>
                      <a:pt x="2" y="1"/>
                    </a:cubicBezTo>
                    <a:cubicBezTo>
                      <a:pt x="2" y="1"/>
                      <a:pt x="2" y="1"/>
                      <a:pt x="2" y="1"/>
                    </a:cubicBezTo>
                    <a:cubicBezTo>
                      <a:pt x="2" y="0"/>
                      <a:pt x="1" y="0"/>
                      <a:pt x="0" y="0"/>
                    </a:cubicBezTo>
                    <a:cubicBezTo>
                      <a:pt x="0" y="0"/>
                      <a:pt x="0" y="0"/>
                      <a:pt x="0" y="0"/>
                    </a:cubicBezTo>
                    <a:cubicBezTo>
                      <a:pt x="0" y="1"/>
                      <a:pt x="0" y="1"/>
                      <a:pt x="0" y="2"/>
                    </a:cubicBezTo>
                    <a:cubicBezTo>
                      <a:pt x="0" y="2"/>
                      <a:pt x="0" y="2"/>
                      <a:pt x="1" y="3"/>
                    </a:cubicBezTo>
                    <a:cubicBezTo>
                      <a:pt x="1" y="3"/>
                      <a:pt x="1" y="3"/>
                      <a:pt x="1" y="2"/>
                    </a:cubicBezTo>
                    <a:cubicBezTo>
                      <a:pt x="2" y="2"/>
                      <a:pt x="2" y="2"/>
                      <a:pt x="2" y="2"/>
                    </a:cubicBezTo>
                    <a:cubicBezTo>
                      <a:pt x="2" y="2"/>
                      <a:pt x="2" y="2"/>
                      <a:pt x="2" y="2"/>
                    </a:cubicBezTo>
                    <a:cubicBezTo>
                      <a:pt x="2" y="2"/>
                      <a:pt x="2" y="2"/>
                      <a:pt x="2" y="2"/>
                    </a:cubicBezTo>
                    <a:cubicBezTo>
                      <a:pt x="2" y="2"/>
                      <a:pt x="2" y="2"/>
                      <a:pt x="2"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540">
                <a:extLst>
                  <a:ext uri="{FF2B5EF4-FFF2-40B4-BE49-F238E27FC236}">
                    <a16:creationId xmlns:a16="http://schemas.microsoft.com/office/drawing/2014/main" id="{ADCECA3F-7A9D-4661-85A7-EB7F8FDE53F6}"/>
                  </a:ext>
                </a:extLst>
              </p:cNvPr>
              <p:cNvSpPr>
                <a:spLocks/>
              </p:cNvSpPr>
              <p:nvPr/>
            </p:nvSpPr>
            <p:spPr bwMode="auto">
              <a:xfrm>
                <a:off x="4135808" y="2323149"/>
                <a:ext cx="11113" cy="7938"/>
              </a:xfrm>
              <a:custGeom>
                <a:avLst/>
                <a:gdLst>
                  <a:gd name="T0" fmla="*/ 2 w 3"/>
                  <a:gd name="T1" fmla="*/ 2 h 2"/>
                  <a:gd name="T2" fmla="*/ 3 w 3"/>
                  <a:gd name="T3" fmla="*/ 1 h 2"/>
                  <a:gd name="T4" fmla="*/ 2 w 3"/>
                  <a:gd name="T5" fmla="*/ 0 h 2"/>
                  <a:gd name="T6" fmla="*/ 0 w 3"/>
                  <a:gd name="T7" fmla="*/ 1 h 2"/>
                  <a:gd name="T8" fmla="*/ 0 w 3"/>
                  <a:gd name="T9" fmla="*/ 1 h 2"/>
                  <a:gd name="T10" fmla="*/ 1 w 3"/>
                  <a:gd name="T11" fmla="*/ 2 h 2"/>
                  <a:gd name="T12" fmla="*/ 2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2"/>
                    </a:moveTo>
                    <a:cubicBezTo>
                      <a:pt x="3" y="2"/>
                      <a:pt x="3" y="1"/>
                      <a:pt x="3" y="1"/>
                    </a:cubicBezTo>
                    <a:cubicBezTo>
                      <a:pt x="3" y="1"/>
                      <a:pt x="3" y="0"/>
                      <a:pt x="2" y="0"/>
                    </a:cubicBezTo>
                    <a:cubicBezTo>
                      <a:pt x="2" y="0"/>
                      <a:pt x="1" y="1"/>
                      <a:pt x="0" y="1"/>
                    </a:cubicBezTo>
                    <a:cubicBezTo>
                      <a:pt x="0" y="1"/>
                      <a:pt x="0" y="1"/>
                      <a:pt x="0" y="1"/>
                    </a:cubicBezTo>
                    <a:cubicBezTo>
                      <a:pt x="0" y="1"/>
                      <a:pt x="0" y="2"/>
                      <a:pt x="1" y="2"/>
                    </a:cubicBezTo>
                    <a:cubicBezTo>
                      <a:pt x="1"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541">
                <a:extLst>
                  <a:ext uri="{FF2B5EF4-FFF2-40B4-BE49-F238E27FC236}">
                    <a16:creationId xmlns:a16="http://schemas.microsoft.com/office/drawing/2014/main" id="{A9983C31-3A33-41B4-B75A-3C031481848B}"/>
                  </a:ext>
                </a:extLst>
              </p:cNvPr>
              <p:cNvSpPr>
                <a:spLocks/>
              </p:cNvSpPr>
              <p:nvPr/>
            </p:nvSpPr>
            <p:spPr bwMode="auto">
              <a:xfrm>
                <a:off x="5601040" y="2246950"/>
                <a:ext cx="7938" cy="7938"/>
              </a:xfrm>
              <a:custGeom>
                <a:avLst/>
                <a:gdLst>
                  <a:gd name="T0" fmla="*/ 0 w 2"/>
                  <a:gd name="T1" fmla="*/ 2 h 2"/>
                  <a:gd name="T2" fmla="*/ 2 w 2"/>
                  <a:gd name="T3" fmla="*/ 1 h 2"/>
                  <a:gd name="T4" fmla="*/ 2 w 2"/>
                  <a:gd name="T5" fmla="*/ 1 h 2"/>
                  <a:gd name="T6" fmla="*/ 1 w 2"/>
                  <a:gd name="T7" fmla="*/ 0 h 2"/>
                  <a:gd name="T8" fmla="*/ 1 w 2"/>
                  <a:gd name="T9" fmla="*/ 0 h 2"/>
                  <a:gd name="T10" fmla="*/ 0 w 2"/>
                  <a:gd name="T11" fmla="*/ 1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cubicBezTo>
                      <a:pt x="1" y="2"/>
                      <a:pt x="2" y="2"/>
                      <a:pt x="2" y="1"/>
                    </a:cubicBezTo>
                    <a:cubicBezTo>
                      <a:pt x="2" y="1"/>
                      <a:pt x="2" y="1"/>
                      <a:pt x="2" y="1"/>
                    </a:cubicBezTo>
                    <a:cubicBezTo>
                      <a:pt x="2" y="0"/>
                      <a:pt x="2" y="0"/>
                      <a:pt x="1" y="0"/>
                    </a:cubicBezTo>
                    <a:cubicBezTo>
                      <a:pt x="1" y="0"/>
                      <a:pt x="1" y="0"/>
                      <a:pt x="1" y="0"/>
                    </a:cubicBezTo>
                    <a:cubicBezTo>
                      <a:pt x="0" y="0"/>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542">
                <a:extLst>
                  <a:ext uri="{FF2B5EF4-FFF2-40B4-BE49-F238E27FC236}">
                    <a16:creationId xmlns:a16="http://schemas.microsoft.com/office/drawing/2014/main" id="{485EFE6A-6E2E-48E0-B671-1D4DF60D9775}"/>
                  </a:ext>
                </a:extLst>
              </p:cNvPr>
              <p:cNvSpPr>
                <a:spLocks/>
              </p:cNvSpPr>
              <p:nvPr/>
            </p:nvSpPr>
            <p:spPr bwMode="auto">
              <a:xfrm>
                <a:off x="5388319" y="2697791"/>
                <a:ext cx="17463" cy="7938"/>
              </a:xfrm>
              <a:custGeom>
                <a:avLst/>
                <a:gdLst>
                  <a:gd name="T0" fmla="*/ 0 w 5"/>
                  <a:gd name="T1" fmla="*/ 0 h 2"/>
                  <a:gd name="T2" fmla="*/ 0 w 5"/>
                  <a:gd name="T3" fmla="*/ 0 h 2"/>
                  <a:gd name="T4" fmla="*/ 0 w 5"/>
                  <a:gd name="T5" fmla="*/ 1 h 2"/>
                  <a:gd name="T6" fmla="*/ 0 w 5"/>
                  <a:gd name="T7" fmla="*/ 1 h 2"/>
                  <a:gd name="T8" fmla="*/ 2 w 5"/>
                  <a:gd name="T9" fmla="*/ 2 h 2"/>
                  <a:gd name="T10" fmla="*/ 2 w 5"/>
                  <a:gd name="T11" fmla="*/ 2 h 2"/>
                  <a:gd name="T12" fmla="*/ 4 w 5"/>
                  <a:gd name="T13" fmla="*/ 2 h 2"/>
                  <a:gd name="T14" fmla="*/ 5 w 5"/>
                  <a:gd name="T15" fmla="*/ 1 h 2"/>
                  <a:gd name="T16" fmla="*/ 5 w 5"/>
                  <a:gd name="T17" fmla="*/ 1 h 2"/>
                  <a:gd name="T18" fmla="*/ 3 w 5"/>
                  <a:gd name="T19" fmla="*/ 0 h 2"/>
                  <a:gd name="T20" fmla="*/ 0 w 5"/>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2">
                    <a:moveTo>
                      <a:pt x="0" y="0"/>
                    </a:moveTo>
                    <a:cubicBezTo>
                      <a:pt x="0" y="0"/>
                      <a:pt x="0" y="0"/>
                      <a:pt x="0" y="0"/>
                    </a:cubicBezTo>
                    <a:cubicBezTo>
                      <a:pt x="0" y="1"/>
                      <a:pt x="0" y="1"/>
                      <a:pt x="0" y="1"/>
                    </a:cubicBezTo>
                    <a:cubicBezTo>
                      <a:pt x="0" y="1"/>
                      <a:pt x="0" y="1"/>
                      <a:pt x="0" y="1"/>
                    </a:cubicBezTo>
                    <a:cubicBezTo>
                      <a:pt x="1" y="1"/>
                      <a:pt x="2" y="2"/>
                      <a:pt x="2" y="2"/>
                    </a:cubicBezTo>
                    <a:cubicBezTo>
                      <a:pt x="2" y="2"/>
                      <a:pt x="2" y="2"/>
                      <a:pt x="2" y="2"/>
                    </a:cubicBezTo>
                    <a:cubicBezTo>
                      <a:pt x="3" y="2"/>
                      <a:pt x="4" y="2"/>
                      <a:pt x="4" y="2"/>
                    </a:cubicBezTo>
                    <a:cubicBezTo>
                      <a:pt x="5" y="2"/>
                      <a:pt x="5" y="1"/>
                      <a:pt x="5" y="1"/>
                    </a:cubicBezTo>
                    <a:cubicBezTo>
                      <a:pt x="5" y="1"/>
                      <a:pt x="5" y="1"/>
                      <a:pt x="5" y="1"/>
                    </a:cubicBezTo>
                    <a:cubicBezTo>
                      <a:pt x="4" y="1"/>
                      <a:pt x="3"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543">
                <a:extLst>
                  <a:ext uri="{FF2B5EF4-FFF2-40B4-BE49-F238E27FC236}">
                    <a16:creationId xmlns:a16="http://schemas.microsoft.com/office/drawing/2014/main" id="{A9675120-C224-4D97-9349-A3A1B33D5190}"/>
                  </a:ext>
                </a:extLst>
              </p:cNvPr>
              <p:cNvSpPr>
                <a:spLocks/>
              </p:cNvSpPr>
              <p:nvPr/>
            </p:nvSpPr>
            <p:spPr bwMode="auto">
              <a:xfrm>
                <a:off x="4726346" y="2835901"/>
                <a:ext cx="14288" cy="6350"/>
              </a:xfrm>
              <a:custGeom>
                <a:avLst/>
                <a:gdLst>
                  <a:gd name="T0" fmla="*/ 3 w 4"/>
                  <a:gd name="T1" fmla="*/ 0 h 2"/>
                  <a:gd name="T2" fmla="*/ 2 w 4"/>
                  <a:gd name="T3" fmla="*/ 0 h 2"/>
                  <a:gd name="T4" fmla="*/ 1 w 4"/>
                  <a:gd name="T5" fmla="*/ 0 h 2"/>
                  <a:gd name="T6" fmla="*/ 0 w 4"/>
                  <a:gd name="T7" fmla="*/ 1 h 2"/>
                  <a:gd name="T8" fmla="*/ 1 w 4"/>
                  <a:gd name="T9" fmla="*/ 1 h 2"/>
                  <a:gd name="T10" fmla="*/ 1 w 4"/>
                  <a:gd name="T11" fmla="*/ 1 h 2"/>
                  <a:gd name="T12" fmla="*/ 4 w 4"/>
                  <a:gd name="T13" fmla="*/ 1 h 2"/>
                  <a:gd name="T14" fmla="*/ 4 w 4"/>
                  <a:gd name="T15" fmla="*/ 0 h 2"/>
                  <a:gd name="T16" fmla="*/ 3 w 4"/>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3" y="0"/>
                    </a:moveTo>
                    <a:cubicBezTo>
                      <a:pt x="3" y="0"/>
                      <a:pt x="3" y="0"/>
                      <a:pt x="2" y="0"/>
                    </a:cubicBezTo>
                    <a:cubicBezTo>
                      <a:pt x="2" y="0"/>
                      <a:pt x="1" y="0"/>
                      <a:pt x="1" y="0"/>
                    </a:cubicBezTo>
                    <a:cubicBezTo>
                      <a:pt x="1" y="0"/>
                      <a:pt x="0" y="0"/>
                      <a:pt x="0" y="1"/>
                    </a:cubicBezTo>
                    <a:cubicBezTo>
                      <a:pt x="0" y="1"/>
                      <a:pt x="0" y="1"/>
                      <a:pt x="1" y="1"/>
                    </a:cubicBezTo>
                    <a:cubicBezTo>
                      <a:pt x="1" y="1"/>
                      <a:pt x="1" y="1"/>
                      <a:pt x="1" y="1"/>
                    </a:cubicBezTo>
                    <a:cubicBezTo>
                      <a:pt x="2" y="2"/>
                      <a:pt x="3" y="1"/>
                      <a:pt x="4" y="1"/>
                    </a:cubicBezTo>
                    <a:cubicBezTo>
                      <a:pt x="4" y="1"/>
                      <a:pt x="4" y="1"/>
                      <a:pt x="4" y="0"/>
                    </a:cubicBezTo>
                    <a:cubicBezTo>
                      <a:pt x="4"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544">
                <a:extLst>
                  <a:ext uri="{FF2B5EF4-FFF2-40B4-BE49-F238E27FC236}">
                    <a16:creationId xmlns:a16="http://schemas.microsoft.com/office/drawing/2014/main" id="{D1EC9554-3F83-400B-9AE9-FB6D77EE897B}"/>
                  </a:ext>
                </a:extLst>
              </p:cNvPr>
              <p:cNvSpPr>
                <a:spLocks/>
              </p:cNvSpPr>
              <p:nvPr/>
            </p:nvSpPr>
            <p:spPr bwMode="auto">
              <a:xfrm>
                <a:off x="6118554" y="2870826"/>
                <a:ext cx="7938" cy="11113"/>
              </a:xfrm>
              <a:custGeom>
                <a:avLst/>
                <a:gdLst>
                  <a:gd name="T0" fmla="*/ 0 w 2"/>
                  <a:gd name="T1" fmla="*/ 0 h 3"/>
                  <a:gd name="T2" fmla="*/ 0 w 2"/>
                  <a:gd name="T3" fmla="*/ 0 h 3"/>
                  <a:gd name="T4" fmla="*/ 1 w 2"/>
                  <a:gd name="T5" fmla="*/ 3 h 3"/>
                  <a:gd name="T6" fmla="*/ 2 w 2"/>
                  <a:gd name="T7" fmla="*/ 3 h 3"/>
                  <a:gd name="T8" fmla="*/ 2 w 2"/>
                  <a:gd name="T9" fmla="*/ 1 h 3"/>
                  <a:gd name="T10" fmla="*/ 1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1"/>
                      <a:pt x="0" y="2"/>
                      <a:pt x="1" y="3"/>
                    </a:cubicBezTo>
                    <a:cubicBezTo>
                      <a:pt x="1" y="3"/>
                      <a:pt x="1" y="3"/>
                      <a:pt x="2" y="3"/>
                    </a:cubicBezTo>
                    <a:cubicBezTo>
                      <a:pt x="2" y="2"/>
                      <a:pt x="2" y="1"/>
                      <a:pt x="2" y="1"/>
                    </a:cubicBezTo>
                    <a:cubicBezTo>
                      <a:pt x="1" y="1"/>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545">
                <a:extLst>
                  <a:ext uri="{FF2B5EF4-FFF2-40B4-BE49-F238E27FC236}">
                    <a16:creationId xmlns:a16="http://schemas.microsoft.com/office/drawing/2014/main" id="{0E4EA931-3559-4A59-A7A4-E43B636CB90B}"/>
                  </a:ext>
                </a:extLst>
              </p:cNvPr>
              <p:cNvSpPr>
                <a:spLocks/>
              </p:cNvSpPr>
              <p:nvPr/>
            </p:nvSpPr>
            <p:spPr bwMode="auto">
              <a:xfrm>
                <a:off x="6109030" y="3048622"/>
                <a:ext cx="14288" cy="9525"/>
              </a:xfrm>
              <a:custGeom>
                <a:avLst/>
                <a:gdLst>
                  <a:gd name="T0" fmla="*/ 0 w 4"/>
                  <a:gd name="T1" fmla="*/ 1 h 3"/>
                  <a:gd name="T2" fmla="*/ 2 w 4"/>
                  <a:gd name="T3" fmla="*/ 2 h 3"/>
                  <a:gd name="T4" fmla="*/ 3 w 4"/>
                  <a:gd name="T5" fmla="*/ 2 h 3"/>
                  <a:gd name="T6" fmla="*/ 3 w 4"/>
                  <a:gd name="T7" fmla="*/ 2 h 3"/>
                  <a:gd name="T8" fmla="*/ 3 w 4"/>
                  <a:gd name="T9" fmla="*/ 1 h 3"/>
                  <a:gd name="T10" fmla="*/ 1 w 4"/>
                  <a:gd name="T11" fmla="*/ 0 h 3"/>
                  <a:gd name="T12" fmla="*/ 0 w 4"/>
                  <a:gd name="T13" fmla="*/ 1 h 3"/>
                  <a:gd name="T14" fmla="*/ 0 w 4"/>
                  <a:gd name="T15" fmla="*/ 1 h 3"/>
                  <a:gd name="T16" fmla="*/ 0 w 4"/>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0" y="1"/>
                    </a:moveTo>
                    <a:cubicBezTo>
                      <a:pt x="1" y="2"/>
                      <a:pt x="2" y="2"/>
                      <a:pt x="2" y="2"/>
                    </a:cubicBezTo>
                    <a:cubicBezTo>
                      <a:pt x="2" y="3"/>
                      <a:pt x="3" y="3"/>
                      <a:pt x="3" y="2"/>
                    </a:cubicBezTo>
                    <a:cubicBezTo>
                      <a:pt x="3" y="2"/>
                      <a:pt x="4" y="2"/>
                      <a:pt x="3" y="2"/>
                    </a:cubicBezTo>
                    <a:cubicBezTo>
                      <a:pt x="3" y="2"/>
                      <a:pt x="3" y="1"/>
                      <a:pt x="3" y="1"/>
                    </a:cubicBezTo>
                    <a:cubicBezTo>
                      <a:pt x="3" y="1"/>
                      <a:pt x="2" y="0"/>
                      <a:pt x="1" y="0"/>
                    </a:cubicBezTo>
                    <a:cubicBezTo>
                      <a:pt x="1"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546">
                <a:extLst>
                  <a:ext uri="{FF2B5EF4-FFF2-40B4-BE49-F238E27FC236}">
                    <a16:creationId xmlns:a16="http://schemas.microsoft.com/office/drawing/2014/main" id="{F36A31DB-5E85-4D4D-BFB8-70E1A177F941}"/>
                  </a:ext>
                </a:extLst>
              </p:cNvPr>
              <p:cNvSpPr>
                <a:spLocks/>
              </p:cNvSpPr>
              <p:nvPr/>
            </p:nvSpPr>
            <p:spPr bwMode="auto">
              <a:xfrm>
                <a:off x="4683484" y="2118366"/>
                <a:ext cx="6350" cy="14288"/>
              </a:xfrm>
              <a:custGeom>
                <a:avLst/>
                <a:gdLst>
                  <a:gd name="T0" fmla="*/ 1 w 2"/>
                  <a:gd name="T1" fmla="*/ 4 h 4"/>
                  <a:gd name="T2" fmla="*/ 1 w 2"/>
                  <a:gd name="T3" fmla="*/ 4 h 4"/>
                  <a:gd name="T4" fmla="*/ 2 w 2"/>
                  <a:gd name="T5" fmla="*/ 1 h 4"/>
                  <a:gd name="T6" fmla="*/ 2 w 2"/>
                  <a:gd name="T7" fmla="*/ 1 h 4"/>
                  <a:gd name="T8" fmla="*/ 2 w 2"/>
                  <a:gd name="T9" fmla="*/ 0 h 4"/>
                  <a:gd name="T10" fmla="*/ 1 w 2"/>
                  <a:gd name="T11" fmla="*/ 1 h 4"/>
                  <a:gd name="T12" fmla="*/ 0 w 2"/>
                  <a:gd name="T13" fmla="*/ 3 h 4"/>
                  <a:gd name="T14" fmla="*/ 0 w 2"/>
                  <a:gd name="T15" fmla="*/ 4 h 4"/>
                  <a:gd name="T16" fmla="*/ 1 w 2"/>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4"/>
                    </a:moveTo>
                    <a:cubicBezTo>
                      <a:pt x="1" y="4"/>
                      <a:pt x="1" y="4"/>
                      <a:pt x="1" y="4"/>
                    </a:cubicBezTo>
                    <a:cubicBezTo>
                      <a:pt x="2" y="3"/>
                      <a:pt x="2" y="2"/>
                      <a:pt x="2" y="1"/>
                    </a:cubicBezTo>
                    <a:cubicBezTo>
                      <a:pt x="2" y="1"/>
                      <a:pt x="2" y="1"/>
                      <a:pt x="2" y="1"/>
                    </a:cubicBezTo>
                    <a:cubicBezTo>
                      <a:pt x="2" y="1"/>
                      <a:pt x="2" y="0"/>
                      <a:pt x="2" y="0"/>
                    </a:cubicBezTo>
                    <a:cubicBezTo>
                      <a:pt x="1" y="0"/>
                      <a:pt x="1" y="1"/>
                      <a:pt x="1" y="1"/>
                    </a:cubicBezTo>
                    <a:cubicBezTo>
                      <a:pt x="1" y="1"/>
                      <a:pt x="1" y="2"/>
                      <a:pt x="0" y="3"/>
                    </a:cubicBezTo>
                    <a:cubicBezTo>
                      <a:pt x="0" y="3"/>
                      <a:pt x="0" y="3"/>
                      <a:pt x="0" y="4"/>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547">
                <a:extLst>
                  <a:ext uri="{FF2B5EF4-FFF2-40B4-BE49-F238E27FC236}">
                    <a16:creationId xmlns:a16="http://schemas.microsoft.com/office/drawing/2014/main" id="{C3C2ECB9-16E4-483F-9101-E5A58090D768}"/>
                  </a:ext>
                </a:extLst>
              </p:cNvPr>
              <p:cNvSpPr>
                <a:spLocks/>
              </p:cNvSpPr>
              <p:nvPr/>
            </p:nvSpPr>
            <p:spPr bwMode="auto">
              <a:xfrm>
                <a:off x="6375724" y="3018460"/>
                <a:ext cx="11113" cy="11113"/>
              </a:xfrm>
              <a:custGeom>
                <a:avLst/>
                <a:gdLst>
                  <a:gd name="T0" fmla="*/ 1 w 3"/>
                  <a:gd name="T1" fmla="*/ 0 h 3"/>
                  <a:gd name="T2" fmla="*/ 1 w 3"/>
                  <a:gd name="T3" fmla="*/ 0 h 3"/>
                  <a:gd name="T4" fmla="*/ 0 w 3"/>
                  <a:gd name="T5" fmla="*/ 1 h 3"/>
                  <a:gd name="T6" fmla="*/ 1 w 3"/>
                  <a:gd name="T7" fmla="*/ 3 h 3"/>
                  <a:gd name="T8" fmla="*/ 3 w 3"/>
                  <a:gd name="T9" fmla="*/ 3 h 3"/>
                  <a:gd name="T10" fmla="*/ 3 w 3"/>
                  <a:gd name="T11" fmla="*/ 2 h 3"/>
                  <a:gd name="T12" fmla="*/ 1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1" y="0"/>
                    </a:moveTo>
                    <a:cubicBezTo>
                      <a:pt x="1" y="0"/>
                      <a:pt x="1" y="0"/>
                      <a:pt x="1" y="0"/>
                    </a:cubicBezTo>
                    <a:cubicBezTo>
                      <a:pt x="1" y="0"/>
                      <a:pt x="0" y="1"/>
                      <a:pt x="0" y="1"/>
                    </a:cubicBezTo>
                    <a:cubicBezTo>
                      <a:pt x="0" y="2"/>
                      <a:pt x="1" y="2"/>
                      <a:pt x="1" y="3"/>
                    </a:cubicBezTo>
                    <a:cubicBezTo>
                      <a:pt x="2" y="3"/>
                      <a:pt x="2" y="3"/>
                      <a:pt x="3" y="3"/>
                    </a:cubicBezTo>
                    <a:cubicBezTo>
                      <a:pt x="3" y="3"/>
                      <a:pt x="3" y="2"/>
                      <a:pt x="3" y="2"/>
                    </a:cubicBezTo>
                    <a:cubicBezTo>
                      <a:pt x="2"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548">
                <a:extLst>
                  <a:ext uri="{FF2B5EF4-FFF2-40B4-BE49-F238E27FC236}">
                    <a16:creationId xmlns:a16="http://schemas.microsoft.com/office/drawing/2014/main" id="{10E90ACA-439B-4191-8388-8F66034A4BD1}"/>
                  </a:ext>
                </a:extLst>
              </p:cNvPr>
              <p:cNvSpPr>
                <a:spLocks/>
              </p:cNvSpPr>
              <p:nvPr/>
            </p:nvSpPr>
            <p:spPr bwMode="auto">
              <a:xfrm>
                <a:off x="4712058" y="2402522"/>
                <a:ext cx="6350" cy="11113"/>
              </a:xfrm>
              <a:custGeom>
                <a:avLst/>
                <a:gdLst>
                  <a:gd name="T0" fmla="*/ 1 w 2"/>
                  <a:gd name="T1" fmla="*/ 0 h 3"/>
                  <a:gd name="T2" fmla="*/ 0 w 2"/>
                  <a:gd name="T3" fmla="*/ 2 h 3"/>
                  <a:gd name="T4" fmla="*/ 0 w 2"/>
                  <a:gd name="T5" fmla="*/ 3 h 3"/>
                  <a:gd name="T6" fmla="*/ 1 w 2"/>
                  <a:gd name="T7" fmla="*/ 3 h 3"/>
                  <a:gd name="T8" fmla="*/ 2 w 2"/>
                  <a:gd name="T9" fmla="*/ 1 h 3"/>
                  <a:gd name="T10" fmla="*/ 2 w 2"/>
                  <a:gd name="T11" fmla="*/ 1 h 3"/>
                  <a:gd name="T12" fmla="*/ 2 w 2"/>
                  <a:gd name="T13" fmla="*/ 0 h 3"/>
                  <a:gd name="T14" fmla="*/ 1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0"/>
                    </a:moveTo>
                    <a:cubicBezTo>
                      <a:pt x="0" y="0"/>
                      <a:pt x="0" y="1"/>
                      <a:pt x="0" y="2"/>
                    </a:cubicBezTo>
                    <a:cubicBezTo>
                      <a:pt x="0" y="2"/>
                      <a:pt x="0" y="3"/>
                      <a:pt x="0" y="3"/>
                    </a:cubicBezTo>
                    <a:cubicBezTo>
                      <a:pt x="0" y="3"/>
                      <a:pt x="1" y="3"/>
                      <a:pt x="1" y="3"/>
                    </a:cubicBezTo>
                    <a:cubicBezTo>
                      <a:pt x="1" y="2"/>
                      <a:pt x="1" y="2"/>
                      <a:pt x="2" y="1"/>
                    </a:cubicBezTo>
                    <a:cubicBezTo>
                      <a:pt x="2" y="1"/>
                      <a:pt x="2" y="1"/>
                      <a:pt x="2" y="1"/>
                    </a:cubicBezTo>
                    <a:cubicBezTo>
                      <a:pt x="2" y="1"/>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549">
                <a:extLst>
                  <a:ext uri="{FF2B5EF4-FFF2-40B4-BE49-F238E27FC236}">
                    <a16:creationId xmlns:a16="http://schemas.microsoft.com/office/drawing/2014/main" id="{E7BF7151-2A21-4AB0-967D-7BE697A7BA93}"/>
                  </a:ext>
                </a:extLst>
              </p:cNvPr>
              <p:cNvSpPr>
                <a:spLocks/>
              </p:cNvSpPr>
              <p:nvPr/>
            </p:nvSpPr>
            <p:spPr bwMode="auto">
              <a:xfrm>
                <a:off x="6285239" y="2345373"/>
                <a:ext cx="11113" cy="14288"/>
              </a:xfrm>
              <a:custGeom>
                <a:avLst/>
                <a:gdLst>
                  <a:gd name="T0" fmla="*/ 1 w 3"/>
                  <a:gd name="T1" fmla="*/ 0 h 4"/>
                  <a:gd name="T2" fmla="*/ 1 w 3"/>
                  <a:gd name="T3" fmla="*/ 1 h 4"/>
                  <a:gd name="T4" fmla="*/ 1 w 3"/>
                  <a:gd name="T5" fmla="*/ 2 h 4"/>
                  <a:gd name="T6" fmla="*/ 1 w 3"/>
                  <a:gd name="T7" fmla="*/ 3 h 4"/>
                  <a:gd name="T8" fmla="*/ 1 w 3"/>
                  <a:gd name="T9" fmla="*/ 4 h 4"/>
                  <a:gd name="T10" fmla="*/ 1 w 3"/>
                  <a:gd name="T11" fmla="*/ 3 h 4"/>
                  <a:gd name="T12" fmla="*/ 2 w 3"/>
                  <a:gd name="T13" fmla="*/ 2 h 4"/>
                  <a:gd name="T14" fmla="*/ 2 w 3"/>
                  <a:gd name="T15" fmla="*/ 0 h 4"/>
                  <a:gd name="T16" fmla="*/ 1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0"/>
                    </a:moveTo>
                    <a:cubicBezTo>
                      <a:pt x="1" y="0"/>
                      <a:pt x="1" y="1"/>
                      <a:pt x="1" y="1"/>
                    </a:cubicBezTo>
                    <a:cubicBezTo>
                      <a:pt x="1" y="1"/>
                      <a:pt x="0" y="1"/>
                      <a:pt x="1" y="2"/>
                    </a:cubicBezTo>
                    <a:cubicBezTo>
                      <a:pt x="1" y="2"/>
                      <a:pt x="1" y="3"/>
                      <a:pt x="1" y="3"/>
                    </a:cubicBezTo>
                    <a:cubicBezTo>
                      <a:pt x="1" y="4"/>
                      <a:pt x="1" y="4"/>
                      <a:pt x="1" y="4"/>
                    </a:cubicBezTo>
                    <a:cubicBezTo>
                      <a:pt x="1" y="4"/>
                      <a:pt x="1" y="3"/>
                      <a:pt x="1" y="3"/>
                    </a:cubicBezTo>
                    <a:cubicBezTo>
                      <a:pt x="2" y="3"/>
                      <a:pt x="2" y="2"/>
                      <a:pt x="2" y="2"/>
                    </a:cubicBezTo>
                    <a:cubicBezTo>
                      <a:pt x="3" y="1"/>
                      <a:pt x="3"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Oval 550">
                <a:extLst>
                  <a:ext uri="{FF2B5EF4-FFF2-40B4-BE49-F238E27FC236}">
                    <a16:creationId xmlns:a16="http://schemas.microsoft.com/office/drawing/2014/main" id="{CEF51127-55DB-4403-BED1-A5809FE1FA6F}"/>
                  </a:ext>
                </a:extLst>
              </p:cNvPr>
              <p:cNvSpPr>
                <a:spLocks noChangeArrowheads="1"/>
              </p:cNvSpPr>
              <p:nvPr/>
            </p:nvSpPr>
            <p:spPr bwMode="auto">
              <a:xfrm>
                <a:off x="4780320" y="259301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551">
                <a:extLst>
                  <a:ext uri="{FF2B5EF4-FFF2-40B4-BE49-F238E27FC236}">
                    <a16:creationId xmlns:a16="http://schemas.microsoft.com/office/drawing/2014/main" id="{60CC3BAB-7187-4946-AB93-1E6D49BDEF34}"/>
                  </a:ext>
                </a:extLst>
              </p:cNvPr>
              <p:cNvSpPr>
                <a:spLocks/>
              </p:cNvSpPr>
              <p:nvPr/>
            </p:nvSpPr>
            <p:spPr bwMode="auto">
              <a:xfrm>
                <a:off x="4777145" y="2586668"/>
                <a:ext cx="11113" cy="11113"/>
              </a:xfrm>
              <a:custGeom>
                <a:avLst/>
                <a:gdLst>
                  <a:gd name="T0" fmla="*/ 2 w 3"/>
                  <a:gd name="T1" fmla="*/ 3 h 3"/>
                  <a:gd name="T2" fmla="*/ 3 w 3"/>
                  <a:gd name="T3" fmla="*/ 3 h 3"/>
                  <a:gd name="T4" fmla="*/ 2 w 3"/>
                  <a:gd name="T5" fmla="*/ 1 h 3"/>
                  <a:gd name="T6" fmla="*/ 0 w 3"/>
                  <a:gd name="T7" fmla="*/ 0 h 3"/>
                  <a:gd name="T8" fmla="*/ 0 w 3"/>
                  <a:gd name="T9" fmla="*/ 0 h 3"/>
                  <a:gd name="T10" fmla="*/ 0 w 3"/>
                  <a:gd name="T11" fmla="*/ 1 h 3"/>
                  <a:gd name="T12" fmla="*/ 1 w 3"/>
                  <a:gd name="T13" fmla="*/ 2 h 3"/>
                  <a:gd name="T14" fmla="*/ 2 w 3"/>
                  <a:gd name="T15" fmla="*/ 2 h 3"/>
                  <a:gd name="T16" fmla="*/ 2 w 3"/>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3"/>
                    </a:moveTo>
                    <a:cubicBezTo>
                      <a:pt x="3" y="3"/>
                      <a:pt x="3" y="3"/>
                      <a:pt x="3" y="3"/>
                    </a:cubicBezTo>
                    <a:cubicBezTo>
                      <a:pt x="3" y="1"/>
                      <a:pt x="3" y="2"/>
                      <a:pt x="2" y="1"/>
                    </a:cubicBezTo>
                    <a:cubicBezTo>
                      <a:pt x="2" y="1"/>
                      <a:pt x="1" y="1"/>
                      <a:pt x="0" y="0"/>
                    </a:cubicBezTo>
                    <a:cubicBezTo>
                      <a:pt x="0" y="0"/>
                      <a:pt x="0" y="0"/>
                      <a:pt x="0" y="0"/>
                    </a:cubicBezTo>
                    <a:cubicBezTo>
                      <a:pt x="0" y="0"/>
                      <a:pt x="0" y="1"/>
                      <a:pt x="0" y="1"/>
                    </a:cubicBezTo>
                    <a:cubicBezTo>
                      <a:pt x="0" y="1"/>
                      <a:pt x="1" y="2"/>
                      <a:pt x="1" y="2"/>
                    </a:cubicBezTo>
                    <a:cubicBezTo>
                      <a:pt x="1" y="2"/>
                      <a:pt x="1" y="2"/>
                      <a:pt x="2" y="2"/>
                    </a:cubicBezTo>
                    <a:cubicBezTo>
                      <a:pt x="2" y="2"/>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Oval 552">
                <a:extLst>
                  <a:ext uri="{FF2B5EF4-FFF2-40B4-BE49-F238E27FC236}">
                    <a16:creationId xmlns:a16="http://schemas.microsoft.com/office/drawing/2014/main" id="{76126903-E5C1-468F-821A-38467AEF6563}"/>
                  </a:ext>
                </a:extLst>
              </p:cNvPr>
              <p:cNvSpPr>
                <a:spLocks noChangeArrowheads="1"/>
              </p:cNvSpPr>
              <p:nvPr/>
            </p:nvSpPr>
            <p:spPr bwMode="auto">
              <a:xfrm>
                <a:off x="4783495" y="2597781"/>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553">
                <a:extLst>
                  <a:ext uri="{FF2B5EF4-FFF2-40B4-BE49-F238E27FC236}">
                    <a16:creationId xmlns:a16="http://schemas.microsoft.com/office/drawing/2014/main" id="{0BF6F3F8-7EB3-4B9B-BC4E-BD221CD30714}"/>
                  </a:ext>
                </a:extLst>
              </p:cNvPr>
              <p:cNvSpPr>
                <a:spLocks/>
              </p:cNvSpPr>
              <p:nvPr/>
            </p:nvSpPr>
            <p:spPr bwMode="auto">
              <a:xfrm>
                <a:off x="6253489" y="2550157"/>
                <a:ext cx="9525" cy="14288"/>
              </a:xfrm>
              <a:custGeom>
                <a:avLst/>
                <a:gdLst>
                  <a:gd name="T0" fmla="*/ 1 w 3"/>
                  <a:gd name="T1" fmla="*/ 4 h 4"/>
                  <a:gd name="T2" fmla="*/ 3 w 3"/>
                  <a:gd name="T3" fmla="*/ 1 h 4"/>
                  <a:gd name="T4" fmla="*/ 3 w 3"/>
                  <a:gd name="T5" fmla="*/ 0 h 4"/>
                  <a:gd name="T6" fmla="*/ 3 w 3"/>
                  <a:gd name="T7" fmla="*/ 0 h 4"/>
                  <a:gd name="T8" fmla="*/ 2 w 3"/>
                  <a:gd name="T9" fmla="*/ 1 h 4"/>
                  <a:gd name="T10" fmla="*/ 1 w 3"/>
                  <a:gd name="T11" fmla="*/ 2 h 4"/>
                  <a:gd name="T12" fmla="*/ 0 w 3"/>
                  <a:gd name="T13" fmla="*/ 3 h 4"/>
                  <a:gd name="T14" fmla="*/ 0 w 3"/>
                  <a:gd name="T15" fmla="*/ 3 h 4"/>
                  <a:gd name="T16" fmla="*/ 0 w 3"/>
                  <a:gd name="T17" fmla="*/ 4 h 4"/>
                  <a:gd name="T18" fmla="*/ 1 w 3"/>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1" y="4"/>
                    </a:moveTo>
                    <a:cubicBezTo>
                      <a:pt x="1" y="3"/>
                      <a:pt x="2" y="2"/>
                      <a:pt x="3" y="1"/>
                    </a:cubicBezTo>
                    <a:cubicBezTo>
                      <a:pt x="3" y="1"/>
                      <a:pt x="3" y="1"/>
                      <a:pt x="3" y="0"/>
                    </a:cubicBezTo>
                    <a:cubicBezTo>
                      <a:pt x="3" y="0"/>
                      <a:pt x="3" y="0"/>
                      <a:pt x="3" y="0"/>
                    </a:cubicBezTo>
                    <a:cubicBezTo>
                      <a:pt x="2" y="0"/>
                      <a:pt x="2" y="1"/>
                      <a:pt x="2" y="1"/>
                    </a:cubicBezTo>
                    <a:cubicBezTo>
                      <a:pt x="1" y="1"/>
                      <a:pt x="1" y="1"/>
                      <a:pt x="1" y="2"/>
                    </a:cubicBezTo>
                    <a:cubicBezTo>
                      <a:pt x="1" y="2"/>
                      <a:pt x="0" y="2"/>
                      <a:pt x="0" y="3"/>
                    </a:cubicBezTo>
                    <a:cubicBezTo>
                      <a:pt x="0" y="3"/>
                      <a:pt x="0" y="3"/>
                      <a:pt x="0" y="3"/>
                    </a:cubicBezTo>
                    <a:cubicBezTo>
                      <a:pt x="0" y="3"/>
                      <a:pt x="0" y="4"/>
                      <a:pt x="0" y="4"/>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554">
                <a:extLst>
                  <a:ext uri="{FF2B5EF4-FFF2-40B4-BE49-F238E27FC236}">
                    <a16:creationId xmlns:a16="http://schemas.microsoft.com/office/drawing/2014/main" id="{F1ABA19E-B33F-4E4E-B8C5-B11C2C4B3352}"/>
                  </a:ext>
                </a:extLst>
              </p:cNvPr>
              <p:cNvSpPr>
                <a:spLocks/>
              </p:cNvSpPr>
              <p:nvPr/>
            </p:nvSpPr>
            <p:spPr bwMode="auto">
              <a:xfrm>
                <a:off x="6163003" y="3000998"/>
                <a:ext cx="6350" cy="7938"/>
              </a:xfrm>
              <a:custGeom>
                <a:avLst/>
                <a:gdLst>
                  <a:gd name="T0" fmla="*/ 2 w 2"/>
                  <a:gd name="T1" fmla="*/ 1 h 2"/>
                  <a:gd name="T2" fmla="*/ 2 w 2"/>
                  <a:gd name="T3" fmla="*/ 1 h 2"/>
                  <a:gd name="T4" fmla="*/ 2 w 2"/>
                  <a:gd name="T5" fmla="*/ 1 h 2"/>
                  <a:gd name="T6" fmla="*/ 0 w 2"/>
                  <a:gd name="T7" fmla="*/ 1 h 2"/>
                  <a:gd name="T8" fmla="*/ 0 w 2"/>
                  <a:gd name="T9" fmla="*/ 1 h 2"/>
                  <a:gd name="T10" fmla="*/ 2 w 2"/>
                  <a:gd name="T11" fmla="*/ 2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2" y="1"/>
                      <a:pt x="2" y="1"/>
                    </a:cubicBezTo>
                    <a:cubicBezTo>
                      <a:pt x="2" y="1"/>
                      <a:pt x="2" y="1"/>
                      <a:pt x="2" y="1"/>
                    </a:cubicBezTo>
                    <a:cubicBezTo>
                      <a:pt x="2" y="0"/>
                      <a:pt x="1" y="0"/>
                      <a:pt x="0" y="1"/>
                    </a:cubicBezTo>
                    <a:cubicBezTo>
                      <a:pt x="0" y="1"/>
                      <a:pt x="0" y="1"/>
                      <a:pt x="0" y="1"/>
                    </a:cubicBezTo>
                    <a:cubicBezTo>
                      <a:pt x="0" y="2"/>
                      <a:pt x="1" y="2"/>
                      <a:pt x="2"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555">
                <a:extLst>
                  <a:ext uri="{FF2B5EF4-FFF2-40B4-BE49-F238E27FC236}">
                    <a16:creationId xmlns:a16="http://schemas.microsoft.com/office/drawing/2014/main" id="{77200EE3-AA53-4E5A-8598-1CAA3AAE4969}"/>
                  </a:ext>
                </a:extLst>
              </p:cNvPr>
              <p:cNvSpPr>
                <a:spLocks/>
              </p:cNvSpPr>
              <p:nvPr/>
            </p:nvSpPr>
            <p:spPr bwMode="auto">
              <a:xfrm>
                <a:off x="5116863" y="2243775"/>
                <a:ext cx="7938" cy="11113"/>
              </a:xfrm>
              <a:custGeom>
                <a:avLst/>
                <a:gdLst>
                  <a:gd name="T0" fmla="*/ 0 w 2"/>
                  <a:gd name="T1" fmla="*/ 1 h 3"/>
                  <a:gd name="T2" fmla="*/ 0 w 2"/>
                  <a:gd name="T3" fmla="*/ 1 h 3"/>
                  <a:gd name="T4" fmla="*/ 1 w 2"/>
                  <a:gd name="T5" fmla="*/ 2 h 3"/>
                  <a:gd name="T6" fmla="*/ 2 w 2"/>
                  <a:gd name="T7" fmla="*/ 2 h 3"/>
                  <a:gd name="T8" fmla="*/ 2 w 2"/>
                  <a:gd name="T9" fmla="*/ 2 h 3"/>
                  <a:gd name="T10" fmla="*/ 2 w 2"/>
                  <a:gd name="T11" fmla="*/ 2 h 3"/>
                  <a:gd name="T12" fmla="*/ 2 w 2"/>
                  <a:gd name="T13" fmla="*/ 1 h 3"/>
                  <a:gd name="T14" fmla="*/ 0 w 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1"/>
                    </a:moveTo>
                    <a:cubicBezTo>
                      <a:pt x="0" y="1"/>
                      <a:pt x="0" y="1"/>
                      <a:pt x="0" y="1"/>
                    </a:cubicBezTo>
                    <a:cubicBezTo>
                      <a:pt x="0" y="2"/>
                      <a:pt x="0" y="2"/>
                      <a:pt x="1" y="2"/>
                    </a:cubicBezTo>
                    <a:cubicBezTo>
                      <a:pt x="1" y="3"/>
                      <a:pt x="1" y="3"/>
                      <a:pt x="2" y="2"/>
                    </a:cubicBezTo>
                    <a:cubicBezTo>
                      <a:pt x="2" y="2"/>
                      <a:pt x="2" y="2"/>
                      <a:pt x="2" y="2"/>
                    </a:cubicBezTo>
                    <a:cubicBezTo>
                      <a:pt x="2" y="2"/>
                      <a:pt x="2" y="2"/>
                      <a:pt x="2" y="2"/>
                    </a:cubicBezTo>
                    <a:cubicBezTo>
                      <a:pt x="2" y="1"/>
                      <a:pt x="2" y="1"/>
                      <a:pt x="2" y="1"/>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556">
                <a:extLst>
                  <a:ext uri="{FF2B5EF4-FFF2-40B4-BE49-F238E27FC236}">
                    <a16:creationId xmlns:a16="http://schemas.microsoft.com/office/drawing/2014/main" id="{18D646C2-D194-4CD1-95BD-D843CAF5236A}"/>
                  </a:ext>
                </a:extLst>
              </p:cNvPr>
              <p:cNvSpPr>
                <a:spLocks/>
              </p:cNvSpPr>
              <p:nvPr/>
            </p:nvSpPr>
            <p:spPr bwMode="auto">
              <a:xfrm>
                <a:off x="4086596" y="2419985"/>
                <a:ext cx="9525" cy="11113"/>
              </a:xfrm>
              <a:custGeom>
                <a:avLst/>
                <a:gdLst>
                  <a:gd name="T0" fmla="*/ 3 w 3"/>
                  <a:gd name="T1" fmla="*/ 0 h 3"/>
                  <a:gd name="T2" fmla="*/ 2 w 3"/>
                  <a:gd name="T3" fmla="*/ 0 h 3"/>
                  <a:gd name="T4" fmla="*/ 0 w 3"/>
                  <a:gd name="T5" fmla="*/ 2 h 3"/>
                  <a:gd name="T6" fmla="*/ 0 w 3"/>
                  <a:gd name="T7" fmla="*/ 2 h 3"/>
                  <a:gd name="T8" fmla="*/ 1 w 3"/>
                  <a:gd name="T9" fmla="*/ 3 h 3"/>
                  <a:gd name="T10" fmla="*/ 3 w 3"/>
                  <a:gd name="T11" fmla="*/ 2 h 3"/>
                  <a:gd name="T12" fmla="*/ 3 w 3"/>
                  <a:gd name="T13" fmla="*/ 1 h 3"/>
                  <a:gd name="T14" fmla="*/ 3 w 3"/>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3" y="0"/>
                    </a:moveTo>
                    <a:cubicBezTo>
                      <a:pt x="2" y="0"/>
                      <a:pt x="2" y="0"/>
                      <a:pt x="2" y="0"/>
                    </a:cubicBezTo>
                    <a:cubicBezTo>
                      <a:pt x="1" y="1"/>
                      <a:pt x="1" y="2"/>
                      <a:pt x="0" y="2"/>
                    </a:cubicBezTo>
                    <a:cubicBezTo>
                      <a:pt x="0" y="2"/>
                      <a:pt x="0" y="2"/>
                      <a:pt x="0" y="2"/>
                    </a:cubicBezTo>
                    <a:cubicBezTo>
                      <a:pt x="0" y="2"/>
                      <a:pt x="0" y="3"/>
                      <a:pt x="1" y="3"/>
                    </a:cubicBezTo>
                    <a:cubicBezTo>
                      <a:pt x="1" y="3"/>
                      <a:pt x="2" y="2"/>
                      <a:pt x="3" y="2"/>
                    </a:cubicBezTo>
                    <a:cubicBezTo>
                      <a:pt x="3" y="1"/>
                      <a:pt x="3"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557">
                <a:extLst>
                  <a:ext uri="{FF2B5EF4-FFF2-40B4-BE49-F238E27FC236}">
                    <a16:creationId xmlns:a16="http://schemas.microsoft.com/office/drawing/2014/main" id="{9B8FE1C1-10EB-4005-B0D2-0350FC641DF1}"/>
                  </a:ext>
                </a:extLst>
              </p:cNvPr>
              <p:cNvSpPr>
                <a:spLocks/>
              </p:cNvSpPr>
              <p:nvPr/>
            </p:nvSpPr>
            <p:spPr bwMode="auto">
              <a:xfrm>
                <a:off x="4748570" y="2078679"/>
                <a:ext cx="9525" cy="6350"/>
              </a:xfrm>
              <a:custGeom>
                <a:avLst/>
                <a:gdLst>
                  <a:gd name="T0" fmla="*/ 1 w 3"/>
                  <a:gd name="T1" fmla="*/ 2 h 2"/>
                  <a:gd name="T2" fmla="*/ 2 w 3"/>
                  <a:gd name="T3" fmla="*/ 2 h 2"/>
                  <a:gd name="T4" fmla="*/ 2 w 3"/>
                  <a:gd name="T5" fmla="*/ 0 h 2"/>
                  <a:gd name="T6" fmla="*/ 2 w 3"/>
                  <a:gd name="T7" fmla="*/ 0 h 2"/>
                  <a:gd name="T8" fmla="*/ 2 w 3"/>
                  <a:gd name="T9" fmla="*/ 0 h 2"/>
                  <a:gd name="T10" fmla="*/ 1 w 3"/>
                  <a:gd name="T11" fmla="*/ 1 h 2"/>
                  <a:gd name="T12" fmla="*/ 1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2"/>
                    </a:moveTo>
                    <a:cubicBezTo>
                      <a:pt x="1" y="2"/>
                      <a:pt x="1" y="2"/>
                      <a:pt x="2" y="2"/>
                    </a:cubicBezTo>
                    <a:cubicBezTo>
                      <a:pt x="2" y="1"/>
                      <a:pt x="2" y="1"/>
                      <a:pt x="2" y="0"/>
                    </a:cubicBezTo>
                    <a:cubicBezTo>
                      <a:pt x="3" y="0"/>
                      <a:pt x="2" y="0"/>
                      <a:pt x="2" y="0"/>
                    </a:cubicBezTo>
                    <a:cubicBezTo>
                      <a:pt x="2" y="0"/>
                      <a:pt x="2" y="0"/>
                      <a:pt x="2" y="0"/>
                    </a:cubicBezTo>
                    <a:cubicBezTo>
                      <a:pt x="1" y="0"/>
                      <a:pt x="0" y="0"/>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558">
                <a:extLst>
                  <a:ext uri="{FF2B5EF4-FFF2-40B4-BE49-F238E27FC236}">
                    <a16:creationId xmlns:a16="http://schemas.microsoft.com/office/drawing/2014/main" id="{52BAF943-AB54-4572-9134-CEB2527A70C6}"/>
                  </a:ext>
                </a:extLst>
              </p:cNvPr>
              <p:cNvSpPr>
                <a:spLocks/>
              </p:cNvSpPr>
              <p:nvPr/>
            </p:nvSpPr>
            <p:spPr bwMode="auto">
              <a:xfrm>
                <a:off x="4754920" y="2146940"/>
                <a:ext cx="7938" cy="6350"/>
              </a:xfrm>
              <a:custGeom>
                <a:avLst/>
                <a:gdLst>
                  <a:gd name="T0" fmla="*/ 0 w 2"/>
                  <a:gd name="T1" fmla="*/ 2 h 2"/>
                  <a:gd name="T2" fmla="*/ 0 w 2"/>
                  <a:gd name="T3" fmla="*/ 2 h 2"/>
                  <a:gd name="T4" fmla="*/ 1 w 2"/>
                  <a:gd name="T5" fmla="*/ 2 h 2"/>
                  <a:gd name="T6" fmla="*/ 2 w 2"/>
                  <a:gd name="T7" fmla="*/ 1 h 2"/>
                  <a:gd name="T8" fmla="*/ 1 w 2"/>
                  <a:gd name="T9" fmla="*/ 0 h 2"/>
                  <a:gd name="T10" fmla="*/ 0 w 2"/>
                  <a:gd name="T11" fmla="*/ 0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cubicBezTo>
                      <a:pt x="0" y="2"/>
                      <a:pt x="0" y="2"/>
                      <a:pt x="0" y="2"/>
                    </a:cubicBezTo>
                    <a:cubicBezTo>
                      <a:pt x="0" y="2"/>
                      <a:pt x="1" y="2"/>
                      <a:pt x="1" y="2"/>
                    </a:cubicBezTo>
                    <a:cubicBezTo>
                      <a:pt x="1" y="2"/>
                      <a:pt x="2" y="1"/>
                      <a:pt x="2" y="1"/>
                    </a:cubicBezTo>
                    <a:cubicBezTo>
                      <a:pt x="2" y="0"/>
                      <a:pt x="1" y="0"/>
                      <a:pt x="1" y="0"/>
                    </a:cubicBezTo>
                    <a:cubicBezTo>
                      <a:pt x="1" y="0"/>
                      <a:pt x="0"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559">
                <a:extLst>
                  <a:ext uri="{FF2B5EF4-FFF2-40B4-BE49-F238E27FC236}">
                    <a16:creationId xmlns:a16="http://schemas.microsoft.com/office/drawing/2014/main" id="{951FECA6-DF07-4184-9782-0B2B980C073E}"/>
                  </a:ext>
                </a:extLst>
              </p:cNvPr>
              <p:cNvSpPr>
                <a:spLocks/>
              </p:cNvSpPr>
              <p:nvPr/>
            </p:nvSpPr>
            <p:spPr bwMode="auto">
              <a:xfrm>
                <a:off x="4070721" y="2427922"/>
                <a:ext cx="11113" cy="6350"/>
              </a:xfrm>
              <a:custGeom>
                <a:avLst/>
                <a:gdLst>
                  <a:gd name="T0" fmla="*/ 3 w 3"/>
                  <a:gd name="T1" fmla="*/ 0 h 2"/>
                  <a:gd name="T2" fmla="*/ 2 w 3"/>
                  <a:gd name="T3" fmla="*/ 0 h 2"/>
                  <a:gd name="T4" fmla="*/ 0 w 3"/>
                  <a:gd name="T5" fmla="*/ 1 h 2"/>
                  <a:gd name="T6" fmla="*/ 1 w 3"/>
                  <a:gd name="T7" fmla="*/ 2 h 2"/>
                  <a:gd name="T8" fmla="*/ 1 w 3"/>
                  <a:gd name="T9" fmla="*/ 2 h 2"/>
                  <a:gd name="T10" fmla="*/ 3 w 3"/>
                  <a:gd name="T11" fmla="*/ 0 h 2"/>
                  <a:gd name="T12" fmla="*/ 3 w 3"/>
                  <a:gd name="T13" fmla="*/ 0 h 2"/>
                  <a:gd name="T14" fmla="*/ 3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3" y="0"/>
                    </a:moveTo>
                    <a:cubicBezTo>
                      <a:pt x="3" y="0"/>
                      <a:pt x="2" y="0"/>
                      <a:pt x="2" y="0"/>
                    </a:cubicBezTo>
                    <a:cubicBezTo>
                      <a:pt x="2" y="0"/>
                      <a:pt x="1" y="1"/>
                      <a:pt x="0" y="1"/>
                    </a:cubicBezTo>
                    <a:cubicBezTo>
                      <a:pt x="0" y="2"/>
                      <a:pt x="0" y="2"/>
                      <a:pt x="1" y="2"/>
                    </a:cubicBezTo>
                    <a:cubicBezTo>
                      <a:pt x="1" y="2"/>
                      <a:pt x="1" y="2"/>
                      <a:pt x="1" y="2"/>
                    </a:cubicBezTo>
                    <a:cubicBezTo>
                      <a:pt x="2" y="2"/>
                      <a:pt x="3" y="1"/>
                      <a:pt x="3" y="0"/>
                    </a:cubicBezTo>
                    <a:cubicBezTo>
                      <a:pt x="3" y="0"/>
                      <a:pt x="3" y="0"/>
                      <a:pt x="3" y="0"/>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560">
                <a:extLst>
                  <a:ext uri="{FF2B5EF4-FFF2-40B4-BE49-F238E27FC236}">
                    <a16:creationId xmlns:a16="http://schemas.microsoft.com/office/drawing/2014/main" id="{C03B285C-7D2E-4F8D-AA4A-14773BEF8E74}"/>
                  </a:ext>
                </a:extLst>
              </p:cNvPr>
              <p:cNvSpPr>
                <a:spLocks/>
              </p:cNvSpPr>
              <p:nvPr/>
            </p:nvSpPr>
            <p:spPr bwMode="auto">
              <a:xfrm>
                <a:off x="5970920" y="2127891"/>
                <a:ext cx="6350" cy="7938"/>
              </a:xfrm>
              <a:custGeom>
                <a:avLst/>
                <a:gdLst>
                  <a:gd name="T0" fmla="*/ 1 w 2"/>
                  <a:gd name="T1" fmla="*/ 0 h 2"/>
                  <a:gd name="T2" fmla="*/ 1 w 2"/>
                  <a:gd name="T3" fmla="*/ 0 h 2"/>
                  <a:gd name="T4" fmla="*/ 0 w 2"/>
                  <a:gd name="T5" fmla="*/ 0 h 2"/>
                  <a:gd name="T6" fmla="*/ 1 w 2"/>
                  <a:gd name="T7" fmla="*/ 2 h 2"/>
                  <a:gd name="T8" fmla="*/ 2 w 2"/>
                  <a:gd name="T9" fmla="*/ 2 h 2"/>
                  <a:gd name="T10" fmla="*/ 2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1" y="0"/>
                    </a:cubicBezTo>
                    <a:cubicBezTo>
                      <a:pt x="0" y="0"/>
                      <a:pt x="0" y="0"/>
                      <a:pt x="0" y="0"/>
                    </a:cubicBezTo>
                    <a:cubicBezTo>
                      <a:pt x="0" y="1"/>
                      <a:pt x="1" y="2"/>
                      <a:pt x="1" y="2"/>
                    </a:cubicBezTo>
                    <a:cubicBezTo>
                      <a:pt x="2" y="2"/>
                      <a:pt x="2" y="2"/>
                      <a:pt x="2" y="2"/>
                    </a:cubicBezTo>
                    <a:cubicBezTo>
                      <a:pt x="2" y="1"/>
                      <a:pt x="2"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561">
                <a:extLst>
                  <a:ext uri="{FF2B5EF4-FFF2-40B4-BE49-F238E27FC236}">
                    <a16:creationId xmlns:a16="http://schemas.microsoft.com/office/drawing/2014/main" id="{F6EEEA7B-8083-44EC-AF60-3D758615CD06}"/>
                  </a:ext>
                </a:extLst>
              </p:cNvPr>
              <p:cNvSpPr>
                <a:spLocks/>
              </p:cNvSpPr>
              <p:nvPr/>
            </p:nvSpPr>
            <p:spPr bwMode="auto">
              <a:xfrm>
                <a:off x="4704121" y="2121541"/>
                <a:ext cx="7938" cy="6350"/>
              </a:xfrm>
              <a:custGeom>
                <a:avLst/>
                <a:gdLst>
                  <a:gd name="T0" fmla="*/ 0 w 2"/>
                  <a:gd name="T1" fmla="*/ 1 h 2"/>
                  <a:gd name="T2" fmla="*/ 1 w 2"/>
                  <a:gd name="T3" fmla="*/ 2 h 2"/>
                  <a:gd name="T4" fmla="*/ 2 w 2"/>
                  <a:gd name="T5" fmla="*/ 1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2"/>
                      <a:pt x="1" y="2"/>
                    </a:cubicBezTo>
                    <a:cubicBezTo>
                      <a:pt x="2" y="2"/>
                      <a:pt x="2" y="1"/>
                      <a:pt x="2" y="1"/>
                    </a:cubicBezTo>
                    <a:cubicBezTo>
                      <a:pt x="2" y="0"/>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562">
                <a:extLst>
                  <a:ext uri="{FF2B5EF4-FFF2-40B4-BE49-F238E27FC236}">
                    <a16:creationId xmlns:a16="http://schemas.microsoft.com/office/drawing/2014/main" id="{658C65F8-8352-4D0C-9FAE-DA0310A64A58}"/>
                  </a:ext>
                </a:extLst>
              </p:cNvPr>
              <p:cNvSpPr>
                <a:spLocks/>
              </p:cNvSpPr>
              <p:nvPr/>
            </p:nvSpPr>
            <p:spPr bwMode="auto">
              <a:xfrm>
                <a:off x="4643797" y="2096141"/>
                <a:ext cx="28574" cy="22225"/>
              </a:xfrm>
              <a:custGeom>
                <a:avLst/>
                <a:gdLst>
                  <a:gd name="T0" fmla="*/ 1 w 8"/>
                  <a:gd name="T1" fmla="*/ 3 h 6"/>
                  <a:gd name="T2" fmla="*/ 1 w 8"/>
                  <a:gd name="T3" fmla="*/ 3 h 6"/>
                  <a:gd name="T4" fmla="*/ 1 w 8"/>
                  <a:gd name="T5" fmla="*/ 3 h 6"/>
                  <a:gd name="T6" fmla="*/ 1 w 8"/>
                  <a:gd name="T7" fmla="*/ 4 h 6"/>
                  <a:gd name="T8" fmla="*/ 1 w 8"/>
                  <a:gd name="T9" fmla="*/ 5 h 6"/>
                  <a:gd name="T10" fmla="*/ 2 w 8"/>
                  <a:gd name="T11" fmla="*/ 6 h 6"/>
                  <a:gd name="T12" fmla="*/ 3 w 8"/>
                  <a:gd name="T13" fmla="*/ 6 h 6"/>
                  <a:gd name="T14" fmla="*/ 4 w 8"/>
                  <a:gd name="T15" fmla="*/ 6 h 6"/>
                  <a:gd name="T16" fmla="*/ 5 w 8"/>
                  <a:gd name="T17" fmla="*/ 6 h 6"/>
                  <a:gd name="T18" fmla="*/ 6 w 8"/>
                  <a:gd name="T19" fmla="*/ 4 h 6"/>
                  <a:gd name="T20" fmla="*/ 7 w 8"/>
                  <a:gd name="T21" fmla="*/ 4 h 6"/>
                  <a:gd name="T22" fmla="*/ 8 w 8"/>
                  <a:gd name="T23" fmla="*/ 3 h 6"/>
                  <a:gd name="T24" fmla="*/ 8 w 8"/>
                  <a:gd name="T25" fmla="*/ 3 h 6"/>
                  <a:gd name="T26" fmla="*/ 7 w 8"/>
                  <a:gd name="T27" fmla="*/ 2 h 6"/>
                  <a:gd name="T28" fmla="*/ 4 w 8"/>
                  <a:gd name="T29" fmla="*/ 2 h 6"/>
                  <a:gd name="T30" fmla="*/ 2 w 8"/>
                  <a:gd name="T31" fmla="*/ 2 h 6"/>
                  <a:gd name="T32" fmla="*/ 2 w 8"/>
                  <a:gd name="T33" fmla="*/ 2 h 6"/>
                  <a:gd name="T34" fmla="*/ 2 w 8"/>
                  <a:gd name="T35" fmla="*/ 2 h 6"/>
                  <a:gd name="T36" fmla="*/ 2 w 8"/>
                  <a:gd name="T37" fmla="*/ 2 h 6"/>
                  <a:gd name="T38" fmla="*/ 2 w 8"/>
                  <a:gd name="T39" fmla="*/ 2 h 6"/>
                  <a:gd name="T40" fmla="*/ 2 w 8"/>
                  <a:gd name="T41" fmla="*/ 2 h 6"/>
                  <a:gd name="T42" fmla="*/ 2 w 8"/>
                  <a:gd name="T43" fmla="*/ 1 h 6"/>
                  <a:gd name="T44" fmla="*/ 1 w 8"/>
                  <a:gd name="T45" fmla="*/ 0 h 6"/>
                  <a:gd name="T46" fmla="*/ 0 w 8"/>
                  <a:gd name="T47" fmla="*/ 1 h 6"/>
                  <a:gd name="T48" fmla="*/ 0 w 8"/>
                  <a:gd name="T49" fmla="*/ 2 h 6"/>
                  <a:gd name="T50" fmla="*/ 1 w 8"/>
                  <a:gd name="T5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 h="6">
                    <a:moveTo>
                      <a:pt x="1" y="3"/>
                    </a:moveTo>
                    <a:cubicBezTo>
                      <a:pt x="1" y="3"/>
                      <a:pt x="1" y="3"/>
                      <a:pt x="1" y="3"/>
                    </a:cubicBezTo>
                    <a:cubicBezTo>
                      <a:pt x="1" y="3"/>
                      <a:pt x="1" y="3"/>
                      <a:pt x="1" y="3"/>
                    </a:cubicBezTo>
                    <a:cubicBezTo>
                      <a:pt x="1" y="3"/>
                      <a:pt x="1" y="3"/>
                      <a:pt x="1" y="4"/>
                    </a:cubicBezTo>
                    <a:cubicBezTo>
                      <a:pt x="1" y="4"/>
                      <a:pt x="1" y="4"/>
                      <a:pt x="1" y="5"/>
                    </a:cubicBezTo>
                    <a:cubicBezTo>
                      <a:pt x="1" y="5"/>
                      <a:pt x="2" y="5"/>
                      <a:pt x="2" y="6"/>
                    </a:cubicBezTo>
                    <a:cubicBezTo>
                      <a:pt x="2" y="6"/>
                      <a:pt x="2" y="6"/>
                      <a:pt x="3" y="6"/>
                    </a:cubicBezTo>
                    <a:cubicBezTo>
                      <a:pt x="3" y="6"/>
                      <a:pt x="3" y="6"/>
                      <a:pt x="4" y="6"/>
                    </a:cubicBezTo>
                    <a:cubicBezTo>
                      <a:pt x="4" y="6"/>
                      <a:pt x="5" y="6"/>
                      <a:pt x="5" y="6"/>
                    </a:cubicBezTo>
                    <a:cubicBezTo>
                      <a:pt x="6" y="5"/>
                      <a:pt x="6" y="5"/>
                      <a:pt x="6" y="4"/>
                    </a:cubicBezTo>
                    <a:cubicBezTo>
                      <a:pt x="6" y="4"/>
                      <a:pt x="6" y="4"/>
                      <a:pt x="7" y="4"/>
                    </a:cubicBezTo>
                    <a:cubicBezTo>
                      <a:pt x="7" y="3"/>
                      <a:pt x="7" y="3"/>
                      <a:pt x="8" y="3"/>
                    </a:cubicBezTo>
                    <a:cubicBezTo>
                      <a:pt x="8" y="3"/>
                      <a:pt x="8" y="3"/>
                      <a:pt x="8" y="3"/>
                    </a:cubicBezTo>
                    <a:cubicBezTo>
                      <a:pt x="8" y="2"/>
                      <a:pt x="7" y="2"/>
                      <a:pt x="7" y="2"/>
                    </a:cubicBezTo>
                    <a:cubicBezTo>
                      <a:pt x="6" y="2"/>
                      <a:pt x="5" y="2"/>
                      <a:pt x="4" y="2"/>
                    </a:cubicBezTo>
                    <a:cubicBezTo>
                      <a:pt x="3"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1"/>
                      <a:pt x="2" y="1"/>
                    </a:cubicBezTo>
                    <a:cubicBezTo>
                      <a:pt x="2" y="0"/>
                      <a:pt x="1" y="0"/>
                      <a:pt x="1" y="0"/>
                    </a:cubicBezTo>
                    <a:cubicBezTo>
                      <a:pt x="1" y="0"/>
                      <a:pt x="0" y="1"/>
                      <a:pt x="0" y="1"/>
                    </a:cubicBezTo>
                    <a:cubicBezTo>
                      <a:pt x="0" y="1"/>
                      <a:pt x="0" y="2"/>
                      <a:pt x="0" y="2"/>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563">
                <a:extLst>
                  <a:ext uri="{FF2B5EF4-FFF2-40B4-BE49-F238E27FC236}">
                    <a16:creationId xmlns:a16="http://schemas.microsoft.com/office/drawing/2014/main" id="{0D68442A-3CB5-44F5-943A-E38EEF8AEDF2}"/>
                  </a:ext>
                </a:extLst>
              </p:cNvPr>
              <p:cNvSpPr>
                <a:spLocks/>
              </p:cNvSpPr>
              <p:nvPr/>
            </p:nvSpPr>
            <p:spPr bwMode="auto">
              <a:xfrm>
                <a:off x="6285239" y="2478721"/>
                <a:ext cx="7938" cy="11113"/>
              </a:xfrm>
              <a:custGeom>
                <a:avLst/>
                <a:gdLst>
                  <a:gd name="T0" fmla="*/ 1 w 2"/>
                  <a:gd name="T1" fmla="*/ 3 h 3"/>
                  <a:gd name="T2" fmla="*/ 2 w 2"/>
                  <a:gd name="T3" fmla="*/ 0 h 3"/>
                  <a:gd name="T4" fmla="*/ 2 w 2"/>
                  <a:gd name="T5" fmla="*/ 0 h 3"/>
                  <a:gd name="T6" fmla="*/ 1 w 2"/>
                  <a:gd name="T7" fmla="*/ 0 h 3"/>
                  <a:gd name="T8" fmla="*/ 1 w 2"/>
                  <a:gd name="T9" fmla="*/ 0 h 3"/>
                  <a:gd name="T10" fmla="*/ 0 w 2"/>
                  <a:gd name="T11" fmla="*/ 2 h 3"/>
                  <a:gd name="T12" fmla="*/ 0 w 2"/>
                  <a:gd name="T13" fmla="*/ 3 h 3"/>
                  <a:gd name="T14" fmla="*/ 1 w 2"/>
                  <a:gd name="T15" fmla="*/ 3 h 3"/>
                  <a:gd name="T16" fmla="*/ 1 w 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1" y="3"/>
                    </a:moveTo>
                    <a:cubicBezTo>
                      <a:pt x="2" y="2"/>
                      <a:pt x="2" y="1"/>
                      <a:pt x="2" y="0"/>
                    </a:cubicBezTo>
                    <a:cubicBezTo>
                      <a:pt x="2" y="0"/>
                      <a:pt x="2" y="0"/>
                      <a:pt x="2" y="0"/>
                    </a:cubicBezTo>
                    <a:cubicBezTo>
                      <a:pt x="2" y="0"/>
                      <a:pt x="1" y="0"/>
                      <a:pt x="1" y="0"/>
                    </a:cubicBezTo>
                    <a:cubicBezTo>
                      <a:pt x="1" y="0"/>
                      <a:pt x="1" y="0"/>
                      <a:pt x="1" y="0"/>
                    </a:cubicBezTo>
                    <a:cubicBezTo>
                      <a:pt x="1" y="1"/>
                      <a:pt x="0" y="2"/>
                      <a:pt x="0" y="2"/>
                    </a:cubicBezTo>
                    <a:cubicBezTo>
                      <a:pt x="0" y="2"/>
                      <a:pt x="0" y="3"/>
                      <a:pt x="0" y="3"/>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564">
                <a:extLst>
                  <a:ext uri="{FF2B5EF4-FFF2-40B4-BE49-F238E27FC236}">
                    <a16:creationId xmlns:a16="http://schemas.microsoft.com/office/drawing/2014/main" id="{817284A3-24D9-4D93-A204-DEF3CD79EA94}"/>
                  </a:ext>
                </a:extLst>
              </p:cNvPr>
              <p:cNvSpPr>
                <a:spLocks/>
              </p:cNvSpPr>
              <p:nvPr/>
            </p:nvSpPr>
            <p:spPr bwMode="auto">
              <a:xfrm>
                <a:off x="4689833" y="2478721"/>
                <a:ext cx="11113" cy="6350"/>
              </a:xfrm>
              <a:custGeom>
                <a:avLst/>
                <a:gdLst>
                  <a:gd name="T0" fmla="*/ 1 w 3"/>
                  <a:gd name="T1" fmla="*/ 2 h 2"/>
                  <a:gd name="T2" fmla="*/ 3 w 3"/>
                  <a:gd name="T3" fmla="*/ 1 h 2"/>
                  <a:gd name="T4" fmla="*/ 3 w 3"/>
                  <a:gd name="T5" fmla="*/ 0 h 2"/>
                  <a:gd name="T6" fmla="*/ 2 w 3"/>
                  <a:gd name="T7" fmla="*/ 0 h 2"/>
                  <a:gd name="T8" fmla="*/ 1 w 3"/>
                  <a:gd name="T9" fmla="*/ 0 h 2"/>
                  <a:gd name="T10" fmla="*/ 0 w 3"/>
                  <a:gd name="T11" fmla="*/ 1 h 2"/>
                  <a:gd name="T12" fmla="*/ 0 w 3"/>
                  <a:gd name="T13" fmla="*/ 1 h 2"/>
                  <a:gd name="T14" fmla="*/ 1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1" y="2"/>
                    </a:moveTo>
                    <a:cubicBezTo>
                      <a:pt x="2" y="1"/>
                      <a:pt x="2" y="1"/>
                      <a:pt x="3" y="1"/>
                    </a:cubicBezTo>
                    <a:cubicBezTo>
                      <a:pt x="3" y="1"/>
                      <a:pt x="3" y="0"/>
                      <a:pt x="3" y="0"/>
                    </a:cubicBezTo>
                    <a:cubicBezTo>
                      <a:pt x="2" y="0"/>
                      <a:pt x="2" y="0"/>
                      <a:pt x="2" y="0"/>
                    </a:cubicBezTo>
                    <a:cubicBezTo>
                      <a:pt x="1" y="0"/>
                      <a:pt x="1" y="0"/>
                      <a:pt x="1" y="0"/>
                    </a:cubicBezTo>
                    <a:cubicBezTo>
                      <a:pt x="0" y="0"/>
                      <a:pt x="0" y="0"/>
                      <a:pt x="0" y="1"/>
                    </a:cubicBezTo>
                    <a:cubicBezTo>
                      <a:pt x="0" y="1"/>
                      <a:pt x="0"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565">
                <a:extLst>
                  <a:ext uri="{FF2B5EF4-FFF2-40B4-BE49-F238E27FC236}">
                    <a16:creationId xmlns:a16="http://schemas.microsoft.com/office/drawing/2014/main" id="{815DD598-8C84-45E3-A3CE-9D42FD08BFC3}"/>
                  </a:ext>
                </a:extLst>
              </p:cNvPr>
              <p:cNvSpPr>
                <a:spLocks/>
              </p:cNvSpPr>
              <p:nvPr/>
            </p:nvSpPr>
            <p:spPr bwMode="auto">
              <a:xfrm>
                <a:off x="5920121" y="2107253"/>
                <a:ext cx="11113" cy="6350"/>
              </a:xfrm>
              <a:custGeom>
                <a:avLst/>
                <a:gdLst>
                  <a:gd name="T0" fmla="*/ 2 w 3"/>
                  <a:gd name="T1" fmla="*/ 2 h 2"/>
                  <a:gd name="T2" fmla="*/ 2 w 3"/>
                  <a:gd name="T3" fmla="*/ 2 h 2"/>
                  <a:gd name="T4" fmla="*/ 3 w 3"/>
                  <a:gd name="T5" fmla="*/ 2 h 2"/>
                  <a:gd name="T6" fmla="*/ 2 w 3"/>
                  <a:gd name="T7" fmla="*/ 1 h 2"/>
                  <a:gd name="T8" fmla="*/ 1 w 3"/>
                  <a:gd name="T9" fmla="*/ 0 h 2"/>
                  <a:gd name="T10" fmla="*/ 1 w 3"/>
                  <a:gd name="T11" fmla="*/ 0 h 2"/>
                  <a:gd name="T12" fmla="*/ 0 w 3"/>
                  <a:gd name="T13" fmla="*/ 0 h 2"/>
                  <a:gd name="T14" fmla="*/ 0 w 3"/>
                  <a:gd name="T15" fmla="*/ 0 h 2"/>
                  <a:gd name="T16" fmla="*/ 2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2" y="2"/>
                    </a:moveTo>
                    <a:cubicBezTo>
                      <a:pt x="2" y="2"/>
                      <a:pt x="2" y="2"/>
                      <a:pt x="2" y="2"/>
                    </a:cubicBezTo>
                    <a:cubicBezTo>
                      <a:pt x="2" y="2"/>
                      <a:pt x="2" y="2"/>
                      <a:pt x="3" y="2"/>
                    </a:cubicBezTo>
                    <a:cubicBezTo>
                      <a:pt x="2" y="2"/>
                      <a:pt x="2" y="2"/>
                      <a:pt x="2" y="1"/>
                    </a:cubicBezTo>
                    <a:cubicBezTo>
                      <a:pt x="2" y="1"/>
                      <a:pt x="2" y="0"/>
                      <a:pt x="1" y="0"/>
                    </a:cubicBezTo>
                    <a:cubicBezTo>
                      <a:pt x="1" y="0"/>
                      <a:pt x="1" y="0"/>
                      <a:pt x="1" y="0"/>
                    </a:cubicBezTo>
                    <a:cubicBezTo>
                      <a:pt x="0" y="0"/>
                      <a:pt x="0" y="0"/>
                      <a:pt x="0" y="0"/>
                    </a:cubicBezTo>
                    <a:cubicBezTo>
                      <a:pt x="0" y="0"/>
                      <a:pt x="0" y="0"/>
                      <a:pt x="0" y="0"/>
                    </a:cubicBezTo>
                    <a:cubicBezTo>
                      <a:pt x="1" y="1"/>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566">
                <a:extLst>
                  <a:ext uri="{FF2B5EF4-FFF2-40B4-BE49-F238E27FC236}">
                    <a16:creationId xmlns:a16="http://schemas.microsoft.com/office/drawing/2014/main" id="{20360D62-FB8D-433F-A2B8-C853A3CF7AA7}"/>
                  </a:ext>
                </a:extLst>
              </p:cNvPr>
              <p:cNvSpPr>
                <a:spLocks/>
              </p:cNvSpPr>
              <p:nvPr/>
            </p:nvSpPr>
            <p:spPr bwMode="auto">
              <a:xfrm>
                <a:off x="4675547" y="2200914"/>
                <a:ext cx="11113" cy="3175"/>
              </a:xfrm>
              <a:custGeom>
                <a:avLst/>
                <a:gdLst>
                  <a:gd name="T0" fmla="*/ 2 w 3"/>
                  <a:gd name="T1" fmla="*/ 1 h 1"/>
                  <a:gd name="T2" fmla="*/ 3 w 3"/>
                  <a:gd name="T3" fmla="*/ 1 h 1"/>
                  <a:gd name="T4" fmla="*/ 3 w 3"/>
                  <a:gd name="T5" fmla="*/ 0 h 1"/>
                  <a:gd name="T6" fmla="*/ 3 w 3"/>
                  <a:gd name="T7" fmla="*/ 0 h 1"/>
                  <a:gd name="T8" fmla="*/ 1 w 3"/>
                  <a:gd name="T9" fmla="*/ 0 h 1"/>
                  <a:gd name="T10" fmla="*/ 0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2" y="1"/>
                      <a:pt x="2" y="1"/>
                      <a:pt x="3" y="1"/>
                    </a:cubicBezTo>
                    <a:cubicBezTo>
                      <a:pt x="3" y="1"/>
                      <a:pt x="3" y="1"/>
                      <a:pt x="3" y="0"/>
                    </a:cubicBezTo>
                    <a:cubicBezTo>
                      <a:pt x="3" y="0"/>
                      <a:pt x="3" y="0"/>
                      <a:pt x="3" y="0"/>
                    </a:cubicBezTo>
                    <a:cubicBezTo>
                      <a:pt x="2" y="0"/>
                      <a:pt x="1" y="0"/>
                      <a:pt x="1" y="0"/>
                    </a:cubicBezTo>
                    <a:cubicBezTo>
                      <a:pt x="0" y="0"/>
                      <a:pt x="0" y="1"/>
                      <a:pt x="0" y="1"/>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567">
                <a:extLst>
                  <a:ext uri="{FF2B5EF4-FFF2-40B4-BE49-F238E27FC236}">
                    <a16:creationId xmlns:a16="http://schemas.microsoft.com/office/drawing/2014/main" id="{91AC5CBB-41AC-41DF-B227-683D5F768987}"/>
                  </a:ext>
                </a:extLst>
              </p:cNvPr>
              <p:cNvSpPr>
                <a:spLocks/>
              </p:cNvSpPr>
              <p:nvPr/>
            </p:nvSpPr>
            <p:spPr bwMode="auto">
              <a:xfrm>
                <a:off x="4661259" y="2167577"/>
                <a:ext cx="3175" cy="7938"/>
              </a:xfrm>
              <a:custGeom>
                <a:avLst/>
                <a:gdLst>
                  <a:gd name="T0" fmla="*/ 0 w 1"/>
                  <a:gd name="T1" fmla="*/ 2 h 2"/>
                  <a:gd name="T2" fmla="*/ 1 w 1"/>
                  <a:gd name="T3" fmla="*/ 1 h 2"/>
                  <a:gd name="T4" fmla="*/ 1 w 1"/>
                  <a:gd name="T5" fmla="*/ 0 h 2"/>
                  <a:gd name="T6" fmla="*/ 1 w 1"/>
                  <a:gd name="T7" fmla="*/ 0 h 2"/>
                  <a:gd name="T8" fmla="*/ 0 w 1"/>
                  <a:gd name="T9" fmla="*/ 1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1"/>
                    </a:cubicBezTo>
                    <a:cubicBezTo>
                      <a:pt x="1" y="1"/>
                      <a:pt x="1" y="0"/>
                      <a:pt x="1" y="0"/>
                    </a:cubicBezTo>
                    <a:cubicBezTo>
                      <a:pt x="1" y="0"/>
                      <a:pt x="1" y="0"/>
                      <a:pt x="1" y="0"/>
                    </a:cubicBezTo>
                    <a:cubicBezTo>
                      <a:pt x="0" y="0"/>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568">
                <a:extLst>
                  <a:ext uri="{FF2B5EF4-FFF2-40B4-BE49-F238E27FC236}">
                    <a16:creationId xmlns:a16="http://schemas.microsoft.com/office/drawing/2014/main" id="{959010DB-A50B-45CD-9BAE-798E8258BD0A}"/>
                  </a:ext>
                </a:extLst>
              </p:cNvPr>
              <p:cNvSpPr>
                <a:spLocks/>
              </p:cNvSpPr>
              <p:nvPr/>
            </p:nvSpPr>
            <p:spPr bwMode="auto">
              <a:xfrm>
                <a:off x="5269259" y="2181864"/>
                <a:ext cx="6350" cy="11113"/>
              </a:xfrm>
              <a:custGeom>
                <a:avLst/>
                <a:gdLst>
                  <a:gd name="T0" fmla="*/ 0 w 2"/>
                  <a:gd name="T1" fmla="*/ 0 h 3"/>
                  <a:gd name="T2" fmla="*/ 0 w 2"/>
                  <a:gd name="T3" fmla="*/ 0 h 3"/>
                  <a:gd name="T4" fmla="*/ 1 w 2"/>
                  <a:gd name="T5" fmla="*/ 3 h 3"/>
                  <a:gd name="T6" fmla="*/ 2 w 2"/>
                  <a:gd name="T7" fmla="*/ 3 h 3"/>
                  <a:gd name="T8" fmla="*/ 2 w 2"/>
                  <a:gd name="T9" fmla="*/ 2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1"/>
                      <a:pt x="0" y="2"/>
                      <a:pt x="1" y="3"/>
                    </a:cubicBezTo>
                    <a:cubicBezTo>
                      <a:pt x="1" y="3"/>
                      <a:pt x="2" y="3"/>
                      <a:pt x="2" y="3"/>
                    </a:cubicBezTo>
                    <a:cubicBezTo>
                      <a:pt x="2" y="3"/>
                      <a:pt x="2" y="2"/>
                      <a:pt x="2"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569">
                <a:extLst>
                  <a:ext uri="{FF2B5EF4-FFF2-40B4-BE49-F238E27FC236}">
                    <a16:creationId xmlns:a16="http://schemas.microsoft.com/office/drawing/2014/main" id="{6345A5F3-9322-4794-8ACF-2C00BCCD79FD}"/>
                  </a:ext>
                </a:extLst>
              </p:cNvPr>
              <p:cNvSpPr>
                <a:spLocks/>
              </p:cNvSpPr>
              <p:nvPr/>
            </p:nvSpPr>
            <p:spPr bwMode="auto">
              <a:xfrm>
                <a:off x="4726346" y="2388236"/>
                <a:ext cx="7938" cy="7938"/>
              </a:xfrm>
              <a:custGeom>
                <a:avLst/>
                <a:gdLst>
                  <a:gd name="T0" fmla="*/ 1 w 2"/>
                  <a:gd name="T1" fmla="*/ 1 h 2"/>
                  <a:gd name="T2" fmla="*/ 1 w 2"/>
                  <a:gd name="T3" fmla="*/ 2 h 2"/>
                  <a:gd name="T4" fmla="*/ 1 w 2"/>
                  <a:gd name="T5" fmla="*/ 2 h 2"/>
                  <a:gd name="T6" fmla="*/ 2 w 2"/>
                  <a:gd name="T7" fmla="*/ 2 h 2"/>
                  <a:gd name="T8" fmla="*/ 2 w 2"/>
                  <a:gd name="T9" fmla="*/ 2 h 2"/>
                  <a:gd name="T10" fmla="*/ 2 w 2"/>
                  <a:gd name="T11" fmla="*/ 1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0" y="1"/>
                      <a:pt x="0" y="1"/>
                      <a:pt x="1" y="2"/>
                    </a:cubicBezTo>
                    <a:cubicBezTo>
                      <a:pt x="1" y="2"/>
                      <a:pt x="1" y="2"/>
                      <a:pt x="1" y="2"/>
                    </a:cubicBezTo>
                    <a:cubicBezTo>
                      <a:pt x="1" y="2"/>
                      <a:pt x="2" y="2"/>
                      <a:pt x="2" y="2"/>
                    </a:cubicBezTo>
                    <a:cubicBezTo>
                      <a:pt x="2" y="2"/>
                      <a:pt x="2" y="2"/>
                      <a:pt x="2" y="2"/>
                    </a:cubicBezTo>
                    <a:cubicBezTo>
                      <a:pt x="2" y="1"/>
                      <a:pt x="2" y="1"/>
                      <a:pt x="2" y="1"/>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570">
                <a:extLst>
                  <a:ext uri="{FF2B5EF4-FFF2-40B4-BE49-F238E27FC236}">
                    <a16:creationId xmlns:a16="http://schemas.microsoft.com/office/drawing/2014/main" id="{062D514A-055E-43F5-ABA0-8F47EB8D75F0}"/>
                  </a:ext>
                </a:extLst>
              </p:cNvPr>
              <p:cNvSpPr>
                <a:spLocks/>
              </p:cNvSpPr>
              <p:nvPr/>
            </p:nvSpPr>
            <p:spPr bwMode="auto">
              <a:xfrm>
                <a:off x="4667609" y="2513645"/>
                <a:ext cx="7938" cy="4763"/>
              </a:xfrm>
              <a:custGeom>
                <a:avLst/>
                <a:gdLst>
                  <a:gd name="T0" fmla="*/ 1 w 2"/>
                  <a:gd name="T1" fmla="*/ 0 h 1"/>
                  <a:gd name="T2" fmla="*/ 0 w 2"/>
                  <a:gd name="T3" fmla="*/ 0 h 1"/>
                  <a:gd name="T4" fmla="*/ 1 w 2"/>
                  <a:gd name="T5" fmla="*/ 1 h 1"/>
                  <a:gd name="T6" fmla="*/ 1 w 2"/>
                  <a:gd name="T7" fmla="*/ 1 h 1"/>
                  <a:gd name="T8" fmla="*/ 2 w 2"/>
                  <a:gd name="T9" fmla="*/ 1 h 1"/>
                  <a:gd name="T10" fmla="*/ 2 w 2"/>
                  <a:gd name="T11" fmla="*/ 1 h 1"/>
                  <a:gd name="T12" fmla="*/ 2 w 2"/>
                  <a:gd name="T13" fmla="*/ 0 h 1"/>
                  <a:gd name="T14" fmla="*/ 1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0"/>
                    </a:moveTo>
                    <a:cubicBezTo>
                      <a:pt x="1" y="0"/>
                      <a:pt x="0" y="0"/>
                      <a:pt x="0" y="0"/>
                    </a:cubicBezTo>
                    <a:cubicBezTo>
                      <a:pt x="0" y="1"/>
                      <a:pt x="0" y="1"/>
                      <a:pt x="1" y="1"/>
                    </a:cubicBezTo>
                    <a:cubicBezTo>
                      <a:pt x="1" y="1"/>
                      <a:pt x="1" y="1"/>
                      <a:pt x="1" y="1"/>
                    </a:cubicBezTo>
                    <a:cubicBezTo>
                      <a:pt x="2" y="1"/>
                      <a:pt x="2" y="1"/>
                      <a:pt x="2" y="1"/>
                    </a:cubicBezTo>
                    <a:cubicBezTo>
                      <a:pt x="2" y="1"/>
                      <a:pt x="2" y="1"/>
                      <a:pt x="2" y="1"/>
                    </a:cubicBezTo>
                    <a:cubicBezTo>
                      <a:pt x="2" y="1"/>
                      <a:pt x="2" y="1"/>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571">
                <a:extLst>
                  <a:ext uri="{FF2B5EF4-FFF2-40B4-BE49-F238E27FC236}">
                    <a16:creationId xmlns:a16="http://schemas.microsoft.com/office/drawing/2014/main" id="{C99A1A38-FD53-46C8-8B1B-A401827AA800}"/>
                  </a:ext>
                </a:extLst>
              </p:cNvPr>
              <p:cNvSpPr>
                <a:spLocks/>
              </p:cNvSpPr>
              <p:nvPr/>
            </p:nvSpPr>
            <p:spPr bwMode="auto">
              <a:xfrm>
                <a:off x="6137603" y="2442209"/>
                <a:ext cx="6350" cy="3175"/>
              </a:xfrm>
              <a:custGeom>
                <a:avLst/>
                <a:gdLst>
                  <a:gd name="T0" fmla="*/ 1 w 2"/>
                  <a:gd name="T1" fmla="*/ 0 h 1"/>
                  <a:gd name="T2" fmla="*/ 0 w 2"/>
                  <a:gd name="T3" fmla="*/ 0 h 1"/>
                  <a:gd name="T4" fmla="*/ 1 w 2"/>
                  <a:gd name="T5" fmla="*/ 1 h 1"/>
                  <a:gd name="T6" fmla="*/ 1 w 2"/>
                  <a:gd name="T7" fmla="*/ 1 h 1"/>
                  <a:gd name="T8" fmla="*/ 2 w 2"/>
                  <a:gd name="T9" fmla="*/ 1 h 1"/>
                  <a:gd name="T10" fmla="*/ 1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1" y="0"/>
                    </a:moveTo>
                    <a:cubicBezTo>
                      <a:pt x="1" y="0"/>
                      <a:pt x="0" y="0"/>
                      <a:pt x="0" y="0"/>
                    </a:cubicBezTo>
                    <a:cubicBezTo>
                      <a:pt x="0" y="1"/>
                      <a:pt x="0" y="1"/>
                      <a:pt x="1" y="1"/>
                    </a:cubicBezTo>
                    <a:cubicBezTo>
                      <a:pt x="1" y="1"/>
                      <a:pt x="1" y="1"/>
                      <a:pt x="1" y="1"/>
                    </a:cubicBezTo>
                    <a:cubicBezTo>
                      <a:pt x="1" y="1"/>
                      <a:pt x="2" y="1"/>
                      <a:pt x="2" y="1"/>
                    </a:cubicBezTo>
                    <a:cubicBezTo>
                      <a:pt x="2"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572">
                <a:extLst>
                  <a:ext uri="{FF2B5EF4-FFF2-40B4-BE49-F238E27FC236}">
                    <a16:creationId xmlns:a16="http://schemas.microsoft.com/office/drawing/2014/main" id="{A2069E7E-5D7A-4E07-82ED-8912C7AF0424}"/>
                  </a:ext>
                </a:extLst>
              </p:cNvPr>
              <p:cNvSpPr>
                <a:spLocks/>
              </p:cNvSpPr>
              <p:nvPr/>
            </p:nvSpPr>
            <p:spPr bwMode="auto">
              <a:xfrm>
                <a:off x="6209040" y="3281979"/>
                <a:ext cx="7938" cy="4763"/>
              </a:xfrm>
              <a:custGeom>
                <a:avLst/>
                <a:gdLst>
                  <a:gd name="T0" fmla="*/ 0 w 2"/>
                  <a:gd name="T1" fmla="*/ 1 h 1"/>
                  <a:gd name="T2" fmla="*/ 0 w 2"/>
                  <a:gd name="T3" fmla="*/ 1 h 1"/>
                  <a:gd name="T4" fmla="*/ 0 w 2"/>
                  <a:gd name="T5" fmla="*/ 1 h 1"/>
                  <a:gd name="T6" fmla="*/ 1 w 2"/>
                  <a:gd name="T7" fmla="*/ 1 h 1"/>
                  <a:gd name="T8" fmla="*/ 1 w 2"/>
                  <a:gd name="T9" fmla="*/ 1 h 1"/>
                  <a:gd name="T10" fmla="*/ 2 w 2"/>
                  <a:gd name="T11" fmla="*/ 1 h 1"/>
                  <a:gd name="T12" fmla="*/ 2 w 2"/>
                  <a:gd name="T13" fmla="*/ 1 h 1"/>
                  <a:gd name="T14" fmla="*/ 2 w 2"/>
                  <a:gd name="T15" fmla="*/ 1 h 1"/>
                  <a:gd name="T16" fmla="*/ 0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0" y="1"/>
                    </a:moveTo>
                    <a:cubicBezTo>
                      <a:pt x="0" y="1"/>
                      <a:pt x="0" y="1"/>
                      <a:pt x="0" y="1"/>
                    </a:cubicBezTo>
                    <a:cubicBezTo>
                      <a:pt x="0" y="1"/>
                      <a:pt x="0" y="1"/>
                      <a:pt x="0" y="1"/>
                    </a:cubicBezTo>
                    <a:cubicBezTo>
                      <a:pt x="0" y="1"/>
                      <a:pt x="0" y="1"/>
                      <a:pt x="1" y="1"/>
                    </a:cubicBezTo>
                    <a:cubicBezTo>
                      <a:pt x="1" y="1"/>
                      <a:pt x="1" y="1"/>
                      <a:pt x="1" y="1"/>
                    </a:cubicBezTo>
                    <a:cubicBezTo>
                      <a:pt x="1" y="1"/>
                      <a:pt x="1" y="1"/>
                      <a:pt x="2" y="1"/>
                    </a:cubicBezTo>
                    <a:cubicBezTo>
                      <a:pt x="2" y="1"/>
                      <a:pt x="2" y="1"/>
                      <a:pt x="2" y="1"/>
                    </a:cubicBezTo>
                    <a:cubicBezTo>
                      <a:pt x="2" y="1"/>
                      <a:pt x="2" y="1"/>
                      <a:pt x="2"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573">
                <a:extLst>
                  <a:ext uri="{FF2B5EF4-FFF2-40B4-BE49-F238E27FC236}">
                    <a16:creationId xmlns:a16="http://schemas.microsoft.com/office/drawing/2014/main" id="{964AE46A-5521-4E1A-BE3D-70229E27AA88}"/>
                  </a:ext>
                </a:extLst>
              </p:cNvPr>
              <p:cNvSpPr>
                <a:spLocks/>
              </p:cNvSpPr>
              <p:nvPr/>
            </p:nvSpPr>
            <p:spPr bwMode="auto">
              <a:xfrm>
                <a:off x="5651838" y="2243775"/>
                <a:ext cx="4763" cy="7938"/>
              </a:xfrm>
              <a:custGeom>
                <a:avLst/>
                <a:gdLst>
                  <a:gd name="T0" fmla="*/ 1 w 1"/>
                  <a:gd name="T1" fmla="*/ 0 h 2"/>
                  <a:gd name="T2" fmla="*/ 0 w 1"/>
                  <a:gd name="T3" fmla="*/ 0 h 2"/>
                  <a:gd name="T4" fmla="*/ 0 w 1"/>
                  <a:gd name="T5" fmla="*/ 2 h 2"/>
                  <a:gd name="T6" fmla="*/ 1 w 1"/>
                  <a:gd name="T7" fmla="*/ 2 h 2"/>
                  <a:gd name="T8" fmla="*/ 1 w 1"/>
                  <a:gd name="T9" fmla="*/ 2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0"/>
                      <a:pt x="0" y="0"/>
                      <a:pt x="0" y="0"/>
                    </a:cubicBezTo>
                    <a:cubicBezTo>
                      <a:pt x="0" y="0"/>
                      <a:pt x="0" y="1"/>
                      <a:pt x="0" y="2"/>
                    </a:cubicBezTo>
                    <a:cubicBezTo>
                      <a:pt x="0" y="2"/>
                      <a:pt x="1" y="2"/>
                      <a:pt x="1" y="2"/>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574">
                <a:extLst>
                  <a:ext uri="{FF2B5EF4-FFF2-40B4-BE49-F238E27FC236}">
                    <a16:creationId xmlns:a16="http://schemas.microsoft.com/office/drawing/2014/main" id="{EACB8CDE-F054-424F-BB5C-BF3B856A336B}"/>
                  </a:ext>
                </a:extLst>
              </p:cNvPr>
              <p:cNvSpPr>
                <a:spLocks/>
              </p:cNvSpPr>
              <p:nvPr/>
            </p:nvSpPr>
            <p:spPr bwMode="auto">
              <a:xfrm>
                <a:off x="6223327" y="3018460"/>
                <a:ext cx="4763" cy="11113"/>
              </a:xfrm>
              <a:custGeom>
                <a:avLst/>
                <a:gdLst>
                  <a:gd name="T0" fmla="*/ 0 w 1"/>
                  <a:gd name="T1" fmla="*/ 1 h 3"/>
                  <a:gd name="T2" fmla="*/ 0 w 1"/>
                  <a:gd name="T3" fmla="*/ 1 h 3"/>
                  <a:gd name="T4" fmla="*/ 0 w 1"/>
                  <a:gd name="T5" fmla="*/ 2 h 3"/>
                  <a:gd name="T6" fmla="*/ 0 w 1"/>
                  <a:gd name="T7" fmla="*/ 3 h 3"/>
                  <a:gd name="T8" fmla="*/ 0 w 1"/>
                  <a:gd name="T9" fmla="*/ 3 h 3"/>
                  <a:gd name="T10" fmla="*/ 1 w 1"/>
                  <a:gd name="T11" fmla="*/ 1 h 3"/>
                  <a:gd name="T12" fmla="*/ 0 w 1"/>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1"/>
                    </a:moveTo>
                    <a:cubicBezTo>
                      <a:pt x="0" y="1"/>
                      <a:pt x="0" y="1"/>
                      <a:pt x="0" y="1"/>
                    </a:cubicBezTo>
                    <a:cubicBezTo>
                      <a:pt x="0" y="1"/>
                      <a:pt x="0" y="2"/>
                      <a:pt x="0" y="2"/>
                    </a:cubicBezTo>
                    <a:cubicBezTo>
                      <a:pt x="0" y="3"/>
                      <a:pt x="0" y="3"/>
                      <a:pt x="0" y="3"/>
                    </a:cubicBezTo>
                    <a:cubicBezTo>
                      <a:pt x="0" y="3"/>
                      <a:pt x="0" y="3"/>
                      <a:pt x="0" y="3"/>
                    </a:cubicBezTo>
                    <a:cubicBezTo>
                      <a:pt x="1" y="2"/>
                      <a:pt x="1" y="2"/>
                      <a:pt x="1" y="1"/>
                    </a:cubicBezTo>
                    <a:cubicBezTo>
                      <a:pt x="1"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575">
                <a:extLst>
                  <a:ext uri="{FF2B5EF4-FFF2-40B4-BE49-F238E27FC236}">
                    <a16:creationId xmlns:a16="http://schemas.microsoft.com/office/drawing/2014/main" id="{0E3AFC41-2554-4E8D-9A62-53C87869FB7E}"/>
                  </a:ext>
                </a:extLst>
              </p:cNvPr>
              <p:cNvSpPr>
                <a:spLocks/>
              </p:cNvSpPr>
              <p:nvPr/>
            </p:nvSpPr>
            <p:spPr bwMode="auto">
              <a:xfrm>
                <a:off x="6191577" y="3066084"/>
                <a:ext cx="6350" cy="3175"/>
              </a:xfrm>
              <a:custGeom>
                <a:avLst/>
                <a:gdLst>
                  <a:gd name="T0" fmla="*/ 1 w 2"/>
                  <a:gd name="T1" fmla="*/ 1 h 1"/>
                  <a:gd name="T2" fmla="*/ 2 w 2"/>
                  <a:gd name="T3" fmla="*/ 1 h 1"/>
                  <a:gd name="T4" fmla="*/ 2 w 2"/>
                  <a:gd name="T5" fmla="*/ 0 h 1"/>
                  <a:gd name="T6" fmla="*/ 1 w 2"/>
                  <a:gd name="T7" fmla="*/ 0 h 1"/>
                  <a:gd name="T8" fmla="*/ 0 w 2"/>
                  <a:gd name="T9" fmla="*/ 0 h 1"/>
                  <a:gd name="T10" fmla="*/ 0 w 2"/>
                  <a:gd name="T11" fmla="*/ 0 h 1"/>
                  <a:gd name="T12" fmla="*/ 0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2" y="1"/>
                      <a:pt x="2" y="1"/>
                      <a:pt x="2" y="1"/>
                    </a:cubicBezTo>
                    <a:cubicBezTo>
                      <a:pt x="2" y="0"/>
                      <a:pt x="2" y="0"/>
                      <a:pt x="2" y="0"/>
                    </a:cubicBezTo>
                    <a:cubicBezTo>
                      <a:pt x="2" y="0"/>
                      <a:pt x="2" y="0"/>
                      <a:pt x="1" y="0"/>
                    </a:cubicBezTo>
                    <a:cubicBezTo>
                      <a:pt x="1" y="0"/>
                      <a:pt x="1" y="0"/>
                      <a:pt x="0" y="0"/>
                    </a:cubicBezTo>
                    <a:cubicBezTo>
                      <a:pt x="0" y="0"/>
                      <a:pt x="0" y="0"/>
                      <a:pt x="0" y="0"/>
                    </a:cubicBezTo>
                    <a:cubicBezTo>
                      <a:pt x="0" y="0"/>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576">
                <a:extLst>
                  <a:ext uri="{FF2B5EF4-FFF2-40B4-BE49-F238E27FC236}">
                    <a16:creationId xmlns:a16="http://schemas.microsoft.com/office/drawing/2014/main" id="{E551E021-65AA-4F93-AFBF-03A8BC7C9BF5}"/>
                  </a:ext>
                </a:extLst>
              </p:cNvPr>
              <p:cNvSpPr>
                <a:spLocks/>
              </p:cNvSpPr>
              <p:nvPr/>
            </p:nvSpPr>
            <p:spPr bwMode="auto">
              <a:xfrm>
                <a:off x="4212006" y="2373948"/>
                <a:ext cx="11113" cy="6350"/>
              </a:xfrm>
              <a:custGeom>
                <a:avLst/>
                <a:gdLst>
                  <a:gd name="T0" fmla="*/ 1 w 3"/>
                  <a:gd name="T1" fmla="*/ 0 h 2"/>
                  <a:gd name="T2" fmla="*/ 0 w 3"/>
                  <a:gd name="T3" fmla="*/ 2 h 2"/>
                  <a:gd name="T4" fmla="*/ 2 w 3"/>
                  <a:gd name="T5" fmla="*/ 2 h 2"/>
                  <a:gd name="T6" fmla="*/ 2 w 3"/>
                  <a:gd name="T7" fmla="*/ 1 h 2"/>
                  <a:gd name="T8" fmla="*/ 2 w 3"/>
                  <a:gd name="T9" fmla="*/ 0 h 2"/>
                  <a:gd name="T10" fmla="*/ 1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1" y="0"/>
                    </a:moveTo>
                    <a:cubicBezTo>
                      <a:pt x="1" y="1"/>
                      <a:pt x="1" y="1"/>
                      <a:pt x="0" y="2"/>
                    </a:cubicBezTo>
                    <a:cubicBezTo>
                      <a:pt x="1" y="2"/>
                      <a:pt x="1" y="2"/>
                      <a:pt x="2" y="2"/>
                    </a:cubicBezTo>
                    <a:cubicBezTo>
                      <a:pt x="2" y="2"/>
                      <a:pt x="2" y="1"/>
                      <a:pt x="2" y="1"/>
                    </a:cubicBezTo>
                    <a:cubicBezTo>
                      <a:pt x="3" y="1"/>
                      <a:pt x="3"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577">
                <a:extLst>
                  <a:ext uri="{FF2B5EF4-FFF2-40B4-BE49-F238E27FC236}">
                    <a16:creationId xmlns:a16="http://schemas.microsoft.com/office/drawing/2014/main" id="{30E8A8D9-4C7D-4290-BDA9-3569B0F1427B}"/>
                  </a:ext>
                </a:extLst>
              </p:cNvPr>
              <p:cNvSpPr>
                <a:spLocks/>
              </p:cNvSpPr>
              <p:nvPr/>
            </p:nvSpPr>
            <p:spPr bwMode="auto">
              <a:xfrm>
                <a:off x="4197718" y="2380298"/>
                <a:ext cx="19050" cy="15875"/>
              </a:xfrm>
              <a:custGeom>
                <a:avLst/>
                <a:gdLst>
                  <a:gd name="T0" fmla="*/ 4 w 5"/>
                  <a:gd name="T1" fmla="*/ 0 h 4"/>
                  <a:gd name="T2" fmla="*/ 3 w 5"/>
                  <a:gd name="T3" fmla="*/ 0 h 4"/>
                  <a:gd name="T4" fmla="*/ 2 w 5"/>
                  <a:gd name="T5" fmla="*/ 0 h 4"/>
                  <a:gd name="T6" fmla="*/ 2 w 5"/>
                  <a:gd name="T7" fmla="*/ 1 h 4"/>
                  <a:gd name="T8" fmla="*/ 2 w 5"/>
                  <a:gd name="T9" fmla="*/ 1 h 4"/>
                  <a:gd name="T10" fmla="*/ 0 w 5"/>
                  <a:gd name="T11" fmla="*/ 3 h 4"/>
                  <a:gd name="T12" fmla="*/ 0 w 5"/>
                  <a:gd name="T13" fmla="*/ 4 h 4"/>
                  <a:gd name="T14" fmla="*/ 0 w 5"/>
                  <a:gd name="T15" fmla="*/ 4 h 4"/>
                  <a:gd name="T16" fmla="*/ 1 w 5"/>
                  <a:gd name="T17" fmla="*/ 4 h 4"/>
                  <a:gd name="T18" fmla="*/ 4 w 5"/>
                  <a:gd name="T19" fmla="*/ 3 h 4"/>
                  <a:gd name="T20" fmla="*/ 5 w 5"/>
                  <a:gd name="T21" fmla="*/ 2 h 4"/>
                  <a:gd name="T22" fmla="*/ 5 w 5"/>
                  <a:gd name="T23" fmla="*/ 1 h 4"/>
                  <a:gd name="T24" fmla="*/ 5 w 5"/>
                  <a:gd name="T25" fmla="*/ 0 h 4"/>
                  <a:gd name="T26" fmla="*/ 4 w 5"/>
                  <a:gd name="T27" fmla="*/ 0 h 4"/>
                  <a:gd name="T28" fmla="*/ 4 w 5"/>
                  <a:gd name="T29" fmla="*/ 0 h 4"/>
                  <a:gd name="T30" fmla="*/ 4 w 5"/>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4">
                    <a:moveTo>
                      <a:pt x="4" y="0"/>
                    </a:moveTo>
                    <a:cubicBezTo>
                      <a:pt x="4" y="0"/>
                      <a:pt x="4" y="0"/>
                      <a:pt x="3" y="0"/>
                    </a:cubicBezTo>
                    <a:cubicBezTo>
                      <a:pt x="3" y="0"/>
                      <a:pt x="2" y="0"/>
                      <a:pt x="2" y="0"/>
                    </a:cubicBezTo>
                    <a:cubicBezTo>
                      <a:pt x="2" y="1"/>
                      <a:pt x="2" y="1"/>
                      <a:pt x="2" y="1"/>
                    </a:cubicBezTo>
                    <a:cubicBezTo>
                      <a:pt x="2" y="1"/>
                      <a:pt x="2" y="1"/>
                      <a:pt x="2" y="1"/>
                    </a:cubicBezTo>
                    <a:cubicBezTo>
                      <a:pt x="0" y="1"/>
                      <a:pt x="0" y="1"/>
                      <a:pt x="0" y="3"/>
                    </a:cubicBezTo>
                    <a:cubicBezTo>
                      <a:pt x="0" y="3"/>
                      <a:pt x="0" y="4"/>
                      <a:pt x="0" y="4"/>
                    </a:cubicBezTo>
                    <a:cubicBezTo>
                      <a:pt x="0" y="4"/>
                      <a:pt x="0" y="4"/>
                      <a:pt x="0" y="4"/>
                    </a:cubicBezTo>
                    <a:cubicBezTo>
                      <a:pt x="0" y="4"/>
                      <a:pt x="1" y="4"/>
                      <a:pt x="1" y="4"/>
                    </a:cubicBezTo>
                    <a:cubicBezTo>
                      <a:pt x="2" y="4"/>
                      <a:pt x="2" y="3"/>
                      <a:pt x="4" y="3"/>
                    </a:cubicBezTo>
                    <a:cubicBezTo>
                      <a:pt x="4" y="2"/>
                      <a:pt x="4" y="2"/>
                      <a:pt x="5" y="2"/>
                    </a:cubicBezTo>
                    <a:cubicBezTo>
                      <a:pt x="5" y="1"/>
                      <a:pt x="5" y="1"/>
                      <a:pt x="5" y="1"/>
                    </a:cubicBezTo>
                    <a:cubicBezTo>
                      <a:pt x="5" y="0"/>
                      <a:pt x="5" y="0"/>
                      <a:pt x="5" y="0"/>
                    </a:cubicBezTo>
                    <a:cubicBezTo>
                      <a:pt x="5" y="0"/>
                      <a:pt x="5" y="0"/>
                      <a:pt x="4" y="0"/>
                    </a:cubicBezTo>
                    <a:cubicBezTo>
                      <a:pt x="4" y="0"/>
                      <a:pt x="4" y="0"/>
                      <a:pt x="4"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578">
                <a:extLst>
                  <a:ext uri="{FF2B5EF4-FFF2-40B4-BE49-F238E27FC236}">
                    <a16:creationId xmlns:a16="http://schemas.microsoft.com/office/drawing/2014/main" id="{1E885E8A-0AF4-4DD1-9664-581A4CEFEB6B}"/>
                  </a:ext>
                </a:extLst>
              </p:cNvPr>
              <p:cNvSpPr>
                <a:spLocks/>
              </p:cNvSpPr>
              <p:nvPr/>
            </p:nvSpPr>
            <p:spPr bwMode="auto">
              <a:xfrm>
                <a:off x="6390011" y="3434376"/>
                <a:ext cx="7938" cy="6350"/>
              </a:xfrm>
              <a:custGeom>
                <a:avLst/>
                <a:gdLst>
                  <a:gd name="T0" fmla="*/ 1 w 2"/>
                  <a:gd name="T1" fmla="*/ 1 h 2"/>
                  <a:gd name="T2" fmla="*/ 0 w 2"/>
                  <a:gd name="T3" fmla="*/ 2 h 2"/>
                  <a:gd name="T4" fmla="*/ 0 w 2"/>
                  <a:gd name="T5" fmla="*/ 2 h 2"/>
                  <a:gd name="T6" fmla="*/ 1 w 2"/>
                  <a:gd name="T7" fmla="*/ 2 h 2"/>
                  <a:gd name="T8" fmla="*/ 1 w 2"/>
                  <a:gd name="T9" fmla="*/ 1 h 2"/>
                  <a:gd name="T10" fmla="*/ 1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1" y="1"/>
                    </a:moveTo>
                    <a:cubicBezTo>
                      <a:pt x="0" y="1"/>
                      <a:pt x="0" y="1"/>
                      <a:pt x="0" y="2"/>
                    </a:cubicBezTo>
                    <a:cubicBezTo>
                      <a:pt x="0" y="2"/>
                      <a:pt x="0" y="2"/>
                      <a:pt x="0" y="2"/>
                    </a:cubicBezTo>
                    <a:cubicBezTo>
                      <a:pt x="0" y="2"/>
                      <a:pt x="1" y="2"/>
                      <a:pt x="1" y="2"/>
                    </a:cubicBezTo>
                    <a:cubicBezTo>
                      <a:pt x="1" y="2"/>
                      <a:pt x="2" y="1"/>
                      <a:pt x="1" y="1"/>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579">
                <a:extLst>
                  <a:ext uri="{FF2B5EF4-FFF2-40B4-BE49-F238E27FC236}">
                    <a16:creationId xmlns:a16="http://schemas.microsoft.com/office/drawing/2014/main" id="{F43C4356-5109-4DA7-AB86-4BD3102AE9D2}"/>
                  </a:ext>
                </a:extLst>
              </p:cNvPr>
              <p:cNvSpPr>
                <a:spLocks/>
              </p:cNvSpPr>
              <p:nvPr/>
            </p:nvSpPr>
            <p:spPr bwMode="auto">
              <a:xfrm>
                <a:off x="4766032" y="2893050"/>
                <a:ext cx="7938" cy="7938"/>
              </a:xfrm>
              <a:custGeom>
                <a:avLst/>
                <a:gdLst>
                  <a:gd name="T0" fmla="*/ 0 w 2"/>
                  <a:gd name="T1" fmla="*/ 1 h 2"/>
                  <a:gd name="T2" fmla="*/ 1 w 2"/>
                  <a:gd name="T3" fmla="*/ 2 h 2"/>
                  <a:gd name="T4" fmla="*/ 2 w 2"/>
                  <a:gd name="T5" fmla="*/ 1 h 2"/>
                  <a:gd name="T6" fmla="*/ 1 w 2"/>
                  <a:gd name="T7" fmla="*/ 0 h 2"/>
                  <a:gd name="T8" fmla="*/ 0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2"/>
                      <a:pt x="0" y="2"/>
                      <a:pt x="1" y="2"/>
                    </a:cubicBezTo>
                    <a:cubicBezTo>
                      <a:pt x="1" y="2"/>
                      <a:pt x="2" y="2"/>
                      <a:pt x="2" y="1"/>
                    </a:cubicBezTo>
                    <a:cubicBezTo>
                      <a:pt x="2" y="1"/>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580">
                <a:extLst>
                  <a:ext uri="{FF2B5EF4-FFF2-40B4-BE49-F238E27FC236}">
                    <a16:creationId xmlns:a16="http://schemas.microsoft.com/office/drawing/2014/main" id="{C112E3BB-BE2A-4039-B878-E3914B7B6FFE}"/>
                  </a:ext>
                </a:extLst>
              </p:cNvPr>
              <p:cNvSpPr>
                <a:spLocks/>
              </p:cNvSpPr>
              <p:nvPr/>
            </p:nvSpPr>
            <p:spPr bwMode="auto">
              <a:xfrm>
                <a:off x="5489917" y="2104078"/>
                <a:ext cx="6350" cy="6350"/>
              </a:xfrm>
              <a:custGeom>
                <a:avLst/>
                <a:gdLst>
                  <a:gd name="T0" fmla="*/ 1 w 2"/>
                  <a:gd name="T1" fmla="*/ 2 h 2"/>
                  <a:gd name="T2" fmla="*/ 2 w 2"/>
                  <a:gd name="T3" fmla="*/ 1 h 2"/>
                  <a:gd name="T4" fmla="*/ 1 w 2"/>
                  <a:gd name="T5" fmla="*/ 0 h 2"/>
                  <a:gd name="T6" fmla="*/ 0 w 2"/>
                  <a:gd name="T7" fmla="*/ 0 h 2"/>
                  <a:gd name="T8" fmla="*/ 0 w 2"/>
                  <a:gd name="T9" fmla="*/ 1 h 2"/>
                  <a:gd name="T10" fmla="*/ 1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1" y="2"/>
                    </a:moveTo>
                    <a:cubicBezTo>
                      <a:pt x="1" y="1"/>
                      <a:pt x="1" y="1"/>
                      <a:pt x="2" y="1"/>
                    </a:cubicBezTo>
                    <a:cubicBezTo>
                      <a:pt x="2" y="1"/>
                      <a:pt x="1" y="0"/>
                      <a:pt x="1" y="0"/>
                    </a:cubicBezTo>
                    <a:cubicBezTo>
                      <a:pt x="1" y="0"/>
                      <a:pt x="0" y="0"/>
                      <a:pt x="0" y="0"/>
                    </a:cubicBezTo>
                    <a:cubicBezTo>
                      <a:pt x="0" y="1"/>
                      <a:pt x="0" y="1"/>
                      <a:pt x="0" y="1"/>
                    </a:cubicBezTo>
                    <a:cubicBezTo>
                      <a:pt x="0"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581">
                <a:extLst>
                  <a:ext uri="{FF2B5EF4-FFF2-40B4-BE49-F238E27FC236}">
                    <a16:creationId xmlns:a16="http://schemas.microsoft.com/office/drawing/2014/main" id="{979F652B-5BA7-4929-9EFF-A20E698B9CAD}"/>
                  </a:ext>
                </a:extLst>
              </p:cNvPr>
              <p:cNvSpPr>
                <a:spLocks/>
              </p:cNvSpPr>
              <p:nvPr/>
            </p:nvSpPr>
            <p:spPr bwMode="auto">
              <a:xfrm>
                <a:off x="5616914" y="2878763"/>
                <a:ext cx="6350" cy="6350"/>
              </a:xfrm>
              <a:custGeom>
                <a:avLst/>
                <a:gdLst>
                  <a:gd name="T0" fmla="*/ 1 w 2"/>
                  <a:gd name="T1" fmla="*/ 0 h 2"/>
                  <a:gd name="T2" fmla="*/ 1 w 2"/>
                  <a:gd name="T3" fmla="*/ 0 h 2"/>
                  <a:gd name="T4" fmla="*/ 0 w 2"/>
                  <a:gd name="T5" fmla="*/ 1 h 2"/>
                  <a:gd name="T6" fmla="*/ 1 w 2"/>
                  <a:gd name="T7" fmla="*/ 1 h 2"/>
                  <a:gd name="T8" fmla="*/ 2 w 2"/>
                  <a:gd name="T9" fmla="*/ 1 h 2"/>
                  <a:gd name="T10" fmla="*/ 2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1" y="0"/>
                    </a:cubicBezTo>
                    <a:cubicBezTo>
                      <a:pt x="1" y="1"/>
                      <a:pt x="1" y="1"/>
                      <a:pt x="0" y="1"/>
                    </a:cubicBezTo>
                    <a:cubicBezTo>
                      <a:pt x="0" y="1"/>
                      <a:pt x="1" y="1"/>
                      <a:pt x="1" y="1"/>
                    </a:cubicBezTo>
                    <a:cubicBezTo>
                      <a:pt x="1" y="2"/>
                      <a:pt x="2" y="1"/>
                      <a:pt x="2" y="1"/>
                    </a:cubicBezTo>
                    <a:cubicBezTo>
                      <a:pt x="2" y="1"/>
                      <a:pt x="2" y="1"/>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582">
                <a:extLst>
                  <a:ext uri="{FF2B5EF4-FFF2-40B4-BE49-F238E27FC236}">
                    <a16:creationId xmlns:a16="http://schemas.microsoft.com/office/drawing/2014/main" id="{DD7FE41C-2393-43CB-90C1-294116190BBE}"/>
                  </a:ext>
                </a:extLst>
              </p:cNvPr>
              <p:cNvSpPr>
                <a:spLocks/>
              </p:cNvSpPr>
              <p:nvPr/>
            </p:nvSpPr>
            <p:spPr bwMode="auto">
              <a:xfrm>
                <a:off x="4751745" y="2305687"/>
                <a:ext cx="6350" cy="6350"/>
              </a:xfrm>
              <a:custGeom>
                <a:avLst/>
                <a:gdLst>
                  <a:gd name="T0" fmla="*/ 2 w 2"/>
                  <a:gd name="T1" fmla="*/ 0 h 2"/>
                  <a:gd name="T2" fmla="*/ 1 w 2"/>
                  <a:gd name="T3" fmla="*/ 1 h 2"/>
                  <a:gd name="T4" fmla="*/ 0 w 2"/>
                  <a:gd name="T5" fmla="*/ 1 h 2"/>
                  <a:gd name="T6" fmla="*/ 0 w 2"/>
                  <a:gd name="T7" fmla="*/ 2 h 2"/>
                  <a:gd name="T8" fmla="*/ 0 w 2"/>
                  <a:gd name="T9" fmla="*/ 2 h 2"/>
                  <a:gd name="T10" fmla="*/ 1 w 2"/>
                  <a:gd name="T11" fmla="*/ 2 h 2"/>
                  <a:gd name="T12" fmla="*/ 2 w 2"/>
                  <a:gd name="T13" fmla="*/ 1 h 2"/>
                  <a:gd name="T14" fmla="*/ 2 w 2"/>
                  <a:gd name="T15" fmla="*/ 1 h 2"/>
                  <a:gd name="T16" fmla="*/ 2 w 2"/>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0"/>
                    </a:moveTo>
                    <a:cubicBezTo>
                      <a:pt x="2" y="1"/>
                      <a:pt x="1" y="1"/>
                      <a:pt x="1" y="1"/>
                    </a:cubicBezTo>
                    <a:cubicBezTo>
                      <a:pt x="1" y="1"/>
                      <a:pt x="0" y="1"/>
                      <a:pt x="0" y="1"/>
                    </a:cubicBezTo>
                    <a:cubicBezTo>
                      <a:pt x="0" y="2"/>
                      <a:pt x="0" y="2"/>
                      <a:pt x="0" y="2"/>
                    </a:cubicBezTo>
                    <a:cubicBezTo>
                      <a:pt x="0" y="2"/>
                      <a:pt x="0" y="2"/>
                      <a:pt x="0" y="2"/>
                    </a:cubicBezTo>
                    <a:cubicBezTo>
                      <a:pt x="0" y="2"/>
                      <a:pt x="1" y="2"/>
                      <a:pt x="1" y="2"/>
                    </a:cubicBezTo>
                    <a:cubicBezTo>
                      <a:pt x="1" y="2"/>
                      <a:pt x="2" y="1"/>
                      <a:pt x="2" y="1"/>
                    </a:cubicBezTo>
                    <a:cubicBezTo>
                      <a:pt x="2" y="1"/>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583">
                <a:extLst>
                  <a:ext uri="{FF2B5EF4-FFF2-40B4-BE49-F238E27FC236}">
                    <a16:creationId xmlns:a16="http://schemas.microsoft.com/office/drawing/2014/main" id="{7FBB0F7A-D37A-4E6B-A386-060300D58A0B}"/>
                  </a:ext>
                </a:extLst>
              </p:cNvPr>
              <p:cNvSpPr>
                <a:spLocks/>
              </p:cNvSpPr>
              <p:nvPr/>
            </p:nvSpPr>
            <p:spPr bwMode="auto">
              <a:xfrm>
                <a:off x="6459859" y="3094658"/>
                <a:ext cx="6350" cy="7938"/>
              </a:xfrm>
              <a:custGeom>
                <a:avLst/>
                <a:gdLst>
                  <a:gd name="T0" fmla="*/ 2 w 2"/>
                  <a:gd name="T1" fmla="*/ 1 h 2"/>
                  <a:gd name="T2" fmla="*/ 1 w 2"/>
                  <a:gd name="T3" fmla="*/ 0 h 2"/>
                  <a:gd name="T4" fmla="*/ 0 w 2"/>
                  <a:gd name="T5" fmla="*/ 1 h 2"/>
                  <a:gd name="T6" fmla="*/ 0 w 2"/>
                  <a:gd name="T7" fmla="*/ 2 h 2"/>
                  <a:gd name="T8" fmla="*/ 1 w 2"/>
                  <a:gd name="T9" fmla="*/ 2 h 2"/>
                  <a:gd name="T10" fmla="*/ 2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2" y="1"/>
                    </a:moveTo>
                    <a:cubicBezTo>
                      <a:pt x="1" y="1"/>
                      <a:pt x="1" y="0"/>
                      <a:pt x="1" y="0"/>
                    </a:cubicBezTo>
                    <a:cubicBezTo>
                      <a:pt x="0" y="0"/>
                      <a:pt x="0" y="0"/>
                      <a:pt x="0" y="1"/>
                    </a:cubicBezTo>
                    <a:cubicBezTo>
                      <a:pt x="0" y="1"/>
                      <a:pt x="0" y="1"/>
                      <a:pt x="0" y="2"/>
                    </a:cubicBezTo>
                    <a:cubicBezTo>
                      <a:pt x="0" y="2"/>
                      <a:pt x="1" y="2"/>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584">
                <a:extLst>
                  <a:ext uri="{FF2B5EF4-FFF2-40B4-BE49-F238E27FC236}">
                    <a16:creationId xmlns:a16="http://schemas.microsoft.com/office/drawing/2014/main" id="{2BBA9660-E93D-4CA4-A588-804F5E3BB096}"/>
                  </a:ext>
                </a:extLst>
              </p:cNvPr>
              <p:cNvSpPr>
                <a:spLocks/>
              </p:cNvSpPr>
              <p:nvPr/>
            </p:nvSpPr>
            <p:spPr bwMode="auto">
              <a:xfrm>
                <a:off x="4773969" y="2331087"/>
                <a:ext cx="6350" cy="3175"/>
              </a:xfrm>
              <a:custGeom>
                <a:avLst/>
                <a:gdLst>
                  <a:gd name="T0" fmla="*/ 2 w 2"/>
                  <a:gd name="T1" fmla="*/ 1 h 1"/>
                  <a:gd name="T2" fmla="*/ 2 w 2"/>
                  <a:gd name="T3" fmla="*/ 0 h 1"/>
                  <a:gd name="T4" fmla="*/ 2 w 2"/>
                  <a:gd name="T5" fmla="*/ 0 h 1"/>
                  <a:gd name="T6" fmla="*/ 1 w 2"/>
                  <a:gd name="T7" fmla="*/ 0 h 1"/>
                  <a:gd name="T8" fmla="*/ 0 w 2"/>
                  <a:gd name="T9" fmla="*/ 0 h 1"/>
                  <a:gd name="T10" fmla="*/ 0 w 2"/>
                  <a:gd name="T11" fmla="*/ 1 h 1"/>
                  <a:gd name="T12" fmla="*/ 2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1"/>
                    </a:moveTo>
                    <a:cubicBezTo>
                      <a:pt x="2" y="1"/>
                      <a:pt x="2" y="1"/>
                      <a:pt x="2" y="0"/>
                    </a:cubicBezTo>
                    <a:cubicBezTo>
                      <a:pt x="2" y="0"/>
                      <a:pt x="2" y="0"/>
                      <a:pt x="2" y="0"/>
                    </a:cubicBezTo>
                    <a:cubicBezTo>
                      <a:pt x="2" y="0"/>
                      <a:pt x="1" y="0"/>
                      <a:pt x="1" y="0"/>
                    </a:cubicBezTo>
                    <a:cubicBezTo>
                      <a:pt x="1" y="0"/>
                      <a:pt x="0" y="0"/>
                      <a:pt x="0" y="0"/>
                    </a:cubicBezTo>
                    <a:cubicBezTo>
                      <a:pt x="0"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585">
                <a:extLst>
                  <a:ext uri="{FF2B5EF4-FFF2-40B4-BE49-F238E27FC236}">
                    <a16:creationId xmlns:a16="http://schemas.microsoft.com/office/drawing/2014/main" id="{31694C36-068D-47A3-BDC3-1A65D7952AD3}"/>
                  </a:ext>
                </a:extLst>
              </p:cNvPr>
              <p:cNvSpPr>
                <a:spLocks/>
              </p:cNvSpPr>
              <p:nvPr/>
            </p:nvSpPr>
            <p:spPr bwMode="auto">
              <a:xfrm>
                <a:off x="6418585" y="3043859"/>
                <a:ext cx="7938" cy="7938"/>
              </a:xfrm>
              <a:custGeom>
                <a:avLst/>
                <a:gdLst>
                  <a:gd name="T0" fmla="*/ 2 w 2"/>
                  <a:gd name="T1" fmla="*/ 2 h 2"/>
                  <a:gd name="T2" fmla="*/ 2 w 2"/>
                  <a:gd name="T3" fmla="*/ 2 h 2"/>
                  <a:gd name="T4" fmla="*/ 2 w 2"/>
                  <a:gd name="T5" fmla="*/ 2 h 2"/>
                  <a:gd name="T6" fmla="*/ 2 w 2"/>
                  <a:gd name="T7" fmla="*/ 1 h 2"/>
                  <a:gd name="T8" fmla="*/ 2 w 2"/>
                  <a:gd name="T9" fmla="*/ 1 h 2"/>
                  <a:gd name="T10" fmla="*/ 1 w 2"/>
                  <a:gd name="T11" fmla="*/ 0 h 2"/>
                  <a:gd name="T12" fmla="*/ 1 w 2"/>
                  <a:gd name="T13" fmla="*/ 0 h 2"/>
                  <a:gd name="T14" fmla="*/ 0 w 2"/>
                  <a:gd name="T15" fmla="*/ 0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2"/>
                    </a:cubicBezTo>
                    <a:cubicBezTo>
                      <a:pt x="2" y="2"/>
                      <a:pt x="2" y="2"/>
                      <a:pt x="2" y="2"/>
                    </a:cubicBezTo>
                    <a:cubicBezTo>
                      <a:pt x="2" y="1"/>
                      <a:pt x="2" y="1"/>
                      <a:pt x="2" y="1"/>
                    </a:cubicBezTo>
                    <a:cubicBezTo>
                      <a:pt x="2" y="1"/>
                      <a:pt x="2" y="1"/>
                      <a:pt x="2" y="1"/>
                    </a:cubicBezTo>
                    <a:cubicBezTo>
                      <a:pt x="1" y="1"/>
                      <a:pt x="1" y="0"/>
                      <a:pt x="1" y="0"/>
                    </a:cubicBezTo>
                    <a:cubicBezTo>
                      <a:pt x="1" y="0"/>
                      <a:pt x="1" y="0"/>
                      <a:pt x="1" y="0"/>
                    </a:cubicBezTo>
                    <a:cubicBezTo>
                      <a:pt x="0" y="0"/>
                      <a:pt x="0" y="0"/>
                      <a:pt x="0" y="0"/>
                    </a:cubicBezTo>
                    <a:cubicBezTo>
                      <a:pt x="1" y="1"/>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586">
                <a:extLst>
                  <a:ext uri="{FF2B5EF4-FFF2-40B4-BE49-F238E27FC236}">
                    <a16:creationId xmlns:a16="http://schemas.microsoft.com/office/drawing/2014/main" id="{6D5BB16E-673B-4426-9DFE-70972FB5CF75}"/>
                  </a:ext>
                </a:extLst>
              </p:cNvPr>
              <p:cNvSpPr>
                <a:spLocks/>
              </p:cNvSpPr>
              <p:nvPr/>
            </p:nvSpPr>
            <p:spPr bwMode="auto">
              <a:xfrm>
                <a:off x="5464516" y="2124716"/>
                <a:ext cx="6350" cy="3175"/>
              </a:xfrm>
              <a:custGeom>
                <a:avLst/>
                <a:gdLst>
                  <a:gd name="T0" fmla="*/ 1 w 2"/>
                  <a:gd name="T1" fmla="*/ 0 h 1"/>
                  <a:gd name="T2" fmla="*/ 0 w 2"/>
                  <a:gd name="T3" fmla="*/ 0 h 1"/>
                  <a:gd name="T4" fmla="*/ 0 w 2"/>
                  <a:gd name="T5" fmla="*/ 0 h 1"/>
                  <a:gd name="T6" fmla="*/ 0 w 2"/>
                  <a:gd name="T7" fmla="*/ 0 h 1"/>
                  <a:gd name="T8" fmla="*/ 0 w 2"/>
                  <a:gd name="T9" fmla="*/ 1 h 1"/>
                  <a:gd name="T10" fmla="*/ 2 w 2"/>
                  <a:gd name="T11" fmla="*/ 1 h 1"/>
                  <a:gd name="T12" fmla="*/ 2 w 2"/>
                  <a:gd name="T13" fmla="*/ 0 h 1"/>
                  <a:gd name="T14" fmla="*/ 1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0"/>
                    </a:moveTo>
                    <a:cubicBezTo>
                      <a:pt x="1" y="0"/>
                      <a:pt x="1" y="0"/>
                      <a:pt x="0" y="0"/>
                    </a:cubicBezTo>
                    <a:cubicBezTo>
                      <a:pt x="0" y="0"/>
                      <a:pt x="0" y="0"/>
                      <a:pt x="0" y="0"/>
                    </a:cubicBezTo>
                    <a:cubicBezTo>
                      <a:pt x="0" y="0"/>
                      <a:pt x="0" y="0"/>
                      <a:pt x="0" y="0"/>
                    </a:cubicBezTo>
                    <a:cubicBezTo>
                      <a:pt x="0" y="0"/>
                      <a:pt x="0" y="1"/>
                      <a:pt x="0" y="1"/>
                    </a:cubicBezTo>
                    <a:cubicBezTo>
                      <a:pt x="0" y="1"/>
                      <a:pt x="1" y="1"/>
                      <a:pt x="2" y="1"/>
                    </a:cubicBezTo>
                    <a:cubicBezTo>
                      <a:pt x="2" y="1"/>
                      <a:pt x="2"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Oval 587">
                <a:extLst>
                  <a:ext uri="{FF2B5EF4-FFF2-40B4-BE49-F238E27FC236}">
                    <a16:creationId xmlns:a16="http://schemas.microsoft.com/office/drawing/2014/main" id="{2253B259-5A05-4A60-B07A-0959623A2692}"/>
                  </a:ext>
                </a:extLst>
              </p:cNvPr>
              <p:cNvSpPr>
                <a:spLocks noChangeArrowheads="1"/>
              </p:cNvSpPr>
              <p:nvPr/>
            </p:nvSpPr>
            <p:spPr bwMode="auto">
              <a:xfrm>
                <a:off x="5470866" y="2127891"/>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588">
                <a:extLst>
                  <a:ext uri="{FF2B5EF4-FFF2-40B4-BE49-F238E27FC236}">
                    <a16:creationId xmlns:a16="http://schemas.microsoft.com/office/drawing/2014/main" id="{65B89200-D286-481B-87AC-C4DF1426C27F}"/>
                  </a:ext>
                </a:extLst>
              </p:cNvPr>
              <p:cNvSpPr>
                <a:spLocks/>
              </p:cNvSpPr>
              <p:nvPr/>
            </p:nvSpPr>
            <p:spPr bwMode="auto">
              <a:xfrm>
                <a:off x="5699462" y="2146940"/>
                <a:ext cx="7938" cy="6350"/>
              </a:xfrm>
              <a:custGeom>
                <a:avLst/>
                <a:gdLst>
                  <a:gd name="T0" fmla="*/ 1 w 2"/>
                  <a:gd name="T1" fmla="*/ 2 h 2"/>
                  <a:gd name="T2" fmla="*/ 2 w 2"/>
                  <a:gd name="T3" fmla="*/ 0 h 2"/>
                  <a:gd name="T4" fmla="*/ 2 w 2"/>
                  <a:gd name="T5" fmla="*/ 0 h 2"/>
                  <a:gd name="T6" fmla="*/ 2 w 2"/>
                  <a:gd name="T7" fmla="*/ 0 h 2"/>
                  <a:gd name="T8" fmla="*/ 1 w 2"/>
                  <a:gd name="T9" fmla="*/ 1 h 2"/>
                  <a:gd name="T10" fmla="*/ 0 w 2"/>
                  <a:gd name="T11" fmla="*/ 1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2" y="1"/>
                      <a:pt x="2" y="0"/>
                    </a:cubicBezTo>
                    <a:cubicBezTo>
                      <a:pt x="2" y="0"/>
                      <a:pt x="2" y="0"/>
                      <a:pt x="2" y="0"/>
                    </a:cubicBezTo>
                    <a:cubicBezTo>
                      <a:pt x="2" y="0"/>
                      <a:pt x="2" y="0"/>
                      <a:pt x="2" y="0"/>
                    </a:cubicBezTo>
                    <a:cubicBezTo>
                      <a:pt x="1" y="0"/>
                      <a:pt x="1" y="1"/>
                      <a:pt x="1" y="1"/>
                    </a:cubicBezTo>
                    <a:cubicBezTo>
                      <a:pt x="1" y="1"/>
                      <a:pt x="0"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589">
                <a:extLst>
                  <a:ext uri="{FF2B5EF4-FFF2-40B4-BE49-F238E27FC236}">
                    <a16:creationId xmlns:a16="http://schemas.microsoft.com/office/drawing/2014/main" id="{E25C5A9B-2649-4051-82D9-C61B4F668257}"/>
                  </a:ext>
                </a:extLst>
              </p:cNvPr>
              <p:cNvSpPr>
                <a:spLocks/>
              </p:cNvSpPr>
              <p:nvPr/>
            </p:nvSpPr>
            <p:spPr bwMode="auto">
              <a:xfrm>
                <a:off x="5739149" y="2107253"/>
                <a:ext cx="7938" cy="6350"/>
              </a:xfrm>
              <a:custGeom>
                <a:avLst/>
                <a:gdLst>
                  <a:gd name="T0" fmla="*/ 2 w 2"/>
                  <a:gd name="T1" fmla="*/ 1 h 2"/>
                  <a:gd name="T2" fmla="*/ 2 w 2"/>
                  <a:gd name="T3" fmla="*/ 1 h 2"/>
                  <a:gd name="T4" fmla="*/ 2 w 2"/>
                  <a:gd name="T5" fmla="*/ 0 h 2"/>
                  <a:gd name="T6" fmla="*/ 0 w 2"/>
                  <a:gd name="T7" fmla="*/ 0 h 2"/>
                  <a:gd name="T8" fmla="*/ 0 w 2"/>
                  <a:gd name="T9" fmla="*/ 1 h 2"/>
                  <a:gd name="T10" fmla="*/ 0 w 2"/>
                  <a:gd name="T11" fmla="*/ 1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2" y="1"/>
                      <a:pt x="2" y="1"/>
                    </a:cubicBezTo>
                    <a:cubicBezTo>
                      <a:pt x="2" y="1"/>
                      <a:pt x="2" y="0"/>
                      <a:pt x="2" y="0"/>
                    </a:cubicBezTo>
                    <a:cubicBezTo>
                      <a:pt x="2" y="0"/>
                      <a:pt x="1" y="1"/>
                      <a:pt x="0" y="0"/>
                    </a:cubicBezTo>
                    <a:cubicBezTo>
                      <a:pt x="0" y="0"/>
                      <a:pt x="0" y="0"/>
                      <a:pt x="0" y="1"/>
                    </a:cubicBezTo>
                    <a:cubicBezTo>
                      <a:pt x="0" y="1"/>
                      <a:pt x="0" y="1"/>
                      <a:pt x="0" y="1"/>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Oval 590">
                <a:extLst>
                  <a:ext uri="{FF2B5EF4-FFF2-40B4-BE49-F238E27FC236}">
                    <a16:creationId xmlns:a16="http://schemas.microsoft.com/office/drawing/2014/main" id="{855F8FCD-A061-45CB-A079-C4BF185782DD}"/>
                  </a:ext>
                </a:extLst>
              </p:cNvPr>
              <p:cNvSpPr>
                <a:spLocks noChangeArrowheads="1"/>
              </p:cNvSpPr>
              <p:nvPr/>
            </p:nvSpPr>
            <p:spPr bwMode="auto">
              <a:xfrm>
                <a:off x="4856517" y="3216894"/>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591">
                <a:extLst>
                  <a:ext uri="{FF2B5EF4-FFF2-40B4-BE49-F238E27FC236}">
                    <a16:creationId xmlns:a16="http://schemas.microsoft.com/office/drawing/2014/main" id="{65BC2883-F4A7-4B03-BDBE-0734FFFA73A0}"/>
                  </a:ext>
                </a:extLst>
              </p:cNvPr>
              <p:cNvSpPr>
                <a:spLocks/>
              </p:cNvSpPr>
              <p:nvPr/>
            </p:nvSpPr>
            <p:spPr bwMode="auto">
              <a:xfrm>
                <a:off x="4848579" y="3216893"/>
                <a:ext cx="7938" cy="7938"/>
              </a:xfrm>
              <a:custGeom>
                <a:avLst/>
                <a:gdLst>
                  <a:gd name="T0" fmla="*/ 1 w 2"/>
                  <a:gd name="T1" fmla="*/ 1 h 2"/>
                  <a:gd name="T2" fmla="*/ 0 w 2"/>
                  <a:gd name="T3" fmla="*/ 2 h 2"/>
                  <a:gd name="T4" fmla="*/ 0 w 2"/>
                  <a:gd name="T5" fmla="*/ 2 h 2"/>
                  <a:gd name="T6" fmla="*/ 2 w 2"/>
                  <a:gd name="T7" fmla="*/ 0 h 2"/>
                  <a:gd name="T8" fmla="*/ 2 w 2"/>
                  <a:gd name="T9" fmla="*/ 0 h 2"/>
                  <a:gd name="T10" fmla="*/ 2 w 2"/>
                  <a:gd name="T11" fmla="*/ 0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0" y="1"/>
                      <a:pt x="0" y="1"/>
                      <a:pt x="0" y="2"/>
                    </a:cubicBezTo>
                    <a:cubicBezTo>
                      <a:pt x="0" y="2"/>
                      <a:pt x="0" y="2"/>
                      <a:pt x="0" y="2"/>
                    </a:cubicBezTo>
                    <a:cubicBezTo>
                      <a:pt x="1" y="2"/>
                      <a:pt x="2" y="1"/>
                      <a:pt x="2" y="0"/>
                    </a:cubicBezTo>
                    <a:cubicBezTo>
                      <a:pt x="2" y="0"/>
                      <a:pt x="2" y="0"/>
                      <a:pt x="2" y="0"/>
                    </a:cubicBezTo>
                    <a:cubicBezTo>
                      <a:pt x="2" y="0"/>
                      <a:pt x="2" y="0"/>
                      <a:pt x="2"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Oval 592">
                <a:extLst>
                  <a:ext uri="{FF2B5EF4-FFF2-40B4-BE49-F238E27FC236}">
                    <a16:creationId xmlns:a16="http://schemas.microsoft.com/office/drawing/2014/main" id="{249306EB-87D3-47EF-A57E-37C505AFB53C}"/>
                  </a:ext>
                </a:extLst>
              </p:cNvPr>
              <p:cNvSpPr>
                <a:spLocks noChangeArrowheads="1"/>
              </p:cNvSpPr>
              <p:nvPr/>
            </p:nvSpPr>
            <p:spPr bwMode="auto">
              <a:xfrm>
                <a:off x="4853342" y="322165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593">
                <a:extLst>
                  <a:ext uri="{FF2B5EF4-FFF2-40B4-BE49-F238E27FC236}">
                    <a16:creationId xmlns:a16="http://schemas.microsoft.com/office/drawing/2014/main" id="{502E5CD0-2AF5-4702-BDA1-AC75AD22C22E}"/>
                  </a:ext>
                </a:extLst>
              </p:cNvPr>
              <p:cNvSpPr>
                <a:spLocks/>
              </p:cNvSpPr>
              <p:nvPr/>
            </p:nvSpPr>
            <p:spPr bwMode="auto">
              <a:xfrm>
                <a:off x="5023201" y="2067566"/>
                <a:ext cx="3175" cy="3175"/>
              </a:xfrm>
              <a:custGeom>
                <a:avLst/>
                <a:gdLst>
                  <a:gd name="T0" fmla="*/ 0 w 1"/>
                  <a:gd name="T1" fmla="*/ 1 h 1"/>
                  <a:gd name="T2" fmla="*/ 1 w 1"/>
                  <a:gd name="T3" fmla="*/ 1 h 1"/>
                  <a:gd name="T4" fmla="*/ 1 w 1"/>
                  <a:gd name="T5" fmla="*/ 1 h 1"/>
                  <a:gd name="T6" fmla="*/ 1 w 1"/>
                  <a:gd name="T7" fmla="*/ 0 h 1"/>
                  <a:gd name="T8" fmla="*/ 0 w 1"/>
                  <a:gd name="T9" fmla="*/ 0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1"/>
                      <a:pt x="1" y="1"/>
                      <a:pt x="1" y="1"/>
                    </a:cubicBezTo>
                    <a:cubicBezTo>
                      <a:pt x="1" y="1"/>
                      <a:pt x="1" y="1"/>
                      <a:pt x="1" y="1"/>
                    </a:cubicBezTo>
                    <a:cubicBezTo>
                      <a:pt x="1" y="0"/>
                      <a:pt x="1" y="0"/>
                      <a:pt x="1"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594">
                <a:extLst>
                  <a:ext uri="{FF2B5EF4-FFF2-40B4-BE49-F238E27FC236}">
                    <a16:creationId xmlns:a16="http://schemas.microsoft.com/office/drawing/2014/main" id="{D49026D0-1D5E-4DF0-A1AB-72828BE4D0BF}"/>
                  </a:ext>
                </a:extLst>
              </p:cNvPr>
              <p:cNvSpPr>
                <a:spLocks/>
              </p:cNvSpPr>
              <p:nvPr/>
            </p:nvSpPr>
            <p:spPr bwMode="auto">
              <a:xfrm>
                <a:off x="6151890" y="2989885"/>
                <a:ext cx="6350" cy="4763"/>
              </a:xfrm>
              <a:custGeom>
                <a:avLst/>
                <a:gdLst>
                  <a:gd name="T0" fmla="*/ 1 w 2"/>
                  <a:gd name="T1" fmla="*/ 1 h 1"/>
                  <a:gd name="T2" fmla="*/ 2 w 2"/>
                  <a:gd name="T3" fmla="*/ 1 h 1"/>
                  <a:gd name="T4" fmla="*/ 2 w 2"/>
                  <a:gd name="T5" fmla="*/ 1 h 1"/>
                  <a:gd name="T6" fmla="*/ 2 w 2"/>
                  <a:gd name="T7" fmla="*/ 0 h 1"/>
                  <a:gd name="T8" fmla="*/ 0 w 2"/>
                  <a:gd name="T9" fmla="*/ 0 h 1"/>
                  <a:gd name="T10" fmla="*/ 0 w 2"/>
                  <a:gd name="T11" fmla="*/ 1 h 1"/>
                  <a:gd name="T12" fmla="*/ 0 w 2"/>
                  <a:gd name="T13" fmla="*/ 1 h 1"/>
                  <a:gd name="T14" fmla="*/ 1 w 2"/>
                  <a:gd name="T15" fmla="*/ 1 h 1"/>
                  <a:gd name="T16" fmla="*/ 1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1" y="1"/>
                    </a:moveTo>
                    <a:cubicBezTo>
                      <a:pt x="2" y="1"/>
                      <a:pt x="2" y="1"/>
                      <a:pt x="2" y="1"/>
                    </a:cubicBezTo>
                    <a:cubicBezTo>
                      <a:pt x="2" y="1"/>
                      <a:pt x="2" y="1"/>
                      <a:pt x="2" y="1"/>
                    </a:cubicBezTo>
                    <a:cubicBezTo>
                      <a:pt x="2" y="1"/>
                      <a:pt x="2" y="1"/>
                      <a:pt x="2" y="0"/>
                    </a:cubicBezTo>
                    <a:cubicBezTo>
                      <a:pt x="2" y="0"/>
                      <a:pt x="1" y="0"/>
                      <a:pt x="0" y="0"/>
                    </a:cubicBezTo>
                    <a:cubicBezTo>
                      <a:pt x="0" y="0"/>
                      <a:pt x="0" y="0"/>
                      <a:pt x="0" y="1"/>
                    </a:cubicBezTo>
                    <a:cubicBezTo>
                      <a:pt x="0" y="1"/>
                      <a:pt x="0" y="1"/>
                      <a:pt x="0" y="1"/>
                    </a:cubicBezTo>
                    <a:cubicBezTo>
                      <a:pt x="0"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595">
                <a:extLst>
                  <a:ext uri="{FF2B5EF4-FFF2-40B4-BE49-F238E27FC236}">
                    <a16:creationId xmlns:a16="http://schemas.microsoft.com/office/drawing/2014/main" id="{5D6EC2AB-2AF8-4E3D-AF68-DA85EA957BE8}"/>
                  </a:ext>
                </a:extLst>
              </p:cNvPr>
              <p:cNvSpPr>
                <a:spLocks/>
              </p:cNvSpPr>
              <p:nvPr/>
            </p:nvSpPr>
            <p:spPr bwMode="auto">
              <a:xfrm>
                <a:off x="6412235" y="3048621"/>
                <a:ext cx="6350" cy="6350"/>
              </a:xfrm>
              <a:custGeom>
                <a:avLst/>
                <a:gdLst>
                  <a:gd name="T0" fmla="*/ 2 w 2"/>
                  <a:gd name="T1" fmla="*/ 2 h 2"/>
                  <a:gd name="T2" fmla="*/ 2 w 2"/>
                  <a:gd name="T3" fmla="*/ 1 h 2"/>
                  <a:gd name="T4" fmla="*/ 2 w 2"/>
                  <a:gd name="T5" fmla="*/ 1 h 2"/>
                  <a:gd name="T6" fmla="*/ 1 w 2"/>
                  <a:gd name="T7" fmla="*/ 0 h 2"/>
                  <a:gd name="T8" fmla="*/ 1 w 2"/>
                  <a:gd name="T9" fmla="*/ 1 h 2"/>
                  <a:gd name="T10" fmla="*/ 1 w 2"/>
                  <a:gd name="T11" fmla="*/ 1 h 2"/>
                  <a:gd name="T12" fmla="*/ 2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2"/>
                    </a:moveTo>
                    <a:cubicBezTo>
                      <a:pt x="2" y="2"/>
                      <a:pt x="2" y="2"/>
                      <a:pt x="2" y="1"/>
                    </a:cubicBezTo>
                    <a:cubicBezTo>
                      <a:pt x="2" y="1"/>
                      <a:pt x="2" y="1"/>
                      <a:pt x="2" y="1"/>
                    </a:cubicBezTo>
                    <a:cubicBezTo>
                      <a:pt x="2" y="1"/>
                      <a:pt x="1" y="0"/>
                      <a:pt x="1" y="0"/>
                    </a:cubicBezTo>
                    <a:cubicBezTo>
                      <a:pt x="1" y="1"/>
                      <a:pt x="1" y="1"/>
                      <a:pt x="1" y="1"/>
                    </a:cubicBezTo>
                    <a:cubicBezTo>
                      <a:pt x="0" y="1"/>
                      <a:pt x="1" y="1"/>
                      <a:pt x="1" y="1"/>
                    </a:cubicBezTo>
                    <a:cubicBezTo>
                      <a:pt x="1"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596">
                <a:extLst>
                  <a:ext uri="{FF2B5EF4-FFF2-40B4-BE49-F238E27FC236}">
                    <a16:creationId xmlns:a16="http://schemas.microsoft.com/office/drawing/2014/main" id="{FCB5B7C9-89B1-44C3-81DC-65F7BC754465}"/>
                  </a:ext>
                </a:extLst>
              </p:cNvPr>
              <p:cNvSpPr>
                <a:spLocks/>
              </p:cNvSpPr>
              <p:nvPr/>
            </p:nvSpPr>
            <p:spPr bwMode="auto">
              <a:xfrm>
                <a:off x="6245550" y="2572381"/>
                <a:ext cx="0" cy="3175"/>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597">
                <a:extLst>
                  <a:ext uri="{FF2B5EF4-FFF2-40B4-BE49-F238E27FC236}">
                    <a16:creationId xmlns:a16="http://schemas.microsoft.com/office/drawing/2014/main" id="{7A4D47B4-188B-4E64-8F4D-B8296BF5A705}"/>
                  </a:ext>
                </a:extLst>
              </p:cNvPr>
              <p:cNvSpPr>
                <a:spLocks/>
              </p:cNvSpPr>
              <p:nvPr/>
            </p:nvSpPr>
            <p:spPr bwMode="auto">
              <a:xfrm>
                <a:off x="6245550" y="2564443"/>
                <a:ext cx="3175" cy="7938"/>
              </a:xfrm>
              <a:custGeom>
                <a:avLst/>
                <a:gdLst>
                  <a:gd name="T0" fmla="*/ 1 w 1"/>
                  <a:gd name="T1" fmla="*/ 0 h 2"/>
                  <a:gd name="T2" fmla="*/ 1 w 1"/>
                  <a:gd name="T3" fmla="*/ 0 h 2"/>
                  <a:gd name="T4" fmla="*/ 0 w 1"/>
                  <a:gd name="T5" fmla="*/ 1 h 2"/>
                  <a:gd name="T6" fmla="*/ 0 w 1"/>
                  <a:gd name="T7" fmla="*/ 2 h 2"/>
                  <a:gd name="T8" fmla="*/ 1 w 1"/>
                  <a:gd name="T9" fmla="*/ 1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0"/>
                      <a:pt x="1" y="0"/>
                      <a:pt x="1" y="0"/>
                    </a:cubicBezTo>
                    <a:cubicBezTo>
                      <a:pt x="1" y="0"/>
                      <a:pt x="0" y="1"/>
                      <a:pt x="0" y="1"/>
                    </a:cubicBezTo>
                    <a:cubicBezTo>
                      <a:pt x="0" y="1"/>
                      <a:pt x="0" y="2"/>
                      <a:pt x="0" y="2"/>
                    </a:cubicBezTo>
                    <a:cubicBezTo>
                      <a:pt x="1" y="2"/>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598">
                <a:extLst>
                  <a:ext uri="{FF2B5EF4-FFF2-40B4-BE49-F238E27FC236}">
                    <a16:creationId xmlns:a16="http://schemas.microsoft.com/office/drawing/2014/main" id="{24F5A301-3750-4E27-A2B7-003DE546D1E7}"/>
                  </a:ext>
                </a:extLst>
              </p:cNvPr>
              <p:cNvSpPr>
                <a:spLocks/>
              </p:cNvSpPr>
              <p:nvPr/>
            </p:nvSpPr>
            <p:spPr bwMode="auto">
              <a:xfrm>
                <a:off x="5450230" y="2135827"/>
                <a:ext cx="6350" cy="7938"/>
              </a:xfrm>
              <a:custGeom>
                <a:avLst/>
                <a:gdLst>
                  <a:gd name="T0" fmla="*/ 0 w 2"/>
                  <a:gd name="T1" fmla="*/ 1 h 2"/>
                  <a:gd name="T2" fmla="*/ 1 w 2"/>
                  <a:gd name="T3" fmla="*/ 2 h 2"/>
                  <a:gd name="T4" fmla="*/ 2 w 2"/>
                  <a:gd name="T5" fmla="*/ 1 h 2"/>
                  <a:gd name="T6" fmla="*/ 2 w 2"/>
                  <a:gd name="T7" fmla="*/ 1 h 2"/>
                  <a:gd name="T8" fmla="*/ 1 w 2"/>
                  <a:gd name="T9" fmla="*/ 1 h 2"/>
                  <a:gd name="T10" fmla="*/ 1 w 2"/>
                  <a:gd name="T11" fmla="*/ 1 h 2"/>
                  <a:gd name="T12" fmla="*/ 0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1"/>
                    </a:moveTo>
                    <a:cubicBezTo>
                      <a:pt x="0" y="1"/>
                      <a:pt x="1" y="2"/>
                      <a:pt x="1" y="2"/>
                    </a:cubicBezTo>
                    <a:cubicBezTo>
                      <a:pt x="1" y="2"/>
                      <a:pt x="2" y="2"/>
                      <a:pt x="2" y="1"/>
                    </a:cubicBezTo>
                    <a:cubicBezTo>
                      <a:pt x="2" y="1"/>
                      <a:pt x="2" y="1"/>
                      <a:pt x="2" y="1"/>
                    </a:cubicBezTo>
                    <a:cubicBezTo>
                      <a:pt x="2" y="1"/>
                      <a:pt x="2" y="1"/>
                      <a:pt x="1" y="1"/>
                    </a:cubicBezTo>
                    <a:cubicBezTo>
                      <a:pt x="1" y="0"/>
                      <a:pt x="1" y="1"/>
                      <a:pt x="1"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Oval 599">
                <a:extLst>
                  <a:ext uri="{FF2B5EF4-FFF2-40B4-BE49-F238E27FC236}">
                    <a16:creationId xmlns:a16="http://schemas.microsoft.com/office/drawing/2014/main" id="{1B3CBF46-1C2E-4F6A-A38E-D3FB4E5BF4E6}"/>
                  </a:ext>
                </a:extLst>
              </p:cNvPr>
              <p:cNvSpPr>
                <a:spLocks noChangeArrowheads="1"/>
              </p:cNvSpPr>
              <p:nvPr/>
            </p:nvSpPr>
            <p:spPr bwMode="auto">
              <a:xfrm>
                <a:off x="5493091" y="2132652"/>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600">
                <a:extLst>
                  <a:ext uri="{FF2B5EF4-FFF2-40B4-BE49-F238E27FC236}">
                    <a16:creationId xmlns:a16="http://schemas.microsoft.com/office/drawing/2014/main" id="{8C632C67-E144-4AB8-80ED-626B773EBF05}"/>
                  </a:ext>
                </a:extLst>
              </p:cNvPr>
              <p:cNvSpPr>
                <a:spLocks/>
              </p:cNvSpPr>
              <p:nvPr/>
            </p:nvSpPr>
            <p:spPr bwMode="auto">
              <a:xfrm>
                <a:off x="5948695" y="2969247"/>
                <a:ext cx="4763" cy="3175"/>
              </a:xfrm>
              <a:custGeom>
                <a:avLst/>
                <a:gdLst>
                  <a:gd name="T0" fmla="*/ 0 w 1"/>
                  <a:gd name="T1" fmla="*/ 0 h 1"/>
                  <a:gd name="T2" fmla="*/ 0 w 1"/>
                  <a:gd name="T3" fmla="*/ 0 h 1"/>
                  <a:gd name="T4" fmla="*/ 0 w 1"/>
                  <a:gd name="T5" fmla="*/ 0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0"/>
                      <a:pt x="0" y="0"/>
                      <a:pt x="0" y="0"/>
                    </a:cubicBezTo>
                    <a:cubicBezTo>
                      <a:pt x="0" y="0"/>
                      <a:pt x="0" y="1"/>
                      <a:pt x="0"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601">
                <a:extLst>
                  <a:ext uri="{FF2B5EF4-FFF2-40B4-BE49-F238E27FC236}">
                    <a16:creationId xmlns:a16="http://schemas.microsoft.com/office/drawing/2014/main" id="{707D004E-335C-47B4-9FEF-5919D9622655}"/>
                  </a:ext>
                </a:extLst>
              </p:cNvPr>
              <p:cNvSpPr>
                <a:spLocks/>
              </p:cNvSpPr>
              <p:nvPr/>
            </p:nvSpPr>
            <p:spPr bwMode="auto">
              <a:xfrm>
                <a:off x="5461341" y="2132651"/>
                <a:ext cx="6350" cy="3175"/>
              </a:xfrm>
              <a:custGeom>
                <a:avLst/>
                <a:gdLst>
                  <a:gd name="T0" fmla="*/ 1 w 2"/>
                  <a:gd name="T1" fmla="*/ 1 h 1"/>
                  <a:gd name="T2" fmla="*/ 2 w 2"/>
                  <a:gd name="T3" fmla="*/ 0 h 1"/>
                  <a:gd name="T4" fmla="*/ 1 w 2"/>
                  <a:gd name="T5" fmla="*/ 0 h 1"/>
                  <a:gd name="T6" fmla="*/ 0 w 2"/>
                  <a:gd name="T7" fmla="*/ 0 h 1"/>
                  <a:gd name="T8" fmla="*/ 1 w 2"/>
                  <a:gd name="T9" fmla="*/ 1 h 1"/>
                  <a:gd name="T10" fmla="*/ 1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1" y="1"/>
                    </a:moveTo>
                    <a:cubicBezTo>
                      <a:pt x="2" y="1"/>
                      <a:pt x="2" y="0"/>
                      <a:pt x="2" y="0"/>
                    </a:cubicBezTo>
                    <a:cubicBezTo>
                      <a:pt x="2" y="0"/>
                      <a:pt x="1" y="0"/>
                      <a:pt x="1" y="0"/>
                    </a:cubicBezTo>
                    <a:cubicBezTo>
                      <a:pt x="1" y="0"/>
                      <a:pt x="0" y="0"/>
                      <a:pt x="0" y="0"/>
                    </a:cubicBezTo>
                    <a:cubicBezTo>
                      <a:pt x="0"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Oval 602">
                <a:extLst>
                  <a:ext uri="{FF2B5EF4-FFF2-40B4-BE49-F238E27FC236}">
                    <a16:creationId xmlns:a16="http://schemas.microsoft.com/office/drawing/2014/main" id="{DDD74D5D-E8B6-498E-BABF-C8318F26F428}"/>
                  </a:ext>
                </a:extLst>
              </p:cNvPr>
              <p:cNvSpPr>
                <a:spLocks noChangeArrowheads="1"/>
              </p:cNvSpPr>
              <p:nvPr/>
            </p:nvSpPr>
            <p:spPr bwMode="auto">
              <a:xfrm>
                <a:off x="4267567" y="235648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603">
                <a:extLst>
                  <a:ext uri="{FF2B5EF4-FFF2-40B4-BE49-F238E27FC236}">
                    <a16:creationId xmlns:a16="http://schemas.microsoft.com/office/drawing/2014/main" id="{C077A99D-2587-4A8B-B882-822BC13A2D9B}"/>
                  </a:ext>
                </a:extLst>
              </p:cNvPr>
              <p:cNvSpPr>
                <a:spLocks/>
              </p:cNvSpPr>
              <p:nvPr/>
            </p:nvSpPr>
            <p:spPr bwMode="auto">
              <a:xfrm>
                <a:off x="6267776" y="2543807"/>
                <a:ext cx="3175" cy="3175"/>
              </a:xfrm>
              <a:custGeom>
                <a:avLst/>
                <a:gdLst>
                  <a:gd name="T0" fmla="*/ 0 w 1"/>
                  <a:gd name="T1" fmla="*/ 1 h 1"/>
                  <a:gd name="T2" fmla="*/ 1 w 1"/>
                  <a:gd name="T3" fmla="*/ 0 h 1"/>
                  <a:gd name="T4" fmla="*/ 1 w 1"/>
                  <a:gd name="T5" fmla="*/ 0 h 1"/>
                  <a:gd name="T6" fmla="*/ 1 w 1"/>
                  <a:gd name="T7" fmla="*/ 0 h 1"/>
                  <a:gd name="T8" fmla="*/ 0 w 1"/>
                  <a:gd name="T9" fmla="*/ 1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1" y="1"/>
                      <a:pt x="1" y="0"/>
                      <a:pt x="1" y="0"/>
                    </a:cubicBezTo>
                    <a:cubicBezTo>
                      <a:pt x="1" y="0"/>
                      <a:pt x="1" y="0"/>
                      <a:pt x="1" y="0"/>
                    </a:cubicBezTo>
                    <a:cubicBezTo>
                      <a:pt x="1" y="0"/>
                      <a:pt x="1" y="0"/>
                      <a:pt x="1" y="0"/>
                    </a:cubicBezTo>
                    <a:cubicBezTo>
                      <a:pt x="1"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Oval 604">
                <a:extLst>
                  <a:ext uri="{FF2B5EF4-FFF2-40B4-BE49-F238E27FC236}">
                    <a16:creationId xmlns:a16="http://schemas.microsoft.com/office/drawing/2014/main" id="{74D23890-019D-4E9D-9BD7-264E460C5A4F}"/>
                  </a:ext>
                </a:extLst>
              </p:cNvPr>
              <p:cNvSpPr>
                <a:spLocks noChangeArrowheads="1"/>
              </p:cNvSpPr>
              <p:nvPr/>
            </p:nvSpPr>
            <p:spPr bwMode="auto">
              <a:xfrm>
                <a:off x="5175599" y="2489832"/>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605">
                <a:extLst>
                  <a:ext uri="{FF2B5EF4-FFF2-40B4-BE49-F238E27FC236}">
                    <a16:creationId xmlns:a16="http://schemas.microsoft.com/office/drawing/2014/main" id="{216F9F41-4E6E-4351-9A2B-898EF3A8E8A2}"/>
                  </a:ext>
                </a:extLst>
              </p:cNvPr>
              <p:cNvSpPr>
                <a:spLocks/>
              </p:cNvSpPr>
              <p:nvPr/>
            </p:nvSpPr>
            <p:spPr bwMode="auto">
              <a:xfrm>
                <a:off x="5175598" y="2481895"/>
                <a:ext cx="3175" cy="7938"/>
              </a:xfrm>
              <a:custGeom>
                <a:avLst/>
                <a:gdLst>
                  <a:gd name="T0" fmla="*/ 1 w 1"/>
                  <a:gd name="T1" fmla="*/ 1 h 2"/>
                  <a:gd name="T2" fmla="*/ 1 w 1"/>
                  <a:gd name="T3" fmla="*/ 0 h 2"/>
                  <a:gd name="T4" fmla="*/ 1 w 1"/>
                  <a:gd name="T5" fmla="*/ 0 h 2"/>
                  <a:gd name="T6" fmla="*/ 0 w 1"/>
                  <a:gd name="T7" fmla="*/ 1 h 2"/>
                  <a:gd name="T8" fmla="*/ 0 w 1"/>
                  <a:gd name="T9" fmla="*/ 2 h 2"/>
                  <a:gd name="T10" fmla="*/ 0 w 1"/>
                  <a:gd name="T11" fmla="*/ 2 h 2"/>
                  <a:gd name="T12" fmla="*/ 1 w 1"/>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0"/>
                      <a:pt x="1" y="0"/>
                      <a:pt x="1" y="0"/>
                    </a:cubicBezTo>
                    <a:cubicBezTo>
                      <a:pt x="1" y="0"/>
                      <a:pt x="1" y="0"/>
                      <a:pt x="1" y="0"/>
                    </a:cubicBezTo>
                    <a:cubicBezTo>
                      <a:pt x="0" y="0"/>
                      <a:pt x="0" y="1"/>
                      <a:pt x="0" y="1"/>
                    </a:cubicBezTo>
                    <a:cubicBezTo>
                      <a:pt x="0" y="1"/>
                      <a:pt x="0" y="2"/>
                      <a:pt x="0" y="2"/>
                    </a:cubicBezTo>
                    <a:cubicBezTo>
                      <a:pt x="0" y="2"/>
                      <a:pt x="0" y="2"/>
                      <a:pt x="0" y="2"/>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606">
                <a:extLst>
                  <a:ext uri="{FF2B5EF4-FFF2-40B4-BE49-F238E27FC236}">
                    <a16:creationId xmlns:a16="http://schemas.microsoft.com/office/drawing/2014/main" id="{B7ABDC53-A493-4539-803C-E4B8A2EB4AC4}"/>
                  </a:ext>
                </a:extLst>
              </p:cNvPr>
              <p:cNvSpPr>
                <a:spLocks/>
              </p:cNvSpPr>
              <p:nvPr/>
            </p:nvSpPr>
            <p:spPr bwMode="auto">
              <a:xfrm>
                <a:off x="6025018" y="2997883"/>
                <a:ext cx="3175" cy="3175"/>
              </a:xfrm>
              <a:custGeom>
                <a:avLst/>
                <a:gdLst>
                  <a:gd name="T0" fmla="*/ 0 w 1"/>
                  <a:gd name="T1" fmla="*/ 0 h 1"/>
                  <a:gd name="T2" fmla="*/ 0 w 1"/>
                  <a:gd name="T3" fmla="*/ 0 h 1"/>
                  <a:gd name="T4" fmla="*/ 0 w 1"/>
                  <a:gd name="T5" fmla="*/ 1 h 1"/>
                  <a:gd name="T6" fmla="*/ 1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1"/>
                      <a:pt x="0" y="1"/>
                      <a:pt x="0" y="1"/>
                    </a:cubicBezTo>
                    <a:cubicBezTo>
                      <a:pt x="0"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9" name="Group 18">
              <a:extLst>
                <a:ext uri="{FF2B5EF4-FFF2-40B4-BE49-F238E27FC236}">
                  <a16:creationId xmlns:a16="http://schemas.microsoft.com/office/drawing/2014/main" id="{E006786B-DE90-4383-873F-DE51B4C88F9E}"/>
                </a:ext>
              </a:extLst>
            </p:cNvPr>
            <p:cNvGrpSpPr/>
            <p:nvPr/>
          </p:nvGrpSpPr>
          <p:grpSpPr>
            <a:xfrm>
              <a:off x="5516877" y="2292084"/>
              <a:ext cx="239136" cy="348923"/>
              <a:chOff x="-1171575" y="1378278"/>
              <a:chExt cx="687390" cy="1002972"/>
            </a:xfrm>
          </p:grpSpPr>
          <p:sp>
            <p:nvSpPr>
              <p:cNvPr id="35" name="Freeform 5">
                <a:extLst>
                  <a:ext uri="{FF2B5EF4-FFF2-40B4-BE49-F238E27FC236}">
                    <a16:creationId xmlns:a16="http://schemas.microsoft.com/office/drawing/2014/main" id="{0875DB8C-EA92-4562-9455-648516DFB677}"/>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accent1">
                  <a:lumMod val="20000"/>
                  <a:lumOff val="80000"/>
                  <a:alpha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6" name="Freeform 6">
                <a:extLst>
                  <a:ext uri="{FF2B5EF4-FFF2-40B4-BE49-F238E27FC236}">
                    <a16:creationId xmlns:a16="http://schemas.microsoft.com/office/drawing/2014/main" id="{9F920F44-0303-466D-8A81-A12F47B360F2}"/>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0" name="Group 19">
              <a:extLst>
                <a:ext uri="{FF2B5EF4-FFF2-40B4-BE49-F238E27FC236}">
                  <a16:creationId xmlns:a16="http://schemas.microsoft.com/office/drawing/2014/main" id="{37CB6875-3A4A-4364-B375-B1C7DCDD94B3}"/>
                </a:ext>
              </a:extLst>
            </p:cNvPr>
            <p:cNvGrpSpPr/>
            <p:nvPr/>
          </p:nvGrpSpPr>
          <p:grpSpPr>
            <a:xfrm>
              <a:off x="10434235" y="4657260"/>
              <a:ext cx="239136" cy="348923"/>
              <a:chOff x="-1171575" y="1378278"/>
              <a:chExt cx="687390" cy="1002972"/>
            </a:xfrm>
          </p:grpSpPr>
          <p:sp>
            <p:nvSpPr>
              <p:cNvPr id="33" name="Freeform 5">
                <a:extLst>
                  <a:ext uri="{FF2B5EF4-FFF2-40B4-BE49-F238E27FC236}">
                    <a16:creationId xmlns:a16="http://schemas.microsoft.com/office/drawing/2014/main" id="{6050D566-9244-4796-9CE3-E045CACEF587}"/>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6">
                <a:extLst>
                  <a:ext uri="{FF2B5EF4-FFF2-40B4-BE49-F238E27FC236}">
                    <a16:creationId xmlns:a16="http://schemas.microsoft.com/office/drawing/2014/main" id="{055D1B13-C60E-44D0-8596-972BBF3E01AC}"/>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1" name="Group 20">
              <a:extLst>
                <a:ext uri="{FF2B5EF4-FFF2-40B4-BE49-F238E27FC236}">
                  <a16:creationId xmlns:a16="http://schemas.microsoft.com/office/drawing/2014/main" id="{7AA81774-53BF-46BC-B297-C5EBFFEB1ECF}"/>
                </a:ext>
              </a:extLst>
            </p:cNvPr>
            <p:cNvGrpSpPr/>
            <p:nvPr/>
          </p:nvGrpSpPr>
          <p:grpSpPr>
            <a:xfrm>
              <a:off x="8074264" y="3713866"/>
              <a:ext cx="239136" cy="348923"/>
              <a:chOff x="-1171575" y="1378278"/>
              <a:chExt cx="687390" cy="1002972"/>
            </a:xfrm>
          </p:grpSpPr>
          <p:sp>
            <p:nvSpPr>
              <p:cNvPr id="31" name="Freeform 5">
                <a:extLst>
                  <a:ext uri="{FF2B5EF4-FFF2-40B4-BE49-F238E27FC236}">
                    <a16:creationId xmlns:a16="http://schemas.microsoft.com/office/drawing/2014/main" id="{DD6B048E-18C7-4BA7-9ED0-36C9F51D30B9}"/>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accent2">
                  <a:lumMod val="20000"/>
                  <a:lumOff val="80000"/>
                  <a:alpha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2" name="Freeform 6">
                <a:extLst>
                  <a:ext uri="{FF2B5EF4-FFF2-40B4-BE49-F238E27FC236}">
                    <a16:creationId xmlns:a16="http://schemas.microsoft.com/office/drawing/2014/main" id="{BABDDD89-FE98-4EAE-8DBA-6DC4821E32B0}"/>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2" name="Group 21">
              <a:extLst>
                <a:ext uri="{FF2B5EF4-FFF2-40B4-BE49-F238E27FC236}">
                  <a16:creationId xmlns:a16="http://schemas.microsoft.com/office/drawing/2014/main" id="{5FC925C6-FBDF-488A-BD24-09F702AE9249}"/>
                </a:ext>
              </a:extLst>
            </p:cNvPr>
            <p:cNvGrpSpPr/>
            <p:nvPr/>
          </p:nvGrpSpPr>
          <p:grpSpPr>
            <a:xfrm>
              <a:off x="10096787" y="2206648"/>
              <a:ext cx="239136" cy="348923"/>
              <a:chOff x="-1171575" y="1378278"/>
              <a:chExt cx="687390" cy="1002972"/>
            </a:xfrm>
          </p:grpSpPr>
          <p:sp>
            <p:nvSpPr>
              <p:cNvPr id="29" name="Freeform 5">
                <a:extLst>
                  <a:ext uri="{FF2B5EF4-FFF2-40B4-BE49-F238E27FC236}">
                    <a16:creationId xmlns:a16="http://schemas.microsoft.com/office/drawing/2014/main" id="{379BC237-07EC-4149-94F1-95A7261C4044}"/>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accent4">
                  <a:lumMod val="20000"/>
                  <a:lumOff val="80000"/>
                  <a:alpha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Freeform 6">
                <a:extLst>
                  <a:ext uri="{FF2B5EF4-FFF2-40B4-BE49-F238E27FC236}">
                    <a16:creationId xmlns:a16="http://schemas.microsoft.com/office/drawing/2014/main" id="{F928E882-7D01-48F5-826A-20CB98A6725B}"/>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3" name="Group 22">
              <a:extLst>
                <a:ext uri="{FF2B5EF4-FFF2-40B4-BE49-F238E27FC236}">
                  <a16:creationId xmlns:a16="http://schemas.microsoft.com/office/drawing/2014/main" id="{048B1B8B-A9A8-48B7-A988-7B258C5C8044}"/>
                </a:ext>
              </a:extLst>
            </p:cNvPr>
            <p:cNvGrpSpPr/>
            <p:nvPr/>
          </p:nvGrpSpPr>
          <p:grpSpPr>
            <a:xfrm>
              <a:off x="9236688" y="2810953"/>
              <a:ext cx="239136" cy="348923"/>
              <a:chOff x="-1171575" y="1378278"/>
              <a:chExt cx="687390" cy="1002972"/>
            </a:xfrm>
          </p:grpSpPr>
          <p:sp>
            <p:nvSpPr>
              <p:cNvPr id="27" name="Freeform 5">
                <a:extLst>
                  <a:ext uri="{FF2B5EF4-FFF2-40B4-BE49-F238E27FC236}">
                    <a16:creationId xmlns:a16="http://schemas.microsoft.com/office/drawing/2014/main" id="{7EA5DBCF-80FE-46AB-9854-B1FB7C34CA0C}"/>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accent5">
                  <a:lumMod val="20000"/>
                  <a:lumOff val="80000"/>
                  <a:alpha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8" name="Freeform 6">
                <a:extLst>
                  <a:ext uri="{FF2B5EF4-FFF2-40B4-BE49-F238E27FC236}">
                    <a16:creationId xmlns:a16="http://schemas.microsoft.com/office/drawing/2014/main" id="{F868C15A-5D05-42B1-B3D4-7B38635C4F85}"/>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4" name="Group 23">
              <a:extLst>
                <a:ext uri="{FF2B5EF4-FFF2-40B4-BE49-F238E27FC236}">
                  <a16:creationId xmlns:a16="http://schemas.microsoft.com/office/drawing/2014/main" id="{81728546-B4ED-4797-9CC2-EB79C549DAC6}"/>
                </a:ext>
              </a:extLst>
            </p:cNvPr>
            <p:cNvGrpSpPr/>
            <p:nvPr/>
          </p:nvGrpSpPr>
          <p:grpSpPr>
            <a:xfrm>
              <a:off x="6579679" y="4300394"/>
              <a:ext cx="239136" cy="348923"/>
              <a:chOff x="-1171575" y="1378278"/>
              <a:chExt cx="687390" cy="1002972"/>
            </a:xfrm>
          </p:grpSpPr>
          <p:sp>
            <p:nvSpPr>
              <p:cNvPr id="25" name="Freeform 5">
                <a:extLst>
                  <a:ext uri="{FF2B5EF4-FFF2-40B4-BE49-F238E27FC236}">
                    <a16:creationId xmlns:a16="http://schemas.microsoft.com/office/drawing/2014/main" id="{F47E6515-9D7E-431D-946E-34B1CD675355}"/>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accent6">
                  <a:lumMod val="20000"/>
                  <a:lumOff val="80000"/>
                  <a:alpha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Freeform 6">
                <a:extLst>
                  <a:ext uri="{FF2B5EF4-FFF2-40B4-BE49-F238E27FC236}">
                    <a16:creationId xmlns:a16="http://schemas.microsoft.com/office/drawing/2014/main" id="{9027A347-006C-4047-BBD7-51BA11C25C26}"/>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grpSp>
      </p:grpSp>
      <p:sp>
        <p:nvSpPr>
          <p:cNvPr id="210" name="Title 9">
            <a:extLst>
              <a:ext uri="{FF2B5EF4-FFF2-40B4-BE49-F238E27FC236}">
                <a16:creationId xmlns:a16="http://schemas.microsoft.com/office/drawing/2014/main" id="{E7D577A1-2A9A-4757-AD66-9161679CEEB8}"/>
              </a:ext>
            </a:extLst>
          </p:cNvPr>
          <p:cNvSpPr txBox="1">
            <a:spLocks/>
          </p:cNvSpPr>
          <p:nvPr/>
        </p:nvSpPr>
        <p:spPr>
          <a:xfrm>
            <a:off x="838200" y="378027"/>
            <a:ext cx="10515600" cy="680223"/>
          </a:xfrm>
          <a:prstGeom prst="rect">
            <a:avLst/>
          </a:prstGeom>
        </p:spPr>
        <p:txBody>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50000"/>
                    <a:lumOff val="50000"/>
                  </a:schemeClr>
                </a:solidFill>
                <a:latin typeface="Montserrat Light" panose="00000400000000000000" pitchFamily="50" charset="0"/>
              </a:rPr>
              <a:t>Map</a:t>
            </a:r>
            <a:r>
              <a:rPr lang="en-US" sz="3200" b="1" dirty="0">
                <a:solidFill>
                  <a:schemeClr val="tx2"/>
                </a:solidFill>
              </a:rPr>
              <a:t> Infographic</a:t>
            </a:r>
          </a:p>
        </p:txBody>
      </p:sp>
      <p:sp>
        <p:nvSpPr>
          <p:cNvPr id="211" name="Text Placeholder 10">
            <a:extLst>
              <a:ext uri="{FF2B5EF4-FFF2-40B4-BE49-F238E27FC236}">
                <a16:creationId xmlns:a16="http://schemas.microsoft.com/office/drawing/2014/main" id="{C1574B7D-C118-42F6-B246-0D6B8B68512D}"/>
              </a:ext>
            </a:extLst>
          </p:cNvPr>
          <p:cNvSpPr txBox="1">
            <a:spLocks/>
          </p:cNvSpPr>
          <p:nvPr/>
        </p:nvSpPr>
        <p:spPr>
          <a:xfrm>
            <a:off x="838200" y="962048"/>
            <a:ext cx="10515600" cy="279400"/>
          </a:xfrm>
          <a:prstGeom prst="rect">
            <a:avLst/>
          </a:prstGeom>
        </p:spPr>
        <p:txBody>
          <a:bodyPr/>
          <a:lstStyle>
            <a:lvl1pPr marL="0" indent="0" algn="ctr" defTabSz="914400" rtl="0" eaLnBrk="1" latinLnBrk="0" hangingPunct="1">
              <a:lnSpc>
                <a:spcPct val="90000"/>
              </a:lnSpc>
              <a:spcBef>
                <a:spcPts val="1000"/>
              </a:spcBef>
              <a:buFontTx/>
              <a:buNone/>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dirty="0">
                <a:solidFill>
                  <a:schemeClr val="tx1">
                    <a:lumMod val="50000"/>
                    <a:lumOff val="50000"/>
                  </a:schemeClr>
                </a:solidFill>
              </a:rPr>
              <a:t>Lorem ipsum dolor sit </a:t>
            </a:r>
            <a:r>
              <a:rPr lang="en-US" sz="1300" dirty="0" err="1">
                <a:solidFill>
                  <a:schemeClr val="tx1">
                    <a:lumMod val="50000"/>
                    <a:lumOff val="50000"/>
                  </a:schemeClr>
                </a:solidFill>
              </a:rPr>
              <a:t>amet</a:t>
            </a:r>
            <a:r>
              <a:rPr lang="en-US" sz="1300" dirty="0">
                <a:solidFill>
                  <a:schemeClr val="tx1">
                    <a:lumMod val="50000"/>
                    <a:lumOff val="50000"/>
                  </a:schemeClr>
                </a:solidFill>
              </a:rPr>
              <a:t> </a:t>
            </a:r>
            <a:r>
              <a:rPr lang="en-US" sz="1300" dirty="0" err="1">
                <a:solidFill>
                  <a:schemeClr val="tx1">
                    <a:lumMod val="50000"/>
                    <a:lumOff val="50000"/>
                  </a:schemeClr>
                </a:solidFill>
              </a:rPr>
              <a:t>agam</a:t>
            </a:r>
            <a:r>
              <a:rPr lang="en-US" sz="1300" dirty="0">
                <a:solidFill>
                  <a:schemeClr val="tx1">
                    <a:lumMod val="50000"/>
                    <a:lumOff val="50000"/>
                  </a:schemeClr>
                </a:solidFill>
              </a:rPr>
              <a:t> facer </a:t>
            </a:r>
            <a:r>
              <a:rPr lang="en-US" sz="1300" dirty="0" err="1">
                <a:solidFill>
                  <a:schemeClr val="tx1">
                    <a:lumMod val="50000"/>
                    <a:lumOff val="50000"/>
                  </a:schemeClr>
                </a:solidFill>
              </a:rPr>
              <a:t>modo</a:t>
            </a:r>
            <a:r>
              <a:rPr lang="en-US" sz="1300" dirty="0">
                <a:solidFill>
                  <a:schemeClr val="tx1">
                    <a:lumMod val="50000"/>
                    <a:lumOff val="50000"/>
                  </a:schemeClr>
                </a:solidFill>
              </a:rPr>
              <a:t> data lorem ipsum dolor sit </a:t>
            </a:r>
            <a:r>
              <a:rPr lang="en-US" sz="1300" dirty="0" err="1">
                <a:solidFill>
                  <a:schemeClr val="tx1">
                    <a:lumMod val="50000"/>
                    <a:lumOff val="50000"/>
                  </a:schemeClr>
                </a:solidFill>
              </a:rPr>
              <a:t>amet</a:t>
            </a:r>
            <a:r>
              <a:rPr lang="en-US" sz="1300" dirty="0">
                <a:solidFill>
                  <a:schemeClr val="tx1">
                    <a:lumMod val="50000"/>
                    <a:lumOff val="50000"/>
                  </a:schemeClr>
                </a:solidFill>
              </a:rPr>
              <a:t> </a:t>
            </a:r>
            <a:r>
              <a:rPr lang="en-US" sz="1300" dirty="0" err="1">
                <a:solidFill>
                  <a:schemeClr val="tx1">
                    <a:lumMod val="50000"/>
                    <a:lumOff val="50000"/>
                  </a:schemeClr>
                </a:solidFill>
              </a:rPr>
              <a:t>agam</a:t>
            </a:r>
            <a:r>
              <a:rPr lang="en-US" sz="1300" dirty="0">
                <a:solidFill>
                  <a:schemeClr val="tx1">
                    <a:lumMod val="50000"/>
                    <a:lumOff val="50000"/>
                  </a:schemeClr>
                </a:solidFill>
              </a:rPr>
              <a:t> facer </a:t>
            </a:r>
            <a:r>
              <a:rPr lang="en-US" sz="1300" dirty="0" err="1">
                <a:solidFill>
                  <a:schemeClr val="tx1">
                    <a:lumMod val="50000"/>
                    <a:lumOff val="50000"/>
                  </a:schemeClr>
                </a:solidFill>
              </a:rPr>
              <a:t>modo</a:t>
            </a:r>
            <a:r>
              <a:rPr lang="en-US" sz="1300" dirty="0">
                <a:solidFill>
                  <a:schemeClr val="tx1">
                    <a:lumMod val="50000"/>
                    <a:lumOff val="50000"/>
                  </a:schemeClr>
                </a:solidFill>
              </a:rPr>
              <a:t> data</a:t>
            </a:r>
          </a:p>
        </p:txBody>
      </p:sp>
    </p:spTree>
    <p:extLst>
      <p:ext uri="{BB962C8B-B14F-4D97-AF65-F5344CB8AC3E}">
        <p14:creationId xmlns:p14="http://schemas.microsoft.com/office/powerpoint/2010/main" val="208667105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0FD81966-F360-4B0D-8D26-875364CF168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EBEBBABC-AEC7-4861-833A-34131E6E3786}"/>
              </a:ext>
            </a:extLst>
          </p:cNvPr>
          <p:cNvSpPr/>
          <p:nvPr/>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8E476460-312F-4D04-A4F2-662F27EED5FD}"/>
              </a:ext>
            </a:extLst>
          </p:cNvPr>
          <p:cNvSpPr txBox="1"/>
          <p:nvPr/>
        </p:nvSpPr>
        <p:spPr>
          <a:xfrm>
            <a:off x="1259828" y="2839124"/>
            <a:ext cx="8893822" cy="2816733"/>
          </a:xfrm>
          <a:prstGeom prst="rect">
            <a:avLst/>
          </a:prstGeom>
          <a:noFill/>
        </p:spPr>
        <p:txBody>
          <a:bodyPr wrap="square" rtlCol="0">
            <a:spAutoFit/>
          </a:bodyPr>
          <a:lstStyle/>
          <a:p>
            <a:pPr algn="ctr">
              <a:lnSpc>
                <a:spcPts val="18000"/>
              </a:lnSpc>
            </a:pPr>
            <a:r>
              <a:rPr lang="en-US" sz="30000" b="1" spc="-3000" dirty="0">
                <a:solidFill>
                  <a:schemeClr val="accent1">
                    <a:lumMod val="50000"/>
                    <a:alpha val="22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Q&amp;A</a:t>
            </a:r>
          </a:p>
        </p:txBody>
      </p:sp>
      <p:pic>
        <p:nvPicPr>
          <p:cNvPr id="42" name="Picture 41">
            <a:extLst>
              <a:ext uri="{FF2B5EF4-FFF2-40B4-BE49-F238E27FC236}">
                <a16:creationId xmlns:a16="http://schemas.microsoft.com/office/drawing/2014/main" id="{02396190-264B-47B0-B4A3-37EB93079FFA}"/>
              </a:ext>
            </a:extLst>
          </p:cNvPr>
          <p:cNvPicPr>
            <a:picLocks noChangeAspect="1"/>
          </p:cNvPicPr>
          <p:nvPr/>
        </p:nvPicPr>
        <p:blipFill>
          <a:blip r:embed="rId3"/>
          <a:stretch>
            <a:fillRect/>
          </a:stretch>
        </p:blipFill>
        <p:spPr>
          <a:xfrm>
            <a:off x="581952" y="6290064"/>
            <a:ext cx="2938488" cy="275780"/>
          </a:xfrm>
          <a:prstGeom prst="rect">
            <a:avLst/>
          </a:prstGeom>
        </p:spPr>
      </p:pic>
      <p:sp>
        <p:nvSpPr>
          <p:cNvPr id="43" name="Rectangle 42">
            <a:extLst>
              <a:ext uri="{FF2B5EF4-FFF2-40B4-BE49-F238E27FC236}">
                <a16:creationId xmlns:a16="http://schemas.microsoft.com/office/drawing/2014/main" id="{CAA98D48-6CDD-4A18-8726-BA8FA4270A3C}"/>
              </a:ext>
            </a:extLst>
          </p:cNvPr>
          <p:cNvSpPr/>
          <p:nvPr/>
        </p:nvSpPr>
        <p:spPr>
          <a:xfrm>
            <a:off x="3086100" y="3010957"/>
            <a:ext cx="6477000" cy="569387"/>
          </a:xfrm>
          <a:prstGeom prst="rect">
            <a:avLst/>
          </a:prstGeom>
        </p:spPr>
        <p:txBody>
          <a:bodyPr wrap="square">
            <a:spAutoFit/>
          </a:bodyPr>
          <a:lstStyle/>
          <a:p>
            <a:pPr algn="ctr"/>
            <a:r>
              <a:rPr lang="en-US" sz="3100" spc="60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THANKS</a:t>
            </a:r>
          </a:p>
        </p:txBody>
      </p:sp>
      <p:sp>
        <p:nvSpPr>
          <p:cNvPr id="44" name="TextBox 43">
            <a:extLst>
              <a:ext uri="{FF2B5EF4-FFF2-40B4-BE49-F238E27FC236}">
                <a16:creationId xmlns:a16="http://schemas.microsoft.com/office/drawing/2014/main" id="{F7169B07-06CB-44C5-AF20-D51E95181DDE}"/>
              </a:ext>
            </a:extLst>
          </p:cNvPr>
          <p:cNvSpPr txBox="1"/>
          <p:nvPr/>
        </p:nvSpPr>
        <p:spPr>
          <a:xfrm>
            <a:off x="4159542" y="3871407"/>
            <a:ext cx="6372884" cy="2154629"/>
          </a:xfrm>
          <a:prstGeom prst="rect">
            <a:avLst/>
          </a:prstGeom>
          <a:noFill/>
        </p:spPr>
        <p:txBody>
          <a:bodyPr wrap="square" rtlCol="0">
            <a:spAutoFit/>
          </a:bodyPr>
          <a:lstStyle/>
          <a:p>
            <a:pPr algn="ctr">
              <a:lnSpc>
                <a:spcPts val="18000"/>
              </a:lnSpc>
            </a:pPr>
            <a:r>
              <a:rPr lang="en-US" sz="10000" dirty="0">
                <a:solidFill>
                  <a:schemeClr val="accent1">
                    <a:lumMod val="50000"/>
                    <a:alpha val="22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SESSION</a:t>
            </a:r>
          </a:p>
        </p:txBody>
      </p:sp>
    </p:spTree>
    <p:extLst>
      <p:ext uri="{BB962C8B-B14F-4D97-AF65-F5344CB8AC3E}">
        <p14:creationId xmlns:p14="http://schemas.microsoft.com/office/powerpoint/2010/main" val="119290030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F00ED05-1653-4AFB-9B5F-6578D5FE283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CD07B616-CF31-423F-B036-2D6D4B29ED15}"/>
              </a:ext>
            </a:extLst>
          </p:cNvPr>
          <p:cNvSpPr>
            <a:spLocks noGrp="1"/>
          </p:cNvSpPr>
          <p:nvPr>
            <p:ph type="sldNum" sz="quarter" idx="11"/>
          </p:nvPr>
        </p:nvSpPr>
        <p:spPr/>
        <p:txBody>
          <a:bodyPr/>
          <a:lstStyle/>
          <a:p>
            <a:fld id="{24DE6E60-BC42-428C-9E35-157D8C1638FB}" type="slidenum">
              <a:rPr lang="en-US" smtClean="0">
                <a:solidFill>
                  <a:schemeClr val="accent3"/>
                </a:solidFill>
              </a:rPr>
              <a:pPr/>
              <a:t>3</a:t>
            </a:fld>
            <a:endParaRPr lang="en-US" dirty="0">
              <a:solidFill>
                <a:schemeClr val="accent3"/>
              </a:solidFill>
            </a:endParaRPr>
          </a:p>
        </p:txBody>
      </p:sp>
      <p:pic>
        <p:nvPicPr>
          <p:cNvPr id="51" name="Picture Placeholder 50">
            <a:extLst>
              <a:ext uri="{FF2B5EF4-FFF2-40B4-BE49-F238E27FC236}">
                <a16:creationId xmlns:a16="http://schemas.microsoft.com/office/drawing/2014/main" id="{9607C0EE-CB8A-4329-8437-CB315F00BB89}"/>
              </a:ext>
            </a:extLst>
          </p:cNvPr>
          <p:cNvPicPr>
            <a:picLocks noGrp="1" noChangeAspect="1"/>
          </p:cNvPicPr>
          <p:nvPr>
            <p:ph type="pic" sz="quarter" idx="12"/>
          </p:nvPr>
        </p:nvPicPr>
        <p:blipFill>
          <a:blip r:embed="rId3">
            <a:extLst>
              <a:ext uri="{BEBA8EAE-BF5A-486C-A8C5-ECC9F3942E4B}">
                <a14:imgProps xmlns:a14="http://schemas.microsoft.com/office/drawing/2010/main">
                  <a14:imgLayer r:embed="rId4">
                    <a14:imgEffect>
                      <a14:saturation sat="0"/>
                    </a14:imgEffect>
                  </a14:imgLayer>
                </a14:imgProps>
              </a:ext>
            </a:extLst>
          </a:blip>
          <a:srcRect l="16797" r="16797"/>
          <a:stretch>
            <a:fillRect/>
          </a:stretch>
        </p:blipFill>
        <p:spPr/>
      </p:pic>
      <p:pic>
        <p:nvPicPr>
          <p:cNvPr id="53" name="Picture Placeholder 52">
            <a:extLst>
              <a:ext uri="{FF2B5EF4-FFF2-40B4-BE49-F238E27FC236}">
                <a16:creationId xmlns:a16="http://schemas.microsoft.com/office/drawing/2014/main" id="{2962553C-03CD-4279-8EB9-5F78BB0BFC02}"/>
              </a:ext>
            </a:extLst>
          </p:cNvPr>
          <p:cNvPicPr>
            <a:picLocks noGrp="1" noChangeAspect="1"/>
          </p:cNvPicPr>
          <p:nvPr>
            <p:ph type="pic" sz="quarter" idx="13"/>
          </p:nvPr>
        </p:nvPicPr>
        <p:blipFill>
          <a:blip r:embed="rId5"/>
          <a:srcRect l="32969" r="32969"/>
          <a:stretch>
            <a:fillRect/>
          </a:stretch>
        </p:blipFill>
        <p:spPr/>
      </p:pic>
      <p:sp>
        <p:nvSpPr>
          <p:cNvPr id="12" name="Title 1">
            <a:extLst>
              <a:ext uri="{FF2B5EF4-FFF2-40B4-BE49-F238E27FC236}">
                <a16:creationId xmlns:a16="http://schemas.microsoft.com/office/drawing/2014/main" id="{DBF65072-EFE7-4464-8623-B409F87D1697}"/>
              </a:ext>
            </a:extLst>
          </p:cNvPr>
          <p:cNvSpPr txBox="1">
            <a:spLocks/>
          </p:cNvSpPr>
          <p:nvPr/>
        </p:nvSpPr>
        <p:spPr>
          <a:xfrm>
            <a:off x="838200" y="48101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dirty="0">
                <a:solidFill>
                  <a:schemeClr val="tx1">
                    <a:lumMod val="50000"/>
                    <a:lumOff val="50000"/>
                  </a:schemeClr>
                </a:solidFill>
                <a:latin typeface="Montserrat Light" panose="00000400000000000000" pitchFamily="50" charset="0"/>
              </a:rPr>
              <a:t>Welcome</a:t>
            </a:r>
            <a:r>
              <a:rPr lang="en-US" b="1" dirty="0"/>
              <a:t> Message</a:t>
            </a:r>
            <a:endParaRPr lang="en-US" dirty="0"/>
          </a:p>
        </p:txBody>
      </p:sp>
      <p:sp>
        <p:nvSpPr>
          <p:cNvPr id="13" name="Subtitle 3">
            <a:extLst>
              <a:ext uri="{FF2B5EF4-FFF2-40B4-BE49-F238E27FC236}">
                <a16:creationId xmlns:a16="http://schemas.microsoft.com/office/drawing/2014/main" id="{93ED0512-79FF-4565-9FF2-383DFD370FCD}"/>
              </a:ext>
            </a:extLst>
          </p:cNvPr>
          <p:cNvSpPr txBox="1">
            <a:spLocks/>
          </p:cNvSpPr>
          <p:nvPr/>
        </p:nvSpPr>
        <p:spPr>
          <a:xfrm>
            <a:off x="838200" y="1135063"/>
            <a:ext cx="10515600" cy="2444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t>Lorem ipsum dolor sit </a:t>
            </a:r>
            <a:r>
              <a:rPr lang="en-US" sz="1300" dirty="0" err="1"/>
              <a:t>amet</a:t>
            </a:r>
            <a:r>
              <a:rPr lang="en-US" sz="1300" dirty="0"/>
              <a:t> </a:t>
            </a:r>
            <a:r>
              <a:rPr lang="en-US" sz="1300" dirty="0" err="1"/>
              <a:t>agam</a:t>
            </a:r>
            <a:r>
              <a:rPr lang="en-US" sz="1300" dirty="0"/>
              <a:t> facer </a:t>
            </a:r>
            <a:r>
              <a:rPr lang="en-US" sz="1300" dirty="0" err="1"/>
              <a:t>modo</a:t>
            </a:r>
            <a:r>
              <a:rPr lang="en-US" sz="1300" dirty="0"/>
              <a:t> data lorem ipsum dolor sit </a:t>
            </a:r>
            <a:r>
              <a:rPr lang="en-US" sz="1300" dirty="0" err="1"/>
              <a:t>amet</a:t>
            </a:r>
            <a:r>
              <a:rPr lang="en-US" sz="1300" dirty="0"/>
              <a:t> </a:t>
            </a:r>
            <a:r>
              <a:rPr lang="en-US" sz="1300" dirty="0" err="1"/>
              <a:t>agam</a:t>
            </a:r>
            <a:r>
              <a:rPr lang="en-US" sz="1300" dirty="0"/>
              <a:t> facer </a:t>
            </a:r>
            <a:r>
              <a:rPr lang="en-US" sz="1300" dirty="0" err="1"/>
              <a:t>modo</a:t>
            </a:r>
            <a:r>
              <a:rPr lang="en-US" sz="1300" dirty="0"/>
              <a:t> data</a:t>
            </a:r>
          </a:p>
        </p:txBody>
      </p:sp>
      <p:sp>
        <p:nvSpPr>
          <p:cNvPr id="20" name="Rectangle 9">
            <a:extLst>
              <a:ext uri="{FF2B5EF4-FFF2-40B4-BE49-F238E27FC236}">
                <a16:creationId xmlns:a16="http://schemas.microsoft.com/office/drawing/2014/main" id="{10B0D092-2BD8-46DD-A96B-07FDCFE905D9}"/>
              </a:ext>
            </a:extLst>
          </p:cNvPr>
          <p:cNvSpPr>
            <a:spLocks/>
          </p:cNvSpPr>
          <p:nvPr/>
        </p:nvSpPr>
        <p:spPr bwMode="auto">
          <a:xfrm>
            <a:off x="838200" y="4762496"/>
            <a:ext cx="10515600" cy="144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ct val="120000"/>
              </a:lnSpc>
            </a:pPr>
            <a:r>
              <a:rPr lang="en-US" sz="1200" b="1" dirty="0">
                <a:latin typeface="Montserrat" panose="00000500000000000000" pitchFamily="50" charset="0"/>
                <a:ea typeface="PT Sans" panose="020B0503020203020204" pitchFamily="34" charset="0"/>
                <a:cs typeface="Lato" charset="0"/>
                <a:sym typeface="Montserrat-Regular" charset="0"/>
              </a:rPr>
              <a:t>This letterhead </a:t>
            </a:r>
            <a:r>
              <a:rPr lang="en-US" sz="1200" dirty="0">
                <a:solidFill>
                  <a:schemeClr val="tx1">
                    <a:lumMod val="50000"/>
                    <a:lumOff val="50000"/>
                  </a:schemeClr>
                </a:solidFill>
                <a:latin typeface="Montserrat" panose="00000500000000000000" pitchFamily="50" charset="0"/>
                <a:ea typeface="PT Sans" panose="020B0503020203020204" pitchFamily="34" charset="0"/>
                <a:cs typeface="Lato" charset="0"/>
                <a:sym typeface="Montserrat-Regular" charset="0"/>
              </a:rPr>
              <a:t>design is meant to project an image of professionalism and reliability. By using simple alignments we have created a very </a:t>
            </a:r>
            <a:r>
              <a:rPr lang="en-US" sz="1200" dirty="0" err="1">
                <a:solidFill>
                  <a:schemeClr val="tx1">
                    <a:lumMod val="50000"/>
                    <a:lumOff val="50000"/>
                  </a:schemeClr>
                </a:solidFill>
                <a:latin typeface="Montserrat" panose="00000500000000000000" pitchFamily="50" charset="0"/>
                <a:ea typeface="PT Sans" panose="020B0503020203020204" pitchFamily="34" charset="0"/>
                <a:cs typeface="Lato" charset="0"/>
                <a:sym typeface="Montserrat-Regular" charset="0"/>
              </a:rPr>
              <a:t>spaciousy</a:t>
            </a:r>
            <a:r>
              <a:rPr lang="en-US" sz="1200" dirty="0">
                <a:solidFill>
                  <a:schemeClr val="tx1">
                    <a:lumMod val="50000"/>
                    <a:lumOff val="50000"/>
                  </a:schemeClr>
                </a:solidFill>
                <a:latin typeface="Montserrat" panose="00000500000000000000" pitchFamily="50" charset="0"/>
                <a:ea typeface="PT Sans" panose="020B0503020203020204" pitchFamily="34" charset="0"/>
                <a:cs typeface="Lato" charset="0"/>
                <a:sym typeface="Montserrat-Regular" charset="0"/>
              </a:rPr>
              <a:t> feeling &amp; The simplicity lorem suggests strength and the </a:t>
            </a:r>
            <a:r>
              <a:rPr lang="en-US" sz="1200" dirty="0" err="1">
                <a:solidFill>
                  <a:schemeClr val="tx1">
                    <a:lumMod val="50000"/>
                    <a:lumOff val="50000"/>
                  </a:schemeClr>
                </a:solidFill>
                <a:latin typeface="Montserrat" panose="00000500000000000000" pitchFamily="50" charset="0"/>
                <a:ea typeface="PT Sans" panose="020B0503020203020204" pitchFamily="34" charset="0"/>
                <a:cs typeface="Lato" charset="0"/>
                <a:sym typeface="Montserrat-Regular" charset="0"/>
              </a:rPr>
              <a:t>spaciousn</a:t>
            </a:r>
            <a:r>
              <a:rPr lang="en-US" sz="1200" dirty="0">
                <a:solidFill>
                  <a:schemeClr val="tx1">
                    <a:lumMod val="50000"/>
                    <a:lumOff val="50000"/>
                  </a:schemeClr>
                </a:solidFill>
                <a:latin typeface="Montserrat" panose="00000500000000000000" pitchFamily="50" charset="0"/>
                <a:ea typeface="PT Sans" panose="020B0503020203020204" pitchFamily="34" charset="0"/>
                <a:cs typeface="Lato" charset="0"/>
                <a:sym typeface="Montserrat-Regular" charset="0"/>
              </a:rPr>
              <a:t> contributes to the aesthetics meant to project an image</a:t>
            </a:r>
          </a:p>
          <a:p>
            <a:pPr algn="just">
              <a:lnSpc>
                <a:spcPct val="120000"/>
              </a:lnSpc>
            </a:pPr>
            <a:endParaRPr lang="en-US" sz="1200" dirty="0">
              <a:solidFill>
                <a:schemeClr val="tx1">
                  <a:lumMod val="50000"/>
                  <a:lumOff val="50000"/>
                </a:schemeClr>
              </a:solidFill>
              <a:latin typeface="Montserrat" panose="00000500000000000000" pitchFamily="50" charset="0"/>
              <a:ea typeface="PT Sans" panose="020B0503020203020204" pitchFamily="34" charset="0"/>
              <a:cs typeface="Lato" charset="0"/>
              <a:sym typeface="Montserrat-Regular" charset="0"/>
            </a:endParaRPr>
          </a:p>
          <a:p>
            <a:pPr algn="just">
              <a:lnSpc>
                <a:spcPct val="120000"/>
              </a:lnSpc>
            </a:pPr>
            <a:r>
              <a:rPr lang="en-US" sz="1200" dirty="0">
                <a:solidFill>
                  <a:schemeClr val="tx1">
                    <a:lumMod val="50000"/>
                    <a:lumOff val="50000"/>
                  </a:schemeClr>
                </a:solidFill>
                <a:latin typeface="Montserrat" panose="00000500000000000000" pitchFamily="50" charset="0"/>
                <a:ea typeface="PT Sans" panose="020B0503020203020204" pitchFamily="34" charset="0"/>
                <a:cs typeface="Lato" charset="0"/>
                <a:sym typeface="Montserrat-Regular" charset="0"/>
              </a:rPr>
              <a:t>This letterhead design is meant to project an image of professionalism and reliability. By using simple alignments we have created a very </a:t>
            </a:r>
            <a:r>
              <a:rPr lang="en-US" sz="1200" dirty="0" err="1">
                <a:solidFill>
                  <a:schemeClr val="tx1">
                    <a:lumMod val="50000"/>
                    <a:lumOff val="50000"/>
                  </a:schemeClr>
                </a:solidFill>
                <a:latin typeface="Montserrat" panose="00000500000000000000" pitchFamily="50" charset="0"/>
                <a:ea typeface="PT Sans" panose="020B0503020203020204" pitchFamily="34" charset="0"/>
                <a:cs typeface="Lato" charset="0"/>
                <a:sym typeface="Montserrat-Regular" charset="0"/>
              </a:rPr>
              <a:t>spaciousy</a:t>
            </a:r>
            <a:r>
              <a:rPr lang="en-US" sz="1200" dirty="0">
                <a:solidFill>
                  <a:schemeClr val="tx1">
                    <a:lumMod val="50000"/>
                    <a:lumOff val="50000"/>
                  </a:schemeClr>
                </a:solidFill>
                <a:latin typeface="Montserrat" panose="00000500000000000000" pitchFamily="50" charset="0"/>
                <a:ea typeface="PT Sans" panose="020B0503020203020204" pitchFamily="34" charset="0"/>
                <a:cs typeface="Lato" charset="0"/>
                <a:sym typeface="Montserrat-Regular" charset="0"/>
              </a:rPr>
              <a:t> feeling &amp; The simplicity ipsum suggests strength and the </a:t>
            </a:r>
            <a:r>
              <a:rPr lang="en-US" sz="1200" dirty="0" err="1">
                <a:solidFill>
                  <a:schemeClr val="tx1">
                    <a:lumMod val="50000"/>
                    <a:lumOff val="50000"/>
                  </a:schemeClr>
                </a:solidFill>
                <a:latin typeface="Montserrat" panose="00000500000000000000" pitchFamily="50" charset="0"/>
                <a:ea typeface="PT Sans" panose="020B0503020203020204" pitchFamily="34" charset="0"/>
                <a:cs typeface="Lato" charset="0"/>
                <a:sym typeface="Montserrat-Regular" charset="0"/>
              </a:rPr>
              <a:t>spaciousn</a:t>
            </a:r>
            <a:r>
              <a:rPr lang="en-US" sz="1200" dirty="0">
                <a:solidFill>
                  <a:schemeClr val="tx1">
                    <a:lumMod val="50000"/>
                    <a:lumOff val="50000"/>
                  </a:schemeClr>
                </a:solidFill>
                <a:latin typeface="Montserrat" panose="00000500000000000000" pitchFamily="50" charset="0"/>
                <a:ea typeface="PT Sans" panose="020B0503020203020204" pitchFamily="34" charset="0"/>
                <a:cs typeface="Lato" charset="0"/>
                <a:sym typeface="Montserrat-Regular" charset="0"/>
              </a:rPr>
              <a:t> contributes to the aesthetics meant to project an image of professionalism</a:t>
            </a:r>
          </a:p>
        </p:txBody>
      </p:sp>
      <p:sp>
        <p:nvSpPr>
          <p:cNvPr id="34" name="TextBox 33">
            <a:extLst>
              <a:ext uri="{FF2B5EF4-FFF2-40B4-BE49-F238E27FC236}">
                <a16:creationId xmlns:a16="http://schemas.microsoft.com/office/drawing/2014/main" id="{C264E660-94EC-4B68-8398-09B39041454F}"/>
              </a:ext>
            </a:extLst>
          </p:cNvPr>
          <p:cNvSpPr txBox="1"/>
          <p:nvPr/>
        </p:nvSpPr>
        <p:spPr>
          <a:xfrm>
            <a:off x="2947475" y="4098601"/>
            <a:ext cx="1547368" cy="369332"/>
          </a:xfrm>
          <a:prstGeom prst="rect">
            <a:avLst/>
          </a:prstGeom>
          <a:noFill/>
        </p:spPr>
        <p:txBody>
          <a:bodyPr wrap="square" rtlCol="0">
            <a:spAutoFit/>
          </a:bodyPr>
          <a:lstStyle/>
          <a:p>
            <a:pPr algn="ctr"/>
            <a:r>
              <a:rPr lang="en-US" b="1" dirty="0">
                <a:solidFill>
                  <a:schemeClr val="tx1">
                    <a:lumMod val="75000"/>
                    <a:lumOff val="25000"/>
                  </a:schemeClr>
                </a:solidFill>
                <a:latin typeface="Montserrat" panose="00000500000000000000" pitchFamily="50" charset="0"/>
              </a:rPr>
              <a:t>JOHN </a:t>
            </a:r>
            <a:r>
              <a:rPr lang="en-US" b="1" dirty="0">
                <a:solidFill>
                  <a:schemeClr val="accent3"/>
                </a:solidFill>
                <a:latin typeface="Montserrat" panose="00000500000000000000" pitchFamily="50" charset="0"/>
              </a:rPr>
              <a:t>DEO</a:t>
            </a:r>
          </a:p>
        </p:txBody>
      </p:sp>
      <p:cxnSp>
        <p:nvCxnSpPr>
          <p:cNvPr id="35" name="Straight Connector 34">
            <a:extLst>
              <a:ext uri="{FF2B5EF4-FFF2-40B4-BE49-F238E27FC236}">
                <a16:creationId xmlns:a16="http://schemas.microsoft.com/office/drawing/2014/main" id="{DEED42A3-AD52-42EE-A7B7-98FB04B698E2}"/>
              </a:ext>
            </a:extLst>
          </p:cNvPr>
          <p:cNvCxnSpPr>
            <a:cxnSpLocks/>
          </p:cNvCxnSpPr>
          <p:nvPr/>
        </p:nvCxnSpPr>
        <p:spPr>
          <a:xfrm>
            <a:off x="3458136" y="4511084"/>
            <a:ext cx="526047" cy="0"/>
          </a:xfrm>
          <a:prstGeom prst="line">
            <a:avLst/>
          </a:prstGeom>
          <a:ln w="2857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D4441AD-EE5F-416E-AC5A-95FB45BF628A}"/>
              </a:ext>
            </a:extLst>
          </p:cNvPr>
          <p:cNvSpPr txBox="1"/>
          <p:nvPr/>
        </p:nvSpPr>
        <p:spPr>
          <a:xfrm>
            <a:off x="5322316" y="4098601"/>
            <a:ext cx="1547368" cy="369332"/>
          </a:xfrm>
          <a:prstGeom prst="rect">
            <a:avLst/>
          </a:prstGeom>
          <a:noFill/>
        </p:spPr>
        <p:txBody>
          <a:bodyPr wrap="square" rtlCol="0">
            <a:spAutoFit/>
          </a:bodyPr>
          <a:lstStyle/>
          <a:p>
            <a:pPr algn="ctr"/>
            <a:r>
              <a:rPr lang="en-US" b="1" dirty="0">
                <a:solidFill>
                  <a:schemeClr val="tx1">
                    <a:lumMod val="75000"/>
                    <a:lumOff val="25000"/>
                  </a:schemeClr>
                </a:solidFill>
                <a:latin typeface="Montserrat" panose="00000500000000000000" pitchFamily="50" charset="0"/>
              </a:rPr>
              <a:t>JOHN </a:t>
            </a:r>
            <a:r>
              <a:rPr lang="en-US" b="1" dirty="0">
                <a:solidFill>
                  <a:schemeClr val="accent3"/>
                </a:solidFill>
                <a:latin typeface="Montserrat" panose="00000500000000000000" pitchFamily="50" charset="0"/>
              </a:rPr>
              <a:t>DEO</a:t>
            </a:r>
          </a:p>
        </p:txBody>
      </p:sp>
      <p:cxnSp>
        <p:nvCxnSpPr>
          <p:cNvPr id="25" name="Straight Connector 24">
            <a:extLst>
              <a:ext uri="{FF2B5EF4-FFF2-40B4-BE49-F238E27FC236}">
                <a16:creationId xmlns:a16="http://schemas.microsoft.com/office/drawing/2014/main" id="{3BFCA0A7-7D54-4651-9F80-78A986942317}"/>
              </a:ext>
            </a:extLst>
          </p:cNvPr>
          <p:cNvCxnSpPr>
            <a:cxnSpLocks/>
          </p:cNvCxnSpPr>
          <p:nvPr/>
        </p:nvCxnSpPr>
        <p:spPr>
          <a:xfrm>
            <a:off x="5832977" y="4511084"/>
            <a:ext cx="526047" cy="0"/>
          </a:xfrm>
          <a:prstGeom prst="line">
            <a:avLst/>
          </a:prstGeom>
          <a:ln w="2857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1BBE1446-C118-4C9A-9EA3-1FA2DD8F22B2}"/>
              </a:ext>
            </a:extLst>
          </p:cNvPr>
          <p:cNvSpPr txBox="1"/>
          <p:nvPr/>
        </p:nvSpPr>
        <p:spPr>
          <a:xfrm>
            <a:off x="7697157" y="4098601"/>
            <a:ext cx="1547368" cy="369332"/>
          </a:xfrm>
          <a:prstGeom prst="rect">
            <a:avLst/>
          </a:prstGeom>
          <a:noFill/>
        </p:spPr>
        <p:txBody>
          <a:bodyPr wrap="square" rtlCol="0">
            <a:spAutoFit/>
          </a:bodyPr>
          <a:lstStyle/>
          <a:p>
            <a:pPr algn="ctr"/>
            <a:r>
              <a:rPr lang="en-US" b="1" dirty="0">
                <a:solidFill>
                  <a:schemeClr val="tx1">
                    <a:lumMod val="75000"/>
                    <a:lumOff val="25000"/>
                  </a:schemeClr>
                </a:solidFill>
                <a:latin typeface="Montserrat" panose="00000500000000000000" pitchFamily="50" charset="0"/>
              </a:rPr>
              <a:t>JOHN </a:t>
            </a:r>
            <a:r>
              <a:rPr lang="en-US" b="1" dirty="0">
                <a:solidFill>
                  <a:schemeClr val="accent3"/>
                </a:solidFill>
                <a:latin typeface="Montserrat" panose="00000500000000000000" pitchFamily="50" charset="0"/>
              </a:rPr>
              <a:t>DEO</a:t>
            </a:r>
          </a:p>
        </p:txBody>
      </p:sp>
      <p:cxnSp>
        <p:nvCxnSpPr>
          <p:cNvPr id="28" name="Straight Connector 27">
            <a:extLst>
              <a:ext uri="{FF2B5EF4-FFF2-40B4-BE49-F238E27FC236}">
                <a16:creationId xmlns:a16="http://schemas.microsoft.com/office/drawing/2014/main" id="{776837B3-C462-4DFA-86A0-D786C1EE1056}"/>
              </a:ext>
            </a:extLst>
          </p:cNvPr>
          <p:cNvCxnSpPr>
            <a:cxnSpLocks/>
          </p:cNvCxnSpPr>
          <p:nvPr/>
        </p:nvCxnSpPr>
        <p:spPr>
          <a:xfrm>
            <a:off x="8207818" y="4511084"/>
            <a:ext cx="526047" cy="0"/>
          </a:xfrm>
          <a:prstGeom prst="line">
            <a:avLst/>
          </a:prstGeom>
          <a:ln w="28575">
            <a:solidFill>
              <a:schemeClr val="accent3"/>
            </a:solidFill>
            <a:prstDash val="solid"/>
          </a:ln>
        </p:spPr>
        <p:style>
          <a:lnRef idx="1">
            <a:schemeClr val="accent1"/>
          </a:lnRef>
          <a:fillRef idx="0">
            <a:schemeClr val="accent1"/>
          </a:fillRef>
          <a:effectRef idx="0">
            <a:schemeClr val="accent1"/>
          </a:effectRef>
          <a:fontRef idx="minor">
            <a:schemeClr val="tx1"/>
          </a:fontRef>
        </p:style>
      </p:cxnSp>
      <p:pic>
        <p:nvPicPr>
          <p:cNvPr id="63" name="Picture Placeholder 62">
            <a:extLst>
              <a:ext uri="{FF2B5EF4-FFF2-40B4-BE49-F238E27FC236}">
                <a16:creationId xmlns:a16="http://schemas.microsoft.com/office/drawing/2014/main" id="{85136589-1B59-4386-B1E7-7B5F9375B648}"/>
              </a:ext>
            </a:extLst>
          </p:cNvPr>
          <p:cNvPicPr>
            <a:picLocks noGrp="1" noChangeAspect="1"/>
          </p:cNvPicPr>
          <p:nvPr>
            <p:ph type="pic" sz="quarter" idx="14"/>
          </p:nvPr>
        </p:nvPicPr>
        <p:blipFill>
          <a:blip r:embed="rId6"/>
          <a:srcRect l="16719" r="16719"/>
          <a:stretch>
            <a:fillRect/>
          </a:stretch>
        </p:blipFill>
        <p:spPr/>
      </p:pic>
    </p:spTree>
    <p:extLst>
      <p:ext uri="{BB962C8B-B14F-4D97-AF65-F5344CB8AC3E}">
        <p14:creationId xmlns:p14="http://schemas.microsoft.com/office/powerpoint/2010/main" val="354054288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F00ED05-1653-4AFB-9B5F-6578D5FE283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CD07B616-CF31-423F-B036-2D6D4B29ED15}"/>
              </a:ext>
            </a:extLst>
          </p:cNvPr>
          <p:cNvSpPr>
            <a:spLocks noGrp="1"/>
          </p:cNvSpPr>
          <p:nvPr>
            <p:ph type="sldNum" sz="quarter" idx="11"/>
          </p:nvPr>
        </p:nvSpPr>
        <p:spPr/>
        <p:txBody>
          <a:bodyPr/>
          <a:lstStyle/>
          <a:p>
            <a:fld id="{24DE6E60-BC42-428C-9E35-157D8C1638FB}" type="slidenum">
              <a:rPr lang="en-US" smtClean="0">
                <a:solidFill>
                  <a:schemeClr val="accent3"/>
                </a:solidFill>
              </a:rPr>
              <a:pPr/>
              <a:t>4</a:t>
            </a:fld>
            <a:endParaRPr lang="en-US" dirty="0">
              <a:solidFill>
                <a:schemeClr val="accent3"/>
              </a:solidFill>
            </a:endParaRPr>
          </a:p>
        </p:txBody>
      </p:sp>
      <p:pic>
        <p:nvPicPr>
          <p:cNvPr id="97" name="Picture Placeholder 96">
            <a:extLst>
              <a:ext uri="{FF2B5EF4-FFF2-40B4-BE49-F238E27FC236}">
                <a16:creationId xmlns:a16="http://schemas.microsoft.com/office/drawing/2014/main" id="{22300907-CB9D-44B2-BA2E-0DC3B043DB5F}"/>
              </a:ext>
            </a:extLst>
          </p:cNvPr>
          <p:cNvPicPr>
            <a:picLocks noGrp="1" noChangeAspect="1"/>
          </p:cNvPicPr>
          <p:nvPr>
            <p:ph type="pic" sz="quarter" idx="12"/>
          </p:nvPr>
        </p:nvPicPr>
        <p:blipFill>
          <a:blip r:embed="rId3"/>
          <a:srcRect l="35773" r="35773"/>
          <a:stretch>
            <a:fillRect/>
          </a:stretch>
        </p:blipFill>
        <p:spPr/>
      </p:pic>
      <p:pic>
        <p:nvPicPr>
          <p:cNvPr id="99" name="Picture Placeholder 98">
            <a:extLst>
              <a:ext uri="{FF2B5EF4-FFF2-40B4-BE49-F238E27FC236}">
                <a16:creationId xmlns:a16="http://schemas.microsoft.com/office/drawing/2014/main" id="{F6AF7F83-1D2E-4808-8377-A812F1EA5AD7}"/>
              </a:ext>
            </a:extLst>
          </p:cNvPr>
          <p:cNvPicPr>
            <a:picLocks noGrp="1" noChangeAspect="1"/>
          </p:cNvPicPr>
          <p:nvPr>
            <p:ph type="pic" sz="quarter" idx="13"/>
          </p:nvPr>
        </p:nvPicPr>
        <p:blipFill>
          <a:blip r:embed="rId4">
            <a:extLst>
              <a:ext uri="{BEBA8EAE-BF5A-486C-A8C5-ECC9F3942E4B}">
                <a14:imgProps xmlns:a14="http://schemas.microsoft.com/office/drawing/2010/main">
                  <a14:imgLayer r:embed="rId5">
                    <a14:imgEffect>
                      <a14:saturation sat="0"/>
                    </a14:imgEffect>
                  </a14:imgLayer>
                </a14:imgProps>
              </a:ext>
            </a:extLst>
          </a:blip>
          <a:srcRect l="22264" r="22264"/>
          <a:stretch>
            <a:fillRect/>
          </a:stretch>
        </p:blipFill>
        <p:spPr/>
      </p:pic>
      <p:sp>
        <p:nvSpPr>
          <p:cNvPr id="44" name="Title 1">
            <a:extLst>
              <a:ext uri="{FF2B5EF4-FFF2-40B4-BE49-F238E27FC236}">
                <a16:creationId xmlns:a16="http://schemas.microsoft.com/office/drawing/2014/main" id="{65094D85-6221-4A5B-B7C0-6D92E215C6B8}"/>
              </a:ext>
            </a:extLst>
          </p:cNvPr>
          <p:cNvSpPr txBox="1">
            <a:spLocks/>
          </p:cNvSpPr>
          <p:nvPr/>
        </p:nvSpPr>
        <p:spPr>
          <a:xfrm>
            <a:off x="838200" y="26999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dirty="0">
                <a:solidFill>
                  <a:schemeClr val="tx1">
                    <a:lumMod val="50000"/>
                    <a:lumOff val="50000"/>
                  </a:schemeClr>
                </a:solidFill>
                <a:latin typeface="Montserrat Light" panose="00000400000000000000" pitchFamily="50" charset="0"/>
              </a:rPr>
              <a:t>About</a:t>
            </a:r>
            <a:r>
              <a:rPr lang="en-US" b="1" dirty="0"/>
              <a:t> Company</a:t>
            </a:r>
            <a:endParaRPr lang="en-US" dirty="0"/>
          </a:p>
        </p:txBody>
      </p:sp>
      <p:sp>
        <p:nvSpPr>
          <p:cNvPr id="45" name="Subtitle 3">
            <a:extLst>
              <a:ext uri="{FF2B5EF4-FFF2-40B4-BE49-F238E27FC236}">
                <a16:creationId xmlns:a16="http://schemas.microsoft.com/office/drawing/2014/main" id="{4D4D9365-5FEC-421A-A6A3-FBD440FBD95C}"/>
              </a:ext>
            </a:extLst>
          </p:cNvPr>
          <p:cNvSpPr txBox="1">
            <a:spLocks/>
          </p:cNvSpPr>
          <p:nvPr/>
        </p:nvSpPr>
        <p:spPr>
          <a:xfrm>
            <a:off x="838200" y="924043"/>
            <a:ext cx="10515600" cy="2444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t>Lorem ipsum dolor sit </a:t>
            </a:r>
            <a:r>
              <a:rPr lang="en-US" sz="1300" dirty="0" err="1"/>
              <a:t>amet</a:t>
            </a:r>
            <a:r>
              <a:rPr lang="en-US" sz="1300" dirty="0"/>
              <a:t> </a:t>
            </a:r>
            <a:r>
              <a:rPr lang="en-US" sz="1300" dirty="0" err="1"/>
              <a:t>agam</a:t>
            </a:r>
            <a:r>
              <a:rPr lang="en-US" sz="1300" dirty="0"/>
              <a:t> facer </a:t>
            </a:r>
            <a:r>
              <a:rPr lang="en-US" sz="1300" dirty="0" err="1"/>
              <a:t>modo</a:t>
            </a:r>
            <a:r>
              <a:rPr lang="en-US" sz="1300" dirty="0"/>
              <a:t> data lorem ipsum dolor sit </a:t>
            </a:r>
            <a:r>
              <a:rPr lang="en-US" sz="1300" dirty="0" err="1"/>
              <a:t>amet</a:t>
            </a:r>
            <a:r>
              <a:rPr lang="en-US" sz="1300" dirty="0"/>
              <a:t> </a:t>
            </a:r>
            <a:r>
              <a:rPr lang="en-US" sz="1300" dirty="0" err="1"/>
              <a:t>agam</a:t>
            </a:r>
            <a:r>
              <a:rPr lang="en-US" sz="1300" dirty="0"/>
              <a:t> facer </a:t>
            </a:r>
            <a:r>
              <a:rPr lang="en-US" sz="1300" dirty="0" err="1"/>
              <a:t>modo</a:t>
            </a:r>
            <a:r>
              <a:rPr lang="en-US" sz="1300" dirty="0"/>
              <a:t> data</a:t>
            </a:r>
          </a:p>
        </p:txBody>
      </p:sp>
      <p:grpSp>
        <p:nvGrpSpPr>
          <p:cNvPr id="18" name="Group 17">
            <a:extLst>
              <a:ext uri="{FF2B5EF4-FFF2-40B4-BE49-F238E27FC236}">
                <a16:creationId xmlns:a16="http://schemas.microsoft.com/office/drawing/2014/main" id="{81BF946B-BCDD-4223-9C68-F913A0EF17C7}"/>
              </a:ext>
            </a:extLst>
          </p:cNvPr>
          <p:cNvGrpSpPr/>
          <p:nvPr/>
        </p:nvGrpSpPr>
        <p:grpSpPr>
          <a:xfrm>
            <a:off x="772885" y="1818626"/>
            <a:ext cx="1716314" cy="467939"/>
            <a:chOff x="894480" y="1748286"/>
            <a:chExt cx="1716314" cy="467939"/>
          </a:xfrm>
        </p:grpSpPr>
        <p:sp>
          <p:nvSpPr>
            <p:cNvPr id="47" name="Rectangle: Rounded Corners 46">
              <a:extLst>
                <a:ext uri="{FF2B5EF4-FFF2-40B4-BE49-F238E27FC236}">
                  <a16:creationId xmlns:a16="http://schemas.microsoft.com/office/drawing/2014/main" id="{3C0EACE6-6EB4-4134-8E75-88C275D2F8F1}"/>
                </a:ext>
              </a:extLst>
            </p:cNvPr>
            <p:cNvSpPr/>
            <p:nvPr/>
          </p:nvSpPr>
          <p:spPr>
            <a:xfrm>
              <a:off x="894480" y="1748286"/>
              <a:ext cx="1716314" cy="467939"/>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C622B1D1-458D-45BB-A696-46CD89E54311}"/>
                </a:ext>
              </a:extLst>
            </p:cNvPr>
            <p:cNvSpPr txBox="1"/>
            <p:nvPr/>
          </p:nvSpPr>
          <p:spPr>
            <a:xfrm>
              <a:off x="1120622" y="1843756"/>
              <a:ext cx="1264030" cy="261610"/>
            </a:xfrm>
            <a:prstGeom prst="rect">
              <a:avLst/>
            </a:prstGeom>
            <a:noFill/>
          </p:spPr>
          <p:txBody>
            <a:bodyPr wrap="square" rtlCol="0">
              <a:spAutoFit/>
            </a:bodyPr>
            <a:lstStyle/>
            <a:p>
              <a:pPr algn="ctr"/>
              <a:r>
                <a:rPr lang="en-US" sz="1100" dirty="0">
                  <a:solidFill>
                    <a:schemeClr val="bg1"/>
                  </a:solidFill>
                  <a:latin typeface="Montserrat" panose="00000500000000000000" pitchFamily="50" charset="0"/>
                </a:rPr>
                <a:t>One Text Here</a:t>
              </a:r>
            </a:p>
          </p:txBody>
        </p:sp>
      </p:grpSp>
      <p:grpSp>
        <p:nvGrpSpPr>
          <p:cNvPr id="21" name="Group 20">
            <a:extLst>
              <a:ext uri="{FF2B5EF4-FFF2-40B4-BE49-F238E27FC236}">
                <a16:creationId xmlns:a16="http://schemas.microsoft.com/office/drawing/2014/main" id="{034E8705-234E-49DB-9AC6-8EDEDE850986}"/>
              </a:ext>
            </a:extLst>
          </p:cNvPr>
          <p:cNvGrpSpPr/>
          <p:nvPr/>
        </p:nvGrpSpPr>
        <p:grpSpPr>
          <a:xfrm>
            <a:off x="2864139" y="1818626"/>
            <a:ext cx="1716314" cy="467939"/>
            <a:chOff x="2880464" y="1748286"/>
            <a:chExt cx="1716314" cy="467939"/>
          </a:xfrm>
        </p:grpSpPr>
        <p:sp>
          <p:nvSpPr>
            <p:cNvPr id="48" name="Rectangle: Rounded Corners 47">
              <a:extLst>
                <a:ext uri="{FF2B5EF4-FFF2-40B4-BE49-F238E27FC236}">
                  <a16:creationId xmlns:a16="http://schemas.microsoft.com/office/drawing/2014/main" id="{227F6C9D-D94A-402D-A78C-716525F175B5}"/>
                </a:ext>
              </a:extLst>
            </p:cNvPr>
            <p:cNvSpPr/>
            <p:nvPr/>
          </p:nvSpPr>
          <p:spPr>
            <a:xfrm>
              <a:off x="2880464" y="1748286"/>
              <a:ext cx="1716314" cy="467939"/>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TextBox 51">
              <a:extLst>
                <a:ext uri="{FF2B5EF4-FFF2-40B4-BE49-F238E27FC236}">
                  <a16:creationId xmlns:a16="http://schemas.microsoft.com/office/drawing/2014/main" id="{418CBB03-5C30-423B-98F2-637E861C65CA}"/>
                </a:ext>
              </a:extLst>
            </p:cNvPr>
            <p:cNvSpPr txBox="1"/>
            <p:nvPr/>
          </p:nvSpPr>
          <p:spPr>
            <a:xfrm>
              <a:off x="3106606" y="1843756"/>
              <a:ext cx="1264030" cy="261610"/>
            </a:xfrm>
            <a:prstGeom prst="rect">
              <a:avLst/>
            </a:prstGeom>
            <a:noFill/>
          </p:spPr>
          <p:txBody>
            <a:bodyPr wrap="square" rtlCol="0">
              <a:spAutoFit/>
            </a:bodyPr>
            <a:lstStyle/>
            <a:p>
              <a:pPr algn="ctr"/>
              <a:r>
                <a:rPr lang="en-US" sz="1100" dirty="0">
                  <a:solidFill>
                    <a:schemeClr val="bg1"/>
                  </a:solidFill>
                  <a:latin typeface="Montserrat" panose="00000500000000000000" pitchFamily="50" charset="0"/>
                </a:rPr>
                <a:t>Two Text Here</a:t>
              </a:r>
            </a:p>
          </p:txBody>
        </p:sp>
      </p:grpSp>
      <p:grpSp>
        <p:nvGrpSpPr>
          <p:cNvPr id="55" name="Group 54">
            <a:extLst>
              <a:ext uri="{FF2B5EF4-FFF2-40B4-BE49-F238E27FC236}">
                <a16:creationId xmlns:a16="http://schemas.microsoft.com/office/drawing/2014/main" id="{4D957493-3722-479D-950E-C447B2499896}"/>
              </a:ext>
            </a:extLst>
          </p:cNvPr>
          <p:cNvGrpSpPr/>
          <p:nvPr/>
        </p:nvGrpSpPr>
        <p:grpSpPr>
          <a:xfrm>
            <a:off x="4955394" y="1818626"/>
            <a:ext cx="1716314" cy="467939"/>
            <a:chOff x="4890487" y="1748286"/>
            <a:chExt cx="1716314" cy="467939"/>
          </a:xfrm>
        </p:grpSpPr>
        <p:sp>
          <p:nvSpPr>
            <p:cNvPr id="49" name="Rectangle: Rounded Corners 48">
              <a:extLst>
                <a:ext uri="{FF2B5EF4-FFF2-40B4-BE49-F238E27FC236}">
                  <a16:creationId xmlns:a16="http://schemas.microsoft.com/office/drawing/2014/main" id="{1DB031D2-7105-458B-8A65-0FAF5A49A2F0}"/>
                </a:ext>
              </a:extLst>
            </p:cNvPr>
            <p:cNvSpPr/>
            <p:nvPr/>
          </p:nvSpPr>
          <p:spPr>
            <a:xfrm>
              <a:off x="4890487" y="1748286"/>
              <a:ext cx="1716314" cy="46793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TextBox 53">
              <a:extLst>
                <a:ext uri="{FF2B5EF4-FFF2-40B4-BE49-F238E27FC236}">
                  <a16:creationId xmlns:a16="http://schemas.microsoft.com/office/drawing/2014/main" id="{08D35909-82DA-4F1F-80CC-E664AFDAFA88}"/>
                </a:ext>
              </a:extLst>
            </p:cNvPr>
            <p:cNvSpPr txBox="1"/>
            <p:nvPr/>
          </p:nvSpPr>
          <p:spPr>
            <a:xfrm>
              <a:off x="5055301" y="1843756"/>
              <a:ext cx="1386686" cy="261610"/>
            </a:xfrm>
            <a:prstGeom prst="rect">
              <a:avLst/>
            </a:prstGeom>
            <a:noFill/>
          </p:spPr>
          <p:txBody>
            <a:bodyPr wrap="square" rtlCol="0">
              <a:spAutoFit/>
            </a:bodyPr>
            <a:lstStyle/>
            <a:p>
              <a:pPr algn="ctr"/>
              <a:r>
                <a:rPr lang="en-US" sz="1100" dirty="0">
                  <a:solidFill>
                    <a:schemeClr val="bg1"/>
                  </a:solidFill>
                  <a:latin typeface="Montserrat" panose="00000500000000000000" pitchFamily="50" charset="0"/>
                </a:rPr>
                <a:t>Three Text Here</a:t>
              </a:r>
            </a:p>
          </p:txBody>
        </p:sp>
      </p:grpSp>
      <p:grpSp>
        <p:nvGrpSpPr>
          <p:cNvPr id="56" name="Group 55">
            <a:extLst>
              <a:ext uri="{FF2B5EF4-FFF2-40B4-BE49-F238E27FC236}">
                <a16:creationId xmlns:a16="http://schemas.microsoft.com/office/drawing/2014/main" id="{7FCCF9AD-4C98-4F07-A74E-476DBCE12674}"/>
              </a:ext>
            </a:extLst>
          </p:cNvPr>
          <p:cNvGrpSpPr/>
          <p:nvPr/>
        </p:nvGrpSpPr>
        <p:grpSpPr>
          <a:xfrm>
            <a:off x="7888446" y="1818626"/>
            <a:ext cx="3297826" cy="4106861"/>
            <a:chOff x="7888446" y="1804558"/>
            <a:chExt cx="3297826" cy="4106861"/>
          </a:xfrm>
        </p:grpSpPr>
        <p:sp>
          <p:nvSpPr>
            <p:cNvPr id="78" name="Rectangle 9">
              <a:extLst>
                <a:ext uri="{FF2B5EF4-FFF2-40B4-BE49-F238E27FC236}">
                  <a16:creationId xmlns:a16="http://schemas.microsoft.com/office/drawing/2014/main" id="{7ED44D05-D8AB-44C2-BAAD-4ED2BCA61536}"/>
                </a:ext>
              </a:extLst>
            </p:cNvPr>
            <p:cNvSpPr>
              <a:spLocks/>
            </p:cNvSpPr>
            <p:nvPr/>
          </p:nvSpPr>
          <p:spPr bwMode="auto">
            <a:xfrm>
              <a:off x="7888446" y="3882478"/>
              <a:ext cx="3112769" cy="45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rPr>
                <a:t>This letterhead design is meant to project an image of professionalism and lorem to ipsum</a:t>
              </a:r>
            </a:p>
            <a:p>
              <a:pPr>
                <a:lnSpc>
                  <a:spcPts val="1600"/>
                </a:lnSpc>
              </a:pPr>
              <a:r>
                <a:rPr lang="en-US" sz="1000" dirty="0">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rPr>
                <a:t>Ipsum lorem dolor sit </a:t>
              </a:r>
              <a:r>
                <a:rPr lang="en-US" sz="1000" dirty="0" err="1">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rPr>
                <a:t>amet</a:t>
              </a:r>
              <a:endParaRPr lang="en-US" sz="1000" dirty="0">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endParaRPr>
            </a:p>
          </p:txBody>
        </p:sp>
        <p:sp>
          <p:nvSpPr>
            <p:cNvPr id="79" name="Rectangle 9">
              <a:extLst>
                <a:ext uri="{FF2B5EF4-FFF2-40B4-BE49-F238E27FC236}">
                  <a16:creationId xmlns:a16="http://schemas.microsoft.com/office/drawing/2014/main" id="{8D48DBFC-8ABE-474D-945E-325DDE8CB4E1}"/>
                </a:ext>
              </a:extLst>
            </p:cNvPr>
            <p:cNvSpPr>
              <a:spLocks/>
            </p:cNvSpPr>
            <p:nvPr/>
          </p:nvSpPr>
          <p:spPr bwMode="auto">
            <a:xfrm>
              <a:off x="7888446" y="5459989"/>
              <a:ext cx="3112769" cy="45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rPr>
                <a:t>This letterhead design is meant to project an image of professionalism and lorem to ipsum</a:t>
              </a:r>
            </a:p>
            <a:p>
              <a:pPr>
                <a:lnSpc>
                  <a:spcPts val="1600"/>
                </a:lnSpc>
              </a:pPr>
              <a:r>
                <a:rPr lang="en-US" sz="1000" dirty="0">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rPr>
                <a:t>Ipsum lorem dolor sit </a:t>
              </a:r>
              <a:r>
                <a:rPr lang="en-US" sz="1000" dirty="0" err="1">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rPr>
                <a:t>amet</a:t>
              </a:r>
              <a:endParaRPr lang="en-US" sz="1000" dirty="0">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endParaRPr>
            </a:p>
          </p:txBody>
        </p:sp>
        <p:grpSp>
          <p:nvGrpSpPr>
            <p:cNvPr id="80" name="Group 79">
              <a:extLst>
                <a:ext uri="{FF2B5EF4-FFF2-40B4-BE49-F238E27FC236}">
                  <a16:creationId xmlns:a16="http://schemas.microsoft.com/office/drawing/2014/main" id="{1450803A-826E-42F6-B332-4CBEF7EB0D9D}"/>
                </a:ext>
              </a:extLst>
            </p:cNvPr>
            <p:cNvGrpSpPr/>
            <p:nvPr/>
          </p:nvGrpSpPr>
          <p:grpSpPr>
            <a:xfrm>
              <a:off x="7888446" y="1804558"/>
              <a:ext cx="2312671" cy="369332"/>
              <a:chOff x="8241031" y="1727927"/>
              <a:chExt cx="2312671" cy="369332"/>
            </a:xfrm>
          </p:grpSpPr>
          <p:sp>
            <p:nvSpPr>
              <p:cNvPr id="81" name="TextBox 80">
                <a:extLst>
                  <a:ext uri="{FF2B5EF4-FFF2-40B4-BE49-F238E27FC236}">
                    <a16:creationId xmlns:a16="http://schemas.microsoft.com/office/drawing/2014/main" id="{3D0A6B2D-E2F0-4A8C-908F-86AAE9E0F729}"/>
                  </a:ext>
                </a:extLst>
              </p:cNvPr>
              <p:cNvSpPr txBox="1"/>
              <p:nvPr/>
            </p:nvSpPr>
            <p:spPr>
              <a:xfrm>
                <a:off x="8769155" y="1727927"/>
                <a:ext cx="1784547" cy="369332"/>
              </a:xfrm>
              <a:prstGeom prst="rect">
                <a:avLst/>
              </a:prstGeom>
              <a:noFill/>
            </p:spPr>
            <p:txBody>
              <a:bodyPr wrap="square" rtlCol="0">
                <a:spAutoFit/>
              </a:bodyPr>
              <a:lstStyle/>
              <a:p>
                <a:r>
                  <a:rPr lang="en-US" dirty="0">
                    <a:solidFill>
                      <a:schemeClr val="tx1">
                        <a:lumMod val="65000"/>
                        <a:lumOff val="35000"/>
                      </a:schemeClr>
                    </a:solidFill>
                    <a:latin typeface="Montserrat" panose="00000500000000000000" pitchFamily="50" charset="0"/>
                  </a:rPr>
                  <a:t>WEB DESIGN</a:t>
                </a:r>
              </a:p>
            </p:txBody>
          </p:sp>
          <p:sp>
            <p:nvSpPr>
              <p:cNvPr id="82" name="Freeform 10">
                <a:extLst>
                  <a:ext uri="{FF2B5EF4-FFF2-40B4-BE49-F238E27FC236}">
                    <a16:creationId xmlns:a16="http://schemas.microsoft.com/office/drawing/2014/main" id="{041315DE-49AE-47DB-ABF3-63587E8339D2}"/>
                  </a:ext>
                </a:extLst>
              </p:cNvPr>
              <p:cNvSpPr>
                <a:spLocks noEditPoints="1"/>
              </p:cNvSpPr>
              <p:nvPr/>
            </p:nvSpPr>
            <p:spPr bwMode="auto">
              <a:xfrm>
                <a:off x="8241031" y="1748287"/>
                <a:ext cx="307975" cy="328613"/>
              </a:xfrm>
              <a:custGeom>
                <a:avLst/>
                <a:gdLst>
                  <a:gd name="T0" fmla="*/ 82 w 83"/>
                  <a:gd name="T1" fmla="*/ 63 h 91"/>
                  <a:gd name="T2" fmla="*/ 69 w 83"/>
                  <a:gd name="T3" fmla="*/ 55 h 91"/>
                  <a:gd name="T4" fmla="*/ 82 w 83"/>
                  <a:gd name="T5" fmla="*/ 47 h 91"/>
                  <a:gd name="T6" fmla="*/ 83 w 83"/>
                  <a:gd name="T7" fmla="*/ 45 h 91"/>
                  <a:gd name="T8" fmla="*/ 82 w 83"/>
                  <a:gd name="T9" fmla="*/ 44 h 91"/>
                  <a:gd name="T10" fmla="*/ 69 w 83"/>
                  <a:gd name="T11" fmla="*/ 36 h 91"/>
                  <a:gd name="T12" fmla="*/ 82 w 83"/>
                  <a:gd name="T13" fmla="*/ 28 h 91"/>
                  <a:gd name="T14" fmla="*/ 83 w 83"/>
                  <a:gd name="T15" fmla="*/ 27 h 91"/>
                  <a:gd name="T16" fmla="*/ 82 w 83"/>
                  <a:gd name="T17" fmla="*/ 25 h 91"/>
                  <a:gd name="T18" fmla="*/ 42 w 83"/>
                  <a:gd name="T19" fmla="*/ 0 h 91"/>
                  <a:gd name="T20" fmla="*/ 40 w 83"/>
                  <a:gd name="T21" fmla="*/ 0 h 91"/>
                  <a:gd name="T22" fmla="*/ 1 w 83"/>
                  <a:gd name="T23" fmla="*/ 25 h 91"/>
                  <a:gd name="T24" fmla="*/ 0 w 83"/>
                  <a:gd name="T25" fmla="*/ 27 h 91"/>
                  <a:gd name="T26" fmla="*/ 1 w 83"/>
                  <a:gd name="T27" fmla="*/ 28 h 91"/>
                  <a:gd name="T28" fmla="*/ 13 w 83"/>
                  <a:gd name="T29" fmla="*/ 36 h 91"/>
                  <a:gd name="T30" fmla="*/ 1 w 83"/>
                  <a:gd name="T31" fmla="*/ 44 h 91"/>
                  <a:gd name="T32" fmla="*/ 0 w 83"/>
                  <a:gd name="T33" fmla="*/ 45 h 91"/>
                  <a:gd name="T34" fmla="*/ 1 w 83"/>
                  <a:gd name="T35" fmla="*/ 47 h 91"/>
                  <a:gd name="T36" fmla="*/ 13 w 83"/>
                  <a:gd name="T37" fmla="*/ 55 h 91"/>
                  <a:gd name="T38" fmla="*/ 1 w 83"/>
                  <a:gd name="T39" fmla="*/ 63 h 91"/>
                  <a:gd name="T40" fmla="*/ 0 w 83"/>
                  <a:gd name="T41" fmla="*/ 64 h 91"/>
                  <a:gd name="T42" fmla="*/ 1 w 83"/>
                  <a:gd name="T43" fmla="*/ 65 h 91"/>
                  <a:gd name="T44" fmla="*/ 40 w 83"/>
                  <a:gd name="T45" fmla="*/ 90 h 91"/>
                  <a:gd name="T46" fmla="*/ 41 w 83"/>
                  <a:gd name="T47" fmla="*/ 91 h 91"/>
                  <a:gd name="T48" fmla="*/ 42 w 83"/>
                  <a:gd name="T49" fmla="*/ 90 h 91"/>
                  <a:gd name="T50" fmla="*/ 82 w 83"/>
                  <a:gd name="T51" fmla="*/ 65 h 91"/>
                  <a:gd name="T52" fmla="*/ 83 w 83"/>
                  <a:gd name="T53" fmla="*/ 64 h 91"/>
                  <a:gd name="T54" fmla="*/ 82 w 83"/>
                  <a:gd name="T55" fmla="*/ 63 h 91"/>
                  <a:gd name="T56" fmla="*/ 4 w 83"/>
                  <a:gd name="T57" fmla="*/ 27 h 91"/>
                  <a:gd name="T58" fmla="*/ 41 w 83"/>
                  <a:gd name="T59" fmla="*/ 4 h 91"/>
                  <a:gd name="T60" fmla="*/ 78 w 83"/>
                  <a:gd name="T61" fmla="*/ 27 h 91"/>
                  <a:gd name="T62" fmla="*/ 41 w 83"/>
                  <a:gd name="T63" fmla="*/ 50 h 91"/>
                  <a:gd name="T64" fmla="*/ 4 w 83"/>
                  <a:gd name="T65" fmla="*/ 27 h 91"/>
                  <a:gd name="T66" fmla="*/ 4 w 83"/>
                  <a:gd name="T67" fmla="*/ 45 h 91"/>
                  <a:gd name="T68" fmla="*/ 16 w 83"/>
                  <a:gd name="T69" fmla="*/ 38 h 91"/>
                  <a:gd name="T70" fmla="*/ 40 w 83"/>
                  <a:gd name="T71" fmla="*/ 53 h 91"/>
                  <a:gd name="T72" fmla="*/ 41 w 83"/>
                  <a:gd name="T73" fmla="*/ 53 h 91"/>
                  <a:gd name="T74" fmla="*/ 42 w 83"/>
                  <a:gd name="T75" fmla="*/ 53 h 91"/>
                  <a:gd name="T76" fmla="*/ 66 w 83"/>
                  <a:gd name="T77" fmla="*/ 38 h 91"/>
                  <a:gd name="T78" fmla="*/ 78 w 83"/>
                  <a:gd name="T79" fmla="*/ 45 h 91"/>
                  <a:gd name="T80" fmla="*/ 41 w 83"/>
                  <a:gd name="T81" fmla="*/ 68 h 91"/>
                  <a:gd name="T82" fmla="*/ 4 w 83"/>
                  <a:gd name="T83" fmla="*/ 45 h 91"/>
                  <a:gd name="T84" fmla="*/ 41 w 83"/>
                  <a:gd name="T85" fmla="*/ 87 h 91"/>
                  <a:gd name="T86" fmla="*/ 4 w 83"/>
                  <a:gd name="T87" fmla="*/ 64 h 91"/>
                  <a:gd name="T88" fmla="*/ 16 w 83"/>
                  <a:gd name="T89" fmla="*/ 57 h 91"/>
                  <a:gd name="T90" fmla="*/ 40 w 83"/>
                  <a:gd name="T91" fmla="*/ 72 h 91"/>
                  <a:gd name="T92" fmla="*/ 41 w 83"/>
                  <a:gd name="T93" fmla="*/ 72 h 91"/>
                  <a:gd name="T94" fmla="*/ 42 w 83"/>
                  <a:gd name="T95" fmla="*/ 72 h 91"/>
                  <a:gd name="T96" fmla="*/ 66 w 83"/>
                  <a:gd name="T97" fmla="*/ 57 h 91"/>
                  <a:gd name="T98" fmla="*/ 78 w 83"/>
                  <a:gd name="T99" fmla="*/ 64 h 91"/>
                  <a:gd name="T100" fmla="*/ 41 w 83"/>
                  <a:gd name="T101" fmla="*/ 87 h 91"/>
                  <a:gd name="T102" fmla="*/ 41 w 83"/>
                  <a:gd name="T103" fmla="*/ 87 h 91"/>
                  <a:gd name="T104" fmla="*/ 41 w 83"/>
                  <a:gd name="T105" fmla="*/ 8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 h="91">
                    <a:moveTo>
                      <a:pt x="82" y="63"/>
                    </a:moveTo>
                    <a:cubicBezTo>
                      <a:pt x="69" y="55"/>
                      <a:pt x="69" y="55"/>
                      <a:pt x="69" y="55"/>
                    </a:cubicBezTo>
                    <a:cubicBezTo>
                      <a:pt x="82" y="47"/>
                      <a:pt x="82" y="47"/>
                      <a:pt x="82" y="47"/>
                    </a:cubicBezTo>
                    <a:cubicBezTo>
                      <a:pt x="82" y="46"/>
                      <a:pt x="83" y="46"/>
                      <a:pt x="83" y="45"/>
                    </a:cubicBezTo>
                    <a:cubicBezTo>
                      <a:pt x="83" y="45"/>
                      <a:pt x="82" y="44"/>
                      <a:pt x="82" y="44"/>
                    </a:cubicBezTo>
                    <a:cubicBezTo>
                      <a:pt x="69" y="36"/>
                      <a:pt x="69" y="36"/>
                      <a:pt x="69" y="36"/>
                    </a:cubicBezTo>
                    <a:cubicBezTo>
                      <a:pt x="82" y="28"/>
                      <a:pt x="82" y="28"/>
                      <a:pt x="82" y="28"/>
                    </a:cubicBezTo>
                    <a:cubicBezTo>
                      <a:pt x="82" y="28"/>
                      <a:pt x="83" y="27"/>
                      <a:pt x="83" y="27"/>
                    </a:cubicBezTo>
                    <a:cubicBezTo>
                      <a:pt x="83" y="26"/>
                      <a:pt x="82" y="26"/>
                      <a:pt x="82" y="25"/>
                    </a:cubicBezTo>
                    <a:cubicBezTo>
                      <a:pt x="42" y="0"/>
                      <a:pt x="42" y="0"/>
                      <a:pt x="42" y="0"/>
                    </a:cubicBezTo>
                    <a:cubicBezTo>
                      <a:pt x="41" y="0"/>
                      <a:pt x="41" y="0"/>
                      <a:pt x="40" y="0"/>
                    </a:cubicBezTo>
                    <a:cubicBezTo>
                      <a:pt x="1" y="25"/>
                      <a:pt x="1" y="25"/>
                      <a:pt x="1" y="25"/>
                    </a:cubicBezTo>
                    <a:cubicBezTo>
                      <a:pt x="0" y="26"/>
                      <a:pt x="0" y="26"/>
                      <a:pt x="0" y="27"/>
                    </a:cubicBezTo>
                    <a:cubicBezTo>
                      <a:pt x="0" y="27"/>
                      <a:pt x="0" y="28"/>
                      <a:pt x="1" y="28"/>
                    </a:cubicBezTo>
                    <a:cubicBezTo>
                      <a:pt x="13" y="36"/>
                      <a:pt x="13" y="36"/>
                      <a:pt x="13" y="36"/>
                    </a:cubicBezTo>
                    <a:cubicBezTo>
                      <a:pt x="1" y="44"/>
                      <a:pt x="1" y="44"/>
                      <a:pt x="1" y="44"/>
                    </a:cubicBezTo>
                    <a:cubicBezTo>
                      <a:pt x="0" y="44"/>
                      <a:pt x="0" y="45"/>
                      <a:pt x="0" y="45"/>
                    </a:cubicBezTo>
                    <a:cubicBezTo>
                      <a:pt x="0" y="46"/>
                      <a:pt x="0" y="46"/>
                      <a:pt x="1" y="47"/>
                    </a:cubicBezTo>
                    <a:cubicBezTo>
                      <a:pt x="13" y="55"/>
                      <a:pt x="13" y="55"/>
                      <a:pt x="13" y="55"/>
                    </a:cubicBezTo>
                    <a:cubicBezTo>
                      <a:pt x="1" y="63"/>
                      <a:pt x="1" y="63"/>
                      <a:pt x="1" y="63"/>
                    </a:cubicBezTo>
                    <a:cubicBezTo>
                      <a:pt x="0" y="63"/>
                      <a:pt x="0" y="63"/>
                      <a:pt x="0" y="64"/>
                    </a:cubicBezTo>
                    <a:cubicBezTo>
                      <a:pt x="0" y="64"/>
                      <a:pt x="0" y="65"/>
                      <a:pt x="1" y="65"/>
                    </a:cubicBezTo>
                    <a:cubicBezTo>
                      <a:pt x="40" y="90"/>
                      <a:pt x="40" y="90"/>
                      <a:pt x="40" y="90"/>
                    </a:cubicBezTo>
                    <a:cubicBezTo>
                      <a:pt x="41" y="90"/>
                      <a:pt x="41" y="91"/>
                      <a:pt x="41" y="91"/>
                    </a:cubicBezTo>
                    <a:cubicBezTo>
                      <a:pt x="41" y="91"/>
                      <a:pt x="42" y="90"/>
                      <a:pt x="42" y="90"/>
                    </a:cubicBezTo>
                    <a:cubicBezTo>
                      <a:pt x="82" y="65"/>
                      <a:pt x="82" y="65"/>
                      <a:pt x="82" y="65"/>
                    </a:cubicBezTo>
                    <a:cubicBezTo>
                      <a:pt x="82" y="65"/>
                      <a:pt x="83" y="64"/>
                      <a:pt x="83" y="64"/>
                    </a:cubicBezTo>
                    <a:cubicBezTo>
                      <a:pt x="83" y="63"/>
                      <a:pt x="82" y="63"/>
                      <a:pt x="82" y="63"/>
                    </a:cubicBezTo>
                    <a:close/>
                    <a:moveTo>
                      <a:pt x="4" y="27"/>
                    </a:moveTo>
                    <a:cubicBezTo>
                      <a:pt x="41" y="4"/>
                      <a:pt x="41" y="4"/>
                      <a:pt x="41" y="4"/>
                    </a:cubicBezTo>
                    <a:cubicBezTo>
                      <a:pt x="78" y="27"/>
                      <a:pt x="78" y="27"/>
                      <a:pt x="78" y="27"/>
                    </a:cubicBezTo>
                    <a:cubicBezTo>
                      <a:pt x="41" y="50"/>
                      <a:pt x="41" y="50"/>
                      <a:pt x="41" y="50"/>
                    </a:cubicBezTo>
                    <a:lnTo>
                      <a:pt x="4" y="27"/>
                    </a:lnTo>
                    <a:close/>
                    <a:moveTo>
                      <a:pt x="4" y="45"/>
                    </a:moveTo>
                    <a:cubicBezTo>
                      <a:pt x="16" y="38"/>
                      <a:pt x="16" y="38"/>
                      <a:pt x="16" y="38"/>
                    </a:cubicBezTo>
                    <a:cubicBezTo>
                      <a:pt x="40" y="53"/>
                      <a:pt x="40" y="53"/>
                      <a:pt x="40" y="53"/>
                    </a:cubicBezTo>
                    <a:cubicBezTo>
                      <a:pt x="41" y="53"/>
                      <a:pt x="41" y="53"/>
                      <a:pt x="41" y="53"/>
                    </a:cubicBezTo>
                    <a:cubicBezTo>
                      <a:pt x="41" y="53"/>
                      <a:pt x="42" y="53"/>
                      <a:pt x="42" y="53"/>
                    </a:cubicBezTo>
                    <a:cubicBezTo>
                      <a:pt x="66" y="38"/>
                      <a:pt x="66" y="38"/>
                      <a:pt x="66" y="38"/>
                    </a:cubicBezTo>
                    <a:cubicBezTo>
                      <a:pt x="78" y="45"/>
                      <a:pt x="78" y="45"/>
                      <a:pt x="78" y="45"/>
                    </a:cubicBezTo>
                    <a:cubicBezTo>
                      <a:pt x="41" y="68"/>
                      <a:pt x="41" y="68"/>
                      <a:pt x="41" y="68"/>
                    </a:cubicBezTo>
                    <a:lnTo>
                      <a:pt x="4" y="45"/>
                    </a:lnTo>
                    <a:close/>
                    <a:moveTo>
                      <a:pt x="41" y="87"/>
                    </a:moveTo>
                    <a:cubicBezTo>
                      <a:pt x="4" y="64"/>
                      <a:pt x="4" y="64"/>
                      <a:pt x="4" y="64"/>
                    </a:cubicBezTo>
                    <a:cubicBezTo>
                      <a:pt x="16" y="57"/>
                      <a:pt x="16" y="57"/>
                      <a:pt x="16" y="57"/>
                    </a:cubicBezTo>
                    <a:cubicBezTo>
                      <a:pt x="40" y="72"/>
                      <a:pt x="40" y="72"/>
                      <a:pt x="40" y="72"/>
                    </a:cubicBezTo>
                    <a:cubicBezTo>
                      <a:pt x="41" y="72"/>
                      <a:pt x="41" y="72"/>
                      <a:pt x="41" y="72"/>
                    </a:cubicBezTo>
                    <a:cubicBezTo>
                      <a:pt x="41" y="72"/>
                      <a:pt x="42" y="72"/>
                      <a:pt x="42" y="72"/>
                    </a:cubicBezTo>
                    <a:cubicBezTo>
                      <a:pt x="66" y="57"/>
                      <a:pt x="66" y="57"/>
                      <a:pt x="66" y="57"/>
                    </a:cubicBezTo>
                    <a:cubicBezTo>
                      <a:pt x="78" y="64"/>
                      <a:pt x="78" y="64"/>
                      <a:pt x="78" y="64"/>
                    </a:cubicBezTo>
                    <a:lnTo>
                      <a:pt x="41" y="87"/>
                    </a:lnTo>
                    <a:close/>
                    <a:moveTo>
                      <a:pt x="41" y="87"/>
                    </a:moveTo>
                    <a:cubicBezTo>
                      <a:pt x="41" y="87"/>
                      <a:pt x="41" y="87"/>
                      <a:pt x="41" y="87"/>
                    </a:cubicBezTo>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3" name="Rectangle 9">
              <a:extLst>
                <a:ext uri="{FF2B5EF4-FFF2-40B4-BE49-F238E27FC236}">
                  <a16:creationId xmlns:a16="http://schemas.microsoft.com/office/drawing/2014/main" id="{E0431AFE-74A5-488C-8D9F-4412C3FE3721}"/>
                </a:ext>
              </a:extLst>
            </p:cNvPr>
            <p:cNvSpPr>
              <a:spLocks/>
            </p:cNvSpPr>
            <p:nvPr/>
          </p:nvSpPr>
          <p:spPr bwMode="auto">
            <a:xfrm>
              <a:off x="7888446" y="2320993"/>
              <a:ext cx="3112769" cy="45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rPr>
                <a:t>This letterhead design is meant to project an image of professionalism and lorem to ipsum</a:t>
              </a:r>
            </a:p>
            <a:p>
              <a:pPr>
                <a:lnSpc>
                  <a:spcPts val="1600"/>
                </a:lnSpc>
              </a:pPr>
              <a:r>
                <a:rPr lang="en-US" sz="1000" dirty="0">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rPr>
                <a:t>Ipsum lorem dolor sit </a:t>
              </a:r>
              <a:r>
                <a:rPr lang="en-US" sz="1000" dirty="0" err="1">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rPr>
                <a:t>amet</a:t>
              </a:r>
              <a:endParaRPr lang="en-US" sz="1000" dirty="0">
                <a:solidFill>
                  <a:schemeClr val="tx1">
                    <a:lumMod val="50000"/>
                    <a:lumOff val="50000"/>
                  </a:schemeClr>
                </a:solidFill>
                <a:latin typeface="Montserrat" panose="00000500000000000000" pitchFamily="50" charset="0"/>
                <a:ea typeface="Roboto Slab" pitchFamily="2" charset="0"/>
                <a:cs typeface="Open Sans Condensed Light" panose="020B0306030504020204" pitchFamily="34" charset="0"/>
                <a:sym typeface="Montserrat-Regular" charset="0"/>
              </a:endParaRPr>
            </a:p>
          </p:txBody>
        </p:sp>
        <p:grpSp>
          <p:nvGrpSpPr>
            <p:cNvPr id="84" name="Group 83">
              <a:extLst>
                <a:ext uri="{FF2B5EF4-FFF2-40B4-BE49-F238E27FC236}">
                  <a16:creationId xmlns:a16="http://schemas.microsoft.com/office/drawing/2014/main" id="{1149ED40-3E47-49EF-9CC6-AFBECF1438A3}"/>
                </a:ext>
              </a:extLst>
            </p:cNvPr>
            <p:cNvGrpSpPr/>
            <p:nvPr/>
          </p:nvGrpSpPr>
          <p:grpSpPr>
            <a:xfrm>
              <a:off x="7888446" y="3350730"/>
              <a:ext cx="3297826" cy="369332"/>
              <a:chOff x="8241031" y="3169504"/>
              <a:chExt cx="3297826" cy="369332"/>
            </a:xfrm>
          </p:grpSpPr>
          <p:sp>
            <p:nvSpPr>
              <p:cNvPr id="85" name="Freeform 5">
                <a:extLst>
                  <a:ext uri="{FF2B5EF4-FFF2-40B4-BE49-F238E27FC236}">
                    <a16:creationId xmlns:a16="http://schemas.microsoft.com/office/drawing/2014/main" id="{97D3D297-41A5-4C25-A68E-7EB5289A61B6}"/>
                  </a:ext>
                </a:extLst>
              </p:cNvPr>
              <p:cNvSpPr>
                <a:spLocks noEditPoints="1"/>
              </p:cNvSpPr>
              <p:nvPr/>
            </p:nvSpPr>
            <p:spPr bwMode="auto">
              <a:xfrm>
                <a:off x="8241031" y="3191451"/>
                <a:ext cx="334963" cy="325438"/>
              </a:xfrm>
              <a:custGeom>
                <a:avLst/>
                <a:gdLst>
                  <a:gd name="T0" fmla="*/ 89 w 90"/>
                  <a:gd name="T1" fmla="*/ 0 h 90"/>
                  <a:gd name="T2" fmla="*/ 87 w 90"/>
                  <a:gd name="T3" fmla="*/ 0 h 90"/>
                  <a:gd name="T4" fmla="*/ 86 w 90"/>
                  <a:gd name="T5" fmla="*/ 0 h 90"/>
                  <a:gd name="T6" fmla="*/ 1 w 90"/>
                  <a:gd name="T7" fmla="*/ 57 h 90"/>
                  <a:gd name="T8" fmla="*/ 0 w 90"/>
                  <a:gd name="T9" fmla="*/ 59 h 90"/>
                  <a:gd name="T10" fmla="*/ 2 w 90"/>
                  <a:gd name="T11" fmla="*/ 62 h 90"/>
                  <a:gd name="T12" fmla="*/ 24 w 90"/>
                  <a:gd name="T13" fmla="*/ 71 h 90"/>
                  <a:gd name="T14" fmla="*/ 34 w 90"/>
                  <a:gd name="T15" fmla="*/ 89 h 90"/>
                  <a:gd name="T16" fmla="*/ 36 w 90"/>
                  <a:gd name="T17" fmla="*/ 90 h 90"/>
                  <a:gd name="T18" fmla="*/ 36 w 90"/>
                  <a:gd name="T19" fmla="*/ 90 h 90"/>
                  <a:gd name="T20" fmla="*/ 39 w 90"/>
                  <a:gd name="T21" fmla="*/ 89 h 90"/>
                  <a:gd name="T22" fmla="*/ 45 w 90"/>
                  <a:gd name="T23" fmla="*/ 79 h 90"/>
                  <a:gd name="T24" fmla="*/ 72 w 90"/>
                  <a:gd name="T25" fmla="*/ 90 h 90"/>
                  <a:gd name="T26" fmla="*/ 73 w 90"/>
                  <a:gd name="T27" fmla="*/ 90 h 90"/>
                  <a:gd name="T28" fmla="*/ 75 w 90"/>
                  <a:gd name="T29" fmla="*/ 90 h 90"/>
                  <a:gd name="T30" fmla="*/ 76 w 90"/>
                  <a:gd name="T31" fmla="*/ 88 h 90"/>
                  <a:gd name="T32" fmla="*/ 90 w 90"/>
                  <a:gd name="T33" fmla="*/ 3 h 90"/>
                  <a:gd name="T34" fmla="*/ 89 w 90"/>
                  <a:gd name="T35" fmla="*/ 0 h 90"/>
                  <a:gd name="T36" fmla="*/ 9 w 90"/>
                  <a:gd name="T37" fmla="*/ 59 h 90"/>
                  <a:gd name="T38" fmla="*/ 74 w 90"/>
                  <a:gd name="T39" fmla="*/ 15 h 90"/>
                  <a:gd name="T40" fmla="*/ 26 w 90"/>
                  <a:gd name="T41" fmla="*/ 66 h 90"/>
                  <a:gd name="T42" fmla="*/ 26 w 90"/>
                  <a:gd name="T43" fmla="*/ 65 h 90"/>
                  <a:gd name="T44" fmla="*/ 9 w 90"/>
                  <a:gd name="T45" fmla="*/ 59 h 90"/>
                  <a:gd name="T46" fmla="*/ 29 w 90"/>
                  <a:gd name="T47" fmla="*/ 68 h 90"/>
                  <a:gd name="T48" fmla="*/ 29 w 90"/>
                  <a:gd name="T49" fmla="*/ 68 h 90"/>
                  <a:gd name="T50" fmla="*/ 82 w 90"/>
                  <a:gd name="T51" fmla="*/ 11 h 90"/>
                  <a:gd name="T52" fmla="*/ 36 w 90"/>
                  <a:gd name="T53" fmla="*/ 82 h 90"/>
                  <a:gd name="T54" fmla="*/ 29 w 90"/>
                  <a:gd name="T55" fmla="*/ 68 h 90"/>
                  <a:gd name="T56" fmla="*/ 71 w 90"/>
                  <a:gd name="T57" fmla="*/ 83 h 90"/>
                  <a:gd name="T58" fmla="*/ 47 w 90"/>
                  <a:gd name="T59" fmla="*/ 74 h 90"/>
                  <a:gd name="T60" fmla="*/ 45 w 90"/>
                  <a:gd name="T61" fmla="*/ 73 h 90"/>
                  <a:gd name="T62" fmla="*/ 82 w 90"/>
                  <a:gd name="T63" fmla="*/ 16 h 90"/>
                  <a:gd name="T64" fmla="*/ 71 w 90"/>
                  <a:gd name="T65" fmla="*/ 83 h 90"/>
                  <a:gd name="T66" fmla="*/ 71 w 90"/>
                  <a:gd name="T67" fmla="*/ 83 h 90"/>
                  <a:gd name="T68" fmla="*/ 71 w 90"/>
                  <a:gd name="T69"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 h="90">
                    <a:moveTo>
                      <a:pt x="89" y="0"/>
                    </a:moveTo>
                    <a:cubicBezTo>
                      <a:pt x="88" y="0"/>
                      <a:pt x="88" y="0"/>
                      <a:pt x="87" y="0"/>
                    </a:cubicBezTo>
                    <a:cubicBezTo>
                      <a:pt x="87" y="0"/>
                      <a:pt x="86" y="0"/>
                      <a:pt x="86" y="0"/>
                    </a:cubicBezTo>
                    <a:cubicBezTo>
                      <a:pt x="1" y="57"/>
                      <a:pt x="1" y="57"/>
                      <a:pt x="1" y="57"/>
                    </a:cubicBezTo>
                    <a:cubicBezTo>
                      <a:pt x="0" y="57"/>
                      <a:pt x="0" y="58"/>
                      <a:pt x="0" y="59"/>
                    </a:cubicBezTo>
                    <a:cubicBezTo>
                      <a:pt x="0" y="60"/>
                      <a:pt x="1" y="61"/>
                      <a:pt x="2" y="62"/>
                    </a:cubicBezTo>
                    <a:cubicBezTo>
                      <a:pt x="24" y="71"/>
                      <a:pt x="24" y="71"/>
                      <a:pt x="24" y="71"/>
                    </a:cubicBezTo>
                    <a:cubicBezTo>
                      <a:pt x="34" y="89"/>
                      <a:pt x="34" y="89"/>
                      <a:pt x="34" y="89"/>
                    </a:cubicBezTo>
                    <a:cubicBezTo>
                      <a:pt x="35" y="90"/>
                      <a:pt x="35" y="90"/>
                      <a:pt x="36" y="90"/>
                    </a:cubicBezTo>
                    <a:cubicBezTo>
                      <a:pt x="36" y="90"/>
                      <a:pt x="36" y="90"/>
                      <a:pt x="36" y="90"/>
                    </a:cubicBezTo>
                    <a:cubicBezTo>
                      <a:pt x="37" y="90"/>
                      <a:pt x="38" y="90"/>
                      <a:pt x="39" y="89"/>
                    </a:cubicBezTo>
                    <a:cubicBezTo>
                      <a:pt x="45" y="79"/>
                      <a:pt x="45" y="79"/>
                      <a:pt x="45" y="79"/>
                    </a:cubicBezTo>
                    <a:cubicBezTo>
                      <a:pt x="72" y="90"/>
                      <a:pt x="72" y="90"/>
                      <a:pt x="72" y="90"/>
                    </a:cubicBezTo>
                    <a:cubicBezTo>
                      <a:pt x="72" y="90"/>
                      <a:pt x="73" y="90"/>
                      <a:pt x="73" y="90"/>
                    </a:cubicBezTo>
                    <a:cubicBezTo>
                      <a:pt x="74" y="90"/>
                      <a:pt x="74" y="90"/>
                      <a:pt x="75" y="90"/>
                    </a:cubicBezTo>
                    <a:cubicBezTo>
                      <a:pt x="75" y="89"/>
                      <a:pt x="76" y="89"/>
                      <a:pt x="76" y="88"/>
                    </a:cubicBezTo>
                    <a:cubicBezTo>
                      <a:pt x="90" y="3"/>
                      <a:pt x="90" y="3"/>
                      <a:pt x="90" y="3"/>
                    </a:cubicBezTo>
                    <a:cubicBezTo>
                      <a:pt x="90" y="2"/>
                      <a:pt x="90" y="1"/>
                      <a:pt x="89" y="0"/>
                    </a:cubicBezTo>
                    <a:close/>
                    <a:moveTo>
                      <a:pt x="9" y="59"/>
                    </a:moveTo>
                    <a:cubicBezTo>
                      <a:pt x="74" y="15"/>
                      <a:pt x="74" y="15"/>
                      <a:pt x="74" y="15"/>
                    </a:cubicBezTo>
                    <a:cubicBezTo>
                      <a:pt x="26" y="66"/>
                      <a:pt x="26" y="66"/>
                      <a:pt x="26" y="66"/>
                    </a:cubicBezTo>
                    <a:cubicBezTo>
                      <a:pt x="26" y="66"/>
                      <a:pt x="26" y="65"/>
                      <a:pt x="26" y="65"/>
                    </a:cubicBezTo>
                    <a:lnTo>
                      <a:pt x="9" y="59"/>
                    </a:lnTo>
                    <a:close/>
                    <a:moveTo>
                      <a:pt x="29" y="68"/>
                    </a:moveTo>
                    <a:cubicBezTo>
                      <a:pt x="29" y="68"/>
                      <a:pt x="29" y="68"/>
                      <a:pt x="29" y="68"/>
                    </a:cubicBezTo>
                    <a:cubicBezTo>
                      <a:pt x="82" y="11"/>
                      <a:pt x="82" y="11"/>
                      <a:pt x="82" y="11"/>
                    </a:cubicBezTo>
                    <a:cubicBezTo>
                      <a:pt x="36" y="82"/>
                      <a:pt x="36" y="82"/>
                      <a:pt x="36" y="82"/>
                    </a:cubicBezTo>
                    <a:lnTo>
                      <a:pt x="29" y="68"/>
                    </a:lnTo>
                    <a:close/>
                    <a:moveTo>
                      <a:pt x="71" y="83"/>
                    </a:moveTo>
                    <a:cubicBezTo>
                      <a:pt x="47" y="74"/>
                      <a:pt x="47" y="74"/>
                      <a:pt x="47" y="74"/>
                    </a:cubicBezTo>
                    <a:cubicBezTo>
                      <a:pt x="46" y="74"/>
                      <a:pt x="46" y="73"/>
                      <a:pt x="45" y="73"/>
                    </a:cubicBezTo>
                    <a:cubicBezTo>
                      <a:pt x="82" y="16"/>
                      <a:pt x="82" y="16"/>
                      <a:pt x="82" y="16"/>
                    </a:cubicBezTo>
                    <a:lnTo>
                      <a:pt x="71" y="83"/>
                    </a:lnTo>
                    <a:close/>
                    <a:moveTo>
                      <a:pt x="71" y="83"/>
                    </a:moveTo>
                    <a:cubicBezTo>
                      <a:pt x="71" y="83"/>
                      <a:pt x="71" y="83"/>
                      <a:pt x="71" y="83"/>
                    </a:cubicBezTo>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TextBox 85">
                <a:extLst>
                  <a:ext uri="{FF2B5EF4-FFF2-40B4-BE49-F238E27FC236}">
                    <a16:creationId xmlns:a16="http://schemas.microsoft.com/office/drawing/2014/main" id="{CA6C8CD2-2544-47F5-9AB6-DABC6988BB0A}"/>
                  </a:ext>
                </a:extLst>
              </p:cNvPr>
              <p:cNvSpPr txBox="1"/>
              <p:nvPr/>
            </p:nvSpPr>
            <p:spPr>
              <a:xfrm>
                <a:off x="8769155" y="3169504"/>
                <a:ext cx="2769702" cy="369332"/>
              </a:xfrm>
              <a:prstGeom prst="rect">
                <a:avLst/>
              </a:prstGeom>
              <a:noFill/>
            </p:spPr>
            <p:txBody>
              <a:bodyPr wrap="square" rtlCol="0">
                <a:spAutoFit/>
              </a:bodyPr>
              <a:lstStyle/>
              <a:p>
                <a:r>
                  <a:rPr lang="en-US" dirty="0">
                    <a:solidFill>
                      <a:schemeClr val="tx1">
                        <a:lumMod val="75000"/>
                        <a:lumOff val="25000"/>
                      </a:schemeClr>
                    </a:solidFill>
                    <a:latin typeface="Montserrat" panose="00000500000000000000" pitchFamily="50" charset="0"/>
                  </a:rPr>
                  <a:t>DIGITAL &amp;  BRANDING</a:t>
                </a:r>
              </a:p>
            </p:txBody>
          </p:sp>
        </p:grpSp>
        <p:grpSp>
          <p:nvGrpSpPr>
            <p:cNvPr id="87" name="Group 86">
              <a:extLst>
                <a:ext uri="{FF2B5EF4-FFF2-40B4-BE49-F238E27FC236}">
                  <a16:creationId xmlns:a16="http://schemas.microsoft.com/office/drawing/2014/main" id="{3967F007-BD36-440D-BE5C-C2A362CB27F4}"/>
                </a:ext>
              </a:extLst>
            </p:cNvPr>
            <p:cNvGrpSpPr/>
            <p:nvPr/>
          </p:nvGrpSpPr>
          <p:grpSpPr>
            <a:xfrm>
              <a:off x="7888446" y="4917261"/>
              <a:ext cx="334963" cy="328613"/>
              <a:chOff x="8591550" y="4254501"/>
              <a:chExt cx="334963" cy="328613"/>
            </a:xfrm>
            <a:solidFill>
              <a:schemeClr val="accent3"/>
            </a:solidFill>
          </p:grpSpPr>
          <p:sp>
            <p:nvSpPr>
              <p:cNvPr id="88" name="Freeform 6">
                <a:extLst>
                  <a:ext uri="{FF2B5EF4-FFF2-40B4-BE49-F238E27FC236}">
                    <a16:creationId xmlns:a16="http://schemas.microsoft.com/office/drawing/2014/main" id="{9220EB73-BA06-4E68-8F17-998707DFDCD1}"/>
                  </a:ext>
                </a:extLst>
              </p:cNvPr>
              <p:cNvSpPr>
                <a:spLocks noEditPoints="1"/>
              </p:cNvSpPr>
              <p:nvPr/>
            </p:nvSpPr>
            <p:spPr bwMode="auto">
              <a:xfrm>
                <a:off x="8591550" y="4254501"/>
                <a:ext cx="334963" cy="328613"/>
              </a:xfrm>
              <a:custGeom>
                <a:avLst/>
                <a:gdLst>
                  <a:gd name="T0" fmla="*/ 89 w 90"/>
                  <a:gd name="T1" fmla="*/ 32 h 91"/>
                  <a:gd name="T2" fmla="*/ 85 w 90"/>
                  <a:gd name="T3" fmla="*/ 32 h 91"/>
                  <a:gd name="T4" fmla="*/ 59 w 90"/>
                  <a:gd name="T5" fmla="*/ 58 h 91"/>
                  <a:gd name="T6" fmla="*/ 22 w 90"/>
                  <a:gd name="T7" fmla="*/ 75 h 91"/>
                  <a:gd name="T8" fmla="*/ 16 w 90"/>
                  <a:gd name="T9" fmla="*/ 69 h 91"/>
                  <a:gd name="T10" fmla="*/ 32 w 90"/>
                  <a:gd name="T11" fmla="*/ 32 h 91"/>
                  <a:gd name="T12" fmla="*/ 59 w 90"/>
                  <a:gd name="T13" fmla="*/ 6 h 91"/>
                  <a:gd name="T14" fmla="*/ 59 w 90"/>
                  <a:gd name="T15" fmla="*/ 1 h 91"/>
                  <a:gd name="T16" fmla="*/ 54 w 90"/>
                  <a:gd name="T17" fmla="*/ 1 h 91"/>
                  <a:gd name="T18" fmla="*/ 27 w 90"/>
                  <a:gd name="T19" fmla="*/ 28 h 91"/>
                  <a:gd name="T20" fmla="*/ 0 w 90"/>
                  <a:gd name="T21" fmla="*/ 91 h 91"/>
                  <a:gd name="T22" fmla="*/ 62 w 90"/>
                  <a:gd name="T23" fmla="*/ 63 h 91"/>
                  <a:gd name="T24" fmla="*/ 89 w 90"/>
                  <a:gd name="T25" fmla="*/ 36 h 91"/>
                  <a:gd name="T26" fmla="*/ 89 w 90"/>
                  <a:gd name="T27" fmla="*/ 32 h 91"/>
                  <a:gd name="T28" fmla="*/ 89 w 90"/>
                  <a:gd name="T29" fmla="*/ 32 h 91"/>
                  <a:gd name="T30" fmla="*/ 89 w 90"/>
                  <a:gd name="T31"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91">
                    <a:moveTo>
                      <a:pt x="89" y="32"/>
                    </a:moveTo>
                    <a:cubicBezTo>
                      <a:pt x="88" y="31"/>
                      <a:pt x="86" y="31"/>
                      <a:pt x="85" y="32"/>
                    </a:cubicBezTo>
                    <a:cubicBezTo>
                      <a:pt x="59" y="58"/>
                      <a:pt x="59" y="58"/>
                      <a:pt x="59" y="58"/>
                    </a:cubicBezTo>
                    <a:cubicBezTo>
                      <a:pt x="22" y="75"/>
                      <a:pt x="22" y="75"/>
                      <a:pt x="22" y="75"/>
                    </a:cubicBezTo>
                    <a:cubicBezTo>
                      <a:pt x="16" y="69"/>
                      <a:pt x="16" y="69"/>
                      <a:pt x="16" y="69"/>
                    </a:cubicBezTo>
                    <a:cubicBezTo>
                      <a:pt x="32" y="32"/>
                      <a:pt x="32" y="32"/>
                      <a:pt x="32" y="32"/>
                    </a:cubicBezTo>
                    <a:cubicBezTo>
                      <a:pt x="59" y="6"/>
                      <a:pt x="59" y="6"/>
                      <a:pt x="59" y="6"/>
                    </a:cubicBezTo>
                    <a:cubicBezTo>
                      <a:pt x="60" y="4"/>
                      <a:pt x="60" y="3"/>
                      <a:pt x="59" y="1"/>
                    </a:cubicBezTo>
                    <a:cubicBezTo>
                      <a:pt x="57" y="0"/>
                      <a:pt x="55" y="0"/>
                      <a:pt x="54" y="1"/>
                    </a:cubicBezTo>
                    <a:cubicBezTo>
                      <a:pt x="27" y="28"/>
                      <a:pt x="27" y="28"/>
                      <a:pt x="27" y="28"/>
                    </a:cubicBezTo>
                    <a:cubicBezTo>
                      <a:pt x="0" y="91"/>
                      <a:pt x="0" y="91"/>
                      <a:pt x="0" y="91"/>
                    </a:cubicBezTo>
                    <a:cubicBezTo>
                      <a:pt x="62" y="63"/>
                      <a:pt x="62" y="63"/>
                      <a:pt x="62" y="63"/>
                    </a:cubicBezTo>
                    <a:cubicBezTo>
                      <a:pt x="89" y="36"/>
                      <a:pt x="89" y="36"/>
                      <a:pt x="89" y="36"/>
                    </a:cubicBezTo>
                    <a:cubicBezTo>
                      <a:pt x="90" y="35"/>
                      <a:pt x="90" y="33"/>
                      <a:pt x="89" y="32"/>
                    </a:cubicBezTo>
                    <a:close/>
                    <a:moveTo>
                      <a:pt x="89" y="32"/>
                    </a:moveTo>
                    <a:cubicBezTo>
                      <a:pt x="89" y="32"/>
                      <a:pt x="89" y="32"/>
                      <a:pt x="89"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7">
                <a:extLst>
                  <a:ext uri="{FF2B5EF4-FFF2-40B4-BE49-F238E27FC236}">
                    <a16:creationId xmlns:a16="http://schemas.microsoft.com/office/drawing/2014/main" id="{F20E5959-B06C-463D-A4BA-679925C604DC}"/>
                  </a:ext>
                </a:extLst>
              </p:cNvPr>
              <p:cNvSpPr>
                <a:spLocks noEditPoints="1"/>
              </p:cNvSpPr>
              <p:nvPr/>
            </p:nvSpPr>
            <p:spPr bwMode="auto">
              <a:xfrm>
                <a:off x="8777288" y="4333876"/>
                <a:ext cx="119063" cy="115888"/>
              </a:xfrm>
              <a:custGeom>
                <a:avLst/>
                <a:gdLst>
                  <a:gd name="T0" fmla="*/ 1 w 32"/>
                  <a:gd name="T1" fmla="*/ 31 h 32"/>
                  <a:gd name="T2" fmla="*/ 3 w 32"/>
                  <a:gd name="T3" fmla="*/ 32 h 32"/>
                  <a:gd name="T4" fmla="*/ 5 w 32"/>
                  <a:gd name="T5" fmla="*/ 31 h 32"/>
                  <a:gd name="T6" fmla="*/ 30 w 32"/>
                  <a:gd name="T7" fmla="*/ 6 h 32"/>
                  <a:gd name="T8" fmla="*/ 30 w 32"/>
                  <a:gd name="T9" fmla="*/ 1 h 32"/>
                  <a:gd name="T10" fmla="*/ 26 w 32"/>
                  <a:gd name="T11" fmla="*/ 1 h 32"/>
                  <a:gd name="T12" fmla="*/ 1 w 32"/>
                  <a:gd name="T13" fmla="*/ 27 h 32"/>
                  <a:gd name="T14" fmla="*/ 1 w 32"/>
                  <a:gd name="T15" fmla="*/ 31 h 32"/>
                  <a:gd name="T16" fmla="*/ 1 w 32"/>
                  <a:gd name="T17" fmla="*/ 31 h 32"/>
                  <a:gd name="T18" fmla="*/ 1 w 32"/>
                  <a:gd name="T19"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 y="31"/>
                    </a:moveTo>
                    <a:cubicBezTo>
                      <a:pt x="2" y="31"/>
                      <a:pt x="2" y="32"/>
                      <a:pt x="3" y="32"/>
                    </a:cubicBezTo>
                    <a:cubicBezTo>
                      <a:pt x="4" y="32"/>
                      <a:pt x="5" y="31"/>
                      <a:pt x="5" y="31"/>
                    </a:cubicBezTo>
                    <a:cubicBezTo>
                      <a:pt x="30" y="6"/>
                      <a:pt x="30" y="6"/>
                      <a:pt x="30" y="6"/>
                    </a:cubicBezTo>
                    <a:cubicBezTo>
                      <a:pt x="32" y="4"/>
                      <a:pt x="32" y="3"/>
                      <a:pt x="30" y="1"/>
                    </a:cubicBezTo>
                    <a:cubicBezTo>
                      <a:pt x="29" y="0"/>
                      <a:pt x="27" y="0"/>
                      <a:pt x="26" y="1"/>
                    </a:cubicBezTo>
                    <a:cubicBezTo>
                      <a:pt x="1" y="27"/>
                      <a:pt x="1" y="27"/>
                      <a:pt x="1" y="27"/>
                    </a:cubicBezTo>
                    <a:cubicBezTo>
                      <a:pt x="0" y="28"/>
                      <a:pt x="0" y="30"/>
                      <a:pt x="1" y="31"/>
                    </a:cubicBezTo>
                    <a:close/>
                    <a:moveTo>
                      <a:pt x="1" y="31"/>
                    </a:moveTo>
                    <a:cubicBezTo>
                      <a:pt x="1" y="31"/>
                      <a:pt x="1" y="31"/>
                      <a:pt x="1"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8">
                <a:extLst>
                  <a:ext uri="{FF2B5EF4-FFF2-40B4-BE49-F238E27FC236}">
                    <a16:creationId xmlns:a16="http://schemas.microsoft.com/office/drawing/2014/main" id="{77C3E2E0-BFA5-45FF-BEC3-DA435F60F708}"/>
                  </a:ext>
                </a:extLst>
              </p:cNvPr>
              <p:cNvSpPr>
                <a:spLocks noEditPoints="1"/>
              </p:cNvSpPr>
              <p:nvPr/>
            </p:nvSpPr>
            <p:spPr bwMode="auto">
              <a:xfrm>
                <a:off x="8750300" y="4311651"/>
                <a:ext cx="119063" cy="112713"/>
              </a:xfrm>
              <a:custGeom>
                <a:avLst/>
                <a:gdLst>
                  <a:gd name="T0" fmla="*/ 1 w 32"/>
                  <a:gd name="T1" fmla="*/ 30 h 31"/>
                  <a:gd name="T2" fmla="*/ 3 w 32"/>
                  <a:gd name="T3" fmla="*/ 31 h 31"/>
                  <a:gd name="T4" fmla="*/ 6 w 32"/>
                  <a:gd name="T5" fmla="*/ 30 h 31"/>
                  <a:gd name="T6" fmla="*/ 31 w 32"/>
                  <a:gd name="T7" fmla="*/ 5 h 31"/>
                  <a:gd name="T8" fmla="*/ 31 w 32"/>
                  <a:gd name="T9" fmla="*/ 1 h 31"/>
                  <a:gd name="T10" fmla="*/ 27 w 32"/>
                  <a:gd name="T11" fmla="*/ 1 h 31"/>
                  <a:gd name="T12" fmla="*/ 1 w 32"/>
                  <a:gd name="T13" fmla="*/ 26 h 31"/>
                  <a:gd name="T14" fmla="*/ 1 w 32"/>
                  <a:gd name="T15" fmla="*/ 30 h 31"/>
                  <a:gd name="T16" fmla="*/ 1 w 32"/>
                  <a:gd name="T17" fmla="*/ 30 h 31"/>
                  <a:gd name="T18" fmla="*/ 1 w 32"/>
                  <a:gd name="T19"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1">
                    <a:moveTo>
                      <a:pt x="1" y="30"/>
                    </a:moveTo>
                    <a:cubicBezTo>
                      <a:pt x="2" y="31"/>
                      <a:pt x="3" y="31"/>
                      <a:pt x="3" y="31"/>
                    </a:cubicBezTo>
                    <a:cubicBezTo>
                      <a:pt x="4" y="31"/>
                      <a:pt x="5" y="31"/>
                      <a:pt x="6" y="30"/>
                    </a:cubicBezTo>
                    <a:cubicBezTo>
                      <a:pt x="31" y="5"/>
                      <a:pt x="31" y="5"/>
                      <a:pt x="31" y="5"/>
                    </a:cubicBezTo>
                    <a:cubicBezTo>
                      <a:pt x="32" y="4"/>
                      <a:pt x="32" y="2"/>
                      <a:pt x="31" y="1"/>
                    </a:cubicBezTo>
                    <a:cubicBezTo>
                      <a:pt x="30" y="0"/>
                      <a:pt x="28" y="0"/>
                      <a:pt x="27" y="1"/>
                    </a:cubicBezTo>
                    <a:cubicBezTo>
                      <a:pt x="1" y="26"/>
                      <a:pt x="1" y="26"/>
                      <a:pt x="1" y="26"/>
                    </a:cubicBezTo>
                    <a:cubicBezTo>
                      <a:pt x="0" y="27"/>
                      <a:pt x="0" y="29"/>
                      <a:pt x="1" y="30"/>
                    </a:cubicBezTo>
                    <a:close/>
                    <a:moveTo>
                      <a:pt x="1" y="30"/>
                    </a:moveTo>
                    <a:cubicBezTo>
                      <a:pt x="1" y="30"/>
                      <a:pt x="1" y="30"/>
                      <a:pt x="1"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9">
                <a:extLst>
                  <a:ext uri="{FF2B5EF4-FFF2-40B4-BE49-F238E27FC236}">
                    <a16:creationId xmlns:a16="http://schemas.microsoft.com/office/drawing/2014/main" id="{9582EF12-89AB-44FC-AEEE-A7ED72686670}"/>
                  </a:ext>
                </a:extLst>
              </p:cNvPr>
              <p:cNvSpPr>
                <a:spLocks noEditPoints="1"/>
              </p:cNvSpPr>
              <p:nvPr/>
            </p:nvSpPr>
            <p:spPr bwMode="auto">
              <a:xfrm>
                <a:off x="8728075" y="4286251"/>
                <a:ext cx="115888" cy="115888"/>
              </a:xfrm>
              <a:custGeom>
                <a:avLst/>
                <a:gdLst>
                  <a:gd name="T0" fmla="*/ 1 w 31"/>
                  <a:gd name="T1" fmla="*/ 31 h 32"/>
                  <a:gd name="T2" fmla="*/ 3 w 31"/>
                  <a:gd name="T3" fmla="*/ 32 h 32"/>
                  <a:gd name="T4" fmla="*/ 5 w 31"/>
                  <a:gd name="T5" fmla="*/ 31 h 32"/>
                  <a:gd name="T6" fmla="*/ 30 w 31"/>
                  <a:gd name="T7" fmla="*/ 5 h 32"/>
                  <a:gd name="T8" fmla="*/ 30 w 31"/>
                  <a:gd name="T9" fmla="*/ 1 h 32"/>
                  <a:gd name="T10" fmla="*/ 26 w 31"/>
                  <a:gd name="T11" fmla="*/ 1 h 32"/>
                  <a:gd name="T12" fmla="*/ 1 w 31"/>
                  <a:gd name="T13" fmla="*/ 26 h 32"/>
                  <a:gd name="T14" fmla="*/ 1 w 31"/>
                  <a:gd name="T15" fmla="*/ 31 h 32"/>
                  <a:gd name="T16" fmla="*/ 1 w 31"/>
                  <a:gd name="T17" fmla="*/ 31 h 32"/>
                  <a:gd name="T18" fmla="*/ 1 w 31"/>
                  <a:gd name="T19"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2">
                    <a:moveTo>
                      <a:pt x="1" y="31"/>
                    </a:moveTo>
                    <a:cubicBezTo>
                      <a:pt x="1" y="31"/>
                      <a:pt x="2" y="32"/>
                      <a:pt x="3" y="32"/>
                    </a:cubicBezTo>
                    <a:cubicBezTo>
                      <a:pt x="4" y="32"/>
                      <a:pt x="4" y="31"/>
                      <a:pt x="5" y="31"/>
                    </a:cubicBezTo>
                    <a:cubicBezTo>
                      <a:pt x="30" y="5"/>
                      <a:pt x="30" y="5"/>
                      <a:pt x="30" y="5"/>
                    </a:cubicBezTo>
                    <a:cubicBezTo>
                      <a:pt x="31" y="4"/>
                      <a:pt x="31" y="2"/>
                      <a:pt x="30" y="1"/>
                    </a:cubicBezTo>
                    <a:cubicBezTo>
                      <a:pt x="29" y="0"/>
                      <a:pt x="27" y="0"/>
                      <a:pt x="26" y="1"/>
                    </a:cubicBezTo>
                    <a:cubicBezTo>
                      <a:pt x="1" y="26"/>
                      <a:pt x="1" y="26"/>
                      <a:pt x="1" y="26"/>
                    </a:cubicBezTo>
                    <a:cubicBezTo>
                      <a:pt x="0" y="28"/>
                      <a:pt x="0" y="30"/>
                      <a:pt x="1" y="31"/>
                    </a:cubicBezTo>
                    <a:close/>
                    <a:moveTo>
                      <a:pt x="1" y="31"/>
                    </a:moveTo>
                    <a:cubicBezTo>
                      <a:pt x="1" y="31"/>
                      <a:pt x="1" y="31"/>
                      <a:pt x="1"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2" name="TextBox 91">
              <a:extLst>
                <a:ext uri="{FF2B5EF4-FFF2-40B4-BE49-F238E27FC236}">
                  <a16:creationId xmlns:a16="http://schemas.microsoft.com/office/drawing/2014/main" id="{772A00AC-2A00-4F04-93D7-820BF83774E9}"/>
                </a:ext>
              </a:extLst>
            </p:cNvPr>
            <p:cNvSpPr txBox="1"/>
            <p:nvPr/>
          </p:nvSpPr>
          <p:spPr>
            <a:xfrm>
              <a:off x="8416570" y="4896901"/>
              <a:ext cx="2131073" cy="369332"/>
            </a:xfrm>
            <a:prstGeom prst="rect">
              <a:avLst/>
            </a:prstGeom>
            <a:noFill/>
          </p:spPr>
          <p:txBody>
            <a:bodyPr wrap="square" rtlCol="0">
              <a:spAutoFit/>
            </a:bodyPr>
            <a:lstStyle/>
            <a:p>
              <a:r>
                <a:rPr lang="en-US" dirty="0">
                  <a:solidFill>
                    <a:schemeClr val="accent3"/>
                  </a:solidFill>
                  <a:latin typeface="Montserrat" panose="00000500000000000000" pitchFamily="50" charset="0"/>
                </a:rPr>
                <a:t>SEARCH ENGINE</a:t>
              </a:r>
            </a:p>
          </p:txBody>
        </p:sp>
      </p:grpSp>
    </p:spTree>
    <p:extLst>
      <p:ext uri="{BB962C8B-B14F-4D97-AF65-F5344CB8AC3E}">
        <p14:creationId xmlns:p14="http://schemas.microsoft.com/office/powerpoint/2010/main" val="215217684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DFA5EC2-2F7D-4E13-BF5C-3C307D48803F}"/>
              </a:ext>
            </a:extLst>
          </p:cNvPr>
          <p:cNvSpPr>
            <a:spLocks noGrp="1"/>
          </p:cNvSpPr>
          <p:nvPr>
            <p:ph type="ftr" sz="quarter" idx="10"/>
          </p:nvPr>
        </p:nvSpPr>
        <p:spPr>
          <a:xfrm>
            <a:off x="2300170" y="6300892"/>
            <a:ext cx="1952774" cy="365125"/>
          </a:xfrm>
        </p:spPr>
        <p:txBody>
          <a:bodyPr/>
          <a:lstStyle/>
          <a:p>
            <a:r>
              <a:rPr lang="en-US" dirty="0">
                <a:latin typeface="Open Sans" panose="020B0606030504020204" pitchFamily="34" charset="0"/>
                <a:ea typeface="Open Sans" panose="020B0606030504020204" pitchFamily="34" charset="0"/>
                <a:cs typeface="Open Sans" panose="020B0606030504020204" pitchFamily="34" charset="0"/>
              </a:rPr>
              <a:t>www.yourdomain.com</a:t>
            </a:r>
          </a:p>
        </p:txBody>
      </p:sp>
      <p:sp>
        <p:nvSpPr>
          <p:cNvPr id="42" name="Rectangle 41">
            <a:extLst>
              <a:ext uri="{FF2B5EF4-FFF2-40B4-BE49-F238E27FC236}">
                <a16:creationId xmlns:a16="http://schemas.microsoft.com/office/drawing/2014/main" id="{7338841D-B01A-4553-925F-070F19D1A31C}"/>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6">
            <a:extLst>
              <a:ext uri="{FF2B5EF4-FFF2-40B4-BE49-F238E27FC236}">
                <a16:creationId xmlns:a16="http://schemas.microsoft.com/office/drawing/2014/main" id="{319C494A-7F23-4998-8FE2-D237DF1DCE97}"/>
              </a:ext>
            </a:extLst>
          </p:cNvPr>
          <p:cNvSpPr>
            <a:spLocks noGrp="1"/>
          </p:cNvSpPr>
          <p:nvPr>
            <p:ph type="sldNum" sz="quarter" idx="11"/>
          </p:nvPr>
        </p:nvSpPr>
        <p:spPr/>
        <p:txBody>
          <a:bodyPr/>
          <a:lstStyle/>
          <a:p>
            <a:fld id="{24DE6E60-BC42-428C-9E35-157D8C1638FB}" type="slidenum">
              <a:rPr lang="en-US" smtClean="0">
                <a:solidFill>
                  <a:schemeClr val="accent3"/>
                </a:solidFill>
              </a:rPr>
              <a:pPr/>
              <a:t>5</a:t>
            </a:fld>
            <a:endParaRPr lang="en-US" dirty="0">
              <a:solidFill>
                <a:schemeClr val="accent3"/>
              </a:solidFill>
            </a:endParaRPr>
          </a:p>
        </p:txBody>
      </p:sp>
      <p:sp>
        <p:nvSpPr>
          <p:cNvPr id="32" name="Title 20">
            <a:extLst>
              <a:ext uri="{FF2B5EF4-FFF2-40B4-BE49-F238E27FC236}">
                <a16:creationId xmlns:a16="http://schemas.microsoft.com/office/drawing/2014/main" id="{698C9086-85E9-40F4-A3EA-395E2999F2EC}"/>
              </a:ext>
            </a:extLst>
          </p:cNvPr>
          <p:cNvSpPr txBox="1">
            <a:spLocks/>
          </p:cNvSpPr>
          <p:nvPr/>
        </p:nvSpPr>
        <p:spPr>
          <a:xfrm>
            <a:off x="3444455" y="513348"/>
            <a:ext cx="5218009" cy="49860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Project</a:t>
            </a:r>
            <a:r>
              <a:rPr lang="en-US" sz="3200" b="1" dirty="0">
                <a:latin typeface="Open Sans" panose="020B0606030504020204" pitchFamily="34" charset="0"/>
                <a:ea typeface="Open Sans" panose="020B0606030504020204" pitchFamily="34" charset="0"/>
                <a:cs typeface="Open Sans" panose="020B0606030504020204" pitchFamily="34" charset="0"/>
              </a:rPr>
              <a:t> </a:t>
            </a:r>
            <a:r>
              <a:rPr lang="en-US" sz="3200" b="1" dirty="0">
                <a:ea typeface="Open Sans" panose="020B0606030504020204" pitchFamily="34" charset="0"/>
                <a:cs typeface="Open Sans" panose="020B0606030504020204" pitchFamily="34" charset="0"/>
              </a:rPr>
              <a:t>Introduction</a:t>
            </a:r>
          </a:p>
        </p:txBody>
      </p:sp>
      <p:sp>
        <p:nvSpPr>
          <p:cNvPr id="33" name="Subtitle 22">
            <a:extLst>
              <a:ext uri="{FF2B5EF4-FFF2-40B4-BE49-F238E27FC236}">
                <a16:creationId xmlns:a16="http://schemas.microsoft.com/office/drawing/2014/main" id="{7B15D79D-32D0-4B65-B036-49FEE9E8ACB3}"/>
              </a:ext>
            </a:extLst>
          </p:cNvPr>
          <p:cNvSpPr txBox="1">
            <a:spLocks/>
          </p:cNvSpPr>
          <p:nvPr/>
        </p:nvSpPr>
        <p:spPr>
          <a:xfrm>
            <a:off x="1149761" y="1047634"/>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ea typeface="Open Sans" panose="020B0606030504020204" pitchFamily="34" charset="0"/>
                <a:cs typeface="Open Sans" panose="020B0606030504020204" pitchFamily="34" charset="0"/>
              </a:rPr>
              <a:t>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 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a:t>
            </a:r>
          </a:p>
        </p:txBody>
      </p:sp>
      <p:sp>
        <p:nvSpPr>
          <p:cNvPr id="29" name="TextBox 28">
            <a:extLst>
              <a:ext uri="{FF2B5EF4-FFF2-40B4-BE49-F238E27FC236}">
                <a16:creationId xmlns:a16="http://schemas.microsoft.com/office/drawing/2014/main" id="{F62008E0-2C0C-43E6-86D3-B14A2972CC18}"/>
              </a:ext>
            </a:extLst>
          </p:cNvPr>
          <p:cNvSpPr txBox="1"/>
          <p:nvPr/>
        </p:nvSpPr>
        <p:spPr>
          <a:xfrm>
            <a:off x="1414172" y="2006513"/>
            <a:ext cx="3858495" cy="477054"/>
          </a:xfrm>
          <a:prstGeom prst="rect">
            <a:avLst/>
          </a:prstGeom>
          <a:noFill/>
        </p:spPr>
        <p:txBody>
          <a:bodyPr wrap="square" rtlCol="0" anchor="ctr">
            <a:spAutoFit/>
          </a:bodyPr>
          <a:lstStyle/>
          <a:p>
            <a:r>
              <a:rPr lang="en-US" sz="2500" b="1" spc="400" dirty="0">
                <a:solidFill>
                  <a:schemeClr val="accent3"/>
                </a:solidFill>
                <a:latin typeface="Open Sans Extrabold" panose="020B0906030804020204" pitchFamily="34" charset="0"/>
                <a:ea typeface="Open Sans Extrabold" panose="020B0906030804020204" pitchFamily="34" charset="0"/>
                <a:cs typeface="Open Sans Extrabold" panose="020B0906030804020204" pitchFamily="34" charset="0"/>
              </a:rPr>
              <a:t>ABOUT US</a:t>
            </a:r>
          </a:p>
        </p:txBody>
      </p:sp>
      <p:grpSp>
        <p:nvGrpSpPr>
          <p:cNvPr id="43" name="Group 42">
            <a:extLst>
              <a:ext uri="{FF2B5EF4-FFF2-40B4-BE49-F238E27FC236}">
                <a16:creationId xmlns:a16="http://schemas.microsoft.com/office/drawing/2014/main" id="{9940E684-6AD6-4216-B189-37E97723CE27}"/>
              </a:ext>
            </a:extLst>
          </p:cNvPr>
          <p:cNvGrpSpPr/>
          <p:nvPr/>
        </p:nvGrpSpPr>
        <p:grpSpPr>
          <a:xfrm>
            <a:off x="6314277" y="2006513"/>
            <a:ext cx="4334964" cy="4010193"/>
            <a:chOff x="6201733" y="1208990"/>
            <a:chExt cx="4630488" cy="4283577"/>
          </a:xfrm>
        </p:grpSpPr>
        <p:sp>
          <p:nvSpPr>
            <p:cNvPr id="44" name="Oval 43">
              <a:extLst>
                <a:ext uri="{FF2B5EF4-FFF2-40B4-BE49-F238E27FC236}">
                  <a16:creationId xmlns:a16="http://schemas.microsoft.com/office/drawing/2014/main" id="{D7F6EE8C-B813-48F8-B978-1E0EC0413B83}"/>
                </a:ext>
              </a:extLst>
            </p:cNvPr>
            <p:cNvSpPr/>
            <p:nvPr/>
          </p:nvSpPr>
          <p:spPr>
            <a:xfrm>
              <a:off x="6201733" y="1208990"/>
              <a:ext cx="1134734" cy="1134731"/>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utoShape 62">
              <a:extLst>
                <a:ext uri="{FF2B5EF4-FFF2-40B4-BE49-F238E27FC236}">
                  <a16:creationId xmlns:a16="http://schemas.microsoft.com/office/drawing/2014/main" id="{B9B066FC-314E-4E60-94D3-201A7243DEFB}"/>
                </a:ext>
              </a:extLst>
            </p:cNvPr>
            <p:cNvSpPr>
              <a:spLocks/>
            </p:cNvSpPr>
            <p:nvPr/>
          </p:nvSpPr>
          <p:spPr bwMode="auto">
            <a:xfrm>
              <a:off x="6552986" y="1560241"/>
              <a:ext cx="432229" cy="432229"/>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solidFill>
            <a:ln>
              <a:noFill/>
            </a:ln>
          </p:spPr>
          <p:txBody>
            <a:bodyPr lIns="0" tIns="0" rIns="0" bIns="0"/>
            <a:lstStyle/>
            <a:p>
              <a:endParaRPr lang="en-US" dirty="0"/>
            </a:p>
          </p:txBody>
        </p:sp>
        <p:sp>
          <p:nvSpPr>
            <p:cNvPr id="46" name="Oval 45">
              <a:extLst>
                <a:ext uri="{FF2B5EF4-FFF2-40B4-BE49-F238E27FC236}">
                  <a16:creationId xmlns:a16="http://schemas.microsoft.com/office/drawing/2014/main" id="{DBF7D63B-24BE-45CD-AB0E-66B2B55A1A96}"/>
                </a:ext>
              </a:extLst>
            </p:cNvPr>
            <p:cNvSpPr/>
            <p:nvPr/>
          </p:nvSpPr>
          <p:spPr>
            <a:xfrm>
              <a:off x="6201733" y="4357836"/>
              <a:ext cx="1134734" cy="113473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17">
              <a:extLst>
                <a:ext uri="{FF2B5EF4-FFF2-40B4-BE49-F238E27FC236}">
                  <a16:creationId xmlns:a16="http://schemas.microsoft.com/office/drawing/2014/main" id="{3B746E1D-2A6F-4E44-9612-2D4410B689A8}"/>
                </a:ext>
              </a:extLst>
            </p:cNvPr>
            <p:cNvSpPr>
              <a:spLocks/>
            </p:cNvSpPr>
            <p:nvPr/>
          </p:nvSpPr>
          <p:spPr bwMode="auto">
            <a:xfrm>
              <a:off x="7605675" y="1855636"/>
              <a:ext cx="3226544" cy="455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1000" dirty="0">
                  <a:solidFill>
                    <a:schemeClr val="tx1">
                      <a:lumMod val="65000"/>
                      <a:lumOff val="35000"/>
                    </a:schemeClr>
                  </a:solidFill>
                  <a:latin typeface="Open Sans "/>
                  <a:ea typeface="Roboto Slab" pitchFamily="2" charset="0"/>
                  <a:cs typeface="Open Sans Condensed Light" panose="020B0306030504020204" pitchFamily="34" charset="0"/>
                  <a:sym typeface="Montserrat-Regular" charset="0"/>
                </a:rPr>
                <a:t>This letterhead design is meant to lorem project an professionalism lorem ipsum text.</a:t>
              </a:r>
            </a:p>
          </p:txBody>
        </p:sp>
        <p:sp>
          <p:nvSpPr>
            <p:cNvPr id="48" name="Rectangle 17">
              <a:extLst>
                <a:ext uri="{FF2B5EF4-FFF2-40B4-BE49-F238E27FC236}">
                  <a16:creationId xmlns:a16="http://schemas.microsoft.com/office/drawing/2014/main" id="{9E15BF88-75E6-47EA-B507-9EBB30841CD3}"/>
                </a:ext>
              </a:extLst>
            </p:cNvPr>
            <p:cNvSpPr>
              <a:spLocks/>
            </p:cNvSpPr>
            <p:nvPr/>
          </p:nvSpPr>
          <p:spPr bwMode="auto">
            <a:xfrm>
              <a:off x="7605677" y="1597262"/>
              <a:ext cx="1129876" cy="306125"/>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000"/>
                </a:lnSpc>
              </a:pPr>
              <a:r>
                <a:rPr lang="en-US" sz="1400" b="1" dirty="0">
                  <a:solidFill>
                    <a:schemeClr val="bg2">
                      <a:lumMod val="75000"/>
                    </a:schemeClr>
                  </a:solidFill>
                  <a:latin typeface="Open Sans "/>
                  <a:ea typeface="Roboto Slab" pitchFamily="2" charset="0"/>
                  <a:cs typeface="Open Sans Condensed" panose="020B0806030504020204" pitchFamily="34" charset="0"/>
                  <a:sym typeface="Montserrat-Regular" charset="0"/>
                </a:rPr>
                <a:t>BEGINNING</a:t>
              </a:r>
            </a:p>
          </p:txBody>
        </p:sp>
        <p:sp>
          <p:nvSpPr>
            <p:cNvPr id="49" name="TextBox 48">
              <a:extLst>
                <a:ext uri="{FF2B5EF4-FFF2-40B4-BE49-F238E27FC236}">
                  <a16:creationId xmlns:a16="http://schemas.microsoft.com/office/drawing/2014/main" id="{25B12DDF-6CEB-471A-883B-A7ACEF785C0D}"/>
                </a:ext>
              </a:extLst>
            </p:cNvPr>
            <p:cNvSpPr txBox="1"/>
            <p:nvPr/>
          </p:nvSpPr>
          <p:spPr>
            <a:xfrm>
              <a:off x="7515995" y="1241782"/>
              <a:ext cx="784795" cy="345196"/>
            </a:xfrm>
            <a:prstGeom prst="rect">
              <a:avLst/>
            </a:prstGeom>
            <a:noFill/>
          </p:spPr>
          <p:txBody>
            <a:bodyPr wrap="square" rtlCol="0">
              <a:spAutoFit/>
            </a:bodyPr>
            <a:lstStyle/>
            <a:p>
              <a:r>
                <a:rPr lang="en-US" sz="1500" b="1" dirty="0">
                  <a:solidFill>
                    <a:schemeClr val="bg2">
                      <a:lumMod val="75000"/>
                    </a:schemeClr>
                  </a:solidFill>
                  <a:latin typeface="Open Sans "/>
                  <a:ea typeface="Roboto Slab" pitchFamily="2" charset="0"/>
                </a:rPr>
                <a:t>1986</a:t>
              </a:r>
            </a:p>
          </p:txBody>
        </p:sp>
        <p:sp>
          <p:nvSpPr>
            <p:cNvPr id="50" name="AutoShape 9">
              <a:extLst>
                <a:ext uri="{FF2B5EF4-FFF2-40B4-BE49-F238E27FC236}">
                  <a16:creationId xmlns:a16="http://schemas.microsoft.com/office/drawing/2014/main" id="{3C73E368-ABB6-4D08-BD3E-AB9A693D46A5}"/>
                </a:ext>
              </a:extLst>
            </p:cNvPr>
            <p:cNvSpPr>
              <a:spLocks/>
            </p:cNvSpPr>
            <p:nvPr/>
          </p:nvSpPr>
          <p:spPr bwMode="auto">
            <a:xfrm>
              <a:off x="6510100" y="4655309"/>
              <a:ext cx="518000" cy="53978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a:p>
          </p:txBody>
        </p:sp>
        <p:sp>
          <p:nvSpPr>
            <p:cNvPr id="51" name="Oval 50">
              <a:extLst>
                <a:ext uri="{FF2B5EF4-FFF2-40B4-BE49-F238E27FC236}">
                  <a16:creationId xmlns:a16="http://schemas.microsoft.com/office/drawing/2014/main" id="{3A77DF3F-2542-4551-8FC8-3FBD7F52DE4B}"/>
                </a:ext>
              </a:extLst>
            </p:cNvPr>
            <p:cNvSpPr/>
            <p:nvPr/>
          </p:nvSpPr>
          <p:spPr>
            <a:xfrm>
              <a:off x="6201735" y="2787339"/>
              <a:ext cx="1134734" cy="113473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1">
              <a:extLst>
                <a:ext uri="{FF2B5EF4-FFF2-40B4-BE49-F238E27FC236}">
                  <a16:creationId xmlns:a16="http://schemas.microsoft.com/office/drawing/2014/main" id="{875DA241-2AA2-4A7B-AD61-1B3061EF2015}"/>
                </a:ext>
              </a:extLst>
            </p:cNvPr>
            <p:cNvSpPr>
              <a:spLocks/>
            </p:cNvSpPr>
            <p:nvPr/>
          </p:nvSpPr>
          <p:spPr bwMode="auto">
            <a:xfrm>
              <a:off x="6531490" y="3159524"/>
              <a:ext cx="475222" cy="390360"/>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p>
              <a:endParaRPr lang="en-US"/>
            </a:p>
          </p:txBody>
        </p:sp>
        <p:sp>
          <p:nvSpPr>
            <p:cNvPr id="53" name="TextBox 52">
              <a:extLst>
                <a:ext uri="{FF2B5EF4-FFF2-40B4-BE49-F238E27FC236}">
                  <a16:creationId xmlns:a16="http://schemas.microsoft.com/office/drawing/2014/main" id="{EDE61023-2B1F-4D2A-9014-56EADF12FAB9}"/>
                </a:ext>
              </a:extLst>
            </p:cNvPr>
            <p:cNvSpPr txBox="1"/>
            <p:nvPr/>
          </p:nvSpPr>
          <p:spPr>
            <a:xfrm>
              <a:off x="7432176" y="2854445"/>
              <a:ext cx="784795" cy="345196"/>
            </a:xfrm>
            <a:prstGeom prst="rect">
              <a:avLst/>
            </a:prstGeom>
            <a:noFill/>
          </p:spPr>
          <p:txBody>
            <a:bodyPr wrap="square" rtlCol="0">
              <a:spAutoFit/>
            </a:bodyPr>
            <a:lstStyle/>
            <a:p>
              <a:r>
                <a:rPr lang="en-US" sz="1500" b="1" dirty="0">
                  <a:solidFill>
                    <a:schemeClr val="tx1">
                      <a:lumMod val="65000"/>
                      <a:lumOff val="35000"/>
                    </a:schemeClr>
                  </a:solidFill>
                  <a:latin typeface="Open Sans "/>
                  <a:ea typeface="Roboto Slab" pitchFamily="2" charset="0"/>
                </a:rPr>
                <a:t>1986</a:t>
              </a:r>
            </a:p>
          </p:txBody>
        </p:sp>
        <p:sp>
          <p:nvSpPr>
            <p:cNvPr id="54" name="Rectangle 17">
              <a:extLst>
                <a:ext uri="{FF2B5EF4-FFF2-40B4-BE49-F238E27FC236}">
                  <a16:creationId xmlns:a16="http://schemas.microsoft.com/office/drawing/2014/main" id="{D6025A98-2E7D-4240-8D29-5687512AE306}"/>
                </a:ext>
              </a:extLst>
            </p:cNvPr>
            <p:cNvSpPr>
              <a:spLocks/>
            </p:cNvSpPr>
            <p:nvPr/>
          </p:nvSpPr>
          <p:spPr bwMode="auto">
            <a:xfrm>
              <a:off x="7515995" y="3406083"/>
              <a:ext cx="3226545" cy="45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1000" dirty="0">
                  <a:solidFill>
                    <a:schemeClr val="tx1">
                      <a:lumMod val="65000"/>
                      <a:lumOff val="35000"/>
                    </a:schemeClr>
                  </a:solidFill>
                  <a:latin typeface="Open Sans "/>
                  <a:ea typeface="Roboto Slab" pitchFamily="2" charset="0"/>
                  <a:cs typeface="Open Sans Condensed Light" panose="020B0306030504020204" pitchFamily="34" charset="0"/>
                  <a:sym typeface="Montserrat-Regular" charset="0"/>
                </a:rPr>
                <a:t>This letterhead design is meant to lorem project an professionalism lorem ipsum text</a:t>
              </a:r>
            </a:p>
          </p:txBody>
        </p:sp>
        <p:sp>
          <p:nvSpPr>
            <p:cNvPr id="55" name="Rectangle 17">
              <a:extLst>
                <a:ext uri="{FF2B5EF4-FFF2-40B4-BE49-F238E27FC236}">
                  <a16:creationId xmlns:a16="http://schemas.microsoft.com/office/drawing/2014/main" id="{84B67E2A-9AEA-4C3D-BF86-7A01F895713A}"/>
                </a:ext>
              </a:extLst>
            </p:cNvPr>
            <p:cNvSpPr>
              <a:spLocks/>
            </p:cNvSpPr>
            <p:nvPr/>
          </p:nvSpPr>
          <p:spPr bwMode="auto">
            <a:xfrm>
              <a:off x="7515995" y="3180146"/>
              <a:ext cx="1911021" cy="258376"/>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000"/>
                </a:lnSpc>
              </a:pPr>
              <a:r>
                <a:rPr lang="en-US" sz="1400" b="1" dirty="0">
                  <a:solidFill>
                    <a:schemeClr val="tx1">
                      <a:lumMod val="65000"/>
                      <a:lumOff val="35000"/>
                    </a:schemeClr>
                  </a:solidFill>
                  <a:latin typeface="Open Sans "/>
                  <a:ea typeface="Roboto Slab" pitchFamily="2" charset="0"/>
                  <a:cs typeface="Open Sans Condensed" panose="020B0806030504020204" pitchFamily="34" charset="0"/>
                  <a:sym typeface="Montserrat-Regular" charset="0"/>
                </a:rPr>
                <a:t>WON CC AWARD</a:t>
              </a:r>
            </a:p>
          </p:txBody>
        </p:sp>
        <p:sp>
          <p:nvSpPr>
            <p:cNvPr id="56" name="Rectangle 17">
              <a:extLst>
                <a:ext uri="{FF2B5EF4-FFF2-40B4-BE49-F238E27FC236}">
                  <a16:creationId xmlns:a16="http://schemas.microsoft.com/office/drawing/2014/main" id="{6DFA7FED-648E-42AA-93AF-53E0934183FE}"/>
                </a:ext>
              </a:extLst>
            </p:cNvPr>
            <p:cNvSpPr>
              <a:spLocks/>
            </p:cNvSpPr>
            <p:nvPr/>
          </p:nvSpPr>
          <p:spPr bwMode="auto">
            <a:xfrm>
              <a:off x="7605676" y="5004482"/>
              <a:ext cx="3226545" cy="455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1000" dirty="0">
                  <a:solidFill>
                    <a:schemeClr val="tx1">
                      <a:lumMod val="65000"/>
                      <a:lumOff val="35000"/>
                    </a:schemeClr>
                  </a:solidFill>
                  <a:latin typeface="Open Sans "/>
                  <a:ea typeface="Roboto Slab" pitchFamily="2" charset="0"/>
                  <a:cs typeface="Open Sans Condensed Light" panose="020B0306030504020204" pitchFamily="34" charset="0"/>
                  <a:sym typeface="Montserrat-Regular" charset="0"/>
                </a:rPr>
                <a:t>This letterhead design is meant to lorem project an professionalism lorem ipsum text.</a:t>
              </a:r>
            </a:p>
          </p:txBody>
        </p:sp>
        <p:sp>
          <p:nvSpPr>
            <p:cNvPr id="57" name="Rectangle 17">
              <a:extLst>
                <a:ext uri="{FF2B5EF4-FFF2-40B4-BE49-F238E27FC236}">
                  <a16:creationId xmlns:a16="http://schemas.microsoft.com/office/drawing/2014/main" id="{3DE25E93-8848-47BD-B42F-003F7A26D2CD}"/>
                </a:ext>
              </a:extLst>
            </p:cNvPr>
            <p:cNvSpPr>
              <a:spLocks/>
            </p:cNvSpPr>
            <p:nvPr/>
          </p:nvSpPr>
          <p:spPr bwMode="auto">
            <a:xfrm>
              <a:off x="7605677" y="4746107"/>
              <a:ext cx="1129876" cy="306125"/>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000"/>
                </a:lnSpc>
              </a:pPr>
              <a:r>
                <a:rPr lang="en-US" sz="1400" b="1" dirty="0">
                  <a:solidFill>
                    <a:schemeClr val="accent3"/>
                  </a:solidFill>
                  <a:latin typeface="Open Sans "/>
                  <a:ea typeface="Roboto Slab" pitchFamily="2" charset="0"/>
                  <a:cs typeface="Open Sans Condensed" panose="020B0806030504020204" pitchFamily="34" charset="0"/>
                  <a:sym typeface="Montserrat-Regular" charset="0"/>
                </a:rPr>
                <a:t>BEGINNING</a:t>
              </a:r>
            </a:p>
          </p:txBody>
        </p:sp>
        <p:sp>
          <p:nvSpPr>
            <p:cNvPr id="58" name="TextBox 57">
              <a:extLst>
                <a:ext uri="{FF2B5EF4-FFF2-40B4-BE49-F238E27FC236}">
                  <a16:creationId xmlns:a16="http://schemas.microsoft.com/office/drawing/2014/main" id="{3316AE16-20D9-4992-91B9-5C7E2B932CEA}"/>
                </a:ext>
              </a:extLst>
            </p:cNvPr>
            <p:cNvSpPr txBox="1"/>
            <p:nvPr/>
          </p:nvSpPr>
          <p:spPr>
            <a:xfrm>
              <a:off x="7515995" y="4390626"/>
              <a:ext cx="784795" cy="345196"/>
            </a:xfrm>
            <a:prstGeom prst="rect">
              <a:avLst/>
            </a:prstGeom>
            <a:noFill/>
          </p:spPr>
          <p:txBody>
            <a:bodyPr wrap="square" rtlCol="0">
              <a:spAutoFit/>
            </a:bodyPr>
            <a:lstStyle/>
            <a:p>
              <a:r>
                <a:rPr lang="en-US" sz="1500" b="1" dirty="0">
                  <a:solidFill>
                    <a:schemeClr val="accent3"/>
                  </a:solidFill>
                  <a:latin typeface="Open Sans "/>
                  <a:ea typeface="Roboto Slab" pitchFamily="2" charset="0"/>
                </a:rPr>
                <a:t>1986</a:t>
              </a:r>
            </a:p>
          </p:txBody>
        </p:sp>
      </p:grpSp>
      <p:sp>
        <p:nvSpPr>
          <p:cNvPr id="61" name="TextBox 60">
            <a:extLst>
              <a:ext uri="{FF2B5EF4-FFF2-40B4-BE49-F238E27FC236}">
                <a16:creationId xmlns:a16="http://schemas.microsoft.com/office/drawing/2014/main" id="{B01AC9F5-D7C8-4EE4-ADE7-26DBBA606E68}"/>
              </a:ext>
            </a:extLst>
          </p:cNvPr>
          <p:cNvSpPr txBox="1"/>
          <p:nvPr/>
        </p:nvSpPr>
        <p:spPr>
          <a:xfrm>
            <a:off x="2029704" y="2743925"/>
            <a:ext cx="3098799" cy="3323987"/>
          </a:xfrm>
          <a:prstGeom prst="rect">
            <a:avLst/>
          </a:prstGeom>
          <a:noFill/>
        </p:spPr>
        <p:txBody>
          <a:bodyPr wrap="square" rtlCol="0">
            <a:spAutoFit/>
          </a:bodyPr>
          <a:lstStyle/>
          <a:p>
            <a:pPr>
              <a:lnSpc>
                <a:spcPts val="1400"/>
              </a:lnSpc>
            </a:pPr>
            <a:r>
              <a:rPr lang="en-US" sz="1000" dirty="0">
                <a:latin typeface="Montserrat" panose="00000500000000000000" pitchFamily="50" charset="0"/>
                <a:ea typeface="Open Sans Light" panose="020B0306030504020204" pitchFamily="34" charset="0"/>
                <a:cs typeface="Open Sans Light" panose="020B0306030504020204" pitchFamily="34" charset="0"/>
              </a:rPr>
              <a:t>Fowl multiply don't every</a:t>
            </a:r>
          </a:p>
          <a:p>
            <a:pPr>
              <a:lnSpc>
                <a:spcPts val="1400"/>
              </a:lnSpc>
            </a:pPr>
            <a:r>
              <a:rPr lang="en-US" sz="900" dirty="0">
                <a:solidFill>
                  <a:schemeClr val="tx1">
                    <a:lumMod val="65000"/>
                    <a:lumOff val="35000"/>
                  </a:schemeClr>
                </a:solidFill>
                <a:latin typeface="Open Sans "/>
                <a:ea typeface="Open Sans Light" panose="020B0306030504020204" pitchFamily="34" charset="0"/>
                <a:cs typeface="Open Sans Light" panose="020B0306030504020204" pitchFamily="34" charset="0"/>
              </a:rPr>
              <a:t>Open unto divided first shall made they're appear form great morning over form.</a:t>
            </a:r>
          </a:p>
          <a:p>
            <a:pPr>
              <a:lnSpc>
                <a:spcPts val="1400"/>
              </a:lnSpc>
            </a:pPr>
            <a:endParaRPr lang="en-US" sz="900" dirty="0">
              <a:solidFill>
                <a:schemeClr val="bg2"/>
              </a:solidFill>
              <a:latin typeface="Open Sans "/>
              <a:ea typeface="Open Sans Light" panose="020B0306030504020204" pitchFamily="34" charset="0"/>
              <a:cs typeface="Open Sans Light" panose="020B0306030504020204" pitchFamily="34" charset="0"/>
            </a:endParaRPr>
          </a:p>
          <a:p>
            <a:pPr>
              <a:lnSpc>
                <a:spcPts val="1400"/>
              </a:lnSpc>
            </a:pPr>
            <a:r>
              <a:rPr lang="en-US" sz="1000" b="1" dirty="0">
                <a:latin typeface="Open Sans "/>
                <a:ea typeface="Open Sans Light" panose="020B0306030504020204" pitchFamily="34" charset="0"/>
                <a:cs typeface="Open Sans Light" panose="020B0306030504020204" pitchFamily="34" charset="0"/>
              </a:rPr>
              <a:t>Good Greater you living moved to fowl</a:t>
            </a:r>
          </a:p>
          <a:p>
            <a:pPr>
              <a:lnSpc>
                <a:spcPts val="1400"/>
              </a:lnSpc>
            </a:pPr>
            <a:r>
              <a:rPr lang="en-US" sz="900" dirty="0">
                <a:solidFill>
                  <a:schemeClr val="tx1">
                    <a:lumMod val="65000"/>
                    <a:lumOff val="35000"/>
                  </a:schemeClr>
                </a:solidFill>
                <a:latin typeface="Open Sans "/>
                <a:ea typeface="Open Sans Light" panose="020B0306030504020204" pitchFamily="34" charset="0"/>
                <a:cs typeface="Open Sans Light" panose="020B0306030504020204" pitchFamily="34" charset="0"/>
              </a:rPr>
              <a:t>Image him fruit without every the him be days a cattle itself which image.</a:t>
            </a:r>
          </a:p>
          <a:p>
            <a:pPr>
              <a:lnSpc>
                <a:spcPts val="1400"/>
              </a:lnSpc>
            </a:pPr>
            <a:endParaRPr lang="en-US" sz="900" dirty="0">
              <a:solidFill>
                <a:schemeClr val="bg2"/>
              </a:solidFill>
              <a:latin typeface="Open Sans "/>
              <a:ea typeface="Open Sans Light" panose="020B0306030504020204" pitchFamily="34" charset="0"/>
              <a:cs typeface="Open Sans Light" panose="020B0306030504020204" pitchFamily="34" charset="0"/>
            </a:endParaRPr>
          </a:p>
          <a:p>
            <a:pPr>
              <a:lnSpc>
                <a:spcPts val="1400"/>
              </a:lnSpc>
            </a:pPr>
            <a:r>
              <a:rPr lang="en-US" sz="1000" b="1" dirty="0">
                <a:latin typeface="Open Sans "/>
                <a:ea typeface="Open Sans Light" panose="020B0306030504020204" pitchFamily="34" charset="0"/>
                <a:cs typeface="Open Sans Light" panose="020B0306030504020204" pitchFamily="34" charset="0"/>
              </a:rPr>
              <a:t>Form may days fish doesn't male together</a:t>
            </a:r>
          </a:p>
          <a:p>
            <a:pPr>
              <a:lnSpc>
                <a:spcPts val="1400"/>
              </a:lnSpc>
            </a:pPr>
            <a:r>
              <a:rPr lang="en-US" sz="900" dirty="0">
                <a:solidFill>
                  <a:schemeClr val="tx1">
                    <a:lumMod val="65000"/>
                    <a:lumOff val="35000"/>
                  </a:schemeClr>
                </a:solidFill>
                <a:latin typeface="Open Sans "/>
                <a:ea typeface="Open Sans Light" panose="020B0306030504020204" pitchFamily="34" charset="0"/>
                <a:cs typeface="Open Sans Light" panose="020B0306030504020204" pitchFamily="34" charset="0"/>
              </a:rPr>
              <a:t>That behold day, Fowl waters can't which. Greater. Fish said open good man light.</a:t>
            </a:r>
          </a:p>
          <a:p>
            <a:pPr>
              <a:lnSpc>
                <a:spcPts val="1400"/>
              </a:lnSpc>
            </a:pPr>
            <a:endParaRPr lang="en-US" sz="900" dirty="0">
              <a:solidFill>
                <a:schemeClr val="bg2"/>
              </a:solidFill>
              <a:latin typeface="Open Sans "/>
              <a:ea typeface="Open Sans Light" panose="020B0306030504020204" pitchFamily="34" charset="0"/>
              <a:cs typeface="Open Sans Light" panose="020B0306030504020204" pitchFamily="34" charset="0"/>
            </a:endParaRPr>
          </a:p>
          <a:p>
            <a:pPr>
              <a:lnSpc>
                <a:spcPts val="1400"/>
              </a:lnSpc>
            </a:pPr>
            <a:r>
              <a:rPr lang="en-US" sz="1000" b="1" dirty="0">
                <a:latin typeface="Open Sans "/>
                <a:ea typeface="Open Sans Light" panose="020B0306030504020204" pitchFamily="34" charset="0"/>
                <a:cs typeface="Open Sans Light" panose="020B0306030504020204" pitchFamily="34" charset="0"/>
              </a:rPr>
              <a:t>Which wherein signs had</a:t>
            </a:r>
          </a:p>
          <a:p>
            <a:pPr>
              <a:lnSpc>
                <a:spcPts val="1400"/>
              </a:lnSpc>
            </a:pPr>
            <a:r>
              <a:rPr lang="en-US" sz="900" dirty="0">
                <a:solidFill>
                  <a:schemeClr val="tx1">
                    <a:lumMod val="65000"/>
                    <a:lumOff val="35000"/>
                  </a:schemeClr>
                </a:solidFill>
                <a:latin typeface="Open Sans "/>
                <a:ea typeface="Open Sans Light" panose="020B0306030504020204" pitchFamily="34" charset="0"/>
                <a:cs typeface="Open Sans Light" panose="020B0306030504020204" pitchFamily="34" charset="0"/>
              </a:rPr>
              <a:t>The winged replenish multiply. Above you be fruit.</a:t>
            </a:r>
          </a:p>
          <a:p>
            <a:pPr>
              <a:lnSpc>
                <a:spcPts val="1400"/>
              </a:lnSpc>
            </a:pPr>
            <a:endParaRPr lang="en-US" sz="900" dirty="0">
              <a:solidFill>
                <a:schemeClr val="bg2"/>
              </a:solidFill>
              <a:latin typeface="Open Sans "/>
              <a:ea typeface="Open Sans Light" panose="020B0306030504020204" pitchFamily="34" charset="0"/>
              <a:cs typeface="Open Sans Light" panose="020B0306030504020204" pitchFamily="34" charset="0"/>
            </a:endParaRPr>
          </a:p>
          <a:p>
            <a:pPr>
              <a:lnSpc>
                <a:spcPts val="1400"/>
              </a:lnSpc>
            </a:pPr>
            <a:r>
              <a:rPr lang="en-US" sz="1000" b="1" dirty="0">
                <a:latin typeface="Open Sans "/>
                <a:ea typeface="Open Sans Light" panose="020B0306030504020204" pitchFamily="34" charset="0"/>
                <a:cs typeface="Open Sans Light" panose="020B0306030504020204" pitchFamily="34" charset="0"/>
              </a:rPr>
              <a:t>Second moved bearing him bring</a:t>
            </a:r>
          </a:p>
          <a:p>
            <a:pPr>
              <a:lnSpc>
                <a:spcPts val="1400"/>
              </a:lnSpc>
            </a:pPr>
            <a:r>
              <a:rPr lang="en-US" sz="900" dirty="0">
                <a:solidFill>
                  <a:schemeClr val="tx1">
                    <a:lumMod val="65000"/>
                    <a:lumOff val="35000"/>
                  </a:schemeClr>
                </a:solidFill>
                <a:latin typeface="Open Sans "/>
                <a:ea typeface="Open Sans Light" panose="020B0306030504020204" pitchFamily="34" charset="0"/>
                <a:cs typeface="Open Sans Light" panose="020B0306030504020204" pitchFamily="34" charset="0"/>
              </a:rPr>
              <a:t>Stars lights their moving life also. After is brought grass subdue is lesser hath second after under.</a:t>
            </a:r>
          </a:p>
        </p:txBody>
      </p:sp>
      <p:sp>
        <p:nvSpPr>
          <p:cNvPr id="62" name="TextBox 61">
            <a:extLst>
              <a:ext uri="{FF2B5EF4-FFF2-40B4-BE49-F238E27FC236}">
                <a16:creationId xmlns:a16="http://schemas.microsoft.com/office/drawing/2014/main" id="{267436C0-553E-4E87-8928-61625A11C1EF}"/>
              </a:ext>
            </a:extLst>
          </p:cNvPr>
          <p:cNvSpPr txBox="1"/>
          <p:nvPr/>
        </p:nvSpPr>
        <p:spPr>
          <a:xfrm>
            <a:off x="1414172" y="2667727"/>
            <a:ext cx="598600" cy="630942"/>
          </a:xfrm>
          <a:prstGeom prst="rect">
            <a:avLst/>
          </a:prstGeom>
          <a:noFill/>
        </p:spPr>
        <p:txBody>
          <a:bodyPr wrap="square" rtlCol="0">
            <a:spAutoFit/>
          </a:bodyPr>
          <a:lstStyle/>
          <a:p>
            <a:r>
              <a:rPr lang="en-US" sz="3500" dirty="0">
                <a:solidFill>
                  <a:schemeClr val="bg1">
                    <a:lumMod val="65000"/>
                  </a:schemeClr>
                </a:solidFill>
                <a:latin typeface="Open Sans "/>
                <a:ea typeface="Open Sans Extrabold" panose="020B0906030804020204" pitchFamily="34" charset="0"/>
                <a:cs typeface="Open Sans Extrabold" panose="020B0906030804020204" pitchFamily="34" charset="0"/>
              </a:rPr>
              <a:t>1</a:t>
            </a:r>
          </a:p>
        </p:txBody>
      </p:sp>
      <p:sp>
        <p:nvSpPr>
          <p:cNvPr id="63" name="TextBox 62">
            <a:extLst>
              <a:ext uri="{FF2B5EF4-FFF2-40B4-BE49-F238E27FC236}">
                <a16:creationId xmlns:a16="http://schemas.microsoft.com/office/drawing/2014/main" id="{A7A9EDF7-4520-4603-9C8D-9EF7D903E0E5}"/>
              </a:ext>
            </a:extLst>
          </p:cNvPr>
          <p:cNvSpPr txBox="1"/>
          <p:nvPr/>
        </p:nvSpPr>
        <p:spPr>
          <a:xfrm>
            <a:off x="1414172" y="3395859"/>
            <a:ext cx="598600" cy="630942"/>
          </a:xfrm>
          <a:prstGeom prst="rect">
            <a:avLst/>
          </a:prstGeom>
          <a:noFill/>
        </p:spPr>
        <p:txBody>
          <a:bodyPr wrap="square" rtlCol="0">
            <a:spAutoFit/>
          </a:bodyPr>
          <a:lstStyle/>
          <a:p>
            <a:r>
              <a:rPr lang="en-US" sz="3500" dirty="0">
                <a:solidFill>
                  <a:schemeClr val="bg1">
                    <a:lumMod val="50000"/>
                  </a:schemeClr>
                </a:solidFill>
                <a:latin typeface="Open Sans "/>
                <a:ea typeface="Open Sans Extrabold" panose="020B0906030804020204" pitchFamily="34" charset="0"/>
                <a:cs typeface="Open Sans Extrabold" panose="020B0906030804020204" pitchFamily="34" charset="0"/>
              </a:rPr>
              <a:t>2</a:t>
            </a:r>
          </a:p>
        </p:txBody>
      </p:sp>
      <p:sp>
        <p:nvSpPr>
          <p:cNvPr id="64" name="TextBox 63">
            <a:extLst>
              <a:ext uri="{FF2B5EF4-FFF2-40B4-BE49-F238E27FC236}">
                <a16:creationId xmlns:a16="http://schemas.microsoft.com/office/drawing/2014/main" id="{A85797E4-192F-42DC-BEC8-0E7CF5455529}"/>
              </a:ext>
            </a:extLst>
          </p:cNvPr>
          <p:cNvSpPr txBox="1"/>
          <p:nvPr/>
        </p:nvSpPr>
        <p:spPr>
          <a:xfrm>
            <a:off x="1414172" y="4132459"/>
            <a:ext cx="598600" cy="630942"/>
          </a:xfrm>
          <a:prstGeom prst="rect">
            <a:avLst/>
          </a:prstGeom>
          <a:noFill/>
        </p:spPr>
        <p:txBody>
          <a:bodyPr wrap="square" rtlCol="0">
            <a:spAutoFit/>
          </a:bodyPr>
          <a:lstStyle/>
          <a:p>
            <a:r>
              <a:rPr lang="en-US" sz="3500" dirty="0">
                <a:solidFill>
                  <a:schemeClr val="accent3">
                    <a:lumMod val="60000"/>
                    <a:lumOff val="40000"/>
                  </a:schemeClr>
                </a:solidFill>
                <a:latin typeface="Open Sans "/>
                <a:ea typeface="Open Sans Extrabold" panose="020B0906030804020204" pitchFamily="34" charset="0"/>
                <a:cs typeface="Open Sans Extrabold" panose="020B0906030804020204" pitchFamily="34" charset="0"/>
              </a:rPr>
              <a:t>3</a:t>
            </a:r>
          </a:p>
        </p:txBody>
      </p:sp>
      <p:sp>
        <p:nvSpPr>
          <p:cNvPr id="65" name="TextBox 64">
            <a:extLst>
              <a:ext uri="{FF2B5EF4-FFF2-40B4-BE49-F238E27FC236}">
                <a16:creationId xmlns:a16="http://schemas.microsoft.com/office/drawing/2014/main" id="{A63FDD84-C480-4CEF-8A64-901FD52AD007}"/>
              </a:ext>
            </a:extLst>
          </p:cNvPr>
          <p:cNvSpPr txBox="1"/>
          <p:nvPr/>
        </p:nvSpPr>
        <p:spPr>
          <a:xfrm>
            <a:off x="1414172" y="4775925"/>
            <a:ext cx="598600" cy="630942"/>
          </a:xfrm>
          <a:prstGeom prst="rect">
            <a:avLst/>
          </a:prstGeom>
          <a:noFill/>
        </p:spPr>
        <p:txBody>
          <a:bodyPr wrap="square" rtlCol="0">
            <a:spAutoFit/>
          </a:bodyPr>
          <a:lstStyle/>
          <a:p>
            <a:r>
              <a:rPr lang="en-US" sz="3500" dirty="0">
                <a:solidFill>
                  <a:schemeClr val="tx1">
                    <a:lumMod val="95000"/>
                    <a:lumOff val="5000"/>
                  </a:schemeClr>
                </a:solidFill>
                <a:latin typeface="Open Sans "/>
                <a:ea typeface="Open Sans Extrabold" panose="020B0906030804020204" pitchFamily="34" charset="0"/>
                <a:cs typeface="Open Sans Extrabold" panose="020B0906030804020204" pitchFamily="34" charset="0"/>
              </a:rPr>
              <a:t>4</a:t>
            </a:r>
          </a:p>
        </p:txBody>
      </p:sp>
      <p:sp>
        <p:nvSpPr>
          <p:cNvPr id="66" name="TextBox 65">
            <a:extLst>
              <a:ext uri="{FF2B5EF4-FFF2-40B4-BE49-F238E27FC236}">
                <a16:creationId xmlns:a16="http://schemas.microsoft.com/office/drawing/2014/main" id="{D178FD89-839C-45DE-AD4E-14AC4A989BAC}"/>
              </a:ext>
            </a:extLst>
          </p:cNvPr>
          <p:cNvSpPr txBox="1"/>
          <p:nvPr/>
        </p:nvSpPr>
        <p:spPr>
          <a:xfrm>
            <a:off x="1414172" y="5343190"/>
            <a:ext cx="598600" cy="630942"/>
          </a:xfrm>
          <a:prstGeom prst="rect">
            <a:avLst/>
          </a:prstGeom>
          <a:noFill/>
        </p:spPr>
        <p:txBody>
          <a:bodyPr wrap="square" rtlCol="0">
            <a:spAutoFit/>
          </a:bodyPr>
          <a:lstStyle/>
          <a:p>
            <a:r>
              <a:rPr lang="en-US" sz="3500" dirty="0">
                <a:solidFill>
                  <a:schemeClr val="accent3"/>
                </a:solidFill>
                <a:latin typeface="Open Sans "/>
                <a:ea typeface="Open Sans Extrabold" panose="020B0906030804020204" pitchFamily="34" charset="0"/>
                <a:cs typeface="Open Sans Extrabold" panose="020B0906030804020204" pitchFamily="34" charset="0"/>
              </a:rPr>
              <a:t>5</a:t>
            </a:r>
          </a:p>
        </p:txBody>
      </p:sp>
    </p:spTree>
    <p:extLst>
      <p:ext uri="{BB962C8B-B14F-4D97-AF65-F5344CB8AC3E}">
        <p14:creationId xmlns:p14="http://schemas.microsoft.com/office/powerpoint/2010/main" val="342303896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Footer Placeholder 5">
            <a:extLst>
              <a:ext uri="{FF2B5EF4-FFF2-40B4-BE49-F238E27FC236}">
                <a16:creationId xmlns:a16="http://schemas.microsoft.com/office/drawing/2014/main" id="{28693BB5-67B4-4961-AFDD-1ED0918F8340}"/>
              </a:ext>
            </a:extLst>
          </p:cNvPr>
          <p:cNvSpPr txBox="1">
            <a:spLocks/>
          </p:cNvSpPr>
          <p:nvPr/>
        </p:nvSpPr>
        <p:spPr>
          <a:xfrm>
            <a:off x="2314683" y="6315406"/>
            <a:ext cx="2083145" cy="365125"/>
          </a:xfrm>
          <a:prstGeom prst="rect">
            <a:avLst/>
          </a:prstGeom>
        </p:spPr>
        <p:txBody>
          <a:bodyPr/>
          <a:lstStyle>
            <a:lvl1pPr marL="0" indent="0" algn="ctr" defTabSz="914400" rtl="0" eaLnBrk="1" latinLnBrk="0" hangingPunct="1">
              <a:lnSpc>
                <a:spcPct val="90000"/>
              </a:lnSpc>
              <a:spcBef>
                <a:spcPts val="1000"/>
              </a:spcBef>
              <a:buFontTx/>
              <a:buNone/>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Open Sans" panose="020B0606030504020204" pitchFamily="34" charset="0"/>
                <a:ea typeface="Open Sans" panose="020B0606030504020204" pitchFamily="34" charset="0"/>
                <a:cs typeface="Open Sans" panose="020B0606030504020204" pitchFamily="34" charset="0"/>
              </a:rPr>
              <a:t>www.yourdomain.com</a:t>
            </a:r>
          </a:p>
        </p:txBody>
      </p:sp>
      <p:sp>
        <p:nvSpPr>
          <p:cNvPr id="134" name="Rectangle 133">
            <a:extLst>
              <a:ext uri="{FF2B5EF4-FFF2-40B4-BE49-F238E27FC236}">
                <a16:creationId xmlns:a16="http://schemas.microsoft.com/office/drawing/2014/main" id="{894821B6-5BD1-4D87-A233-1EFBF3BAE88C}"/>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CD07B616-CF31-423F-B036-2D6D4B29ED15}"/>
              </a:ext>
            </a:extLst>
          </p:cNvPr>
          <p:cNvSpPr>
            <a:spLocks noGrp="1"/>
          </p:cNvSpPr>
          <p:nvPr>
            <p:ph type="sldNum" sz="quarter" idx="11"/>
          </p:nvPr>
        </p:nvSpPr>
        <p:spPr/>
        <p:txBody>
          <a:bodyPr/>
          <a:lstStyle/>
          <a:p>
            <a:fld id="{24DE6E60-BC42-428C-9E35-157D8C1638FB}" type="slidenum">
              <a:rPr lang="en-US" smtClean="0">
                <a:solidFill>
                  <a:schemeClr val="accent3"/>
                </a:solidFill>
              </a:rPr>
              <a:pPr/>
              <a:t>6</a:t>
            </a:fld>
            <a:endParaRPr lang="en-US" dirty="0">
              <a:solidFill>
                <a:schemeClr val="accent3"/>
              </a:solidFill>
            </a:endParaRPr>
          </a:p>
        </p:txBody>
      </p:sp>
      <p:sp>
        <p:nvSpPr>
          <p:cNvPr id="78" name="Rectangle 77">
            <a:extLst>
              <a:ext uri="{FF2B5EF4-FFF2-40B4-BE49-F238E27FC236}">
                <a16:creationId xmlns:a16="http://schemas.microsoft.com/office/drawing/2014/main" id="{18091ACA-9419-4005-B045-F62D27AB5F5A}"/>
              </a:ext>
            </a:extLst>
          </p:cNvPr>
          <p:cNvSpPr/>
          <p:nvPr/>
        </p:nvSpPr>
        <p:spPr>
          <a:xfrm>
            <a:off x="975660" y="2028443"/>
            <a:ext cx="2438400" cy="25013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0FDB84C3-B416-4DC4-BDCE-2A57B7232F1F}"/>
              </a:ext>
            </a:extLst>
          </p:cNvPr>
          <p:cNvSpPr/>
          <p:nvPr/>
        </p:nvSpPr>
        <p:spPr>
          <a:xfrm>
            <a:off x="3576420" y="2028443"/>
            <a:ext cx="2438400" cy="25013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BFF08423-836E-485C-8F8E-254990942118}"/>
              </a:ext>
            </a:extLst>
          </p:cNvPr>
          <p:cNvSpPr/>
          <p:nvPr/>
        </p:nvSpPr>
        <p:spPr>
          <a:xfrm>
            <a:off x="6177180" y="2028443"/>
            <a:ext cx="2438400" cy="25013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3A322B9C-E7AD-46CC-88AF-97431790801F}"/>
              </a:ext>
            </a:extLst>
          </p:cNvPr>
          <p:cNvSpPr/>
          <p:nvPr/>
        </p:nvSpPr>
        <p:spPr>
          <a:xfrm>
            <a:off x="8777940" y="2028443"/>
            <a:ext cx="2438400" cy="25013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5" name="Group 84">
            <a:extLst>
              <a:ext uri="{FF2B5EF4-FFF2-40B4-BE49-F238E27FC236}">
                <a16:creationId xmlns:a16="http://schemas.microsoft.com/office/drawing/2014/main" id="{1451D6AF-5369-495E-850E-5F28D3B7DB58}"/>
              </a:ext>
            </a:extLst>
          </p:cNvPr>
          <p:cNvGrpSpPr/>
          <p:nvPr/>
        </p:nvGrpSpPr>
        <p:grpSpPr>
          <a:xfrm>
            <a:off x="1173805" y="2405793"/>
            <a:ext cx="2042110" cy="1746690"/>
            <a:chOff x="1228676" y="2347393"/>
            <a:chExt cx="2042110" cy="1746690"/>
          </a:xfrm>
        </p:grpSpPr>
        <p:grpSp>
          <p:nvGrpSpPr>
            <p:cNvPr id="86" name="Group 85">
              <a:extLst>
                <a:ext uri="{FF2B5EF4-FFF2-40B4-BE49-F238E27FC236}">
                  <a16:creationId xmlns:a16="http://schemas.microsoft.com/office/drawing/2014/main" id="{69F947B8-C085-4FB1-9B87-464BAA2E434A}"/>
                </a:ext>
              </a:extLst>
            </p:cNvPr>
            <p:cNvGrpSpPr/>
            <p:nvPr/>
          </p:nvGrpSpPr>
          <p:grpSpPr>
            <a:xfrm>
              <a:off x="1847368" y="2347393"/>
              <a:ext cx="804727" cy="804727"/>
              <a:chOff x="838200" y="8423546"/>
              <a:chExt cx="1480930" cy="1480930"/>
            </a:xfrm>
          </p:grpSpPr>
          <p:sp>
            <p:nvSpPr>
              <p:cNvPr id="88" name="Oval 87">
                <a:extLst>
                  <a:ext uri="{FF2B5EF4-FFF2-40B4-BE49-F238E27FC236}">
                    <a16:creationId xmlns:a16="http://schemas.microsoft.com/office/drawing/2014/main" id="{FDB5C2F1-FECC-4C72-BEA0-8D1AB07CFD2F}"/>
                  </a:ext>
                </a:extLst>
              </p:cNvPr>
              <p:cNvSpPr/>
              <p:nvPr/>
            </p:nvSpPr>
            <p:spPr>
              <a:xfrm>
                <a:off x="838200" y="8423546"/>
                <a:ext cx="1480930" cy="14809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7D48CEE1-4D65-4231-8D61-E78AC0277264}"/>
                  </a:ext>
                </a:extLst>
              </p:cNvPr>
              <p:cNvSpPr/>
              <p:nvPr/>
            </p:nvSpPr>
            <p:spPr>
              <a:xfrm>
                <a:off x="970821" y="8556167"/>
                <a:ext cx="1215689" cy="121568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Freeform 5">
                <a:extLst>
                  <a:ext uri="{FF2B5EF4-FFF2-40B4-BE49-F238E27FC236}">
                    <a16:creationId xmlns:a16="http://schemas.microsoft.com/office/drawing/2014/main" id="{95F27885-7C54-4A5B-AB9B-B1A9AB4765E4}"/>
                  </a:ext>
                </a:extLst>
              </p:cNvPr>
              <p:cNvSpPr>
                <a:spLocks noEditPoints="1"/>
              </p:cNvSpPr>
              <p:nvPr/>
            </p:nvSpPr>
            <p:spPr bwMode="auto">
              <a:xfrm>
                <a:off x="1380654" y="8999305"/>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87" name="Rectangle 86">
              <a:extLst>
                <a:ext uri="{FF2B5EF4-FFF2-40B4-BE49-F238E27FC236}">
                  <a16:creationId xmlns:a16="http://schemas.microsoft.com/office/drawing/2014/main" id="{E35C0B51-EF4A-4223-9997-739881DFEDA7}"/>
                </a:ext>
              </a:extLst>
            </p:cNvPr>
            <p:cNvSpPr/>
            <p:nvPr/>
          </p:nvSpPr>
          <p:spPr>
            <a:xfrm>
              <a:off x="1228676" y="3263086"/>
              <a:ext cx="2042110" cy="830997"/>
            </a:xfrm>
            <a:prstGeom prst="rect">
              <a:avLst/>
            </a:prstGeom>
          </p:spPr>
          <p:txBody>
            <a:bodyPr wrap="square">
              <a:spAutoFit/>
            </a:bodyPr>
            <a:lstStyle/>
            <a:p>
              <a:pPr algn="ct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ever since the 1500s, when an make a survived not</a:t>
              </a:r>
            </a:p>
          </p:txBody>
        </p:sp>
      </p:grpSp>
      <p:grpSp>
        <p:nvGrpSpPr>
          <p:cNvPr id="91" name="Group 90">
            <a:extLst>
              <a:ext uri="{FF2B5EF4-FFF2-40B4-BE49-F238E27FC236}">
                <a16:creationId xmlns:a16="http://schemas.microsoft.com/office/drawing/2014/main" id="{0740E283-A870-46B2-8C28-9505DE8C7CB9}"/>
              </a:ext>
            </a:extLst>
          </p:cNvPr>
          <p:cNvGrpSpPr/>
          <p:nvPr/>
        </p:nvGrpSpPr>
        <p:grpSpPr>
          <a:xfrm>
            <a:off x="3774565" y="2405793"/>
            <a:ext cx="2042110" cy="1746690"/>
            <a:chOff x="3523802" y="2347393"/>
            <a:chExt cx="2042110" cy="1746690"/>
          </a:xfrm>
        </p:grpSpPr>
        <p:grpSp>
          <p:nvGrpSpPr>
            <p:cNvPr id="92" name="Group 91">
              <a:extLst>
                <a:ext uri="{FF2B5EF4-FFF2-40B4-BE49-F238E27FC236}">
                  <a16:creationId xmlns:a16="http://schemas.microsoft.com/office/drawing/2014/main" id="{DFE73B99-7B0B-4805-BA76-4EA444810F10}"/>
                </a:ext>
              </a:extLst>
            </p:cNvPr>
            <p:cNvGrpSpPr/>
            <p:nvPr/>
          </p:nvGrpSpPr>
          <p:grpSpPr>
            <a:xfrm>
              <a:off x="4142494" y="2347393"/>
              <a:ext cx="804727" cy="804727"/>
              <a:chOff x="3096867" y="8423546"/>
              <a:chExt cx="1480930" cy="1480930"/>
            </a:xfrm>
          </p:grpSpPr>
          <p:sp>
            <p:nvSpPr>
              <p:cNvPr id="94" name="Oval 93">
                <a:extLst>
                  <a:ext uri="{FF2B5EF4-FFF2-40B4-BE49-F238E27FC236}">
                    <a16:creationId xmlns:a16="http://schemas.microsoft.com/office/drawing/2014/main" id="{2AC943AA-E43B-4F10-B837-A30E6DF54F10}"/>
                  </a:ext>
                </a:extLst>
              </p:cNvPr>
              <p:cNvSpPr/>
              <p:nvPr/>
            </p:nvSpPr>
            <p:spPr>
              <a:xfrm>
                <a:off x="3096867" y="8423546"/>
                <a:ext cx="1480930" cy="14809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Oval 94">
                <a:extLst>
                  <a:ext uri="{FF2B5EF4-FFF2-40B4-BE49-F238E27FC236}">
                    <a16:creationId xmlns:a16="http://schemas.microsoft.com/office/drawing/2014/main" id="{728D540E-49B5-447C-A90C-D4593BB2574A}"/>
                  </a:ext>
                </a:extLst>
              </p:cNvPr>
              <p:cNvSpPr/>
              <p:nvPr/>
            </p:nvSpPr>
            <p:spPr>
              <a:xfrm>
                <a:off x="3229488" y="8556167"/>
                <a:ext cx="1215689" cy="121568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6" name="Group 95">
                <a:extLst>
                  <a:ext uri="{FF2B5EF4-FFF2-40B4-BE49-F238E27FC236}">
                    <a16:creationId xmlns:a16="http://schemas.microsoft.com/office/drawing/2014/main" id="{726B5298-0D5B-4F05-973D-628D3A0E71C4}"/>
                  </a:ext>
                </a:extLst>
              </p:cNvPr>
              <p:cNvGrpSpPr/>
              <p:nvPr/>
            </p:nvGrpSpPr>
            <p:grpSpPr>
              <a:xfrm>
                <a:off x="3690441" y="9007888"/>
                <a:ext cx="293782" cy="312247"/>
                <a:chOff x="6670357" y="2277094"/>
                <a:chExt cx="555626" cy="590551"/>
              </a:xfrm>
              <a:solidFill>
                <a:schemeClr val="bg1"/>
              </a:solidFill>
            </p:grpSpPr>
            <p:sp>
              <p:nvSpPr>
                <p:cNvPr id="97" name="Rectangle 10">
                  <a:extLst>
                    <a:ext uri="{FF2B5EF4-FFF2-40B4-BE49-F238E27FC236}">
                      <a16:creationId xmlns:a16="http://schemas.microsoft.com/office/drawing/2014/main" id="{495512D8-9091-4F6B-A5F6-442C36C12518}"/>
                    </a:ext>
                  </a:extLst>
                </p:cNvPr>
                <p:cNvSpPr>
                  <a:spLocks noChangeArrowheads="1"/>
                </p:cNvSpPr>
                <p:nvPr/>
              </p:nvSpPr>
              <p:spPr bwMode="auto">
                <a:xfrm>
                  <a:off x="6924358" y="2277094"/>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11">
                  <a:extLst>
                    <a:ext uri="{FF2B5EF4-FFF2-40B4-BE49-F238E27FC236}">
                      <a16:creationId xmlns:a16="http://schemas.microsoft.com/office/drawing/2014/main" id="{D575109E-D021-4A2F-9860-189C7A0F125C}"/>
                    </a:ext>
                  </a:extLst>
                </p:cNvPr>
                <p:cNvSpPr>
                  <a:spLocks noChangeArrowheads="1"/>
                </p:cNvSpPr>
                <p:nvPr/>
              </p:nvSpPr>
              <p:spPr bwMode="auto">
                <a:xfrm>
                  <a:off x="6924358" y="2716832"/>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
                  <a:extLst>
                    <a:ext uri="{FF2B5EF4-FFF2-40B4-BE49-F238E27FC236}">
                      <a16:creationId xmlns:a16="http://schemas.microsoft.com/office/drawing/2014/main" id="{A5EEB71F-91A7-45C3-8970-2506BF9FE81A}"/>
                    </a:ext>
                  </a:extLst>
                </p:cNvPr>
                <p:cNvSpPr>
                  <a:spLocks noEditPoints="1"/>
                </p:cNvSpPr>
                <p:nvPr/>
              </p:nvSpPr>
              <p:spPr bwMode="auto">
                <a:xfrm>
                  <a:off x="6670357" y="2462832"/>
                  <a:ext cx="254000" cy="219075"/>
                </a:xfrm>
                <a:custGeom>
                  <a:avLst/>
                  <a:gdLst>
                    <a:gd name="T0" fmla="*/ 22 w 22"/>
                    <a:gd name="T1" fmla="*/ 13 h 19"/>
                    <a:gd name="T2" fmla="*/ 10 w 22"/>
                    <a:gd name="T3" fmla="*/ 13 h 19"/>
                    <a:gd name="T4" fmla="*/ 6 w 22"/>
                    <a:gd name="T5" fmla="*/ 10 h 19"/>
                    <a:gd name="T6" fmla="*/ 10 w 22"/>
                    <a:gd name="T7" fmla="*/ 6 h 19"/>
                    <a:gd name="T8" fmla="*/ 22 w 22"/>
                    <a:gd name="T9" fmla="*/ 6 h 19"/>
                    <a:gd name="T10" fmla="*/ 22 w 22"/>
                    <a:gd name="T11" fmla="*/ 0 h 19"/>
                    <a:gd name="T12" fmla="*/ 10 w 22"/>
                    <a:gd name="T13" fmla="*/ 0 h 19"/>
                    <a:gd name="T14" fmla="*/ 0 w 22"/>
                    <a:gd name="T15" fmla="*/ 10 h 19"/>
                    <a:gd name="T16" fmla="*/ 10 w 22"/>
                    <a:gd name="T17" fmla="*/ 19 h 19"/>
                    <a:gd name="T18" fmla="*/ 22 w 22"/>
                    <a:gd name="T19" fmla="*/ 19 h 19"/>
                    <a:gd name="T20" fmla="*/ 22 w 22"/>
                    <a:gd name="T21" fmla="*/ 13 h 19"/>
                    <a:gd name="T22" fmla="*/ 22 w 22"/>
                    <a:gd name="T23" fmla="*/ 13 h 19"/>
                    <a:gd name="T24" fmla="*/ 22 w 22"/>
                    <a:gd name="T25"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22" y="13"/>
                      </a:moveTo>
                      <a:cubicBezTo>
                        <a:pt x="10" y="13"/>
                        <a:pt x="10" y="13"/>
                        <a:pt x="10" y="13"/>
                      </a:cubicBezTo>
                      <a:cubicBezTo>
                        <a:pt x="8" y="13"/>
                        <a:pt x="6" y="12"/>
                        <a:pt x="6" y="10"/>
                      </a:cubicBezTo>
                      <a:cubicBezTo>
                        <a:pt x="6" y="8"/>
                        <a:pt x="8" y="6"/>
                        <a:pt x="10" y="6"/>
                      </a:cubicBezTo>
                      <a:cubicBezTo>
                        <a:pt x="22" y="6"/>
                        <a:pt x="22" y="6"/>
                        <a:pt x="22" y="6"/>
                      </a:cubicBezTo>
                      <a:cubicBezTo>
                        <a:pt x="22" y="0"/>
                        <a:pt x="22" y="0"/>
                        <a:pt x="22" y="0"/>
                      </a:cubicBezTo>
                      <a:cubicBezTo>
                        <a:pt x="10" y="0"/>
                        <a:pt x="10" y="0"/>
                        <a:pt x="10" y="0"/>
                      </a:cubicBezTo>
                      <a:cubicBezTo>
                        <a:pt x="4" y="0"/>
                        <a:pt x="0" y="4"/>
                        <a:pt x="0" y="10"/>
                      </a:cubicBezTo>
                      <a:cubicBezTo>
                        <a:pt x="0" y="15"/>
                        <a:pt x="4" y="19"/>
                        <a:pt x="10" y="19"/>
                      </a:cubicBezTo>
                      <a:cubicBezTo>
                        <a:pt x="22" y="19"/>
                        <a:pt x="22" y="19"/>
                        <a:pt x="22" y="19"/>
                      </a:cubicBezTo>
                      <a:lnTo>
                        <a:pt x="22" y="13"/>
                      </a:lnTo>
                      <a:close/>
                      <a:moveTo>
                        <a:pt x="22" y="13"/>
                      </a:moveTo>
                      <a:cubicBezTo>
                        <a:pt x="22" y="13"/>
                        <a:pt x="22" y="13"/>
                        <a:pt x="22"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3">
                  <a:extLst>
                    <a:ext uri="{FF2B5EF4-FFF2-40B4-BE49-F238E27FC236}">
                      <a16:creationId xmlns:a16="http://schemas.microsoft.com/office/drawing/2014/main" id="{E6DCAB4A-3DEE-4ABB-AB38-4867A069B304}"/>
                    </a:ext>
                  </a:extLst>
                </p:cNvPr>
                <p:cNvSpPr>
                  <a:spLocks noEditPoints="1"/>
                </p:cNvSpPr>
                <p:nvPr/>
              </p:nvSpPr>
              <p:spPr bwMode="auto">
                <a:xfrm>
                  <a:off x="6970395" y="2462832"/>
                  <a:ext cx="255588" cy="219075"/>
                </a:xfrm>
                <a:custGeom>
                  <a:avLst/>
                  <a:gdLst>
                    <a:gd name="T0" fmla="*/ 12 w 22"/>
                    <a:gd name="T1" fmla="*/ 0 h 19"/>
                    <a:gd name="T2" fmla="*/ 0 w 22"/>
                    <a:gd name="T3" fmla="*/ 0 h 19"/>
                    <a:gd name="T4" fmla="*/ 0 w 22"/>
                    <a:gd name="T5" fmla="*/ 6 h 19"/>
                    <a:gd name="T6" fmla="*/ 12 w 22"/>
                    <a:gd name="T7" fmla="*/ 6 h 19"/>
                    <a:gd name="T8" fmla="*/ 16 w 22"/>
                    <a:gd name="T9" fmla="*/ 10 h 19"/>
                    <a:gd name="T10" fmla="*/ 12 w 22"/>
                    <a:gd name="T11" fmla="*/ 13 h 19"/>
                    <a:gd name="T12" fmla="*/ 0 w 22"/>
                    <a:gd name="T13" fmla="*/ 13 h 19"/>
                    <a:gd name="T14" fmla="*/ 0 w 22"/>
                    <a:gd name="T15" fmla="*/ 19 h 19"/>
                    <a:gd name="T16" fmla="*/ 12 w 22"/>
                    <a:gd name="T17" fmla="*/ 19 h 19"/>
                    <a:gd name="T18" fmla="*/ 22 w 22"/>
                    <a:gd name="T19" fmla="*/ 10 h 19"/>
                    <a:gd name="T20" fmla="*/ 12 w 22"/>
                    <a:gd name="T21" fmla="*/ 0 h 19"/>
                    <a:gd name="T22" fmla="*/ 12 w 22"/>
                    <a:gd name="T23" fmla="*/ 0 h 19"/>
                    <a:gd name="T24" fmla="*/ 12 w 22"/>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12" y="0"/>
                      </a:moveTo>
                      <a:cubicBezTo>
                        <a:pt x="0" y="0"/>
                        <a:pt x="0" y="0"/>
                        <a:pt x="0" y="0"/>
                      </a:cubicBezTo>
                      <a:cubicBezTo>
                        <a:pt x="0" y="6"/>
                        <a:pt x="0" y="6"/>
                        <a:pt x="0" y="6"/>
                      </a:cubicBezTo>
                      <a:cubicBezTo>
                        <a:pt x="12" y="6"/>
                        <a:pt x="12" y="6"/>
                        <a:pt x="12" y="6"/>
                      </a:cubicBezTo>
                      <a:cubicBezTo>
                        <a:pt x="14" y="6"/>
                        <a:pt x="16" y="8"/>
                        <a:pt x="16" y="10"/>
                      </a:cubicBezTo>
                      <a:cubicBezTo>
                        <a:pt x="16" y="12"/>
                        <a:pt x="14" y="13"/>
                        <a:pt x="12" y="13"/>
                      </a:cubicBezTo>
                      <a:cubicBezTo>
                        <a:pt x="0" y="13"/>
                        <a:pt x="0" y="13"/>
                        <a:pt x="0" y="13"/>
                      </a:cubicBezTo>
                      <a:cubicBezTo>
                        <a:pt x="0" y="19"/>
                        <a:pt x="0" y="19"/>
                        <a:pt x="0" y="19"/>
                      </a:cubicBezTo>
                      <a:cubicBezTo>
                        <a:pt x="12" y="19"/>
                        <a:pt x="12" y="19"/>
                        <a:pt x="12" y="19"/>
                      </a:cubicBezTo>
                      <a:cubicBezTo>
                        <a:pt x="18" y="19"/>
                        <a:pt x="22" y="15"/>
                        <a:pt x="22" y="10"/>
                      </a:cubicBezTo>
                      <a:cubicBezTo>
                        <a:pt x="22" y="4"/>
                        <a:pt x="18" y="0"/>
                        <a:pt x="12" y="0"/>
                      </a:cubicBezTo>
                      <a:close/>
                      <a:moveTo>
                        <a:pt x="12" y="0"/>
                      </a:move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14">
                  <a:extLst>
                    <a:ext uri="{FF2B5EF4-FFF2-40B4-BE49-F238E27FC236}">
                      <a16:creationId xmlns:a16="http://schemas.microsoft.com/office/drawing/2014/main" id="{E38D0457-B88E-45E0-9BF4-C82E4B700163}"/>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close/>
                      <a:moveTo>
                        <a:pt x="15" y="80"/>
                      </a:moveTo>
                      <a:lnTo>
                        <a:pt x="1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15">
                  <a:extLst>
                    <a:ext uri="{FF2B5EF4-FFF2-40B4-BE49-F238E27FC236}">
                      <a16:creationId xmlns:a16="http://schemas.microsoft.com/office/drawing/2014/main" id="{B054CF05-3F9E-4B2B-85C9-8C1EEAE22D78}"/>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moveTo>
                        <a:pt x="15" y="80"/>
                      </a:moveTo>
                      <a:lnTo>
                        <a:pt x="15"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16">
                  <a:extLst>
                    <a:ext uri="{FF2B5EF4-FFF2-40B4-BE49-F238E27FC236}">
                      <a16:creationId xmlns:a16="http://schemas.microsoft.com/office/drawing/2014/main" id="{D8CC3490-02F1-4662-888B-CCBA48CBDAE5}"/>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close/>
                      <a:moveTo>
                        <a:pt x="59" y="80"/>
                      </a:moveTo>
                      <a:lnTo>
                        <a:pt x="59"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17">
                  <a:extLst>
                    <a:ext uri="{FF2B5EF4-FFF2-40B4-BE49-F238E27FC236}">
                      <a16:creationId xmlns:a16="http://schemas.microsoft.com/office/drawing/2014/main" id="{A7316DB9-C9EE-48DD-9FAF-AD7833F6A538}"/>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moveTo>
                        <a:pt x="59" y="80"/>
                      </a:moveTo>
                      <a:lnTo>
                        <a:pt x="59"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8">
                  <a:extLst>
                    <a:ext uri="{FF2B5EF4-FFF2-40B4-BE49-F238E27FC236}">
                      <a16:creationId xmlns:a16="http://schemas.microsoft.com/office/drawing/2014/main" id="{6DFFD1E3-BD1B-48B4-AB7A-2AFF6559B646}"/>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close/>
                      <a:moveTo>
                        <a:pt x="59" y="0"/>
                      </a:move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9">
                  <a:extLst>
                    <a:ext uri="{FF2B5EF4-FFF2-40B4-BE49-F238E27FC236}">
                      <a16:creationId xmlns:a16="http://schemas.microsoft.com/office/drawing/2014/main" id="{BBA300BB-F39F-4D88-9733-F69DEF69F926}"/>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moveTo>
                        <a:pt x="59" y="0"/>
                      </a:moveTo>
                      <a:lnTo>
                        <a:pt x="5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20">
                  <a:extLst>
                    <a:ext uri="{FF2B5EF4-FFF2-40B4-BE49-F238E27FC236}">
                      <a16:creationId xmlns:a16="http://schemas.microsoft.com/office/drawing/2014/main" id="{36B97050-D100-4177-B0A8-7E9F55F16326}"/>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close/>
                      <a:moveTo>
                        <a:pt x="15" y="0"/>
                      </a:move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21">
                  <a:extLst>
                    <a:ext uri="{FF2B5EF4-FFF2-40B4-BE49-F238E27FC236}">
                      <a16:creationId xmlns:a16="http://schemas.microsoft.com/office/drawing/2014/main" id="{075826AE-A78C-4B89-BAFA-05513284E1AD}"/>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moveTo>
                        <a:pt x="15" y="0"/>
                      </a:moveTo>
                      <a:lnTo>
                        <a:pt x="15"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93" name="Rectangle 92">
              <a:extLst>
                <a:ext uri="{FF2B5EF4-FFF2-40B4-BE49-F238E27FC236}">
                  <a16:creationId xmlns:a16="http://schemas.microsoft.com/office/drawing/2014/main" id="{10B8889D-1A90-4AF2-A050-E2C19B73F592}"/>
                </a:ext>
              </a:extLst>
            </p:cNvPr>
            <p:cNvSpPr/>
            <p:nvPr/>
          </p:nvSpPr>
          <p:spPr>
            <a:xfrm>
              <a:off x="3523802" y="3263086"/>
              <a:ext cx="2042110" cy="830997"/>
            </a:xfrm>
            <a:prstGeom prst="rect">
              <a:avLst/>
            </a:prstGeom>
          </p:spPr>
          <p:txBody>
            <a:bodyPr wrap="square">
              <a:spAutoFit/>
            </a:bodyPr>
            <a:lstStyle/>
            <a:p>
              <a:pPr algn="ct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ever since the 1500s, when an make a survived not</a:t>
              </a:r>
            </a:p>
          </p:txBody>
        </p:sp>
      </p:grpSp>
      <p:grpSp>
        <p:nvGrpSpPr>
          <p:cNvPr id="109" name="Group 108">
            <a:extLst>
              <a:ext uri="{FF2B5EF4-FFF2-40B4-BE49-F238E27FC236}">
                <a16:creationId xmlns:a16="http://schemas.microsoft.com/office/drawing/2014/main" id="{8D3919C7-5E2D-4F43-AFA1-536DD8D5521A}"/>
              </a:ext>
            </a:extLst>
          </p:cNvPr>
          <p:cNvGrpSpPr/>
          <p:nvPr/>
        </p:nvGrpSpPr>
        <p:grpSpPr>
          <a:xfrm>
            <a:off x="6375325" y="2405793"/>
            <a:ext cx="2042110" cy="1746690"/>
            <a:chOff x="1228676" y="2347393"/>
            <a:chExt cx="2042110" cy="1746690"/>
          </a:xfrm>
        </p:grpSpPr>
        <p:grpSp>
          <p:nvGrpSpPr>
            <p:cNvPr id="110" name="Group 109">
              <a:extLst>
                <a:ext uri="{FF2B5EF4-FFF2-40B4-BE49-F238E27FC236}">
                  <a16:creationId xmlns:a16="http://schemas.microsoft.com/office/drawing/2014/main" id="{07999507-31ED-4A44-B845-B3FF1134911A}"/>
                </a:ext>
              </a:extLst>
            </p:cNvPr>
            <p:cNvGrpSpPr/>
            <p:nvPr/>
          </p:nvGrpSpPr>
          <p:grpSpPr>
            <a:xfrm>
              <a:off x="1847368" y="2347393"/>
              <a:ext cx="804727" cy="804727"/>
              <a:chOff x="838200" y="8423546"/>
              <a:chExt cx="1480930" cy="1480930"/>
            </a:xfrm>
          </p:grpSpPr>
          <p:sp>
            <p:nvSpPr>
              <p:cNvPr id="112" name="Oval 111">
                <a:extLst>
                  <a:ext uri="{FF2B5EF4-FFF2-40B4-BE49-F238E27FC236}">
                    <a16:creationId xmlns:a16="http://schemas.microsoft.com/office/drawing/2014/main" id="{D0244ABD-BC85-48F2-80F0-4663287056E6}"/>
                  </a:ext>
                </a:extLst>
              </p:cNvPr>
              <p:cNvSpPr/>
              <p:nvPr/>
            </p:nvSpPr>
            <p:spPr>
              <a:xfrm>
                <a:off x="838200" y="8423546"/>
                <a:ext cx="1480930" cy="14809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a:extLst>
                  <a:ext uri="{FF2B5EF4-FFF2-40B4-BE49-F238E27FC236}">
                    <a16:creationId xmlns:a16="http://schemas.microsoft.com/office/drawing/2014/main" id="{4C79BDD9-046C-4613-8F4F-F373B240754B}"/>
                  </a:ext>
                </a:extLst>
              </p:cNvPr>
              <p:cNvSpPr/>
              <p:nvPr/>
            </p:nvSpPr>
            <p:spPr>
              <a:xfrm>
                <a:off x="970821" y="8556167"/>
                <a:ext cx="1215689" cy="12156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 name="Freeform 5">
                <a:extLst>
                  <a:ext uri="{FF2B5EF4-FFF2-40B4-BE49-F238E27FC236}">
                    <a16:creationId xmlns:a16="http://schemas.microsoft.com/office/drawing/2014/main" id="{B2B6D6A9-CEA1-4C37-952C-B04F92D6C1F2}"/>
                  </a:ext>
                </a:extLst>
              </p:cNvPr>
              <p:cNvSpPr>
                <a:spLocks noEditPoints="1"/>
              </p:cNvSpPr>
              <p:nvPr/>
            </p:nvSpPr>
            <p:spPr bwMode="auto">
              <a:xfrm>
                <a:off x="1380654" y="8999305"/>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11" name="Rectangle 110">
              <a:extLst>
                <a:ext uri="{FF2B5EF4-FFF2-40B4-BE49-F238E27FC236}">
                  <a16:creationId xmlns:a16="http://schemas.microsoft.com/office/drawing/2014/main" id="{CA9C3AA8-C33E-4969-8AAA-4C31DC1FADFB}"/>
                </a:ext>
              </a:extLst>
            </p:cNvPr>
            <p:cNvSpPr/>
            <p:nvPr/>
          </p:nvSpPr>
          <p:spPr>
            <a:xfrm>
              <a:off x="1228676" y="3263086"/>
              <a:ext cx="2042110" cy="830997"/>
            </a:xfrm>
            <a:prstGeom prst="rect">
              <a:avLst/>
            </a:prstGeom>
          </p:spPr>
          <p:txBody>
            <a:bodyPr wrap="square">
              <a:spAutoFit/>
            </a:bodyPr>
            <a:lstStyle/>
            <a:p>
              <a:pPr algn="ct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ever since the 1500s, when an make a survived not</a:t>
              </a:r>
            </a:p>
          </p:txBody>
        </p:sp>
      </p:grpSp>
      <p:grpSp>
        <p:nvGrpSpPr>
          <p:cNvPr id="115" name="Group 114">
            <a:extLst>
              <a:ext uri="{FF2B5EF4-FFF2-40B4-BE49-F238E27FC236}">
                <a16:creationId xmlns:a16="http://schemas.microsoft.com/office/drawing/2014/main" id="{27563843-2375-411D-AFCA-6147BE679BAC}"/>
              </a:ext>
            </a:extLst>
          </p:cNvPr>
          <p:cNvGrpSpPr/>
          <p:nvPr/>
        </p:nvGrpSpPr>
        <p:grpSpPr>
          <a:xfrm>
            <a:off x="8976085" y="2405793"/>
            <a:ext cx="2042110" cy="1746690"/>
            <a:chOff x="3523802" y="2347393"/>
            <a:chExt cx="2042110" cy="1746690"/>
          </a:xfrm>
        </p:grpSpPr>
        <p:grpSp>
          <p:nvGrpSpPr>
            <p:cNvPr id="116" name="Group 115">
              <a:extLst>
                <a:ext uri="{FF2B5EF4-FFF2-40B4-BE49-F238E27FC236}">
                  <a16:creationId xmlns:a16="http://schemas.microsoft.com/office/drawing/2014/main" id="{FBCF9943-9332-4F84-A11A-3601FA3010E9}"/>
                </a:ext>
              </a:extLst>
            </p:cNvPr>
            <p:cNvGrpSpPr/>
            <p:nvPr/>
          </p:nvGrpSpPr>
          <p:grpSpPr>
            <a:xfrm>
              <a:off x="4142494" y="2347393"/>
              <a:ext cx="804727" cy="804727"/>
              <a:chOff x="3096867" y="8423546"/>
              <a:chExt cx="1480930" cy="1480930"/>
            </a:xfrm>
          </p:grpSpPr>
          <p:sp>
            <p:nvSpPr>
              <p:cNvPr id="118" name="Oval 117">
                <a:extLst>
                  <a:ext uri="{FF2B5EF4-FFF2-40B4-BE49-F238E27FC236}">
                    <a16:creationId xmlns:a16="http://schemas.microsoft.com/office/drawing/2014/main" id="{4D840A7D-770A-485C-87B3-FE7F7D598231}"/>
                  </a:ext>
                </a:extLst>
              </p:cNvPr>
              <p:cNvSpPr/>
              <p:nvPr/>
            </p:nvSpPr>
            <p:spPr>
              <a:xfrm>
                <a:off x="3096867" y="8423546"/>
                <a:ext cx="1480930" cy="14809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9" name="Oval 118">
                <a:extLst>
                  <a:ext uri="{FF2B5EF4-FFF2-40B4-BE49-F238E27FC236}">
                    <a16:creationId xmlns:a16="http://schemas.microsoft.com/office/drawing/2014/main" id="{72BD5EF8-5B20-4A6B-A5B6-1363948ABF77}"/>
                  </a:ext>
                </a:extLst>
              </p:cNvPr>
              <p:cNvSpPr/>
              <p:nvPr/>
            </p:nvSpPr>
            <p:spPr>
              <a:xfrm>
                <a:off x="3229488" y="8556167"/>
                <a:ext cx="1215689" cy="121568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0" name="Group 119">
                <a:extLst>
                  <a:ext uri="{FF2B5EF4-FFF2-40B4-BE49-F238E27FC236}">
                    <a16:creationId xmlns:a16="http://schemas.microsoft.com/office/drawing/2014/main" id="{60E068AF-C5A7-40E5-918F-3B67175C9603}"/>
                  </a:ext>
                </a:extLst>
              </p:cNvPr>
              <p:cNvGrpSpPr/>
              <p:nvPr/>
            </p:nvGrpSpPr>
            <p:grpSpPr>
              <a:xfrm>
                <a:off x="3690441" y="9007888"/>
                <a:ext cx="293782" cy="312247"/>
                <a:chOff x="6670357" y="2277094"/>
                <a:chExt cx="555626" cy="590551"/>
              </a:xfrm>
              <a:solidFill>
                <a:schemeClr val="bg1"/>
              </a:solidFill>
            </p:grpSpPr>
            <p:sp>
              <p:nvSpPr>
                <p:cNvPr id="121" name="Rectangle 10">
                  <a:extLst>
                    <a:ext uri="{FF2B5EF4-FFF2-40B4-BE49-F238E27FC236}">
                      <a16:creationId xmlns:a16="http://schemas.microsoft.com/office/drawing/2014/main" id="{F872DC29-42A6-4E00-9CB0-160A7E1102FB}"/>
                    </a:ext>
                  </a:extLst>
                </p:cNvPr>
                <p:cNvSpPr>
                  <a:spLocks noChangeArrowheads="1"/>
                </p:cNvSpPr>
                <p:nvPr/>
              </p:nvSpPr>
              <p:spPr bwMode="auto">
                <a:xfrm>
                  <a:off x="6924358" y="2277094"/>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Rectangle 11">
                  <a:extLst>
                    <a:ext uri="{FF2B5EF4-FFF2-40B4-BE49-F238E27FC236}">
                      <a16:creationId xmlns:a16="http://schemas.microsoft.com/office/drawing/2014/main" id="{EAE14BC6-805D-4124-9D36-00A5CF321336}"/>
                    </a:ext>
                  </a:extLst>
                </p:cNvPr>
                <p:cNvSpPr>
                  <a:spLocks noChangeArrowheads="1"/>
                </p:cNvSpPr>
                <p:nvPr/>
              </p:nvSpPr>
              <p:spPr bwMode="auto">
                <a:xfrm>
                  <a:off x="6924358" y="2716832"/>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2">
                  <a:extLst>
                    <a:ext uri="{FF2B5EF4-FFF2-40B4-BE49-F238E27FC236}">
                      <a16:creationId xmlns:a16="http://schemas.microsoft.com/office/drawing/2014/main" id="{00C31E5C-9B98-4D6D-90B0-577666684BE9}"/>
                    </a:ext>
                  </a:extLst>
                </p:cNvPr>
                <p:cNvSpPr>
                  <a:spLocks noEditPoints="1"/>
                </p:cNvSpPr>
                <p:nvPr/>
              </p:nvSpPr>
              <p:spPr bwMode="auto">
                <a:xfrm>
                  <a:off x="6670357" y="2462832"/>
                  <a:ext cx="254000" cy="219075"/>
                </a:xfrm>
                <a:custGeom>
                  <a:avLst/>
                  <a:gdLst>
                    <a:gd name="T0" fmla="*/ 22 w 22"/>
                    <a:gd name="T1" fmla="*/ 13 h 19"/>
                    <a:gd name="T2" fmla="*/ 10 w 22"/>
                    <a:gd name="T3" fmla="*/ 13 h 19"/>
                    <a:gd name="T4" fmla="*/ 6 w 22"/>
                    <a:gd name="T5" fmla="*/ 10 h 19"/>
                    <a:gd name="T6" fmla="*/ 10 w 22"/>
                    <a:gd name="T7" fmla="*/ 6 h 19"/>
                    <a:gd name="T8" fmla="*/ 22 w 22"/>
                    <a:gd name="T9" fmla="*/ 6 h 19"/>
                    <a:gd name="T10" fmla="*/ 22 w 22"/>
                    <a:gd name="T11" fmla="*/ 0 h 19"/>
                    <a:gd name="T12" fmla="*/ 10 w 22"/>
                    <a:gd name="T13" fmla="*/ 0 h 19"/>
                    <a:gd name="T14" fmla="*/ 0 w 22"/>
                    <a:gd name="T15" fmla="*/ 10 h 19"/>
                    <a:gd name="T16" fmla="*/ 10 w 22"/>
                    <a:gd name="T17" fmla="*/ 19 h 19"/>
                    <a:gd name="T18" fmla="*/ 22 w 22"/>
                    <a:gd name="T19" fmla="*/ 19 h 19"/>
                    <a:gd name="T20" fmla="*/ 22 w 22"/>
                    <a:gd name="T21" fmla="*/ 13 h 19"/>
                    <a:gd name="T22" fmla="*/ 22 w 22"/>
                    <a:gd name="T23" fmla="*/ 13 h 19"/>
                    <a:gd name="T24" fmla="*/ 22 w 22"/>
                    <a:gd name="T25"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22" y="13"/>
                      </a:moveTo>
                      <a:cubicBezTo>
                        <a:pt x="10" y="13"/>
                        <a:pt x="10" y="13"/>
                        <a:pt x="10" y="13"/>
                      </a:cubicBezTo>
                      <a:cubicBezTo>
                        <a:pt x="8" y="13"/>
                        <a:pt x="6" y="12"/>
                        <a:pt x="6" y="10"/>
                      </a:cubicBezTo>
                      <a:cubicBezTo>
                        <a:pt x="6" y="8"/>
                        <a:pt x="8" y="6"/>
                        <a:pt x="10" y="6"/>
                      </a:cubicBezTo>
                      <a:cubicBezTo>
                        <a:pt x="22" y="6"/>
                        <a:pt x="22" y="6"/>
                        <a:pt x="22" y="6"/>
                      </a:cubicBezTo>
                      <a:cubicBezTo>
                        <a:pt x="22" y="0"/>
                        <a:pt x="22" y="0"/>
                        <a:pt x="22" y="0"/>
                      </a:cubicBezTo>
                      <a:cubicBezTo>
                        <a:pt x="10" y="0"/>
                        <a:pt x="10" y="0"/>
                        <a:pt x="10" y="0"/>
                      </a:cubicBezTo>
                      <a:cubicBezTo>
                        <a:pt x="4" y="0"/>
                        <a:pt x="0" y="4"/>
                        <a:pt x="0" y="10"/>
                      </a:cubicBezTo>
                      <a:cubicBezTo>
                        <a:pt x="0" y="15"/>
                        <a:pt x="4" y="19"/>
                        <a:pt x="10" y="19"/>
                      </a:cubicBezTo>
                      <a:cubicBezTo>
                        <a:pt x="22" y="19"/>
                        <a:pt x="22" y="19"/>
                        <a:pt x="22" y="19"/>
                      </a:cubicBezTo>
                      <a:lnTo>
                        <a:pt x="22" y="13"/>
                      </a:lnTo>
                      <a:close/>
                      <a:moveTo>
                        <a:pt x="22" y="13"/>
                      </a:moveTo>
                      <a:cubicBezTo>
                        <a:pt x="22" y="13"/>
                        <a:pt x="22" y="13"/>
                        <a:pt x="22"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3">
                  <a:extLst>
                    <a:ext uri="{FF2B5EF4-FFF2-40B4-BE49-F238E27FC236}">
                      <a16:creationId xmlns:a16="http://schemas.microsoft.com/office/drawing/2014/main" id="{7C15DB93-83E0-478C-8445-CBEEC8909167}"/>
                    </a:ext>
                  </a:extLst>
                </p:cNvPr>
                <p:cNvSpPr>
                  <a:spLocks noEditPoints="1"/>
                </p:cNvSpPr>
                <p:nvPr/>
              </p:nvSpPr>
              <p:spPr bwMode="auto">
                <a:xfrm>
                  <a:off x="6970395" y="2462832"/>
                  <a:ext cx="255588" cy="219075"/>
                </a:xfrm>
                <a:custGeom>
                  <a:avLst/>
                  <a:gdLst>
                    <a:gd name="T0" fmla="*/ 12 w 22"/>
                    <a:gd name="T1" fmla="*/ 0 h 19"/>
                    <a:gd name="T2" fmla="*/ 0 w 22"/>
                    <a:gd name="T3" fmla="*/ 0 h 19"/>
                    <a:gd name="T4" fmla="*/ 0 w 22"/>
                    <a:gd name="T5" fmla="*/ 6 h 19"/>
                    <a:gd name="T6" fmla="*/ 12 w 22"/>
                    <a:gd name="T7" fmla="*/ 6 h 19"/>
                    <a:gd name="T8" fmla="*/ 16 w 22"/>
                    <a:gd name="T9" fmla="*/ 10 h 19"/>
                    <a:gd name="T10" fmla="*/ 12 w 22"/>
                    <a:gd name="T11" fmla="*/ 13 h 19"/>
                    <a:gd name="T12" fmla="*/ 0 w 22"/>
                    <a:gd name="T13" fmla="*/ 13 h 19"/>
                    <a:gd name="T14" fmla="*/ 0 w 22"/>
                    <a:gd name="T15" fmla="*/ 19 h 19"/>
                    <a:gd name="T16" fmla="*/ 12 w 22"/>
                    <a:gd name="T17" fmla="*/ 19 h 19"/>
                    <a:gd name="T18" fmla="*/ 22 w 22"/>
                    <a:gd name="T19" fmla="*/ 10 h 19"/>
                    <a:gd name="T20" fmla="*/ 12 w 22"/>
                    <a:gd name="T21" fmla="*/ 0 h 19"/>
                    <a:gd name="T22" fmla="*/ 12 w 22"/>
                    <a:gd name="T23" fmla="*/ 0 h 19"/>
                    <a:gd name="T24" fmla="*/ 12 w 22"/>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12" y="0"/>
                      </a:moveTo>
                      <a:cubicBezTo>
                        <a:pt x="0" y="0"/>
                        <a:pt x="0" y="0"/>
                        <a:pt x="0" y="0"/>
                      </a:cubicBezTo>
                      <a:cubicBezTo>
                        <a:pt x="0" y="6"/>
                        <a:pt x="0" y="6"/>
                        <a:pt x="0" y="6"/>
                      </a:cubicBezTo>
                      <a:cubicBezTo>
                        <a:pt x="12" y="6"/>
                        <a:pt x="12" y="6"/>
                        <a:pt x="12" y="6"/>
                      </a:cubicBezTo>
                      <a:cubicBezTo>
                        <a:pt x="14" y="6"/>
                        <a:pt x="16" y="8"/>
                        <a:pt x="16" y="10"/>
                      </a:cubicBezTo>
                      <a:cubicBezTo>
                        <a:pt x="16" y="12"/>
                        <a:pt x="14" y="13"/>
                        <a:pt x="12" y="13"/>
                      </a:cubicBezTo>
                      <a:cubicBezTo>
                        <a:pt x="0" y="13"/>
                        <a:pt x="0" y="13"/>
                        <a:pt x="0" y="13"/>
                      </a:cubicBezTo>
                      <a:cubicBezTo>
                        <a:pt x="0" y="19"/>
                        <a:pt x="0" y="19"/>
                        <a:pt x="0" y="19"/>
                      </a:cubicBezTo>
                      <a:cubicBezTo>
                        <a:pt x="12" y="19"/>
                        <a:pt x="12" y="19"/>
                        <a:pt x="12" y="19"/>
                      </a:cubicBezTo>
                      <a:cubicBezTo>
                        <a:pt x="18" y="19"/>
                        <a:pt x="22" y="15"/>
                        <a:pt x="22" y="10"/>
                      </a:cubicBezTo>
                      <a:cubicBezTo>
                        <a:pt x="22" y="4"/>
                        <a:pt x="18" y="0"/>
                        <a:pt x="12" y="0"/>
                      </a:cubicBezTo>
                      <a:close/>
                      <a:moveTo>
                        <a:pt x="12" y="0"/>
                      </a:move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14">
                  <a:extLst>
                    <a:ext uri="{FF2B5EF4-FFF2-40B4-BE49-F238E27FC236}">
                      <a16:creationId xmlns:a16="http://schemas.microsoft.com/office/drawing/2014/main" id="{89DFF59A-C516-422D-A11C-57C21A6BFD17}"/>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close/>
                      <a:moveTo>
                        <a:pt x="15" y="80"/>
                      </a:moveTo>
                      <a:lnTo>
                        <a:pt x="1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5">
                  <a:extLst>
                    <a:ext uri="{FF2B5EF4-FFF2-40B4-BE49-F238E27FC236}">
                      <a16:creationId xmlns:a16="http://schemas.microsoft.com/office/drawing/2014/main" id="{3655DC5F-16DD-42C6-99B1-B91B25587D46}"/>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moveTo>
                        <a:pt x="15" y="80"/>
                      </a:moveTo>
                      <a:lnTo>
                        <a:pt x="15"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16">
                  <a:extLst>
                    <a:ext uri="{FF2B5EF4-FFF2-40B4-BE49-F238E27FC236}">
                      <a16:creationId xmlns:a16="http://schemas.microsoft.com/office/drawing/2014/main" id="{4DFC0E92-BB50-48C6-B4D8-FA1FFB3EE3D3}"/>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close/>
                      <a:moveTo>
                        <a:pt x="59" y="80"/>
                      </a:moveTo>
                      <a:lnTo>
                        <a:pt x="59"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7">
                  <a:extLst>
                    <a:ext uri="{FF2B5EF4-FFF2-40B4-BE49-F238E27FC236}">
                      <a16:creationId xmlns:a16="http://schemas.microsoft.com/office/drawing/2014/main" id="{FCEAC6E6-15DA-4428-AAFA-A73EEB12319A}"/>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moveTo>
                        <a:pt x="59" y="80"/>
                      </a:moveTo>
                      <a:lnTo>
                        <a:pt x="59"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18">
                  <a:extLst>
                    <a:ext uri="{FF2B5EF4-FFF2-40B4-BE49-F238E27FC236}">
                      <a16:creationId xmlns:a16="http://schemas.microsoft.com/office/drawing/2014/main" id="{582EF0CD-670E-42FB-A2FE-2CFDECD66535}"/>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close/>
                      <a:moveTo>
                        <a:pt x="59" y="0"/>
                      </a:move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19">
                  <a:extLst>
                    <a:ext uri="{FF2B5EF4-FFF2-40B4-BE49-F238E27FC236}">
                      <a16:creationId xmlns:a16="http://schemas.microsoft.com/office/drawing/2014/main" id="{0D7E8A39-984E-4996-9803-5D2A2D65CF7A}"/>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moveTo>
                        <a:pt x="59" y="0"/>
                      </a:moveTo>
                      <a:lnTo>
                        <a:pt x="5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20">
                  <a:extLst>
                    <a:ext uri="{FF2B5EF4-FFF2-40B4-BE49-F238E27FC236}">
                      <a16:creationId xmlns:a16="http://schemas.microsoft.com/office/drawing/2014/main" id="{91D688C2-5EC1-4DE1-BB98-F196E0BD0270}"/>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close/>
                      <a:moveTo>
                        <a:pt x="15" y="0"/>
                      </a:move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21">
                  <a:extLst>
                    <a:ext uri="{FF2B5EF4-FFF2-40B4-BE49-F238E27FC236}">
                      <a16:creationId xmlns:a16="http://schemas.microsoft.com/office/drawing/2014/main" id="{208512DD-E2F7-4ECF-9456-B5F2C5BDF266}"/>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moveTo>
                        <a:pt x="15" y="0"/>
                      </a:moveTo>
                      <a:lnTo>
                        <a:pt x="15"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117" name="Rectangle 116">
              <a:extLst>
                <a:ext uri="{FF2B5EF4-FFF2-40B4-BE49-F238E27FC236}">
                  <a16:creationId xmlns:a16="http://schemas.microsoft.com/office/drawing/2014/main" id="{FD47A37E-086A-4F8D-B476-8369BC286C5F}"/>
                </a:ext>
              </a:extLst>
            </p:cNvPr>
            <p:cNvSpPr/>
            <p:nvPr/>
          </p:nvSpPr>
          <p:spPr>
            <a:xfrm>
              <a:off x="3523802" y="3263086"/>
              <a:ext cx="2042110" cy="830997"/>
            </a:xfrm>
            <a:prstGeom prst="rect">
              <a:avLst/>
            </a:prstGeom>
          </p:spPr>
          <p:txBody>
            <a:bodyPr wrap="square">
              <a:spAutoFit/>
            </a:bodyPr>
            <a:lstStyle/>
            <a:p>
              <a:pPr algn="ct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ever since the 1500s, when an make a survived not</a:t>
              </a:r>
            </a:p>
          </p:txBody>
        </p:sp>
      </p:grpSp>
      <p:sp>
        <p:nvSpPr>
          <p:cNvPr id="133" name="Rectangle 132">
            <a:extLst>
              <a:ext uri="{FF2B5EF4-FFF2-40B4-BE49-F238E27FC236}">
                <a16:creationId xmlns:a16="http://schemas.microsoft.com/office/drawing/2014/main" id="{29BB274C-22E6-479C-B356-B1A42377149A}"/>
              </a:ext>
            </a:extLst>
          </p:cNvPr>
          <p:cNvSpPr/>
          <p:nvPr/>
        </p:nvSpPr>
        <p:spPr>
          <a:xfrm>
            <a:off x="1536167" y="5090996"/>
            <a:ext cx="9119667" cy="1015663"/>
          </a:xfrm>
          <a:prstGeom prst="rect">
            <a:avLst/>
          </a:prstGeom>
        </p:spPr>
        <p:txBody>
          <a:bodyPr wrap="square">
            <a:spAutoFit/>
          </a:bodyPr>
          <a:lstStyle/>
          <a:p>
            <a:pPr algn="ctr">
              <a:lnSpc>
                <a:spcPts val="2400"/>
              </a:lnSpc>
            </a:pPr>
            <a:r>
              <a:rPr lang="en-US" sz="1200" dirty="0">
                <a:latin typeface="Montserrat Light" panose="00000400000000000000" pitchFamily="50" charset="0"/>
                <a:ea typeface="Lato" panose="020F0502020204030203" pitchFamily="34" charset="0"/>
                <a:cs typeface="Lato" panose="020F0502020204030203" pitchFamily="34" charset="0"/>
              </a:rPr>
              <a:t>Lorem Ipsum </a:t>
            </a:r>
            <a:r>
              <a:rPr lang="en-US" sz="1300" dirty="0">
                <a:latin typeface="Montserrat Light" panose="00000400000000000000" pitchFamily="50" charset="0"/>
                <a:ea typeface="Lato" panose="020F0502020204030203" pitchFamily="34" charset="0"/>
                <a:cs typeface="Lato" panose="020F0502020204030203" pitchFamily="34" charset="0"/>
              </a:rPr>
              <a:t>is </a:t>
            </a:r>
            <a:r>
              <a:rPr lang="en-US" sz="1200" dirty="0">
                <a:latin typeface="Montserrat Light" panose="00000400000000000000" pitchFamily="50" charset="0"/>
                <a:ea typeface="Lato" panose="020F0502020204030203" pitchFamily="34" charset="0"/>
                <a:cs typeface="Lato" panose="020F0502020204030203" pitchFamily="34" charset="0"/>
              </a:rPr>
              <a:t>simply dummy text of the printing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200" dirty="0" err="1">
                <a:latin typeface="Montserrat Light" panose="00000400000000000000" pitchFamily="50" charset="0"/>
                <a:ea typeface="Lato" panose="020F0502020204030203" pitchFamily="34" charset="0"/>
                <a:cs typeface="Lato" panose="020F0502020204030203" pitchFamily="34" charset="0"/>
              </a:rPr>
              <a:t>popularised</a:t>
            </a:r>
            <a:r>
              <a:rPr lang="en-US" sz="1200" dirty="0">
                <a:latin typeface="Montserrat Light" panose="00000400000000000000" pitchFamily="50" charset="0"/>
                <a:ea typeface="Lato" panose="020F0502020204030203" pitchFamily="34" charset="0"/>
                <a:cs typeface="Lato" panose="020F0502020204030203" pitchFamily="34" charset="0"/>
              </a:rPr>
              <a:t> </a:t>
            </a:r>
          </a:p>
        </p:txBody>
      </p:sp>
      <p:sp>
        <p:nvSpPr>
          <p:cNvPr id="60" name="Title 20">
            <a:extLst>
              <a:ext uri="{FF2B5EF4-FFF2-40B4-BE49-F238E27FC236}">
                <a16:creationId xmlns:a16="http://schemas.microsoft.com/office/drawing/2014/main" id="{49EE9EDE-06E6-4488-A3D4-4545288B2029}"/>
              </a:ext>
            </a:extLst>
          </p:cNvPr>
          <p:cNvSpPr txBox="1">
            <a:spLocks/>
          </p:cNvSpPr>
          <p:nvPr/>
        </p:nvSpPr>
        <p:spPr>
          <a:xfrm>
            <a:off x="3444455" y="513348"/>
            <a:ext cx="5218009" cy="49860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Project</a:t>
            </a:r>
            <a:r>
              <a:rPr lang="en-US" sz="3200" b="1" dirty="0">
                <a:latin typeface="Open Sans" panose="020B0606030504020204" pitchFamily="34" charset="0"/>
                <a:ea typeface="Open Sans" panose="020B0606030504020204" pitchFamily="34" charset="0"/>
                <a:cs typeface="Open Sans" panose="020B0606030504020204" pitchFamily="34" charset="0"/>
              </a:rPr>
              <a:t> </a:t>
            </a:r>
            <a:r>
              <a:rPr lang="en-US" sz="3200" b="1" dirty="0">
                <a:ea typeface="Open Sans" panose="020B0606030504020204" pitchFamily="34" charset="0"/>
                <a:cs typeface="Open Sans" panose="020B0606030504020204" pitchFamily="34" charset="0"/>
              </a:rPr>
              <a:t>Introduction</a:t>
            </a:r>
          </a:p>
        </p:txBody>
      </p:sp>
      <p:sp>
        <p:nvSpPr>
          <p:cNvPr id="61" name="Subtitle 22">
            <a:extLst>
              <a:ext uri="{FF2B5EF4-FFF2-40B4-BE49-F238E27FC236}">
                <a16:creationId xmlns:a16="http://schemas.microsoft.com/office/drawing/2014/main" id="{9EC80CE6-87D2-457E-A345-62EA620CBE7B}"/>
              </a:ext>
            </a:extLst>
          </p:cNvPr>
          <p:cNvSpPr txBox="1">
            <a:spLocks/>
          </p:cNvSpPr>
          <p:nvPr/>
        </p:nvSpPr>
        <p:spPr>
          <a:xfrm>
            <a:off x="1149761" y="1047634"/>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ea typeface="Open Sans" panose="020B0606030504020204" pitchFamily="34" charset="0"/>
                <a:cs typeface="Open Sans" panose="020B0606030504020204" pitchFamily="34" charset="0"/>
              </a:rPr>
              <a:t>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 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a:t>
            </a:r>
          </a:p>
        </p:txBody>
      </p:sp>
    </p:spTree>
    <p:extLst>
      <p:ext uri="{BB962C8B-B14F-4D97-AF65-F5344CB8AC3E}">
        <p14:creationId xmlns:p14="http://schemas.microsoft.com/office/powerpoint/2010/main" val="185815489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Picture Placeholder 77">
            <a:extLst>
              <a:ext uri="{FF2B5EF4-FFF2-40B4-BE49-F238E27FC236}">
                <a16:creationId xmlns:a16="http://schemas.microsoft.com/office/drawing/2014/main" id="{58620D89-ADE1-4C32-8C42-2AA76D000AB2}"/>
              </a:ext>
            </a:extLst>
          </p:cNvPr>
          <p:cNvPicPr>
            <a:picLocks noGrp="1" noChangeAspect="1"/>
          </p:cNvPicPr>
          <p:nvPr>
            <p:ph type="pic" sz="quarter" idx="10"/>
          </p:nvPr>
        </p:nvPicPr>
        <p:blipFill>
          <a:blip r:embed="rId3">
            <a:extLst>
              <a:ext uri="{BEBA8EAE-BF5A-486C-A8C5-ECC9F3942E4B}">
                <a14:imgProps xmlns:a14="http://schemas.microsoft.com/office/drawing/2010/main">
                  <a14:imgLayer r:embed="rId4">
                    <a14:imgEffect>
                      <a14:saturation sat="0"/>
                    </a14:imgEffect>
                  </a14:imgLayer>
                </a14:imgProps>
              </a:ext>
            </a:extLst>
          </a:blip>
          <a:srcRect t="7647" b="7647"/>
          <a:stretch>
            <a:fillRect/>
          </a:stretch>
        </p:blipFill>
        <p:spPr/>
      </p:pic>
      <p:sp>
        <p:nvSpPr>
          <p:cNvPr id="6" name="Rectangle 5">
            <a:extLst>
              <a:ext uri="{FF2B5EF4-FFF2-40B4-BE49-F238E27FC236}">
                <a16:creationId xmlns:a16="http://schemas.microsoft.com/office/drawing/2014/main" id="{9823F2EE-4BA2-400C-B798-1B8FAD45FFBE}"/>
              </a:ext>
            </a:extLst>
          </p:cNvPr>
          <p:cNvSpPr/>
          <p:nvPr/>
        </p:nvSpPr>
        <p:spPr>
          <a:xfrm>
            <a:off x="0" y="0"/>
            <a:ext cx="12192000" cy="6858000"/>
          </a:xfrm>
          <a:prstGeom prst="rect">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4" name="Group 63">
            <a:extLst>
              <a:ext uri="{FF2B5EF4-FFF2-40B4-BE49-F238E27FC236}">
                <a16:creationId xmlns:a16="http://schemas.microsoft.com/office/drawing/2014/main" id="{613304A2-6893-4227-8B73-FBF892B7458F}"/>
              </a:ext>
            </a:extLst>
          </p:cNvPr>
          <p:cNvGrpSpPr/>
          <p:nvPr/>
        </p:nvGrpSpPr>
        <p:grpSpPr>
          <a:xfrm>
            <a:off x="4750199" y="2480932"/>
            <a:ext cx="2707225" cy="3416750"/>
            <a:chOff x="4742387" y="1955350"/>
            <a:chExt cx="2707225" cy="3416750"/>
          </a:xfrm>
          <a:solidFill>
            <a:schemeClr val="bg1"/>
          </a:solidFill>
        </p:grpSpPr>
        <p:grpSp>
          <p:nvGrpSpPr>
            <p:cNvPr id="65" name="Group 64">
              <a:extLst>
                <a:ext uri="{FF2B5EF4-FFF2-40B4-BE49-F238E27FC236}">
                  <a16:creationId xmlns:a16="http://schemas.microsoft.com/office/drawing/2014/main" id="{DF524F52-27D9-42EE-9DC6-F5EF1B7E95FD}"/>
                </a:ext>
              </a:extLst>
            </p:cNvPr>
            <p:cNvGrpSpPr/>
            <p:nvPr/>
          </p:nvGrpSpPr>
          <p:grpSpPr>
            <a:xfrm>
              <a:off x="4742387" y="1955350"/>
              <a:ext cx="2707225" cy="3416750"/>
              <a:chOff x="1636484" y="1955350"/>
              <a:chExt cx="2707225" cy="3131141"/>
            </a:xfrm>
            <a:grpFill/>
          </p:grpSpPr>
          <p:sp>
            <p:nvSpPr>
              <p:cNvPr id="69" name="Rectangle 68">
                <a:extLst>
                  <a:ext uri="{FF2B5EF4-FFF2-40B4-BE49-F238E27FC236}">
                    <a16:creationId xmlns:a16="http://schemas.microsoft.com/office/drawing/2014/main" id="{0D01EC8D-C7F8-4FB0-89AA-E6DF77EB7717}"/>
                  </a:ext>
                </a:extLst>
              </p:cNvPr>
              <p:cNvSpPr/>
              <p:nvPr/>
            </p:nvSpPr>
            <p:spPr>
              <a:xfrm>
                <a:off x="1636484" y="1955350"/>
                <a:ext cx="2707225" cy="31311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404A9279-49C4-44EF-9919-455D4471F59D}"/>
                  </a:ext>
                </a:extLst>
              </p:cNvPr>
              <p:cNvSpPr/>
              <p:nvPr/>
            </p:nvSpPr>
            <p:spPr>
              <a:xfrm>
                <a:off x="1636484" y="1955350"/>
                <a:ext cx="2707225" cy="31311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8" name="Rectangle 67">
              <a:extLst>
                <a:ext uri="{FF2B5EF4-FFF2-40B4-BE49-F238E27FC236}">
                  <a16:creationId xmlns:a16="http://schemas.microsoft.com/office/drawing/2014/main" id="{929EDBAD-9605-4E28-B29E-796FD1052C4D}"/>
                </a:ext>
              </a:extLst>
            </p:cNvPr>
            <p:cNvSpPr/>
            <p:nvPr/>
          </p:nvSpPr>
          <p:spPr>
            <a:xfrm>
              <a:off x="4742387" y="1955350"/>
              <a:ext cx="2707225" cy="31311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 name="Slide Number Placeholder 4">
            <a:extLst>
              <a:ext uri="{FF2B5EF4-FFF2-40B4-BE49-F238E27FC236}">
                <a16:creationId xmlns:a16="http://schemas.microsoft.com/office/drawing/2014/main" id="{CD07B616-CF31-423F-B036-2D6D4B29ED15}"/>
              </a:ext>
            </a:extLst>
          </p:cNvPr>
          <p:cNvSpPr>
            <a:spLocks noGrp="1"/>
          </p:cNvSpPr>
          <p:nvPr>
            <p:ph type="sldNum" sz="quarter" idx="4294967295"/>
          </p:nvPr>
        </p:nvSpPr>
        <p:spPr>
          <a:xfrm>
            <a:off x="11376268" y="6299200"/>
            <a:ext cx="393700" cy="365125"/>
          </a:xfrm>
        </p:spPr>
        <p:txBody>
          <a:bodyPr/>
          <a:lstStyle/>
          <a:p>
            <a:fld id="{24DE6E60-BC42-428C-9E35-157D8C1638FB}" type="slidenum">
              <a:rPr lang="en-US" smtClean="0">
                <a:solidFill>
                  <a:schemeClr val="accent3"/>
                </a:solidFill>
              </a:rPr>
              <a:pPr/>
              <a:t>7</a:t>
            </a:fld>
            <a:endParaRPr lang="en-US" dirty="0">
              <a:solidFill>
                <a:schemeClr val="accent3"/>
              </a:solidFill>
            </a:endParaRPr>
          </a:p>
        </p:txBody>
      </p:sp>
      <p:grpSp>
        <p:nvGrpSpPr>
          <p:cNvPr id="71" name="Group 70">
            <a:extLst>
              <a:ext uri="{FF2B5EF4-FFF2-40B4-BE49-F238E27FC236}">
                <a16:creationId xmlns:a16="http://schemas.microsoft.com/office/drawing/2014/main" id="{B4121D7A-EF1B-42AC-8EB5-DCD5A88CC7B1}"/>
              </a:ext>
            </a:extLst>
          </p:cNvPr>
          <p:cNvGrpSpPr/>
          <p:nvPr/>
        </p:nvGrpSpPr>
        <p:grpSpPr>
          <a:xfrm>
            <a:off x="7775171" y="2480932"/>
            <a:ext cx="2707225" cy="3416750"/>
            <a:chOff x="4742387" y="1955350"/>
            <a:chExt cx="2707225" cy="3416750"/>
          </a:xfrm>
          <a:solidFill>
            <a:schemeClr val="bg1"/>
          </a:solidFill>
        </p:grpSpPr>
        <p:grpSp>
          <p:nvGrpSpPr>
            <p:cNvPr id="72" name="Group 71">
              <a:extLst>
                <a:ext uri="{FF2B5EF4-FFF2-40B4-BE49-F238E27FC236}">
                  <a16:creationId xmlns:a16="http://schemas.microsoft.com/office/drawing/2014/main" id="{689D69E3-D558-449A-A81B-CD5D17DCFC1A}"/>
                </a:ext>
              </a:extLst>
            </p:cNvPr>
            <p:cNvGrpSpPr/>
            <p:nvPr/>
          </p:nvGrpSpPr>
          <p:grpSpPr>
            <a:xfrm>
              <a:off x="4742387" y="1955350"/>
              <a:ext cx="2707225" cy="3416750"/>
              <a:chOff x="1636484" y="1955350"/>
              <a:chExt cx="2707225" cy="3131141"/>
            </a:xfrm>
            <a:grpFill/>
          </p:grpSpPr>
          <p:sp>
            <p:nvSpPr>
              <p:cNvPr id="74" name="Rectangle 73">
                <a:extLst>
                  <a:ext uri="{FF2B5EF4-FFF2-40B4-BE49-F238E27FC236}">
                    <a16:creationId xmlns:a16="http://schemas.microsoft.com/office/drawing/2014/main" id="{69B69DDC-BB55-4D87-B786-05652154B9F4}"/>
                  </a:ext>
                </a:extLst>
              </p:cNvPr>
              <p:cNvSpPr/>
              <p:nvPr/>
            </p:nvSpPr>
            <p:spPr>
              <a:xfrm>
                <a:off x="1636484" y="1955350"/>
                <a:ext cx="2707225" cy="31311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3234CBF5-6A70-4F99-BF8F-1C45C0173268}"/>
                  </a:ext>
                </a:extLst>
              </p:cNvPr>
              <p:cNvSpPr/>
              <p:nvPr/>
            </p:nvSpPr>
            <p:spPr>
              <a:xfrm>
                <a:off x="1636484" y="1955350"/>
                <a:ext cx="2707225" cy="31311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3" name="Rectangle 72">
              <a:extLst>
                <a:ext uri="{FF2B5EF4-FFF2-40B4-BE49-F238E27FC236}">
                  <a16:creationId xmlns:a16="http://schemas.microsoft.com/office/drawing/2014/main" id="{17771FAD-1FE8-4B82-A01B-2FFECF11FC1B}"/>
                </a:ext>
              </a:extLst>
            </p:cNvPr>
            <p:cNvSpPr/>
            <p:nvPr/>
          </p:nvSpPr>
          <p:spPr>
            <a:xfrm>
              <a:off x="4742387" y="1955350"/>
              <a:ext cx="2707225" cy="31311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8" name="Group 47">
            <a:extLst>
              <a:ext uri="{FF2B5EF4-FFF2-40B4-BE49-F238E27FC236}">
                <a16:creationId xmlns:a16="http://schemas.microsoft.com/office/drawing/2014/main" id="{054821AB-E759-4D6C-932A-A3A7761C1232}"/>
              </a:ext>
            </a:extLst>
          </p:cNvPr>
          <p:cNvGrpSpPr/>
          <p:nvPr/>
        </p:nvGrpSpPr>
        <p:grpSpPr>
          <a:xfrm>
            <a:off x="5034869" y="2883537"/>
            <a:ext cx="2122262" cy="2611540"/>
            <a:chOff x="5034867" y="2070028"/>
            <a:chExt cx="2122262" cy="2611540"/>
          </a:xfrm>
        </p:grpSpPr>
        <p:grpSp>
          <p:nvGrpSpPr>
            <p:cNvPr id="49" name="Group 48">
              <a:extLst>
                <a:ext uri="{FF2B5EF4-FFF2-40B4-BE49-F238E27FC236}">
                  <a16:creationId xmlns:a16="http://schemas.microsoft.com/office/drawing/2014/main" id="{3FA8940C-69AB-4F51-A18A-270AF29C987B}"/>
                </a:ext>
              </a:extLst>
            </p:cNvPr>
            <p:cNvGrpSpPr/>
            <p:nvPr/>
          </p:nvGrpSpPr>
          <p:grpSpPr>
            <a:xfrm>
              <a:off x="5034867" y="2070028"/>
              <a:ext cx="2122262" cy="1368830"/>
              <a:chOff x="5034868" y="2019343"/>
              <a:chExt cx="2122262" cy="1368830"/>
            </a:xfrm>
          </p:grpSpPr>
          <p:sp>
            <p:nvSpPr>
              <p:cNvPr id="52" name="Freeform 11">
                <a:extLst>
                  <a:ext uri="{FF2B5EF4-FFF2-40B4-BE49-F238E27FC236}">
                    <a16:creationId xmlns:a16="http://schemas.microsoft.com/office/drawing/2014/main" id="{3020A5FC-37E0-49D1-8586-0080892D5127}"/>
                  </a:ext>
                </a:extLst>
              </p:cNvPr>
              <p:cNvSpPr>
                <a:spLocks/>
              </p:cNvSpPr>
              <p:nvPr/>
            </p:nvSpPr>
            <p:spPr bwMode="auto">
              <a:xfrm>
                <a:off x="5918389" y="2238395"/>
                <a:ext cx="355221" cy="291786"/>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tx1">
                  <a:lumMod val="75000"/>
                  <a:lumOff val="25000"/>
                </a:schemeClr>
              </a:solidFill>
              <a:ln>
                <a:noFill/>
              </a:ln>
            </p:spPr>
            <p:txBody>
              <a:bodyPr wrap="square" lIns="0" tIns="0" rIns="0" bIns="0">
                <a:noAutofit/>
              </a:bodyPr>
              <a:lstStyle/>
              <a:p>
                <a:endParaRPr lang="en-US"/>
              </a:p>
            </p:txBody>
          </p:sp>
          <p:sp>
            <p:nvSpPr>
              <p:cNvPr id="53" name="Oval 52">
                <a:extLst>
                  <a:ext uri="{FF2B5EF4-FFF2-40B4-BE49-F238E27FC236}">
                    <a16:creationId xmlns:a16="http://schemas.microsoft.com/office/drawing/2014/main" id="{B700E5E6-D6C9-4F62-8E84-0C38151987CF}"/>
                  </a:ext>
                </a:extLst>
              </p:cNvPr>
              <p:cNvSpPr/>
              <p:nvPr/>
            </p:nvSpPr>
            <p:spPr>
              <a:xfrm rot="10800000">
                <a:off x="5731054" y="2019343"/>
                <a:ext cx="729890" cy="729890"/>
              </a:xfrm>
              <a:prstGeom prst="ellipse">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4" name="Group 53">
                <a:extLst>
                  <a:ext uri="{FF2B5EF4-FFF2-40B4-BE49-F238E27FC236}">
                    <a16:creationId xmlns:a16="http://schemas.microsoft.com/office/drawing/2014/main" id="{8B938E7A-5410-48A8-B2BF-283D7AE03972}"/>
                  </a:ext>
                </a:extLst>
              </p:cNvPr>
              <p:cNvGrpSpPr/>
              <p:nvPr/>
            </p:nvGrpSpPr>
            <p:grpSpPr>
              <a:xfrm>
                <a:off x="5034868" y="2840838"/>
                <a:ext cx="2122262" cy="547335"/>
                <a:chOff x="1040038" y="2423885"/>
                <a:chExt cx="2122262" cy="547335"/>
              </a:xfrm>
            </p:grpSpPr>
            <p:sp>
              <p:nvSpPr>
                <p:cNvPr id="55" name="TextBox 54">
                  <a:extLst>
                    <a:ext uri="{FF2B5EF4-FFF2-40B4-BE49-F238E27FC236}">
                      <a16:creationId xmlns:a16="http://schemas.microsoft.com/office/drawing/2014/main" id="{3EF7CF73-45EC-46D4-B80D-D3F9AD710E86}"/>
                    </a:ext>
                  </a:extLst>
                </p:cNvPr>
                <p:cNvSpPr txBox="1"/>
                <p:nvPr/>
              </p:nvSpPr>
              <p:spPr>
                <a:xfrm>
                  <a:off x="1040038" y="2423885"/>
                  <a:ext cx="2122262" cy="323165"/>
                </a:xfrm>
                <a:prstGeom prst="rect">
                  <a:avLst/>
                </a:prstGeom>
                <a:noFill/>
              </p:spPr>
              <p:txBody>
                <a:bodyPr wrap="square" rtlCol="0">
                  <a:spAutoFit/>
                </a:bodyPr>
                <a:lstStyle/>
                <a:p>
                  <a:pPr algn="ctr"/>
                  <a:r>
                    <a:rPr lang="en-US" sz="15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56" name="TextBox 55">
                  <a:extLst>
                    <a:ext uri="{FF2B5EF4-FFF2-40B4-BE49-F238E27FC236}">
                      <a16:creationId xmlns:a16="http://schemas.microsoft.com/office/drawing/2014/main" id="{A90A05CE-CA7F-45C1-AC0E-5B5B05ACF185}"/>
                    </a:ext>
                  </a:extLst>
                </p:cNvPr>
                <p:cNvSpPr txBox="1"/>
                <p:nvPr/>
              </p:nvSpPr>
              <p:spPr>
                <a:xfrm>
                  <a:off x="1453470" y="2694221"/>
                  <a:ext cx="1295400"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text</a:t>
                  </a:r>
                </a:p>
              </p:txBody>
            </p:sp>
          </p:grpSp>
        </p:grpSp>
        <p:sp>
          <p:nvSpPr>
            <p:cNvPr id="50" name="TextBox 49">
              <a:extLst>
                <a:ext uri="{FF2B5EF4-FFF2-40B4-BE49-F238E27FC236}">
                  <a16:creationId xmlns:a16="http://schemas.microsoft.com/office/drawing/2014/main" id="{AA114B31-708F-4CA4-8D55-4DD3EF788F48}"/>
                </a:ext>
              </a:extLst>
            </p:cNvPr>
            <p:cNvSpPr txBox="1"/>
            <p:nvPr/>
          </p:nvSpPr>
          <p:spPr>
            <a:xfrm>
              <a:off x="5034867" y="3768498"/>
              <a:ext cx="2122262" cy="913070"/>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 literature dummy.</a:t>
              </a:r>
            </a:p>
          </p:txBody>
        </p:sp>
        <p:cxnSp>
          <p:nvCxnSpPr>
            <p:cNvPr id="51" name="Straight Connector 50">
              <a:extLst>
                <a:ext uri="{FF2B5EF4-FFF2-40B4-BE49-F238E27FC236}">
                  <a16:creationId xmlns:a16="http://schemas.microsoft.com/office/drawing/2014/main" id="{359C4870-1B18-4B8C-ABE2-349230D3591D}"/>
                </a:ext>
              </a:extLst>
            </p:cNvPr>
            <p:cNvCxnSpPr>
              <a:cxnSpLocks/>
            </p:cNvCxnSpPr>
            <p:nvPr/>
          </p:nvCxnSpPr>
          <p:spPr>
            <a:xfrm>
              <a:off x="5225366" y="3590134"/>
              <a:ext cx="174126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0" name="Group 29">
            <a:extLst>
              <a:ext uri="{FF2B5EF4-FFF2-40B4-BE49-F238E27FC236}">
                <a16:creationId xmlns:a16="http://schemas.microsoft.com/office/drawing/2014/main" id="{3FEFC6D6-A1DD-4EAF-A60D-A467441C94B6}"/>
              </a:ext>
            </a:extLst>
          </p:cNvPr>
          <p:cNvGrpSpPr/>
          <p:nvPr/>
        </p:nvGrpSpPr>
        <p:grpSpPr>
          <a:xfrm>
            <a:off x="1709605" y="2480932"/>
            <a:ext cx="2707225" cy="3416750"/>
            <a:chOff x="4742387" y="1955350"/>
            <a:chExt cx="2707225" cy="3416750"/>
          </a:xfrm>
          <a:solidFill>
            <a:schemeClr val="bg1"/>
          </a:solidFill>
        </p:grpSpPr>
        <p:grpSp>
          <p:nvGrpSpPr>
            <p:cNvPr id="31" name="Group 30">
              <a:extLst>
                <a:ext uri="{FF2B5EF4-FFF2-40B4-BE49-F238E27FC236}">
                  <a16:creationId xmlns:a16="http://schemas.microsoft.com/office/drawing/2014/main" id="{ED9F52BD-28C9-4BA8-91C9-35BF747155DF}"/>
                </a:ext>
              </a:extLst>
            </p:cNvPr>
            <p:cNvGrpSpPr/>
            <p:nvPr/>
          </p:nvGrpSpPr>
          <p:grpSpPr>
            <a:xfrm>
              <a:off x="4742387" y="1955350"/>
              <a:ext cx="2707225" cy="3416750"/>
              <a:chOff x="1636484" y="1955350"/>
              <a:chExt cx="2707225" cy="3131141"/>
            </a:xfrm>
            <a:grpFill/>
          </p:grpSpPr>
          <p:sp>
            <p:nvSpPr>
              <p:cNvPr id="33" name="Rectangle 32">
                <a:extLst>
                  <a:ext uri="{FF2B5EF4-FFF2-40B4-BE49-F238E27FC236}">
                    <a16:creationId xmlns:a16="http://schemas.microsoft.com/office/drawing/2014/main" id="{5030C6EE-1C9F-43B1-943F-C9E5187C9CBE}"/>
                  </a:ext>
                </a:extLst>
              </p:cNvPr>
              <p:cNvSpPr/>
              <p:nvPr/>
            </p:nvSpPr>
            <p:spPr>
              <a:xfrm>
                <a:off x="1636484" y="1955350"/>
                <a:ext cx="2707225" cy="31311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EA56D4D5-815E-4DC7-BB3A-6CAA8F055F20}"/>
                  </a:ext>
                </a:extLst>
              </p:cNvPr>
              <p:cNvSpPr/>
              <p:nvPr/>
            </p:nvSpPr>
            <p:spPr>
              <a:xfrm>
                <a:off x="1636484" y="1955350"/>
                <a:ext cx="2707225" cy="31311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Rectangle 31">
              <a:extLst>
                <a:ext uri="{FF2B5EF4-FFF2-40B4-BE49-F238E27FC236}">
                  <a16:creationId xmlns:a16="http://schemas.microsoft.com/office/drawing/2014/main" id="{596950C3-5960-4330-B7F7-FF6301AF7B36}"/>
                </a:ext>
              </a:extLst>
            </p:cNvPr>
            <p:cNvSpPr/>
            <p:nvPr/>
          </p:nvSpPr>
          <p:spPr>
            <a:xfrm>
              <a:off x="4742387" y="1955350"/>
              <a:ext cx="2707225" cy="31311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6" name="Group 35">
            <a:extLst>
              <a:ext uri="{FF2B5EF4-FFF2-40B4-BE49-F238E27FC236}">
                <a16:creationId xmlns:a16="http://schemas.microsoft.com/office/drawing/2014/main" id="{0BF89A75-DF4E-4481-9DA1-9DB9993F8359}"/>
              </a:ext>
            </a:extLst>
          </p:cNvPr>
          <p:cNvGrpSpPr/>
          <p:nvPr/>
        </p:nvGrpSpPr>
        <p:grpSpPr>
          <a:xfrm>
            <a:off x="8067652" y="2883537"/>
            <a:ext cx="2122262" cy="2611540"/>
            <a:chOff x="8939056" y="2070028"/>
            <a:chExt cx="2122262" cy="2611540"/>
          </a:xfrm>
        </p:grpSpPr>
        <p:grpSp>
          <p:nvGrpSpPr>
            <p:cNvPr id="37" name="Group 36">
              <a:extLst>
                <a:ext uri="{FF2B5EF4-FFF2-40B4-BE49-F238E27FC236}">
                  <a16:creationId xmlns:a16="http://schemas.microsoft.com/office/drawing/2014/main" id="{F5B7DA29-9720-4F9D-9D07-503F6A5B7FD6}"/>
                </a:ext>
              </a:extLst>
            </p:cNvPr>
            <p:cNvGrpSpPr/>
            <p:nvPr/>
          </p:nvGrpSpPr>
          <p:grpSpPr>
            <a:xfrm>
              <a:off x="8939056" y="2070028"/>
              <a:ext cx="2122262" cy="1368830"/>
              <a:chOff x="9178436" y="2019343"/>
              <a:chExt cx="2122262" cy="1368830"/>
            </a:xfrm>
          </p:grpSpPr>
          <p:sp>
            <p:nvSpPr>
              <p:cNvPr id="40" name="AutoShape 9">
                <a:extLst>
                  <a:ext uri="{FF2B5EF4-FFF2-40B4-BE49-F238E27FC236}">
                    <a16:creationId xmlns:a16="http://schemas.microsoft.com/office/drawing/2014/main" id="{116A12CB-D0AF-4313-8DCD-65E9B77191B1}"/>
                  </a:ext>
                </a:extLst>
              </p:cNvPr>
              <p:cNvSpPr>
                <a:spLocks/>
              </p:cNvSpPr>
              <p:nvPr/>
            </p:nvSpPr>
            <p:spPr bwMode="auto">
              <a:xfrm>
                <a:off x="10081852" y="2219941"/>
                <a:ext cx="315431" cy="32869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3"/>
              </a:solidFill>
              <a:ln>
                <a:noFill/>
              </a:ln>
            </p:spPr>
            <p:txBody>
              <a:bodyPr lIns="0" tIns="0" rIns="0" bIns="0"/>
              <a:lstStyle/>
              <a:p>
                <a:endParaRPr lang="en-US"/>
              </a:p>
            </p:txBody>
          </p:sp>
          <p:sp>
            <p:nvSpPr>
              <p:cNvPr id="41" name="Oval 40">
                <a:extLst>
                  <a:ext uri="{FF2B5EF4-FFF2-40B4-BE49-F238E27FC236}">
                    <a16:creationId xmlns:a16="http://schemas.microsoft.com/office/drawing/2014/main" id="{9FA443D1-849A-480B-80E4-FDD490A3D711}"/>
                  </a:ext>
                </a:extLst>
              </p:cNvPr>
              <p:cNvSpPr/>
              <p:nvPr/>
            </p:nvSpPr>
            <p:spPr>
              <a:xfrm>
                <a:off x="9874622" y="2019343"/>
                <a:ext cx="729890" cy="729890"/>
              </a:xfrm>
              <a:prstGeom prst="ellipse">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Group 41">
                <a:extLst>
                  <a:ext uri="{FF2B5EF4-FFF2-40B4-BE49-F238E27FC236}">
                    <a16:creationId xmlns:a16="http://schemas.microsoft.com/office/drawing/2014/main" id="{F8DE0B77-33D9-485C-ABC8-F3F478CB623A}"/>
                  </a:ext>
                </a:extLst>
              </p:cNvPr>
              <p:cNvGrpSpPr/>
              <p:nvPr/>
            </p:nvGrpSpPr>
            <p:grpSpPr>
              <a:xfrm>
                <a:off x="9178436" y="2840838"/>
                <a:ext cx="2122262" cy="547335"/>
                <a:chOff x="1040038" y="2423885"/>
                <a:chExt cx="2122262" cy="547335"/>
              </a:xfrm>
            </p:grpSpPr>
            <p:sp>
              <p:nvSpPr>
                <p:cNvPr id="43" name="TextBox 42">
                  <a:extLst>
                    <a:ext uri="{FF2B5EF4-FFF2-40B4-BE49-F238E27FC236}">
                      <a16:creationId xmlns:a16="http://schemas.microsoft.com/office/drawing/2014/main" id="{3012DE6C-9B7C-4429-B37A-947D3D7CF2E4}"/>
                    </a:ext>
                  </a:extLst>
                </p:cNvPr>
                <p:cNvSpPr txBox="1"/>
                <p:nvPr/>
              </p:nvSpPr>
              <p:spPr>
                <a:xfrm>
                  <a:off x="1040038" y="2423885"/>
                  <a:ext cx="2122262" cy="323165"/>
                </a:xfrm>
                <a:prstGeom prst="rect">
                  <a:avLst/>
                </a:prstGeom>
                <a:noFill/>
              </p:spPr>
              <p:txBody>
                <a:bodyPr wrap="square" rtlCol="0">
                  <a:spAutoFit/>
                </a:bodyPr>
                <a:lstStyle/>
                <a:p>
                  <a:pPr algn="ctr"/>
                  <a:r>
                    <a:rPr lang="en-US" sz="15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44" name="TextBox 43">
                  <a:extLst>
                    <a:ext uri="{FF2B5EF4-FFF2-40B4-BE49-F238E27FC236}">
                      <a16:creationId xmlns:a16="http://schemas.microsoft.com/office/drawing/2014/main" id="{8979EBF2-7D61-4904-A68E-B28C48B21B7D}"/>
                    </a:ext>
                  </a:extLst>
                </p:cNvPr>
                <p:cNvSpPr txBox="1"/>
                <p:nvPr/>
              </p:nvSpPr>
              <p:spPr>
                <a:xfrm>
                  <a:off x="1498673" y="2694221"/>
                  <a:ext cx="1204994"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text</a:t>
                  </a:r>
                </a:p>
              </p:txBody>
            </p:sp>
          </p:grpSp>
        </p:grpSp>
        <p:sp>
          <p:nvSpPr>
            <p:cNvPr id="38" name="TextBox 37">
              <a:extLst>
                <a:ext uri="{FF2B5EF4-FFF2-40B4-BE49-F238E27FC236}">
                  <a16:creationId xmlns:a16="http://schemas.microsoft.com/office/drawing/2014/main" id="{569BF092-A96F-4829-A7BF-ED44AC9B7DCD}"/>
                </a:ext>
              </a:extLst>
            </p:cNvPr>
            <p:cNvSpPr txBox="1"/>
            <p:nvPr/>
          </p:nvSpPr>
          <p:spPr>
            <a:xfrm>
              <a:off x="8939056" y="3768498"/>
              <a:ext cx="2122262" cy="913070"/>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 literature dummy.</a:t>
              </a:r>
            </a:p>
          </p:txBody>
        </p:sp>
        <p:cxnSp>
          <p:nvCxnSpPr>
            <p:cNvPr id="39" name="Straight Connector 38">
              <a:extLst>
                <a:ext uri="{FF2B5EF4-FFF2-40B4-BE49-F238E27FC236}">
                  <a16:creationId xmlns:a16="http://schemas.microsoft.com/office/drawing/2014/main" id="{8E97B238-56E9-4A78-89DA-9675356BCB0D}"/>
                </a:ext>
              </a:extLst>
            </p:cNvPr>
            <p:cNvCxnSpPr>
              <a:cxnSpLocks/>
            </p:cNvCxnSpPr>
            <p:nvPr/>
          </p:nvCxnSpPr>
          <p:spPr>
            <a:xfrm>
              <a:off x="9129555" y="3590134"/>
              <a:ext cx="174126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0" name="Group 19">
            <a:extLst>
              <a:ext uri="{FF2B5EF4-FFF2-40B4-BE49-F238E27FC236}">
                <a16:creationId xmlns:a16="http://schemas.microsoft.com/office/drawing/2014/main" id="{A442672C-AE8B-4790-90F8-54BEBDFF3F2E}"/>
              </a:ext>
            </a:extLst>
          </p:cNvPr>
          <p:cNvGrpSpPr/>
          <p:nvPr/>
        </p:nvGrpSpPr>
        <p:grpSpPr>
          <a:xfrm>
            <a:off x="2002086" y="2883537"/>
            <a:ext cx="2122262" cy="2611540"/>
            <a:chOff x="1143452" y="2070028"/>
            <a:chExt cx="2122262" cy="2611540"/>
          </a:xfrm>
        </p:grpSpPr>
        <p:grpSp>
          <p:nvGrpSpPr>
            <p:cNvPr id="21" name="Group 20">
              <a:extLst>
                <a:ext uri="{FF2B5EF4-FFF2-40B4-BE49-F238E27FC236}">
                  <a16:creationId xmlns:a16="http://schemas.microsoft.com/office/drawing/2014/main" id="{95911C72-6ABF-4C61-ACBC-360B349E188F}"/>
                </a:ext>
              </a:extLst>
            </p:cNvPr>
            <p:cNvGrpSpPr/>
            <p:nvPr/>
          </p:nvGrpSpPr>
          <p:grpSpPr>
            <a:xfrm>
              <a:off x="1143452" y="2070028"/>
              <a:ext cx="2122262" cy="1368830"/>
              <a:chOff x="891301" y="2019343"/>
              <a:chExt cx="2122262" cy="1368830"/>
            </a:xfrm>
          </p:grpSpPr>
          <p:sp>
            <p:nvSpPr>
              <p:cNvPr id="24" name="Freeform 5">
                <a:extLst>
                  <a:ext uri="{FF2B5EF4-FFF2-40B4-BE49-F238E27FC236}">
                    <a16:creationId xmlns:a16="http://schemas.microsoft.com/office/drawing/2014/main" id="{FF32FFF5-6154-4103-83A6-DE91F23CA89C}"/>
                  </a:ext>
                </a:extLst>
              </p:cNvPr>
              <p:cNvSpPr>
                <a:spLocks noEditPoints="1"/>
              </p:cNvSpPr>
              <p:nvPr/>
            </p:nvSpPr>
            <p:spPr bwMode="auto">
              <a:xfrm>
                <a:off x="1754421" y="2219582"/>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5" name="Oval 24">
                <a:extLst>
                  <a:ext uri="{FF2B5EF4-FFF2-40B4-BE49-F238E27FC236}">
                    <a16:creationId xmlns:a16="http://schemas.microsoft.com/office/drawing/2014/main" id="{7D8533BC-8A60-4C7B-AC01-BDCCC504F210}"/>
                  </a:ext>
                </a:extLst>
              </p:cNvPr>
              <p:cNvSpPr/>
              <p:nvPr/>
            </p:nvSpPr>
            <p:spPr>
              <a:xfrm>
                <a:off x="1587487" y="2019343"/>
                <a:ext cx="729890" cy="729890"/>
              </a:xfrm>
              <a:prstGeom prst="ellips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6" name="Group 25">
                <a:extLst>
                  <a:ext uri="{FF2B5EF4-FFF2-40B4-BE49-F238E27FC236}">
                    <a16:creationId xmlns:a16="http://schemas.microsoft.com/office/drawing/2014/main" id="{888F32EF-4E72-4EE6-BAC5-8FC551487C6A}"/>
                  </a:ext>
                </a:extLst>
              </p:cNvPr>
              <p:cNvGrpSpPr/>
              <p:nvPr/>
            </p:nvGrpSpPr>
            <p:grpSpPr>
              <a:xfrm>
                <a:off x="891301" y="2840838"/>
                <a:ext cx="2122262" cy="547335"/>
                <a:chOff x="1040038" y="2423885"/>
                <a:chExt cx="2122262" cy="547335"/>
              </a:xfrm>
            </p:grpSpPr>
            <p:sp>
              <p:nvSpPr>
                <p:cNvPr id="27" name="TextBox 26">
                  <a:extLst>
                    <a:ext uri="{FF2B5EF4-FFF2-40B4-BE49-F238E27FC236}">
                      <a16:creationId xmlns:a16="http://schemas.microsoft.com/office/drawing/2014/main" id="{853895AF-AA19-41A7-AFA3-92A86D503287}"/>
                    </a:ext>
                  </a:extLst>
                </p:cNvPr>
                <p:cNvSpPr txBox="1"/>
                <p:nvPr/>
              </p:nvSpPr>
              <p:spPr>
                <a:xfrm>
                  <a:off x="1040038" y="2423885"/>
                  <a:ext cx="2122262" cy="323165"/>
                </a:xfrm>
                <a:prstGeom prst="rect">
                  <a:avLst/>
                </a:prstGeom>
                <a:noFill/>
              </p:spPr>
              <p:txBody>
                <a:bodyPr wrap="square" rtlCol="0">
                  <a:spAutoFit/>
                </a:bodyPr>
                <a:lstStyle/>
                <a:p>
                  <a:pPr algn="ctr"/>
                  <a:r>
                    <a:rPr lang="en-US" sz="15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28" name="TextBox 27">
                  <a:extLst>
                    <a:ext uri="{FF2B5EF4-FFF2-40B4-BE49-F238E27FC236}">
                      <a16:creationId xmlns:a16="http://schemas.microsoft.com/office/drawing/2014/main" id="{CEE5D745-5038-40C1-94C5-B4DC9025A355}"/>
                    </a:ext>
                  </a:extLst>
                </p:cNvPr>
                <p:cNvSpPr txBox="1"/>
                <p:nvPr/>
              </p:nvSpPr>
              <p:spPr>
                <a:xfrm>
                  <a:off x="1459067" y="2694221"/>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text</a:t>
                  </a:r>
                </a:p>
              </p:txBody>
            </p:sp>
          </p:grpSp>
        </p:grpSp>
        <p:cxnSp>
          <p:nvCxnSpPr>
            <p:cNvPr id="22" name="Straight Connector 21">
              <a:extLst>
                <a:ext uri="{FF2B5EF4-FFF2-40B4-BE49-F238E27FC236}">
                  <a16:creationId xmlns:a16="http://schemas.microsoft.com/office/drawing/2014/main" id="{0710195D-1208-4650-A972-4760A6C01260}"/>
                </a:ext>
              </a:extLst>
            </p:cNvPr>
            <p:cNvCxnSpPr>
              <a:cxnSpLocks/>
            </p:cNvCxnSpPr>
            <p:nvPr/>
          </p:nvCxnSpPr>
          <p:spPr>
            <a:xfrm>
              <a:off x="1333951" y="3590134"/>
              <a:ext cx="174126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60D43D54-3573-4A77-A7F4-19F0F12E0889}"/>
                </a:ext>
              </a:extLst>
            </p:cNvPr>
            <p:cNvSpPr txBox="1"/>
            <p:nvPr/>
          </p:nvSpPr>
          <p:spPr>
            <a:xfrm>
              <a:off x="1143452" y="3768498"/>
              <a:ext cx="2122262" cy="913070"/>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 literature dummy.</a:t>
              </a:r>
            </a:p>
          </p:txBody>
        </p:sp>
      </p:grpSp>
      <p:sp>
        <p:nvSpPr>
          <p:cNvPr id="57" name="Title 20">
            <a:extLst>
              <a:ext uri="{FF2B5EF4-FFF2-40B4-BE49-F238E27FC236}">
                <a16:creationId xmlns:a16="http://schemas.microsoft.com/office/drawing/2014/main" id="{C91E2031-B472-4BDC-955D-BB498F917ABF}"/>
              </a:ext>
            </a:extLst>
          </p:cNvPr>
          <p:cNvSpPr txBox="1">
            <a:spLocks/>
          </p:cNvSpPr>
          <p:nvPr/>
        </p:nvSpPr>
        <p:spPr>
          <a:xfrm>
            <a:off x="3444455" y="513348"/>
            <a:ext cx="5218009" cy="49860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bg1"/>
                </a:solidFill>
                <a:latin typeface="Montserrat Light" panose="00000400000000000000" pitchFamily="50" charset="0"/>
                <a:ea typeface="Open Sans" panose="020B0606030504020204" pitchFamily="34" charset="0"/>
                <a:cs typeface="Open Sans" panose="020B0606030504020204" pitchFamily="34" charset="0"/>
              </a:rPr>
              <a:t>Project</a:t>
            </a:r>
            <a:r>
              <a:rPr lang="en-US" sz="3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3200" b="1" dirty="0">
                <a:solidFill>
                  <a:schemeClr val="bg1"/>
                </a:solidFill>
                <a:ea typeface="Open Sans" panose="020B0606030504020204" pitchFamily="34" charset="0"/>
                <a:cs typeface="Open Sans" panose="020B0606030504020204" pitchFamily="34" charset="0"/>
              </a:rPr>
              <a:t>Introduction</a:t>
            </a:r>
          </a:p>
        </p:txBody>
      </p:sp>
      <p:sp>
        <p:nvSpPr>
          <p:cNvPr id="58" name="Subtitle 22">
            <a:extLst>
              <a:ext uri="{FF2B5EF4-FFF2-40B4-BE49-F238E27FC236}">
                <a16:creationId xmlns:a16="http://schemas.microsoft.com/office/drawing/2014/main" id="{256C7769-E084-4743-BA94-897BFC9EA761}"/>
              </a:ext>
            </a:extLst>
          </p:cNvPr>
          <p:cNvSpPr txBox="1">
            <a:spLocks/>
          </p:cNvSpPr>
          <p:nvPr/>
        </p:nvSpPr>
        <p:spPr>
          <a:xfrm>
            <a:off x="1149761" y="1047634"/>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solidFill>
                  <a:schemeClr val="bg1"/>
                </a:solidFill>
                <a:ea typeface="Open Sans" panose="020B0606030504020204" pitchFamily="34" charset="0"/>
                <a:cs typeface="Open Sans" panose="020B0606030504020204" pitchFamily="34" charset="0"/>
              </a:rPr>
              <a:t>Lorem ipsum dolor sit </a:t>
            </a:r>
            <a:r>
              <a:rPr lang="en-US" sz="1300" dirty="0" err="1">
                <a:solidFill>
                  <a:schemeClr val="bg1"/>
                </a:solidFill>
                <a:ea typeface="Open Sans" panose="020B0606030504020204" pitchFamily="34" charset="0"/>
                <a:cs typeface="Open Sans" panose="020B0606030504020204" pitchFamily="34" charset="0"/>
              </a:rPr>
              <a:t>amet</a:t>
            </a:r>
            <a:r>
              <a:rPr lang="en-US" sz="1300" dirty="0">
                <a:solidFill>
                  <a:schemeClr val="bg1"/>
                </a:solidFill>
                <a:ea typeface="Open Sans" panose="020B0606030504020204" pitchFamily="34" charset="0"/>
                <a:cs typeface="Open Sans" panose="020B0606030504020204" pitchFamily="34" charset="0"/>
              </a:rPr>
              <a:t> </a:t>
            </a:r>
            <a:r>
              <a:rPr lang="en-US" sz="1300" dirty="0" err="1">
                <a:solidFill>
                  <a:schemeClr val="bg1"/>
                </a:solidFill>
                <a:ea typeface="Open Sans" panose="020B0606030504020204" pitchFamily="34" charset="0"/>
                <a:cs typeface="Open Sans" panose="020B0606030504020204" pitchFamily="34" charset="0"/>
              </a:rPr>
              <a:t>agam</a:t>
            </a:r>
            <a:r>
              <a:rPr lang="en-US" sz="1300" dirty="0">
                <a:solidFill>
                  <a:schemeClr val="bg1"/>
                </a:solidFill>
                <a:ea typeface="Open Sans" panose="020B0606030504020204" pitchFamily="34" charset="0"/>
                <a:cs typeface="Open Sans" panose="020B0606030504020204" pitchFamily="34" charset="0"/>
              </a:rPr>
              <a:t> facer </a:t>
            </a:r>
            <a:r>
              <a:rPr lang="en-US" sz="1300" dirty="0" err="1">
                <a:solidFill>
                  <a:schemeClr val="bg1"/>
                </a:solidFill>
                <a:ea typeface="Open Sans" panose="020B0606030504020204" pitchFamily="34" charset="0"/>
                <a:cs typeface="Open Sans" panose="020B0606030504020204" pitchFamily="34" charset="0"/>
              </a:rPr>
              <a:t>modo</a:t>
            </a:r>
            <a:r>
              <a:rPr lang="en-US" sz="1300" dirty="0">
                <a:solidFill>
                  <a:schemeClr val="bg1"/>
                </a:solidFill>
                <a:ea typeface="Open Sans" panose="020B0606030504020204" pitchFamily="34" charset="0"/>
                <a:cs typeface="Open Sans" panose="020B0606030504020204" pitchFamily="34" charset="0"/>
              </a:rPr>
              <a:t> data lorem ipsum dolor sit </a:t>
            </a:r>
            <a:r>
              <a:rPr lang="en-US" sz="1300" dirty="0" err="1">
                <a:solidFill>
                  <a:schemeClr val="bg1"/>
                </a:solidFill>
                <a:ea typeface="Open Sans" panose="020B0606030504020204" pitchFamily="34" charset="0"/>
                <a:cs typeface="Open Sans" panose="020B0606030504020204" pitchFamily="34" charset="0"/>
              </a:rPr>
              <a:t>amet</a:t>
            </a:r>
            <a:r>
              <a:rPr lang="en-US" sz="1300" dirty="0">
                <a:solidFill>
                  <a:schemeClr val="bg1"/>
                </a:solidFill>
                <a:ea typeface="Open Sans" panose="020B0606030504020204" pitchFamily="34" charset="0"/>
                <a:cs typeface="Open Sans" panose="020B0606030504020204" pitchFamily="34" charset="0"/>
              </a:rPr>
              <a:t> </a:t>
            </a:r>
            <a:r>
              <a:rPr lang="en-US" sz="1300" dirty="0" err="1">
                <a:solidFill>
                  <a:schemeClr val="bg1"/>
                </a:solidFill>
                <a:ea typeface="Open Sans" panose="020B0606030504020204" pitchFamily="34" charset="0"/>
                <a:cs typeface="Open Sans" panose="020B0606030504020204" pitchFamily="34" charset="0"/>
              </a:rPr>
              <a:t>agam</a:t>
            </a:r>
            <a:r>
              <a:rPr lang="en-US" sz="1300" dirty="0">
                <a:solidFill>
                  <a:schemeClr val="bg1"/>
                </a:solidFill>
                <a:ea typeface="Open Sans" panose="020B0606030504020204" pitchFamily="34" charset="0"/>
                <a:cs typeface="Open Sans" panose="020B0606030504020204" pitchFamily="34" charset="0"/>
              </a:rPr>
              <a:t> facer </a:t>
            </a:r>
            <a:r>
              <a:rPr lang="en-US" sz="1300" dirty="0" err="1">
                <a:solidFill>
                  <a:schemeClr val="bg1"/>
                </a:solidFill>
                <a:ea typeface="Open Sans" panose="020B0606030504020204" pitchFamily="34" charset="0"/>
                <a:cs typeface="Open Sans" panose="020B0606030504020204" pitchFamily="34" charset="0"/>
              </a:rPr>
              <a:t>modo</a:t>
            </a:r>
            <a:r>
              <a:rPr lang="en-US" sz="1300" dirty="0">
                <a:solidFill>
                  <a:schemeClr val="bg1"/>
                </a:solidFill>
                <a:ea typeface="Open Sans" panose="020B0606030504020204" pitchFamily="34" charset="0"/>
                <a:cs typeface="Open Sans" panose="020B0606030504020204" pitchFamily="34" charset="0"/>
              </a:rPr>
              <a:t> data</a:t>
            </a:r>
          </a:p>
        </p:txBody>
      </p:sp>
    </p:spTree>
    <p:extLst>
      <p:ext uri="{BB962C8B-B14F-4D97-AF65-F5344CB8AC3E}">
        <p14:creationId xmlns:p14="http://schemas.microsoft.com/office/powerpoint/2010/main" val="142679952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a:extLst>
              <a:ext uri="{FF2B5EF4-FFF2-40B4-BE49-F238E27FC236}">
                <a16:creationId xmlns:a16="http://schemas.microsoft.com/office/drawing/2014/main" id="{870743D2-71B6-4F5F-8460-5D2CC45FE0C9}"/>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CD07B616-CF31-423F-B036-2D6D4B29ED15}"/>
              </a:ext>
            </a:extLst>
          </p:cNvPr>
          <p:cNvSpPr>
            <a:spLocks noGrp="1"/>
          </p:cNvSpPr>
          <p:nvPr>
            <p:ph type="sldNum" sz="quarter" idx="11"/>
          </p:nvPr>
        </p:nvSpPr>
        <p:spPr/>
        <p:txBody>
          <a:bodyPr/>
          <a:lstStyle/>
          <a:p>
            <a:fld id="{24DE6E60-BC42-428C-9E35-157D8C1638FB}" type="slidenum">
              <a:rPr lang="en-US" smtClean="0">
                <a:solidFill>
                  <a:schemeClr val="accent3"/>
                </a:solidFill>
              </a:rPr>
              <a:pPr/>
              <a:t>8</a:t>
            </a:fld>
            <a:endParaRPr lang="en-US" dirty="0">
              <a:solidFill>
                <a:schemeClr val="accent3"/>
              </a:solidFill>
            </a:endParaRPr>
          </a:p>
        </p:txBody>
      </p:sp>
      <p:sp>
        <p:nvSpPr>
          <p:cNvPr id="80" name="Rectangle 79">
            <a:extLst>
              <a:ext uri="{FF2B5EF4-FFF2-40B4-BE49-F238E27FC236}">
                <a16:creationId xmlns:a16="http://schemas.microsoft.com/office/drawing/2014/main" id="{7A90C551-4047-4C37-B1B2-3B5CF9158A58}"/>
              </a:ext>
            </a:extLst>
          </p:cNvPr>
          <p:cNvSpPr/>
          <p:nvPr/>
        </p:nvSpPr>
        <p:spPr>
          <a:xfrm>
            <a:off x="1331684" y="5212267"/>
            <a:ext cx="2948185" cy="72926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Placeholder 19">
            <a:extLst>
              <a:ext uri="{FF2B5EF4-FFF2-40B4-BE49-F238E27FC236}">
                <a16:creationId xmlns:a16="http://schemas.microsoft.com/office/drawing/2014/main" id="{2AB13075-7B64-4E82-913F-57AB1705CFC5}"/>
              </a:ext>
            </a:extLst>
          </p:cNvPr>
          <p:cNvPicPr>
            <a:picLocks noGrp="1" noChangeAspect="1"/>
          </p:cNvPicPr>
          <p:nvPr>
            <p:ph type="pic" sz="quarter" idx="12"/>
          </p:nvPr>
        </p:nvPicPr>
        <p:blipFill>
          <a:blip r:embed="rId3"/>
          <a:srcRect l="32390" r="32390"/>
          <a:stretch>
            <a:fillRect/>
          </a:stretch>
        </p:blipFill>
        <p:spPr/>
      </p:pic>
      <p:sp>
        <p:nvSpPr>
          <p:cNvPr id="55" name="Rectangle 20">
            <a:extLst>
              <a:ext uri="{FF2B5EF4-FFF2-40B4-BE49-F238E27FC236}">
                <a16:creationId xmlns:a16="http://schemas.microsoft.com/office/drawing/2014/main" id="{B4939A51-C7C2-4AE7-97D5-002255055DAF}"/>
              </a:ext>
            </a:extLst>
          </p:cNvPr>
          <p:cNvSpPr>
            <a:spLocks/>
          </p:cNvSpPr>
          <p:nvPr/>
        </p:nvSpPr>
        <p:spPr bwMode="auto">
          <a:xfrm>
            <a:off x="1797033" y="5350492"/>
            <a:ext cx="2017486" cy="452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1000" dirty="0">
                <a:solidFill>
                  <a:schemeClr val="bg1"/>
                </a:solidFill>
                <a:latin typeface="Montserrat" panose="00000500000000000000" pitchFamily="50" charset="0"/>
                <a:ea typeface="Open Sans Condensed Light" panose="020B0306030504020204" pitchFamily="34" charset="0"/>
                <a:cs typeface="Open Sans Condensed Light" panose="020B0306030504020204" pitchFamily="34" charset="0"/>
                <a:sym typeface="Montserrat-Regular" charset="0"/>
              </a:rPr>
              <a:t>This letterhead design is meant  to image of profession and</a:t>
            </a:r>
          </a:p>
        </p:txBody>
      </p:sp>
      <p:grpSp>
        <p:nvGrpSpPr>
          <p:cNvPr id="56" name="Group 55">
            <a:extLst>
              <a:ext uri="{FF2B5EF4-FFF2-40B4-BE49-F238E27FC236}">
                <a16:creationId xmlns:a16="http://schemas.microsoft.com/office/drawing/2014/main" id="{E1EC0CBA-2137-4A5F-92AB-2F151AA89FA1}"/>
              </a:ext>
            </a:extLst>
          </p:cNvPr>
          <p:cNvGrpSpPr/>
          <p:nvPr/>
        </p:nvGrpSpPr>
        <p:grpSpPr>
          <a:xfrm>
            <a:off x="2560746" y="4504336"/>
            <a:ext cx="490060" cy="471714"/>
            <a:chOff x="1950256" y="4208909"/>
            <a:chExt cx="490060" cy="471714"/>
          </a:xfrm>
          <a:solidFill>
            <a:schemeClr val="tx1">
              <a:lumMod val="50000"/>
              <a:lumOff val="50000"/>
            </a:schemeClr>
          </a:solidFill>
        </p:grpSpPr>
        <p:sp>
          <p:nvSpPr>
            <p:cNvPr id="58" name="Rectangle 57">
              <a:extLst>
                <a:ext uri="{FF2B5EF4-FFF2-40B4-BE49-F238E27FC236}">
                  <a16:creationId xmlns:a16="http://schemas.microsoft.com/office/drawing/2014/main" id="{C638EB76-A188-4A76-B7AF-EFA339BC9DC3}"/>
                </a:ext>
              </a:extLst>
            </p:cNvPr>
            <p:cNvSpPr/>
            <p:nvPr/>
          </p:nvSpPr>
          <p:spPr>
            <a:xfrm>
              <a:off x="1950256" y="4208909"/>
              <a:ext cx="490060" cy="4717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a:extLst>
                <a:ext uri="{FF2B5EF4-FFF2-40B4-BE49-F238E27FC236}">
                  <a16:creationId xmlns:a16="http://schemas.microsoft.com/office/drawing/2014/main" id="{AF6BB34B-DA2D-48B5-9168-08723DAE258C}"/>
                </a:ext>
              </a:extLst>
            </p:cNvPr>
            <p:cNvSpPr txBox="1"/>
            <p:nvPr/>
          </p:nvSpPr>
          <p:spPr>
            <a:xfrm>
              <a:off x="2002101" y="4283184"/>
              <a:ext cx="386370" cy="323165"/>
            </a:xfrm>
            <a:prstGeom prst="rect">
              <a:avLst/>
            </a:prstGeom>
            <a:grpFill/>
          </p:spPr>
          <p:txBody>
            <a:bodyPr wrap="square" rtlCol="0">
              <a:spAutoFit/>
            </a:bodyPr>
            <a:lstStyle/>
            <a:p>
              <a:pPr algn="ctr"/>
              <a:r>
                <a:rPr lang="en-US" sz="1500" dirty="0">
                  <a:solidFill>
                    <a:schemeClr val="bg1"/>
                  </a:solidFill>
                  <a:latin typeface="Montserrat" panose="00000500000000000000" pitchFamily="50" charset="0"/>
                </a:rPr>
                <a:t>1</a:t>
              </a:r>
            </a:p>
          </p:txBody>
        </p:sp>
      </p:grpSp>
      <p:sp>
        <p:nvSpPr>
          <p:cNvPr id="79" name="Rectangle 78">
            <a:extLst>
              <a:ext uri="{FF2B5EF4-FFF2-40B4-BE49-F238E27FC236}">
                <a16:creationId xmlns:a16="http://schemas.microsoft.com/office/drawing/2014/main" id="{690192E0-6E71-485A-832F-1A0CB2EB6A8A}"/>
              </a:ext>
            </a:extLst>
          </p:cNvPr>
          <p:cNvSpPr/>
          <p:nvPr/>
        </p:nvSpPr>
        <p:spPr>
          <a:xfrm>
            <a:off x="4650014" y="5212267"/>
            <a:ext cx="2948185" cy="72926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Placeholder 15">
            <a:extLst>
              <a:ext uri="{FF2B5EF4-FFF2-40B4-BE49-F238E27FC236}">
                <a16:creationId xmlns:a16="http://schemas.microsoft.com/office/drawing/2014/main" id="{33631729-F6A3-4277-8190-195586D55115}"/>
              </a:ext>
            </a:extLst>
          </p:cNvPr>
          <p:cNvPicPr>
            <a:picLocks noGrp="1" noChangeAspect="1"/>
          </p:cNvPicPr>
          <p:nvPr>
            <p:ph type="pic" sz="quarter" idx="13"/>
          </p:nvPr>
        </p:nvPicPr>
        <p:blipFill>
          <a:blip r:embed="rId4">
            <a:extLst>
              <a:ext uri="{BEBA8EAE-BF5A-486C-A8C5-ECC9F3942E4B}">
                <a14:imgProps xmlns:a14="http://schemas.microsoft.com/office/drawing/2010/main">
                  <a14:imgLayer r:embed="rId5">
                    <a14:imgEffect>
                      <a14:saturation sat="0"/>
                    </a14:imgEffect>
                  </a14:imgLayer>
                </a14:imgProps>
              </a:ext>
            </a:extLst>
          </a:blip>
          <a:srcRect l="15669" r="15669"/>
          <a:stretch>
            <a:fillRect/>
          </a:stretch>
        </p:blipFill>
        <p:spPr/>
      </p:pic>
      <p:sp>
        <p:nvSpPr>
          <p:cNvPr id="62" name="Rectangle 20">
            <a:extLst>
              <a:ext uri="{FF2B5EF4-FFF2-40B4-BE49-F238E27FC236}">
                <a16:creationId xmlns:a16="http://schemas.microsoft.com/office/drawing/2014/main" id="{6E462B9D-B3A0-4665-AE63-85D4C08316B6}"/>
              </a:ext>
            </a:extLst>
          </p:cNvPr>
          <p:cNvSpPr>
            <a:spLocks/>
          </p:cNvSpPr>
          <p:nvPr/>
        </p:nvSpPr>
        <p:spPr bwMode="auto">
          <a:xfrm>
            <a:off x="5115363" y="5350492"/>
            <a:ext cx="2017486" cy="452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1000" dirty="0">
                <a:solidFill>
                  <a:schemeClr val="bg1"/>
                </a:solidFill>
                <a:latin typeface="Montserrat" panose="00000500000000000000" pitchFamily="50" charset="0"/>
                <a:ea typeface="Open Sans Condensed Light" panose="020B0306030504020204" pitchFamily="34" charset="0"/>
                <a:cs typeface="Open Sans Condensed Light" panose="020B0306030504020204" pitchFamily="34" charset="0"/>
                <a:sym typeface="Montserrat-Regular" charset="0"/>
              </a:rPr>
              <a:t>This letterhead design is meant  to image of profession and</a:t>
            </a:r>
          </a:p>
        </p:txBody>
      </p:sp>
      <p:grpSp>
        <p:nvGrpSpPr>
          <p:cNvPr id="63" name="Group 62">
            <a:extLst>
              <a:ext uri="{FF2B5EF4-FFF2-40B4-BE49-F238E27FC236}">
                <a16:creationId xmlns:a16="http://schemas.microsoft.com/office/drawing/2014/main" id="{6E4BAB6C-B807-4CB4-BC94-8823028373C1}"/>
              </a:ext>
            </a:extLst>
          </p:cNvPr>
          <p:cNvGrpSpPr/>
          <p:nvPr/>
        </p:nvGrpSpPr>
        <p:grpSpPr>
          <a:xfrm>
            <a:off x="5879076" y="4504336"/>
            <a:ext cx="490060" cy="471714"/>
            <a:chOff x="1950256" y="4208909"/>
            <a:chExt cx="490060" cy="471714"/>
          </a:xfrm>
          <a:solidFill>
            <a:schemeClr val="tx1">
              <a:lumMod val="65000"/>
              <a:lumOff val="35000"/>
            </a:schemeClr>
          </a:solidFill>
        </p:grpSpPr>
        <p:sp>
          <p:nvSpPr>
            <p:cNvPr id="66" name="Rectangle 65">
              <a:extLst>
                <a:ext uri="{FF2B5EF4-FFF2-40B4-BE49-F238E27FC236}">
                  <a16:creationId xmlns:a16="http://schemas.microsoft.com/office/drawing/2014/main" id="{2C234FA1-0C54-4AFF-8095-C8FBD6221122}"/>
                </a:ext>
              </a:extLst>
            </p:cNvPr>
            <p:cNvSpPr/>
            <p:nvPr/>
          </p:nvSpPr>
          <p:spPr>
            <a:xfrm>
              <a:off x="1950256" y="4208909"/>
              <a:ext cx="490060" cy="4717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Box 66">
              <a:extLst>
                <a:ext uri="{FF2B5EF4-FFF2-40B4-BE49-F238E27FC236}">
                  <a16:creationId xmlns:a16="http://schemas.microsoft.com/office/drawing/2014/main" id="{A72A77D4-5CE3-46A3-83EB-BBB12A7A07A1}"/>
                </a:ext>
              </a:extLst>
            </p:cNvPr>
            <p:cNvSpPr txBox="1"/>
            <p:nvPr/>
          </p:nvSpPr>
          <p:spPr>
            <a:xfrm>
              <a:off x="2002101" y="4283184"/>
              <a:ext cx="386370" cy="323165"/>
            </a:xfrm>
            <a:prstGeom prst="rect">
              <a:avLst/>
            </a:prstGeom>
            <a:grpFill/>
          </p:spPr>
          <p:txBody>
            <a:bodyPr wrap="square" rtlCol="0">
              <a:spAutoFit/>
            </a:bodyPr>
            <a:lstStyle/>
            <a:p>
              <a:pPr algn="ctr"/>
              <a:r>
                <a:rPr lang="en-US" sz="1500" dirty="0">
                  <a:solidFill>
                    <a:schemeClr val="bg1"/>
                  </a:solidFill>
                  <a:latin typeface="Montserrat" panose="00000500000000000000" pitchFamily="50" charset="0"/>
                </a:rPr>
                <a:t>2</a:t>
              </a:r>
            </a:p>
          </p:txBody>
        </p:sp>
      </p:grpSp>
      <p:sp>
        <p:nvSpPr>
          <p:cNvPr id="74" name="Rectangle 73">
            <a:extLst>
              <a:ext uri="{FF2B5EF4-FFF2-40B4-BE49-F238E27FC236}">
                <a16:creationId xmlns:a16="http://schemas.microsoft.com/office/drawing/2014/main" id="{636D2319-F7A2-4283-BB71-CAC90265173E}"/>
              </a:ext>
            </a:extLst>
          </p:cNvPr>
          <p:cNvSpPr/>
          <p:nvPr/>
        </p:nvSpPr>
        <p:spPr>
          <a:xfrm>
            <a:off x="7968344" y="5212267"/>
            <a:ext cx="2948185" cy="7292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Placeholder 11">
            <a:extLst>
              <a:ext uri="{FF2B5EF4-FFF2-40B4-BE49-F238E27FC236}">
                <a16:creationId xmlns:a16="http://schemas.microsoft.com/office/drawing/2014/main" id="{311F55BE-F2C4-4CDB-926D-72349A7F7DF9}"/>
              </a:ext>
            </a:extLst>
          </p:cNvPr>
          <p:cNvPicPr>
            <a:picLocks noGrp="1" noChangeAspect="1"/>
          </p:cNvPicPr>
          <p:nvPr>
            <p:ph type="pic" sz="quarter" idx="14"/>
          </p:nvPr>
        </p:nvPicPr>
        <p:blipFill>
          <a:blip r:embed="rId6"/>
          <a:srcRect l="15570" r="15570"/>
          <a:stretch>
            <a:fillRect/>
          </a:stretch>
        </p:blipFill>
        <p:spPr/>
      </p:pic>
      <p:sp>
        <p:nvSpPr>
          <p:cNvPr id="75" name="Rectangle 20">
            <a:extLst>
              <a:ext uri="{FF2B5EF4-FFF2-40B4-BE49-F238E27FC236}">
                <a16:creationId xmlns:a16="http://schemas.microsoft.com/office/drawing/2014/main" id="{BFA1AA5E-A4E4-43AC-A9DB-BE8072141A20}"/>
              </a:ext>
            </a:extLst>
          </p:cNvPr>
          <p:cNvSpPr>
            <a:spLocks/>
          </p:cNvSpPr>
          <p:nvPr/>
        </p:nvSpPr>
        <p:spPr bwMode="auto">
          <a:xfrm>
            <a:off x="8433693" y="5350492"/>
            <a:ext cx="2017486" cy="452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1000" dirty="0">
                <a:solidFill>
                  <a:schemeClr val="bg1"/>
                </a:solidFill>
                <a:latin typeface="Montserrat" panose="00000500000000000000" pitchFamily="50" charset="0"/>
                <a:ea typeface="Open Sans Condensed Light" panose="020B0306030504020204" pitchFamily="34" charset="0"/>
                <a:cs typeface="Open Sans Condensed Light" panose="020B0306030504020204" pitchFamily="34" charset="0"/>
                <a:sym typeface="Montserrat-Regular" charset="0"/>
              </a:rPr>
              <a:t>This letterhead design is meant  to image of profession and</a:t>
            </a:r>
          </a:p>
        </p:txBody>
      </p:sp>
      <p:grpSp>
        <p:nvGrpSpPr>
          <p:cNvPr id="76" name="Group 75">
            <a:extLst>
              <a:ext uri="{FF2B5EF4-FFF2-40B4-BE49-F238E27FC236}">
                <a16:creationId xmlns:a16="http://schemas.microsoft.com/office/drawing/2014/main" id="{075E0AD0-F91E-4D3F-B4B1-22DC4DA6FE39}"/>
              </a:ext>
            </a:extLst>
          </p:cNvPr>
          <p:cNvGrpSpPr/>
          <p:nvPr/>
        </p:nvGrpSpPr>
        <p:grpSpPr>
          <a:xfrm>
            <a:off x="9197406" y="4504336"/>
            <a:ext cx="490060" cy="471714"/>
            <a:chOff x="1950256" y="4208909"/>
            <a:chExt cx="490060" cy="471714"/>
          </a:xfrm>
        </p:grpSpPr>
        <p:sp>
          <p:nvSpPr>
            <p:cNvPr id="77" name="Rectangle 76">
              <a:extLst>
                <a:ext uri="{FF2B5EF4-FFF2-40B4-BE49-F238E27FC236}">
                  <a16:creationId xmlns:a16="http://schemas.microsoft.com/office/drawing/2014/main" id="{F6640A37-13B3-4EA8-9FB8-FC64C2E92C7F}"/>
                </a:ext>
              </a:extLst>
            </p:cNvPr>
            <p:cNvSpPr/>
            <p:nvPr/>
          </p:nvSpPr>
          <p:spPr>
            <a:xfrm>
              <a:off x="1950256" y="4208909"/>
              <a:ext cx="490060" cy="47171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extBox 77">
              <a:extLst>
                <a:ext uri="{FF2B5EF4-FFF2-40B4-BE49-F238E27FC236}">
                  <a16:creationId xmlns:a16="http://schemas.microsoft.com/office/drawing/2014/main" id="{711F314C-B682-427B-A025-C9C49F85F9E9}"/>
                </a:ext>
              </a:extLst>
            </p:cNvPr>
            <p:cNvSpPr txBox="1"/>
            <p:nvPr/>
          </p:nvSpPr>
          <p:spPr>
            <a:xfrm>
              <a:off x="2002101" y="4283184"/>
              <a:ext cx="386370" cy="323165"/>
            </a:xfrm>
            <a:prstGeom prst="rect">
              <a:avLst/>
            </a:prstGeom>
            <a:noFill/>
          </p:spPr>
          <p:txBody>
            <a:bodyPr wrap="square" rtlCol="0">
              <a:spAutoFit/>
            </a:bodyPr>
            <a:lstStyle/>
            <a:p>
              <a:pPr algn="ctr"/>
              <a:r>
                <a:rPr lang="en-US" sz="1500" dirty="0">
                  <a:solidFill>
                    <a:schemeClr val="bg1"/>
                  </a:solidFill>
                  <a:latin typeface="Montserrat" panose="00000500000000000000" pitchFamily="50" charset="0"/>
                </a:rPr>
                <a:t>3</a:t>
              </a:r>
            </a:p>
          </p:txBody>
        </p:sp>
      </p:grpSp>
      <p:sp>
        <p:nvSpPr>
          <p:cNvPr id="24" name="Title 20">
            <a:extLst>
              <a:ext uri="{FF2B5EF4-FFF2-40B4-BE49-F238E27FC236}">
                <a16:creationId xmlns:a16="http://schemas.microsoft.com/office/drawing/2014/main" id="{2C5EC99D-E784-47FD-BB8D-03C036C69947}"/>
              </a:ext>
            </a:extLst>
          </p:cNvPr>
          <p:cNvSpPr txBox="1">
            <a:spLocks/>
          </p:cNvSpPr>
          <p:nvPr/>
        </p:nvSpPr>
        <p:spPr>
          <a:xfrm>
            <a:off x="3444455" y="513348"/>
            <a:ext cx="5218009" cy="49860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Our :</a:t>
            </a:r>
            <a:r>
              <a:rPr lang="en-US" sz="3200" b="1" dirty="0">
                <a:latin typeface="Open Sans" panose="020B0606030504020204" pitchFamily="34" charset="0"/>
                <a:ea typeface="Open Sans" panose="020B0606030504020204" pitchFamily="34" charset="0"/>
                <a:cs typeface="Open Sans" panose="020B0606030504020204" pitchFamily="34" charset="0"/>
              </a:rPr>
              <a:t> </a:t>
            </a:r>
            <a:r>
              <a:rPr lang="en-US" sz="3200" b="1" dirty="0">
                <a:ea typeface="Open Sans" panose="020B0606030504020204" pitchFamily="34" charset="0"/>
                <a:cs typeface="Open Sans" panose="020B0606030504020204" pitchFamily="34" charset="0"/>
              </a:rPr>
              <a:t>Service 1</a:t>
            </a:r>
          </a:p>
        </p:txBody>
      </p:sp>
      <p:sp>
        <p:nvSpPr>
          <p:cNvPr id="25" name="Subtitle 22">
            <a:extLst>
              <a:ext uri="{FF2B5EF4-FFF2-40B4-BE49-F238E27FC236}">
                <a16:creationId xmlns:a16="http://schemas.microsoft.com/office/drawing/2014/main" id="{B2E763C7-0967-49EA-B8C7-8A68039BC709}"/>
              </a:ext>
            </a:extLst>
          </p:cNvPr>
          <p:cNvSpPr txBox="1">
            <a:spLocks/>
          </p:cNvSpPr>
          <p:nvPr/>
        </p:nvSpPr>
        <p:spPr>
          <a:xfrm>
            <a:off x="1149761" y="1047634"/>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ea typeface="Open Sans" panose="020B0606030504020204" pitchFamily="34" charset="0"/>
                <a:cs typeface="Open Sans" panose="020B0606030504020204" pitchFamily="34" charset="0"/>
              </a:rPr>
              <a:t>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 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a:t>
            </a:r>
          </a:p>
        </p:txBody>
      </p:sp>
    </p:spTree>
    <p:extLst>
      <p:ext uri="{BB962C8B-B14F-4D97-AF65-F5344CB8AC3E}">
        <p14:creationId xmlns:p14="http://schemas.microsoft.com/office/powerpoint/2010/main" val="22874380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823BB95E-D462-4353-B8F2-C6A88C5323C5}"/>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Placeholder 34">
            <a:extLst>
              <a:ext uri="{FF2B5EF4-FFF2-40B4-BE49-F238E27FC236}">
                <a16:creationId xmlns:a16="http://schemas.microsoft.com/office/drawing/2014/main" id="{A9866D31-0AAF-4BF0-BCD5-AA5DD5485058}"/>
              </a:ext>
            </a:extLst>
          </p:cNvPr>
          <p:cNvPicPr>
            <a:picLocks noGrp="1" noChangeAspect="1"/>
          </p:cNvPicPr>
          <p:nvPr>
            <p:ph type="pic" sz="quarter" idx="12"/>
          </p:nvPr>
        </p:nvPicPr>
        <p:blipFill>
          <a:blip r:embed="rId3">
            <a:extLst>
              <a:ext uri="{BEBA8EAE-BF5A-486C-A8C5-ECC9F3942E4B}">
                <a14:imgProps xmlns:a14="http://schemas.microsoft.com/office/drawing/2010/main">
                  <a14:imgLayer r:embed="rId4">
                    <a14:imgEffect>
                      <a14:saturation sat="0"/>
                    </a14:imgEffect>
                  </a14:imgLayer>
                </a14:imgProps>
              </a:ext>
            </a:extLst>
          </a:blip>
          <a:srcRect l="38700" r="38700"/>
          <a:stretch>
            <a:fillRect/>
          </a:stretch>
        </p:blipFill>
        <p:spPr/>
      </p:pic>
      <p:pic>
        <p:nvPicPr>
          <p:cNvPr id="43" name="Picture Placeholder 42">
            <a:extLst>
              <a:ext uri="{FF2B5EF4-FFF2-40B4-BE49-F238E27FC236}">
                <a16:creationId xmlns:a16="http://schemas.microsoft.com/office/drawing/2014/main" id="{F2C8E4A1-5E02-475C-A232-49D1792D3966}"/>
              </a:ext>
            </a:extLst>
          </p:cNvPr>
          <p:cNvPicPr>
            <a:picLocks noGrp="1" noChangeAspect="1"/>
          </p:cNvPicPr>
          <p:nvPr>
            <p:ph type="pic" sz="quarter" idx="13"/>
          </p:nvPr>
        </p:nvPicPr>
        <p:blipFill>
          <a:blip r:embed="rId5">
            <a:extLst>
              <a:ext uri="{BEBA8EAE-BF5A-486C-A8C5-ECC9F3942E4B}">
                <a14:imgProps xmlns:a14="http://schemas.microsoft.com/office/drawing/2010/main">
                  <a14:imgLayer r:embed="rId6">
                    <a14:imgEffect>
                      <a14:saturation sat="0"/>
                    </a14:imgEffect>
                  </a14:imgLayer>
                </a14:imgProps>
              </a:ext>
            </a:extLst>
          </a:blip>
          <a:srcRect l="39354" r="39354"/>
          <a:stretch>
            <a:fillRect/>
          </a:stretch>
        </p:blipFill>
        <p:spPr/>
      </p:pic>
      <p:pic>
        <p:nvPicPr>
          <p:cNvPr id="51" name="Picture Placeholder 50">
            <a:extLst>
              <a:ext uri="{FF2B5EF4-FFF2-40B4-BE49-F238E27FC236}">
                <a16:creationId xmlns:a16="http://schemas.microsoft.com/office/drawing/2014/main" id="{0EFB3901-5B68-4649-939D-12F911FB6B52}"/>
              </a:ext>
            </a:extLst>
          </p:cNvPr>
          <p:cNvPicPr>
            <a:picLocks noGrp="1" noChangeAspect="1"/>
          </p:cNvPicPr>
          <p:nvPr>
            <p:ph type="pic" sz="quarter" idx="14"/>
          </p:nvPr>
        </p:nvPicPr>
        <p:blipFill>
          <a:blip r:embed="rId7">
            <a:extLst>
              <a:ext uri="{BEBA8EAE-BF5A-486C-A8C5-ECC9F3942E4B}">
                <a14:imgProps xmlns:a14="http://schemas.microsoft.com/office/drawing/2010/main">
                  <a14:imgLayer r:embed="rId8">
                    <a14:imgEffect>
                      <a14:saturation sat="0"/>
                    </a14:imgEffect>
                  </a14:imgLayer>
                </a14:imgProps>
              </a:ext>
            </a:extLst>
          </a:blip>
          <a:srcRect l="39298" r="39298"/>
          <a:stretch>
            <a:fillRect/>
          </a:stretch>
        </p:blipFill>
        <p:spPr/>
      </p:pic>
      <p:sp>
        <p:nvSpPr>
          <p:cNvPr id="7" name="Slide Number Placeholder 6">
            <a:extLst>
              <a:ext uri="{FF2B5EF4-FFF2-40B4-BE49-F238E27FC236}">
                <a16:creationId xmlns:a16="http://schemas.microsoft.com/office/drawing/2014/main" id="{319C494A-7F23-4998-8FE2-D237DF1DCE97}"/>
              </a:ext>
            </a:extLst>
          </p:cNvPr>
          <p:cNvSpPr>
            <a:spLocks noGrp="1"/>
          </p:cNvSpPr>
          <p:nvPr>
            <p:ph type="sldNum" sz="quarter" idx="11"/>
          </p:nvPr>
        </p:nvSpPr>
        <p:spPr/>
        <p:txBody>
          <a:bodyPr/>
          <a:lstStyle/>
          <a:p>
            <a:fld id="{24DE6E60-BC42-428C-9E35-157D8C1638FB}" type="slidenum">
              <a:rPr lang="en-US" smtClean="0">
                <a:solidFill>
                  <a:schemeClr val="accent3"/>
                </a:solidFill>
              </a:rPr>
              <a:pPr/>
              <a:t>9</a:t>
            </a:fld>
            <a:endParaRPr lang="en-US" dirty="0">
              <a:solidFill>
                <a:schemeClr val="accent3"/>
              </a:solidFill>
            </a:endParaRPr>
          </a:p>
        </p:txBody>
      </p:sp>
      <p:sp>
        <p:nvSpPr>
          <p:cNvPr id="21" name="TextBox 20">
            <a:extLst>
              <a:ext uri="{FF2B5EF4-FFF2-40B4-BE49-F238E27FC236}">
                <a16:creationId xmlns:a16="http://schemas.microsoft.com/office/drawing/2014/main" id="{C2F11E33-11DA-4D73-B9B6-5F090EAE5E8E}"/>
              </a:ext>
            </a:extLst>
          </p:cNvPr>
          <p:cNvSpPr txBox="1"/>
          <p:nvPr/>
        </p:nvSpPr>
        <p:spPr>
          <a:xfrm>
            <a:off x="6980323" y="1596215"/>
            <a:ext cx="3835973" cy="484748"/>
          </a:xfrm>
          <a:prstGeom prst="rect">
            <a:avLst/>
          </a:prstGeom>
          <a:noFill/>
        </p:spPr>
        <p:txBody>
          <a:bodyPr wrap="square" rtlCol="0">
            <a:spAutoFit/>
          </a:bodyPr>
          <a:lstStyle/>
          <a:p>
            <a:pPr>
              <a:lnSpc>
                <a:spcPts val="3200"/>
              </a:lnSpc>
            </a:pPr>
            <a:r>
              <a:rPr lang="en-US" sz="2500" b="1" dirty="0">
                <a:latin typeface="Open Sans Extrabold" panose="020B0906030804020204" pitchFamily="34" charset="0"/>
                <a:ea typeface="Open Sans Extrabold" panose="020B0906030804020204" pitchFamily="34" charset="0"/>
                <a:cs typeface="Open Sans Extrabold" panose="020B0906030804020204" pitchFamily="34" charset="0"/>
              </a:rPr>
              <a:t>SERVICE 1</a:t>
            </a:r>
          </a:p>
        </p:txBody>
      </p:sp>
      <p:sp>
        <p:nvSpPr>
          <p:cNvPr id="22" name="TextBox 21">
            <a:extLst>
              <a:ext uri="{FF2B5EF4-FFF2-40B4-BE49-F238E27FC236}">
                <a16:creationId xmlns:a16="http://schemas.microsoft.com/office/drawing/2014/main" id="{43023630-9F71-422C-86E6-337694A21A42}"/>
              </a:ext>
            </a:extLst>
          </p:cNvPr>
          <p:cNvSpPr txBox="1"/>
          <p:nvPr/>
        </p:nvSpPr>
        <p:spPr>
          <a:xfrm>
            <a:off x="6980323" y="2098905"/>
            <a:ext cx="4116389" cy="529376"/>
          </a:xfrm>
          <a:prstGeom prst="rect">
            <a:avLst/>
          </a:prstGeom>
          <a:noFill/>
        </p:spPr>
        <p:txBody>
          <a:bodyPr wrap="square" numCol="1" spcCol="0" rtlCol="0" anchor="ctr">
            <a:spAutoFit/>
          </a:bodyPr>
          <a:lstStyle/>
          <a:p>
            <a:pPr>
              <a:lnSpc>
                <a:spcPct val="150000"/>
              </a:lnSpc>
            </a:pPr>
            <a:r>
              <a:rPr lang="en-US" sz="1000" b="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The example text goes here with your own detailed summery. Loren opium dolor sit amen example text line.</a:t>
            </a:r>
          </a:p>
        </p:txBody>
      </p:sp>
      <p:sp>
        <p:nvSpPr>
          <p:cNvPr id="23" name="TextBox 22">
            <a:extLst>
              <a:ext uri="{FF2B5EF4-FFF2-40B4-BE49-F238E27FC236}">
                <a16:creationId xmlns:a16="http://schemas.microsoft.com/office/drawing/2014/main" id="{B0476BBD-D1B1-4924-BB5B-605AE6566634}"/>
              </a:ext>
            </a:extLst>
          </p:cNvPr>
          <p:cNvSpPr txBox="1"/>
          <p:nvPr/>
        </p:nvSpPr>
        <p:spPr>
          <a:xfrm>
            <a:off x="7036607" y="2826961"/>
            <a:ext cx="1202829" cy="630942"/>
          </a:xfrm>
          <a:prstGeom prst="rect">
            <a:avLst/>
          </a:prstGeom>
          <a:noFill/>
        </p:spPr>
        <p:txBody>
          <a:bodyPr wrap="square" rtlCol="0">
            <a:spAutoFit/>
          </a:bodyPr>
          <a:lstStyle/>
          <a:p>
            <a:r>
              <a:rPr lang="en-US" sz="3500" b="1" dirty="0">
                <a:solidFill>
                  <a:schemeClr val="tx1">
                    <a:lumMod val="50000"/>
                    <a:lumOff val="50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12%</a:t>
            </a:r>
          </a:p>
        </p:txBody>
      </p:sp>
      <p:sp>
        <p:nvSpPr>
          <p:cNvPr id="25" name="TextBox 24">
            <a:extLst>
              <a:ext uri="{FF2B5EF4-FFF2-40B4-BE49-F238E27FC236}">
                <a16:creationId xmlns:a16="http://schemas.microsoft.com/office/drawing/2014/main" id="{BBDC5211-7E2F-4783-AD64-3B9696EDBD54}"/>
              </a:ext>
            </a:extLst>
          </p:cNvPr>
          <p:cNvSpPr txBox="1"/>
          <p:nvPr/>
        </p:nvSpPr>
        <p:spPr>
          <a:xfrm>
            <a:off x="8189949" y="2897472"/>
            <a:ext cx="2975138" cy="485646"/>
          </a:xfrm>
          <a:prstGeom prst="rect">
            <a:avLst/>
          </a:prstGeom>
          <a:noFill/>
        </p:spPr>
        <p:txBody>
          <a:bodyPr wrap="square" numCol="1" spcCol="457200" rtlCol="0">
            <a:spAutoFit/>
          </a:bodyPr>
          <a:lstStyle/>
          <a:p>
            <a:pPr>
              <a:lnSpc>
                <a:spcPct val="150000"/>
              </a:lnSpc>
            </a:pPr>
            <a:r>
              <a:rPr lang="en-US" sz="900"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His male air bring is signs first. Creepiest god air fish land darkness.</a:t>
            </a:r>
            <a:endParaRPr lang="en-US" sz="900" b="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endParaRPr>
          </a:p>
        </p:txBody>
      </p:sp>
      <p:sp>
        <p:nvSpPr>
          <p:cNvPr id="26" name="TextBox 25">
            <a:extLst>
              <a:ext uri="{FF2B5EF4-FFF2-40B4-BE49-F238E27FC236}">
                <a16:creationId xmlns:a16="http://schemas.microsoft.com/office/drawing/2014/main" id="{164C619A-C359-4259-9B27-98EACA895AEC}"/>
              </a:ext>
            </a:extLst>
          </p:cNvPr>
          <p:cNvSpPr txBox="1"/>
          <p:nvPr/>
        </p:nvSpPr>
        <p:spPr>
          <a:xfrm>
            <a:off x="7036607" y="3722507"/>
            <a:ext cx="1202829" cy="630942"/>
          </a:xfrm>
          <a:prstGeom prst="rect">
            <a:avLst/>
          </a:prstGeom>
          <a:noFill/>
        </p:spPr>
        <p:txBody>
          <a:bodyPr wrap="square" rtlCol="0">
            <a:spAutoFit/>
          </a:bodyPr>
          <a:lstStyle/>
          <a:p>
            <a:r>
              <a:rPr lang="en-US" sz="3500" b="1" dirty="0">
                <a:solidFill>
                  <a:schemeClr val="tx1">
                    <a:lumMod val="75000"/>
                    <a:lumOff val="2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18%</a:t>
            </a:r>
          </a:p>
        </p:txBody>
      </p:sp>
      <p:sp>
        <p:nvSpPr>
          <p:cNvPr id="27" name="TextBox 26">
            <a:extLst>
              <a:ext uri="{FF2B5EF4-FFF2-40B4-BE49-F238E27FC236}">
                <a16:creationId xmlns:a16="http://schemas.microsoft.com/office/drawing/2014/main" id="{C15011B3-666F-4D53-B941-BE8E4B3BCE70}"/>
              </a:ext>
            </a:extLst>
          </p:cNvPr>
          <p:cNvSpPr txBox="1"/>
          <p:nvPr/>
        </p:nvSpPr>
        <p:spPr>
          <a:xfrm>
            <a:off x="8189949" y="3793018"/>
            <a:ext cx="2975138" cy="485646"/>
          </a:xfrm>
          <a:prstGeom prst="rect">
            <a:avLst/>
          </a:prstGeom>
          <a:noFill/>
        </p:spPr>
        <p:txBody>
          <a:bodyPr wrap="square" numCol="1" spcCol="457200" rtlCol="0">
            <a:spAutoFit/>
          </a:bodyPr>
          <a:lstStyle/>
          <a:p>
            <a:pPr>
              <a:lnSpc>
                <a:spcPct val="150000"/>
              </a:lnSpc>
            </a:pPr>
            <a:r>
              <a:rPr lang="en-US" sz="900"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Also he his male air bring is signs first. Creepiest god air fish land darkness.</a:t>
            </a:r>
            <a:endParaRPr lang="en-US" sz="900" b="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endParaRPr>
          </a:p>
        </p:txBody>
      </p:sp>
      <p:sp>
        <p:nvSpPr>
          <p:cNvPr id="28" name="TextBox 27">
            <a:extLst>
              <a:ext uri="{FF2B5EF4-FFF2-40B4-BE49-F238E27FC236}">
                <a16:creationId xmlns:a16="http://schemas.microsoft.com/office/drawing/2014/main" id="{E1CFDFF5-C07E-4BC1-9DD4-915665112780}"/>
              </a:ext>
            </a:extLst>
          </p:cNvPr>
          <p:cNvSpPr txBox="1"/>
          <p:nvPr/>
        </p:nvSpPr>
        <p:spPr>
          <a:xfrm>
            <a:off x="7036607" y="4635964"/>
            <a:ext cx="1202829" cy="630942"/>
          </a:xfrm>
          <a:prstGeom prst="rect">
            <a:avLst/>
          </a:prstGeom>
          <a:noFill/>
        </p:spPr>
        <p:txBody>
          <a:bodyPr wrap="square" rtlCol="0">
            <a:spAutoFit/>
          </a:bodyPr>
          <a:lstStyle/>
          <a:p>
            <a:r>
              <a:rPr lang="en-US" sz="3500" b="1" dirty="0">
                <a:solidFill>
                  <a:schemeClr val="accent3"/>
                </a:solidFill>
                <a:latin typeface="Open Sans Extrabold" panose="020B0906030804020204" pitchFamily="34" charset="0"/>
                <a:ea typeface="Open Sans Extrabold" panose="020B0906030804020204" pitchFamily="34" charset="0"/>
                <a:cs typeface="Open Sans Extrabold" panose="020B0906030804020204" pitchFamily="34" charset="0"/>
              </a:rPr>
              <a:t>21%</a:t>
            </a:r>
          </a:p>
        </p:txBody>
      </p:sp>
      <p:sp>
        <p:nvSpPr>
          <p:cNvPr id="29" name="TextBox 28">
            <a:extLst>
              <a:ext uri="{FF2B5EF4-FFF2-40B4-BE49-F238E27FC236}">
                <a16:creationId xmlns:a16="http://schemas.microsoft.com/office/drawing/2014/main" id="{3D2AFAFB-C3FA-43FD-BB37-30DB9B480E5E}"/>
              </a:ext>
            </a:extLst>
          </p:cNvPr>
          <p:cNvSpPr txBox="1"/>
          <p:nvPr/>
        </p:nvSpPr>
        <p:spPr>
          <a:xfrm>
            <a:off x="8189949" y="4706475"/>
            <a:ext cx="2975138" cy="485646"/>
          </a:xfrm>
          <a:prstGeom prst="rect">
            <a:avLst/>
          </a:prstGeom>
          <a:noFill/>
        </p:spPr>
        <p:txBody>
          <a:bodyPr wrap="square" numCol="1" spcCol="457200" rtlCol="0">
            <a:spAutoFit/>
          </a:bodyPr>
          <a:lstStyle/>
          <a:p>
            <a:pPr>
              <a:lnSpc>
                <a:spcPct val="150000"/>
              </a:lnSpc>
            </a:pPr>
            <a:r>
              <a:rPr lang="en-US" sz="900"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Bring is signs first. Creepiest god air fish land darkness text here.</a:t>
            </a:r>
            <a:endParaRPr lang="en-US" sz="900" b="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endParaRPr>
          </a:p>
        </p:txBody>
      </p:sp>
      <p:sp>
        <p:nvSpPr>
          <p:cNvPr id="55" name="TextBox 54">
            <a:extLst>
              <a:ext uri="{FF2B5EF4-FFF2-40B4-BE49-F238E27FC236}">
                <a16:creationId xmlns:a16="http://schemas.microsoft.com/office/drawing/2014/main" id="{903F6F78-D2FB-4CB4-BAC1-96C23D940B8A}"/>
              </a:ext>
            </a:extLst>
          </p:cNvPr>
          <p:cNvSpPr txBox="1"/>
          <p:nvPr/>
        </p:nvSpPr>
        <p:spPr>
          <a:xfrm>
            <a:off x="7036607" y="5624206"/>
            <a:ext cx="1202829" cy="630942"/>
          </a:xfrm>
          <a:prstGeom prst="rect">
            <a:avLst/>
          </a:prstGeom>
          <a:noFill/>
        </p:spPr>
        <p:txBody>
          <a:bodyPr wrap="square" rtlCol="0">
            <a:spAutoFit/>
          </a:bodyPr>
          <a:lstStyle/>
          <a:p>
            <a:r>
              <a:rPr lang="en-US" sz="3500" b="1" dirty="0">
                <a:solidFill>
                  <a:schemeClr val="accent3">
                    <a:lumMod val="7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27%</a:t>
            </a:r>
          </a:p>
        </p:txBody>
      </p:sp>
      <p:sp>
        <p:nvSpPr>
          <p:cNvPr id="56" name="TextBox 55">
            <a:extLst>
              <a:ext uri="{FF2B5EF4-FFF2-40B4-BE49-F238E27FC236}">
                <a16:creationId xmlns:a16="http://schemas.microsoft.com/office/drawing/2014/main" id="{E87371FA-1628-4728-A165-D63A8FF64568}"/>
              </a:ext>
            </a:extLst>
          </p:cNvPr>
          <p:cNvSpPr txBox="1"/>
          <p:nvPr/>
        </p:nvSpPr>
        <p:spPr>
          <a:xfrm>
            <a:off x="8189949" y="5694717"/>
            <a:ext cx="2975138" cy="485646"/>
          </a:xfrm>
          <a:prstGeom prst="rect">
            <a:avLst/>
          </a:prstGeom>
          <a:noFill/>
        </p:spPr>
        <p:txBody>
          <a:bodyPr wrap="square" numCol="1" spcCol="457200" rtlCol="0">
            <a:spAutoFit/>
          </a:bodyPr>
          <a:lstStyle/>
          <a:p>
            <a:pPr>
              <a:lnSpc>
                <a:spcPct val="150000"/>
              </a:lnSpc>
            </a:pPr>
            <a:r>
              <a:rPr lang="en-US" sz="900"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Bring is signs first. Creepiest god air fish land darkness text here.</a:t>
            </a:r>
            <a:endParaRPr lang="en-US" sz="900" b="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endParaRPr>
          </a:p>
        </p:txBody>
      </p:sp>
      <p:sp>
        <p:nvSpPr>
          <p:cNvPr id="37" name="Title 20">
            <a:extLst>
              <a:ext uri="{FF2B5EF4-FFF2-40B4-BE49-F238E27FC236}">
                <a16:creationId xmlns:a16="http://schemas.microsoft.com/office/drawing/2014/main" id="{DB343EFF-8F75-4BEA-B570-113E85C42433}"/>
              </a:ext>
            </a:extLst>
          </p:cNvPr>
          <p:cNvSpPr txBox="1">
            <a:spLocks/>
          </p:cNvSpPr>
          <p:nvPr/>
        </p:nvSpPr>
        <p:spPr>
          <a:xfrm>
            <a:off x="3444455" y="414872"/>
            <a:ext cx="5218009" cy="49860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dirty="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rPr>
              <a:t>Our :</a:t>
            </a:r>
            <a:r>
              <a:rPr lang="en-US" sz="3200" b="1" dirty="0">
                <a:latin typeface="Open Sans" panose="020B0606030504020204" pitchFamily="34" charset="0"/>
                <a:ea typeface="Open Sans" panose="020B0606030504020204" pitchFamily="34" charset="0"/>
                <a:cs typeface="Open Sans" panose="020B0606030504020204" pitchFamily="34" charset="0"/>
              </a:rPr>
              <a:t> </a:t>
            </a:r>
            <a:r>
              <a:rPr lang="en-US" sz="3200" b="1" dirty="0">
                <a:ea typeface="Open Sans" panose="020B0606030504020204" pitchFamily="34" charset="0"/>
                <a:cs typeface="Open Sans" panose="020B0606030504020204" pitchFamily="34" charset="0"/>
              </a:rPr>
              <a:t>Service 2</a:t>
            </a:r>
          </a:p>
        </p:txBody>
      </p:sp>
      <p:sp>
        <p:nvSpPr>
          <p:cNvPr id="38" name="Subtitle 22">
            <a:extLst>
              <a:ext uri="{FF2B5EF4-FFF2-40B4-BE49-F238E27FC236}">
                <a16:creationId xmlns:a16="http://schemas.microsoft.com/office/drawing/2014/main" id="{CA704EDF-24A8-4BEB-9928-6AC0FBD2FF3A}"/>
              </a:ext>
            </a:extLst>
          </p:cNvPr>
          <p:cNvSpPr txBox="1">
            <a:spLocks/>
          </p:cNvSpPr>
          <p:nvPr/>
        </p:nvSpPr>
        <p:spPr>
          <a:xfrm>
            <a:off x="1149761" y="949158"/>
            <a:ext cx="9807396" cy="2785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baseline="0">
                <a:solidFill>
                  <a:schemeClr val="tx1"/>
                </a:solidFill>
                <a:latin typeface="Montserrat Light" panose="00000400000000000000" pitchFamily="50"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300" dirty="0">
                <a:ea typeface="Open Sans" panose="020B0606030504020204" pitchFamily="34" charset="0"/>
                <a:cs typeface="Open Sans" panose="020B0606030504020204" pitchFamily="34" charset="0"/>
              </a:rPr>
              <a:t>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 lorem ipsum dolor sit </a:t>
            </a:r>
            <a:r>
              <a:rPr lang="en-US" sz="1300" dirty="0" err="1">
                <a:ea typeface="Open Sans" panose="020B0606030504020204" pitchFamily="34" charset="0"/>
                <a:cs typeface="Open Sans" panose="020B0606030504020204" pitchFamily="34" charset="0"/>
              </a:rPr>
              <a:t>amet</a:t>
            </a:r>
            <a:r>
              <a:rPr lang="en-US" sz="1300" dirty="0">
                <a:ea typeface="Open Sans" panose="020B0606030504020204" pitchFamily="34" charset="0"/>
                <a:cs typeface="Open Sans" panose="020B0606030504020204" pitchFamily="34" charset="0"/>
              </a:rPr>
              <a:t> </a:t>
            </a:r>
            <a:r>
              <a:rPr lang="en-US" sz="1300" dirty="0" err="1">
                <a:ea typeface="Open Sans" panose="020B0606030504020204" pitchFamily="34" charset="0"/>
                <a:cs typeface="Open Sans" panose="020B0606030504020204" pitchFamily="34" charset="0"/>
              </a:rPr>
              <a:t>agam</a:t>
            </a:r>
            <a:r>
              <a:rPr lang="en-US" sz="1300" dirty="0">
                <a:ea typeface="Open Sans" panose="020B0606030504020204" pitchFamily="34" charset="0"/>
                <a:cs typeface="Open Sans" panose="020B0606030504020204" pitchFamily="34" charset="0"/>
              </a:rPr>
              <a:t> facer </a:t>
            </a:r>
            <a:r>
              <a:rPr lang="en-US" sz="1300" dirty="0" err="1">
                <a:ea typeface="Open Sans" panose="020B0606030504020204" pitchFamily="34" charset="0"/>
                <a:cs typeface="Open Sans" panose="020B0606030504020204" pitchFamily="34" charset="0"/>
              </a:rPr>
              <a:t>modo</a:t>
            </a:r>
            <a:r>
              <a:rPr lang="en-US" sz="1300" dirty="0">
                <a:ea typeface="Open Sans" panose="020B0606030504020204" pitchFamily="34" charset="0"/>
                <a:cs typeface="Open Sans" panose="020B0606030504020204" pitchFamily="34" charset="0"/>
              </a:rPr>
              <a:t> data</a:t>
            </a:r>
          </a:p>
        </p:txBody>
      </p:sp>
    </p:spTree>
    <p:extLst>
      <p:ext uri="{BB962C8B-B14F-4D97-AF65-F5344CB8AC3E}">
        <p14:creationId xmlns:p14="http://schemas.microsoft.com/office/powerpoint/2010/main" val="303009802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theme/theme1.xml><?xml version="1.0" encoding="utf-8"?>
<a:theme xmlns:a="http://schemas.openxmlformats.org/drawingml/2006/main" name="Theme_Master">
  <a:themeElements>
    <a:clrScheme name="Custom 5">
      <a:dk1>
        <a:srgbClr val="000000"/>
      </a:dk1>
      <a:lt1>
        <a:srgbClr val="FFFFFF"/>
      </a:lt1>
      <a:dk2>
        <a:srgbClr val="2D3B41"/>
      </a:dk2>
      <a:lt2>
        <a:srgbClr val="E7E6E6"/>
      </a:lt2>
      <a:accent1>
        <a:srgbClr val="00B0F0"/>
      </a:accent1>
      <a:accent2>
        <a:srgbClr val="94C63F"/>
      </a:accent2>
      <a:accent3>
        <a:srgbClr val="ED1C24"/>
      </a:accent3>
      <a:accent4>
        <a:srgbClr val="FAA61A"/>
      </a:accent4>
      <a:accent5>
        <a:srgbClr val="00ACA5"/>
      </a:accent5>
      <a:accent6>
        <a:srgbClr val="E10786"/>
      </a:accent6>
      <a:hlink>
        <a:srgbClr val="00B0F0"/>
      </a:hlink>
      <a:folHlink>
        <a:srgbClr val="722E79"/>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28040</TotalTime>
  <Words>2147</Words>
  <Application>Microsoft Office PowerPoint</Application>
  <PresentationFormat>Widescreen</PresentationFormat>
  <Paragraphs>312</Paragraphs>
  <Slides>24</Slides>
  <Notes>24</Notes>
  <HiddenSlides>0</HiddenSlides>
  <MMClips>0</MMClips>
  <ScaleCrop>false</ScaleCrop>
  <HeadingPairs>
    <vt:vector size="6" baseType="variant">
      <vt:variant>
        <vt:lpstr>Fonts Used</vt:lpstr>
      </vt:variant>
      <vt:variant>
        <vt:i4>20</vt:i4>
      </vt:variant>
      <vt:variant>
        <vt:lpstr>Theme</vt:lpstr>
      </vt:variant>
      <vt:variant>
        <vt:i4>1</vt:i4>
      </vt:variant>
      <vt:variant>
        <vt:lpstr>Slide Titles</vt:lpstr>
      </vt:variant>
      <vt:variant>
        <vt:i4>24</vt:i4>
      </vt:variant>
    </vt:vector>
  </HeadingPairs>
  <TitlesOfParts>
    <vt:vector size="45" baseType="lpstr">
      <vt:lpstr>Arial</vt:lpstr>
      <vt:lpstr>Calibri</vt:lpstr>
      <vt:lpstr>Calibri Light</vt:lpstr>
      <vt:lpstr>Gill Sans</vt:lpstr>
      <vt:lpstr>Lato</vt:lpstr>
      <vt:lpstr>Lato Black</vt:lpstr>
      <vt:lpstr>Montserrat</vt:lpstr>
      <vt:lpstr>Montserrat Light</vt:lpstr>
      <vt:lpstr>Montserrat-Bold</vt:lpstr>
      <vt:lpstr>Montserrat-Regular</vt:lpstr>
      <vt:lpstr>Open Sans</vt:lpstr>
      <vt:lpstr>Open Sans </vt:lpstr>
      <vt:lpstr>Open Sans Condensed</vt:lpstr>
      <vt:lpstr>Open Sans Condensed Light</vt:lpstr>
      <vt:lpstr>Open Sans Extrabold</vt:lpstr>
      <vt:lpstr>Open Sans Light</vt:lpstr>
      <vt:lpstr>Open Sans Semibold</vt:lpstr>
      <vt:lpstr>PT Sans</vt:lpstr>
      <vt:lpstr>Roboto Slab</vt:lpstr>
      <vt:lpstr>ヒラギノ角ゴ ProN W3</vt:lpstr>
      <vt:lpstr>Theme_Master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SR COMPUTER</cp:lastModifiedBy>
  <cp:revision>4406</cp:revision>
  <dcterms:created xsi:type="dcterms:W3CDTF">2016-12-30T12:29:18Z</dcterms:created>
  <dcterms:modified xsi:type="dcterms:W3CDTF">2017-11-30T10:37:23Z</dcterms:modified>
</cp:coreProperties>
</file>