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notesSlides/notesSlide18.xml" ContentType="application/vnd.openxmlformats-officedocument.presentationml.notesSlide+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charts/chart4.xml" ContentType="application/vnd.openxmlformats-officedocument.drawingml.chart+xml"/>
  <Override PartName="/ppt/charts/style4.xml" ContentType="application/vnd.ms-office.chartstyle+xml"/>
  <Override PartName="/ppt/charts/colors4.xml" ContentType="application/vnd.ms-office.chartcolorstyle+xml"/>
  <Override PartName="/ppt/charts/chart5.xml" ContentType="application/vnd.openxmlformats-officedocument.drawingml.chart+xml"/>
  <Override PartName="/ppt/charts/style5.xml" ContentType="application/vnd.ms-office.chartstyle+xml"/>
  <Override PartName="/ppt/charts/colors5.xml" ContentType="application/vnd.ms-office.chartcolorstyle+xml"/>
  <Override PartName="/ppt/charts/chart6.xml" ContentType="application/vnd.openxmlformats-officedocument.drawingml.chart+xml"/>
  <Override PartName="/ppt/charts/style6.xml" ContentType="application/vnd.ms-office.chartstyle+xml"/>
  <Override PartName="/ppt/charts/colors6.xml" ContentType="application/vnd.ms-office.chartcolorstyl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56" r:id="rId2"/>
    <p:sldId id="283" r:id="rId3"/>
    <p:sldId id="257" r:id="rId4"/>
    <p:sldId id="271" r:id="rId5"/>
    <p:sldId id="279" r:id="rId6"/>
    <p:sldId id="272" r:id="rId7"/>
    <p:sldId id="280" r:id="rId8"/>
    <p:sldId id="258" r:id="rId9"/>
    <p:sldId id="273" r:id="rId10"/>
    <p:sldId id="260" r:id="rId11"/>
    <p:sldId id="262" r:id="rId12"/>
    <p:sldId id="274" r:id="rId13"/>
    <p:sldId id="284" r:id="rId14"/>
    <p:sldId id="281" r:id="rId15"/>
    <p:sldId id="261" r:id="rId16"/>
    <p:sldId id="275" r:id="rId17"/>
    <p:sldId id="265" r:id="rId18"/>
    <p:sldId id="276" r:id="rId19"/>
    <p:sldId id="282" r:id="rId20"/>
    <p:sldId id="268" r:id="rId21"/>
    <p:sldId id="269" r:id="rId22"/>
    <p:sldId id="277"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7426" autoAdjust="0"/>
    <p:restoredTop sz="94249" autoAdjust="0"/>
  </p:normalViewPr>
  <p:slideViewPr>
    <p:cSldViewPr snapToGrid="0">
      <p:cViewPr>
        <p:scale>
          <a:sx n="50" d="100"/>
          <a:sy n="50" d="100"/>
        </p:scale>
        <p:origin x="1398" y="426"/>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7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microsoft.com/office/2015/10/relationships/revisionInfo" Target="revisionInfo.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3.xml"/><Relationship Id="rId1" Type="http://schemas.microsoft.com/office/2011/relationships/chartStyle" Target="style3.xml"/></Relationships>
</file>

<file path=ppt/charts/_rels/chart4.xml.rels><?xml version="1.0" encoding="UTF-8" standalone="yes"?>
<Relationships xmlns="http://schemas.openxmlformats.org/package/2006/relationships"><Relationship Id="rId3" Type="http://schemas.openxmlformats.org/officeDocument/2006/relationships/package" Target="../embeddings/Microsoft_Excel_Worksheet3.xlsx"/><Relationship Id="rId2" Type="http://schemas.microsoft.com/office/2011/relationships/chartColorStyle" Target="colors4.xml"/><Relationship Id="rId1" Type="http://schemas.microsoft.com/office/2011/relationships/chartStyle" Target="style4.xml"/></Relationships>
</file>

<file path=ppt/charts/_rels/chart5.xml.rels><?xml version="1.0" encoding="UTF-8" standalone="yes"?>
<Relationships xmlns="http://schemas.openxmlformats.org/package/2006/relationships"><Relationship Id="rId3" Type="http://schemas.openxmlformats.org/officeDocument/2006/relationships/package" Target="../embeddings/Microsoft_Excel_Worksheet4.xlsx"/><Relationship Id="rId2" Type="http://schemas.microsoft.com/office/2011/relationships/chartColorStyle" Target="colors5.xml"/><Relationship Id="rId1" Type="http://schemas.microsoft.com/office/2011/relationships/chartStyle" Target="style5.xml"/></Relationships>
</file>

<file path=ppt/charts/_rels/chart6.xml.rels><?xml version="1.0" encoding="UTF-8" standalone="yes"?>
<Relationships xmlns="http://schemas.openxmlformats.org/package/2006/relationships"><Relationship Id="rId3" Type="http://schemas.openxmlformats.org/officeDocument/2006/relationships/package" Target="../embeddings/Microsoft_Excel_Worksheet5.xlsx"/><Relationship Id="rId2" Type="http://schemas.microsoft.com/office/2011/relationships/chartColorStyle" Target="colors6.xml"/><Relationship Id="rId1" Type="http://schemas.microsoft.com/office/2011/relationships/chartStyle" Target="style6.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3">
                  <a:lumMod val="75000"/>
                </a:schemeClr>
              </a:solidFill>
              <a:ln w="19050">
                <a:solidFill>
                  <a:schemeClr val="lt1"/>
                </a:solidFill>
              </a:ln>
              <a:effectLst/>
            </c:spPr>
            <c:extLst>
              <c:ext xmlns:c16="http://schemas.microsoft.com/office/drawing/2014/chart" uri="{C3380CC4-5D6E-409C-BE32-E72D297353CC}">
                <c16:uniqueId val="{00000001-5155-4635-A8D6-F7A9248628FB}"/>
              </c:ext>
            </c:extLst>
          </c:dPt>
          <c:dPt>
            <c:idx val="1"/>
            <c:bubble3D val="0"/>
            <c:spPr>
              <a:solidFill>
                <a:schemeClr val="accent3"/>
              </a:solidFill>
              <a:ln w="19050">
                <a:solidFill>
                  <a:schemeClr val="lt1"/>
                </a:solidFill>
              </a:ln>
              <a:effectLst/>
            </c:spPr>
            <c:extLst>
              <c:ext xmlns:c16="http://schemas.microsoft.com/office/drawing/2014/chart" uri="{C3380CC4-5D6E-409C-BE32-E72D297353CC}">
                <c16:uniqueId val="{00000003-5155-4635-A8D6-F7A9248628FB}"/>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5155-4635-A8D6-F7A9248628FB}"/>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5155-4635-A8D6-F7A9248628FB}"/>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5155-4635-A8D6-F7A9248628FB}"/>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4">
                  <a:lumMod val="75000"/>
                </a:schemeClr>
              </a:solidFill>
              <a:ln w="19050">
                <a:solidFill>
                  <a:schemeClr val="lt1"/>
                </a:solidFill>
              </a:ln>
              <a:effectLst/>
            </c:spPr>
            <c:extLst>
              <c:ext xmlns:c16="http://schemas.microsoft.com/office/drawing/2014/chart" uri="{C3380CC4-5D6E-409C-BE32-E72D297353CC}">
                <c16:uniqueId val="{00000001-EB80-4F95-BF57-DD6E9D3317D2}"/>
              </c:ext>
            </c:extLst>
          </c:dPt>
          <c:dPt>
            <c:idx val="1"/>
            <c:bubble3D val="0"/>
            <c:spPr>
              <a:solidFill>
                <a:schemeClr val="accent4"/>
              </a:solidFill>
              <a:ln w="19050">
                <a:solidFill>
                  <a:schemeClr val="lt1"/>
                </a:solidFill>
              </a:ln>
              <a:effectLst/>
            </c:spPr>
            <c:extLst>
              <c:ext xmlns:c16="http://schemas.microsoft.com/office/drawing/2014/chart" uri="{C3380CC4-5D6E-409C-BE32-E72D297353CC}">
                <c16:uniqueId val="{00000003-EB80-4F95-BF57-DD6E9D3317D2}"/>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EB80-4F95-BF57-DD6E9D3317D2}"/>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EB80-4F95-BF57-DD6E9D3317D2}"/>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EB80-4F95-BF57-DD6E9D3317D2}"/>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2">
                  <a:lumMod val="75000"/>
                </a:schemeClr>
              </a:solidFill>
              <a:ln w="19050">
                <a:solidFill>
                  <a:schemeClr val="lt1"/>
                </a:solidFill>
              </a:ln>
              <a:effectLst/>
            </c:spPr>
            <c:extLst>
              <c:ext xmlns:c16="http://schemas.microsoft.com/office/drawing/2014/chart" uri="{C3380CC4-5D6E-409C-BE32-E72D297353CC}">
                <c16:uniqueId val="{00000001-9011-46B1-94C8-695DF0DCB322}"/>
              </c:ext>
            </c:extLst>
          </c:dPt>
          <c:dPt>
            <c:idx val="1"/>
            <c:bubble3D val="0"/>
            <c:spPr>
              <a:solidFill>
                <a:schemeClr val="accent2"/>
              </a:solidFill>
              <a:ln w="19050">
                <a:solidFill>
                  <a:schemeClr val="lt1"/>
                </a:solidFill>
              </a:ln>
              <a:effectLst/>
            </c:spPr>
            <c:extLst>
              <c:ext xmlns:c16="http://schemas.microsoft.com/office/drawing/2014/chart" uri="{C3380CC4-5D6E-409C-BE32-E72D297353CC}">
                <c16:uniqueId val="{00000003-9011-46B1-94C8-695DF0DCB322}"/>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9011-46B1-94C8-695DF0DCB322}"/>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9011-46B1-94C8-695DF0DCB322}"/>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9011-46B1-94C8-695DF0DCB322}"/>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3">
                  <a:lumMod val="75000"/>
                </a:schemeClr>
              </a:solidFill>
              <a:ln w="19050">
                <a:solidFill>
                  <a:schemeClr val="lt1"/>
                </a:solidFill>
              </a:ln>
              <a:effectLst/>
            </c:spPr>
            <c:extLst>
              <c:ext xmlns:c16="http://schemas.microsoft.com/office/drawing/2014/chart" uri="{C3380CC4-5D6E-409C-BE32-E72D297353CC}">
                <c16:uniqueId val="{00000001-9011-46B1-94C8-695DF0DCB322}"/>
              </c:ext>
            </c:extLst>
          </c:dPt>
          <c:dPt>
            <c:idx val="1"/>
            <c:bubble3D val="0"/>
            <c:spPr>
              <a:solidFill>
                <a:schemeClr val="accent3"/>
              </a:solidFill>
              <a:ln w="19050">
                <a:solidFill>
                  <a:schemeClr val="lt1"/>
                </a:solidFill>
              </a:ln>
              <a:effectLst/>
            </c:spPr>
            <c:extLst>
              <c:ext xmlns:c16="http://schemas.microsoft.com/office/drawing/2014/chart" uri="{C3380CC4-5D6E-409C-BE32-E72D297353CC}">
                <c16:uniqueId val="{00000003-9011-46B1-94C8-695DF0DCB322}"/>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9011-46B1-94C8-695DF0DCB322}"/>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9011-46B1-94C8-695DF0DCB322}"/>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9011-46B1-94C8-695DF0DCB322}"/>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4">
                  <a:lumMod val="75000"/>
                </a:schemeClr>
              </a:solidFill>
              <a:ln w="19050">
                <a:solidFill>
                  <a:schemeClr val="lt1"/>
                </a:solidFill>
              </a:ln>
              <a:effectLst/>
            </c:spPr>
            <c:extLst>
              <c:ext xmlns:c16="http://schemas.microsoft.com/office/drawing/2014/chart" uri="{C3380CC4-5D6E-409C-BE32-E72D297353CC}">
                <c16:uniqueId val="{00000001-9011-46B1-94C8-695DF0DCB322}"/>
              </c:ext>
            </c:extLst>
          </c:dPt>
          <c:dPt>
            <c:idx val="1"/>
            <c:bubble3D val="0"/>
            <c:spPr>
              <a:solidFill>
                <a:schemeClr val="accent4"/>
              </a:solidFill>
              <a:ln w="19050">
                <a:solidFill>
                  <a:schemeClr val="lt1"/>
                </a:solidFill>
              </a:ln>
              <a:effectLst/>
            </c:spPr>
            <c:extLst>
              <c:ext xmlns:c16="http://schemas.microsoft.com/office/drawing/2014/chart" uri="{C3380CC4-5D6E-409C-BE32-E72D297353CC}">
                <c16:uniqueId val="{00000003-9011-46B1-94C8-695DF0DCB322}"/>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9011-46B1-94C8-695DF0DCB322}"/>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9011-46B1-94C8-695DF0DCB322}"/>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9011-46B1-94C8-695DF0DCB322}"/>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5">
                  <a:lumMod val="75000"/>
                </a:schemeClr>
              </a:solidFill>
              <a:ln w="19050">
                <a:solidFill>
                  <a:schemeClr val="lt1"/>
                </a:solidFill>
              </a:ln>
              <a:effectLst/>
            </c:spPr>
            <c:extLst>
              <c:ext xmlns:c16="http://schemas.microsoft.com/office/drawing/2014/chart" uri="{C3380CC4-5D6E-409C-BE32-E72D297353CC}">
                <c16:uniqueId val="{00000001-9011-46B1-94C8-695DF0DCB322}"/>
              </c:ext>
            </c:extLst>
          </c:dPt>
          <c:dPt>
            <c:idx val="1"/>
            <c:bubble3D val="0"/>
            <c:spPr>
              <a:solidFill>
                <a:schemeClr val="accent5"/>
              </a:solidFill>
              <a:ln w="19050">
                <a:solidFill>
                  <a:schemeClr val="lt1"/>
                </a:solidFill>
              </a:ln>
              <a:effectLst/>
            </c:spPr>
            <c:extLst>
              <c:ext xmlns:c16="http://schemas.microsoft.com/office/drawing/2014/chart" uri="{C3380CC4-5D6E-409C-BE32-E72D297353CC}">
                <c16:uniqueId val="{00000003-9011-46B1-94C8-695DF0DCB322}"/>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9011-46B1-94C8-695DF0DCB322}"/>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9011-46B1-94C8-695DF0DCB322}"/>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9011-46B1-94C8-695DF0DCB322}"/>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5.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6.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3.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4.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5.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6.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2/3/2018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2/3/2018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338800477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18</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199111265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1286638697"/>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133785518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16764119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517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0CA1E3D7-B2B2-43D9-BEC8-F81DAAC1BAD8}"/>
              </a:ext>
            </a:extLst>
          </p:cNvPr>
          <p:cNvSpPr>
            <a:spLocks noGrp="1"/>
          </p:cNvSpPr>
          <p:nvPr>
            <p:ph type="pic" sz="quarter" idx="158" hasCustomPrompt="1"/>
          </p:nvPr>
        </p:nvSpPr>
        <p:spPr>
          <a:xfrm>
            <a:off x="1899818" y="3544491"/>
            <a:ext cx="2536372" cy="2536372"/>
          </a:xfrm>
          <a:custGeom>
            <a:avLst/>
            <a:gdLst>
              <a:gd name="connsiteX0" fmla="*/ 1268186 w 2536372"/>
              <a:gd name="connsiteY0" fmla="*/ 0 h 2536372"/>
              <a:gd name="connsiteX1" fmla="*/ 2536372 w 2536372"/>
              <a:gd name="connsiteY1" fmla="*/ 1268186 h 2536372"/>
              <a:gd name="connsiteX2" fmla="*/ 1268186 w 2536372"/>
              <a:gd name="connsiteY2" fmla="*/ 2536372 h 2536372"/>
              <a:gd name="connsiteX3" fmla="*/ 0 w 2536372"/>
              <a:gd name="connsiteY3" fmla="*/ 1268186 h 2536372"/>
              <a:gd name="connsiteX4" fmla="*/ 1268186 w 2536372"/>
              <a:gd name="connsiteY4" fmla="*/ 0 h 253637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36372" h="2536372">
                <a:moveTo>
                  <a:pt x="1268186" y="0"/>
                </a:moveTo>
                <a:cubicBezTo>
                  <a:pt x="1968586" y="0"/>
                  <a:pt x="2536372" y="567786"/>
                  <a:pt x="2536372" y="1268186"/>
                </a:cubicBezTo>
                <a:cubicBezTo>
                  <a:pt x="2536372" y="1968586"/>
                  <a:pt x="1968586" y="2536372"/>
                  <a:pt x="1268186" y="2536372"/>
                </a:cubicBezTo>
                <a:cubicBezTo>
                  <a:pt x="567786" y="2536372"/>
                  <a:pt x="0" y="1968586"/>
                  <a:pt x="0" y="1268186"/>
                </a:cubicBezTo>
                <a:cubicBezTo>
                  <a:pt x="0" y="567786"/>
                  <a:pt x="567786" y="0"/>
                  <a:pt x="1268186"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2417273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518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0FA70333-529F-42D3-945D-A89D17A06FA3}"/>
              </a:ext>
            </a:extLst>
          </p:cNvPr>
          <p:cNvSpPr>
            <a:spLocks noGrp="1"/>
          </p:cNvSpPr>
          <p:nvPr>
            <p:ph type="pic" sz="quarter" idx="158" hasCustomPrompt="1"/>
          </p:nvPr>
        </p:nvSpPr>
        <p:spPr>
          <a:xfrm>
            <a:off x="862830" y="2070333"/>
            <a:ext cx="4071121" cy="3760656"/>
          </a:xfrm>
          <a:custGeom>
            <a:avLst/>
            <a:gdLst>
              <a:gd name="connsiteX0" fmla="*/ 0 w 4071121"/>
              <a:gd name="connsiteY0" fmla="*/ 0 h 3760656"/>
              <a:gd name="connsiteX1" fmla="*/ 4071121 w 4071121"/>
              <a:gd name="connsiteY1" fmla="*/ 0 h 3760656"/>
              <a:gd name="connsiteX2" fmla="*/ 4071121 w 4071121"/>
              <a:gd name="connsiteY2" fmla="*/ 3760656 h 3760656"/>
              <a:gd name="connsiteX3" fmla="*/ 0 w 4071121"/>
              <a:gd name="connsiteY3" fmla="*/ 3760656 h 3760656"/>
            </a:gdLst>
            <a:ahLst/>
            <a:cxnLst>
              <a:cxn ang="0">
                <a:pos x="connsiteX0" y="connsiteY0"/>
              </a:cxn>
              <a:cxn ang="0">
                <a:pos x="connsiteX1" y="connsiteY1"/>
              </a:cxn>
              <a:cxn ang="0">
                <a:pos x="connsiteX2" y="connsiteY2"/>
              </a:cxn>
              <a:cxn ang="0">
                <a:pos x="connsiteX3" y="connsiteY3"/>
              </a:cxn>
            </a:cxnLst>
            <a:rect l="l" t="t" r="r" b="b"/>
            <a:pathLst>
              <a:path w="4071121" h="3760656">
                <a:moveTo>
                  <a:pt x="0" y="0"/>
                </a:moveTo>
                <a:lnTo>
                  <a:pt x="4071121" y="0"/>
                </a:lnTo>
                <a:lnTo>
                  <a:pt x="4071121" y="3760656"/>
                </a:lnTo>
                <a:lnTo>
                  <a:pt x="0" y="376065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33694410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51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4A6C1FC-3235-4435-A67C-645AC86DF17D}"/>
              </a:ext>
            </a:extLst>
          </p:cNvPr>
          <p:cNvSpPr>
            <a:spLocks noGrp="1"/>
          </p:cNvSpPr>
          <p:nvPr>
            <p:ph type="pic" sz="quarter" idx="158" hasCustomPrompt="1"/>
          </p:nvPr>
        </p:nvSpPr>
        <p:spPr>
          <a:xfrm>
            <a:off x="0" y="2983088"/>
            <a:ext cx="12192000" cy="2404612"/>
          </a:xfrm>
          <a:custGeom>
            <a:avLst/>
            <a:gdLst>
              <a:gd name="connsiteX0" fmla="*/ 0 w 12192000"/>
              <a:gd name="connsiteY0" fmla="*/ 0 h 2404612"/>
              <a:gd name="connsiteX1" fmla="*/ 12192000 w 12192000"/>
              <a:gd name="connsiteY1" fmla="*/ 0 h 2404612"/>
              <a:gd name="connsiteX2" fmla="*/ 12192000 w 12192000"/>
              <a:gd name="connsiteY2" fmla="*/ 2404612 h 2404612"/>
              <a:gd name="connsiteX3" fmla="*/ 0 w 12192000"/>
              <a:gd name="connsiteY3" fmla="*/ 2404612 h 2404612"/>
            </a:gdLst>
            <a:ahLst/>
            <a:cxnLst>
              <a:cxn ang="0">
                <a:pos x="connsiteX0" y="connsiteY0"/>
              </a:cxn>
              <a:cxn ang="0">
                <a:pos x="connsiteX1" y="connsiteY1"/>
              </a:cxn>
              <a:cxn ang="0">
                <a:pos x="connsiteX2" y="connsiteY2"/>
              </a:cxn>
              <a:cxn ang="0">
                <a:pos x="connsiteX3" y="connsiteY3"/>
              </a:cxn>
            </a:cxnLst>
            <a:rect l="l" t="t" r="r" b="b"/>
            <a:pathLst>
              <a:path w="12192000" h="2404612">
                <a:moveTo>
                  <a:pt x="0" y="0"/>
                </a:moveTo>
                <a:lnTo>
                  <a:pt x="12192000" y="0"/>
                </a:lnTo>
                <a:lnTo>
                  <a:pt x="12192000" y="2404612"/>
                </a:lnTo>
                <a:lnTo>
                  <a:pt x="0" y="24046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19698437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52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3ABC1AA8-CE52-4F7C-B902-1F17EA27E0AC}"/>
              </a:ext>
            </a:extLst>
          </p:cNvPr>
          <p:cNvSpPr>
            <a:spLocks noGrp="1"/>
          </p:cNvSpPr>
          <p:nvPr>
            <p:ph type="pic" sz="quarter" idx="158" hasCustomPrompt="1"/>
          </p:nvPr>
        </p:nvSpPr>
        <p:spPr>
          <a:xfrm>
            <a:off x="0" y="2033589"/>
            <a:ext cx="5936566" cy="3072983"/>
          </a:xfrm>
          <a:custGeom>
            <a:avLst/>
            <a:gdLst>
              <a:gd name="connsiteX0" fmla="*/ 0 w 5936566"/>
              <a:gd name="connsiteY0" fmla="*/ 0 h 3072983"/>
              <a:gd name="connsiteX1" fmla="*/ 5936566 w 5936566"/>
              <a:gd name="connsiteY1" fmla="*/ 0 h 3072983"/>
              <a:gd name="connsiteX2" fmla="*/ 5936566 w 5936566"/>
              <a:gd name="connsiteY2" fmla="*/ 3072983 h 3072983"/>
              <a:gd name="connsiteX3" fmla="*/ 0 w 5936566"/>
              <a:gd name="connsiteY3" fmla="*/ 3072983 h 3072983"/>
            </a:gdLst>
            <a:ahLst/>
            <a:cxnLst>
              <a:cxn ang="0">
                <a:pos x="connsiteX0" y="connsiteY0"/>
              </a:cxn>
              <a:cxn ang="0">
                <a:pos x="connsiteX1" y="connsiteY1"/>
              </a:cxn>
              <a:cxn ang="0">
                <a:pos x="connsiteX2" y="connsiteY2"/>
              </a:cxn>
              <a:cxn ang="0">
                <a:pos x="connsiteX3" y="connsiteY3"/>
              </a:cxn>
            </a:cxnLst>
            <a:rect l="l" t="t" r="r" b="b"/>
            <a:pathLst>
              <a:path w="5936566" h="3072983">
                <a:moveTo>
                  <a:pt x="0" y="0"/>
                </a:moveTo>
                <a:lnTo>
                  <a:pt x="5936566" y="0"/>
                </a:lnTo>
                <a:lnTo>
                  <a:pt x="5936566" y="3072983"/>
                </a:lnTo>
                <a:lnTo>
                  <a:pt x="0" y="307298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16911833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52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B7058F27-8CE3-4BDD-83AA-E850529AFC31}"/>
              </a:ext>
            </a:extLst>
          </p:cNvPr>
          <p:cNvSpPr>
            <a:spLocks noGrp="1"/>
          </p:cNvSpPr>
          <p:nvPr>
            <p:ph type="pic" sz="quarter" idx="158" hasCustomPrompt="1"/>
          </p:nvPr>
        </p:nvSpPr>
        <p:spPr>
          <a:xfrm>
            <a:off x="0" y="3828141"/>
            <a:ext cx="12192000" cy="1784868"/>
          </a:xfrm>
          <a:custGeom>
            <a:avLst/>
            <a:gdLst>
              <a:gd name="connsiteX0" fmla="*/ 0 w 12192000"/>
              <a:gd name="connsiteY0" fmla="*/ 0 h 1784868"/>
              <a:gd name="connsiteX1" fmla="*/ 12192000 w 12192000"/>
              <a:gd name="connsiteY1" fmla="*/ 0 h 1784868"/>
              <a:gd name="connsiteX2" fmla="*/ 12192000 w 12192000"/>
              <a:gd name="connsiteY2" fmla="*/ 1784868 h 1784868"/>
              <a:gd name="connsiteX3" fmla="*/ 0 w 12192000"/>
              <a:gd name="connsiteY3" fmla="*/ 1784868 h 1784868"/>
            </a:gdLst>
            <a:ahLst/>
            <a:cxnLst>
              <a:cxn ang="0">
                <a:pos x="connsiteX0" y="connsiteY0"/>
              </a:cxn>
              <a:cxn ang="0">
                <a:pos x="connsiteX1" y="connsiteY1"/>
              </a:cxn>
              <a:cxn ang="0">
                <a:pos x="connsiteX2" y="connsiteY2"/>
              </a:cxn>
              <a:cxn ang="0">
                <a:pos x="connsiteX3" y="connsiteY3"/>
              </a:cxn>
            </a:cxnLst>
            <a:rect l="l" t="t" r="r" b="b"/>
            <a:pathLst>
              <a:path w="12192000" h="1784868">
                <a:moveTo>
                  <a:pt x="0" y="0"/>
                </a:moveTo>
                <a:lnTo>
                  <a:pt x="12192000" y="0"/>
                </a:lnTo>
                <a:lnTo>
                  <a:pt x="12192000" y="1784868"/>
                </a:lnTo>
                <a:lnTo>
                  <a:pt x="0" y="178486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80827022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522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E64B5210-2234-4270-85D2-97435AE19555}"/>
              </a:ext>
            </a:extLst>
          </p:cNvPr>
          <p:cNvSpPr>
            <a:spLocks noGrp="1"/>
          </p:cNvSpPr>
          <p:nvPr>
            <p:ph type="pic" sz="quarter" idx="160" hasCustomPrompt="1"/>
          </p:nvPr>
        </p:nvSpPr>
        <p:spPr>
          <a:xfrm>
            <a:off x="8128000" y="2033588"/>
            <a:ext cx="4064000" cy="4824412"/>
          </a:xfrm>
          <a:custGeom>
            <a:avLst/>
            <a:gdLst>
              <a:gd name="connsiteX0" fmla="*/ 0 w 4064000"/>
              <a:gd name="connsiteY0" fmla="*/ 0 h 4824412"/>
              <a:gd name="connsiteX1" fmla="*/ 4064000 w 4064000"/>
              <a:gd name="connsiteY1" fmla="*/ 0 h 4824412"/>
              <a:gd name="connsiteX2" fmla="*/ 4064000 w 4064000"/>
              <a:gd name="connsiteY2" fmla="*/ 4824412 h 4824412"/>
              <a:gd name="connsiteX3" fmla="*/ 0 w 4064000"/>
              <a:gd name="connsiteY3" fmla="*/ 4824412 h 4824412"/>
            </a:gdLst>
            <a:ahLst/>
            <a:cxnLst>
              <a:cxn ang="0">
                <a:pos x="connsiteX0" y="connsiteY0"/>
              </a:cxn>
              <a:cxn ang="0">
                <a:pos x="connsiteX1" y="connsiteY1"/>
              </a:cxn>
              <a:cxn ang="0">
                <a:pos x="connsiteX2" y="connsiteY2"/>
              </a:cxn>
              <a:cxn ang="0">
                <a:pos x="connsiteX3" y="connsiteY3"/>
              </a:cxn>
            </a:cxnLst>
            <a:rect l="l" t="t" r="r" b="b"/>
            <a:pathLst>
              <a:path w="4064000" h="4824412">
                <a:moveTo>
                  <a:pt x="0" y="0"/>
                </a:moveTo>
                <a:lnTo>
                  <a:pt x="4064000" y="0"/>
                </a:lnTo>
                <a:lnTo>
                  <a:pt x="4064000" y="4824412"/>
                </a:lnTo>
                <a:lnTo>
                  <a:pt x="0" y="4824412"/>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085C784B-E88E-49B4-904B-67F188150B77}"/>
              </a:ext>
            </a:extLst>
          </p:cNvPr>
          <p:cNvSpPr>
            <a:spLocks noGrp="1"/>
          </p:cNvSpPr>
          <p:nvPr>
            <p:ph type="pic" sz="quarter" idx="159" hasCustomPrompt="1"/>
          </p:nvPr>
        </p:nvSpPr>
        <p:spPr>
          <a:xfrm>
            <a:off x="4064000" y="2033588"/>
            <a:ext cx="4064000" cy="4824412"/>
          </a:xfrm>
          <a:custGeom>
            <a:avLst/>
            <a:gdLst>
              <a:gd name="connsiteX0" fmla="*/ 0 w 4064000"/>
              <a:gd name="connsiteY0" fmla="*/ 0 h 4824412"/>
              <a:gd name="connsiteX1" fmla="*/ 4064000 w 4064000"/>
              <a:gd name="connsiteY1" fmla="*/ 0 h 4824412"/>
              <a:gd name="connsiteX2" fmla="*/ 4064000 w 4064000"/>
              <a:gd name="connsiteY2" fmla="*/ 4824412 h 4824412"/>
              <a:gd name="connsiteX3" fmla="*/ 0 w 4064000"/>
              <a:gd name="connsiteY3" fmla="*/ 4824412 h 4824412"/>
            </a:gdLst>
            <a:ahLst/>
            <a:cxnLst>
              <a:cxn ang="0">
                <a:pos x="connsiteX0" y="connsiteY0"/>
              </a:cxn>
              <a:cxn ang="0">
                <a:pos x="connsiteX1" y="connsiteY1"/>
              </a:cxn>
              <a:cxn ang="0">
                <a:pos x="connsiteX2" y="connsiteY2"/>
              </a:cxn>
              <a:cxn ang="0">
                <a:pos x="connsiteX3" y="connsiteY3"/>
              </a:cxn>
            </a:cxnLst>
            <a:rect l="l" t="t" r="r" b="b"/>
            <a:pathLst>
              <a:path w="4064000" h="4824412">
                <a:moveTo>
                  <a:pt x="0" y="0"/>
                </a:moveTo>
                <a:lnTo>
                  <a:pt x="4064000" y="0"/>
                </a:lnTo>
                <a:lnTo>
                  <a:pt x="4064000" y="4824412"/>
                </a:lnTo>
                <a:lnTo>
                  <a:pt x="0" y="4824412"/>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5B382709-C4AF-41B6-8C50-EB97A3B406BA}"/>
              </a:ext>
            </a:extLst>
          </p:cNvPr>
          <p:cNvSpPr>
            <a:spLocks noGrp="1"/>
          </p:cNvSpPr>
          <p:nvPr>
            <p:ph type="pic" sz="quarter" idx="158" hasCustomPrompt="1"/>
          </p:nvPr>
        </p:nvSpPr>
        <p:spPr>
          <a:xfrm>
            <a:off x="0" y="2033588"/>
            <a:ext cx="4064000" cy="4824412"/>
          </a:xfrm>
          <a:custGeom>
            <a:avLst/>
            <a:gdLst>
              <a:gd name="connsiteX0" fmla="*/ 0 w 4064000"/>
              <a:gd name="connsiteY0" fmla="*/ 0 h 4824412"/>
              <a:gd name="connsiteX1" fmla="*/ 4064000 w 4064000"/>
              <a:gd name="connsiteY1" fmla="*/ 0 h 4824412"/>
              <a:gd name="connsiteX2" fmla="*/ 4064000 w 4064000"/>
              <a:gd name="connsiteY2" fmla="*/ 4824412 h 4824412"/>
              <a:gd name="connsiteX3" fmla="*/ 0 w 4064000"/>
              <a:gd name="connsiteY3" fmla="*/ 4824412 h 4824412"/>
            </a:gdLst>
            <a:ahLst/>
            <a:cxnLst>
              <a:cxn ang="0">
                <a:pos x="connsiteX0" y="connsiteY0"/>
              </a:cxn>
              <a:cxn ang="0">
                <a:pos x="connsiteX1" y="connsiteY1"/>
              </a:cxn>
              <a:cxn ang="0">
                <a:pos x="connsiteX2" y="connsiteY2"/>
              </a:cxn>
              <a:cxn ang="0">
                <a:pos x="connsiteX3" y="connsiteY3"/>
              </a:cxn>
            </a:cxnLst>
            <a:rect l="l" t="t" r="r" b="b"/>
            <a:pathLst>
              <a:path w="4064000" h="4824412">
                <a:moveTo>
                  <a:pt x="0" y="0"/>
                </a:moveTo>
                <a:lnTo>
                  <a:pt x="4064000" y="0"/>
                </a:lnTo>
                <a:lnTo>
                  <a:pt x="4064000" y="4824412"/>
                </a:lnTo>
                <a:lnTo>
                  <a:pt x="0" y="48244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6253692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523_Title Slide">
    <p:spTree>
      <p:nvGrpSpPr>
        <p:cNvPr id="1" name=""/>
        <p:cNvGrpSpPr/>
        <p:nvPr/>
      </p:nvGrpSpPr>
      <p:grpSpPr>
        <a:xfrm>
          <a:off x="0" y="0"/>
          <a:ext cx="0" cy="0"/>
          <a:chOff x="0" y="0"/>
          <a:chExt cx="0" cy="0"/>
        </a:xfrm>
      </p:grpSpPr>
      <p:sp>
        <p:nvSpPr>
          <p:cNvPr id="20" name="Picture Placeholder 19">
            <a:extLst>
              <a:ext uri="{FF2B5EF4-FFF2-40B4-BE49-F238E27FC236}">
                <a16:creationId xmlns:a16="http://schemas.microsoft.com/office/drawing/2014/main" id="{A5F91FD3-D481-4A27-AF9F-2ED65A7733D8}"/>
              </a:ext>
            </a:extLst>
          </p:cNvPr>
          <p:cNvSpPr>
            <a:spLocks noGrp="1"/>
          </p:cNvSpPr>
          <p:nvPr>
            <p:ph type="pic" sz="quarter" idx="160" hasCustomPrompt="1"/>
          </p:nvPr>
        </p:nvSpPr>
        <p:spPr>
          <a:xfrm>
            <a:off x="6406712" y="2542568"/>
            <a:ext cx="2180771" cy="1786602"/>
          </a:xfrm>
          <a:custGeom>
            <a:avLst/>
            <a:gdLst>
              <a:gd name="connsiteX0" fmla="*/ 0 w 2180771"/>
              <a:gd name="connsiteY0" fmla="*/ 0 h 1786602"/>
              <a:gd name="connsiteX1" fmla="*/ 2180771 w 2180771"/>
              <a:gd name="connsiteY1" fmla="*/ 0 h 1786602"/>
              <a:gd name="connsiteX2" fmla="*/ 2180771 w 2180771"/>
              <a:gd name="connsiteY2" fmla="*/ 1786602 h 1786602"/>
              <a:gd name="connsiteX3" fmla="*/ 0 w 2180771"/>
              <a:gd name="connsiteY3" fmla="*/ 1786602 h 1786602"/>
            </a:gdLst>
            <a:ahLst/>
            <a:cxnLst>
              <a:cxn ang="0">
                <a:pos x="connsiteX0" y="connsiteY0"/>
              </a:cxn>
              <a:cxn ang="0">
                <a:pos x="connsiteX1" y="connsiteY1"/>
              </a:cxn>
              <a:cxn ang="0">
                <a:pos x="connsiteX2" y="connsiteY2"/>
              </a:cxn>
              <a:cxn ang="0">
                <a:pos x="connsiteX3" y="connsiteY3"/>
              </a:cxn>
            </a:cxnLst>
            <a:rect l="l" t="t" r="r" b="b"/>
            <a:pathLst>
              <a:path w="2180771" h="1786602">
                <a:moveTo>
                  <a:pt x="0" y="0"/>
                </a:moveTo>
                <a:lnTo>
                  <a:pt x="2180771" y="0"/>
                </a:lnTo>
                <a:lnTo>
                  <a:pt x="2180771" y="1786602"/>
                </a:lnTo>
                <a:lnTo>
                  <a:pt x="0" y="1786602"/>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1ECB8C96-E39A-4265-AE4C-1D0717A9A20A}"/>
              </a:ext>
            </a:extLst>
          </p:cNvPr>
          <p:cNvSpPr>
            <a:spLocks noGrp="1"/>
          </p:cNvSpPr>
          <p:nvPr>
            <p:ph type="pic" sz="quarter" idx="159" hasCustomPrompt="1"/>
          </p:nvPr>
        </p:nvSpPr>
        <p:spPr>
          <a:xfrm>
            <a:off x="3604521" y="2542568"/>
            <a:ext cx="2180771" cy="1786602"/>
          </a:xfrm>
          <a:custGeom>
            <a:avLst/>
            <a:gdLst>
              <a:gd name="connsiteX0" fmla="*/ 0 w 2180771"/>
              <a:gd name="connsiteY0" fmla="*/ 0 h 1786602"/>
              <a:gd name="connsiteX1" fmla="*/ 2180771 w 2180771"/>
              <a:gd name="connsiteY1" fmla="*/ 0 h 1786602"/>
              <a:gd name="connsiteX2" fmla="*/ 2180771 w 2180771"/>
              <a:gd name="connsiteY2" fmla="*/ 1786602 h 1786602"/>
              <a:gd name="connsiteX3" fmla="*/ 0 w 2180771"/>
              <a:gd name="connsiteY3" fmla="*/ 1786602 h 1786602"/>
            </a:gdLst>
            <a:ahLst/>
            <a:cxnLst>
              <a:cxn ang="0">
                <a:pos x="connsiteX0" y="connsiteY0"/>
              </a:cxn>
              <a:cxn ang="0">
                <a:pos x="connsiteX1" y="connsiteY1"/>
              </a:cxn>
              <a:cxn ang="0">
                <a:pos x="connsiteX2" y="connsiteY2"/>
              </a:cxn>
              <a:cxn ang="0">
                <a:pos x="connsiteX3" y="connsiteY3"/>
              </a:cxn>
            </a:cxnLst>
            <a:rect l="l" t="t" r="r" b="b"/>
            <a:pathLst>
              <a:path w="2180771" h="1786602">
                <a:moveTo>
                  <a:pt x="0" y="0"/>
                </a:moveTo>
                <a:lnTo>
                  <a:pt x="2180771" y="0"/>
                </a:lnTo>
                <a:lnTo>
                  <a:pt x="2180771" y="1786602"/>
                </a:lnTo>
                <a:lnTo>
                  <a:pt x="0" y="1786602"/>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7BDBD043-82DF-4C52-BA2C-ADEAB58983E9}"/>
              </a:ext>
            </a:extLst>
          </p:cNvPr>
          <p:cNvSpPr>
            <a:spLocks noGrp="1"/>
          </p:cNvSpPr>
          <p:nvPr>
            <p:ph type="pic" sz="quarter" idx="158" hasCustomPrompt="1"/>
          </p:nvPr>
        </p:nvSpPr>
        <p:spPr>
          <a:xfrm>
            <a:off x="802330" y="2542568"/>
            <a:ext cx="2180771" cy="1786602"/>
          </a:xfrm>
          <a:custGeom>
            <a:avLst/>
            <a:gdLst>
              <a:gd name="connsiteX0" fmla="*/ 0 w 2180771"/>
              <a:gd name="connsiteY0" fmla="*/ 0 h 1786602"/>
              <a:gd name="connsiteX1" fmla="*/ 2180771 w 2180771"/>
              <a:gd name="connsiteY1" fmla="*/ 0 h 1786602"/>
              <a:gd name="connsiteX2" fmla="*/ 2180771 w 2180771"/>
              <a:gd name="connsiteY2" fmla="*/ 1786602 h 1786602"/>
              <a:gd name="connsiteX3" fmla="*/ 0 w 2180771"/>
              <a:gd name="connsiteY3" fmla="*/ 1786602 h 1786602"/>
            </a:gdLst>
            <a:ahLst/>
            <a:cxnLst>
              <a:cxn ang="0">
                <a:pos x="connsiteX0" y="connsiteY0"/>
              </a:cxn>
              <a:cxn ang="0">
                <a:pos x="connsiteX1" y="connsiteY1"/>
              </a:cxn>
              <a:cxn ang="0">
                <a:pos x="connsiteX2" y="connsiteY2"/>
              </a:cxn>
              <a:cxn ang="0">
                <a:pos x="connsiteX3" y="connsiteY3"/>
              </a:cxn>
            </a:cxnLst>
            <a:rect l="l" t="t" r="r" b="b"/>
            <a:pathLst>
              <a:path w="2180771" h="1786602">
                <a:moveTo>
                  <a:pt x="0" y="0"/>
                </a:moveTo>
                <a:lnTo>
                  <a:pt x="2180771" y="0"/>
                </a:lnTo>
                <a:lnTo>
                  <a:pt x="2180771" y="1786602"/>
                </a:lnTo>
                <a:lnTo>
                  <a:pt x="0" y="178660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22" name="Picture Placeholder 21">
            <a:extLst>
              <a:ext uri="{FF2B5EF4-FFF2-40B4-BE49-F238E27FC236}">
                <a16:creationId xmlns:a16="http://schemas.microsoft.com/office/drawing/2014/main" id="{DC1349D3-33F1-42A8-87A9-FC7CA33AFFB1}"/>
              </a:ext>
            </a:extLst>
          </p:cNvPr>
          <p:cNvSpPr>
            <a:spLocks noGrp="1"/>
          </p:cNvSpPr>
          <p:nvPr>
            <p:ph type="pic" sz="quarter" idx="161" hasCustomPrompt="1"/>
          </p:nvPr>
        </p:nvSpPr>
        <p:spPr>
          <a:xfrm>
            <a:off x="9208902" y="2542568"/>
            <a:ext cx="2180771" cy="1786602"/>
          </a:xfrm>
          <a:custGeom>
            <a:avLst/>
            <a:gdLst>
              <a:gd name="connsiteX0" fmla="*/ 0 w 2180771"/>
              <a:gd name="connsiteY0" fmla="*/ 0 h 1786602"/>
              <a:gd name="connsiteX1" fmla="*/ 2180771 w 2180771"/>
              <a:gd name="connsiteY1" fmla="*/ 0 h 1786602"/>
              <a:gd name="connsiteX2" fmla="*/ 2180771 w 2180771"/>
              <a:gd name="connsiteY2" fmla="*/ 1786602 h 1786602"/>
              <a:gd name="connsiteX3" fmla="*/ 0 w 2180771"/>
              <a:gd name="connsiteY3" fmla="*/ 1786602 h 1786602"/>
            </a:gdLst>
            <a:ahLst/>
            <a:cxnLst>
              <a:cxn ang="0">
                <a:pos x="connsiteX0" y="connsiteY0"/>
              </a:cxn>
              <a:cxn ang="0">
                <a:pos x="connsiteX1" y="connsiteY1"/>
              </a:cxn>
              <a:cxn ang="0">
                <a:pos x="connsiteX2" y="connsiteY2"/>
              </a:cxn>
              <a:cxn ang="0">
                <a:pos x="connsiteX3" y="connsiteY3"/>
              </a:cxn>
            </a:cxnLst>
            <a:rect l="l" t="t" r="r" b="b"/>
            <a:pathLst>
              <a:path w="2180771" h="1786602">
                <a:moveTo>
                  <a:pt x="0" y="0"/>
                </a:moveTo>
                <a:lnTo>
                  <a:pt x="2180771" y="0"/>
                </a:lnTo>
                <a:lnTo>
                  <a:pt x="2180771" y="1786602"/>
                </a:lnTo>
                <a:lnTo>
                  <a:pt x="0" y="178660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53281546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524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8" name="Picture Placeholder 7">
            <a:extLst>
              <a:ext uri="{FF2B5EF4-FFF2-40B4-BE49-F238E27FC236}">
                <a16:creationId xmlns:a16="http://schemas.microsoft.com/office/drawing/2014/main" id="{16C1F6C0-852C-42DF-A53A-5044F602522E}"/>
              </a:ext>
            </a:extLst>
          </p:cNvPr>
          <p:cNvSpPr>
            <a:spLocks noGrp="1"/>
          </p:cNvSpPr>
          <p:nvPr>
            <p:ph type="pic" sz="quarter" idx="161" hasCustomPrompt="1"/>
          </p:nvPr>
        </p:nvSpPr>
        <p:spPr>
          <a:xfrm>
            <a:off x="4405274" y="2352098"/>
            <a:ext cx="3235083" cy="3561331"/>
          </a:xfrm>
          <a:custGeom>
            <a:avLst/>
            <a:gdLst>
              <a:gd name="connsiteX0" fmla="*/ 0 w 3235083"/>
              <a:gd name="connsiteY0" fmla="*/ 0 h 3561331"/>
              <a:gd name="connsiteX1" fmla="*/ 3235083 w 3235083"/>
              <a:gd name="connsiteY1" fmla="*/ 0 h 3561331"/>
              <a:gd name="connsiteX2" fmla="*/ 3235083 w 3235083"/>
              <a:gd name="connsiteY2" fmla="*/ 3561331 h 3561331"/>
              <a:gd name="connsiteX3" fmla="*/ 0 w 3235083"/>
              <a:gd name="connsiteY3" fmla="*/ 3561331 h 3561331"/>
            </a:gdLst>
            <a:ahLst/>
            <a:cxnLst>
              <a:cxn ang="0">
                <a:pos x="connsiteX0" y="connsiteY0"/>
              </a:cxn>
              <a:cxn ang="0">
                <a:pos x="connsiteX1" y="connsiteY1"/>
              </a:cxn>
              <a:cxn ang="0">
                <a:pos x="connsiteX2" y="connsiteY2"/>
              </a:cxn>
              <a:cxn ang="0">
                <a:pos x="connsiteX3" y="connsiteY3"/>
              </a:cxn>
            </a:cxnLst>
            <a:rect l="l" t="t" r="r" b="b"/>
            <a:pathLst>
              <a:path w="3235083" h="3561331">
                <a:moveTo>
                  <a:pt x="0" y="0"/>
                </a:moveTo>
                <a:lnTo>
                  <a:pt x="3235083" y="0"/>
                </a:lnTo>
                <a:lnTo>
                  <a:pt x="3235083" y="3561331"/>
                </a:lnTo>
                <a:lnTo>
                  <a:pt x="0" y="356133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23759322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525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47200DBF-00CA-40F7-B7FC-FC43653F6CB8}"/>
              </a:ext>
            </a:extLst>
          </p:cNvPr>
          <p:cNvSpPr>
            <a:spLocks noGrp="1"/>
          </p:cNvSpPr>
          <p:nvPr>
            <p:ph type="pic" sz="quarter" idx="164" hasCustomPrompt="1"/>
          </p:nvPr>
        </p:nvSpPr>
        <p:spPr>
          <a:xfrm>
            <a:off x="8524576" y="4155525"/>
            <a:ext cx="2829224" cy="1985605"/>
          </a:xfrm>
          <a:custGeom>
            <a:avLst/>
            <a:gdLst>
              <a:gd name="connsiteX0" fmla="*/ 0 w 2829224"/>
              <a:gd name="connsiteY0" fmla="*/ 0 h 1985605"/>
              <a:gd name="connsiteX1" fmla="*/ 2829224 w 2829224"/>
              <a:gd name="connsiteY1" fmla="*/ 0 h 1985605"/>
              <a:gd name="connsiteX2" fmla="*/ 2829224 w 2829224"/>
              <a:gd name="connsiteY2" fmla="*/ 1985605 h 1985605"/>
              <a:gd name="connsiteX3" fmla="*/ 0 w 2829224"/>
              <a:gd name="connsiteY3" fmla="*/ 1985605 h 1985605"/>
            </a:gdLst>
            <a:ahLst/>
            <a:cxnLst>
              <a:cxn ang="0">
                <a:pos x="connsiteX0" y="connsiteY0"/>
              </a:cxn>
              <a:cxn ang="0">
                <a:pos x="connsiteX1" y="connsiteY1"/>
              </a:cxn>
              <a:cxn ang="0">
                <a:pos x="connsiteX2" y="connsiteY2"/>
              </a:cxn>
              <a:cxn ang="0">
                <a:pos x="connsiteX3" y="connsiteY3"/>
              </a:cxn>
            </a:cxnLst>
            <a:rect l="l" t="t" r="r" b="b"/>
            <a:pathLst>
              <a:path w="2829224" h="1985605">
                <a:moveTo>
                  <a:pt x="0" y="0"/>
                </a:moveTo>
                <a:lnTo>
                  <a:pt x="2829224" y="0"/>
                </a:lnTo>
                <a:lnTo>
                  <a:pt x="2829224" y="1985605"/>
                </a:lnTo>
                <a:lnTo>
                  <a:pt x="0" y="1985605"/>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F4437E24-A369-4F33-A2DB-D9E20BB84967}"/>
              </a:ext>
            </a:extLst>
          </p:cNvPr>
          <p:cNvSpPr>
            <a:spLocks noGrp="1"/>
          </p:cNvSpPr>
          <p:nvPr>
            <p:ph type="pic" sz="quarter" idx="163" hasCustomPrompt="1"/>
          </p:nvPr>
        </p:nvSpPr>
        <p:spPr>
          <a:xfrm>
            <a:off x="8524576" y="2033589"/>
            <a:ext cx="2829224" cy="1985605"/>
          </a:xfrm>
          <a:custGeom>
            <a:avLst/>
            <a:gdLst>
              <a:gd name="connsiteX0" fmla="*/ 0 w 2829224"/>
              <a:gd name="connsiteY0" fmla="*/ 0 h 1985605"/>
              <a:gd name="connsiteX1" fmla="*/ 2829224 w 2829224"/>
              <a:gd name="connsiteY1" fmla="*/ 0 h 1985605"/>
              <a:gd name="connsiteX2" fmla="*/ 2829224 w 2829224"/>
              <a:gd name="connsiteY2" fmla="*/ 1985605 h 1985605"/>
              <a:gd name="connsiteX3" fmla="*/ 0 w 2829224"/>
              <a:gd name="connsiteY3" fmla="*/ 1985605 h 1985605"/>
            </a:gdLst>
            <a:ahLst/>
            <a:cxnLst>
              <a:cxn ang="0">
                <a:pos x="connsiteX0" y="connsiteY0"/>
              </a:cxn>
              <a:cxn ang="0">
                <a:pos x="connsiteX1" y="connsiteY1"/>
              </a:cxn>
              <a:cxn ang="0">
                <a:pos x="connsiteX2" y="connsiteY2"/>
              </a:cxn>
              <a:cxn ang="0">
                <a:pos x="connsiteX3" y="connsiteY3"/>
              </a:cxn>
            </a:cxnLst>
            <a:rect l="l" t="t" r="r" b="b"/>
            <a:pathLst>
              <a:path w="2829224" h="1985605">
                <a:moveTo>
                  <a:pt x="0" y="0"/>
                </a:moveTo>
                <a:lnTo>
                  <a:pt x="2829224" y="0"/>
                </a:lnTo>
                <a:lnTo>
                  <a:pt x="2829224" y="1985605"/>
                </a:lnTo>
                <a:lnTo>
                  <a:pt x="0" y="1985605"/>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EFCCB964-D2BE-4BAA-82B7-9B4508459DB2}"/>
              </a:ext>
            </a:extLst>
          </p:cNvPr>
          <p:cNvSpPr>
            <a:spLocks noGrp="1"/>
          </p:cNvSpPr>
          <p:nvPr>
            <p:ph type="pic" sz="quarter" idx="162" hasCustomPrompt="1"/>
          </p:nvPr>
        </p:nvSpPr>
        <p:spPr>
          <a:xfrm>
            <a:off x="5562434" y="2033589"/>
            <a:ext cx="2829224" cy="4107542"/>
          </a:xfrm>
          <a:custGeom>
            <a:avLst/>
            <a:gdLst>
              <a:gd name="connsiteX0" fmla="*/ 0 w 2829224"/>
              <a:gd name="connsiteY0" fmla="*/ 0 h 4107542"/>
              <a:gd name="connsiteX1" fmla="*/ 2829224 w 2829224"/>
              <a:gd name="connsiteY1" fmla="*/ 0 h 4107542"/>
              <a:gd name="connsiteX2" fmla="*/ 2829224 w 2829224"/>
              <a:gd name="connsiteY2" fmla="*/ 4107542 h 4107542"/>
              <a:gd name="connsiteX3" fmla="*/ 0 w 2829224"/>
              <a:gd name="connsiteY3" fmla="*/ 4107542 h 4107542"/>
            </a:gdLst>
            <a:ahLst/>
            <a:cxnLst>
              <a:cxn ang="0">
                <a:pos x="connsiteX0" y="connsiteY0"/>
              </a:cxn>
              <a:cxn ang="0">
                <a:pos x="connsiteX1" y="connsiteY1"/>
              </a:cxn>
              <a:cxn ang="0">
                <a:pos x="connsiteX2" y="connsiteY2"/>
              </a:cxn>
              <a:cxn ang="0">
                <a:pos x="connsiteX3" y="connsiteY3"/>
              </a:cxn>
            </a:cxnLst>
            <a:rect l="l" t="t" r="r" b="b"/>
            <a:pathLst>
              <a:path w="2829224" h="4107542">
                <a:moveTo>
                  <a:pt x="0" y="0"/>
                </a:moveTo>
                <a:lnTo>
                  <a:pt x="2829224" y="0"/>
                </a:lnTo>
                <a:lnTo>
                  <a:pt x="2829224" y="4107542"/>
                </a:lnTo>
                <a:lnTo>
                  <a:pt x="0" y="4107542"/>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5CC2BEBC-8237-49A0-A828-84D3E6297523}"/>
              </a:ext>
            </a:extLst>
          </p:cNvPr>
          <p:cNvSpPr>
            <a:spLocks noGrp="1"/>
          </p:cNvSpPr>
          <p:nvPr>
            <p:ph type="pic" sz="quarter" idx="161" hasCustomPrompt="1"/>
          </p:nvPr>
        </p:nvSpPr>
        <p:spPr>
          <a:xfrm>
            <a:off x="838200" y="2033589"/>
            <a:ext cx="4591317" cy="4107542"/>
          </a:xfrm>
          <a:custGeom>
            <a:avLst/>
            <a:gdLst>
              <a:gd name="connsiteX0" fmla="*/ 0 w 4591317"/>
              <a:gd name="connsiteY0" fmla="*/ 0 h 4107542"/>
              <a:gd name="connsiteX1" fmla="*/ 4591317 w 4591317"/>
              <a:gd name="connsiteY1" fmla="*/ 0 h 4107542"/>
              <a:gd name="connsiteX2" fmla="*/ 4591317 w 4591317"/>
              <a:gd name="connsiteY2" fmla="*/ 4107542 h 4107542"/>
              <a:gd name="connsiteX3" fmla="*/ 0 w 4591317"/>
              <a:gd name="connsiteY3" fmla="*/ 4107542 h 4107542"/>
            </a:gdLst>
            <a:ahLst/>
            <a:cxnLst>
              <a:cxn ang="0">
                <a:pos x="connsiteX0" y="connsiteY0"/>
              </a:cxn>
              <a:cxn ang="0">
                <a:pos x="connsiteX1" y="connsiteY1"/>
              </a:cxn>
              <a:cxn ang="0">
                <a:pos x="connsiteX2" y="connsiteY2"/>
              </a:cxn>
              <a:cxn ang="0">
                <a:pos x="connsiteX3" y="connsiteY3"/>
              </a:cxn>
            </a:cxnLst>
            <a:rect l="l" t="t" r="r" b="b"/>
            <a:pathLst>
              <a:path w="4591317" h="4107542">
                <a:moveTo>
                  <a:pt x="0" y="0"/>
                </a:moveTo>
                <a:lnTo>
                  <a:pt x="4591317" y="0"/>
                </a:lnTo>
                <a:lnTo>
                  <a:pt x="4591317" y="4107542"/>
                </a:lnTo>
                <a:lnTo>
                  <a:pt x="0" y="410754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01810037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526_Title Slide">
    <p:spTree>
      <p:nvGrpSpPr>
        <p:cNvPr id="1" name=""/>
        <p:cNvGrpSpPr/>
        <p:nvPr/>
      </p:nvGrpSpPr>
      <p:grpSpPr>
        <a:xfrm>
          <a:off x="0" y="0"/>
          <a:ext cx="0" cy="0"/>
          <a:chOff x="0" y="0"/>
          <a:chExt cx="0" cy="0"/>
        </a:xfrm>
      </p:grpSpPr>
      <p:sp>
        <p:nvSpPr>
          <p:cNvPr id="34" name="Freeform: Shape 33">
            <a:extLst>
              <a:ext uri="{FF2B5EF4-FFF2-40B4-BE49-F238E27FC236}">
                <a16:creationId xmlns:a16="http://schemas.microsoft.com/office/drawing/2014/main" id="{776A7511-EB92-40E1-BAAA-7D0093607CB8}"/>
              </a:ext>
            </a:extLst>
          </p:cNvPr>
          <p:cNvSpPr>
            <a:spLocks noGrp="1"/>
          </p:cNvSpPr>
          <p:nvPr>
            <p:ph type="pic" sz="quarter" idx="169" hasCustomPrompt="1"/>
          </p:nvPr>
        </p:nvSpPr>
        <p:spPr>
          <a:xfrm>
            <a:off x="7372223" y="464173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36" name="Freeform: Shape 35">
            <a:extLst>
              <a:ext uri="{FF2B5EF4-FFF2-40B4-BE49-F238E27FC236}">
                <a16:creationId xmlns:a16="http://schemas.microsoft.com/office/drawing/2014/main" id="{14EADB91-89DE-4C0F-9433-3753351EFC3D}"/>
              </a:ext>
            </a:extLst>
          </p:cNvPr>
          <p:cNvSpPr>
            <a:spLocks noGrp="1"/>
          </p:cNvSpPr>
          <p:nvPr>
            <p:ph type="pic" sz="quarter" idx="170" hasCustomPrompt="1"/>
          </p:nvPr>
        </p:nvSpPr>
        <p:spPr>
          <a:xfrm>
            <a:off x="9829630" y="464173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32" name="Freeform: Shape 31">
            <a:extLst>
              <a:ext uri="{FF2B5EF4-FFF2-40B4-BE49-F238E27FC236}">
                <a16:creationId xmlns:a16="http://schemas.microsoft.com/office/drawing/2014/main" id="{92E7D6EF-8AAF-4FFD-9DE7-CA46D0ECEB91}"/>
              </a:ext>
            </a:extLst>
          </p:cNvPr>
          <p:cNvSpPr>
            <a:spLocks noGrp="1"/>
          </p:cNvSpPr>
          <p:nvPr>
            <p:ph type="pic" sz="quarter" idx="168" hasCustomPrompt="1"/>
          </p:nvPr>
        </p:nvSpPr>
        <p:spPr>
          <a:xfrm>
            <a:off x="4914815" y="464173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30" name="Freeform: Shape 29">
            <a:extLst>
              <a:ext uri="{FF2B5EF4-FFF2-40B4-BE49-F238E27FC236}">
                <a16:creationId xmlns:a16="http://schemas.microsoft.com/office/drawing/2014/main" id="{578D5BCB-FE1C-415A-A6EE-6E1FF9D7A3A8}"/>
              </a:ext>
            </a:extLst>
          </p:cNvPr>
          <p:cNvSpPr>
            <a:spLocks noGrp="1"/>
          </p:cNvSpPr>
          <p:nvPr>
            <p:ph type="pic" sz="quarter" idx="167" hasCustomPrompt="1"/>
          </p:nvPr>
        </p:nvSpPr>
        <p:spPr>
          <a:xfrm>
            <a:off x="2457408" y="464173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26" name="Freeform: Shape 25">
            <a:extLst>
              <a:ext uri="{FF2B5EF4-FFF2-40B4-BE49-F238E27FC236}">
                <a16:creationId xmlns:a16="http://schemas.microsoft.com/office/drawing/2014/main" id="{B0AADD02-423F-4904-9CB5-CEB33BC55726}"/>
              </a:ext>
            </a:extLst>
          </p:cNvPr>
          <p:cNvSpPr>
            <a:spLocks noGrp="1"/>
          </p:cNvSpPr>
          <p:nvPr>
            <p:ph type="pic" sz="quarter" idx="165" hasCustomPrompt="1"/>
          </p:nvPr>
        </p:nvSpPr>
        <p:spPr>
          <a:xfrm>
            <a:off x="9829630" y="233680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24" name="Freeform: Shape 23">
            <a:extLst>
              <a:ext uri="{FF2B5EF4-FFF2-40B4-BE49-F238E27FC236}">
                <a16:creationId xmlns:a16="http://schemas.microsoft.com/office/drawing/2014/main" id="{BD9CA333-1DC6-4CAA-B02C-FFC1FE870213}"/>
              </a:ext>
            </a:extLst>
          </p:cNvPr>
          <p:cNvSpPr>
            <a:spLocks noGrp="1"/>
          </p:cNvSpPr>
          <p:nvPr>
            <p:ph type="pic" sz="quarter" idx="164" hasCustomPrompt="1"/>
          </p:nvPr>
        </p:nvSpPr>
        <p:spPr>
          <a:xfrm>
            <a:off x="7372223" y="233680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23" name="Freeform: Shape 22">
            <a:extLst>
              <a:ext uri="{FF2B5EF4-FFF2-40B4-BE49-F238E27FC236}">
                <a16:creationId xmlns:a16="http://schemas.microsoft.com/office/drawing/2014/main" id="{697D02E7-8FB3-40ED-BC23-0112C2D9DBA6}"/>
              </a:ext>
            </a:extLst>
          </p:cNvPr>
          <p:cNvSpPr>
            <a:spLocks noGrp="1"/>
          </p:cNvSpPr>
          <p:nvPr>
            <p:ph type="pic" sz="quarter" idx="163" hasCustomPrompt="1"/>
          </p:nvPr>
        </p:nvSpPr>
        <p:spPr>
          <a:xfrm>
            <a:off x="4914815" y="233680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22" name="Freeform: Shape 21">
            <a:extLst>
              <a:ext uri="{FF2B5EF4-FFF2-40B4-BE49-F238E27FC236}">
                <a16:creationId xmlns:a16="http://schemas.microsoft.com/office/drawing/2014/main" id="{00BB7932-A5F9-409D-B5BF-852D3350AB98}"/>
              </a:ext>
            </a:extLst>
          </p:cNvPr>
          <p:cNvSpPr>
            <a:spLocks noGrp="1"/>
          </p:cNvSpPr>
          <p:nvPr>
            <p:ph type="pic" sz="quarter" idx="162" hasCustomPrompt="1"/>
          </p:nvPr>
        </p:nvSpPr>
        <p:spPr>
          <a:xfrm>
            <a:off x="2457408" y="233680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28" name="Freeform: Shape 27">
            <a:extLst>
              <a:ext uri="{FF2B5EF4-FFF2-40B4-BE49-F238E27FC236}">
                <a16:creationId xmlns:a16="http://schemas.microsoft.com/office/drawing/2014/main" id="{41D336BD-56B1-4500-A6B5-802F02776306}"/>
              </a:ext>
            </a:extLst>
          </p:cNvPr>
          <p:cNvSpPr>
            <a:spLocks noGrp="1"/>
          </p:cNvSpPr>
          <p:nvPr>
            <p:ph type="pic" sz="quarter" idx="166" hasCustomPrompt="1"/>
          </p:nvPr>
        </p:nvSpPr>
        <p:spPr>
          <a:xfrm>
            <a:off x="0" y="464173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21" name="Freeform: Shape 20">
            <a:extLst>
              <a:ext uri="{FF2B5EF4-FFF2-40B4-BE49-F238E27FC236}">
                <a16:creationId xmlns:a16="http://schemas.microsoft.com/office/drawing/2014/main" id="{EAA070AC-2F10-435C-A682-471D41A3A0DC}"/>
              </a:ext>
            </a:extLst>
          </p:cNvPr>
          <p:cNvSpPr>
            <a:spLocks noGrp="1"/>
          </p:cNvSpPr>
          <p:nvPr>
            <p:ph type="pic" sz="quarter" idx="161" hasCustomPrompt="1"/>
          </p:nvPr>
        </p:nvSpPr>
        <p:spPr>
          <a:xfrm>
            <a:off x="0" y="2336800"/>
            <a:ext cx="2362370" cy="2216270"/>
          </a:xfrm>
          <a:custGeom>
            <a:avLst/>
            <a:gdLst>
              <a:gd name="connsiteX0" fmla="*/ 0 w 2362370"/>
              <a:gd name="connsiteY0" fmla="*/ 0 h 2216270"/>
              <a:gd name="connsiteX1" fmla="*/ 2362370 w 2362370"/>
              <a:gd name="connsiteY1" fmla="*/ 0 h 2216270"/>
              <a:gd name="connsiteX2" fmla="*/ 2362370 w 2362370"/>
              <a:gd name="connsiteY2" fmla="*/ 2216270 h 2216270"/>
              <a:gd name="connsiteX3" fmla="*/ 0 w 2362370"/>
              <a:gd name="connsiteY3" fmla="*/ 2216270 h 2216270"/>
            </a:gdLst>
            <a:ahLst/>
            <a:cxnLst>
              <a:cxn ang="0">
                <a:pos x="connsiteX0" y="connsiteY0"/>
              </a:cxn>
              <a:cxn ang="0">
                <a:pos x="connsiteX1" y="connsiteY1"/>
              </a:cxn>
              <a:cxn ang="0">
                <a:pos x="connsiteX2" y="connsiteY2"/>
              </a:cxn>
              <a:cxn ang="0">
                <a:pos x="connsiteX3" y="connsiteY3"/>
              </a:cxn>
            </a:cxnLst>
            <a:rect l="l" t="t" r="r" b="b"/>
            <a:pathLst>
              <a:path w="2362370" h="2216270">
                <a:moveTo>
                  <a:pt x="0" y="0"/>
                </a:moveTo>
                <a:lnTo>
                  <a:pt x="2362370" y="0"/>
                </a:lnTo>
                <a:lnTo>
                  <a:pt x="2362370" y="2216270"/>
                </a:lnTo>
                <a:lnTo>
                  <a:pt x="0" y="221627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55481726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527_Title Slide">
    <p:spTree>
      <p:nvGrpSpPr>
        <p:cNvPr id="1" name=""/>
        <p:cNvGrpSpPr/>
        <p:nvPr/>
      </p:nvGrpSpPr>
      <p:grpSpPr>
        <a:xfrm>
          <a:off x="0" y="0"/>
          <a:ext cx="0" cy="0"/>
          <a:chOff x="0" y="0"/>
          <a:chExt cx="0" cy="0"/>
        </a:xfrm>
      </p:grpSpPr>
      <p:sp>
        <p:nvSpPr>
          <p:cNvPr id="24" name="Freeform: Shape 23">
            <a:extLst>
              <a:ext uri="{FF2B5EF4-FFF2-40B4-BE49-F238E27FC236}">
                <a16:creationId xmlns:a16="http://schemas.microsoft.com/office/drawing/2014/main" id="{CB4730D9-42B7-4A59-B5D8-DC7F3EFB1612}"/>
              </a:ext>
            </a:extLst>
          </p:cNvPr>
          <p:cNvSpPr>
            <a:spLocks noGrp="1"/>
          </p:cNvSpPr>
          <p:nvPr>
            <p:ph type="pic" sz="quarter" idx="166" hasCustomPrompt="1"/>
          </p:nvPr>
        </p:nvSpPr>
        <p:spPr>
          <a:xfrm>
            <a:off x="1" y="4979962"/>
            <a:ext cx="5362574" cy="1878038"/>
          </a:xfrm>
          <a:custGeom>
            <a:avLst/>
            <a:gdLst>
              <a:gd name="connsiteX0" fmla="*/ 0 w 5362574"/>
              <a:gd name="connsiteY0" fmla="*/ 0 h 1878038"/>
              <a:gd name="connsiteX1" fmla="*/ 5362574 w 5362574"/>
              <a:gd name="connsiteY1" fmla="*/ 0 h 1878038"/>
              <a:gd name="connsiteX2" fmla="*/ 5362574 w 5362574"/>
              <a:gd name="connsiteY2" fmla="*/ 1878038 h 1878038"/>
              <a:gd name="connsiteX3" fmla="*/ 0 w 5362574"/>
              <a:gd name="connsiteY3" fmla="*/ 1878038 h 1878038"/>
            </a:gdLst>
            <a:ahLst/>
            <a:cxnLst>
              <a:cxn ang="0">
                <a:pos x="connsiteX0" y="connsiteY0"/>
              </a:cxn>
              <a:cxn ang="0">
                <a:pos x="connsiteX1" y="connsiteY1"/>
              </a:cxn>
              <a:cxn ang="0">
                <a:pos x="connsiteX2" y="connsiteY2"/>
              </a:cxn>
              <a:cxn ang="0">
                <a:pos x="connsiteX3" y="connsiteY3"/>
              </a:cxn>
            </a:cxnLst>
            <a:rect l="l" t="t" r="r" b="b"/>
            <a:pathLst>
              <a:path w="5362574" h="1878038">
                <a:moveTo>
                  <a:pt x="0" y="0"/>
                </a:moveTo>
                <a:lnTo>
                  <a:pt x="5362574" y="0"/>
                </a:lnTo>
                <a:lnTo>
                  <a:pt x="5362574" y="1878038"/>
                </a:lnTo>
                <a:lnTo>
                  <a:pt x="0" y="1878038"/>
                </a:lnTo>
                <a:close/>
              </a:path>
            </a:pathLst>
          </a:custGeom>
        </p:spPr>
        <p:txBody>
          <a:bodyPr wrap="square">
            <a:noAutofit/>
          </a:bodyPr>
          <a:lstStyle>
            <a:lvl1pPr>
              <a:defRPr sz="1200"/>
            </a:lvl1pPr>
          </a:lstStyle>
          <a:p>
            <a:r>
              <a:rPr lang="en-US" dirty="0"/>
              <a:t>Picture</a:t>
            </a:r>
          </a:p>
        </p:txBody>
      </p:sp>
      <p:sp>
        <p:nvSpPr>
          <p:cNvPr id="22" name="Freeform: Shape 21">
            <a:extLst>
              <a:ext uri="{FF2B5EF4-FFF2-40B4-BE49-F238E27FC236}">
                <a16:creationId xmlns:a16="http://schemas.microsoft.com/office/drawing/2014/main" id="{BE7A513E-F62A-4FBF-AA68-551ECE3DCABB}"/>
              </a:ext>
            </a:extLst>
          </p:cNvPr>
          <p:cNvSpPr>
            <a:spLocks noGrp="1"/>
          </p:cNvSpPr>
          <p:nvPr>
            <p:ph type="pic" sz="quarter" idx="165" hasCustomPrompt="1"/>
          </p:nvPr>
        </p:nvSpPr>
        <p:spPr>
          <a:xfrm>
            <a:off x="5438323" y="4979962"/>
            <a:ext cx="6753677" cy="1878038"/>
          </a:xfrm>
          <a:custGeom>
            <a:avLst/>
            <a:gdLst>
              <a:gd name="connsiteX0" fmla="*/ 0 w 6753677"/>
              <a:gd name="connsiteY0" fmla="*/ 0 h 1878038"/>
              <a:gd name="connsiteX1" fmla="*/ 6753677 w 6753677"/>
              <a:gd name="connsiteY1" fmla="*/ 0 h 1878038"/>
              <a:gd name="connsiteX2" fmla="*/ 6753677 w 6753677"/>
              <a:gd name="connsiteY2" fmla="*/ 1878038 h 1878038"/>
              <a:gd name="connsiteX3" fmla="*/ 0 w 6753677"/>
              <a:gd name="connsiteY3" fmla="*/ 1878038 h 1878038"/>
            </a:gdLst>
            <a:ahLst/>
            <a:cxnLst>
              <a:cxn ang="0">
                <a:pos x="connsiteX0" y="connsiteY0"/>
              </a:cxn>
              <a:cxn ang="0">
                <a:pos x="connsiteX1" y="connsiteY1"/>
              </a:cxn>
              <a:cxn ang="0">
                <a:pos x="connsiteX2" y="connsiteY2"/>
              </a:cxn>
              <a:cxn ang="0">
                <a:pos x="connsiteX3" y="connsiteY3"/>
              </a:cxn>
            </a:cxnLst>
            <a:rect l="l" t="t" r="r" b="b"/>
            <a:pathLst>
              <a:path w="6753677" h="1878038">
                <a:moveTo>
                  <a:pt x="0" y="0"/>
                </a:moveTo>
                <a:lnTo>
                  <a:pt x="6753677" y="0"/>
                </a:lnTo>
                <a:lnTo>
                  <a:pt x="6753677" y="1878038"/>
                </a:lnTo>
                <a:lnTo>
                  <a:pt x="0" y="1878038"/>
                </a:lnTo>
                <a:close/>
              </a:path>
            </a:pathLst>
          </a:custGeom>
        </p:spPr>
        <p:txBody>
          <a:bodyPr wrap="square">
            <a:noAutofit/>
          </a:bodyPr>
          <a:lstStyle>
            <a:lvl1pPr>
              <a:defRPr sz="1200"/>
            </a:lvl1pPr>
          </a:lstStyle>
          <a:p>
            <a:r>
              <a:rPr lang="en-US" dirty="0"/>
              <a:t>Picture</a:t>
            </a:r>
          </a:p>
        </p:txBody>
      </p:sp>
      <p:sp>
        <p:nvSpPr>
          <p:cNvPr id="20" name="Freeform: Shape 19">
            <a:extLst>
              <a:ext uri="{FF2B5EF4-FFF2-40B4-BE49-F238E27FC236}">
                <a16:creationId xmlns:a16="http://schemas.microsoft.com/office/drawing/2014/main" id="{C88D6EA6-8A11-4D25-875B-4F0E1F801E73}"/>
              </a:ext>
            </a:extLst>
          </p:cNvPr>
          <p:cNvSpPr>
            <a:spLocks noGrp="1"/>
          </p:cNvSpPr>
          <p:nvPr>
            <p:ph type="pic" sz="quarter" idx="164" hasCustomPrompt="1"/>
          </p:nvPr>
        </p:nvSpPr>
        <p:spPr>
          <a:xfrm>
            <a:off x="9144000" y="2757267"/>
            <a:ext cx="3048000" cy="2138290"/>
          </a:xfrm>
          <a:custGeom>
            <a:avLst/>
            <a:gdLst>
              <a:gd name="connsiteX0" fmla="*/ 0 w 3048000"/>
              <a:gd name="connsiteY0" fmla="*/ 0 h 2138290"/>
              <a:gd name="connsiteX1" fmla="*/ 3048000 w 3048000"/>
              <a:gd name="connsiteY1" fmla="*/ 0 h 2138290"/>
              <a:gd name="connsiteX2" fmla="*/ 3048000 w 3048000"/>
              <a:gd name="connsiteY2" fmla="*/ 2138290 h 2138290"/>
              <a:gd name="connsiteX3" fmla="*/ 0 w 3048000"/>
              <a:gd name="connsiteY3" fmla="*/ 2138290 h 2138290"/>
            </a:gdLst>
            <a:ahLst/>
            <a:cxnLst>
              <a:cxn ang="0">
                <a:pos x="connsiteX0" y="connsiteY0"/>
              </a:cxn>
              <a:cxn ang="0">
                <a:pos x="connsiteX1" y="connsiteY1"/>
              </a:cxn>
              <a:cxn ang="0">
                <a:pos x="connsiteX2" y="connsiteY2"/>
              </a:cxn>
              <a:cxn ang="0">
                <a:pos x="connsiteX3" y="connsiteY3"/>
              </a:cxn>
            </a:cxnLst>
            <a:rect l="l" t="t" r="r" b="b"/>
            <a:pathLst>
              <a:path w="3048000" h="2138290">
                <a:moveTo>
                  <a:pt x="0" y="0"/>
                </a:moveTo>
                <a:lnTo>
                  <a:pt x="3048000" y="0"/>
                </a:lnTo>
                <a:lnTo>
                  <a:pt x="3048000" y="2138290"/>
                </a:lnTo>
                <a:lnTo>
                  <a:pt x="0" y="2138290"/>
                </a:lnTo>
                <a:close/>
              </a:path>
            </a:pathLst>
          </a:custGeom>
        </p:spPr>
        <p:txBody>
          <a:bodyPr wrap="square">
            <a:noAutofit/>
          </a:bodyPr>
          <a:lstStyle>
            <a:lvl1pPr>
              <a:defRPr sz="1200"/>
            </a:lvl1pPr>
          </a:lstStyle>
          <a:p>
            <a:r>
              <a:rPr lang="en-US" dirty="0"/>
              <a:t>Picture</a:t>
            </a:r>
          </a:p>
        </p:txBody>
      </p:sp>
      <p:sp>
        <p:nvSpPr>
          <p:cNvPr id="19" name="Freeform: Shape 18">
            <a:extLst>
              <a:ext uri="{FF2B5EF4-FFF2-40B4-BE49-F238E27FC236}">
                <a16:creationId xmlns:a16="http://schemas.microsoft.com/office/drawing/2014/main" id="{4765CF2F-7D94-465F-B4A0-4D7DAB318DEC}"/>
              </a:ext>
            </a:extLst>
          </p:cNvPr>
          <p:cNvSpPr>
            <a:spLocks noGrp="1"/>
          </p:cNvSpPr>
          <p:nvPr>
            <p:ph type="pic" sz="quarter" idx="163" hasCustomPrompt="1"/>
          </p:nvPr>
        </p:nvSpPr>
        <p:spPr>
          <a:xfrm>
            <a:off x="6096000" y="2757267"/>
            <a:ext cx="3048000" cy="2138290"/>
          </a:xfrm>
          <a:custGeom>
            <a:avLst/>
            <a:gdLst>
              <a:gd name="connsiteX0" fmla="*/ 0 w 3048000"/>
              <a:gd name="connsiteY0" fmla="*/ 0 h 2138290"/>
              <a:gd name="connsiteX1" fmla="*/ 3048000 w 3048000"/>
              <a:gd name="connsiteY1" fmla="*/ 0 h 2138290"/>
              <a:gd name="connsiteX2" fmla="*/ 3048000 w 3048000"/>
              <a:gd name="connsiteY2" fmla="*/ 2138290 h 2138290"/>
              <a:gd name="connsiteX3" fmla="*/ 0 w 3048000"/>
              <a:gd name="connsiteY3" fmla="*/ 2138290 h 2138290"/>
            </a:gdLst>
            <a:ahLst/>
            <a:cxnLst>
              <a:cxn ang="0">
                <a:pos x="connsiteX0" y="connsiteY0"/>
              </a:cxn>
              <a:cxn ang="0">
                <a:pos x="connsiteX1" y="connsiteY1"/>
              </a:cxn>
              <a:cxn ang="0">
                <a:pos x="connsiteX2" y="connsiteY2"/>
              </a:cxn>
              <a:cxn ang="0">
                <a:pos x="connsiteX3" y="connsiteY3"/>
              </a:cxn>
            </a:cxnLst>
            <a:rect l="l" t="t" r="r" b="b"/>
            <a:pathLst>
              <a:path w="3048000" h="2138290">
                <a:moveTo>
                  <a:pt x="0" y="0"/>
                </a:moveTo>
                <a:lnTo>
                  <a:pt x="3048000" y="0"/>
                </a:lnTo>
                <a:lnTo>
                  <a:pt x="3048000" y="2138290"/>
                </a:lnTo>
                <a:lnTo>
                  <a:pt x="0" y="2138290"/>
                </a:lnTo>
                <a:close/>
              </a:path>
            </a:pathLst>
          </a:custGeom>
        </p:spPr>
        <p:txBody>
          <a:bodyPr wrap="square">
            <a:noAutofit/>
          </a:bodyPr>
          <a:lstStyle>
            <a:lvl1pPr>
              <a:defRPr sz="1200"/>
            </a:lvl1pPr>
          </a:lstStyle>
          <a:p>
            <a:r>
              <a:rPr lang="en-US" dirty="0"/>
              <a:t>Picture</a:t>
            </a:r>
          </a:p>
        </p:txBody>
      </p:sp>
      <p:sp>
        <p:nvSpPr>
          <p:cNvPr id="18" name="Freeform: Shape 17">
            <a:extLst>
              <a:ext uri="{FF2B5EF4-FFF2-40B4-BE49-F238E27FC236}">
                <a16:creationId xmlns:a16="http://schemas.microsoft.com/office/drawing/2014/main" id="{66D16BE8-B77A-4171-AD34-F679306A1782}"/>
              </a:ext>
            </a:extLst>
          </p:cNvPr>
          <p:cNvSpPr>
            <a:spLocks noGrp="1"/>
          </p:cNvSpPr>
          <p:nvPr>
            <p:ph type="pic" sz="quarter" idx="162" hasCustomPrompt="1"/>
          </p:nvPr>
        </p:nvSpPr>
        <p:spPr>
          <a:xfrm>
            <a:off x="3048000" y="2757267"/>
            <a:ext cx="3048000" cy="2138290"/>
          </a:xfrm>
          <a:custGeom>
            <a:avLst/>
            <a:gdLst>
              <a:gd name="connsiteX0" fmla="*/ 0 w 3048000"/>
              <a:gd name="connsiteY0" fmla="*/ 0 h 2138290"/>
              <a:gd name="connsiteX1" fmla="*/ 3048000 w 3048000"/>
              <a:gd name="connsiteY1" fmla="*/ 0 h 2138290"/>
              <a:gd name="connsiteX2" fmla="*/ 3048000 w 3048000"/>
              <a:gd name="connsiteY2" fmla="*/ 2138290 h 2138290"/>
              <a:gd name="connsiteX3" fmla="*/ 0 w 3048000"/>
              <a:gd name="connsiteY3" fmla="*/ 2138290 h 2138290"/>
            </a:gdLst>
            <a:ahLst/>
            <a:cxnLst>
              <a:cxn ang="0">
                <a:pos x="connsiteX0" y="connsiteY0"/>
              </a:cxn>
              <a:cxn ang="0">
                <a:pos x="connsiteX1" y="connsiteY1"/>
              </a:cxn>
              <a:cxn ang="0">
                <a:pos x="connsiteX2" y="connsiteY2"/>
              </a:cxn>
              <a:cxn ang="0">
                <a:pos x="connsiteX3" y="connsiteY3"/>
              </a:cxn>
            </a:cxnLst>
            <a:rect l="l" t="t" r="r" b="b"/>
            <a:pathLst>
              <a:path w="3048000" h="2138290">
                <a:moveTo>
                  <a:pt x="0" y="0"/>
                </a:moveTo>
                <a:lnTo>
                  <a:pt x="3048000" y="0"/>
                </a:lnTo>
                <a:lnTo>
                  <a:pt x="3048000" y="2138290"/>
                </a:lnTo>
                <a:lnTo>
                  <a:pt x="0" y="2138290"/>
                </a:lnTo>
                <a:close/>
              </a:path>
            </a:pathLst>
          </a:custGeom>
        </p:spPr>
        <p:txBody>
          <a:bodyPr wrap="square">
            <a:noAutofit/>
          </a:bodyPr>
          <a:lstStyle>
            <a:lvl1pPr>
              <a:defRPr sz="1200"/>
            </a:lvl1pPr>
          </a:lstStyle>
          <a:p>
            <a:r>
              <a:rPr lang="en-US" dirty="0"/>
              <a:t>Picture</a:t>
            </a:r>
          </a:p>
        </p:txBody>
      </p:sp>
      <p:sp>
        <p:nvSpPr>
          <p:cNvPr id="17" name="Freeform: Shape 16">
            <a:extLst>
              <a:ext uri="{FF2B5EF4-FFF2-40B4-BE49-F238E27FC236}">
                <a16:creationId xmlns:a16="http://schemas.microsoft.com/office/drawing/2014/main" id="{E6C1EF93-DE9A-434B-A287-B41D069063F7}"/>
              </a:ext>
            </a:extLst>
          </p:cNvPr>
          <p:cNvSpPr>
            <a:spLocks noGrp="1"/>
          </p:cNvSpPr>
          <p:nvPr>
            <p:ph type="pic" sz="quarter" idx="161" hasCustomPrompt="1"/>
          </p:nvPr>
        </p:nvSpPr>
        <p:spPr>
          <a:xfrm>
            <a:off x="0" y="2757267"/>
            <a:ext cx="3048000" cy="2138290"/>
          </a:xfrm>
          <a:custGeom>
            <a:avLst/>
            <a:gdLst>
              <a:gd name="connsiteX0" fmla="*/ 0 w 3048000"/>
              <a:gd name="connsiteY0" fmla="*/ 0 h 2138290"/>
              <a:gd name="connsiteX1" fmla="*/ 3048000 w 3048000"/>
              <a:gd name="connsiteY1" fmla="*/ 0 h 2138290"/>
              <a:gd name="connsiteX2" fmla="*/ 3048000 w 3048000"/>
              <a:gd name="connsiteY2" fmla="*/ 2138290 h 2138290"/>
              <a:gd name="connsiteX3" fmla="*/ 0 w 3048000"/>
              <a:gd name="connsiteY3" fmla="*/ 2138290 h 2138290"/>
            </a:gdLst>
            <a:ahLst/>
            <a:cxnLst>
              <a:cxn ang="0">
                <a:pos x="connsiteX0" y="connsiteY0"/>
              </a:cxn>
              <a:cxn ang="0">
                <a:pos x="connsiteX1" y="connsiteY1"/>
              </a:cxn>
              <a:cxn ang="0">
                <a:pos x="connsiteX2" y="connsiteY2"/>
              </a:cxn>
              <a:cxn ang="0">
                <a:pos x="connsiteX3" y="connsiteY3"/>
              </a:cxn>
            </a:cxnLst>
            <a:rect l="l" t="t" r="r" b="b"/>
            <a:pathLst>
              <a:path w="3048000" h="2138290">
                <a:moveTo>
                  <a:pt x="0" y="0"/>
                </a:moveTo>
                <a:lnTo>
                  <a:pt x="3048000" y="0"/>
                </a:lnTo>
                <a:lnTo>
                  <a:pt x="3048000" y="2138290"/>
                </a:lnTo>
                <a:lnTo>
                  <a:pt x="0" y="213829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47584681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528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Freeform: Shape 5">
            <a:extLst>
              <a:ext uri="{FF2B5EF4-FFF2-40B4-BE49-F238E27FC236}">
                <a16:creationId xmlns:a16="http://schemas.microsoft.com/office/drawing/2014/main" id="{AF592C9B-856F-4FD2-9198-DE56AE8FC537}"/>
              </a:ext>
            </a:extLst>
          </p:cNvPr>
          <p:cNvSpPr>
            <a:spLocks noGrp="1"/>
          </p:cNvSpPr>
          <p:nvPr>
            <p:ph type="pic" sz="quarter" idx="161" hasCustomPrompt="1"/>
          </p:nvPr>
        </p:nvSpPr>
        <p:spPr>
          <a:xfrm>
            <a:off x="391887" y="2002972"/>
            <a:ext cx="3360096" cy="4855028"/>
          </a:xfrm>
          <a:custGeom>
            <a:avLst/>
            <a:gdLst>
              <a:gd name="connsiteX0" fmla="*/ 0 w 3360096"/>
              <a:gd name="connsiteY0" fmla="*/ 0 h 4855028"/>
              <a:gd name="connsiteX1" fmla="*/ 3360096 w 3360096"/>
              <a:gd name="connsiteY1" fmla="*/ 0 h 4855028"/>
              <a:gd name="connsiteX2" fmla="*/ 3360096 w 3360096"/>
              <a:gd name="connsiteY2" fmla="*/ 4855028 h 4855028"/>
              <a:gd name="connsiteX3" fmla="*/ 0 w 3360096"/>
              <a:gd name="connsiteY3" fmla="*/ 4855028 h 4855028"/>
            </a:gdLst>
            <a:ahLst/>
            <a:cxnLst>
              <a:cxn ang="0">
                <a:pos x="connsiteX0" y="connsiteY0"/>
              </a:cxn>
              <a:cxn ang="0">
                <a:pos x="connsiteX1" y="connsiteY1"/>
              </a:cxn>
              <a:cxn ang="0">
                <a:pos x="connsiteX2" y="connsiteY2"/>
              </a:cxn>
              <a:cxn ang="0">
                <a:pos x="connsiteX3" y="connsiteY3"/>
              </a:cxn>
            </a:cxnLst>
            <a:rect l="l" t="t" r="r" b="b"/>
            <a:pathLst>
              <a:path w="3360096" h="4855028">
                <a:moveTo>
                  <a:pt x="0" y="0"/>
                </a:moveTo>
                <a:lnTo>
                  <a:pt x="3360096" y="0"/>
                </a:lnTo>
                <a:lnTo>
                  <a:pt x="3360096" y="4855028"/>
                </a:lnTo>
                <a:lnTo>
                  <a:pt x="0" y="485502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50954561"/>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487_Title Slide">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8F9B0CED-8265-44B2-9395-C710C0346B7F}"/>
              </a:ext>
            </a:extLst>
          </p:cNvPr>
          <p:cNvSpPr>
            <a:spLocks noGrp="1"/>
          </p:cNvSpPr>
          <p:nvPr>
            <p:ph type="pic" sz="quarter" idx="154" hasCustomPrompt="1"/>
          </p:nvPr>
        </p:nvSpPr>
        <p:spPr>
          <a:xfrm>
            <a:off x="1" y="2293139"/>
            <a:ext cx="2583541" cy="2394857"/>
          </a:xfrm>
          <a:custGeom>
            <a:avLst/>
            <a:gdLst>
              <a:gd name="connsiteX0" fmla="*/ 0 w 2583541"/>
              <a:gd name="connsiteY0" fmla="*/ 0 h 2394857"/>
              <a:gd name="connsiteX1" fmla="*/ 2583541 w 2583541"/>
              <a:gd name="connsiteY1" fmla="*/ 0 h 2394857"/>
              <a:gd name="connsiteX2" fmla="*/ 2583541 w 2583541"/>
              <a:gd name="connsiteY2" fmla="*/ 2394857 h 2394857"/>
              <a:gd name="connsiteX3" fmla="*/ 0 w 2583541"/>
              <a:gd name="connsiteY3" fmla="*/ 2394857 h 2394857"/>
            </a:gdLst>
            <a:ahLst/>
            <a:cxnLst>
              <a:cxn ang="0">
                <a:pos x="connsiteX0" y="connsiteY0"/>
              </a:cxn>
              <a:cxn ang="0">
                <a:pos x="connsiteX1" y="connsiteY1"/>
              </a:cxn>
              <a:cxn ang="0">
                <a:pos x="connsiteX2" y="connsiteY2"/>
              </a:cxn>
              <a:cxn ang="0">
                <a:pos x="connsiteX3" y="connsiteY3"/>
              </a:cxn>
            </a:cxnLst>
            <a:rect l="l" t="t" r="r" b="b"/>
            <a:pathLst>
              <a:path w="2583541" h="2394857">
                <a:moveTo>
                  <a:pt x="0" y="0"/>
                </a:moveTo>
                <a:lnTo>
                  <a:pt x="2583541" y="0"/>
                </a:lnTo>
                <a:lnTo>
                  <a:pt x="2583541" y="2394857"/>
                </a:lnTo>
                <a:lnTo>
                  <a:pt x="0" y="239485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850636457"/>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530_Title Slide">
    <p:spTree>
      <p:nvGrpSpPr>
        <p:cNvPr id="1" name=""/>
        <p:cNvGrpSpPr/>
        <p:nvPr/>
      </p:nvGrpSpPr>
      <p:grpSpPr>
        <a:xfrm>
          <a:off x="0" y="0"/>
          <a:ext cx="0" cy="0"/>
          <a:chOff x="0" y="0"/>
          <a:chExt cx="0" cy="0"/>
        </a:xfrm>
      </p:grpSpPr>
      <p:sp>
        <p:nvSpPr>
          <p:cNvPr id="14" name="Freeform: Shape 13">
            <a:extLst>
              <a:ext uri="{FF2B5EF4-FFF2-40B4-BE49-F238E27FC236}">
                <a16:creationId xmlns:a16="http://schemas.microsoft.com/office/drawing/2014/main" id="{FAB5FEA4-E253-465A-A5B3-D7BDE80EBE1C}"/>
              </a:ext>
            </a:extLst>
          </p:cNvPr>
          <p:cNvSpPr>
            <a:spLocks noGrp="1"/>
          </p:cNvSpPr>
          <p:nvPr>
            <p:ph type="pic" sz="quarter" idx="163" hasCustomPrompt="1"/>
          </p:nvPr>
        </p:nvSpPr>
        <p:spPr>
          <a:xfrm>
            <a:off x="6290019" y="2236761"/>
            <a:ext cx="2256691" cy="2039817"/>
          </a:xfrm>
          <a:custGeom>
            <a:avLst/>
            <a:gdLst>
              <a:gd name="connsiteX0" fmla="*/ 0 w 2256691"/>
              <a:gd name="connsiteY0" fmla="*/ 0 h 2039817"/>
              <a:gd name="connsiteX1" fmla="*/ 2256691 w 2256691"/>
              <a:gd name="connsiteY1" fmla="*/ 0 h 2039817"/>
              <a:gd name="connsiteX2" fmla="*/ 2256691 w 2256691"/>
              <a:gd name="connsiteY2" fmla="*/ 2039817 h 2039817"/>
              <a:gd name="connsiteX3" fmla="*/ 0 w 2256691"/>
              <a:gd name="connsiteY3" fmla="*/ 2039817 h 2039817"/>
            </a:gdLst>
            <a:ahLst/>
            <a:cxnLst>
              <a:cxn ang="0">
                <a:pos x="connsiteX0" y="connsiteY0"/>
              </a:cxn>
              <a:cxn ang="0">
                <a:pos x="connsiteX1" y="connsiteY1"/>
              </a:cxn>
              <a:cxn ang="0">
                <a:pos x="connsiteX2" y="connsiteY2"/>
              </a:cxn>
              <a:cxn ang="0">
                <a:pos x="connsiteX3" y="connsiteY3"/>
              </a:cxn>
            </a:cxnLst>
            <a:rect l="l" t="t" r="r" b="b"/>
            <a:pathLst>
              <a:path w="2256691" h="2039817">
                <a:moveTo>
                  <a:pt x="0" y="0"/>
                </a:moveTo>
                <a:lnTo>
                  <a:pt x="2256691" y="0"/>
                </a:lnTo>
                <a:lnTo>
                  <a:pt x="2256691" y="2039817"/>
                </a:lnTo>
                <a:lnTo>
                  <a:pt x="0" y="2039817"/>
                </a:lnTo>
                <a:close/>
              </a:path>
            </a:pathLst>
          </a:custGeom>
        </p:spPr>
        <p:txBody>
          <a:bodyPr wrap="square">
            <a:noAutofit/>
          </a:bodyPr>
          <a:lstStyle>
            <a:lvl1pPr>
              <a:defRPr sz="1200"/>
            </a:lvl1pPr>
          </a:lstStyle>
          <a:p>
            <a:r>
              <a:rPr lang="en-US" dirty="0"/>
              <a:t>Picture</a:t>
            </a:r>
          </a:p>
        </p:txBody>
      </p:sp>
      <p:sp>
        <p:nvSpPr>
          <p:cNvPr id="12" name="Freeform: Shape 11">
            <a:extLst>
              <a:ext uri="{FF2B5EF4-FFF2-40B4-BE49-F238E27FC236}">
                <a16:creationId xmlns:a16="http://schemas.microsoft.com/office/drawing/2014/main" id="{1C68B8DC-2BD5-4CC9-979B-DA8B63448937}"/>
              </a:ext>
            </a:extLst>
          </p:cNvPr>
          <p:cNvSpPr>
            <a:spLocks noGrp="1"/>
          </p:cNvSpPr>
          <p:nvPr>
            <p:ph type="pic" sz="quarter" idx="162" hasCustomPrompt="1"/>
          </p:nvPr>
        </p:nvSpPr>
        <p:spPr>
          <a:xfrm>
            <a:off x="3645291" y="2236761"/>
            <a:ext cx="2256691" cy="2039817"/>
          </a:xfrm>
          <a:custGeom>
            <a:avLst/>
            <a:gdLst>
              <a:gd name="connsiteX0" fmla="*/ 0 w 2256691"/>
              <a:gd name="connsiteY0" fmla="*/ 0 h 2039817"/>
              <a:gd name="connsiteX1" fmla="*/ 2256691 w 2256691"/>
              <a:gd name="connsiteY1" fmla="*/ 0 h 2039817"/>
              <a:gd name="connsiteX2" fmla="*/ 2256691 w 2256691"/>
              <a:gd name="connsiteY2" fmla="*/ 2039817 h 2039817"/>
              <a:gd name="connsiteX3" fmla="*/ 0 w 2256691"/>
              <a:gd name="connsiteY3" fmla="*/ 2039817 h 2039817"/>
            </a:gdLst>
            <a:ahLst/>
            <a:cxnLst>
              <a:cxn ang="0">
                <a:pos x="connsiteX0" y="connsiteY0"/>
              </a:cxn>
              <a:cxn ang="0">
                <a:pos x="connsiteX1" y="connsiteY1"/>
              </a:cxn>
              <a:cxn ang="0">
                <a:pos x="connsiteX2" y="connsiteY2"/>
              </a:cxn>
              <a:cxn ang="0">
                <a:pos x="connsiteX3" y="connsiteY3"/>
              </a:cxn>
            </a:cxnLst>
            <a:rect l="l" t="t" r="r" b="b"/>
            <a:pathLst>
              <a:path w="2256691" h="2039817">
                <a:moveTo>
                  <a:pt x="0" y="0"/>
                </a:moveTo>
                <a:lnTo>
                  <a:pt x="2256691" y="0"/>
                </a:lnTo>
                <a:lnTo>
                  <a:pt x="2256691" y="2039817"/>
                </a:lnTo>
                <a:lnTo>
                  <a:pt x="0" y="203981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Freeform: Shape 9">
            <a:extLst>
              <a:ext uri="{FF2B5EF4-FFF2-40B4-BE49-F238E27FC236}">
                <a16:creationId xmlns:a16="http://schemas.microsoft.com/office/drawing/2014/main" id="{812C119E-6300-49AC-BF38-8730DBF0EEA7}"/>
              </a:ext>
            </a:extLst>
          </p:cNvPr>
          <p:cNvSpPr>
            <a:spLocks noGrp="1"/>
          </p:cNvSpPr>
          <p:nvPr>
            <p:ph type="pic" sz="quarter" idx="161" hasCustomPrompt="1"/>
          </p:nvPr>
        </p:nvSpPr>
        <p:spPr>
          <a:xfrm>
            <a:off x="1000565" y="2236762"/>
            <a:ext cx="2256691" cy="2039817"/>
          </a:xfrm>
          <a:custGeom>
            <a:avLst/>
            <a:gdLst>
              <a:gd name="connsiteX0" fmla="*/ 0 w 2256691"/>
              <a:gd name="connsiteY0" fmla="*/ 0 h 2039817"/>
              <a:gd name="connsiteX1" fmla="*/ 2256691 w 2256691"/>
              <a:gd name="connsiteY1" fmla="*/ 0 h 2039817"/>
              <a:gd name="connsiteX2" fmla="*/ 2256691 w 2256691"/>
              <a:gd name="connsiteY2" fmla="*/ 2039817 h 2039817"/>
              <a:gd name="connsiteX3" fmla="*/ 0 w 2256691"/>
              <a:gd name="connsiteY3" fmla="*/ 2039817 h 2039817"/>
            </a:gdLst>
            <a:ahLst/>
            <a:cxnLst>
              <a:cxn ang="0">
                <a:pos x="connsiteX0" y="connsiteY0"/>
              </a:cxn>
              <a:cxn ang="0">
                <a:pos x="connsiteX1" y="connsiteY1"/>
              </a:cxn>
              <a:cxn ang="0">
                <a:pos x="connsiteX2" y="connsiteY2"/>
              </a:cxn>
              <a:cxn ang="0">
                <a:pos x="connsiteX3" y="connsiteY3"/>
              </a:cxn>
            </a:cxnLst>
            <a:rect l="l" t="t" r="r" b="b"/>
            <a:pathLst>
              <a:path w="2256691" h="2039817">
                <a:moveTo>
                  <a:pt x="0" y="0"/>
                </a:moveTo>
                <a:lnTo>
                  <a:pt x="2256691" y="0"/>
                </a:lnTo>
                <a:lnTo>
                  <a:pt x="2256691" y="2039817"/>
                </a:lnTo>
                <a:lnTo>
                  <a:pt x="0" y="2039817"/>
                </a:lnTo>
                <a:close/>
              </a:path>
            </a:pathLst>
          </a:custGeom>
        </p:spPr>
        <p:txBody>
          <a:bodyPr wrap="square">
            <a:noAutofit/>
          </a:bodyPr>
          <a:lstStyle>
            <a:lvl1pPr>
              <a:defRPr sz="1200"/>
            </a:lvl1pPr>
          </a:lstStyle>
          <a:p>
            <a:r>
              <a:rPr lang="en-US" dirty="0"/>
              <a:t>Picture</a:t>
            </a:r>
          </a:p>
        </p:txBody>
      </p:sp>
      <p:sp>
        <p:nvSpPr>
          <p:cNvPr id="18" name="Freeform: Shape 17">
            <a:extLst>
              <a:ext uri="{FF2B5EF4-FFF2-40B4-BE49-F238E27FC236}">
                <a16:creationId xmlns:a16="http://schemas.microsoft.com/office/drawing/2014/main" id="{73755045-87F8-4A2C-85F3-D7889390B804}"/>
              </a:ext>
            </a:extLst>
          </p:cNvPr>
          <p:cNvSpPr>
            <a:spLocks noGrp="1"/>
          </p:cNvSpPr>
          <p:nvPr>
            <p:ph type="pic" sz="quarter" idx="164" hasCustomPrompt="1"/>
          </p:nvPr>
        </p:nvSpPr>
        <p:spPr>
          <a:xfrm>
            <a:off x="8934746" y="2236762"/>
            <a:ext cx="2256691" cy="2039817"/>
          </a:xfrm>
          <a:custGeom>
            <a:avLst/>
            <a:gdLst>
              <a:gd name="connsiteX0" fmla="*/ 0 w 2256691"/>
              <a:gd name="connsiteY0" fmla="*/ 0 h 2039817"/>
              <a:gd name="connsiteX1" fmla="*/ 2256691 w 2256691"/>
              <a:gd name="connsiteY1" fmla="*/ 0 h 2039817"/>
              <a:gd name="connsiteX2" fmla="*/ 2256691 w 2256691"/>
              <a:gd name="connsiteY2" fmla="*/ 2039817 h 2039817"/>
              <a:gd name="connsiteX3" fmla="*/ 0 w 2256691"/>
              <a:gd name="connsiteY3" fmla="*/ 2039817 h 2039817"/>
            </a:gdLst>
            <a:ahLst/>
            <a:cxnLst>
              <a:cxn ang="0">
                <a:pos x="connsiteX0" y="connsiteY0"/>
              </a:cxn>
              <a:cxn ang="0">
                <a:pos x="connsiteX1" y="connsiteY1"/>
              </a:cxn>
              <a:cxn ang="0">
                <a:pos x="connsiteX2" y="connsiteY2"/>
              </a:cxn>
              <a:cxn ang="0">
                <a:pos x="connsiteX3" y="connsiteY3"/>
              </a:cxn>
            </a:cxnLst>
            <a:rect l="l" t="t" r="r" b="b"/>
            <a:pathLst>
              <a:path w="2256691" h="2039817">
                <a:moveTo>
                  <a:pt x="0" y="0"/>
                </a:moveTo>
                <a:lnTo>
                  <a:pt x="2256691" y="0"/>
                </a:lnTo>
                <a:lnTo>
                  <a:pt x="2256691" y="2039817"/>
                </a:lnTo>
                <a:lnTo>
                  <a:pt x="0" y="203981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39502169"/>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53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Freeform: Shape 6">
            <a:extLst>
              <a:ext uri="{FF2B5EF4-FFF2-40B4-BE49-F238E27FC236}">
                <a16:creationId xmlns:a16="http://schemas.microsoft.com/office/drawing/2014/main" id="{0B80BF67-31F4-4AE0-9BFC-E48A866BCEDF}"/>
              </a:ext>
            </a:extLst>
          </p:cNvPr>
          <p:cNvSpPr>
            <a:spLocks noGrp="1"/>
          </p:cNvSpPr>
          <p:nvPr>
            <p:ph type="pic" sz="quarter" idx="161" hasCustomPrompt="1"/>
          </p:nvPr>
        </p:nvSpPr>
        <p:spPr>
          <a:xfrm>
            <a:off x="933177" y="2377440"/>
            <a:ext cx="3708465" cy="3614056"/>
          </a:xfrm>
          <a:custGeom>
            <a:avLst/>
            <a:gdLst>
              <a:gd name="connsiteX0" fmla="*/ 0 w 3708465"/>
              <a:gd name="connsiteY0" fmla="*/ 0 h 3614056"/>
              <a:gd name="connsiteX1" fmla="*/ 3708465 w 3708465"/>
              <a:gd name="connsiteY1" fmla="*/ 0 h 3614056"/>
              <a:gd name="connsiteX2" fmla="*/ 3708465 w 3708465"/>
              <a:gd name="connsiteY2" fmla="*/ 3614056 h 3614056"/>
              <a:gd name="connsiteX3" fmla="*/ 0 w 3708465"/>
              <a:gd name="connsiteY3" fmla="*/ 3614056 h 3614056"/>
            </a:gdLst>
            <a:ahLst/>
            <a:cxnLst>
              <a:cxn ang="0">
                <a:pos x="connsiteX0" y="connsiteY0"/>
              </a:cxn>
              <a:cxn ang="0">
                <a:pos x="connsiteX1" y="connsiteY1"/>
              </a:cxn>
              <a:cxn ang="0">
                <a:pos x="connsiteX2" y="connsiteY2"/>
              </a:cxn>
              <a:cxn ang="0">
                <a:pos x="connsiteX3" y="connsiteY3"/>
              </a:cxn>
            </a:cxnLst>
            <a:rect l="l" t="t" r="r" b="b"/>
            <a:pathLst>
              <a:path w="3708465" h="3614056">
                <a:moveTo>
                  <a:pt x="0" y="0"/>
                </a:moveTo>
                <a:lnTo>
                  <a:pt x="3708465" y="0"/>
                </a:lnTo>
                <a:lnTo>
                  <a:pt x="3708465" y="3614056"/>
                </a:lnTo>
                <a:lnTo>
                  <a:pt x="0" y="361405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33239218"/>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532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Freeform: Shape 5">
            <a:extLst>
              <a:ext uri="{FF2B5EF4-FFF2-40B4-BE49-F238E27FC236}">
                <a16:creationId xmlns:a16="http://schemas.microsoft.com/office/drawing/2014/main" id="{671A21BF-C481-431D-BEDC-704DE42A495F}"/>
              </a:ext>
            </a:extLst>
          </p:cNvPr>
          <p:cNvSpPr>
            <a:spLocks noGrp="1"/>
          </p:cNvSpPr>
          <p:nvPr>
            <p:ph type="pic" sz="quarter" idx="161" hasCustomPrompt="1"/>
          </p:nvPr>
        </p:nvSpPr>
        <p:spPr>
          <a:xfrm>
            <a:off x="0" y="1814513"/>
            <a:ext cx="8882744" cy="2554287"/>
          </a:xfrm>
          <a:custGeom>
            <a:avLst/>
            <a:gdLst>
              <a:gd name="connsiteX0" fmla="*/ 0 w 8882744"/>
              <a:gd name="connsiteY0" fmla="*/ 0 h 2554287"/>
              <a:gd name="connsiteX1" fmla="*/ 8882744 w 8882744"/>
              <a:gd name="connsiteY1" fmla="*/ 0 h 2554287"/>
              <a:gd name="connsiteX2" fmla="*/ 8882744 w 8882744"/>
              <a:gd name="connsiteY2" fmla="*/ 2554287 h 2554287"/>
              <a:gd name="connsiteX3" fmla="*/ 0 w 8882744"/>
              <a:gd name="connsiteY3" fmla="*/ 2554287 h 2554287"/>
            </a:gdLst>
            <a:ahLst/>
            <a:cxnLst>
              <a:cxn ang="0">
                <a:pos x="connsiteX0" y="connsiteY0"/>
              </a:cxn>
              <a:cxn ang="0">
                <a:pos x="connsiteX1" y="connsiteY1"/>
              </a:cxn>
              <a:cxn ang="0">
                <a:pos x="connsiteX2" y="connsiteY2"/>
              </a:cxn>
              <a:cxn ang="0">
                <a:pos x="connsiteX3" y="connsiteY3"/>
              </a:cxn>
            </a:cxnLst>
            <a:rect l="l" t="t" r="r" b="b"/>
            <a:pathLst>
              <a:path w="8882744" h="2554287">
                <a:moveTo>
                  <a:pt x="0" y="0"/>
                </a:moveTo>
                <a:lnTo>
                  <a:pt x="8882744" y="0"/>
                </a:lnTo>
                <a:lnTo>
                  <a:pt x="8882744" y="2554287"/>
                </a:lnTo>
                <a:lnTo>
                  <a:pt x="0" y="25542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672769242"/>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533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Freeform: Shape 6">
            <a:extLst>
              <a:ext uri="{FF2B5EF4-FFF2-40B4-BE49-F238E27FC236}">
                <a16:creationId xmlns:a16="http://schemas.microsoft.com/office/drawing/2014/main" id="{0178D4DA-7F37-4122-8042-CB4F5E0EBB26}"/>
              </a:ext>
            </a:extLst>
          </p:cNvPr>
          <p:cNvSpPr>
            <a:spLocks noGrp="1"/>
          </p:cNvSpPr>
          <p:nvPr>
            <p:ph type="pic" sz="quarter" idx="161" hasCustomPrompt="1"/>
          </p:nvPr>
        </p:nvSpPr>
        <p:spPr>
          <a:xfrm>
            <a:off x="0" y="3429000"/>
            <a:ext cx="12192000" cy="3428999"/>
          </a:xfrm>
          <a:custGeom>
            <a:avLst/>
            <a:gdLst>
              <a:gd name="connsiteX0" fmla="*/ 0 w 12192000"/>
              <a:gd name="connsiteY0" fmla="*/ 0 h 3428999"/>
              <a:gd name="connsiteX1" fmla="*/ 12192000 w 12192000"/>
              <a:gd name="connsiteY1" fmla="*/ 0 h 3428999"/>
              <a:gd name="connsiteX2" fmla="*/ 12192000 w 12192000"/>
              <a:gd name="connsiteY2" fmla="*/ 3428999 h 3428999"/>
              <a:gd name="connsiteX3" fmla="*/ 0 w 12192000"/>
              <a:gd name="connsiteY3" fmla="*/ 3428999 h 3428999"/>
            </a:gdLst>
            <a:ahLst/>
            <a:cxnLst>
              <a:cxn ang="0">
                <a:pos x="connsiteX0" y="connsiteY0"/>
              </a:cxn>
              <a:cxn ang="0">
                <a:pos x="connsiteX1" y="connsiteY1"/>
              </a:cxn>
              <a:cxn ang="0">
                <a:pos x="connsiteX2" y="connsiteY2"/>
              </a:cxn>
              <a:cxn ang="0">
                <a:pos x="connsiteX3" y="connsiteY3"/>
              </a:cxn>
            </a:cxnLst>
            <a:rect l="l" t="t" r="r" b="b"/>
            <a:pathLst>
              <a:path w="12192000" h="3428999">
                <a:moveTo>
                  <a:pt x="0" y="0"/>
                </a:moveTo>
                <a:lnTo>
                  <a:pt x="12192000" y="0"/>
                </a:lnTo>
                <a:lnTo>
                  <a:pt x="12192000" y="3428999"/>
                </a:lnTo>
                <a:lnTo>
                  <a:pt x="0" y="342899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49035883"/>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534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8" name="Freeform: Shape 7">
            <a:extLst>
              <a:ext uri="{FF2B5EF4-FFF2-40B4-BE49-F238E27FC236}">
                <a16:creationId xmlns:a16="http://schemas.microsoft.com/office/drawing/2014/main" id="{30C33FD2-5522-4F4E-A76E-67A326591470}"/>
              </a:ext>
            </a:extLst>
          </p:cNvPr>
          <p:cNvSpPr>
            <a:spLocks noGrp="1"/>
          </p:cNvSpPr>
          <p:nvPr>
            <p:ph type="pic" sz="quarter" idx="161" hasCustomPrompt="1"/>
          </p:nvPr>
        </p:nvSpPr>
        <p:spPr>
          <a:xfrm>
            <a:off x="1" y="2033587"/>
            <a:ext cx="5894363" cy="2510278"/>
          </a:xfrm>
          <a:custGeom>
            <a:avLst/>
            <a:gdLst>
              <a:gd name="connsiteX0" fmla="*/ 0 w 5894363"/>
              <a:gd name="connsiteY0" fmla="*/ 0 h 2510278"/>
              <a:gd name="connsiteX1" fmla="*/ 5894363 w 5894363"/>
              <a:gd name="connsiteY1" fmla="*/ 0 h 2510278"/>
              <a:gd name="connsiteX2" fmla="*/ 5894363 w 5894363"/>
              <a:gd name="connsiteY2" fmla="*/ 2510278 h 2510278"/>
              <a:gd name="connsiteX3" fmla="*/ 0 w 5894363"/>
              <a:gd name="connsiteY3" fmla="*/ 2510278 h 2510278"/>
            </a:gdLst>
            <a:ahLst/>
            <a:cxnLst>
              <a:cxn ang="0">
                <a:pos x="connsiteX0" y="connsiteY0"/>
              </a:cxn>
              <a:cxn ang="0">
                <a:pos x="connsiteX1" y="connsiteY1"/>
              </a:cxn>
              <a:cxn ang="0">
                <a:pos x="connsiteX2" y="connsiteY2"/>
              </a:cxn>
              <a:cxn ang="0">
                <a:pos x="connsiteX3" y="connsiteY3"/>
              </a:cxn>
            </a:cxnLst>
            <a:rect l="l" t="t" r="r" b="b"/>
            <a:pathLst>
              <a:path w="5894363" h="2510278">
                <a:moveTo>
                  <a:pt x="0" y="0"/>
                </a:moveTo>
                <a:lnTo>
                  <a:pt x="5894363" y="0"/>
                </a:lnTo>
                <a:lnTo>
                  <a:pt x="5894363" y="2510278"/>
                </a:lnTo>
                <a:lnTo>
                  <a:pt x="0" y="2510278"/>
                </a:lnTo>
                <a:close/>
              </a:path>
            </a:pathLst>
          </a:custGeom>
        </p:spPr>
        <p:txBody>
          <a:bodyPr wrap="square">
            <a:noAutofit/>
          </a:bodyPr>
          <a:lstStyle>
            <a:lvl1pPr>
              <a:defRPr sz="1200"/>
            </a:lvl1pPr>
          </a:lstStyle>
          <a:p>
            <a:r>
              <a:rPr lang="en-US" dirty="0"/>
              <a:t>Picture</a:t>
            </a:r>
          </a:p>
        </p:txBody>
      </p:sp>
      <p:sp>
        <p:nvSpPr>
          <p:cNvPr id="10" name="Freeform: Shape 9">
            <a:extLst>
              <a:ext uri="{FF2B5EF4-FFF2-40B4-BE49-F238E27FC236}">
                <a16:creationId xmlns:a16="http://schemas.microsoft.com/office/drawing/2014/main" id="{08A0324A-3802-4CE6-A2E5-4E83F8FE776B}"/>
              </a:ext>
            </a:extLst>
          </p:cNvPr>
          <p:cNvSpPr>
            <a:spLocks noGrp="1"/>
          </p:cNvSpPr>
          <p:nvPr>
            <p:ph type="pic" sz="quarter" idx="162" hasCustomPrompt="1"/>
          </p:nvPr>
        </p:nvSpPr>
        <p:spPr>
          <a:xfrm>
            <a:off x="6297637" y="4650178"/>
            <a:ext cx="5894363" cy="2207822"/>
          </a:xfrm>
          <a:custGeom>
            <a:avLst/>
            <a:gdLst>
              <a:gd name="connsiteX0" fmla="*/ 0 w 5894363"/>
              <a:gd name="connsiteY0" fmla="*/ 0 h 2207822"/>
              <a:gd name="connsiteX1" fmla="*/ 5894363 w 5894363"/>
              <a:gd name="connsiteY1" fmla="*/ 0 h 2207822"/>
              <a:gd name="connsiteX2" fmla="*/ 5894363 w 5894363"/>
              <a:gd name="connsiteY2" fmla="*/ 2207822 h 2207822"/>
              <a:gd name="connsiteX3" fmla="*/ 0 w 5894363"/>
              <a:gd name="connsiteY3" fmla="*/ 2207822 h 2207822"/>
            </a:gdLst>
            <a:ahLst/>
            <a:cxnLst>
              <a:cxn ang="0">
                <a:pos x="connsiteX0" y="connsiteY0"/>
              </a:cxn>
              <a:cxn ang="0">
                <a:pos x="connsiteX1" y="connsiteY1"/>
              </a:cxn>
              <a:cxn ang="0">
                <a:pos x="connsiteX2" y="connsiteY2"/>
              </a:cxn>
              <a:cxn ang="0">
                <a:pos x="connsiteX3" y="connsiteY3"/>
              </a:cxn>
            </a:cxnLst>
            <a:rect l="l" t="t" r="r" b="b"/>
            <a:pathLst>
              <a:path w="5894363" h="2207822">
                <a:moveTo>
                  <a:pt x="0" y="0"/>
                </a:moveTo>
                <a:lnTo>
                  <a:pt x="5894363" y="0"/>
                </a:lnTo>
                <a:lnTo>
                  <a:pt x="5894363" y="2207822"/>
                </a:lnTo>
                <a:lnTo>
                  <a:pt x="0" y="220782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73244239"/>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535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Freeform: Shape 5">
            <a:extLst>
              <a:ext uri="{FF2B5EF4-FFF2-40B4-BE49-F238E27FC236}">
                <a16:creationId xmlns:a16="http://schemas.microsoft.com/office/drawing/2014/main" id="{67B2E5A8-5D75-474A-A40C-CA0BC078984D}"/>
              </a:ext>
            </a:extLst>
          </p:cNvPr>
          <p:cNvSpPr>
            <a:spLocks noGrp="1"/>
          </p:cNvSpPr>
          <p:nvPr>
            <p:ph type="pic" sz="quarter" idx="161" hasCustomPrompt="1"/>
          </p:nvPr>
        </p:nvSpPr>
        <p:spPr>
          <a:xfrm>
            <a:off x="838199" y="2210480"/>
            <a:ext cx="5098143" cy="3512457"/>
          </a:xfrm>
          <a:custGeom>
            <a:avLst/>
            <a:gdLst>
              <a:gd name="connsiteX0" fmla="*/ 0 w 5098143"/>
              <a:gd name="connsiteY0" fmla="*/ 0 h 3512457"/>
              <a:gd name="connsiteX1" fmla="*/ 5098143 w 5098143"/>
              <a:gd name="connsiteY1" fmla="*/ 0 h 3512457"/>
              <a:gd name="connsiteX2" fmla="*/ 5098143 w 5098143"/>
              <a:gd name="connsiteY2" fmla="*/ 3512457 h 3512457"/>
              <a:gd name="connsiteX3" fmla="*/ 0 w 5098143"/>
              <a:gd name="connsiteY3" fmla="*/ 3512457 h 3512457"/>
            </a:gdLst>
            <a:ahLst/>
            <a:cxnLst>
              <a:cxn ang="0">
                <a:pos x="connsiteX0" y="connsiteY0"/>
              </a:cxn>
              <a:cxn ang="0">
                <a:pos x="connsiteX1" y="connsiteY1"/>
              </a:cxn>
              <a:cxn ang="0">
                <a:pos x="connsiteX2" y="connsiteY2"/>
              </a:cxn>
              <a:cxn ang="0">
                <a:pos x="connsiteX3" y="connsiteY3"/>
              </a:cxn>
            </a:cxnLst>
            <a:rect l="l" t="t" r="r" b="b"/>
            <a:pathLst>
              <a:path w="5098143" h="3512457">
                <a:moveTo>
                  <a:pt x="0" y="0"/>
                </a:moveTo>
                <a:lnTo>
                  <a:pt x="5098143" y="0"/>
                </a:lnTo>
                <a:lnTo>
                  <a:pt x="5098143" y="3512457"/>
                </a:lnTo>
                <a:lnTo>
                  <a:pt x="0" y="351245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89954029"/>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536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Freeform: Shape 6">
            <a:extLst>
              <a:ext uri="{FF2B5EF4-FFF2-40B4-BE49-F238E27FC236}">
                <a16:creationId xmlns:a16="http://schemas.microsoft.com/office/drawing/2014/main" id="{9D56BF78-BD15-4323-BD76-23D6222AE139}"/>
              </a:ext>
            </a:extLst>
          </p:cNvPr>
          <p:cNvSpPr>
            <a:spLocks noGrp="1"/>
          </p:cNvSpPr>
          <p:nvPr>
            <p:ph type="pic" sz="quarter" idx="161" hasCustomPrompt="1"/>
          </p:nvPr>
        </p:nvSpPr>
        <p:spPr>
          <a:xfrm>
            <a:off x="838200" y="3142613"/>
            <a:ext cx="11353801" cy="2938873"/>
          </a:xfrm>
          <a:custGeom>
            <a:avLst/>
            <a:gdLst>
              <a:gd name="connsiteX0" fmla="*/ 0 w 11353801"/>
              <a:gd name="connsiteY0" fmla="*/ 0 h 2938873"/>
              <a:gd name="connsiteX1" fmla="*/ 11353801 w 11353801"/>
              <a:gd name="connsiteY1" fmla="*/ 0 h 2938873"/>
              <a:gd name="connsiteX2" fmla="*/ 11353801 w 11353801"/>
              <a:gd name="connsiteY2" fmla="*/ 2938873 h 2938873"/>
              <a:gd name="connsiteX3" fmla="*/ 0 w 11353801"/>
              <a:gd name="connsiteY3" fmla="*/ 2938873 h 2938873"/>
            </a:gdLst>
            <a:ahLst/>
            <a:cxnLst>
              <a:cxn ang="0">
                <a:pos x="connsiteX0" y="connsiteY0"/>
              </a:cxn>
              <a:cxn ang="0">
                <a:pos x="connsiteX1" y="connsiteY1"/>
              </a:cxn>
              <a:cxn ang="0">
                <a:pos x="connsiteX2" y="connsiteY2"/>
              </a:cxn>
              <a:cxn ang="0">
                <a:pos x="connsiteX3" y="connsiteY3"/>
              </a:cxn>
            </a:cxnLst>
            <a:rect l="l" t="t" r="r" b="b"/>
            <a:pathLst>
              <a:path w="11353801" h="2938873">
                <a:moveTo>
                  <a:pt x="0" y="0"/>
                </a:moveTo>
                <a:lnTo>
                  <a:pt x="11353801" y="0"/>
                </a:lnTo>
                <a:lnTo>
                  <a:pt x="11353801" y="2938873"/>
                </a:lnTo>
                <a:lnTo>
                  <a:pt x="0" y="293887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885996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499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BC7C460D-E6A2-4EE3-B01D-25567948DE36}"/>
              </a:ext>
            </a:extLst>
          </p:cNvPr>
          <p:cNvSpPr>
            <a:spLocks noGrp="1"/>
          </p:cNvSpPr>
          <p:nvPr>
            <p:ph type="pic" sz="quarter" idx="159" hasCustomPrompt="1"/>
          </p:nvPr>
        </p:nvSpPr>
        <p:spPr>
          <a:xfrm>
            <a:off x="3578164" y="3173083"/>
            <a:ext cx="2009837" cy="2025089"/>
          </a:xfrm>
          <a:custGeom>
            <a:avLst/>
            <a:gdLst>
              <a:gd name="connsiteX0" fmla="*/ 0 w 2009837"/>
              <a:gd name="connsiteY0" fmla="*/ 0 h 2025089"/>
              <a:gd name="connsiteX1" fmla="*/ 2009837 w 2009837"/>
              <a:gd name="connsiteY1" fmla="*/ 0 h 2025089"/>
              <a:gd name="connsiteX2" fmla="*/ 2009837 w 2009837"/>
              <a:gd name="connsiteY2" fmla="*/ 2025089 h 2025089"/>
              <a:gd name="connsiteX3" fmla="*/ 0 w 2009837"/>
              <a:gd name="connsiteY3" fmla="*/ 2025089 h 2025089"/>
            </a:gdLst>
            <a:ahLst/>
            <a:cxnLst>
              <a:cxn ang="0">
                <a:pos x="connsiteX0" y="connsiteY0"/>
              </a:cxn>
              <a:cxn ang="0">
                <a:pos x="connsiteX1" y="connsiteY1"/>
              </a:cxn>
              <a:cxn ang="0">
                <a:pos x="connsiteX2" y="connsiteY2"/>
              </a:cxn>
              <a:cxn ang="0">
                <a:pos x="connsiteX3" y="connsiteY3"/>
              </a:cxn>
            </a:cxnLst>
            <a:rect l="l" t="t" r="r" b="b"/>
            <a:pathLst>
              <a:path w="2009837" h="2025089">
                <a:moveTo>
                  <a:pt x="0" y="0"/>
                </a:moveTo>
                <a:lnTo>
                  <a:pt x="2009837" y="0"/>
                </a:lnTo>
                <a:lnTo>
                  <a:pt x="2009837" y="2025089"/>
                </a:lnTo>
                <a:lnTo>
                  <a:pt x="0" y="2025089"/>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0AF1AC6E-C7ED-4E25-A3A6-4D37A2E94632}"/>
              </a:ext>
            </a:extLst>
          </p:cNvPr>
          <p:cNvSpPr>
            <a:spLocks noGrp="1"/>
          </p:cNvSpPr>
          <p:nvPr>
            <p:ph type="pic" sz="quarter" idx="158" hasCustomPrompt="1"/>
          </p:nvPr>
        </p:nvSpPr>
        <p:spPr>
          <a:xfrm>
            <a:off x="1" y="2180628"/>
            <a:ext cx="3054097" cy="3895344"/>
          </a:xfrm>
          <a:custGeom>
            <a:avLst/>
            <a:gdLst>
              <a:gd name="connsiteX0" fmla="*/ 0 w 3054097"/>
              <a:gd name="connsiteY0" fmla="*/ 0 h 3895344"/>
              <a:gd name="connsiteX1" fmla="*/ 3054097 w 3054097"/>
              <a:gd name="connsiteY1" fmla="*/ 0 h 3895344"/>
              <a:gd name="connsiteX2" fmla="*/ 3054097 w 3054097"/>
              <a:gd name="connsiteY2" fmla="*/ 3895344 h 3895344"/>
              <a:gd name="connsiteX3" fmla="*/ 0 w 3054097"/>
              <a:gd name="connsiteY3" fmla="*/ 3895344 h 3895344"/>
            </a:gdLst>
            <a:ahLst/>
            <a:cxnLst>
              <a:cxn ang="0">
                <a:pos x="connsiteX0" y="connsiteY0"/>
              </a:cxn>
              <a:cxn ang="0">
                <a:pos x="connsiteX1" y="connsiteY1"/>
              </a:cxn>
              <a:cxn ang="0">
                <a:pos x="connsiteX2" y="connsiteY2"/>
              </a:cxn>
              <a:cxn ang="0">
                <a:pos x="connsiteX3" y="connsiteY3"/>
              </a:cxn>
            </a:cxnLst>
            <a:rect l="l" t="t" r="r" b="b"/>
            <a:pathLst>
              <a:path w="3054097" h="3895344">
                <a:moveTo>
                  <a:pt x="0" y="0"/>
                </a:moveTo>
                <a:lnTo>
                  <a:pt x="3054097" y="0"/>
                </a:lnTo>
                <a:lnTo>
                  <a:pt x="3054097" y="3895344"/>
                </a:lnTo>
                <a:lnTo>
                  <a:pt x="0" y="389534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5" name="Picture Placeholder 14">
            <a:extLst>
              <a:ext uri="{FF2B5EF4-FFF2-40B4-BE49-F238E27FC236}">
                <a16:creationId xmlns:a16="http://schemas.microsoft.com/office/drawing/2014/main" id="{28206B61-4D4D-4F00-9148-1983C8D0719F}"/>
              </a:ext>
            </a:extLst>
          </p:cNvPr>
          <p:cNvSpPr>
            <a:spLocks noGrp="1"/>
          </p:cNvSpPr>
          <p:nvPr>
            <p:ph type="pic" sz="quarter" idx="160" hasCustomPrompt="1"/>
          </p:nvPr>
        </p:nvSpPr>
        <p:spPr>
          <a:xfrm>
            <a:off x="6200749" y="3173083"/>
            <a:ext cx="2009837" cy="2025089"/>
          </a:xfrm>
          <a:custGeom>
            <a:avLst/>
            <a:gdLst>
              <a:gd name="connsiteX0" fmla="*/ 0 w 2009837"/>
              <a:gd name="connsiteY0" fmla="*/ 0 h 2025089"/>
              <a:gd name="connsiteX1" fmla="*/ 2009837 w 2009837"/>
              <a:gd name="connsiteY1" fmla="*/ 0 h 2025089"/>
              <a:gd name="connsiteX2" fmla="*/ 2009837 w 2009837"/>
              <a:gd name="connsiteY2" fmla="*/ 2025089 h 2025089"/>
              <a:gd name="connsiteX3" fmla="*/ 0 w 2009837"/>
              <a:gd name="connsiteY3" fmla="*/ 2025089 h 2025089"/>
            </a:gdLst>
            <a:ahLst/>
            <a:cxnLst>
              <a:cxn ang="0">
                <a:pos x="connsiteX0" y="connsiteY0"/>
              </a:cxn>
              <a:cxn ang="0">
                <a:pos x="connsiteX1" y="connsiteY1"/>
              </a:cxn>
              <a:cxn ang="0">
                <a:pos x="connsiteX2" y="connsiteY2"/>
              </a:cxn>
              <a:cxn ang="0">
                <a:pos x="connsiteX3" y="connsiteY3"/>
              </a:cxn>
            </a:cxnLst>
            <a:rect l="l" t="t" r="r" b="b"/>
            <a:pathLst>
              <a:path w="2009837" h="2025089">
                <a:moveTo>
                  <a:pt x="0" y="0"/>
                </a:moveTo>
                <a:lnTo>
                  <a:pt x="2009837" y="0"/>
                </a:lnTo>
                <a:lnTo>
                  <a:pt x="2009837" y="2025089"/>
                </a:lnTo>
                <a:lnTo>
                  <a:pt x="0" y="2025089"/>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4661EBBD-E084-4AAF-9D93-9F3D89CCA9B5}"/>
              </a:ext>
            </a:extLst>
          </p:cNvPr>
          <p:cNvSpPr>
            <a:spLocks noGrp="1"/>
          </p:cNvSpPr>
          <p:nvPr>
            <p:ph type="pic" sz="quarter" idx="161" hasCustomPrompt="1"/>
          </p:nvPr>
        </p:nvSpPr>
        <p:spPr>
          <a:xfrm>
            <a:off x="8823333" y="3173083"/>
            <a:ext cx="2009837" cy="2025089"/>
          </a:xfrm>
          <a:custGeom>
            <a:avLst/>
            <a:gdLst>
              <a:gd name="connsiteX0" fmla="*/ 0 w 2009837"/>
              <a:gd name="connsiteY0" fmla="*/ 0 h 2025089"/>
              <a:gd name="connsiteX1" fmla="*/ 2009837 w 2009837"/>
              <a:gd name="connsiteY1" fmla="*/ 0 h 2025089"/>
              <a:gd name="connsiteX2" fmla="*/ 2009837 w 2009837"/>
              <a:gd name="connsiteY2" fmla="*/ 2025089 h 2025089"/>
              <a:gd name="connsiteX3" fmla="*/ 0 w 2009837"/>
              <a:gd name="connsiteY3" fmla="*/ 2025089 h 2025089"/>
            </a:gdLst>
            <a:ahLst/>
            <a:cxnLst>
              <a:cxn ang="0">
                <a:pos x="connsiteX0" y="connsiteY0"/>
              </a:cxn>
              <a:cxn ang="0">
                <a:pos x="connsiteX1" y="connsiteY1"/>
              </a:cxn>
              <a:cxn ang="0">
                <a:pos x="connsiteX2" y="connsiteY2"/>
              </a:cxn>
              <a:cxn ang="0">
                <a:pos x="connsiteX3" y="connsiteY3"/>
              </a:cxn>
            </a:cxnLst>
            <a:rect l="l" t="t" r="r" b="b"/>
            <a:pathLst>
              <a:path w="2009837" h="2025089">
                <a:moveTo>
                  <a:pt x="0" y="0"/>
                </a:moveTo>
                <a:lnTo>
                  <a:pt x="2009837" y="0"/>
                </a:lnTo>
                <a:lnTo>
                  <a:pt x="2009837" y="2025089"/>
                </a:lnTo>
                <a:lnTo>
                  <a:pt x="0" y="202508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415271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510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D520F385-CC49-4926-AEA1-911B3C106891}"/>
              </a:ext>
            </a:extLst>
          </p:cNvPr>
          <p:cNvSpPr>
            <a:spLocks noGrp="1"/>
          </p:cNvSpPr>
          <p:nvPr>
            <p:ph type="pic" sz="quarter" idx="158" hasCustomPrompt="1"/>
          </p:nvPr>
        </p:nvSpPr>
        <p:spPr>
          <a:xfrm>
            <a:off x="540705" y="2060410"/>
            <a:ext cx="4438650" cy="3919741"/>
          </a:xfrm>
          <a:custGeom>
            <a:avLst/>
            <a:gdLst>
              <a:gd name="connsiteX0" fmla="*/ 4438650 w 4438650"/>
              <a:gd name="connsiteY0" fmla="*/ 0 h 3919741"/>
              <a:gd name="connsiteX1" fmla="*/ 2354817 w 4438650"/>
              <a:gd name="connsiteY1" fmla="*/ 3919741 h 3919741"/>
              <a:gd name="connsiteX2" fmla="*/ 0 w 4438650"/>
              <a:gd name="connsiteY2" fmla="*/ 71546 h 3919741"/>
            </a:gdLst>
            <a:ahLst/>
            <a:cxnLst>
              <a:cxn ang="0">
                <a:pos x="connsiteX0" y="connsiteY0"/>
              </a:cxn>
              <a:cxn ang="0">
                <a:pos x="connsiteX1" y="connsiteY1"/>
              </a:cxn>
              <a:cxn ang="0">
                <a:pos x="connsiteX2" y="connsiteY2"/>
              </a:cxn>
            </a:cxnLst>
            <a:rect l="l" t="t" r="r" b="b"/>
            <a:pathLst>
              <a:path w="4438650" h="3919741">
                <a:moveTo>
                  <a:pt x="4438650" y="0"/>
                </a:moveTo>
                <a:lnTo>
                  <a:pt x="2354817" y="3919741"/>
                </a:lnTo>
                <a:lnTo>
                  <a:pt x="0" y="7154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88883201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51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3F79BE3E-FC64-40E7-A71C-B98EADAFBA20}"/>
              </a:ext>
            </a:extLst>
          </p:cNvPr>
          <p:cNvSpPr>
            <a:spLocks noGrp="1"/>
          </p:cNvSpPr>
          <p:nvPr>
            <p:ph type="pic" sz="quarter" idx="158" hasCustomPrompt="1"/>
          </p:nvPr>
        </p:nvSpPr>
        <p:spPr>
          <a:xfrm>
            <a:off x="5937430" y="1924905"/>
            <a:ext cx="5391741" cy="4027892"/>
          </a:xfrm>
          <a:custGeom>
            <a:avLst/>
            <a:gdLst>
              <a:gd name="connsiteX0" fmla="*/ 0 w 5391741"/>
              <a:gd name="connsiteY0" fmla="*/ 0 h 4027892"/>
              <a:gd name="connsiteX1" fmla="*/ 5391741 w 5391741"/>
              <a:gd name="connsiteY1" fmla="*/ 0 h 4027892"/>
              <a:gd name="connsiteX2" fmla="*/ 5391741 w 5391741"/>
              <a:gd name="connsiteY2" fmla="*/ 4027892 h 4027892"/>
              <a:gd name="connsiteX3" fmla="*/ 0 w 5391741"/>
              <a:gd name="connsiteY3" fmla="*/ 4027892 h 4027892"/>
            </a:gdLst>
            <a:ahLst/>
            <a:cxnLst>
              <a:cxn ang="0">
                <a:pos x="connsiteX0" y="connsiteY0"/>
              </a:cxn>
              <a:cxn ang="0">
                <a:pos x="connsiteX1" y="connsiteY1"/>
              </a:cxn>
              <a:cxn ang="0">
                <a:pos x="connsiteX2" y="connsiteY2"/>
              </a:cxn>
              <a:cxn ang="0">
                <a:pos x="connsiteX3" y="connsiteY3"/>
              </a:cxn>
            </a:cxnLst>
            <a:rect l="l" t="t" r="r" b="b"/>
            <a:pathLst>
              <a:path w="5391741" h="4027892">
                <a:moveTo>
                  <a:pt x="0" y="0"/>
                </a:moveTo>
                <a:lnTo>
                  <a:pt x="5391741" y="0"/>
                </a:lnTo>
                <a:lnTo>
                  <a:pt x="5391741" y="4027892"/>
                </a:lnTo>
                <a:lnTo>
                  <a:pt x="0" y="402789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50077264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513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D7CE451F-7D3D-45E8-876E-0E3DCC41C540}"/>
              </a:ext>
            </a:extLst>
          </p:cNvPr>
          <p:cNvSpPr>
            <a:spLocks noGrp="1"/>
          </p:cNvSpPr>
          <p:nvPr>
            <p:ph type="pic" sz="quarter" idx="158" hasCustomPrompt="1"/>
          </p:nvPr>
        </p:nvSpPr>
        <p:spPr>
          <a:xfrm>
            <a:off x="0" y="2033588"/>
            <a:ext cx="6096000" cy="2515422"/>
          </a:xfrm>
          <a:custGeom>
            <a:avLst/>
            <a:gdLst>
              <a:gd name="connsiteX0" fmla="*/ 0 w 6096000"/>
              <a:gd name="connsiteY0" fmla="*/ 0 h 2515422"/>
              <a:gd name="connsiteX1" fmla="*/ 6096000 w 6096000"/>
              <a:gd name="connsiteY1" fmla="*/ 0 h 2515422"/>
              <a:gd name="connsiteX2" fmla="*/ 6096000 w 6096000"/>
              <a:gd name="connsiteY2" fmla="*/ 2515422 h 2515422"/>
              <a:gd name="connsiteX3" fmla="*/ 0 w 6096000"/>
              <a:gd name="connsiteY3" fmla="*/ 2515422 h 2515422"/>
            </a:gdLst>
            <a:ahLst/>
            <a:cxnLst>
              <a:cxn ang="0">
                <a:pos x="connsiteX0" y="connsiteY0"/>
              </a:cxn>
              <a:cxn ang="0">
                <a:pos x="connsiteX1" y="connsiteY1"/>
              </a:cxn>
              <a:cxn ang="0">
                <a:pos x="connsiteX2" y="connsiteY2"/>
              </a:cxn>
              <a:cxn ang="0">
                <a:pos x="connsiteX3" y="connsiteY3"/>
              </a:cxn>
            </a:cxnLst>
            <a:rect l="l" t="t" r="r" b="b"/>
            <a:pathLst>
              <a:path w="6096000" h="2515422">
                <a:moveTo>
                  <a:pt x="0" y="0"/>
                </a:moveTo>
                <a:lnTo>
                  <a:pt x="6096000" y="0"/>
                </a:lnTo>
                <a:lnTo>
                  <a:pt x="6096000" y="2515422"/>
                </a:lnTo>
                <a:lnTo>
                  <a:pt x="0" y="251542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AEFDF9C2-09C4-4218-8124-56587AF2DB78}"/>
              </a:ext>
            </a:extLst>
          </p:cNvPr>
          <p:cNvSpPr>
            <a:spLocks noGrp="1"/>
          </p:cNvSpPr>
          <p:nvPr>
            <p:ph type="pic" sz="quarter" idx="159" hasCustomPrompt="1"/>
          </p:nvPr>
        </p:nvSpPr>
        <p:spPr>
          <a:xfrm>
            <a:off x="6096000" y="4342578"/>
            <a:ext cx="6096000" cy="2515422"/>
          </a:xfrm>
          <a:custGeom>
            <a:avLst/>
            <a:gdLst>
              <a:gd name="connsiteX0" fmla="*/ 0 w 6096000"/>
              <a:gd name="connsiteY0" fmla="*/ 0 h 2515422"/>
              <a:gd name="connsiteX1" fmla="*/ 6096000 w 6096000"/>
              <a:gd name="connsiteY1" fmla="*/ 0 h 2515422"/>
              <a:gd name="connsiteX2" fmla="*/ 6096000 w 6096000"/>
              <a:gd name="connsiteY2" fmla="*/ 2515422 h 2515422"/>
              <a:gd name="connsiteX3" fmla="*/ 0 w 6096000"/>
              <a:gd name="connsiteY3" fmla="*/ 2515422 h 2515422"/>
            </a:gdLst>
            <a:ahLst/>
            <a:cxnLst>
              <a:cxn ang="0">
                <a:pos x="connsiteX0" y="connsiteY0"/>
              </a:cxn>
              <a:cxn ang="0">
                <a:pos x="connsiteX1" y="connsiteY1"/>
              </a:cxn>
              <a:cxn ang="0">
                <a:pos x="connsiteX2" y="connsiteY2"/>
              </a:cxn>
              <a:cxn ang="0">
                <a:pos x="connsiteX3" y="connsiteY3"/>
              </a:cxn>
            </a:cxnLst>
            <a:rect l="l" t="t" r="r" b="b"/>
            <a:pathLst>
              <a:path w="6096000" h="2515422">
                <a:moveTo>
                  <a:pt x="0" y="0"/>
                </a:moveTo>
                <a:lnTo>
                  <a:pt x="6096000" y="0"/>
                </a:lnTo>
                <a:lnTo>
                  <a:pt x="6096000" y="2515422"/>
                </a:lnTo>
                <a:lnTo>
                  <a:pt x="0" y="251542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819253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FA865142-15A6-4FC3-B4B8-C54F379B242E}"/>
              </a:ext>
            </a:extLst>
          </p:cNvPr>
          <p:cNvSpPr/>
          <p:nvPr userDrawn="1"/>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9" name="Slide Number Placeholder 8"/>
          <p:cNvSpPr>
            <a:spLocks noGrp="1"/>
          </p:cNvSpPr>
          <p:nvPr>
            <p:ph type="sldNum" sz="quarter" idx="4"/>
          </p:nvPr>
        </p:nvSpPr>
        <p:spPr>
          <a:xfrm>
            <a:off x="11304542" y="481237"/>
            <a:ext cx="438150" cy="311150"/>
          </a:xfrm>
          <a:prstGeom prst="rect">
            <a:avLst/>
          </a:prstGeom>
        </p:spPr>
        <p:txBody>
          <a:bodyPr vert="horz" lIns="91440" tIns="45720" rIns="91440" bIns="45720" rtlCol="0" anchor="ctr"/>
          <a:lstStyle>
            <a:lvl1pPr algn="ctr">
              <a:defRPr sz="1200">
                <a:solidFill>
                  <a:schemeClr val="bg1"/>
                </a:solidFill>
                <a:latin typeface="Roboto" panose="02000000000000000000" pitchFamily="2" charset="0"/>
                <a:ea typeface="Roboto" panose="02000000000000000000" pitchFamily="2" charset="0"/>
                <a:cs typeface="Roboto" panose="02000000000000000000" pitchFamily="2" charset="0"/>
              </a:defRPr>
            </a:lvl1pPr>
          </a:lstStyle>
          <a:p>
            <a:fld id="{0FDCCA45-55DD-4B3F-8C12-CFB164C9A4F5}" type="slidenum">
              <a:rPr lang="en-US" smtClean="0"/>
              <a:pPr/>
              <a:t>‹#›</a:t>
            </a:fld>
            <a:endParaRPr lang="en-US" dirty="0"/>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4156" r:id="rId6"/>
    <p:sldLayoutId id="2147484167" r:id="rId7"/>
    <p:sldLayoutId id="2147484168" r:id="rId8"/>
    <p:sldLayoutId id="2147484170" r:id="rId9"/>
    <p:sldLayoutId id="2147484174" r:id="rId10"/>
    <p:sldLayoutId id="2147484175" r:id="rId11"/>
    <p:sldLayoutId id="2147484176" r:id="rId12"/>
    <p:sldLayoutId id="2147484177" r:id="rId13"/>
    <p:sldLayoutId id="2147484178" r:id="rId14"/>
    <p:sldLayoutId id="2147484179" r:id="rId15"/>
    <p:sldLayoutId id="2147484180" r:id="rId16"/>
    <p:sldLayoutId id="2147484181" r:id="rId17"/>
    <p:sldLayoutId id="2147484182" r:id="rId18"/>
    <p:sldLayoutId id="2147484183" r:id="rId19"/>
    <p:sldLayoutId id="2147484184" r:id="rId20"/>
    <p:sldLayoutId id="2147484185" r:id="rId21"/>
    <p:sldLayoutId id="2147484186" r:id="rId22"/>
    <p:sldLayoutId id="2147484188" r:id="rId23"/>
    <p:sldLayoutId id="2147484189" r:id="rId24"/>
    <p:sldLayoutId id="2147484190" r:id="rId25"/>
    <p:sldLayoutId id="2147484191" r:id="rId26"/>
    <p:sldLayoutId id="2147484192" r:id="rId27"/>
    <p:sldLayoutId id="2147484193" r:id="rId28"/>
    <p:sldLayoutId id="2147484194" r:id="rId29"/>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6.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8.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9.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0.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7.xml"/><Relationship Id="rId1" Type="http://schemas.openxmlformats.org/officeDocument/2006/relationships/slideLayout" Target="../slideLayouts/slideLayout24.xml"/><Relationship Id="rId4" Type="http://schemas.openxmlformats.org/officeDocument/2006/relationships/chart" Target="../charts/chart2.xml"/></Relationships>
</file>

<file path=ppt/slides/_rels/slide19.xml.rels><?xml version="1.0" encoding="UTF-8" standalone="yes"?>
<Relationships xmlns="http://schemas.openxmlformats.org/package/2006/relationships"><Relationship Id="rId3" Type="http://schemas.openxmlformats.org/officeDocument/2006/relationships/chart" Target="../charts/chart3.xml"/><Relationship Id="rId2" Type="http://schemas.openxmlformats.org/officeDocument/2006/relationships/notesSlide" Target="../notesSlides/notesSlide18.xml"/><Relationship Id="rId1" Type="http://schemas.openxmlformats.org/officeDocument/2006/relationships/slideLayout" Target="../slideLayouts/slideLayout8.xml"/><Relationship Id="rId6" Type="http://schemas.openxmlformats.org/officeDocument/2006/relationships/chart" Target="../charts/chart6.xml"/><Relationship Id="rId5" Type="http://schemas.openxmlformats.org/officeDocument/2006/relationships/chart" Target="../charts/chart5.xml"/><Relationship Id="rId4" Type="http://schemas.openxmlformats.org/officeDocument/2006/relationships/chart" Target="../charts/chart4.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0.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5.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6.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7.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8.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9.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a:prstGeom prst="rect">
            <a:avLst/>
          </a:prstGeom>
        </p:spPr>
        <p:txBody>
          <a:bodyPr/>
          <a:lstStyle/>
          <a:p>
            <a:r>
              <a:rPr lang="en-US" dirty="0"/>
              <a:t>01</a:t>
            </a:r>
          </a:p>
        </p:txBody>
      </p:sp>
      <p:sp>
        <p:nvSpPr>
          <p:cNvPr id="32" name="Rectangle 31">
            <a:extLst>
              <a:ext uri="{FF2B5EF4-FFF2-40B4-BE49-F238E27FC236}">
                <a16:creationId xmlns:a16="http://schemas.microsoft.com/office/drawing/2014/main" id="{F0DB815D-2ECF-4985-ACBC-94CC41792EED}"/>
              </a:ext>
            </a:extLst>
          </p:cNvPr>
          <p:cNvSpPr/>
          <p:nvPr/>
        </p:nvSpPr>
        <p:spPr>
          <a:xfrm>
            <a:off x="0" y="0"/>
            <a:ext cx="12192000" cy="6858000"/>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3" name="Group 32">
            <a:extLst>
              <a:ext uri="{FF2B5EF4-FFF2-40B4-BE49-F238E27FC236}">
                <a16:creationId xmlns:a16="http://schemas.microsoft.com/office/drawing/2014/main" id="{2464A3BA-19FD-49F5-A9A4-5E304526016C}"/>
              </a:ext>
            </a:extLst>
          </p:cNvPr>
          <p:cNvGrpSpPr/>
          <p:nvPr/>
        </p:nvGrpSpPr>
        <p:grpSpPr>
          <a:xfrm rot="16200000">
            <a:off x="7646266" y="2312266"/>
            <a:ext cx="4547331" cy="4544137"/>
            <a:chOff x="249238" y="3254375"/>
            <a:chExt cx="2260601" cy="2259013"/>
          </a:xfrm>
          <a:solidFill>
            <a:srgbClr val="000000">
              <a:alpha val="14902"/>
            </a:srgbClr>
          </a:solidFill>
        </p:grpSpPr>
        <p:sp>
          <p:nvSpPr>
            <p:cNvPr id="34" name="Freeform 15">
              <a:extLst>
                <a:ext uri="{FF2B5EF4-FFF2-40B4-BE49-F238E27FC236}">
                  <a16:creationId xmlns:a16="http://schemas.microsoft.com/office/drawing/2014/main" id="{4EA4DD1C-AC6C-4FDA-B148-E2A8E24E3D79}"/>
                </a:ext>
              </a:extLst>
            </p:cNvPr>
            <p:cNvSpPr>
              <a:spLocks/>
            </p:cNvSpPr>
            <p:nvPr/>
          </p:nvSpPr>
          <p:spPr bwMode="auto">
            <a:xfrm>
              <a:off x="958851" y="4738688"/>
              <a:ext cx="1550988" cy="774700"/>
            </a:xfrm>
            <a:custGeom>
              <a:avLst/>
              <a:gdLst>
                <a:gd name="T0" fmla="*/ 660 w 977"/>
                <a:gd name="T1" fmla="*/ 169 h 488"/>
                <a:gd name="T2" fmla="*/ 490 w 977"/>
                <a:gd name="T3" fmla="*/ 0 h 488"/>
                <a:gd name="T4" fmla="*/ 0 w 977"/>
                <a:gd name="T5" fmla="*/ 488 h 488"/>
                <a:gd name="T6" fmla="*/ 977 w 977"/>
                <a:gd name="T7" fmla="*/ 488 h 488"/>
                <a:gd name="T8" fmla="*/ 660 w 977"/>
                <a:gd name="T9" fmla="*/ 169 h 488"/>
                <a:gd name="T10" fmla="*/ 660 w 977"/>
                <a:gd name="T11" fmla="*/ 169 h 488"/>
              </a:gdLst>
              <a:ahLst/>
              <a:cxnLst>
                <a:cxn ang="0">
                  <a:pos x="T0" y="T1"/>
                </a:cxn>
                <a:cxn ang="0">
                  <a:pos x="T2" y="T3"/>
                </a:cxn>
                <a:cxn ang="0">
                  <a:pos x="T4" y="T5"/>
                </a:cxn>
                <a:cxn ang="0">
                  <a:pos x="T6" y="T7"/>
                </a:cxn>
                <a:cxn ang="0">
                  <a:pos x="T8" y="T9"/>
                </a:cxn>
                <a:cxn ang="0">
                  <a:pos x="T10" y="T11"/>
                </a:cxn>
              </a:cxnLst>
              <a:rect l="0" t="0" r="r" b="b"/>
              <a:pathLst>
                <a:path w="977" h="488">
                  <a:moveTo>
                    <a:pt x="660" y="169"/>
                  </a:moveTo>
                  <a:lnTo>
                    <a:pt x="490" y="0"/>
                  </a:lnTo>
                  <a:lnTo>
                    <a:pt x="0" y="488"/>
                  </a:lnTo>
                  <a:lnTo>
                    <a:pt x="977" y="488"/>
                  </a:lnTo>
                  <a:lnTo>
                    <a:pt x="660" y="169"/>
                  </a:lnTo>
                  <a:lnTo>
                    <a:pt x="660" y="16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16">
              <a:extLst>
                <a:ext uri="{FF2B5EF4-FFF2-40B4-BE49-F238E27FC236}">
                  <a16:creationId xmlns:a16="http://schemas.microsoft.com/office/drawing/2014/main" id="{A59893EB-0BE5-43E7-99F7-04C35C2A8A7F}"/>
                </a:ext>
              </a:extLst>
            </p:cNvPr>
            <p:cNvSpPr>
              <a:spLocks/>
            </p:cNvSpPr>
            <p:nvPr/>
          </p:nvSpPr>
          <p:spPr bwMode="auto">
            <a:xfrm>
              <a:off x="249238" y="3254375"/>
              <a:ext cx="773113" cy="1547813"/>
            </a:xfrm>
            <a:custGeom>
              <a:avLst/>
              <a:gdLst>
                <a:gd name="T0" fmla="*/ 317 w 487"/>
                <a:gd name="T1" fmla="*/ 319 h 975"/>
                <a:gd name="T2" fmla="*/ 0 w 487"/>
                <a:gd name="T3" fmla="*/ 0 h 975"/>
                <a:gd name="T4" fmla="*/ 0 w 487"/>
                <a:gd name="T5" fmla="*/ 0 h 975"/>
                <a:gd name="T6" fmla="*/ 0 w 487"/>
                <a:gd name="T7" fmla="*/ 975 h 975"/>
                <a:gd name="T8" fmla="*/ 487 w 487"/>
                <a:gd name="T9" fmla="*/ 488 h 975"/>
                <a:gd name="T10" fmla="*/ 317 w 487"/>
                <a:gd name="T11" fmla="*/ 319 h 975"/>
                <a:gd name="T12" fmla="*/ 317 w 487"/>
                <a:gd name="T13" fmla="*/ 319 h 975"/>
              </a:gdLst>
              <a:ahLst/>
              <a:cxnLst>
                <a:cxn ang="0">
                  <a:pos x="T0" y="T1"/>
                </a:cxn>
                <a:cxn ang="0">
                  <a:pos x="T2" y="T3"/>
                </a:cxn>
                <a:cxn ang="0">
                  <a:pos x="T4" y="T5"/>
                </a:cxn>
                <a:cxn ang="0">
                  <a:pos x="T6" y="T7"/>
                </a:cxn>
                <a:cxn ang="0">
                  <a:pos x="T8" y="T9"/>
                </a:cxn>
                <a:cxn ang="0">
                  <a:pos x="T10" y="T11"/>
                </a:cxn>
                <a:cxn ang="0">
                  <a:pos x="T12" y="T13"/>
                </a:cxn>
              </a:cxnLst>
              <a:rect l="0" t="0" r="r" b="b"/>
              <a:pathLst>
                <a:path w="487" h="975">
                  <a:moveTo>
                    <a:pt x="317" y="319"/>
                  </a:moveTo>
                  <a:lnTo>
                    <a:pt x="0" y="0"/>
                  </a:lnTo>
                  <a:lnTo>
                    <a:pt x="0" y="0"/>
                  </a:lnTo>
                  <a:lnTo>
                    <a:pt x="0" y="975"/>
                  </a:lnTo>
                  <a:lnTo>
                    <a:pt x="487" y="488"/>
                  </a:lnTo>
                  <a:lnTo>
                    <a:pt x="317" y="319"/>
                  </a:lnTo>
                  <a:lnTo>
                    <a:pt x="317" y="31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17">
              <a:extLst>
                <a:ext uri="{FF2B5EF4-FFF2-40B4-BE49-F238E27FC236}">
                  <a16:creationId xmlns:a16="http://schemas.microsoft.com/office/drawing/2014/main" id="{AB086905-0C8B-4B50-A070-A6EA08519DF3}"/>
                </a:ext>
              </a:extLst>
            </p:cNvPr>
            <p:cNvSpPr>
              <a:spLocks/>
            </p:cNvSpPr>
            <p:nvPr/>
          </p:nvSpPr>
          <p:spPr bwMode="auto">
            <a:xfrm>
              <a:off x="249238" y="3254375"/>
              <a:ext cx="2260600" cy="506413"/>
            </a:xfrm>
            <a:custGeom>
              <a:avLst/>
              <a:gdLst>
                <a:gd name="T0" fmla="*/ 1424 w 1424"/>
                <a:gd name="T1" fmla="*/ 0 h 319"/>
                <a:gd name="T2" fmla="*/ 0 w 1424"/>
                <a:gd name="T3" fmla="*/ 0 h 319"/>
                <a:gd name="T4" fmla="*/ 317 w 1424"/>
                <a:gd name="T5" fmla="*/ 319 h 319"/>
                <a:gd name="T6" fmla="*/ 1107 w 1424"/>
                <a:gd name="T7" fmla="*/ 319 h 319"/>
                <a:gd name="T8" fmla="*/ 1424 w 1424"/>
                <a:gd name="T9" fmla="*/ 0 h 319"/>
              </a:gdLst>
              <a:ahLst/>
              <a:cxnLst>
                <a:cxn ang="0">
                  <a:pos x="T0" y="T1"/>
                </a:cxn>
                <a:cxn ang="0">
                  <a:pos x="T2" y="T3"/>
                </a:cxn>
                <a:cxn ang="0">
                  <a:pos x="T4" y="T5"/>
                </a:cxn>
                <a:cxn ang="0">
                  <a:pos x="T6" y="T7"/>
                </a:cxn>
                <a:cxn ang="0">
                  <a:pos x="T8" y="T9"/>
                </a:cxn>
              </a:cxnLst>
              <a:rect l="0" t="0" r="r" b="b"/>
              <a:pathLst>
                <a:path w="1424" h="319">
                  <a:moveTo>
                    <a:pt x="1424" y="0"/>
                  </a:moveTo>
                  <a:lnTo>
                    <a:pt x="0" y="0"/>
                  </a:lnTo>
                  <a:lnTo>
                    <a:pt x="317" y="319"/>
                  </a:lnTo>
                  <a:lnTo>
                    <a:pt x="1107" y="319"/>
                  </a:lnTo>
                  <a:lnTo>
                    <a:pt x="142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18">
              <a:extLst>
                <a:ext uri="{FF2B5EF4-FFF2-40B4-BE49-F238E27FC236}">
                  <a16:creationId xmlns:a16="http://schemas.microsoft.com/office/drawing/2014/main" id="{5CE6DEAF-E059-4651-A754-EEB1C73DF376}"/>
                </a:ext>
              </a:extLst>
            </p:cNvPr>
            <p:cNvSpPr>
              <a:spLocks/>
            </p:cNvSpPr>
            <p:nvPr/>
          </p:nvSpPr>
          <p:spPr bwMode="auto">
            <a:xfrm>
              <a:off x="2006601" y="3254375"/>
              <a:ext cx="503238" cy="2259013"/>
            </a:xfrm>
            <a:custGeom>
              <a:avLst/>
              <a:gdLst>
                <a:gd name="T0" fmla="*/ 0 w 317"/>
                <a:gd name="T1" fmla="*/ 319 h 1423"/>
                <a:gd name="T2" fmla="*/ 0 w 317"/>
                <a:gd name="T3" fmla="*/ 1104 h 1423"/>
                <a:gd name="T4" fmla="*/ 317 w 317"/>
                <a:gd name="T5" fmla="*/ 1423 h 1423"/>
                <a:gd name="T6" fmla="*/ 317 w 317"/>
                <a:gd name="T7" fmla="*/ 0 h 1423"/>
                <a:gd name="T8" fmla="*/ 0 w 317"/>
                <a:gd name="T9" fmla="*/ 319 h 1423"/>
              </a:gdLst>
              <a:ahLst/>
              <a:cxnLst>
                <a:cxn ang="0">
                  <a:pos x="T0" y="T1"/>
                </a:cxn>
                <a:cxn ang="0">
                  <a:pos x="T2" y="T3"/>
                </a:cxn>
                <a:cxn ang="0">
                  <a:pos x="T4" y="T5"/>
                </a:cxn>
                <a:cxn ang="0">
                  <a:pos x="T6" y="T7"/>
                </a:cxn>
                <a:cxn ang="0">
                  <a:pos x="T8" y="T9"/>
                </a:cxn>
              </a:cxnLst>
              <a:rect l="0" t="0" r="r" b="b"/>
              <a:pathLst>
                <a:path w="317" h="1423">
                  <a:moveTo>
                    <a:pt x="0" y="319"/>
                  </a:moveTo>
                  <a:lnTo>
                    <a:pt x="0" y="1104"/>
                  </a:lnTo>
                  <a:lnTo>
                    <a:pt x="317" y="1423"/>
                  </a:lnTo>
                  <a:lnTo>
                    <a:pt x="317" y="0"/>
                  </a:lnTo>
                  <a:lnTo>
                    <a:pt x="0" y="31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19">
              <a:extLst>
                <a:ext uri="{FF2B5EF4-FFF2-40B4-BE49-F238E27FC236}">
                  <a16:creationId xmlns:a16="http://schemas.microsoft.com/office/drawing/2014/main" id="{F24A911F-D36E-4EB1-B347-85B0CAE2109B}"/>
                </a:ext>
              </a:extLst>
            </p:cNvPr>
            <p:cNvSpPr>
              <a:spLocks/>
            </p:cNvSpPr>
            <p:nvPr/>
          </p:nvSpPr>
          <p:spPr bwMode="auto">
            <a:xfrm>
              <a:off x="249238" y="3254375"/>
              <a:ext cx="752475" cy="506413"/>
            </a:xfrm>
            <a:custGeom>
              <a:avLst/>
              <a:gdLst>
                <a:gd name="T0" fmla="*/ 0 w 474"/>
                <a:gd name="T1" fmla="*/ 0 h 319"/>
                <a:gd name="T2" fmla="*/ 317 w 474"/>
                <a:gd name="T3" fmla="*/ 319 h 319"/>
                <a:gd name="T4" fmla="*/ 474 w 474"/>
                <a:gd name="T5" fmla="*/ 319 h 319"/>
                <a:gd name="T6" fmla="*/ 157 w 474"/>
                <a:gd name="T7" fmla="*/ 0 h 319"/>
                <a:gd name="T8" fmla="*/ 0 w 474"/>
                <a:gd name="T9" fmla="*/ 0 h 319"/>
              </a:gdLst>
              <a:ahLst/>
              <a:cxnLst>
                <a:cxn ang="0">
                  <a:pos x="T0" y="T1"/>
                </a:cxn>
                <a:cxn ang="0">
                  <a:pos x="T2" y="T3"/>
                </a:cxn>
                <a:cxn ang="0">
                  <a:pos x="T4" y="T5"/>
                </a:cxn>
                <a:cxn ang="0">
                  <a:pos x="T6" y="T7"/>
                </a:cxn>
                <a:cxn ang="0">
                  <a:pos x="T8" y="T9"/>
                </a:cxn>
              </a:cxnLst>
              <a:rect l="0" t="0" r="r" b="b"/>
              <a:pathLst>
                <a:path w="474" h="319">
                  <a:moveTo>
                    <a:pt x="0" y="0"/>
                  </a:moveTo>
                  <a:lnTo>
                    <a:pt x="317" y="319"/>
                  </a:lnTo>
                  <a:lnTo>
                    <a:pt x="474" y="319"/>
                  </a:lnTo>
                  <a:lnTo>
                    <a:pt x="157"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20">
              <a:extLst>
                <a:ext uri="{FF2B5EF4-FFF2-40B4-BE49-F238E27FC236}">
                  <a16:creationId xmlns:a16="http://schemas.microsoft.com/office/drawing/2014/main" id="{5844C53A-5965-4CCA-BE03-9D81447D45B5}"/>
                </a:ext>
              </a:extLst>
            </p:cNvPr>
            <p:cNvSpPr>
              <a:spLocks/>
            </p:cNvSpPr>
            <p:nvPr/>
          </p:nvSpPr>
          <p:spPr bwMode="auto">
            <a:xfrm>
              <a:off x="2006601" y="4759325"/>
              <a:ext cx="503238" cy="754063"/>
            </a:xfrm>
            <a:custGeom>
              <a:avLst/>
              <a:gdLst>
                <a:gd name="T0" fmla="*/ 0 w 317"/>
                <a:gd name="T1" fmla="*/ 0 h 475"/>
                <a:gd name="T2" fmla="*/ 0 w 317"/>
                <a:gd name="T3" fmla="*/ 156 h 475"/>
                <a:gd name="T4" fmla="*/ 317 w 317"/>
                <a:gd name="T5" fmla="*/ 475 h 475"/>
                <a:gd name="T6" fmla="*/ 317 w 317"/>
                <a:gd name="T7" fmla="*/ 319 h 475"/>
                <a:gd name="T8" fmla="*/ 0 w 317"/>
                <a:gd name="T9" fmla="*/ 0 h 475"/>
              </a:gdLst>
              <a:ahLst/>
              <a:cxnLst>
                <a:cxn ang="0">
                  <a:pos x="T0" y="T1"/>
                </a:cxn>
                <a:cxn ang="0">
                  <a:pos x="T2" y="T3"/>
                </a:cxn>
                <a:cxn ang="0">
                  <a:pos x="T4" y="T5"/>
                </a:cxn>
                <a:cxn ang="0">
                  <a:pos x="T6" y="T7"/>
                </a:cxn>
                <a:cxn ang="0">
                  <a:pos x="T8" y="T9"/>
                </a:cxn>
              </a:cxnLst>
              <a:rect l="0" t="0" r="r" b="b"/>
              <a:pathLst>
                <a:path w="317" h="475">
                  <a:moveTo>
                    <a:pt x="0" y="0"/>
                  </a:moveTo>
                  <a:lnTo>
                    <a:pt x="0" y="156"/>
                  </a:lnTo>
                  <a:lnTo>
                    <a:pt x="317" y="475"/>
                  </a:lnTo>
                  <a:lnTo>
                    <a:pt x="317" y="319"/>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40" name="Group 39">
            <a:extLst>
              <a:ext uri="{FF2B5EF4-FFF2-40B4-BE49-F238E27FC236}">
                <a16:creationId xmlns:a16="http://schemas.microsoft.com/office/drawing/2014/main" id="{04696B3C-8E3E-49AA-B885-59B950BC9F05}"/>
              </a:ext>
            </a:extLst>
          </p:cNvPr>
          <p:cNvGrpSpPr/>
          <p:nvPr/>
        </p:nvGrpSpPr>
        <p:grpSpPr>
          <a:xfrm>
            <a:off x="4418013" y="2930525"/>
            <a:ext cx="3355976" cy="993775"/>
            <a:chOff x="4418013" y="2930525"/>
            <a:chExt cx="3355976" cy="993775"/>
          </a:xfrm>
        </p:grpSpPr>
        <p:sp>
          <p:nvSpPr>
            <p:cNvPr id="41" name="Freeform 24">
              <a:extLst>
                <a:ext uri="{FF2B5EF4-FFF2-40B4-BE49-F238E27FC236}">
                  <a16:creationId xmlns:a16="http://schemas.microsoft.com/office/drawing/2014/main" id="{6C5466B9-2BB2-4C69-9F32-787A762A3E5D}"/>
                </a:ext>
              </a:extLst>
            </p:cNvPr>
            <p:cNvSpPr>
              <a:spLocks/>
            </p:cNvSpPr>
            <p:nvPr/>
          </p:nvSpPr>
          <p:spPr bwMode="auto">
            <a:xfrm>
              <a:off x="4725988" y="3579813"/>
              <a:ext cx="674688" cy="338138"/>
            </a:xfrm>
            <a:custGeom>
              <a:avLst/>
              <a:gdLst>
                <a:gd name="T0" fmla="*/ 287 w 425"/>
                <a:gd name="T1" fmla="*/ 75 h 213"/>
                <a:gd name="T2" fmla="*/ 213 w 425"/>
                <a:gd name="T3" fmla="*/ 0 h 213"/>
                <a:gd name="T4" fmla="*/ 0 w 425"/>
                <a:gd name="T5" fmla="*/ 213 h 213"/>
                <a:gd name="T6" fmla="*/ 425 w 425"/>
                <a:gd name="T7" fmla="*/ 213 h 213"/>
                <a:gd name="T8" fmla="*/ 287 w 425"/>
                <a:gd name="T9" fmla="*/ 75 h 213"/>
                <a:gd name="T10" fmla="*/ 287 w 425"/>
                <a:gd name="T11" fmla="*/ 75 h 213"/>
              </a:gdLst>
              <a:ahLst/>
              <a:cxnLst>
                <a:cxn ang="0">
                  <a:pos x="T0" y="T1"/>
                </a:cxn>
                <a:cxn ang="0">
                  <a:pos x="T2" y="T3"/>
                </a:cxn>
                <a:cxn ang="0">
                  <a:pos x="T4" y="T5"/>
                </a:cxn>
                <a:cxn ang="0">
                  <a:pos x="T6" y="T7"/>
                </a:cxn>
                <a:cxn ang="0">
                  <a:pos x="T8" y="T9"/>
                </a:cxn>
                <a:cxn ang="0">
                  <a:pos x="T10" y="T11"/>
                </a:cxn>
              </a:cxnLst>
              <a:rect l="0" t="0" r="r" b="b"/>
              <a:pathLst>
                <a:path w="425" h="213">
                  <a:moveTo>
                    <a:pt x="287" y="75"/>
                  </a:moveTo>
                  <a:lnTo>
                    <a:pt x="213" y="0"/>
                  </a:lnTo>
                  <a:lnTo>
                    <a:pt x="0" y="213"/>
                  </a:lnTo>
                  <a:lnTo>
                    <a:pt x="425" y="213"/>
                  </a:lnTo>
                  <a:lnTo>
                    <a:pt x="287" y="75"/>
                  </a:lnTo>
                  <a:lnTo>
                    <a:pt x="287" y="75"/>
                  </a:lnTo>
                  <a:close/>
                </a:path>
              </a:pathLst>
            </a:custGeom>
            <a:solidFill>
              <a:srgbClr val="4CB86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25">
              <a:extLst>
                <a:ext uri="{FF2B5EF4-FFF2-40B4-BE49-F238E27FC236}">
                  <a16:creationId xmlns:a16="http://schemas.microsoft.com/office/drawing/2014/main" id="{976DE751-0AAE-4E92-85AB-E3E6D45A102D}"/>
                </a:ext>
              </a:extLst>
            </p:cNvPr>
            <p:cNvSpPr>
              <a:spLocks/>
            </p:cNvSpPr>
            <p:nvPr/>
          </p:nvSpPr>
          <p:spPr bwMode="auto">
            <a:xfrm>
              <a:off x="4418013" y="2930525"/>
              <a:ext cx="336550" cy="677863"/>
            </a:xfrm>
            <a:custGeom>
              <a:avLst/>
              <a:gdLst>
                <a:gd name="T0" fmla="*/ 137 w 212"/>
                <a:gd name="T1" fmla="*/ 138 h 427"/>
                <a:gd name="T2" fmla="*/ 0 w 212"/>
                <a:gd name="T3" fmla="*/ 0 h 427"/>
                <a:gd name="T4" fmla="*/ 0 w 212"/>
                <a:gd name="T5" fmla="*/ 0 h 427"/>
                <a:gd name="T6" fmla="*/ 0 w 212"/>
                <a:gd name="T7" fmla="*/ 427 h 427"/>
                <a:gd name="T8" fmla="*/ 212 w 212"/>
                <a:gd name="T9" fmla="*/ 212 h 427"/>
                <a:gd name="T10" fmla="*/ 137 w 212"/>
                <a:gd name="T11" fmla="*/ 138 h 427"/>
                <a:gd name="T12" fmla="*/ 137 w 212"/>
                <a:gd name="T13" fmla="*/ 138 h 427"/>
              </a:gdLst>
              <a:ahLst/>
              <a:cxnLst>
                <a:cxn ang="0">
                  <a:pos x="T0" y="T1"/>
                </a:cxn>
                <a:cxn ang="0">
                  <a:pos x="T2" y="T3"/>
                </a:cxn>
                <a:cxn ang="0">
                  <a:pos x="T4" y="T5"/>
                </a:cxn>
                <a:cxn ang="0">
                  <a:pos x="T6" y="T7"/>
                </a:cxn>
                <a:cxn ang="0">
                  <a:pos x="T8" y="T9"/>
                </a:cxn>
                <a:cxn ang="0">
                  <a:pos x="T10" y="T11"/>
                </a:cxn>
                <a:cxn ang="0">
                  <a:pos x="T12" y="T13"/>
                </a:cxn>
              </a:cxnLst>
              <a:rect l="0" t="0" r="r" b="b"/>
              <a:pathLst>
                <a:path w="212" h="427">
                  <a:moveTo>
                    <a:pt x="137" y="138"/>
                  </a:moveTo>
                  <a:lnTo>
                    <a:pt x="0" y="0"/>
                  </a:lnTo>
                  <a:lnTo>
                    <a:pt x="0" y="0"/>
                  </a:lnTo>
                  <a:lnTo>
                    <a:pt x="0" y="427"/>
                  </a:lnTo>
                  <a:lnTo>
                    <a:pt x="212" y="212"/>
                  </a:lnTo>
                  <a:lnTo>
                    <a:pt x="137" y="138"/>
                  </a:lnTo>
                  <a:lnTo>
                    <a:pt x="137" y="138"/>
                  </a:lnTo>
                  <a:close/>
                </a:path>
              </a:pathLst>
            </a:custGeom>
            <a:solidFill>
              <a:srgbClr val="00A8E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26">
              <a:extLst>
                <a:ext uri="{FF2B5EF4-FFF2-40B4-BE49-F238E27FC236}">
                  <a16:creationId xmlns:a16="http://schemas.microsoft.com/office/drawing/2014/main" id="{021F813C-9DEA-479C-89FC-163EEC20862C}"/>
                </a:ext>
              </a:extLst>
            </p:cNvPr>
            <p:cNvSpPr>
              <a:spLocks/>
            </p:cNvSpPr>
            <p:nvPr/>
          </p:nvSpPr>
          <p:spPr bwMode="auto">
            <a:xfrm>
              <a:off x="4418013" y="2930525"/>
              <a:ext cx="982663" cy="219075"/>
            </a:xfrm>
            <a:custGeom>
              <a:avLst/>
              <a:gdLst>
                <a:gd name="T0" fmla="*/ 619 w 619"/>
                <a:gd name="T1" fmla="*/ 0 h 138"/>
                <a:gd name="T2" fmla="*/ 0 w 619"/>
                <a:gd name="T3" fmla="*/ 0 h 138"/>
                <a:gd name="T4" fmla="*/ 137 w 619"/>
                <a:gd name="T5" fmla="*/ 138 h 138"/>
                <a:gd name="T6" fmla="*/ 481 w 619"/>
                <a:gd name="T7" fmla="*/ 138 h 138"/>
                <a:gd name="T8" fmla="*/ 619 w 619"/>
                <a:gd name="T9" fmla="*/ 0 h 138"/>
              </a:gdLst>
              <a:ahLst/>
              <a:cxnLst>
                <a:cxn ang="0">
                  <a:pos x="T0" y="T1"/>
                </a:cxn>
                <a:cxn ang="0">
                  <a:pos x="T2" y="T3"/>
                </a:cxn>
                <a:cxn ang="0">
                  <a:pos x="T4" y="T5"/>
                </a:cxn>
                <a:cxn ang="0">
                  <a:pos x="T6" y="T7"/>
                </a:cxn>
                <a:cxn ang="0">
                  <a:pos x="T8" y="T9"/>
                </a:cxn>
              </a:cxnLst>
              <a:rect l="0" t="0" r="r" b="b"/>
              <a:pathLst>
                <a:path w="619" h="138">
                  <a:moveTo>
                    <a:pt x="619" y="0"/>
                  </a:moveTo>
                  <a:lnTo>
                    <a:pt x="0" y="0"/>
                  </a:lnTo>
                  <a:lnTo>
                    <a:pt x="137" y="138"/>
                  </a:lnTo>
                  <a:lnTo>
                    <a:pt x="481" y="138"/>
                  </a:lnTo>
                  <a:lnTo>
                    <a:pt x="619" y="0"/>
                  </a:lnTo>
                  <a:close/>
                </a:path>
              </a:pathLst>
            </a:custGeom>
            <a:solidFill>
              <a:srgbClr val="126EA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27">
              <a:extLst>
                <a:ext uri="{FF2B5EF4-FFF2-40B4-BE49-F238E27FC236}">
                  <a16:creationId xmlns:a16="http://schemas.microsoft.com/office/drawing/2014/main" id="{910142CE-B72B-491B-9749-A2471F17D483}"/>
                </a:ext>
              </a:extLst>
            </p:cNvPr>
            <p:cNvSpPr>
              <a:spLocks/>
            </p:cNvSpPr>
            <p:nvPr/>
          </p:nvSpPr>
          <p:spPr bwMode="auto">
            <a:xfrm>
              <a:off x="5181601" y="2930525"/>
              <a:ext cx="219075" cy="987425"/>
            </a:xfrm>
            <a:custGeom>
              <a:avLst/>
              <a:gdLst>
                <a:gd name="T0" fmla="*/ 0 w 138"/>
                <a:gd name="T1" fmla="*/ 138 h 622"/>
                <a:gd name="T2" fmla="*/ 0 w 138"/>
                <a:gd name="T3" fmla="*/ 484 h 622"/>
                <a:gd name="T4" fmla="*/ 138 w 138"/>
                <a:gd name="T5" fmla="*/ 622 h 622"/>
                <a:gd name="T6" fmla="*/ 138 w 138"/>
                <a:gd name="T7" fmla="*/ 0 h 622"/>
                <a:gd name="T8" fmla="*/ 0 w 138"/>
                <a:gd name="T9" fmla="*/ 138 h 622"/>
              </a:gdLst>
              <a:ahLst/>
              <a:cxnLst>
                <a:cxn ang="0">
                  <a:pos x="T0" y="T1"/>
                </a:cxn>
                <a:cxn ang="0">
                  <a:pos x="T2" y="T3"/>
                </a:cxn>
                <a:cxn ang="0">
                  <a:pos x="T4" y="T5"/>
                </a:cxn>
                <a:cxn ang="0">
                  <a:pos x="T6" y="T7"/>
                </a:cxn>
                <a:cxn ang="0">
                  <a:pos x="T8" y="T9"/>
                </a:cxn>
              </a:cxnLst>
              <a:rect l="0" t="0" r="r" b="b"/>
              <a:pathLst>
                <a:path w="138" h="622">
                  <a:moveTo>
                    <a:pt x="0" y="138"/>
                  </a:moveTo>
                  <a:lnTo>
                    <a:pt x="0" y="484"/>
                  </a:lnTo>
                  <a:lnTo>
                    <a:pt x="138" y="622"/>
                  </a:lnTo>
                  <a:lnTo>
                    <a:pt x="138" y="0"/>
                  </a:lnTo>
                  <a:lnTo>
                    <a:pt x="0" y="138"/>
                  </a:lnTo>
                  <a:close/>
                </a:path>
              </a:pathLst>
            </a:custGeom>
            <a:solidFill>
              <a:srgbClr val="0081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28">
              <a:extLst>
                <a:ext uri="{FF2B5EF4-FFF2-40B4-BE49-F238E27FC236}">
                  <a16:creationId xmlns:a16="http://schemas.microsoft.com/office/drawing/2014/main" id="{3A30F808-C8D6-4A14-999F-734B01EA2818}"/>
                </a:ext>
              </a:extLst>
            </p:cNvPr>
            <p:cNvSpPr>
              <a:spLocks/>
            </p:cNvSpPr>
            <p:nvPr/>
          </p:nvSpPr>
          <p:spPr bwMode="auto">
            <a:xfrm>
              <a:off x="4418013" y="2930525"/>
              <a:ext cx="325438" cy="219075"/>
            </a:xfrm>
            <a:custGeom>
              <a:avLst/>
              <a:gdLst>
                <a:gd name="T0" fmla="*/ 0 w 205"/>
                <a:gd name="T1" fmla="*/ 0 h 138"/>
                <a:gd name="T2" fmla="*/ 137 w 205"/>
                <a:gd name="T3" fmla="*/ 138 h 138"/>
                <a:gd name="T4" fmla="*/ 205 w 205"/>
                <a:gd name="T5" fmla="*/ 138 h 138"/>
                <a:gd name="T6" fmla="*/ 68 w 205"/>
                <a:gd name="T7" fmla="*/ 0 h 138"/>
                <a:gd name="T8" fmla="*/ 0 w 205"/>
                <a:gd name="T9" fmla="*/ 0 h 138"/>
              </a:gdLst>
              <a:ahLst/>
              <a:cxnLst>
                <a:cxn ang="0">
                  <a:pos x="T0" y="T1"/>
                </a:cxn>
                <a:cxn ang="0">
                  <a:pos x="T2" y="T3"/>
                </a:cxn>
                <a:cxn ang="0">
                  <a:pos x="T4" y="T5"/>
                </a:cxn>
                <a:cxn ang="0">
                  <a:pos x="T6" y="T7"/>
                </a:cxn>
                <a:cxn ang="0">
                  <a:pos x="T8" y="T9"/>
                </a:cxn>
              </a:cxnLst>
              <a:rect l="0" t="0" r="r" b="b"/>
              <a:pathLst>
                <a:path w="205" h="138">
                  <a:moveTo>
                    <a:pt x="0" y="0"/>
                  </a:moveTo>
                  <a:lnTo>
                    <a:pt x="137" y="138"/>
                  </a:lnTo>
                  <a:lnTo>
                    <a:pt x="205" y="138"/>
                  </a:lnTo>
                  <a:lnTo>
                    <a:pt x="68" y="0"/>
                  </a:lnTo>
                  <a:lnTo>
                    <a:pt x="0" y="0"/>
                  </a:lnTo>
                  <a:close/>
                </a:path>
              </a:pathLst>
            </a:custGeom>
            <a:solidFill>
              <a:srgbClr val="345C8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29">
              <a:extLst>
                <a:ext uri="{FF2B5EF4-FFF2-40B4-BE49-F238E27FC236}">
                  <a16:creationId xmlns:a16="http://schemas.microsoft.com/office/drawing/2014/main" id="{D4BF090B-72F2-42AB-83F0-F56044B567C8}"/>
                </a:ext>
              </a:extLst>
            </p:cNvPr>
            <p:cNvSpPr>
              <a:spLocks/>
            </p:cNvSpPr>
            <p:nvPr/>
          </p:nvSpPr>
          <p:spPr bwMode="auto">
            <a:xfrm>
              <a:off x="5181601" y="3587750"/>
              <a:ext cx="219075" cy="330200"/>
            </a:xfrm>
            <a:custGeom>
              <a:avLst/>
              <a:gdLst>
                <a:gd name="T0" fmla="*/ 0 w 138"/>
                <a:gd name="T1" fmla="*/ 0 h 208"/>
                <a:gd name="T2" fmla="*/ 0 w 138"/>
                <a:gd name="T3" fmla="*/ 70 h 208"/>
                <a:gd name="T4" fmla="*/ 138 w 138"/>
                <a:gd name="T5" fmla="*/ 208 h 208"/>
                <a:gd name="T6" fmla="*/ 138 w 138"/>
                <a:gd name="T7" fmla="*/ 140 h 208"/>
                <a:gd name="T8" fmla="*/ 0 w 138"/>
                <a:gd name="T9" fmla="*/ 0 h 208"/>
              </a:gdLst>
              <a:ahLst/>
              <a:cxnLst>
                <a:cxn ang="0">
                  <a:pos x="T0" y="T1"/>
                </a:cxn>
                <a:cxn ang="0">
                  <a:pos x="T2" y="T3"/>
                </a:cxn>
                <a:cxn ang="0">
                  <a:pos x="T4" y="T5"/>
                </a:cxn>
                <a:cxn ang="0">
                  <a:pos x="T6" y="T7"/>
                </a:cxn>
                <a:cxn ang="0">
                  <a:pos x="T8" y="T9"/>
                </a:cxn>
              </a:cxnLst>
              <a:rect l="0" t="0" r="r" b="b"/>
              <a:pathLst>
                <a:path w="138" h="208">
                  <a:moveTo>
                    <a:pt x="0" y="0"/>
                  </a:moveTo>
                  <a:lnTo>
                    <a:pt x="0" y="70"/>
                  </a:lnTo>
                  <a:lnTo>
                    <a:pt x="138" y="208"/>
                  </a:lnTo>
                  <a:lnTo>
                    <a:pt x="138" y="140"/>
                  </a:lnTo>
                  <a:lnTo>
                    <a:pt x="0" y="0"/>
                  </a:lnTo>
                  <a:close/>
                </a:path>
              </a:pathLst>
            </a:custGeom>
            <a:solidFill>
              <a:srgbClr val="00707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30">
              <a:extLst>
                <a:ext uri="{FF2B5EF4-FFF2-40B4-BE49-F238E27FC236}">
                  <a16:creationId xmlns:a16="http://schemas.microsoft.com/office/drawing/2014/main" id="{5E44AA45-6381-458F-A72B-BE187D925E57}"/>
                </a:ext>
              </a:extLst>
            </p:cNvPr>
            <p:cNvSpPr>
              <a:spLocks noEditPoints="1"/>
            </p:cNvSpPr>
            <p:nvPr/>
          </p:nvSpPr>
          <p:spPr bwMode="auto">
            <a:xfrm>
              <a:off x="5549901" y="3257550"/>
              <a:ext cx="2224088" cy="666750"/>
            </a:xfrm>
            <a:custGeom>
              <a:avLst/>
              <a:gdLst>
                <a:gd name="T0" fmla="*/ 70 w 623"/>
                <a:gd name="T1" fmla="*/ 84 h 186"/>
                <a:gd name="T2" fmla="*/ 56 w 623"/>
                <a:gd name="T3" fmla="*/ 31 h 186"/>
                <a:gd name="T4" fmla="*/ 523 w 623"/>
                <a:gd name="T5" fmla="*/ 48 h 186"/>
                <a:gd name="T6" fmla="*/ 543 w 623"/>
                <a:gd name="T7" fmla="*/ 122 h 186"/>
                <a:gd name="T8" fmla="*/ 327 w 623"/>
                <a:gd name="T9" fmla="*/ 47 h 186"/>
                <a:gd name="T10" fmla="*/ 239 w 623"/>
                <a:gd name="T11" fmla="*/ 130 h 186"/>
                <a:gd name="T12" fmla="*/ 385 w 623"/>
                <a:gd name="T13" fmla="*/ 132 h 186"/>
                <a:gd name="T14" fmla="*/ 398 w 623"/>
                <a:gd name="T15" fmla="*/ 125 h 186"/>
                <a:gd name="T16" fmla="*/ 347 w 623"/>
                <a:gd name="T17" fmla="*/ 120 h 186"/>
                <a:gd name="T18" fmla="*/ 501 w 623"/>
                <a:gd name="T19" fmla="*/ 86 h 186"/>
                <a:gd name="T20" fmla="*/ 432 w 623"/>
                <a:gd name="T21" fmla="*/ 42 h 186"/>
                <a:gd name="T22" fmla="*/ 214 w 623"/>
                <a:gd name="T23" fmla="*/ 130 h 186"/>
                <a:gd name="T24" fmla="*/ 201 w 623"/>
                <a:gd name="T25" fmla="*/ 49 h 186"/>
                <a:gd name="T26" fmla="*/ 102 w 623"/>
                <a:gd name="T27" fmla="*/ 182 h 186"/>
                <a:gd name="T28" fmla="*/ 115 w 623"/>
                <a:gd name="T29" fmla="*/ 179 h 186"/>
                <a:gd name="T30" fmla="*/ 151 w 623"/>
                <a:gd name="T31" fmla="*/ 166 h 186"/>
                <a:gd name="T32" fmla="*/ 143 w 623"/>
                <a:gd name="T33" fmla="*/ 180 h 186"/>
                <a:gd name="T34" fmla="*/ 171 w 623"/>
                <a:gd name="T35" fmla="*/ 168 h 186"/>
                <a:gd name="T36" fmla="*/ 166 w 623"/>
                <a:gd name="T37" fmla="*/ 184 h 186"/>
                <a:gd name="T38" fmla="*/ 27 w 623"/>
                <a:gd name="T39" fmla="*/ 155 h 186"/>
                <a:gd name="T40" fmla="*/ 17 w 623"/>
                <a:gd name="T41" fmla="*/ 178 h 186"/>
                <a:gd name="T42" fmla="*/ 32 w 623"/>
                <a:gd name="T43" fmla="*/ 154 h 186"/>
                <a:gd name="T44" fmla="*/ 86 w 623"/>
                <a:gd name="T45" fmla="*/ 158 h 186"/>
                <a:gd name="T46" fmla="*/ 71 w 623"/>
                <a:gd name="T47" fmla="*/ 158 h 186"/>
                <a:gd name="T48" fmla="*/ 94 w 623"/>
                <a:gd name="T49" fmla="*/ 158 h 186"/>
                <a:gd name="T50" fmla="*/ 243 w 623"/>
                <a:gd name="T51" fmla="*/ 162 h 186"/>
                <a:gd name="T52" fmla="*/ 246 w 623"/>
                <a:gd name="T53" fmla="*/ 172 h 186"/>
                <a:gd name="T54" fmla="*/ 370 w 623"/>
                <a:gd name="T55" fmla="*/ 173 h 186"/>
                <a:gd name="T56" fmla="*/ 371 w 623"/>
                <a:gd name="T57" fmla="*/ 158 h 186"/>
                <a:gd name="T58" fmla="*/ 356 w 623"/>
                <a:gd name="T59" fmla="*/ 185 h 186"/>
                <a:gd name="T60" fmla="*/ 496 w 623"/>
                <a:gd name="T61" fmla="*/ 172 h 186"/>
                <a:gd name="T62" fmla="*/ 499 w 623"/>
                <a:gd name="T63" fmla="*/ 162 h 186"/>
                <a:gd name="T64" fmla="*/ 487 w 623"/>
                <a:gd name="T65" fmla="*/ 182 h 186"/>
                <a:gd name="T66" fmla="*/ 405 w 623"/>
                <a:gd name="T67" fmla="*/ 158 h 186"/>
                <a:gd name="T68" fmla="*/ 419 w 623"/>
                <a:gd name="T69" fmla="*/ 185 h 186"/>
                <a:gd name="T70" fmla="*/ 347 w 623"/>
                <a:gd name="T71" fmla="*/ 153 h 186"/>
                <a:gd name="T72" fmla="*/ 334 w 623"/>
                <a:gd name="T73" fmla="*/ 185 h 186"/>
                <a:gd name="T74" fmla="*/ 401 w 623"/>
                <a:gd name="T75" fmla="*/ 184 h 186"/>
                <a:gd name="T76" fmla="*/ 385 w 623"/>
                <a:gd name="T77" fmla="*/ 160 h 186"/>
                <a:gd name="T78" fmla="*/ 376 w 623"/>
                <a:gd name="T79" fmla="*/ 185 h 186"/>
                <a:gd name="T80" fmla="*/ 402 w 623"/>
                <a:gd name="T81" fmla="*/ 184 h 186"/>
                <a:gd name="T82" fmla="*/ 468 w 623"/>
                <a:gd name="T83" fmla="*/ 154 h 186"/>
                <a:gd name="T84" fmla="*/ 444 w 623"/>
                <a:gd name="T85" fmla="*/ 154 h 186"/>
                <a:gd name="T86" fmla="*/ 451 w 623"/>
                <a:gd name="T87" fmla="*/ 173 h 186"/>
                <a:gd name="T88" fmla="*/ 533 w 623"/>
                <a:gd name="T89" fmla="*/ 184 h 186"/>
                <a:gd name="T90" fmla="*/ 508 w 623"/>
                <a:gd name="T91" fmla="*/ 184 h 186"/>
                <a:gd name="T92" fmla="*/ 532 w 623"/>
                <a:gd name="T93" fmla="*/ 185 h 186"/>
                <a:gd name="T94" fmla="*/ 546 w 623"/>
                <a:gd name="T95" fmla="*/ 184 h 186"/>
                <a:gd name="T96" fmla="*/ 542 w 623"/>
                <a:gd name="T97" fmla="*/ 170 h 186"/>
                <a:gd name="T98" fmla="*/ 536 w 623"/>
                <a:gd name="T99" fmla="*/ 159 h 186"/>
                <a:gd name="T100" fmla="*/ 552 w 623"/>
                <a:gd name="T101" fmla="*/ 180 h 186"/>
                <a:gd name="T102" fmla="*/ 255 w 623"/>
                <a:gd name="T103" fmla="*/ 184 h 186"/>
                <a:gd name="T104" fmla="*/ 257 w 623"/>
                <a:gd name="T105" fmla="*/ 173 h 186"/>
                <a:gd name="T106" fmla="*/ 304 w 623"/>
                <a:gd name="T107" fmla="*/ 158 h 186"/>
                <a:gd name="T108" fmla="*/ 282 w 623"/>
                <a:gd name="T109" fmla="*/ 185 h 186"/>
                <a:gd name="T110" fmla="*/ 585 w 623"/>
                <a:gd name="T111" fmla="*/ 1 h 186"/>
                <a:gd name="T112" fmla="*/ 570 w 623"/>
                <a:gd name="T113" fmla="*/ 27 h 186"/>
                <a:gd name="T114" fmla="*/ 585 w 623"/>
                <a:gd name="T115" fmla="*/ 1 h 186"/>
                <a:gd name="T116" fmla="*/ 588 w 623"/>
                <a:gd name="T117" fmla="*/ 28 h 186"/>
                <a:gd name="T118" fmla="*/ 615 w 623"/>
                <a:gd name="T119" fmla="*/ 25 h 1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623" h="186">
                  <a:moveTo>
                    <a:pt x="147" y="132"/>
                  </a:moveTo>
                  <a:cubicBezTo>
                    <a:pt x="174" y="132"/>
                    <a:pt x="193" y="111"/>
                    <a:pt x="193" y="87"/>
                  </a:cubicBezTo>
                  <a:cubicBezTo>
                    <a:pt x="193" y="61"/>
                    <a:pt x="173" y="46"/>
                    <a:pt x="148" y="46"/>
                  </a:cubicBezTo>
                  <a:cubicBezTo>
                    <a:pt x="116" y="46"/>
                    <a:pt x="102" y="71"/>
                    <a:pt x="102" y="88"/>
                  </a:cubicBezTo>
                  <a:cubicBezTo>
                    <a:pt x="102" y="108"/>
                    <a:pt x="116" y="132"/>
                    <a:pt x="147" y="132"/>
                  </a:cubicBezTo>
                  <a:close/>
                  <a:moveTo>
                    <a:pt x="147" y="50"/>
                  </a:moveTo>
                  <a:cubicBezTo>
                    <a:pt x="165" y="50"/>
                    <a:pt x="181" y="63"/>
                    <a:pt x="181" y="90"/>
                  </a:cubicBezTo>
                  <a:cubicBezTo>
                    <a:pt x="181" y="122"/>
                    <a:pt x="160" y="127"/>
                    <a:pt x="150" y="127"/>
                  </a:cubicBezTo>
                  <a:cubicBezTo>
                    <a:pt x="130" y="127"/>
                    <a:pt x="114" y="111"/>
                    <a:pt x="114" y="85"/>
                  </a:cubicBezTo>
                  <a:cubicBezTo>
                    <a:pt x="114" y="62"/>
                    <a:pt x="128" y="50"/>
                    <a:pt x="147" y="50"/>
                  </a:cubicBezTo>
                  <a:close/>
                  <a:moveTo>
                    <a:pt x="94" y="82"/>
                  </a:moveTo>
                  <a:cubicBezTo>
                    <a:pt x="90" y="82"/>
                    <a:pt x="82" y="82"/>
                    <a:pt x="81" y="82"/>
                  </a:cubicBezTo>
                  <a:cubicBezTo>
                    <a:pt x="81" y="82"/>
                    <a:pt x="73" y="82"/>
                    <a:pt x="67" y="82"/>
                  </a:cubicBezTo>
                  <a:cubicBezTo>
                    <a:pt x="65" y="82"/>
                    <a:pt x="65" y="82"/>
                    <a:pt x="65" y="83"/>
                  </a:cubicBezTo>
                  <a:cubicBezTo>
                    <a:pt x="65" y="83"/>
                    <a:pt x="65" y="84"/>
                    <a:pt x="66" y="84"/>
                  </a:cubicBezTo>
                  <a:cubicBezTo>
                    <a:pt x="67" y="84"/>
                    <a:pt x="69" y="84"/>
                    <a:pt x="70" y="84"/>
                  </a:cubicBezTo>
                  <a:cubicBezTo>
                    <a:pt x="75" y="85"/>
                    <a:pt x="76" y="87"/>
                    <a:pt x="76" y="97"/>
                  </a:cubicBezTo>
                  <a:cubicBezTo>
                    <a:pt x="76" y="119"/>
                    <a:pt x="76" y="119"/>
                    <a:pt x="76" y="119"/>
                  </a:cubicBezTo>
                  <a:cubicBezTo>
                    <a:pt x="76" y="121"/>
                    <a:pt x="75" y="123"/>
                    <a:pt x="73" y="124"/>
                  </a:cubicBezTo>
                  <a:cubicBezTo>
                    <a:pt x="70" y="126"/>
                    <a:pt x="63" y="126"/>
                    <a:pt x="59" y="126"/>
                  </a:cubicBezTo>
                  <a:cubicBezTo>
                    <a:pt x="47" y="126"/>
                    <a:pt x="35" y="123"/>
                    <a:pt x="25" y="113"/>
                  </a:cubicBezTo>
                  <a:cubicBezTo>
                    <a:pt x="20" y="108"/>
                    <a:pt x="11" y="95"/>
                    <a:pt x="11" y="77"/>
                  </a:cubicBezTo>
                  <a:cubicBezTo>
                    <a:pt x="11" y="62"/>
                    <a:pt x="16" y="50"/>
                    <a:pt x="24" y="44"/>
                  </a:cubicBezTo>
                  <a:cubicBezTo>
                    <a:pt x="34" y="36"/>
                    <a:pt x="43" y="35"/>
                    <a:pt x="52" y="35"/>
                  </a:cubicBezTo>
                  <a:cubicBezTo>
                    <a:pt x="68" y="35"/>
                    <a:pt x="79" y="41"/>
                    <a:pt x="82" y="46"/>
                  </a:cubicBezTo>
                  <a:cubicBezTo>
                    <a:pt x="84" y="49"/>
                    <a:pt x="85" y="53"/>
                    <a:pt x="85" y="54"/>
                  </a:cubicBezTo>
                  <a:cubicBezTo>
                    <a:pt x="85" y="56"/>
                    <a:pt x="85" y="56"/>
                    <a:pt x="86" y="56"/>
                  </a:cubicBezTo>
                  <a:cubicBezTo>
                    <a:pt x="87" y="56"/>
                    <a:pt x="87" y="56"/>
                    <a:pt x="87" y="54"/>
                  </a:cubicBezTo>
                  <a:cubicBezTo>
                    <a:pt x="87" y="41"/>
                    <a:pt x="88" y="37"/>
                    <a:pt x="88" y="35"/>
                  </a:cubicBezTo>
                  <a:cubicBezTo>
                    <a:pt x="88" y="35"/>
                    <a:pt x="87" y="34"/>
                    <a:pt x="86" y="34"/>
                  </a:cubicBezTo>
                  <a:cubicBezTo>
                    <a:pt x="83" y="34"/>
                    <a:pt x="78" y="33"/>
                    <a:pt x="76" y="33"/>
                  </a:cubicBezTo>
                  <a:cubicBezTo>
                    <a:pt x="73" y="32"/>
                    <a:pt x="64" y="31"/>
                    <a:pt x="56" y="31"/>
                  </a:cubicBezTo>
                  <a:cubicBezTo>
                    <a:pt x="46" y="31"/>
                    <a:pt x="33" y="32"/>
                    <a:pt x="22" y="39"/>
                  </a:cubicBezTo>
                  <a:cubicBezTo>
                    <a:pt x="10" y="46"/>
                    <a:pt x="0" y="61"/>
                    <a:pt x="0" y="81"/>
                  </a:cubicBezTo>
                  <a:cubicBezTo>
                    <a:pt x="0" y="97"/>
                    <a:pt x="7" y="111"/>
                    <a:pt x="15" y="118"/>
                  </a:cubicBezTo>
                  <a:cubicBezTo>
                    <a:pt x="30" y="131"/>
                    <a:pt x="48" y="132"/>
                    <a:pt x="58" y="132"/>
                  </a:cubicBezTo>
                  <a:cubicBezTo>
                    <a:pt x="65" y="132"/>
                    <a:pt x="77" y="131"/>
                    <a:pt x="85" y="126"/>
                  </a:cubicBezTo>
                  <a:cubicBezTo>
                    <a:pt x="87" y="125"/>
                    <a:pt x="87" y="125"/>
                    <a:pt x="87" y="119"/>
                  </a:cubicBezTo>
                  <a:cubicBezTo>
                    <a:pt x="87" y="105"/>
                    <a:pt x="87" y="105"/>
                    <a:pt x="87" y="105"/>
                  </a:cubicBezTo>
                  <a:cubicBezTo>
                    <a:pt x="87" y="99"/>
                    <a:pt x="87" y="95"/>
                    <a:pt x="87" y="91"/>
                  </a:cubicBezTo>
                  <a:cubicBezTo>
                    <a:pt x="87" y="87"/>
                    <a:pt x="88" y="85"/>
                    <a:pt x="92" y="84"/>
                  </a:cubicBezTo>
                  <a:cubicBezTo>
                    <a:pt x="94" y="84"/>
                    <a:pt x="94" y="84"/>
                    <a:pt x="95" y="84"/>
                  </a:cubicBezTo>
                  <a:cubicBezTo>
                    <a:pt x="96" y="84"/>
                    <a:pt x="96" y="83"/>
                    <a:pt x="96" y="83"/>
                  </a:cubicBezTo>
                  <a:cubicBezTo>
                    <a:pt x="96" y="82"/>
                    <a:pt x="96" y="82"/>
                    <a:pt x="94" y="82"/>
                  </a:cubicBezTo>
                  <a:close/>
                  <a:moveTo>
                    <a:pt x="554" y="47"/>
                  </a:moveTo>
                  <a:cubicBezTo>
                    <a:pt x="549" y="47"/>
                    <a:pt x="540" y="47"/>
                    <a:pt x="538" y="47"/>
                  </a:cubicBezTo>
                  <a:cubicBezTo>
                    <a:pt x="537" y="47"/>
                    <a:pt x="530" y="47"/>
                    <a:pt x="525" y="47"/>
                  </a:cubicBezTo>
                  <a:cubicBezTo>
                    <a:pt x="523" y="47"/>
                    <a:pt x="523" y="47"/>
                    <a:pt x="523" y="48"/>
                  </a:cubicBezTo>
                  <a:cubicBezTo>
                    <a:pt x="523" y="48"/>
                    <a:pt x="523" y="49"/>
                    <a:pt x="524" y="49"/>
                  </a:cubicBezTo>
                  <a:cubicBezTo>
                    <a:pt x="525" y="49"/>
                    <a:pt x="527" y="49"/>
                    <a:pt x="528" y="49"/>
                  </a:cubicBezTo>
                  <a:cubicBezTo>
                    <a:pt x="532" y="50"/>
                    <a:pt x="532" y="51"/>
                    <a:pt x="532" y="55"/>
                  </a:cubicBezTo>
                  <a:cubicBezTo>
                    <a:pt x="533" y="59"/>
                    <a:pt x="533" y="62"/>
                    <a:pt x="533" y="79"/>
                  </a:cubicBezTo>
                  <a:cubicBezTo>
                    <a:pt x="533" y="98"/>
                    <a:pt x="533" y="98"/>
                    <a:pt x="533" y="98"/>
                  </a:cubicBezTo>
                  <a:cubicBezTo>
                    <a:pt x="533" y="109"/>
                    <a:pt x="533" y="118"/>
                    <a:pt x="532" y="122"/>
                  </a:cubicBezTo>
                  <a:cubicBezTo>
                    <a:pt x="532" y="125"/>
                    <a:pt x="531" y="127"/>
                    <a:pt x="529" y="128"/>
                  </a:cubicBezTo>
                  <a:cubicBezTo>
                    <a:pt x="528" y="128"/>
                    <a:pt x="527" y="128"/>
                    <a:pt x="526" y="128"/>
                  </a:cubicBezTo>
                  <a:cubicBezTo>
                    <a:pt x="525" y="128"/>
                    <a:pt x="525" y="129"/>
                    <a:pt x="525" y="129"/>
                  </a:cubicBezTo>
                  <a:cubicBezTo>
                    <a:pt x="525" y="130"/>
                    <a:pt x="525" y="130"/>
                    <a:pt x="526" y="130"/>
                  </a:cubicBezTo>
                  <a:cubicBezTo>
                    <a:pt x="530" y="130"/>
                    <a:pt x="537" y="130"/>
                    <a:pt x="538" y="130"/>
                  </a:cubicBezTo>
                  <a:cubicBezTo>
                    <a:pt x="538" y="130"/>
                    <a:pt x="546" y="130"/>
                    <a:pt x="552" y="130"/>
                  </a:cubicBezTo>
                  <a:cubicBezTo>
                    <a:pt x="553" y="130"/>
                    <a:pt x="554" y="130"/>
                    <a:pt x="554" y="129"/>
                  </a:cubicBezTo>
                  <a:cubicBezTo>
                    <a:pt x="554" y="129"/>
                    <a:pt x="553" y="128"/>
                    <a:pt x="553" y="128"/>
                  </a:cubicBezTo>
                  <a:cubicBezTo>
                    <a:pt x="552" y="128"/>
                    <a:pt x="549" y="128"/>
                    <a:pt x="548" y="128"/>
                  </a:cubicBezTo>
                  <a:cubicBezTo>
                    <a:pt x="544" y="127"/>
                    <a:pt x="544" y="125"/>
                    <a:pt x="543" y="122"/>
                  </a:cubicBezTo>
                  <a:cubicBezTo>
                    <a:pt x="543" y="118"/>
                    <a:pt x="543" y="109"/>
                    <a:pt x="543" y="98"/>
                  </a:cubicBezTo>
                  <a:cubicBezTo>
                    <a:pt x="543" y="54"/>
                    <a:pt x="543" y="54"/>
                    <a:pt x="543" y="54"/>
                  </a:cubicBezTo>
                  <a:cubicBezTo>
                    <a:pt x="543" y="52"/>
                    <a:pt x="543" y="52"/>
                    <a:pt x="544" y="51"/>
                  </a:cubicBezTo>
                  <a:cubicBezTo>
                    <a:pt x="545" y="51"/>
                    <a:pt x="548" y="51"/>
                    <a:pt x="550" y="51"/>
                  </a:cubicBezTo>
                  <a:cubicBezTo>
                    <a:pt x="553" y="51"/>
                    <a:pt x="559" y="50"/>
                    <a:pt x="565" y="56"/>
                  </a:cubicBezTo>
                  <a:cubicBezTo>
                    <a:pt x="571" y="62"/>
                    <a:pt x="572" y="69"/>
                    <a:pt x="572" y="73"/>
                  </a:cubicBezTo>
                  <a:cubicBezTo>
                    <a:pt x="572" y="83"/>
                    <a:pt x="563" y="90"/>
                    <a:pt x="551" y="90"/>
                  </a:cubicBezTo>
                  <a:cubicBezTo>
                    <a:pt x="548" y="90"/>
                    <a:pt x="548" y="91"/>
                    <a:pt x="548" y="92"/>
                  </a:cubicBezTo>
                  <a:cubicBezTo>
                    <a:pt x="548" y="92"/>
                    <a:pt x="548" y="93"/>
                    <a:pt x="549" y="93"/>
                  </a:cubicBezTo>
                  <a:cubicBezTo>
                    <a:pt x="550" y="93"/>
                    <a:pt x="552" y="93"/>
                    <a:pt x="552" y="93"/>
                  </a:cubicBezTo>
                  <a:cubicBezTo>
                    <a:pt x="570" y="93"/>
                    <a:pt x="582" y="82"/>
                    <a:pt x="582" y="66"/>
                  </a:cubicBezTo>
                  <a:cubicBezTo>
                    <a:pt x="582" y="61"/>
                    <a:pt x="578" y="56"/>
                    <a:pt x="576" y="53"/>
                  </a:cubicBezTo>
                  <a:cubicBezTo>
                    <a:pt x="574" y="52"/>
                    <a:pt x="569" y="47"/>
                    <a:pt x="554" y="47"/>
                  </a:cubicBezTo>
                  <a:close/>
                  <a:moveTo>
                    <a:pt x="328" y="49"/>
                  </a:moveTo>
                  <a:cubicBezTo>
                    <a:pt x="328" y="49"/>
                    <a:pt x="329" y="48"/>
                    <a:pt x="329" y="48"/>
                  </a:cubicBezTo>
                  <a:cubicBezTo>
                    <a:pt x="329" y="47"/>
                    <a:pt x="328" y="47"/>
                    <a:pt x="327" y="47"/>
                  </a:cubicBezTo>
                  <a:cubicBezTo>
                    <a:pt x="322" y="47"/>
                    <a:pt x="318" y="47"/>
                    <a:pt x="317" y="47"/>
                  </a:cubicBezTo>
                  <a:cubicBezTo>
                    <a:pt x="316" y="47"/>
                    <a:pt x="310" y="47"/>
                    <a:pt x="305" y="47"/>
                  </a:cubicBezTo>
                  <a:cubicBezTo>
                    <a:pt x="304" y="47"/>
                    <a:pt x="303" y="47"/>
                    <a:pt x="303" y="48"/>
                  </a:cubicBezTo>
                  <a:cubicBezTo>
                    <a:pt x="303" y="48"/>
                    <a:pt x="303" y="49"/>
                    <a:pt x="304" y="49"/>
                  </a:cubicBezTo>
                  <a:cubicBezTo>
                    <a:pt x="305" y="49"/>
                    <a:pt x="307" y="49"/>
                    <a:pt x="310" y="49"/>
                  </a:cubicBezTo>
                  <a:cubicBezTo>
                    <a:pt x="313" y="50"/>
                    <a:pt x="314" y="53"/>
                    <a:pt x="314" y="60"/>
                  </a:cubicBezTo>
                  <a:cubicBezTo>
                    <a:pt x="315" y="115"/>
                    <a:pt x="315" y="115"/>
                    <a:pt x="315" y="115"/>
                  </a:cubicBezTo>
                  <a:cubicBezTo>
                    <a:pt x="311" y="111"/>
                    <a:pt x="299" y="98"/>
                    <a:pt x="288" y="86"/>
                  </a:cubicBezTo>
                  <a:cubicBezTo>
                    <a:pt x="271" y="68"/>
                    <a:pt x="254" y="51"/>
                    <a:pt x="252" y="49"/>
                  </a:cubicBezTo>
                  <a:cubicBezTo>
                    <a:pt x="251" y="48"/>
                    <a:pt x="249" y="46"/>
                    <a:pt x="248" y="46"/>
                  </a:cubicBezTo>
                  <a:cubicBezTo>
                    <a:pt x="247" y="46"/>
                    <a:pt x="246" y="47"/>
                    <a:pt x="246" y="51"/>
                  </a:cubicBezTo>
                  <a:cubicBezTo>
                    <a:pt x="246" y="114"/>
                    <a:pt x="246" y="114"/>
                    <a:pt x="246" y="114"/>
                  </a:cubicBezTo>
                  <a:cubicBezTo>
                    <a:pt x="246" y="124"/>
                    <a:pt x="246" y="127"/>
                    <a:pt x="243" y="128"/>
                  </a:cubicBezTo>
                  <a:cubicBezTo>
                    <a:pt x="241" y="128"/>
                    <a:pt x="239" y="128"/>
                    <a:pt x="238" y="128"/>
                  </a:cubicBezTo>
                  <a:cubicBezTo>
                    <a:pt x="238" y="128"/>
                    <a:pt x="237" y="129"/>
                    <a:pt x="237" y="129"/>
                  </a:cubicBezTo>
                  <a:cubicBezTo>
                    <a:pt x="237" y="130"/>
                    <a:pt x="238" y="130"/>
                    <a:pt x="239" y="130"/>
                  </a:cubicBezTo>
                  <a:cubicBezTo>
                    <a:pt x="244" y="130"/>
                    <a:pt x="249" y="130"/>
                    <a:pt x="250" y="130"/>
                  </a:cubicBezTo>
                  <a:cubicBezTo>
                    <a:pt x="251" y="130"/>
                    <a:pt x="256" y="130"/>
                    <a:pt x="262" y="130"/>
                  </a:cubicBezTo>
                  <a:cubicBezTo>
                    <a:pt x="264" y="130"/>
                    <a:pt x="264" y="130"/>
                    <a:pt x="264" y="129"/>
                  </a:cubicBezTo>
                  <a:cubicBezTo>
                    <a:pt x="264" y="129"/>
                    <a:pt x="264" y="128"/>
                    <a:pt x="263" y="128"/>
                  </a:cubicBezTo>
                  <a:cubicBezTo>
                    <a:pt x="262" y="128"/>
                    <a:pt x="260" y="128"/>
                    <a:pt x="258" y="128"/>
                  </a:cubicBezTo>
                  <a:cubicBezTo>
                    <a:pt x="255" y="127"/>
                    <a:pt x="254" y="124"/>
                    <a:pt x="253" y="115"/>
                  </a:cubicBezTo>
                  <a:cubicBezTo>
                    <a:pt x="252" y="63"/>
                    <a:pt x="252" y="63"/>
                    <a:pt x="252" y="63"/>
                  </a:cubicBezTo>
                  <a:cubicBezTo>
                    <a:pt x="256" y="67"/>
                    <a:pt x="268" y="81"/>
                    <a:pt x="281" y="95"/>
                  </a:cubicBezTo>
                  <a:cubicBezTo>
                    <a:pt x="294" y="107"/>
                    <a:pt x="310" y="123"/>
                    <a:pt x="311" y="124"/>
                  </a:cubicBezTo>
                  <a:cubicBezTo>
                    <a:pt x="317" y="130"/>
                    <a:pt x="319" y="131"/>
                    <a:pt x="320" y="131"/>
                  </a:cubicBezTo>
                  <a:cubicBezTo>
                    <a:pt x="321" y="131"/>
                    <a:pt x="321" y="130"/>
                    <a:pt x="321" y="123"/>
                  </a:cubicBezTo>
                  <a:cubicBezTo>
                    <a:pt x="321" y="59"/>
                    <a:pt x="321" y="59"/>
                    <a:pt x="321" y="59"/>
                  </a:cubicBezTo>
                  <a:cubicBezTo>
                    <a:pt x="321" y="52"/>
                    <a:pt x="321" y="50"/>
                    <a:pt x="325" y="49"/>
                  </a:cubicBezTo>
                  <a:cubicBezTo>
                    <a:pt x="326" y="49"/>
                    <a:pt x="327" y="49"/>
                    <a:pt x="328" y="49"/>
                  </a:cubicBezTo>
                  <a:close/>
                  <a:moveTo>
                    <a:pt x="347" y="120"/>
                  </a:moveTo>
                  <a:cubicBezTo>
                    <a:pt x="360" y="131"/>
                    <a:pt x="376" y="132"/>
                    <a:pt x="385" y="132"/>
                  </a:cubicBezTo>
                  <a:cubicBezTo>
                    <a:pt x="391" y="132"/>
                    <a:pt x="402" y="130"/>
                    <a:pt x="409" y="127"/>
                  </a:cubicBezTo>
                  <a:cubicBezTo>
                    <a:pt x="410" y="126"/>
                    <a:pt x="411" y="126"/>
                    <a:pt x="411" y="121"/>
                  </a:cubicBezTo>
                  <a:cubicBezTo>
                    <a:pt x="411" y="108"/>
                    <a:pt x="411" y="108"/>
                    <a:pt x="411" y="108"/>
                  </a:cubicBezTo>
                  <a:cubicBezTo>
                    <a:pt x="411" y="104"/>
                    <a:pt x="411" y="101"/>
                    <a:pt x="411" y="97"/>
                  </a:cubicBezTo>
                  <a:cubicBezTo>
                    <a:pt x="411" y="93"/>
                    <a:pt x="412" y="92"/>
                    <a:pt x="415" y="91"/>
                  </a:cubicBezTo>
                  <a:cubicBezTo>
                    <a:pt x="416" y="91"/>
                    <a:pt x="417" y="91"/>
                    <a:pt x="418" y="91"/>
                  </a:cubicBezTo>
                  <a:cubicBezTo>
                    <a:pt x="418" y="91"/>
                    <a:pt x="419" y="90"/>
                    <a:pt x="419" y="90"/>
                  </a:cubicBezTo>
                  <a:cubicBezTo>
                    <a:pt x="419" y="89"/>
                    <a:pt x="418" y="89"/>
                    <a:pt x="417" y="89"/>
                  </a:cubicBezTo>
                  <a:cubicBezTo>
                    <a:pt x="413" y="89"/>
                    <a:pt x="406" y="89"/>
                    <a:pt x="406" y="89"/>
                  </a:cubicBezTo>
                  <a:cubicBezTo>
                    <a:pt x="405" y="89"/>
                    <a:pt x="397" y="89"/>
                    <a:pt x="392" y="89"/>
                  </a:cubicBezTo>
                  <a:cubicBezTo>
                    <a:pt x="391" y="89"/>
                    <a:pt x="390" y="89"/>
                    <a:pt x="390" y="90"/>
                  </a:cubicBezTo>
                  <a:cubicBezTo>
                    <a:pt x="390" y="90"/>
                    <a:pt x="391" y="91"/>
                    <a:pt x="391" y="91"/>
                  </a:cubicBezTo>
                  <a:cubicBezTo>
                    <a:pt x="392" y="91"/>
                    <a:pt x="394" y="91"/>
                    <a:pt x="395" y="91"/>
                  </a:cubicBezTo>
                  <a:cubicBezTo>
                    <a:pt x="400" y="92"/>
                    <a:pt x="400" y="93"/>
                    <a:pt x="400" y="102"/>
                  </a:cubicBezTo>
                  <a:cubicBezTo>
                    <a:pt x="400" y="121"/>
                    <a:pt x="400" y="121"/>
                    <a:pt x="400" y="121"/>
                  </a:cubicBezTo>
                  <a:cubicBezTo>
                    <a:pt x="400" y="123"/>
                    <a:pt x="399" y="124"/>
                    <a:pt x="398" y="125"/>
                  </a:cubicBezTo>
                  <a:cubicBezTo>
                    <a:pt x="395" y="126"/>
                    <a:pt x="390" y="127"/>
                    <a:pt x="386" y="127"/>
                  </a:cubicBezTo>
                  <a:cubicBezTo>
                    <a:pt x="375" y="127"/>
                    <a:pt x="366" y="123"/>
                    <a:pt x="356" y="115"/>
                  </a:cubicBezTo>
                  <a:cubicBezTo>
                    <a:pt x="352" y="111"/>
                    <a:pt x="344" y="100"/>
                    <a:pt x="344" y="85"/>
                  </a:cubicBezTo>
                  <a:cubicBezTo>
                    <a:pt x="344" y="72"/>
                    <a:pt x="349" y="62"/>
                    <a:pt x="356" y="57"/>
                  </a:cubicBezTo>
                  <a:cubicBezTo>
                    <a:pt x="364" y="50"/>
                    <a:pt x="373" y="50"/>
                    <a:pt x="379" y="50"/>
                  </a:cubicBezTo>
                  <a:cubicBezTo>
                    <a:pt x="394" y="50"/>
                    <a:pt x="403" y="54"/>
                    <a:pt x="406" y="58"/>
                  </a:cubicBezTo>
                  <a:cubicBezTo>
                    <a:pt x="408" y="61"/>
                    <a:pt x="408" y="64"/>
                    <a:pt x="408" y="66"/>
                  </a:cubicBezTo>
                  <a:cubicBezTo>
                    <a:pt x="408" y="67"/>
                    <a:pt x="408" y="67"/>
                    <a:pt x="409" y="67"/>
                  </a:cubicBezTo>
                  <a:cubicBezTo>
                    <a:pt x="410" y="67"/>
                    <a:pt x="410" y="67"/>
                    <a:pt x="410" y="65"/>
                  </a:cubicBezTo>
                  <a:cubicBezTo>
                    <a:pt x="410" y="54"/>
                    <a:pt x="411" y="51"/>
                    <a:pt x="411" y="50"/>
                  </a:cubicBezTo>
                  <a:cubicBezTo>
                    <a:pt x="411" y="49"/>
                    <a:pt x="411" y="48"/>
                    <a:pt x="410" y="48"/>
                  </a:cubicBezTo>
                  <a:cubicBezTo>
                    <a:pt x="407" y="48"/>
                    <a:pt x="403" y="48"/>
                    <a:pt x="400" y="47"/>
                  </a:cubicBezTo>
                  <a:cubicBezTo>
                    <a:pt x="398" y="47"/>
                    <a:pt x="390" y="46"/>
                    <a:pt x="383" y="46"/>
                  </a:cubicBezTo>
                  <a:cubicBezTo>
                    <a:pt x="374" y="46"/>
                    <a:pt x="363" y="46"/>
                    <a:pt x="353" y="53"/>
                  </a:cubicBezTo>
                  <a:cubicBezTo>
                    <a:pt x="343" y="59"/>
                    <a:pt x="334" y="71"/>
                    <a:pt x="334" y="89"/>
                  </a:cubicBezTo>
                  <a:cubicBezTo>
                    <a:pt x="334" y="102"/>
                    <a:pt x="340" y="114"/>
                    <a:pt x="347" y="120"/>
                  </a:cubicBezTo>
                  <a:close/>
                  <a:moveTo>
                    <a:pt x="497" y="122"/>
                  </a:moveTo>
                  <a:cubicBezTo>
                    <a:pt x="507" y="113"/>
                    <a:pt x="509" y="98"/>
                    <a:pt x="509" y="84"/>
                  </a:cubicBezTo>
                  <a:cubicBezTo>
                    <a:pt x="509" y="70"/>
                    <a:pt x="509" y="70"/>
                    <a:pt x="509" y="70"/>
                  </a:cubicBezTo>
                  <a:cubicBezTo>
                    <a:pt x="509" y="50"/>
                    <a:pt x="509" y="46"/>
                    <a:pt x="509" y="42"/>
                  </a:cubicBezTo>
                  <a:cubicBezTo>
                    <a:pt x="509" y="38"/>
                    <a:pt x="510" y="35"/>
                    <a:pt x="514" y="35"/>
                  </a:cubicBezTo>
                  <a:cubicBezTo>
                    <a:pt x="515" y="34"/>
                    <a:pt x="516" y="34"/>
                    <a:pt x="517" y="34"/>
                  </a:cubicBezTo>
                  <a:cubicBezTo>
                    <a:pt x="518" y="34"/>
                    <a:pt x="518" y="34"/>
                    <a:pt x="518" y="33"/>
                  </a:cubicBezTo>
                  <a:cubicBezTo>
                    <a:pt x="518" y="33"/>
                    <a:pt x="518" y="32"/>
                    <a:pt x="516" y="32"/>
                  </a:cubicBezTo>
                  <a:cubicBezTo>
                    <a:pt x="512" y="32"/>
                    <a:pt x="506" y="33"/>
                    <a:pt x="505" y="33"/>
                  </a:cubicBezTo>
                  <a:cubicBezTo>
                    <a:pt x="504" y="33"/>
                    <a:pt x="497" y="32"/>
                    <a:pt x="492" y="32"/>
                  </a:cubicBezTo>
                  <a:cubicBezTo>
                    <a:pt x="490" y="32"/>
                    <a:pt x="489" y="33"/>
                    <a:pt x="489" y="33"/>
                  </a:cubicBezTo>
                  <a:cubicBezTo>
                    <a:pt x="489" y="34"/>
                    <a:pt x="490" y="34"/>
                    <a:pt x="491" y="34"/>
                  </a:cubicBezTo>
                  <a:cubicBezTo>
                    <a:pt x="492" y="34"/>
                    <a:pt x="494" y="34"/>
                    <a:pt x="495" y="35"/>
                  </a:cubicBezTo>
                  <a:cubicBezTo>
                    <a:pt x="499" y="36"/>
                    <a:pt x="500" y="38"/>
                    <a:pt x="500" y="42"/>
                  </a:cubicBezTo>
                  <a:cubicBezTo>
                    <a:pt x="501" y="46"/>
                    <a:pt x="501" y="50"/>
                    <a:pt x="501" y="70"/>
                  </a:cubicBezTo>
                  <a:cubicBezTo>
                    <a:pt x="501" y="86"/>
                    <a:pt x="501" y="86"/>
                    <a:pt x="501" y="86"/>
                  </a:cubicBezTo>
                  <a:cubicBezTo>
                    <a:pt x="501" y="99"/>
                    <a:pt x="499" y="110"/>
                    <a:pt x="493" y="118"/>
                  </a:cubicBezTo>
                  <a:cubicBezTo>
                    <a:pt x="489" y="123"/>
                    <a:pt x="481" y="127"/>
                    <a:pt x="473" y="127"/>
                  </a:cubicBezTo>
                  <a:cubicBezTo>
                    <a:pt x="466" y="127"/>
                    <a:pt x="460" y="126"/>
                    <a:pt x="453" y="120"/>
                  </a:cubicBezTo>
                  <a:cubicBezTo>
                    <a:pt x="448" y="115"/>
                    <a:pt x="444" y="107"/>
                    <a:pt x="444" y="88"/>
                  </a:cubicBezTo>
                  <a:cubicBezTo>
                    <a:pt x="444" y="70"/>
                    <a:pt x="444" y="70"/>
                    <a:pt x="444" y="70"/>
                  </a:cubicBezTo>
                  <a:cubicBezTo>
                    <a:pt x="444" y="50"/>
                    <a:pt x="444" y="46"/>
                    <a:pt x="444" y="42"/>
                  </a:cubicBezTo>
                  <a:cubicBezTo>
                    <a:pt x="444" y="38"/>
                    <a:pt x="445" y="35"/>
                    <a:pt x="449" y="35"/>
                  </a:cubicBezTo>
                  <a:cubicBezTo>
                    <a:pt x="450" y="34"/>
                    <a:pt x="451" y="34"/>
                    <a:pt x="452" y="34"/>
                  </a:cubicBezTo>
                  <a:cubicBezTo>
                    <a:pt x="453" y="34"/>
                    <a:pt x="453" y="34"/>
                    <a:pt x="453" y="33"/>
                  </a:cubicBezTo>
                  <a:cubicBezTo>
                    <a:pt x="453" y="33"/>
                    <a:pt x="452" y="32"/>
                    <a:pt x="451" y="32"/>
                  </a:cubicBezTo>
                  <a:cubicBezTo>
                    <a:pt x="447" y="32"/>
                    <a:pt x="439" y="33"/>
                    <a:pt x="438" y="33"/>
                  </a:cubicBezTo>
                  <a:cubicBezTo>
                    <a:pt x="437" y="33"/>
                    <a:pt x="429" y="32"/>
                    <a:pt x="423" y="32"/>
                  </a:cubicBezTo>
                  <a:cubicBezTo>
                    <a:pt x="422" y="32"/>
                    <a:pt x="421" y="33"/>
                    <a:pt x="421" y="33"/>
                  </a:cubicBezTo>
                  <a:cubicBezTo>
                    <a:pt x="421" y="34"/>
                    <a:pt x="422" y="34"/>
                    <a:pt x="422" y="34"/>
                  </a:cubicBezTo>
                  <a:cubicBezTo>
                    <a:pt x="423" y="34"/>
                    <a:pt x="426" y="34"/>
                    <a:pt x="427" y="35"/>
                  </a:cubicBezTo>
                  <a:cubicBezTo>
                    <a:pt x="431" y="36"/>
                    <a:pt x="432" y="38"/>
                    <a:pt x="432" y="42"/>
                  </a:cubicBezTo>
                  <a:cubicBezTo>
                    <a:pt x="432" y="46"/>
                    <a:pt x="432" y="50"/>
                    <a:pt x="432" y="70"/>
                  </a:cubicBezTo>
                  <a:cubicBezTo>
                    <a:pt x="432" y="89"/>
                    <a:pt x="432" y="89"/>
                    <a:pt x="432" y="89"/>
                  </a:cubicBezTo>
                  <a:cubicBezTo>
                    <a:pt x="432" y="108"/>
                    <a:pt x="437" y="117"/>
                    <a:pt x="444" y="123"/>
                  </a:cubicBezTo>
                  <a:cubicBezTo>
                    <a:pt x="453" y="131"/>
                    <a:pt x="466" y="132"/>
                    <a:pt x="470" y="132"/>
                  </a:cubicBezTo>
                  <a:cubicBezTo>
                    <a:pt x="478" y="132"/>
                    <a:pt x="488" y="131"/>
                    <a:pt x="497" y="122"/>
                  </a:cubicBezTo>
                  <a:close/>
                  <a:moveTo>
                    <a:pt x="201" y="49"/>
                  </a:moveTo>
                  <a:cubicBezTo>
                    <a:pt x="202" y="49"/>
                    <a:pt x="203" y="49"/>
                    <a:pt x="205" y="49"/>
                  </a:cubicBezTo>
                  <a:cubicBezTo>
                    <a:pt x="207" y="50"/>
                    <a:pt x="208" y="51"/>
                    <a:pt x="208" y="55"/>
                  </a:cubicBezTo>
                  <a:cubicBezTo>
                    <a:pt x="209" y="59"/>
                    <a:pt x="209" y="62"/>
                    <a:pt x="209" y="79"/>
                  </a:cubicBezTo>
                  <a:cubicBezTo>
                    <a:pt x="209" y="98"/>
                    <a:pt x="209" y="98"/>
                    <a:pt x="209" y="98"/>
                  </a:cubicBezTo>
                  <a:cubicBezTo>
                    <a:pt x="209" y="109"/>
                    <a:pt x="208" y="118"/>
                    <a:pt x="208" y="122"/>
                  </a:cubicBezTo>
                  <a:cubicBezTo>
                    <a:pt x="208" y="125"/>
                    <a:pt x="207" y="127"/>
                    <a:pt x="205" y="128"/>
                  </a:cubicBezTo>
                  <a:cubicBezTo>
                    <a:pt x="204" y="128"/>
                    <a:pt x="203" y="128"/>
                    <a:pt x="201" y="128"/>
                  </a:cubicBezTo>
                  <a:cubicBezTo>
                    <a:pt x="201" y="128"/>
                    <a:pt x="201" y="129"/>
                    <a:pt x="201" y="129"/>
                  </a:cubicBezTo>
                  <a:cubicBezTo>
                    <a:pt x="201" y="130"/>
                    <a:pt x="201" y="130"/>
                    <a:pt x="202" y="130"/>
                  </a:cubicBezTo>
                  <a:cubicBezTo>
                    <a:pt x="206" y="130"/>
                    <a:pt x="213" y="130"/>
                    <a:pt x="214" y="130"/>
                  </a:cubicBezTo>
                  <a:cubicBezTo>
                    <a:pt x="214" y="130"/>
                    <a:pt x="222" y="130"/>
                    <a:pt x="228" y="130"/>
                  </a:cubicBezTo>
                  <a:cubicBezTo>
                    <a:pt x="229" y="130"/>
                    <a:pt x="230" y="130"/>
                    <a:pt x="230" y="129"/>
                  </a:cubicBezTo>
                  <a:cubicBezTo>
                    <a:pt x="230" y="129"/>
                    <a:pt x="229" y="128"/>
                    <a:pt x="229" y="128"/>
                  </a:cubicBezTo>
                  <a:cubicBezTo>
                    <a:pt x="228" y="128"/>
                    <a:pt x="225" y="128"/>
                    <a:pt x="224" y="128"/>
                  </a:cubicBezTo>
                  <a:cubicBezTo>
                    <a:pt x="220" y="127"/>
                    <a:pt x="220" y="125"/>
                    <a:pt x="219" y="122"/>
                  </a:cubicBezTo>
                  <a:cubicBezTo>
                    <a:pt x="219" y="118"/>
                    <a:pt x="219" y="109"/>
                    <a:pt x="219" y="98"/>
                  </a:cubicBezTo>
                  <a:cubicBezTo>
                    <a:pt x="219" y="79"/>
                    <a:pt x="219" y="79"/>
                    <a:pt x="219" y="79"/>
                  </a:cubicBezTo>
                  <a:cubicBezTo>
                    <a:pt x="219" y="62"/>
                    <a:pt x="219" y="59"/>
                    <a:pt x="219" y="55"/>
                  </a:cubicBezTo>
                  <a:cubicBezTo>
                    <a:pt x="219" y="51"/>
                    <a:pt x="220" y="50"/>
                    <a:pt x="223" y="49"/>
                  </a:cubicBezTo>
                  <a:cubicBezTo>
                    <a:pt x="224" y="49"/>
                    <a:pt x="225" y="49"/>
                    <a:pt x="226" y="49"/>
                  </a:cubicBezTo>
                  <a:cubicBezTo>
                    <a:pt x="226" y="49"/>
                    <a:pt x="227" y="48"/>
                    <a:pt x="227" y="48"/>
                  </a:cubicBezTo>
                  <a:cubicBezTo>
                    <a:pt x="227" y="47"/>
                    <a:pt x="226" y="47"/>
                    <a:pt x="225" y="47"/>
                  </a:cubicBezTo>
                  <a:cubicBezTo>
                    <a:pt x="222" y="47"/>
                    <a:pt x="214" y="47"/>
                    <a:pt x="214" y="47"/>
                  </a:cubicBezTo>
                  <a:cubicBezTo>
                    <a:pt x="213" y="47"/>
                    <a:pt x="206" y="47"/>
                    <a:pt x="202" y="47"/>
                  </a:cubicBezTo>
                  <a:cubicBezTo>
                    <a:pt x="201" y="47"/>
                    <a:pt x="200" y="47"/>
                    <a:pt x="200" y="48"/>
                  </a:cubicBezTo>
                  <a:cubicBezTo>
                    <a:pt x="200" y="48"/>
                    <a:pt x="201" y="49"/>
                    <a:pt x="201" y="49"/>
                  </a:cubicBezTo>
                  <a:close/>
                  <a:moveTo>
                    <a:pt x="127" y="184"/>
                  </a:moveTo>
                  <a:cubicBezTo>
                    <a:pt x="126" y="184"/>
                    <a:pt x="126" y="184"/>
                    <a:pt x="125" y="184"/>
                  </a:cubicBezTo>
                  <a:cubicBezTo>
                    <a:pt x="124" y="184"/>
                    <a:pt x="123" y="184"/>
                    <a:pt x="121" y="182"/>
                  </a:cubicBezTo>
                  <a:cubicBezTo>
                    <a:pt x="119" y="180"/>
                    <a:pt x="116" y="176"/>
                    <a:pt x="113" y="173"/>
                  </a:cubicBezTo>
                  <a:cubicBezTo>
                    <a:pt x="117" y="170"/>
                    <a:pt x="118" y="167"/>
                    <a:pt x="118" y="164"/>
                  </a:cubicBezTo>
                  <a:cubicBezTo>
                    <a:pt x="118" y="162"/>
                    <a:pt x="116" y="160"/>
                    <a:pt x="115" y="159"/>
                  </a:cubicBezTo>
                  <a:cubicBezTo>
                    <a:pt x="114" y="158"/>
                    <a:pt x="111" y="158"/>
                    <a:pt x="109" y="158"/>
                  </a:cubicBezTo>
                  <a:cubicBezTo>
                    <a:pt x="107" y="158"/>
                    <a:pt x="104" y="158"/>
                    <a:pt x="104" y="158"/>
                  </a:cubicBezTo>
                  <a:cubicBezTo>
                    <a:pt x="104" y="158"/>
                    <a:pt x="101" y="158"/>
                    <a:pt x="100" y="158"/>
                  </a:cubicBezTo>
                  <a:cubicBezTo>
                    <a:pt x="99" y="158"/>
                    <a:pt x="99" y="158"/>
                    <a:pt x="99" y="158"/>
                  </a:cubicBezTo>
                  <a:cubicBezTo>
                    <a:pt x="99" y="158"/>
                    <a:pt x="99" y="159"/>
                    <a:pt x="99" y="159"/>
                  </a:cubicBezTo>
                  <a:cubicBezTo>
                    <a:pt x="100" y="159"/>
                    <a:pt x="100" y="159"/>
                    <a:pt x="101" y="159"/>
                  </a:cubicBezTo>
                  <a:cubicBezTo>
                    <a:pt x="102" y="159"/>
                    <a:pt x="102" y="159"/>
                    <a:pt x="102" y="161"/>
                  </a:cubicBezTo>
                  <a:cubicBezTo>
                    <a:pt x="102" y="162"/>
                    <a:pt x="102" y="163"/>
                    <a:pt x="102" y="168"/>
                  </a:cubicBezTo>
                  <a:cubicBezTo>
                    <a:pt x="102" y="175"/>
                    <a:pt x="102" y="175"/>
                    <a:pt x="102" y="175"/>
                  </a:cubicBezTo>
                  <a:cubicBezTo>
                    <a:pt x="102" y="178"/>
                    <a:pt x="102" y="181"/>
                    <a:pt x="102" y="182"/>
                  </a:cubicBezTo>
                  <a:cubicBezTo>
                    <a:pt x="102" y="183"/>
                    <a:pt x="102" y="184"/>
                    <a:pt x="101" y="184"/>
                  </a:cubicBezTo>
                  <a:cubicBezTo>
                    <a:pt x="101" y="184"/>
                    <a:pt x="100" y="184"/>
                    <a:pt x="100" y="184"/>
                  </a:cubicBezTo>
                  <a:cubicBezTo>
                    <a:pt x="100" y="184"/>
                    <a:pt x="100" y="185"/>
                    <a:pt x="100" y="185"/>
                  </a:cubicBezTo>
                  <a:cubicBezTo>
                    <a:pt x="100" y="185"/>
                    <a:pt x="100" y="185"/>
                    <a:pt x="100" y="185"/>
                  </a:cubicBezTo>
                  <a:cubicBezTo>
                    <a:pt x="101" y="185"/>
                    <a:pt x="104" y="185"/>
                    <a:pt x="104" y="185"/>
                  </a:cubicBezTo>
                  <a:cubicBezTo>
                    <a:pt x="104" y="185"/>
                    <a:pt x="106" y="185"/>
                    <a:pt x="108" y="185"/>
                  </a:cubicBezTo>
                  <a:cubicBezTo>
                    <a:pt x="109" y="185"/>
                    <a:pt x="109" y="185"/>
                    <a:pt x="109" y="185"/>
                  </a:cubicBezTo>
                  <a:cubicBezTo>
                    <a:pt x="109" y="185"/>
                    <a:pt x="109" y="184"/>
                    <a:pt x="109" y="184"/>
                  </a:cubicBezTo>
                  <a:cubicBezTo>
                    <a:pt x="108" y="184"/>
                    <a:pt x="107" y="184"/>
                    <a:pt x="107" y="184"/>
                  </a:cubicBezTo>
                  <a:cubicBezTo>
                    <a:pt x="106" y="184"/>
                    <a:pt x="106" y="183"/>
                    <a:pt x="105" y="182"/>
                  </a:cubicBezTo>
                  <a:cubicBezTo>
                    <a:pt x="105" y="181"/>
                    <a:pt x="105" y="178"/>
                    <a:pt x="105" y="175"/>
                  </a:cubicBezTo>
                  <a:cubicBezTo>
                    <a:pt x="105" y="174"/>
                    <a:pt x="105" y="174"/>
                    <a:pt x="105" y="174"/>
                  </a:cubicBezTo>
                  <a:cubicBezTo>
                    <a:pt x="105" y="174"/>
                    <a:pt x="105" y="173"/>
                    <a:pt x="106" y="173"/>
                  </a:cubicBezTo>
                  <a:cubicBezTo>
                    <a:pt x="110" y="174"/>
                    <a:pt x="110" y="174"/>
                    <a:pt x="110" y="174"/>
                  </a:cubicBezTo>
                  <a:cubicBezTo>
                    <a:pt x="111" y="174"/>
                    <a:pt x="111" y="174"/>
                    <a:pt x="111" y="174"/>
                  </a:cubicBezTo>
                  <a:cubicBezTo>
                    <a:pt x="112" y="175"/>
                    <a:pt x="113" y="177"/>
                    <a:pt x="115" y="179"/>
                  </a:cubicBezTo>
                  <a:cubicBezTo>
                    <a:pt x="117" y="182"/>
                    <a:pt x="118" y="183"/>
                    <a:pt x="120" y="184"/>
                  </a:cubicBezTo>
                  <a:cubicBezTo>
                    <a:pt x="121" y="185"/>
                    <a:pt x="122" y="185"/>
                    <a:pt x="124" y="185"/>
                  </a:cubicBezTo>
                  <a:cubicBezTo>
                    <a:pt x="126" y="185"/>
                    <a:pt x="126" y="185"/>
                    <a:pt x="126" y="185"/>
                  </a:cubicBezTo>
                  <a:cubicBezTo>
                    <a:pt x="127" y="185"/>
                    <a:pt x="127" y="185"/>
                    <a:pt x="127" y="185"/>
                  </a:cubicBezTo>
                  <a:cubicBezTo>
                    <a:pt x="127" y="185"/>
                    <a:pt x="127" y="184"/>
                    <a:pt x="127" y="184"/>
                  </a:cubicBezTo>
                  <a:close/>
                  <a:moveTo>
                    <a:pt x="112" y="172"/>
                  </a:moveTo>
                  <a:cubicBezTo>
                    <a:pt x="112" y="172"/>
                    <a:pt x="111" y="172"/>
                    <a:pt x="110" y="172"/>
                  </a:cubicBezTo>
                  <a:cubicBezTo>
                    <a:pt x="108" y="172"/>
                    <a:pt x="106" y="172"/>
                    <a:pt x="106" y="172"/>
                  </a:cubicBezTo>
                  <a:cubicBezTo>
                    <a:pt x="105" y="172"/>
                    <a:pt x="105" y="172"/>
                    <a:pt x="105" y="171"/>
                  </a:cubicBezTo>
                  <a:cubicBezTo>
                    <a:pt x="105" y="160"/>
                    <a:pt x="105" y="160"/>
                    <a:pt x="105" y="160"/>
                  </a:cubicBezTo>
                  <a:cubicBezTo>
                    <a:pt x="105" y="160"/>
                    <a:pt x="105" y="159"/>
                    <a:pt x="106" y="159"/>
                  </a:cubicBezTo>
                  <a:cubicBezTo>
                    <a:pt x="106" y="159"/>
                    <a:pt x="107" y="159"/>
                    <a:pt x="108" y="159"/>
                  </a:cubicBezTo>
                  <a:cubicBezTo>
                    <a:pt x="112" y="159"/>
                    <a:pt x="115" y="162"/>
                    <a:pt x="115" y="166"/>
                  </a:cubicBezTo>
                  <a:cubicBezTo>
                    <a:pt x="115" y="169"/>
                    <a:pt x="114" y="171"/>
                    <a:pt x="112" y="172"/>
                  </a:cubicBezTo>
                  <a:close/>
                  <a:moveTo>
                    <a:pt x="152" y="167"/>
                  </a:moveTo>
                  <a:cubicBezTo>
                    <a:pt x="151" y="166"/>
                    <a:pt x="151" y="166"/>
                    <a:pt x="151" y="166"/>
                  </a:cubicBezTo>
                  <a:cubicBezTo>
                    <a:pt x="146" y="163"/>
                    <a:pt x="145" y="161"/>
                    <a:pt x="145" y="159"/>
                  </a:cubicBezTo>
                  <a:cubicBezTo>
                    <a:pt x="145" y="156"/>
                    <a:pt x="148" y="154"/>
                    <a:pt x="151" y="154"/>
                  </a:cubicBezTo>
                  <a:cubicBezTo>
                    <a:pt x="154" y="154"/>
                    <a:pt x="156" y="156"/>
                    <a:pt x="156" y="156"/>
                  </a:cubicBezTo>
                  <a:cubicBezTo>
                    <a:pt x="156" y="157"/>
                    <a:pt x="156" y="158"/>
                    <a:pt x="156" y="158"/>
                  </a:cubicBezTo>
                  <a:cubicBezTo>
                    <a:pt x="156" y="159"/>
                    <a:pt x="156" y="159"/>
                    <a:pt x="157" y="159"/>
                  </a:cubicBezTo>
                  <a:cubicBezTo>
                    <a:pt x="157" y="159"/>
                    <a:pt x="157" y="159"/>
                    <a:pt x="157" y="158"/>
                  </a:cubicBezTo>
                  <a:cubicBezTo>
                    <a:pt x="157" y="155"/>
                    <a:pt x="157" y="154"/>
                    <a:pt x="157" y="154"/>
                  </a:cubicBezTo>
                  <a:cubicBezTo>
                    <a:pt x="157" y="153"/>
                    <a:pt x="157" y="153"/>
                    <a:pt x="157" y="153"/>
                  </a:cubicBezTo>
                  <a:cubicBezTo>
                    <a:pt x="156" y="153"/>
                    <a:pt x="156" y="153"/>
                    <a:pt x="155" y="153"/>
                  </a:cubicBezTo>
                  <a:cubicBezTo>
                    <a:pt x="154" y="153"/>
                    <a:pt x="153" y="153"/>
                    <a:pt x="151" y="153"/>
                  </a:cubicBezTo>
                  <a:cubicBezTo>
                    <a:pt x="146" y="153"/>
                    <a:pt x="143" y="156"/>
                    <a:pt x="143" y="160"/>
                  </a:cubicBezTo>
                  <a:cubicBezTo>
                    <a:pt x="143" y="163"/>
                    <a:pt x="144" y="166"/>
                    <a:pt x="148" y="169"/>
                  </a:cubicBezTo>
                  <a:cubicBezTo>
                    <a:pt x="150" y="171"/>
                    <a:pt x="150" y="171"/>
                    <a:pt x="150" y="171"/>
                  </a:cubicBezTo>
                  <a:cubicBezTo>
                    <a:pt x="154" y="174"/>
                    <a:pt x="155" y="175"/>
                    <a:pt x="155" y="178"/>
                  </a:cubicBezTo>
                  <a:cubicBezTo>
                    <a:pt x="155" y="181"/>
                    <a:pt x="153" y="184"/>
                    <a:pt x="149" y="184"/>
                  </a:cubicBezTo>
                  <a:cubicBezTo>
                    <a:pt x="146" y="184"/>
                    <a:pt x="143" y="183"/>
                    <a:pt x="143" y="180"/>
                  </a:cubicBezTo>
                  <a:cubicBezTo>
                    <a:pt x="143" y="179"/>
                    <a:pt x="143" y="179"/>
                    <a:pt x="143" y="178"/>
                  </a:cubicBezTo>
                  <a:cubicBezTo>
                    <a:pt x="143" y="178"/>
                    <a:pt x="142" y="178"/>
                    <a:pt x="142" y="178"/>
                  </a:cubicBezTo>
                  <a:cubicBezTo>
                    <a:pt x="142" y="178"/>
                    <a:pt x="142" y="178"/>
                    <a:pt x="142" y="178"/>
                  </a:cubicBezTo>
                  <a:cubicBezTo>
                    <a:pt x="142" y="179"/>
                    <a:pt x="142" y="181"/>
                    <a:pt x="142" y="183"/>
                  </a:cubicBezTo>
                  <a:cubicBezTo>
                    <a:pt x="142" y="184"/>
                    <a:pt x="142" y="184"/>
                    <a:pt x="142" y="184"/>
                  </a:cubicBezTo>
                  <a:cubicBezTo>
                    <a:pt x="144" y="185"/>
                    <a:pt x="146" y="186"/>
                    <a:pt x="148" y="186"/>
                  </a:cubicBezTo>
                  <a:cubicBezTo>
                    <a:pt x="150" y="186"/>
                    <a:pt x="152" y="185"/>
                    <a:pt x="154" y="184"/>
                  </a:cubicBezTo>
                  <a:cubicBezTo>
                    <a:pt x="157" y="182"/>
                    <a:pt x="158" y="179"/>
                    <a:pt x="158" y="177"/>
                  </a:cubicBezTo>
                  <a:cubicBezTo>
                    <a:pt x="158" y="173"/>
                    <a:pt x="157" y="171"/>
                    <a:pt x="152" y="167"/>
                  </a:cubicBezTo>
                  <a:close/>
                  <a:moveTo>
                    <a:pt x="183" y="180"/>
                  </a:moveTo>
                  <a:cubicBezTo>
                    <a:pt x="182" y="180"/>
                    <a:pt x="182" y="180"/>
                    <a:pt x="182" y="180"/>
                  </a:cubicBezTo>
                  <a:cubicBezTo>
                    <a:pt x="182" y="181"/>
                    <a:pt x="182" y="182"/>
                    <a:pt x="181" y="182"/>
                  </a:cubicBezTo>
                  <a:cubicBezTo>
                    <a:pt x="181" y="183"/>
                    <a:pt x="179" y="184"/>
                    <a:pt x="177" y="184"/>
                  </a:cubicBezTo>
                  <a:cubicBezTo>
                    <a:pt x="174" y="184"/>
                    <a:pt x="173" y="183"/>
                    <a:pt x="172" y="183"/>
                  </a:cubicBezTo>
                  <a:cubicBezTo>
                    <a:pt x="171" y="182"/>
                    <a:pt x="171" y="180"/>
                    <a:pt x="171" y="175"/>
                  </a:cubicBezTo>
                  <a:cubicBezTo>
                    <a:pt x="171" y="168"/>
                    <a:pt x="171" y="168"/>
                    <a:pt x="171" y="168"/>
                  </a:cubicBezTo>
                  <a:cubicBezTo>
                    <a:pt x="171" y="163"/>
                    <a:pt x="171" y="162"/>
                    <a:pt x="171" y="161"/>
                  </a:cubicBezTo>
                  <a:cubicBezTo>
                    <a:pt x="171" y="159"/>
                    <a:pt x="172" y="159"/>
                    <a:pt x="173" y="159"/>
                  </a:cubicBezTo>
                  <a:cubicBezTo>
                    <a:pt x="173" y="159"/>
                    <a:pt x="174" y="158"/>
                    <a:pt x="174" y="158"/>
                  </a:cubicBezTo>
                  <a:cubicBezTo>
                    <a:pt x="174" y="158"/>
                    <a:pt x="174" y="158"/>
                    <a:pt x="174" y="158"/>
                  </a:cubicBezTo>
                  <a:cubicBezTo>
                    <a:pt x="174" y="158"/>
                    <a:pt x="174" y="158"/>
                    <a:pt x="174" y="158"/>
                  </a:cubicBezTo>
                  <a:cubicBezTo>
                    <a:pt x="173" y="158"/>
                    <a:pt x="170" y="158"/>
                    <a:pt x="170" y="158"/>
                  </a:cubicBezTo>
                  <a:cubicBezTo>
                    <a:pt x="169" y="158"/>
                    <a:pt x="167" y="158"/>
                    <a:pt x="165" y="158"/>
                  </a:cubicBezTo>
                  <a:cubicBezTo>
                    <a:pt x="165" y="158"/>
                    <a:pt x="165" y="158"/>
                    <a:pt x="165" y="158"/>
                  </a:cubicBezTo>
                  <a:cubicBezTo>
                    <a:pt x="165" y="158"/>
                    <a:pt x="165" y="159"/>
                    <a:pt x="165" y="159"/>
                  </a:cubicBezTo>
                  <a:cubicBezTo>
                    <a:pt x="165" y="159"/>
                    <a:pt x="166" y="159"/>
                    <a:pt x="166" y="159"/>
                  </a:cubicBezTo>
                  <a:cubicBezTo>
                    <a:pt x="168" y="159"/>
                    <a:pt x="168" y="159"/>
                    <a:pt x="168" y="161"/>
                  </a:cubicBezTo>
                  <a:cubicBezTo>
                    <a:pt x="168" y="162"/>
                    <a:pt x="168" y="163"/>
                    <a:pt x="168" y="168"/>
                  </a:cubicBezTo>
                  <a:cubicBezTo>
                    <a:pt x="168" y="175"/>
                    <a:pt x="168" y="175"/>
                    <a:pt x="168" y="175"/>
                  </a:cubicBezTo>
                  <a:cubicBezTo>
                    <a:pt x="168" y="178"/>
                    <a:pt x="168" y="181"/>
                    <a:pt x="168" y="182"/>
                  </a:cubicBezTo>
                  <a:cubicBezTo>
                    <a:pt x="168" y="183"/>
                    <a:pt x="168" y="184"/>
                    <a:pt x="167" y="184"/>
                  </a:cubicBezTo>
                  <a:cubicBezTo>
                    <a:pt x="166" y="184"/>
                    <a:pt x="166" y="184"/>
                    <a:pt x="166" y="184"/>
                  </a:cubicBezTo>
                  <a:cubicBezTo>
                    <a:pt x="165" y="184"/>
                    <a:pt x="165" y="185"/>
                    <a:pt x="165" y="185"/>
                  </a:cubicBezTo>
                  <a:cubicBezTo>
                    <a:pt x="165" y="185"/>
                    <a:pt x="166" y="185"/>
                    <a:pt x="166" y="185"/>
                  </a:cubicBezTo>
                  <a:cubicBezTo>
                    <a:pt x="167" y="185"/>
                    <a:pt x="167" y="185"/>
                    <a:pt x="168" y="185"/>
                  </a:cubicBezTo>
                  <a:cubicBezTo>
                    <a:pt x="169" y="185"/>
                    <a:pt x="169" y="185"/>
                    <a:pt x="170" y="185"/>
                  </a:cubicBezTo>
                  <a:cubicBezTo>
                    <a:pt x="171" y="185"/>
                    <a:pt x="172" y="185"/>
                    <a:pt x="174" y="185"/>
                  </a:cubicBezTo>
                  <a:cubicBezTo>
                    <a:pt x="175" y="185"/>
                    <a:pt x="177" y="185"/>
                    <a:pt x="180" y="185"/>
                  </a:cubicBezTo>
                  <a:cubicBezTo>
                    <a:pt x="182" y="185"/>
                    <a:pt x="182" y="185"/>
                    <a:pt x="182" y="184"/>
                  </a:cubicBezTo>
                  <a:cubicBezTo>
                    <a:pt x="183" y="183"/>
                    <a:pt x="183" y="181"/>
                    <a:pt x="183" y="180"/>
                  </a:cubicBezTo>
                  <a:cubicBezTo>
                    <a:pt x="183" y="180"/>
                    <a:pt x="183" y="180"/>
                    <a:pt x="183" y="180"/>
                  </a:cubicBezTo>
                  <a:close/>
                  <a:moveTo>
                    <a:pt x="34" y="153"/>
                  </a:moveTo>
                  <a:cubicBezTo>
                    <a:pt x="34" y="153"/>
                    <a:pt x="34" y="153"/>
                    <a:pt x="34" y="153"/>
                  </a:cubicBezTo>
                  <a:cubicBezTo>
                    <a:pt x="33" y="153"/>
                    <a:pt x="30" y="153"/>
                    <a:pt x="30" y="153"/>
                  </a:cubicBezTo>
                  <a:cubicBezTo>
                    <a:pt x="29" y="153"/>
                    <a:pt x="28" y="153"/>
                    <a:pt x="27" y="153"/>
                  </a:cubicBezTo>
                  <a:cubicBezTo>
                    <a:pt x="26" y="153"/>
                    <a:pt x="26" y="153"/>
                    <a:pt x="26" y="153"/>
                  </a:cubicBezTo>
                  <a:cubicBezTo>
                    <a:pt x="26" y="154"/>
                    <a:pt x="26" y="154"/>
                    <a:pt x="27" y="154"/>
                  </a:cubicBezTo>
                  <a:cubicBezTo>
                    <a:pt x="27" y="154"/>
                    <a:pt x="27" y="154"/>
                    <a:pt x="27" y="155"/>
                  </a:cubicBezTo>
                  <a:cubicBezTo>
                    <a:pt x="27" y="156"/>
                    <a:pt x="27" y="156"/>
                    <a:pt x="27" y="157"/>
                  </a:cubicBezTo>
                  <a:cubicBezTo>
                    <a:pt x="26" y="159"/>
                    <a:pt x="20" y="168"/>
                    <a:pt x="20" y="170"/>
                  </a:cubicBezTo>
                  <a:cubicBezTo>
                    <a:pt x="19" y="168"/>
                    <a:pt x="13" y="157"/>
                    <a:pt x="12" y="156"/>
                  </a:cubicBezTo>
                  <a:cubicBezTo>
                    <a:pt x="12" y="156"/>
                    <a:pt x="11" y="155"/>
                    <a:pt x="11" y="155"/>
                  </a:cubicBezTo>
                  <a:cubicBezTo>
                    <a:pt x="11" y="154"/>
                    <a:pt x="12" y="154"/>
                    <a:pt x="12" y="154"/>
                  </a:cubicBezTo>
                  <a:cubicBezTo>
                    <a:pt x="12" y="154"/>
                    <a:pt x="13" y="154"/>
                    <a:pt x="13" y="153"/>
                  </a:cubicBezTo>
                  <a:cubicBezTo>
                    <a:pt x="13" y="153"/>
                    <a:pt x="13" y="153"/>
                    <a:pt x="12" y="153"/>
                  </a:cubicBezTo>
                  <a:cubicBezTo>
                    <a:pt x="10" y="153"/>
                    <a:pt x="9" y="153"/>
                    <a:pt x="9" y="153"/>
                  </a:cubicBezTo>
                  <a:cubicBezTo>
                    <a:pt x="8" y="153"/>
                    <a:pt x="5" y="153"/>
                    <a:pt x="4" y="153"/>
                  </a:cubicBezTo>
                  <a:cubicBezTo>
                    <a:pt x="4" y="153"/>
                    <a:pt x="4" y="153"/>
                    <a:pt x="4" y="153"/>
                  </a:cubicBezTo>
                  <a:cubicBezTo>
                    <a:pt x="4" y="154"/>
                    <a:pt x="4" y="154"/>
                    <a:pt x="4" y="154"/>
                  </a:cubicBezTo>
                  <a:cubicBezTo>
                    <a:pt x="5" y="154"/>
                    <a:pt x="5" y="154"/>
                    <a:pt x="6" y="154"/>
                  </a:cubicBezTo>
                  <a:cubicBezTo>
                    <a:pt x="7" y="155"/>
                    <a:pt x="8" y="156"/>
                    <a:pt x="9" y="158"/>
                  </a:cubicBezTo>
                  <a:cubicBezTo>
                    <a:pt x="10" y="160"/>
                    <a:pt x="16" y="169"/>
                    <a:pt x="16" y="170"/>
                  </a:cubicBezTo>
                  <a:cubicBezTo>
                    <a:pt x="17" y="171"/>
                    <a:pt x="17" y="172"/>
                    <a:pt x="17" y="174"/>
                  </a:cubicBezTo>
                  <a:cubicBezTo>
                    <a:pt x="17" y="178"/>
                    <a:pt x="17" y="178"/>
                    <a:pt x="17" y="178"/>
                  </a:cubicBezTo>
                  <a:cubicBezTo>
                    <a:pt x="17" y="178"/>
                    <a:pt x="17" y="180"/>
                    <a:pt x="17" y="182"/>
                  </a:cubicBezTo>
                  <a:cubicBezTo>
                    <a:pt x="17" y="183"/>
                    <a:pt x="17" y="184"/>
                    <a:pt x="16" y="184"/>
                  </a:cubicBezTo>
                  <a:cubicBezTo>
                    <a:pt x="15" y="184"/>
                    <a:pt x="15" y="184"/>
                    <a:pt x="15" y="184"/>
                  </a:cubicBezTo>
                  <a:cubicBezTo>
                    <a:pt x="14" y="184"/>
                    <a:pt x="14" y="184"/>
                    <a:pt x="14" y="185"/>
                  </a:cubicBezTo>
                  <a:cubicBezTo>
                    <a:pt x="14" y="185"/>
                    <a:pt x="14" y="185"/>
                    <a:pt x="15" y="185"/>
                  </a:cubicBezTo>
                  <a:cubicBezTo>
                    <a:pt x="16" y="185"/>
                    <a:pt x="19" y="185"/>
                    <a:pt x="19" y="185"/>
                  </a:cubicBezTo>
                  <a:cubicBezTo>
                    <a:pt x="19" y="185"/>
                    <a:pt x="22" y="185"/>
                    <a:pt x="24" y="185"/>
                  </a:cubicBezTo>
                  <a:cubicBezTo>
                    <a:pt x="25" y="185"/>
                    <a:pt x="25" y="185"/>
                    <a:pt x="25" y="185"/>
                  </a:cubicBezTo>
                  <a:cubicBezTo>
                    <a:pt x="25" y="184"/>
                    <a:pt x="25" y="184"/>
                    <a:pt x="25" y="184"/>
                  </a:cubicBezTo>
                  <a:cubicBezTo>
                    <a:pt x="24" y="184"/>
                    <a:pt x="23" y="184"/>
                    <a:pt x="23" y="184"/>
                  </a:cubicBezTo>
                  <a:cubicBezTo>
                    <a:pt x="21" y="184"/>
                    <a:pt x="21" y="183"/>
                    <a:pt x="21" y="182"/>
                  </a:cubicBezTo>
                  <a:cubicBezTo>
                    <a:pt x="21" y="180"/>
                    <a:pt x="21" y="178"/>
                    <a:pt x="21" y="178"/>
                  </a:cubicBezTo>
                  <a:cubicBezTo>
                    <a:pt x="21" y="174"/>
                    <a:pt x="21" y="174"/>
                    <a:pt x="21" y="174"/>
                  </a:cubicBezTo>
                  <a:cubicBezTo>
                    <a:pt x="21" y="173"/>
                    <a:pt x="21" y="171"/>
                    <a:pt x="21" y="170"/>
                  </a:cubicBezTo>
                  <a:cubicBezTo>
                    <a:pt x="22" y="168"/>
                    <a:pt x="28" y="158"/>
                    <a:pt x="29" y="157"/>
                  </a:cubicBezTo>
                  <a:cubicBezTo>
                    <a:pt x="30" y="155"/>
                    <a:pt x="31" y="155"/>
                    <a:pt x="32" y="154"/>
                  </a:cubicBezTo>
                  <a:cubicBezTo>
                    <a:pt x="32" y="154"/>
                    <a:pt x="33" y="154"/>
                    <a:pt x="34" y="154"/>
                  </a:cubicBezTo>
                  <a:cubicBezTo>
                    <a:pt x="34" y="154"/>
                    <a:pt x="34" y="154"/>
                    <a:pt x="34" y="153"/>
                  </a:cubicBezTo>
                  <a:close/>
                  <a:moveTo>
                    <a:pt x="48" y="157"/>
                  </a:moveTo>
                  <a:cubicBezTo>
                    <a:pt x="38" y="157"/>
                    <a:pt x="33" y="166"/>
                    <a:pt x="33" y="171"/>
                  </a:cubicBezTo>
                  <a:cubicBezTo>
                    <a:pt x="33" y="178"/>
                    <a:pt x="38" y="185"/>
                    <a:pt x="48" y="185"/>
                  </a:cubicBezTo>
                  <a:cubicBezTo>
                    <a:pt x="57" y="185"/>
                    <a:pt x="63" y="179"/>
                    <a:pt x="63" y="171"/>
                  </a:cubicBezTo>
                  <a:cubicBezTo>
                    <a:pt x="63" y="163"/>
                    <a:pt x="56" y="157"/>
                    <a:pt x="48" y="157"/>
                  </a:cubicBezTo>
                  <a:close/>
                  <a:moveTo>
                    <a:pt x="49" y="184"/>
                  </a:moveTo>
                  <a:cubicBezTo>
                    <a:pt x="42" y="184"/>
                    <a:pt x="37" y="179"/>
                    <a:pt x="37" y="170"/>
                  </a:cubicBezTo>
                  <a:cubicBezTo>
                    <a:pt x="37" y="163"/>
                    <a:pt x="42" y="159"/>
                    <a:pt x="48" y="159"/>
                  </a:cubicBezTo>
                  <a:cubicBezTo>
                    <a:pt x="54" y="159"/>
                    <a:pt x="59" y="163"/>
                    <a:pt x="59" y="172"/>
                  </a:cubicBezTo>
                  <a:cubicBezTo>
                    <a:pt x="59" y="182"/>
                    <a:pt x="52" y="184"/>
                    <a:pt x="49" y="184"/>
                  </a:cubicBezTo>
                  <a:close/>
                  <a:moveTo>
                    <a:pt x="94" y="158"/>
                  </a:moveTo>
                  <a:cubicBezTo>
                    <a:pt x="92" y="158"/>
                    <a:pt x="91" y="158"/>
                    <a:pt x="90" y="158"/>
                  </a:cubicBezTo>
                  <a:cubicBezTo>
                    <a:pt x="90" y="158"/>
                    <a:pt x="88" y="158"/>
                    <a:pt x="86" y="158"/>
                  </a:cubicBezTo>
                  <a:cubicBezTo>
                    <a:pt x="86" y="158"/>
                    <a:pt x="86" y="158"/>
                    <a:pt x="86" y="158"/>
                  </a:cubicBezTo>
                  <a:cubicBezTo>
                    <a:pt x="86" y="158"/>
                    <a:pt x="86" y="159"/>
                    <a:pt x="86" y="159"/>
                  </a:cubicBezTo>
                  <a:cubicBezTo>
                    <a:pt x="86" y="159"/>
                    <a:pt x="87" y="159"/>
                    <a:pt x="87" y="159"/>
                  </a:cubicBezTo>
                  <a:cubicBezTo>
                    <a:pt x="89" y="159"/>
                    <a:pt x="89" y="159"/>
                    <a:pt x="89" y="161"/>
                  </a:cubicBezTo>
                  <a:cubicBezTo>
                    <a:pt x="89" y="162"/>
                    <a:pt x="89" y="163"/>
                    <a:pt x="89" y="168"/>
                  </a:cubicBezTo>
                  <a:cubicBezTo>
                    <a:pt x="89" y="173"/>
                    <a:pt x="89" y="173"/>
                    <a:pt x="89" y="173"/>
                  </a:cubicBezTo>
                  <a:cubicBezTo>
                    <a:pt x="89" y="176"/>
                    <a:pt x="89" y="179"/>
                    <a:pt x="87" y="181"/>
                  </a:cubicBezTo>
                  <a:cubicBezTo>
                    <a:pt x="86" y="183"/>
                    <a:pt x="83" y="184"/>
                    <a:pt x="81" y="184"/>
                  </a:cubicBezTo>
                  <a:cubicBezTo>
                    <a:pt x="79" y="184"/>
                    <a:pt x="77" y="184"/>
                    <a:pt x="76" y="182"/>
                  </a:cubicBezTo>
                  <a:cubicBezTo>
                    <a:pt x="74" y="181"/>
                    <a:pt x="73" y="178"/>
                    <a:pt x="73" y="173"/>
                  </a:cubicBezTo>
                  <a:cubicBezTo>
                    <a:pt x="73" y="168"/>
                    <a:pt x="73" y="168"/>
                    <a:pt x="73" y="168"/>
                  </a:cubicBezTo>
                  <a:cubicBezTo>
                    <a:pt x="73" y="163"/>
                    <a:pt x="73" y="162"/>
                    <a:pt x="73" y="161"/>
                  </a:cubicBezTo>
                  <a:cubicBezTo>
                    <a:pt x="73" y="159"/>
                    <a:pt x="73" y="159"/>
                    <a:pt x="74" y="159"/>
                  </a:cubicBezTo>
                  <a:cubicBezTo>
                    <a:pt x="75" y="159"/>
                    <a:pt x="75" y="159"/>
                    <a:pt x="75" y="159"/>
                  </a:cubicBezTo>
                  <a:cubicBezTo>
                    <a:pt x="75" y="159"/>
                    <a:pt x="76" y="158"/>
                    <a:pt x="76" y="158"/>
                  </a:cubicBezTo>
                  <a:cubicBezTo>
                    <a:pt x="76" y="158"/>
                    <a:pt x="75" y="158"/>
                    <a:pt x="75" y="158"/>
                  </a:cubicBezTo>
                  <a:cubicBezTo>
                    <a:pt x="74" y="158"/>
                    <a:pt x="72" y="158"/>
                    <a:pt x="71" y="158"/>
                  </a:cubicBezTo>
                  <a:cubicBezTo>
                    <a:pt x="71" y="158"/>
                    <a:pt x="69" y="158"/>
                    <a:pt x="67" y="158"/>
                  </a:cubicBezTo>
                  <a:cubicBezTo>
                    <a:pt x="67" y="158"/>
                    <a:pt x="66" y="158"/>
                    <a:pt x="66" y="158"/>
                  </a:cubicBezTo>
                  <a:cubicBezTo>
                    <a:pt x="66" y="158"/>
                    <a:pt x="67" y="159"/>
                    <a:pt x="67" y="159"/>
                  </a:cubicBezTo>
                  <a:cubicBezTo>
                    <a:pt x="67" y="159"/>
                    <a:pt x="68" y="159"/>
                    <a:pt x="68" y="159"/>
                  </a:cubicBezTo>
                  <a:cubicBezTo>
                    <a:pt x="69" y="159"/>
                    <a:pt x="69" y="159"/>
                    <a:pt x="69" y="161"/>
                  </a:cubicBezTo>
                  <a:cubicBezTo>
                    <a:pt x="69" y="162"/>
                    <a:pt x="69" y="163"/>
                    <a:pt x="69" y="168"/>
                  </a:cubicBezTo>
                  <a:cubicBezTo>
                    <a:pt x="69" y="174"/>
                    <a:pt x="69" y="174"/>
                    <a:pt x="69" y="174"/>
                  </a:cubicBezTo>
                  <a:cubicBezTo>
                    <a:pt x="69" y="179"/>
                    <a:pt x="71" y="181"/>
                    <a:pt x="73" y="183"/>
                  </a:cubicBezTo>
                  <a:cubicBezTo>
                    <a:pt x="75" y="185"/>
                    <a:pt x="79" y="185"/>
                    <a:pt x="80" y="185"/>
                  </a:cubicBezTo>
                  <a:cubicBezTo>
                    <a:pt x="83" y="185"/>
                    <a:pt x="85" y="185"/>
                    <a:pt x="88" y="183"/>
                  </a:cubicBezTo>
                  <a:cubicBezTo>
                    <a:pt x="91" y="180"/>
                    <a:pt x="92" y="176"/>
                    <a:pt x="92" y="172"/>
                  </a:cubicBezTo>
                  <a:cubicBezTo>
                    <a:pt x="92" y="168"/>
                    <a:pt x="92" y="168"/>
                    <a:pt x="92" y="168"/>
                  </a:cubicBezTo>
                  <a:cubicBezTo>
                    <a:pt x="92" y="163"/>
                    <a:pt x="92" y="162"/>
                    <a:pt x="92" y="161"/>
                  </a:cubicBezTo>
                  <a:cubicBezTo>
                    <a:pt x="92" y="159"/>
                    <a:pt x="92" y="159"/>
                    <a:pt x="93" y="159"/>
                  </a:cubicBezTo>
                  <a:cubicBezTo>
                    <a:pt x="93" y="159"/>
                    <a:pt x="94" y="159"/>
                    <a:pt x="94" y="159"/>
                  </a:cubicBezTo>
                  <a:cubicBezTo>
                    <a:pt x="94" y="159"/>
                    <a:pt x="94" y="158"/>
                    <a:pt x="94" y="158"/>
                  </a:cubicBezTo>
                  <a:cubicBezTo>
                    <a:pt x="94" y="158"/>
                    <a:pt x="94" y="158"/>
                    <a:pt x="94" y="158"/>
                  </a:cubicBezTo>
                  <a:close/>
                  <a:moveTo>
                    <a:pt x="246" y="172"/>
                  </a:moveTo>
                  <a:cubicBezTo>
                    <a:pt x="245" y="172"/>
                    <a:pt x="243" y="172"/>
                    <a:pt x="243" y="172"/>
                  </a:cubicBezTo>
                  <a:cubicBezTo>
                    <a:pt x="242" y="172"/>
                    <a:pt x="240" y="172"/>
                    <a:pt x="238" y="172"/>
                  </a:cubicBezTo>
                  <a:cubicBezTo>
                    <a:pt x="238" y="172"/>
                    <a:pt x="238" y="172"/>
                    <a:pt x="238" y="172"/>
                  </a:cubicBezTo>
                  <a:cubicBezTo>
                    <a:pt x="238" y="172"/>
                    <a:pt x="238" y="172"/>
                    <a:pt x="238" y="172"/>
                  </a:cubicBezTo>
                  <a:cubicBezTo>
                    <a:pt x="238" y="172"/>
                    <a:pt x="239" y="172"/>
                    <a:pt x="239" y="172"/>
                  </a:cubicBezTo>
                  <a:cubicBezTo>
                    <a:pt x="241" y="173"/>
                    <a:pt x="241" y="173"/>
                    <a:pt x="241" y="176"/>
                  </a:cubicBezTo>
                  <a:cubicBezTo>
                    <a:pt x="241" y="182"/>
                    <a:pt x="241" y="182"/>
                    <a:pt x="241" y="182"/>
                  </a:cubicBezTo>
                  <a:cubicBezTo>
                    <a:pt x="241" y="183"/>
                    <a:pt x="241" y="183"/>
                    <a:pt x="240" y="183"/>
                  </a:cubicBezTo>
                  <a:cubicBezTo>
                    <a:pt x="239" y="184"/>
                    <a:pt x="237" y="184"/>
                    <a:pt x="236" y="184"/>
                  </a:cubicBezTo>
                  <a:cubicBezTo>
                    <a:pt x="233" y="184"/>
                    <a:pt x="230" y="183"/>
                    <a:pt x="227" y="180"/>
                  </a:cubicBezTo>
                  <a:cubicBezTo>
                    <a:pt x="225" y="179"/>
                    <a:pt x="223" y="175"/>
                    <a:pt x="223" y="170"/>
                  </a:cubicBezTo>
                  <a:cubicBezTo>
                    <a:pt x="223" y="166"/>
                    <a:pt x="224" y="163"/>
                    <a:pt x="226" y="161"/>
                  </a:cubicBezTo>
                  <a:cubicBezTo>
                    <a:pt x="229" y="159"/>
                    <a:pt x="232" y="159"/>
                    <a:pt x="234" y="159"/>
                  </a:cubicBezTo>
                  <a:cubicBezTo>
                    <a:pt x="239" y="159"/>
                    <a:pt x="242" y="160"/>
                    <a:pt x="243" y="162"/>
                  </a:cubicBezTo>
                  <a:cubicBezTo>
                    <a:pt x="243" y="162"/>
                    <a:pt x="243" y="164"/>
                    <a:pt x="243" y="164"/>
                  </a:cubicBezTo>
                  <a:cubicBezTo>
                    <a:pt x="243" y="164"/>
                    <a:pt x="244" y="165"/>
                    <a:pt x="244" y="165"/>
                  </a:cubicBezTo>
                  <a:cubicBezTo>
                    <a:pt x="244" y="165"/>
                    <a:pt x="244" y="164"/>
                    <a:pt x="244" y="164"/>
                  </a:cubicBezTo>
                  <a:cubicBezTo>
                    <a:pt x="244" y="160"/>
                    <a:pt x="244" y="159"/>
                    <a:pt x="244" y="159"/>
                  </a:cubicBezTo>
                  <a:cubicBezTo>
                    <a:pt x="244" y="159"/>
                    <a:pt x="244" y="158"/>
                    <a:pt x="244" y="158"/>
                  </a:cubicBezTo>
                  <a:cubicBezTo>
                    <a:pt x="243" y="158"/>
                    <a:pt x="242" y="158"/>
                    <a:pt x="241" y="158"/>
                  </a:cubicBezTo>
                  <a:cubicBezTo>
                    <a:pt x="240" y="158"/>
                    <a:pt x="238" y="157"/>
                    <a:pt x="235" y="157"/>
                  </a:cubicBezTo>
                  <a:cubicBezTo>
                    <a:pt x="232" y="157"/>
                    <a:pt x="229" y="158"/>
                    <a:pt x="225" y="160"/>
                  </a:cubicBezTo>
                  <a:cubicBezTo>
                    <a:pt x="222" y="162"/>
                    <a:pt x="219" y="166"/>
                    <a:pt x="219" y="171"/>
                  </a:cubicBezTo>
                  <a:cubicBezTo>
                    <a:pt x="219" y="176"/>
                    <a:pt x="221" y="180"/>
                    <a:pt x="224" y="182"/>
                  </a:cubicBezTo>
                  <a:cubicBezTo>
                    <a:pt x="228" y="185"/>
                    <a:pt x="233" y="185"/>
                    <a:pt x="236" y="185"/>
                  </a:cubicBezTo>
                  <a:cubicBezTo>
                    <a:pt x="238" y="185"/>
                    <a:pt x="241" y="185"/>
                    <a:pt x="244" y="184"/>
                  </a:cubicBezTo>
                  <a:cubicBezTo>
                    <a:pt x="244" y="184"/>
                    <a:pt x="244" y="184"/>
                    <a:pt x="244" y="182"/>
                  </a:cubicBezTo>
                  <a:cubicBezTo>
                    <a:pt x="244" y="178"/>
                    <a:pt x="244" y="178"/>
                    <a:pt x="244" y="178"/>
                  </a:cubicBezTo>
                  <a:cubicBezTo>
                    <a:pt x="244" y="176"/>
                    <a:pt x="244" y="175"/>
                    <a:pt x="244" y="174"/>
                  </a:cubicBezTo>
                  <a:cubicBezTo>
                    <a:pt x="244" y="173"/>
                    <a:pt x="245" y="172"/>
                    <a:pt x="246" y="172"/>
                  </a:cubicBezTo>
                  <a:cubicBezTo>
                    <a:pt x="246" y="172"/>
                    <a:pt x="246" y="172"/>
                    <a:pt x="247" y="172"/>
                  </a:cubicBezTo>
                  <a:cubicBezTo>
                    <a:pt x="247" y="172"/>
                    <a:pt x="247" y="172"/>
                    <a:pt x="247" y="172"/>
                  </a:cubicBezTo>
                  <a:cubicBezTo>
                    <a:pt x="247" y="172"/>
                    <a:pt x="247" y="172"/>
                    <a:pt x="246" y="172"/>
                  </a:cubicBezTo>
                  <a:close/>
                  <a:moveTo>
                    <a:pt x="372" y="180"/>
                  </a:moveTo>
                  <a:cubicBezTo>
                    <a:pt x="372" y="180"/>
                    <a:pt x="372" y="180"/>
                    <a:pt x="372" y="181"/>
                  </a:cubicBezTo>
                  <a:cubicBezTo>
                    <a:pt x="371" y="182"/>
                    <a:pt x="371" y="183"/>
                    <a:pt x="370" y="183"/>
                  </a:cubicBezTo>
                  <a:cubicBezTo>
                    <a:pt x="369" y="184"/>
                    <a:pt x="367" y="184"/>
                    <a:pt x="366" y="184"/>
                  </a:cubicBezTo>
                  <a:cubicBezTo>
                    <a:pt x="363" y="184"/>
                    <a:pt x="362" y="183"/>
                    <a:pt x="362" y="181"/>
                  </a:cubicBezTo>
                  <a:cubicBezTo>
                    <a:pt x="362" y="180"/>
                    <a:pt x="362" y="176"/>
                    <a:pt x="362" y="175"/>
                  </a:cubicBezTo>
                  <a:cubicBezTo>
                    <a:pt x="362" y="172"/>
                    <a:pt x="362" y="172"/>
                    <a:pt x="362" y="172"/>
                  </a:cubicBezTo>
                  <a:cubicBezTo>
                    <a:pt x="362" y="171"/>
                    <a:pt x="362" y="171"/>
                    <a:pt x="362" y="171"/>
                  </a:cubicBezTo>
                  <a:cubicBezTo>
                    <a:pt x="363" y="171"/>
                    <a:pt x="367" y="171"/>
                    <a:pt x="368" y="172"/>
                  </a:cubicBezTo>
                  <a:cubicBezTo>
                    <a:pt x="369" y="172"/>
                    <a:pt x="369" y="172"/>
                    <a:pt x="370" y="173"/>
                  </a:cubicBezTo>
                  <a:cubicBezTo>
                    <a:pt x="370" y="173"/>
                    <a:pt x="370" y="173"/>
                    <a:pt x="370" y="174"/>
                  </a:cubicBezTo>
                  <a:cubicBezTo>
                    <a:pt x="370" y="174"/>
                    <a:pt x="370" y="174"/>
                    <a:pt x="370" y="174"/>
                  </a:cubicBezTo>
                  <a:cubicBezTo>
                    <a:pt x="370" y="174"/>
                    <a:pt x="370" y="174"/>
                    <a:pt x="370" y="173"/>
                  </a:cubicBezTo>
                  <a:cubicBezTo>
                    <a:pt x="370" y="173"/>
                    <a:pt x="370" y="172"/>
                    <a:pt x="370" y="171"/>
                  </a:cubicBezTo>
                  <a:cubicBezTo>
                    <a:pt x="371" y="170"/>
                    <a:pt x="371" y="169"/>
                    <a:pt x="371" y="169"/>
                  </a:cubicBezTo>
                  <a:cubicBezTo>
                    <a:pt x="371" y="169"/>
                    <a:pt x="371" y="169"/>
                    <a:pt x="371" y="169"/>
                  </a:cubicBezTo>
                  <a:cubicBezTo>
                    <a:pt x="370" y="169"/>
                    <a:pt x="370" y="169"/>
                    <a:pt x="370" y="169"/>
                  </a:cubicBezTo>
                  <a:cubicBezTo>
                    <a:pt x="370" y="170"/>
                    <a:pt x="369" y="170"/>
                    <a:pt x="368" y="170"/>
                  </a:cubicBezTo>
                  <a:cubicBezTo>
                    <a:pt x="367" y="170"/>
                    <a:pt x="362" y="170"/>
                    <a:pt x="362" y="170"/>
                  </a:cubicBezTo>
                  <a:cubicBezTo>
                    <a:pt x="362" y="170"/>
                    <a:pt x="362" y="170"/>
                    <a:pt x="362" y="170"/>
                  </a:cubicBezTo>
                  <a:cubicBezTo>
                    <a:pt x="362" y="160"/>
                    <a:pt x="362" y="160"/>
                    <a:pt x="362" y="160"/>
                  </a:cubicBezTo>
                  <a:cubicBezTo>
                    <a:pt x="362" y="160"/>
                    <a:pt x="362" y="159"/>
                    <a:pt x="362" y="159"/>
                  </a:cubicBezTo>
                  <a:cubicBezTo>
                    <a:pt x="362" y="159"/>
                    <a:pt x="367" y="159"/>
                    <a:pt x="367" y="160"/>
                  </a:cubicBezTo>
                  <a:cubicBezTo>
                    <a:pt x="369" y="160"/>
                    <a:pt x="370" y="160"/>
                    <a:pt x="370" y="161"/>
                  </a:cubicBezTo>
                  <a:cubicBezTo>
                    <a:pt x="370" y="161"/>
                    <a:pt x="370" y="162"/>
                    <a:pt x="370" y="162"/>
                  </a:cubicBezTo>
                  <a:cubicBezTo>
                    <a:pt x="370" y="162"/>
                    <a:pt x="370" y="162"/>
                    <a:pt x="370" y="162"/>
                  </a:cubicBezTo>
                  <a:cubicBezTo>
                    <a:pt x="371" y="162"/>
                    <a:pt x="371" y="162"/>
                    <a:pt x="371" y="162"/>
                  </a:cubicBezTo>
                  <a:cubicBezTo>
                    <a:pt x="371" y="162"/>
                    <a:pt x="371" y="160"/>
                    <a:pt x="371" y="160"/>
                  </a:cubicBezTo>
                  <a:cubicBezTo>
                    <a:pt x="371" y="159"/>
                    <a:pt x="371" y="158"/>
                    <a:pt x="371" y="158"/>
                  </a:cubicBezTo>
                  <a:cubicBezTo>
                    <a:pt x="371" y="158"/>
                    <a:pt x="371" y="158"/>
                    <a:pt x="371" y="158"/>
                  </a:cubicBezTo>
                  <a:cubicBezTo>
                    <a:pt x="371" y="158"/>
                    <a:pt x="371" y="158"/>
                    <a:pt x="371" y="158"/>
                  </a:cubicBezTo>
                  <a:cubicBezTo>
                    <a:pt x="370" y="158"/>
                    <a:pt x="370" y="158"/>
                    <a:pt x="369" y="158"/>
                  </a:cubicBezTo>
                  <a:cubicBezTo>
                    <a:pt x="368" y="158"/>
                    <a:pt x="360" y="158"/>
                    <a:pt x="360" y="158"/>
                  </a:cubicBezTo>
                  <a:cubicBezTo>
                    <a:pt x="360" y="158"/>
                    <a:pt x="358" y="158"/>
                    <a:pt x="356" y="158"/>
                  </a:cubicBezTo>
                  <a:cubicBezTo>
                    <a:pt x="355" y="158"/>
                    <a:pt x="355" y="158"/>
                    <a:pt x="355" y="158"/>
                  </a:cubicBezTo>
                  <a:cubicBezTo>
                    <a:pt x="355" y="158"/>
                    <a:pt x="355" y="159"/>
                    <a:pt x="356" y="159"/>
                  </a:cubicBezTo>
                  <a:cubicBezTo>
                    <a:pt x="356" y="159"/>
                    <a:pt x="357" y="159"/>
                    <a:pt x="357" y="159"/>
                  </a:cubicBezTo>
                  <a:cubicBezTo>
                    <a:pt x="358" y="159"/>
                    <a:pt x="358" y="159"/>
                    <a:pt x="358" y="161"/>
                  </a:cubicBezTo>
                  <a:cubicBezTo>
                    <a:pt x="358" y="162"/>
                    <a:pt x="358" y="163"/>
                    <a:pt x="358" y="168"/>
                  </a:cubicBezTo>
                  <a:cubicBezTo>
                    <a:pt x="358" y="175"/>
                    <a:pt x="358" y="175"/>
                    <a:pt x="358" y="175"/>
                  </a:cubicBezTo>
                  <a:cubicBezTo>
                    <a:pt x="358" y="178"/>
                    <a:pt x="358" y="181"/>
                    <a:pt x="358" y="182"/>
                  </a:cubicBezTo>
                  <a:cubicBezTo>
                    <a:pt x="358" y="183"/>
                    <a:pt x="358" y="184"/>
                    <a:pt x="357" y="184"/>
                  </a:cubicBezTo>
                  <a:cubicBezTo>
                    <a:pt x="357" y="184"/>
                    <a:pt x="356" y="184"/>
                    <a:pt x="356" y="184"/>
                  </a:cubicBezTo>
                  <a:cubicBezTo>
                    <a:pt x="356" y="184"/>
                    <a:pt x="356" y="185"/>
                    <a:pt x="356" y="185"/>
                  </a:cubicBezTo>
                  <a:cubicBezTo>
                    <a:pt x="356" y="185"/>
                    <a:pt x="356" y="185"/>
                    <a:pt x="356" y="185"/>
                  </a:cubicBezTo>
                  <a:cubicBezTo>
                    <a:pt x="357" y="185"/>
                    <a:pt x="358" y="185"/>
                    <a:pt x="359" y="185"/>
                  </a:cubicBezTo>
                  <a:cubicBezTo>
                    <a:pt x="359" y="185"/>
                    <a:pt x="360" y="185"/>
                    <a:pt x="360" y="185"/>
                  </a:cubicBezTo>
                  <a:cubicBezTo>
                    <a:pt x="361" y="185"/>
                    <a:pt x="362" y="185"/>
                    <a:pt x="363" y="185"/>
                  </a:cubicBezTo>
                  <a:cubicBezTo>
                    <a:pt x="365" y="185"/>
                    <a:pt x="367" y="185"/>
                    <a:pt x="370" y="185"/>
                  </a:cubicBezTo>
                  <a:cubicBezTo>
                    <a:pt x="371" y="185"/>
                    <a:pt x="371" y="185"/>
                    <a:pt x="372" y="184"/>
                  </a:cubicBezTo>
                  <a:cubicBezTo>
                    <a:pt x="372" y="183"/>
                    <a:pt x="372" y="181"/>
                    <a:pt x="372" y="181"/>
                  </a:cubicBezTo>
                  <a:cubicBezTo>
                    <a:pt x="372" y="180"/>
                    <a:pt x="372" y="180"/>
                    <a:pt x="372" y="180"/>
                  </a:cubicBezTo>
                  <a:close/>
                  <a:moveTo>
                    <a:pt x="501" y="180"/>
                  </a:moveTo>
                  <a:cubicBezTo>
                    <a:pt x="500" y="180"/>
                    <a:pt x="500" y="180"/>
                    <a:pt x="500" y="181"/>
                  </a:cubicBezTo>
                  <a:cubicBezTo>
                    <a:pt x="500" y="182"/>
                    <a:pt x="500" y="183"/>
                    <a:pt x="499" y="183"/>
                  </a:cubicBezTo>
                  <a:cubicBezTo>
                    <a:pt x="498" y="184"/>
                    <a:pt x="496" y="184"/>
                    <a:pt x="495" y="184"/>
                  </a:cubicBezTo>
                  <a:cubicBezTo>
                    <a:pt x="491" y="184"/>
                    <a:pt x="491" y="183"/>
                    <a:pt x="491" y="181"/>
                  </a:cubicBezTo>
                  <a:cubicBezTo>
                    <a:pt x="490" y="180"/>
                    <a:pt x="491" y="176"/>
                    <a:pt x="491" y="175"/>
                  </a:cubicBezTo>
                  <a:cubicBezTo>
                    <a:pt x="491" y="172"/>
                    <a:pt x="491" y="172"/>
                    <a:pt x="491" y="172"/>
                  </a:cubicBezTo>
                  <a:cubicBezTo>
                    <a:pt x="491" y="171"/>
                    <a:pt x="491" y="171"/>
                    <a:pt x="491" y="171"/>
                  </a:cubicBezTo>
                  <a:cubicBezTo>
                    <a:pt x="491" y="171"/>
                    <a:pt x="495" y="171"/>
                    <a:pt x="496" y="172"/>
                  </a:cubicBezTo>
                  <a:cubicBezTo>
                    <a:pt x="498" y="172"/>
                    <a:pt x="498" y="172"/>
                    <a:pt x="498" y="173"/>
                  </a:cubicBezTo>
                  <a:cubicBezTo>
                    <a:pt x="498" y="173"/>
                    <a:pt x="498" y="173"/>
                    <a:pt x="498" y="174"/>
                  </a:cubicBezTo>
                  <a:cubicBezTo>
                    <a:pt x="498" y="174"/>
                    <a:pt x="498" y="174"/>
                    <a:pt x="499" y="174"/>
                  </a:cubicBezTo>
                  <a:cubicBezTo>
                    <a:pt x="499" y="174"/>
                    <a:pt x="499" y="174"/>
                    <a:pt x="499" y="173"/>
                  </a:cubicBezTo>
                  <a:cubicBezTo>
                    <a:pt x="499" y="173"/>
                    <a:pt x="499" y="172"/>
                    <a:pt x="499" y="171"/>
                  </a:cubicBezTo>
                  <a:cubicBezTo>
                    <a:pt x="499" y="170"/>
                    <a:pt x="499" y="169"/>
                    <a:pt x="499" y="169"/>
                  </a:cubicBezTo>
                  <a:cubicBezTo>
                    <a:pt x="499" y="169"/>
                    <a:pt x="499" y="169"/>
                    <a:pt x="499" y="169"/>
                  </a:cubicBezTo>
                  <a:cubicBezTo>
                    <a:pt x="499" y="169"/>
                    <a:pt x="499" y="169"/>
                    <a:pt x="499" y="169"/>
                  </a:cubicBezTo>
                  <a:cubicBezTo>
                    <a:pt x="498" y="170"/>
                    <a:pt x="498" y="170"/>
                    <a:pt x="497" y="170"/>
                  </a:cubicBezTo>
                  <a:cubicBezTo>
                    <a:pt x="496" y="170"/>
                    <a:pt x="491" y="170"/>
                    <a:pt x="491" y="170"/>
                  </a:cubicBezTo>
                  <a:cubicBezTo>
                    <a:pt x="491" y="170"/>
                    <a:pt x="491" y="170"/>
                    <a:pt x="491" y="170"/>
                  </a:cubicBezTo>
                  <a:cubicBezTo>
                    <a:pt x="491" y="160"/>
                    <a:pt x="491" y="160"/>
                    <a:pt x="491" y="160"/>
                  </a:cubicBezTo>
                  <a:cubicBezTo>
                    <a:pt x="491" y="160"/>
                    <a:pt x="491" y="159"/>
                    <a:pt x="491" y="159"/>
                  </a:cubicBezTo>
                  <a:cubicBezTo>
                    <a:pt x="491" y="159"/>
                    <a:pt x="495" y="159"/>
                    <a:pt x="496" y="160"/>
                  </a:cubicBezTo>
                  <a:cubicBezTo>
                    <a:pt x="498" y="160"/>
                    <a:pt x="498" y="160"/>
                    <a:pt x="499" y="161"/>
                  </a:cubicBezTo>
                  <a:cubicBezTo>
                    <a:pt x="499" y="161"/>
                    <a:pt x="499" y="162"/>
                    <a:pt x="499" y="162"/>
                  </a:cubicBezTo>
                  <a:cubicBezTo>
                    <a:pt x="499" y="162"/>
                    <a:pt x="499" y="162"/>
                    <a:pt x="499" y="162"/>
                  </a:cubicBezTo>
                  <a:cubicBezTo>
                    <a:pt x="499" y="162"/>
                    <a:pt x="499" y="162"/>
                    <a:pt x="500" y="162"/>
                  </a:cubicBezTo>
                  <a:cubicBezTo>
                    <a:pt x="500" y="162"/>
                    <a:pt x="500" y="160"/>
                    <a:pt x="500" y="160"/>
                  </a:cubicBezTo>
                  <a:cubicBezTo>
                    <a:pt x="500" y="159"/>
                    <a:pt x="500" y="158"/>
                    <a:pt x="500" y="158"/>
                  </a:cubicBezTo>
                  <a:cubicBezTo>
                    <a:pt x="500" y="158"/>
                    <a:pt x="500" y="158"/>
                    <a:pt x="500" y="158"/>
                  </a:cubicBezTo>
                  <a:cubicBezTo>
                    <a:pt x="500" y="158"/>
                    <a:pt x="500" y="158"/>
                    <a:pt x="499" y="158"/>
                  </a:cubicBezTo>
                  <a:cubicBezTo>
                    <a:pt x="499" y="158"/>
                    <a:pt x="498" y="158"/>
                    <a:pt x="498" y="158"/>
                  </a:cubicBezTo>
                  <a:cubicBezTo>
                    <a:pt x="497" y="158"/>
                    <a:pt x="489" y="158"/>
                    <a:pt x="489" y="158"/>
                  </a:cubicBezTo>
                  <a:cubicBezTo>
                    <a:pt x="489" y="158"/>
                    <a:pt x="486" y="158"/>
                    <a:pt x="485" y="158"/>
                  </a:cubicBezTo>
                  <a:cubicBezTo>
                    <a:pt x="484" y="158"/>
                    <a:pt x="484" y="158"/>
                    <a:pt x="484" y="158"/>
                  </a:cubicBezTo>
                  <a:cubicBezTo>
                    <a:pt x="484" y="158"/>
                    <a:pt x="484" y="159"/>
                    <a:pt x="484" y="159"/>
                  </a:cubicBezTo>
                  <a:cubicBezTo>
                    <a:pt x="485" y="159"/>
                    <a:pt x="485" y="159"/>
                    <a:pt x="486" y="159"/>
                  </a:cubicBezTo>
                  <a:cubicBezTo>
                    <a:pt x="487" y="159"/>
                    <a:pt x="487" y="159"/>
                    <a:pt x="487" y="161"/>
                  </a:cubicBezTo>
                  <a:cubicBezTo>
                    <a:pt x="487" y="162"/>
                    <a:pt x="487" y="163"/>
                    <a:pt x="487" y="168"/>
                  </a:cubicBezTo>
                  <a:cubicBezTo>
                    <a:pt x="487" y="175"/>
                    <a:pt x="487" y="175"/>
                    <a:pt x="487" y="175"/>
                  </a:cubicBezTo>
                  <a:cubicBezTo>
                    <a:pt x="487" y="178"/>
                    <a:pt x="487" y="181"/>
                    <a:pt x="487" y="182"/>
                  </a:cubicBezTo>
                  <a:cubicBezTo>
                    <a:pt x="487" y="183"/>
                    <a:pt x="487" y="184"/>
                    <a:pt x="486" y="184"/>
                  </a:cubicBezTo>
                  <a:cubicBezTo>
                    <a:pt x="486" y="184"/>
                    <a:pt x="485" y="184"/>
                    <a:pt x="485" y="184"/>
                  </a:cubicBezTo>
                  <a:cubicBezTo>
                    <a:pt x="485" y="184"/>
                    <a:pt x="485" y="185"/>
                    <a:pt x="485" y="185"/>
                  </a:cubicBezTo>
                  <a:cubicBezTo>
                    <a:pt x="485" y="185"/>
                    <a:pt x="485" y="185"/>
                    <a:pt x="485" y="185"/>
                  </a:cubicBezTo>
                  <a:cubicBezTo>
                    <a:pt x="486" y="185"/>
                    <a:pt x="487" y="185"/>
                    <a:pt x="487" y="185"/>
                  </a:cubicBezTo>
                  <a:cubicBezTo>
                    <a:pt x="488" y="185"/>
                    <a:pt x="489" y="185"/>
                    <a:pt x="489" y="185"/>
                  </a:cubicBezTo>
                  <a:cubicBezTo>
                    <a:pt x="489" y="185"/>
                    <a:pt x="490" y="185"/>
                    <a:pt x="492" y="185"/>
                  </a:cubicBezTo>
                  <a:cubicBezTo>
                    <a:pt x="493" y="185"/>
                    <a:pt x="496" y="185"/>
                    <a:pt x="498" y="185"/>
                  </a:cubicBezTo>
                  <a:cubicBezTo>
                    <a:pt x="500" y="185"/>
                    <a:pt x="500" y="185"/>
                    <a:pt x="500" y="184"/>
                  </a:cubicBezTo>
                  <a:cubicBezTo>
                    <a:pt x="501" y="183"/>
                    <a:pt x="501" y="181"/>
                    <a:pt x="501" y="181"/>
                  </a:cubicBezTo>
                  <a:cubicBezTo>
                    <a:pt x="501" y="180"/>
                    <a:pt x="501" y="180"/>
                    <a:pt x="501" y="180"/>
                  </a:cubicBezTo>
                  <a:close/>
                  <a:moveTo>
                    <a:pt x="425" y="158"/>
                  </a:moveTo>
                  <a:cubicBezTo>
                    <a:pt x="425" y="158"/>
                    <a:pt x="425" y="158"/>
                    <a:pt x="424" y="158"/>
                  </a:cubicBezTo>
                  <a:cubicBezTo>
                    <a:pt x="424" y="158"/>
                    <a:pt x="423" y="158"/>
                    <a:pt x="422" y="158"/>
                  </a:cubicBezTo>
                  <a:cubicBezTo>
                    <a:pt x="408" y="158"/>
                    <a:pt x="408" y="158"/>
                    <a:pt x="408" y="158"/>
                  </a:cubicBezTo>
                  <a:cubicBezTo>
                    <a:pt x="407" y="158"/>
                    <a:pt x="406" y="158"/>
                    <a:pt x="405" y="158"/>
                  </a:cubicBezTo>
                  <a:cubicBezTo>
                    <a:pt x="404" y="158"/>
                    <a:pt x="403" y="157"/>
                    <a:pt x="403" y="157"/>
                  </a:cubicBezTo>
                  <a:cubicBezTo>
                    <a:pt x="403" y="157"/>
                    <a:pt x="403" y="158"/>
                    <a:pt x="403" y="158"/>
                  </a:cubicBezTo>
                  <a:cubicBezTo>
                    <a:pt x="403" y="158"/>
                    <a:pt x="402" y="162"/>
                    <a:pt x="402" y="162"/>
                  </a:cubicBezTo>
                  <a:cubicBezTo>
                    <a:pt x="402" y="162"/>
                    <a:pt x="402" y="162"/>
                    <a:pt x="402" y="162"/>
                  </a:cubicBezTo>
                  <a:cubicBezTo>
                    <a:pt x="402" y="162"/>
                    <a:pt x="402" y="162"/>
                    <a:pt x="403" y="162"/>
                  </a:cubicBezTo>
                  <a:cubicBezTo>
                    <a:pt x="403" y="162"/>
                    <a:pt x="403" y="161"/>
                    <a:pt x="403" y="161"/>
                  </a:cubicBezTo>
                  <a:cubicBezTo>
                    <a:pt x="404" y="160"/>
                    <a:pt x="405" y="160"/>
                    <a:pt x="407" y="160"/>
                  </a:cubicBezTo>
                  <a:cubicBezTo>
                    <a:pt x="412" y="160"/>
                    <a:pt x="412" y="160"/>
                    <a:pt x="412" y="160"/>
                  </a:cubicBezTo>
                  <a:cubicBezTo>
                    <a:pt x="412" y="175"/>
                    <a:pt x="412" y="175"/>
                    <a:pt x="412" y="175"/>
                  </a:cubicBezTo>
                  <a:cubicBezTo>
                    <a:pt x="412" y="178"/>
                    <a:pt x="412" y="181"/>
                    <a:pt x="412" y="182"/>
                  </a:cubicBezTo>
                  <a:cubicBezTo>
                    <a:pt x="412" y="183"/>
                    <a:pt x="412" y="184"/>
                    <a:pt x="411" y="184"/>
                  </a:cubicBezTo>
                  <a:cubicBezTo>
                    <a:pt x="411" y="184"/>
                    <a:pt x="410" y="184"/>
                    <a:pt x="410" y="184"/>
                  </a:cubicBezTo>
                  <a:cubicBezTo>
                    <a:pt x="410" y="184"/>
                    <a:pt x="410" y="185"/>
                    <a:pt x="410" y="185"/>
                  </a:cubicBezTo>
                  <a:cubicBezTo>
                    <a:pt x="410" y="185"/>
                    <a:pt x="410" y="185"/>
                    <a:pt x="410" y="185"/>
                  </a:cubicBezTo>
                  <a:cubicBezTo>
                    <a:pt x="411" y="185"/>
                    <a:pt x="414" y="185"/>
                    <a:pt x="414" y="185"/>
                  </a:cubicBezTo>
                  <a:cubicBezTo>
                    <a:pt x="414" y="185"/>
                    <a:pt x="417" y="185"/>
                    <a:pt x="419" y="185"/>
                  </a:cubicBezTo>
                  <a:cubicBezTo>
                    <a:pt x="419" y="185"/>
                    <a:pt x="419" y="185"/>
                    <a:pt x="419" y="185"/>
                  </a:cubicBezTo>
                  <a:cubicBezTo>
                    <a:pt x="419" y="185"/>
                    <a:pt x="419" y="184"/>
                    <a:pt x="419" y="184"/>
                  </a:cubicBezTo>
                  <a:cubicBezTo>
                    <a:pt x="419" y="184"/>
                    <a:pt x="418" y="184"/>
                    <a:pt x="417" y="184"/>
                  </a:cubicBezTo>
                  <a:cubicBezTo>
                    <a:pt x="416" y="184"/>
                    <a:pt x="416" y="183"/>
                    <a:pt x="416" y="182"/>
                  </a:cubicBezTo>
                  <a:cubicBezTo>
                    <a:pt x="416" y="181"/>
                    <a:pt x="416" y="178"/>
                    <a:pt x="416" y="175"/>
                  </a:cubicBezTo>
                  <a:cubicBezTo>
                    <a:pt x="416" y="160"/>
                    <a:pt x="416" y="160"/>
                    <a:pt x="416" y="160"/>
                  </a:cubicBezTo>
                  <a:cubicBezTo>
                    <a:pt x="420" y="160"/>
                    <a:pt x="420" y="160"/>
                    <a:pt x="420" y="160"/>
                  </a:cubicBezTo>
                  <a:cubicBezTo>
                    <a:pt x="424" y="160"/>
                    <a:pt x="425" y="161"/>
                    <a:pt x="425" y="162"/>
                  </a:cubicBezTo>
                  <a:cubicBezTo>
                    <a:pt x="425" y="162"/>
                    <a:pt x="425" y="162"/>
                    <a:pt x="425" y="162"/>
                  </a:cubicBezTo>
                  <a:cubicBezTo>
                    <a:pt x="425" y="163"/>
                    <a:pt x="425" y="163"/>
                    <a:pt x="425" y="163"/>
                  </a:cubicBezTo>
                  <a:cubicBezTo>
                    <a:pt x="425" y="163"/>
                    <a:pt x="425" y="162"/>
                    <a:pt x="425" y="162"/>
                  </a:cubicBezTo>
                  <a:cubicBezTo>
                    <a:pt x="425" y="162"/>
                    <a:pt x="425" y="159"/>
                    <a:pt x="425" y="158"/>
                  </a:cubicBezTo>
                  <a:cubicBezTo>
                    <a:pt x="425" y="158"/>
                    <a:pt x="425" y="158"/>
                    <a:pt x="425" y="158"/>
                  </a:cubicBezTo>
                  <a:close/>
                  <a:moveTo>
                    <a:pt x="351" y="153"/>
                  </a:moveTo>
                  <a:cubicBezTo>
                    <a:pt x="351" y="153"/>
                    <a:pt x="351" y="153"/>
                    <a:pt x="350" y="153"/>
                  </a:cubicBezTo>
                  <a:cubicBezTo>
                    <a:pt x="349" y="153"/>
                    <a:pt x="348" y="153"/>
                    <a:pt x="347" y="153"/>
                  </a:cubicBezTo>
                  <a:cubicBezTo>
                    <a:pt x="331" y="153"/>
                    <a:pt x="331" y="153"/>
                    <a:pt x="331" y="153"/>
                  </a:cubicBezTo>
                  <a:cubicBezTo>
                    <a:pt x="331" y="153"/>
                    <a:pt x="329" y="153"/>
                    <a:pt x="328" y="153"/>
                  </a:cubicBezTo>
                  <a:cubicBezTo>
                    <a:pt x="327" y="153"/>
                    <a:pt x="326" y="153"/>
                    <a:pt x="326" y="153"/>
                  </a:cubicBezTo>
                  <a:cubicBezTo>
                    <a:pt x="326" y="153"/>
                    <a:pt x="326" y="153"/>
                    <a:pt x="326" y="153"/>
                  </a:cubicBezTo>
                  <a:cubicBezTo>
                    <a:pt x="326" y="154"/>
                    <a:pt x="325" y="157"/>
                    <a:pt x="325" y="158"/>
                  </a:cubicBezTo>
                  <a:cubicBezTo>
                    <a:pt x="325" y="158"/>
                    <a:pt x="325" y="158"/>
                    <a:pt x="325" y="158"/>
                  </a:cubicBezTo>
                  <a:cubicBezTo>
                    <a:pt x="325" y="158"/>
                    <a:pt x="325" y="158"/>
                    <a:pt x="325" y="158"/>
                  </a:cubicBezTo>
                  <a:cubicBezTo>
                    <a:pt x="326" y="157"/>
                    <a:pt x="326" y="157"/>
                    <a:pt x="326" y="156"/>
                  </a:cubicBezTo>
                  <a:cubicBezTo>
                    <a:pt x="327" y="155"/>
                    <a:pt x="328" y="155"/>
                    <a:pt x="330" y="155"/>
                  </a:cubicBezTo>
                  <a:cubicBezTo>
                    <a:pt x="337" y="155"/>
                    <a:pt x="337" y="155"/>
                    <a:pt x="337" y="155"/>
                  </a:cubicBezTo>
                  <a:cubicBezTo>
                    <a:pt x="337" y="173"/>
                    <a:pt x="337" y="173"/>
                    <a:pt x="337" y="173"/>
                  </a:cubicBezTo>
                  <a:cubicBezTo>
                    <a:pt x="337" y="177"/>
                    <a:pt x="337" y="180"/>
                    <a:pt x="336" y="182"/>
                  </a:cubicBezTo>
                  <a:cubicBezTo>
                    <a:pt x="336" y="183"/>
                    <a:pt x="336" y="184"/>
                    <a:pt x="335" y="184"/>
                  </a:cubicBezTo>
                  <a:cubicBezTo>
                    <a:pt x="335" y="184"/>
                    <a:pt x="334" y="184"/>
                    <a:pt x="334" y="184"/>
                  </a:cubicBezTo>
                  <a:cubicBezTo>
                    <a:pt x="334" y="184"/>
                    <a:pt x="334" y="184"/>
                    <a:pt x="334" y="185"/>
                  </a:cubicBezTo>
                  <a:cubicBezTo>
                    <a:pt x="334" y="185"/>
                    <a:pt x="334" y="185"/>
                    <a:pt x="334" y="185"/>
                  </a:cubicBezTo>
                  <a:cubicBezTo>
                    <a:pt x="336" y="185"/>
                    <a:pt x="338" y="185"/>
                    <a:pt x="338" y="185"/>
                  </a:cubicBezTo>
                  <a:cubicBezTo>
                    <a:pt x="339" y="185"/>
                    <a:pt x="341" y="185"/>
                    <a:pt x="344" y="185"/>
                  </a:cubicBezTo>
                  <a:cubicBezTo>
                    <a:pt x="344" y="185"/>
                    <a:pt x="344" y="185"/>
                    <a:pt x="344" y="185"/>
                  </a:cubicBezTo>
                  <a:cubicBezTo>
                    <a:pt x="344" y="184"/>
                    <a:pt x="344" y="184"/>
                    <a:pt x="344" y="184"/>
                  </a:cubicBezTo>
                  <a:cubicBezTo>
                    <a:pt x="343" y="184"/>
                    <a:pt x="343" y="184"/>
                    <a:pt x="342" y="184"/>
                  </a:cubicBezTo>
                  <a:cubicBezTo>
                    <a:pt x="341" y="184"/>
                    <a:pt x="340" y="183"/>
                    <a:pt x="340" y="182"/>
                  </a:cubicBezTo>
                  <a:cubicBezTo>
                    <a:pt x="340" y="180"/>
                    <a:pt x="340" y="177"/>
                    <a:pt x="340" y="173"/>
                  </a:cubicBezTo>
                  <a:cubicBezTo>
                    <a:pt x="340" y="155"/>
                    <a:pt x="340" y="155"/>
                    <a:pt x="340" y="155"/>
                  </a:cubicBezTo>
                  <a:cubicBezTo>
                    <a:pt x="345" y="155"/>
                    <a:pt x="345" y="155"/>
                    <a:pt x="345" y="155"/>
                  </a:cubicBezTo>
                  <a:cubicBezTo>
                    <a:pt x="349" y="155"/>
                    <a:pt x="350" y="156"/>
                    <a:pt x="351" y="157"/>
                  </a:cubicBezTo>
                  <a:cubicBezTo>
                    <a:pt x="351" y="158"/>
                    <a:pt x="351" y="158"/>
                    <a:pt x="351" y="158"/>
                  </a:cubicBezTo>
                  <a:cubicBezTo>
                    <a:pt x="351" y="158"/>
                    <a:pt x="351" y="159"/>
                    <a:pt x="351" y="159"/>
                  </a:cubicBezTo>
                  <a:cubicBezTo>
                    <a:pt x="351" y="159"/>
                    <a:pt x="351" y="158"/>
                    <a:pt x="351" y="158"/>
                  </a:cubicBezTo>
                  <a:cubicBezTo>
                    <a:pt x="351" y="158"/>
                    <a:pt x="351" y="155"/>
                    <a:pt x="351" y="153"/>
                  </a:cubicBezTo>
                  <a:cubicBezTo>
                    <a:pt x="351" y="153"/>
                    <a:pt x="351" y="153"/>
                    <a:pt x="351" y="153"/>
                  </a:cubicBezTo>
                  <a:close/>
                  <a:moveTo>
                    <a:pt x="401" y="184"/>
                  </a:moveTo>
                  <a:cubicBezTo>
                    <a:pt x="399" y="184"/>
                    <a:pt x="399" y="183"/>
                    <a:pt x="398" y="183"/>
                  </a:cubicBezTo>
                  <a:cubicBezTo>
                    <a:pt x="398" y="182"/>
                    <a:pt x="391" y="171"/>
                    <a:pt x="391" y="170"/>
                  </a:cubicBezTo>
                  <a:cubicBezTo>
                    <a:pt x="397" y="162"/>
                    <a:pt x="397" y="162"/>
                    <a:pt x="397" y="162"/>
                  </a:cubicBezTo>
                  <a:cubicBezTo>
                    <a:pt x="398" y="160"/>
                    <a:pt x="398" y="159"/>
                    <a:pt x="399" y="159"/>
                  </a:cubicBezTo>
                  <a:cubicBezTo>
                    <a:pt x="400" y="159"/>
                    <a:pt x="400" y="159"/>
                    <a:pt x="401" y="159"/>
                  </a:cubicBezTo>
                  <a:cubicBezTo>
                    <a:pt x="401" y="159"/>
                    <a:pt x="401" y="158"/>
                    <a:pt x="401" y="158"/>
                  </a:cubicBezTo>
                  <a:cubicBezTo>
                    <a:pt x="401" y="158"/>
                    <a:pt x="401" y="158"/>
                    <a:pt x="400" y="158"/>
                  </a:cubicBezTo>
                  <a:cubicBezTo>
                    <a:pt x="399" y="158"/>
                    <a:pt x="398" y="158"/>
                    <a:pt x="397" y="158"/>
                  </a:cubicBezTo>
                  <a:cubicBezTo>
                    <a:pt x="397" y="158"/>
                    <a:pt x="395" y="158"/>
                    <a:pt x="394" y="158"/>
                  </a:cubicBezTo>
                  <a:cubicBezTo>
                    <a:pt x="394" y="158"/>
                    <a:pt x="393" y="158"/>
                    <a:pt x="393" y="158"/>
                  </a:cubicBezTo>
                  <a:cubicBezTo>
                    <a:pt x="393" y="158"/>
                    <a:pt x="393" y="159"/>
                    <a:pt x="394" y="159"/>
                  </a:cubicBezTo>
                  <a:cubicBezTo>
                    <a:pt x="394" y="159"/>
                    <a:pt x="394" y="159"/>
                    <a:pt x="395" y="159"/>
                  </a:cubicBezTo>
                  <a:cubicBezTo>
                    <a:pt x="395" y="159"/>
                    <a:pt x="395" y="159"/>
                    <a:pt x="395" y="159"/>
                  </a:cubicBezTo>
                  <a:cubicBezTo>
                    <a:pt x="395" y="160"/>
                    <a:pt x="395" y="160"/>
                    <a:pt x="395" y="160"/>
                  </a:cubicBezTo>
                  <a:cubicBezTo>
                    <a:pt x="395" y="161"/>
                    <a:pt x="391" y="167"/>
                    <a:pt x="390" y="169"/>
                  </a:cubicBezTo>
                  <a:cubicBezTo>
                    <a:pt x="388" y="166"/>
                    <a:pt x="386" y="163"/>
                    <a:pt x="385" y="160"/>
                  </a:cubicBezTo>
                  <a:cubicBezTo>
                    <a:pt x="385" y="160"/>
                    <a:pt x="384" y="159"/>
                    <a:pt x="384" y="159"/>
                  </a:cubicBezTo>
                  <a:cubicBezTo>
                    <a:pt x="384" y="159"/>
                    <a:pt x="385" y="159"/>
                    <a:pt x="385" y="159"/>
                  </a:cubicBezTo>
                  <a:cubicBezTo>
                    <a:pt x="385" y="159"/>
                    <a:pt x="386" y="159"/>
                    <a:pt x="386" y="159"/>
                  </a:cubicBezTo>
                  <a:cubicBezTo>
                    <a:pt x="386" y="159"/>
                    <a:pt x="386" y="158"/>
                    <a:pt x="386" y="158"/>
                  </a:cubicBezTo>
                  <a:cubicBezTo>
                    <a:pt x="386" y="158"/>
                    <a:pt x="386" y="158"/>
                    <a:pt x="386" y="158"/>
                  </a:cubicBezTo>
                  <a:cubicBezTo>
                    <a:pt x="384" y="158"/>
                    <a:pt x="382" y="158"/>
                    <a:pt x="382" y="158"/>
                  </a:cubicBezTo>
                  <a:cubicBezTo>
                    <a:pt x="382" y="158"/>
                    <a:pt x="379" y="158"/>
                    <a:pt x="378" y="158"/>
                  </a:cubicBezTo>
                  <a:cubicBezTo>
                    <a:pt x="377" y="158"/>
                    <a:pt x="377" y="158"/>
                    <a:pt x="377" y="158"/>
                  </a:cubicBezTo>
                  <a:cubicBezTo>
                    <a:pt x="377" y="158"/>
                    <a:pt x="377" y="159"/>
                    <a:pt x="377" y="159"/>
                  </a:cubicBezTo>
                  <a:cubicBezTo>
                    <a:pt x="378" y="159"/>
                    <a:pt x="378" y="159"/>
                    <a:pt x="379" y="159"/>
                  </a:cubicBezTo>
                  <a:cubicBezTo>
                    <a:pt x="380" y="159"/>
                    <a:pt x="381" y="160"/>
                    <a:pt x="382" y="162"/>
                  </a:cubicBezTo>
                  <a:cubicBezTo>
                    <a:pt x="388" y="171"/>
                    <a:pt x="388" y="171"/>
                    <a:pt x="388" y="171"/>
                  </a:cubicBezTo>
                  <a:cubicBezTo>
                    <a:pt x="381" y="181"/>
                    <a:pt x="381" y="181"/>
                    <a:pt x="381" y="181"/>
                  </a:cubicBezTo>
                  <a:cubicBezTo>
                    <a:pt x="380" y="183"/>
                    <a:pt x="379" y="184"/>
                    <a:pt x="378" y="184"/>
                  </a:cubicBezTo>
                  <a:cubicBezTo>
                    <a:pt x="377" y="184"/>
                    <a:pt x="377" y="184"/>
                    <a:pt x="377" y="184"/>
                  </a:cubicBezTo>
                  <a:cubicBezTo>
                    <a:pt x="376" y="184"/>
                    <a:pt x="376" y="185"/>
                    <a:pt x="376" y="185"/>
                  </a:cubicBezTo>
                  <a:cubicBezTo>
                    <a:pt x="376" y="185"/>
                    <a:pt x="376" y="185"/>
                    <a:pt x="377" y="185"/>
                  </a:cubicBezTo>
                  <a:cubicBezTo>
                    <a:pt x="378" y="185"/>
                    <a:pt x="380" y="185"/>
                    <a:pt x="380" y="185"/>
                  </a:cubicBezTo>
                  <a:cubicBezTo>
                    <a:pt x="380" y="185"/>
                    <a:pt x="383" y="185"/>
                    <a:pt x="384" y="185"/>
                  </a:cubicBezTo>
                  <a:cubicBezTo>
                    <a:pt x="384" y="185"/>
                    <a:pt x="384" y="185"/>
                    <a:pt x="384" y="185"/>
                  </a:cubicBezTo>
                  <a:cubicBezTo>
                    <a:pt x="384" y="185"/>
                    <a:pt x="384" y="184"/>
                    <a:pt x="384" y="184"/>
                  </a:cubicBezTo>
                  <a:cubicBezTo>
                    <a:pt x="384" y="184"/>
                    <a:pt x="383" y="184"/>
                    <a:pt x="383" y="184"/>
                  </a:cubicBezTo>
                  <a:cubicBezTo>
                    <a:pt x="383" y="184"/>
                    <a:pt x="382" y="184"/>
                    <a:pt x="382" y="184"/>
                  </a:cubicBezTo>
                  <a:cubicBezTo>
                    <a:pt x="382" y="183"/>
                    <a:pt x="383" y="183"/>
                    <a:pt x="383" y="182"/>
                  </a:cubicBezTo>
                  <a:cubicBezTo>
                    <a:pt x="389" y="173"/>
                    <a:pt x="389" y="173"/>
                    <a:pt x="389" y="173"/>
                  </a:cubicBezTo>
                  <a:cubicBezTo>
                    <a:pt x="391" y="176"/>
                    <a:pt x="393" y="180"/>
                    <a:pt x="395" y="183"/>
                  </a:cubicBezTo>
                  <a:cubicBezTo>
                    <a:pt x="395" y="184"/>
                    <a:pt x="395" y="184"/>
                    <a:pt x="395" y="184"/>
                  </a:cubicBezTo>
                  <a:cubicBezTo>
                    <a:pt x="394" y="184"/>
                    <a:pt x="394" y="184"/>
                    <a:pt x="394" y="185"/>
                  </a:cubicBezTo>
                  <a:cubicBezTo>
                    <a:pt x="394" y="185"/>
                    <a:pt x="395" y="185"/>
                    <a:pt x="396" y="185"/>
                  </a:cubicBezTo>
                  <a:cubicBezTo>
                    <a:pt x="398" y="185"/>
                    <a:pt x="399" y="185"/>
                    <a:pt x="402" y="185"/>
                  </a:cubicBezTo>
                  <a:cubicBezTo>
                    <a:pt x="402" y="185"/>
                    <a:pt x="402" y="185"/>
                    <a:pt x="402" y="185"/>
                  </a:cubicBezTo>
                  <a:cubicBezTo>
                    <a:pt x="402" y="184"/>
                    <a:pt x="402" y="184"/>
                    <a:pt x="402" y="184"/>
                  </a:cubicBezTo>
                  <a:cubicBezTo>
                    <a:pt x="402" y="184"/>
                    <a:pt x="401" y="184"/>
                    <a:pt x="401" y="184"/>
                  </a:cubicBezTo>
                  <a:close/>
                  <a:moveTo>
                    <a:pt x="477" y="184"/>
                  </a:moveTo>
                  <a:cubicBezTo>
                    <a:pt x="476" y="184"/>
                    <a:pt x="476" y="184"/>
                    <a:pt x="475" y="184"/>
                  </a:cubicBezTo>
                  <a:cubicBezTo>
                    <a:pt x="474" y="184"/>
                    <a:pt x="473" y="183"/>
                    <a:pt x="473" y="182"/>
                  </a:cubicBezTo>
                  <a:cubicBezTo>
                    <a:pt x="473" y="180"/>
                    <a:pt x="473" y="177"/>
                    <a:pt x="473" y="173"/>
                  </a:cubicBezTo>
                  <a:cubicBezTo>
                    <a:pt x="473" y="165"/>
                    <a:pt x="473" y="165"/>
                    <a:pt x="473" y="165"/>
                  </a:cubicBezTo>
                  <a:cubicBezTo>
                    <a:pt x="473" y="159"/>
                    <a:pt x="473" y="158"/>
                    <a:pt x="473" y="156"/>
                  </a:cubicBezTo>
                  <a:cubicBezTo>
                    <a:pt x="473" y="155"/>
                    <a:pt x="474" y="154"/>
                    <a:pt x="475" y="154"/>
                  </a:cubicBezTo>
                  <a:cubicBezTo>
                    <a:pt x="475" y="154"/>
                    <a:pt x="476" y="154"/>
                    <a:pt x="476" y="154"/>
                  </a:cubicBezTo>
                  <a:cubicBezTo>
                    <a:pt x="476" y="154"/>
                    <a:pt x="476" y="154"/>
                    <a:pt x="476" y="154"/>
                  </a:cubicBezTo>
                  <a:cubicBezTo>
                    <a:pt x="476" y="153"/>
                    <a:pt x="476" y="153"/>
                    <a:pt x="475" y="153"/>
                  </a:cubicBezTo>
                  <a:cubicBezTo>
                    <a:pt x="474" y="153"/>
                    <a:pt x="472" y="153"/>
                    <a:pt x="471" y="153"/>
                  </a:cubicBezTo>
                  <a:cubicBezTo>
                    <a:pt x="471" y="153"/>
                    <a:pt x="469" y="153"/>
                    <a:pt x="467" y="153"/>
                  </a:cubicBezTo>
                  <a:cubicBezTo>
                    <a:pt x="466" y="153"/>
                    <a:pt x="466" y="153"/>
                    <a:pt x="466" y="154"/>
                  </a:cubicBezTo>
                  <a:cubicBezTo>
                    <a:pt x="466" y="154"/>
                    <a:pt x="466" y="154"/>
                    <a:pt x="466" y="154"/>
                  </a:cubicBezTo>
                  <a:cubicBezTo>
                    <a:pt x="467" y="154"/>
                    <a:pt x="467" y="154"/>
                    <a:pt x="468" y="154"/>
                  </a:cubicBezTo>
                  <a:cubicBezTo>
                    <a:pt x="469" y="154"/>
                    <a:pt x="469" y="155"/>
                    <a:pt x="470" y="156"/>
                  </a:cubicBezTo>
                  <a:cubicBezTo>
                    <a:pt x="470" y="158"/>
                    <a:pt x="470" y="159"/>
                    <a:pt x="470" y="165"/>
                  </a:cubicBezTo>
                  <a:cubicBezTo>
                    <a:pt x="470" y="166"/>
                    <a:pt x="470" y="166"/>
                    <a:pt x="470" y="166"/>
                  </a:cubicBezTo>
                  <a:cubicBezTo>
                    <a:pt x="470" y="166"/>
                    <a:pt x="469" y="167"/>
                    <a:pt x="469" y="167"/>
                  </a:cubicBezTo>
                  <a:cubicBezTo>
                    <a:pt x="452" y="167"/>
                    <a:pt x="452" y="167"/>
                    <a:pt x="452" y="167"/>
                  </a:cubicBezTo>
                  <a:cubicBezTo>
                    <a:pt x="451" y="167"/>
                    <a:pt x="451" y="166"/>
                    <a:pt x="451" y="166"/>
                  </a:cubicBezTo>
                  <a:cubicBezTo>
                    <a:pt x="451" y="165"/>
                    <a:pt x="451" y="165"/>
                    <a:pt x="451" y="165"/>
                  </a:cubicBezTo>
                  <a:cubicBezTo>
                    <a:pt x="451" y="159"/>
                    <a:pt x="451" y="158"/>
                    <a:pt x="451" y="156"/>
                  </a:cubicBezTo>
                  <a:cubicBezTo>
                    <a:pt x="451" y="155"/>
                    <a:pt x="452" y="154"/>
                    <a:pt x="453" y="154"/>
                  </a:cubicBezTo>
                  <a:cubicBezTo>
                    <a:pt x="453" y="154"/>
                    <a:pt x="454" y="154"/>
                    <a:pt x="454" y="154"/>
                  </a:cubicBezTo>
                  <a:cubicBezTo>
                    <a:pt x="454" y="154"/>
                    <a:pt x="454" y="154"/>
                    <a:pt x="454" y="154"/>
                  </a:cubicBezTo>
                  <a:cubicBezTo>
                    <a:pt x="454" y="153"/>
                    <a:pt x="454" y="153"/>
                    <a:pt x="454" y="153"/>
                  </a:cubicBezTo>
                  <a:cubicBezTo>
                    <a:pt x="452" y="153"/>
                    <a:pt x="450" y="153"/>
                    <a:pt x="450" y="153"/>
                  </a:cubicBezTo>
                  <a:cubicBezTo>
                    <a:pt x="449" y="153"/>
                    <a:pt x="447" y="153"/>
                    <a:pt x="445" y="153"/>
                  </a:cubicBezTo>
                  <a:cubicBezTo>
                    <a:pt x="444" y="153"/>
                    <a:pt x="444" y="153"/>
                    <a:pt x="444" y="154"/>
                  </a:cubicBezTo>
                  <a:cubicBezTo>
                    <a:pt x="444" y="154"/>
                    <a:pt x="444" y="154"/>
                    <a:pt x="444" y="154"/>
                  </a:cubicBezTo>
                  <a:cubicBezTo>
                    <a:pt x="445" y="154"/>
                    <a:pt x="446" y="154"/>
                    <a:pt x="446" y="154"/>
                  </a:cubicBezTo>
                  <a:cubicBezTo>
                    <a:pt x="447" y="154"/>
                    <a:pt x="448" y="155"/>
                    <a:pt x="448" y="156"/>
                  </a:cubicBezTo>
                  <a:cubicBezTo>
                    <a:pt x="448" y="158"/>
                    <a:pt x="448" y="159"/>
                    <a:pt x="448" y="165"/>
                  </a:cubicBezTo>
                  <a:cubicBezTo>
                    <a:pt x="448" y="173"/>
                    <a:pt x="448" y="173"/>
                    <a:pt x="448" y="173"/>
                  </a:cubicBezTo>
                  <a:cubicBezTo>
                    <a:pt x="448" y="177"/>
                    <a:pt x="448" y="180"/>
                    <a:pt x="448" y="182"/>
                  </a:cubicBezTo>
                  <a:cubicBezTo>
                    <a:pt x="447" y="183"/>
                    <a:pt x="447" y="184"/>
                    <a:pt x="446" y="184"/>
                  </a:cubicBezTo>
                  <a:cubicBezTo>
                    <a:pt x="446" y="184"/>
                    <a:pt x="445" y="184"/>
                    <a:pt x="445" y="184"/>
                  </a:cubicBezTo>
                  <a:cubicBezTo>
                    <a:pt x="445" y="184"/>
                    <a:pt x="445" y="184"/>
                    <a:pt x="445" y="185"/>
                  </a:cubicBezTo>
                  <a:cubicBezTo>
                    <a:pt x="445" y="185"/>
                    <a:pt x="445" y="185"/>
                    <a:pt x="445" y="185"/>
                  </a:cubicBezTo>
                  <a:cubicBezTo>
                    <a:pt x="447" y="185"/>
                    <a:pt x="449" y="185"/>
                    <a:pt x="450" y="185"/>
                  </a:cubicBezTo>
                  <a:cubicBezTo>
                    <a:pt x="450" y="185"/>
                    <a:pt x="452" y="185"/>
                    <a:pt x="455" y="185"/>
                  </a:cubicBezTo>
                  <a:cubicBezTo>
                    <a:pt x="455" y="185"/>
                    <a:pt x="455" y="185"/>
                    <a:pt x="455" y="185"/>
                  </a:cubicBezTo>
                  <a:cubicBezTo>
                    <a:pt x="455" y="184"/>
                    <a:pt x="455" y="184"/>
                    <a:pt x="455" y="184"/>
                  </a:cubicBezTo>
                  <a:cubicBezTo>
                    <a:pt x="455" y="184"/>
                    <a:pt x="454" y="184"/>
                    <a:pt x="453" y="184"/>
                  </a:cubicBezTo>
                  <a:cubicBezTo>
                    <a:pt x="452" y="184"/>
                    <a:pt x="452" y="183"/>
                    <a:pt x="452" y="182"/>
                  </a:cubicBezTo>
                  <a:cubicBezTo>
                    <a:pt x="451" y="180"/>
                    <a:pt x="451" y="177"/>
                    <a:pt x="451" y="173"/>
                  </a:cubicBezTo>
                  <a:cubicBezTo>
                    <a:pt x="451" y="168"/>
                    <a:pt x="451" y="168"/>
                    <a:pt x="451" y="168"/>
                  </a:cubicBezTo>
                  <a:cubicBezTo>
                    <a:pt x="451" y="168"/>
                    <a:pt x="451" y="168"/>
                    <a:pt x="452" y="168"/>
                  </a:cubicBezTo>
                  <a:cubicBezTo>
                    <a:pt x="469" y="168"/>
                    <a:pt x="469" y="168"/>
                    <a:pt x="469" y="168"/>
                  </a:cubicBezTo>
                  <a:cubicBezTo>
                    <a:pt x="469" y="168"/>
                    <a:pt x="470" y="168"/>
                    <a:pt x="470" y="168"/>
                  </a:cubicBezTo>
                  <a:cubicBezTo>
                    <a:pt x="470" y="173"/>
                    <a:pt x="470" y="173"/>
                    <a:pt x="470" y="173"/>
                  </a:cubicBezTo>
                  <a:cubicBezTo>
                    <a:pt x="470" y="177"/>
                    <a:pt x="470" y="180"/>
                    <a:pt x="469" y="182"/>
                  </a:cubicBezTo>
                  <a:cubicBezTo>
                    <a:pt x="469" y="183"/>
                    <a:pt x="469" y="184"/>
                    <a:pt x="468" y="184"/>
                  </a:cubicBezTo>
                  <a:cubicBezTo>
                    <a:pt x="468" y="184"/>
                    <a:pt x="467" y="184"/>
                    <a:pt x="467" y="184"/>
                  </a:cubicBezTo>
                  <a:cubicBezTo>
                    <a:pt x="467" y="184"/>
                    <a:pt x="467" y="184"/>
                    <a:pt x="467" y="185"/>
                  </a:cubicBezTo>
                  <a:cubicBezTo>
                    <a:pt x="467" y="185"/>
                    <a:pt x="467" y="185"/>
                    <a:pt x="467" y="185"/>
                  </a:cubicBezTo>
                  <a:cubicBezTo>
                    <a:pt x="469" y="185"/>
                    <a:pt x="471" y="185"/>
                    <a:pt x="471" y="185"/>
                  </a:cubicBezTo>
                  <a:cubicBezTo>
                    <a:pt x="472" y="185"/>
                    <a:pt x="474" y="185"/>
                    <a:pt x="477" y="185"/>
                  </a:cubicBezTo>
                  <a:cubicBezTo>
                    <a:pt x="477" y="185"/>
                    <a:pt x="477" y="185"/>
                    <a:pt x="477" y="185"/>
                  </a:cubicBezTo>
                  <a:cubicBezTo>
                    <a:pt x="477" y="184"/>
                    <a:pt x="477" y="184"/>
                    <a:pt x="477" y="184"/>
                  </a:cubicBezTo>
                  <a:close/>
                  <a:moveTo>
                    <a:pt x="535" y="184"/>
                  </a:moveTo>
                  <a:cubicBezTo>
                    <a:pt x="535" y="184"/>
                    <a:pt x="534" y="184"/>
                    <a:pt x="533" y="184"/>
                  </a:cubicBezTo>
                  <a:cubicBezTo>
                    <a:pt x="533" y="184"/>
                    <a:pt x="531" y="184"/>
                    <a:pt x="529" y="182"/>
                  </a:cubicBezTo>
                  <a:cubicBezTo>
                    <a:pt x="527" y="180"/>
                    <a:pt x="525" y="176"/>
                    <a:pt x="522" y="173"/>
                  </a:cubicBezTo>
                  <a:cubicBezTo>
                    <a:pt x="525" y="170"/>
                    <a:pt x="526" y="167"/>
                    <a:pt x="526" y="164"/>
                  </a:cubicBezTo>
                  <a:cubicBezTo>
                    <a:pt x="526" y="162"/>
                    <a:pt x="525" y="160"/>
                    <a:pt x="524" y="159"/>
                  </a:cubicBezTo>
                  <a:cubicBezTo>
                    <a:pt x="522" y="158"/>
                    <a:pt x="519" y="158"/>
                    <a:pt x="517" y="158"/>
                  </a:cubicBezTo>
                  <a:cubicBezTo>
                    <a:pt x="516" y="158"/>
                    <a:pt x="512" y="158"/>
                    <a:pt x="512" y="158"/>
                  </a:cubicBezTo>
                  <a:cubicBezTo>
                    <a:pt x="512" y="158"/>
                    <a:pt x="509" y="158"/>
                    <a:pt x="508" y="158"/>
                  </a:cubicBezTo>
                  <a:cubicBezTo>
                    <a:pt x="507" y="158"/>
                    <a:pt x="507" y="158"/>
                    <a:pt x="507" y="158"/>
                  </a:cubicBezTo>
                  <a:cubicBezTo>
                    <a:pt x="507" y="158"/>
                    <a:pt x="507" y="159"/>
                    <a:pt x="507" y="159"/>
                  </a:cubicBezTo>
                  <a:cubicBezTo>
                    <a:pt x="508" y="159"/>
                    <a:pt x="508" y="159"/>
                    <a:pt x="509" y="159"/>
                  </a:cubicBezTo>
                  <a:cubicBezTo>
                    <a:pt x="510" y="159"/>
                    <a:pt x="510" y="159"/>
                    <a:pt x="510" y="161"/>
                  </a:cubicBezTo>
                  <a:cubicBezTo>
                    <a:pt x="510" y="162"/>
                    <a:pt x="510" y="163"/>
                    <a:pt x="510" y="168"/>
                  </a:cubicBezTo>
                  <a:cubicBezTo>
                    <a:pt x="510" y="175"/>
                    <a:pt x="510" y="175"/>
                    <a:pt x="510" y="175"/>
                  </a:cubicBezTo>
                  <a:cubicBezTo>
                    <a:pt x="510" y="178"/>
                    <a:pt x="510" y="181"/>
                    <a:pt x="510" y="182"/>
                  </a:cubicBezTo>
                  <a:cubicBezTo>
                    <a:pt x="510" y="183"/>
                    <a:pt x="510" y="184"/>
                    <a:pt x="509" y="184"/>
                  </a:cubicBezTo>
                  <a:cubicBezTo>
                    <a:pt x="509" y="184"/>
                    <a:pt x="508" y="184"/>
                    <a:pt x="508" y="184"/>
                  </a:cubicBezTo>
                  <a:cubicBezTo>
                    <a:pt x="508" y="184"/>
                    <a:pt x="508" y="185"/>
                    <a:pt x="508" y="185"/>
                  </a:cubicBezTo>
                  <a:cubicBezTo>
                    <a:pt x="508" y="185"/>
                    <a:pt x="508" y="185"/>
                    <a:pt x="508" y="185"/>
                  </a:cubicBezTo>
                  <a:cubicBezTo>
                    <a:pt x="509" y="185"/>
                    <a:pt x="512" y="185"/>
                    <a:pt x="512" y="185"/>
                  </a:cubicBezTo>
                  <a:cubicBezTo>
                    <a:pt x="512" y="185"/>
                    <a:pt x="514" y="185"/>
                    <a:pt x="516" y="185"/>
                  </a:cubicBezTo>
                  <a:cubicBezTo>
                    <a:pt x="517" y="185"/>
                    <a:pt x="517" y="185"/>
                    <a:pt x="517" y="185"/>
                  </a:cubicBezTo>
                  <a:cubicBezTo>
                    <a:pt x="517" y="185"/>
                    <a:pt x="517" y="184"/>
                    <a:pt x="517" y="184"/>
                  </a:cubicBezTo>
                  <a:cubicBezTo>
                    <a:pt x="516" y="184"/>
                    <a:pt x="516" y="184"/>
                    <a:pt x="515" y="184"/>
                  </a:cubicBezTo>
                  <a:cubicBezTo>
                    <a:pt x="514" y="184"/>
                    <a:pt x="514" y="183"/>
                    <a:pt x="514" y="182"/>
                  </a:cubicBezTo>
                  <a:cubicBezTo>
                    <a:pt x="513" y="181"/>
                    <a:pt x="513" y="178"/>
                    <a:pt x="513" y="175"/>
                  </a:cubicBezTo>
                  <a:cubicBezTo>
                    <a:pt x="513" y="174"/>
                    <a:pt x="513" y="174"/>
                    <a:pt x="513" y="174"/>
                  </a:cubicBezTo>
                  <a:cubicBezTo>
                    <a:pt x="513" y="174"/>
                    <a:pt x="514" y="173"/>
                    <a:pt x="514" y="173"/>
                  </a:cubicBezTo>
                  <a:cubicBezTo>
                    <a:pt x="518" y="174"/>
                    <a:pt x="518" y="174"/>
                    <a:pt x="518" y="174"/>
                  </a:cubicBezTo>
                  <a:cubicBezTo>
                    <a:pt x="519" y="174"/>
                    <a:pt x="519" y="174"/>
                    <a:pt x="519" y="174"/>
                  </a:cubicBezTo>
                  <a:cubicBezTo>
                    <a:pt x="520" y="175"/>
                    <a:pt x="521" y="177"/>
                    <a:pt x="523" y="179"/>
                  </a:cubicBezTo>
                  <a:cubicBezTo>
                    <a:pt x="525" y="182"/>
                    <a:pt x="526" y="183"/>
                    <a:pt x="528" y="184"/>
                  </a:cubicBezTo>
                  <a:cubicBezTo>
                    <a:pt x="529" y="185"/>
                    <a:pt x="530" y="185"/>
                    <a:pt x="532" y="185"/>
                  </a:cubicBezTo>
                  <a:cubicBezTo>
                    <a:pt x="534" y="185"/>
                    <a:pt x="534" y="185"/>
                    <a:pt x="534" y="185"/>
                  </a:cubicBezTo>
                  <a:cubicBezTo>
                    <a:pt x="535" y="185"/>
                    <a:pt x="535" y="185"/>
                    <a:pt x="535" y="185"/>
                  </a:cubicBezTo>
                  <a:cubicBezTo>
                    <a:pt x="535" y="185"/>
                    <a:pt x="535" y="184"/>
                    <a:pt x="535" y="184"/>
                  </a:cubicBezTo>
                  <a:close/>
                  <a:moveTo>
                    <a:pt x="521" y="172"/>
                  </a:moveTo>
                  <a:cubicBezTo>
                    <a:pt x="520" y="172"/>
                    <a:pt x="519" y="172"/>
                    <a:pt x="518" y="172"/>
                  </a:cubicBezTo>
                  <a:cubicBezTo>
                    <a:pt x="516" y="172"/>
                    <a:pt x="514" y="172"/>
                    <a:pt x="514" y="172"/>
                  </a:cubicBezTo>
                  <a:cubicBezTo>
                    <a:pt x="514" y="172"/>
                    <a:pt x="513" y="172"/>
                    <a:pt x="513" y="171"/>
                  </a:cubicBezTo>
                  <a:cubicBezTo>
                    <a:pt x="513" y="160"/>
                    <a:pt x="513" y="160"/>
                    <a:pt x="513" y="160"/>
                  </a:cubicBezTo>
                  <a:cubicBezTo>
                    <a:pt x="513" y="160"/>
                    <a:pt x="514" y="159"/>
                    <a:pt x="514" y="159"/>
                  </a:cubicBezTo>
                  <a:cubicBezTo>
                    <a:pt x="514" y="159"/>
                    <a:pt x="515" y="159"/>
                    <a:pt x="516" y="159"/>
                  </a:cubicBezTo>
                  <a:cubicBezTo>
                    <a:pt x="520" y="159"/>
                    <a:pt x="523" y="162"/>
                    <a:pt x="523" y="166"/>
                  </a:cubicBezTo>
                  <a:cubicBezTo>
                    <a:pt x="523" y="169"/>
                    <a:pt x="522" y="171"/>
                    <a:pt x="521" y="172"/>
                  </a:cubicBezTo>
                  <a:close/>
                  <a:moveTo>
                    <a:pt x="552" y="180"/>
                  </a:moveTo>
                  <a:cubicBezTo>
                    <a:pt x="552" y="180"/>
                    <a:pt x="552" y="180"/>
                    <a:pt x="552" y="181"/>
                  </a:cubicBezTo>
                  <a:cubicBezTo>
                    <a:pt x="551" y="182"/>
                    <a:pt x="551" y="183"/>
                    <a:pt x="550" y="183"/>
                  </a:cubicBezTo>
                  <a:cubicBezTo>
                    <a:pt x="549" y="184"/>
                    <a:pt x="547" y="184"/>
                    <a:pt x="546" y="184"/>
                  </a:cubicBezTo>
                  <a:cubicBezTo>
                    <a:pt x="543" y="184"/>
                    <a:pt x="542" y="183"/>
                    <a:pt x="542" y="181"/>
                  </a:cubicBezTo>
                  <a:cubicBezTo>
                    <a:pt x="542" y="180"/>
                    <a:pt x="542" y="176"/>
                    <a:pt x="542" y="175"/>
                  </a:cubicBezTo>
                  <a:cubicBezTo>
                    <a:pt x="542" y="172"/>
                    <a:pt x="542" y="172"/>
                    <a:pt x="542" y="172"/>
                  </a:cubicBezTo>
                  <a:cubicBezTo>
                    <a:pt x="542" y="171"/>
                    <a:pt x="542" y="171"/>
                    <a:pt x="542" y="171"/>
                  </a:cubicBezTo>
                  <a:cubicBezTo>
                    <a:pt x="543" y="171"/>
                    <a:pt x="547" y="171"/>
                    <a:pt x="548" y="172"/>
                  </a:cubicBezTo>
                  <a:cubicBezTo>
                    <a:pt x="549" y="172"/>
                    <a:pt x="549" y="172"/>
                    <a:pt x="550" y="173"/>
                  </a:cubicBezTo>
                  <a:cubicBezTo>
                    <a:pt x="550" y="173"/>
                    <a:pt x="550" y="173"/>
                    <a:pt x="550" y="174"/>
                  </a:cubicBezTo>
                  <a:cubicBezTo>
                    <a:pt x="550" y="174"/>
                    <a:pt x="550" y="174"/>
                    <a:pt x="550" y="174"/>
                  </a:cubicBezTo>
                  <a:cubicBezTo>
                    <a:pt x="550" y="174"/>
                    <a:pt x="550" y="174"/>
                    <a:pt x="550" y="173"/>
                  </a:cubicBezTo>
                  <a:cubicBezTo>
                    <a:pt x="550" y="173"/>
                    <a:pt x="550" y="172"/>
                    <a:pt x="551" y="171"/>
                  </a:cubicBezTo>
                  <a:cubicBezTo>
                    <a:pt x="551" y="170"/>
                    <a:pt x="551" y="169"/>
                    <a:pt x="551" y="169"/>
                  </a:cubicBezTo>
                  <a:cubicBezTo>
                    <a:pt x="551" y="169"/>
                    <a:pt x="551" y="169"/>
                    <a:pt x="551" y="169"/>
                  </a:cubicBezTo>
                  <a:cubicBezTo>
                    <a:pt x="550" y="169"/>
                    <a:pt x="550" y="169"/>
                    <a:pt x="550" y="169"/>
                  </a:cubicBezTo>
                  <a:cubicBezTo>
                    <a:pt x="550" y="170"/>
                    <a:pt x="549" y="170"/>
                    <a:pt x="548" y="170"/>
                  </a:cubicBezTo>
                  <a:cubicBezTo>
                    <a:pt x="547" y="170"/>
                    <a:pt x="543" y="170"/>
                    <a:pt x="542" y="170"/>
                  </a:cubicBezTo>
                  <a:cubicBezTo>
                    <a:pt x="542" y="170"/>
                    <a:pt x="542" y="170"/>
                    <a:pt x="542" y="170"/>
                  </a:cubicBezTo>
                  <a:cubicBezTo>
                    <a:pt x="542" y="160"/>
                    <a:pt x="542" y="160"/>
                    <a:pt x="542" y="160"/>
                  </a:cubicBezTo>
                  <a:cubicBezTo>
                    <a:pt x="542" y="160"/>
                    <a:pt x="542" y="159"/>
                    <a:pt x="542" y="159"/>
                  </a:cubicBezTo>
                  <a:cubicBezTo>
                    <a:pt x="543" y="159"/>
                    <a:pt x="547" y="159"/>
                    <a:pt x="547" y="160"/>
                  </a:cubicBezTo>
                  <a:cubicBezTo>
                    <a:pt x="549" y="160"/>
                    <a:pt x="550" y="160"/>
                    <a:pt x="550" y="161"/>
                  </a:cubicBezTo>
                  <a:cubicBezTo>
                    <a:pt x="550" y="161"/>
                    <a:pt x="550" y="162"/>
                    <a:pt x="550" y="162"/>
                  </a:cubicBezTo>
                  <a:cubicBezTo>
                    <a:pt x="550" y="162"/>
                    <a:pt x="550" y="162"/>
                    <a:pt x="551" y="162"/>
                  </a:cubicBezTo>
                  <a:cubicBezTo>
                    <a:pt x="551" y="162"/>
                    <a:pt x="551" y="162"/>
                    <a:pt x="551" y="162"/>
                  </a:cubicBezTo>
                  <a:cubicBezTo>
                    <a:pt x="551" y="162"/>
                    <a:pt x="551" y="160"/>
                    <a:pt x="551" y="160"/>
                  </a:cubicBezTo>
                  <a:cubicBezTo>
                    <a:pt x="551" y="159"/>
                    <a:pt x="551" y="158"/>
                    <a:pt x="551" y="158"/>
                  </a:cubicBezTo>
                  <a:cubicBezTo>
                    <a:pt x="551" y="158"/>
                    <a:pt x="551" y="158"/>
                    <a:pt x="551" y="158"/>
                  </a:cubicBezTo>
                  <a:cubicBezTo>
                    <a:pt x="551" y="158"/>
                    <a:pt x="551" y="158"/>
                    <a:pt x="551" y="158"/>
                  </a:cubicBezTo>
                  <a:cubicBezTo>
                    <a:pt x="550" y="158"/>
                    <a:pt x="550" y="158"/>
                    <a:pt x="549" y="158"/>
                  </a:cubicBezTo>
                  <a:cubicBezTo>
                    <a:pt x="548" y="158"/>
                    <a:pt x="540" y="158"/>
                    <a:pt x="540" y="158"/>
                  </a:cubicBezTo>
                  <a:cubicBezTo>
                    <a:pt x="540" y="158"/>
                    <a:pt x="538" y="158"/>
                    <a:pt x="536" y="158"/>
                  </a:cubicBezTo>
                  <a:cubicBezTo>
                    <a:pt x="536" y="158"/>
                    <a:pt x="535" y="158"/>
                    <a:pt x="535" y="158"/>
                  </a:cubicBezTo>
                  <a:cubicBezTo>
                    <a:pt x="535" y="158"/>
                    <a:pt x="536" y="159"/>
                    <a:pt x="536" y="159"/>
                  </a:cubicBezTo>
                  <a:cubicBezTo>
                    <a:pt x="536" y="159"/>
                    <a:pt x="537" y="159"/>
                    <a:pt x="537" y="159"/>
                  </a:cubicBezTo>
                  <a:cubicBezTo>
                    <a:pt x="538" y="159"/>
                    <a:pt x="538" y="159"/>
                    <a:pt x="538" y="161"/>
                  </a:cubicBezTo>
                  <a:cubicBezTo>
                    <a:pt x="539" y="162"/>
                    <a:pt x="539" y="163"/>
                    <a:pt x="539" y="168"/>
                  </a:cubicBezTo>
                  <a:cubicBezTo>
                    <a:pt x="539" y="175"/>
                    <a:pt x="539" y="175"/>
                    <a:pt x="539" y="175"/>
                  </a:cubicBezTo>
                  <a:cubicBezTo>
                    <a:pt x="539" y="178"/>
                    <a:pt x="539" y="181"/>
                    <a:pt x="538" y="182"/>
                  </a:cubicBezTo>
                  <a:cubicBezTo>
                    <a:pt x="538" y="183"/>
                    <a:pt x="538" y="184"/>
                    <a:pt x="537" y="184"/>
                  </a:cubicBezTo>
                  <a:cubicBezTo>
                    <a:pt x="537" y="184"/>
                    <a:pt x="537" y="184"/>
                    <a:pt x="536" y="184"/>
                  </a:cubicBezTo>
                  <a:cubicBezTo>
                    <a:pt x="536" y="184"/>
                    <a:pt x="536" y="185"/>
                    <a:pt x="536" y="185"/>
                  </a:cubicBezTo>
                  <a:cubicBezTo>
                    <a:pt x="536" y="185"/>
                    <a:pt x="536" y="185"/>
                    <a:pt x="537" y="185"/>
                  </a:cubicBezTo>
                  <a:cubicBezTo>
                    <a:pt x="537" y="185"/>
                    <a:pt x="538" y="185"/>
                    <a:pt x="539" y="185"/>
                  </a:cubicBezTo>
                  <a:cubicBezTo>
                    <a:pt x="539" y="185"/>
                    <a:pt x="540" y="185"/>
                    <a:pt x="540" y="185"/>
                  </a:cubicBezTo>
                  <a:cubicBezTo>
                    <a:pt x="541" y="185"/>
                    <a:pt x="542" y="185"/>
                    <a:pt x="543" y="185"/>
                  </a:cubicBezTo>
                  <a:cubicBezTo>
                    <a:pt x="545" y="185"/>
                    <a:pt x="547" y="185"/>
                    <a:pt x="550" y="185"/>
                  </a:cubicBezTo>
                  <a:cubicBezTo>
                    <a:pt x="551" y="185"/>
                    <a:pt x="552" y="185"/>
                    <a:pt x="552" y="184"/>
                  </a:cubicBezTo>
                  <a:cubicBezTo>
                    <a:pt x="552" y="183"/>
                    <a:pt x="552" y="181"/>
                    <a:pt x="552" y="181"/>
                  </a:cubicBezTo>
                  <a:cubicBezTo>
                    <a:pt x="552" y="180"/>
                    <a:pt x="552" y="180"/>
                    <a:pt x="552" y="180"/>
                  </a:cubicBezTo>
                  <a:close/>
                  <a:moveTo>
                    <a:pt x="276" y="184"/>
                  </a:moveTo>
                  <a:cubicBezTo>
                    <a:pt x="276" y="184"/>
                    <a:pt x="275" y="184"/>
                    <a:pt x="275" y="184"/>
                  </a:cubicBezTo>
                  <a:cubicBezTo>
                    <a:pt x="274" y="184"/>
                    <a:pt x="273" y="183"/>
                    <a:pt x="272" y="180"/>
                  </a:cubicBezTo>
                  <a:cubicBezTo>
                    <a:pt x="269" y="175"/>
                    <a:pt x="263" y="160"/>
                    <a:pt x="263" y="159"/>
                  </a:cubicBezTo>
                  <a:cubicBezTo>
                    <a:pt x="262" y="158"/>
                    <a:pt x="262" y="157"/>
                    <a:pt x="262" y="157"/>
                  </a:cubicBezTo>
                  <a:cubicBezTo>
                    <a:pt x="262" y="157"/>
                    <a:pt x="261" y="157"/>
                    <a:pt x="261" y="159"/>
                  </a:cubicBezTo>
                  <a:cubicBezTo>
                    <a:pt x="252" y="181"/>
                    <a:pt x="252" y="181"/>
                    <a:pt x="252" y="181"/>
                  </a:cubicBezTo>
                  <a:cubicBezTo>
                    <a:pt x="252" y="183"/>
                    <a:pt x="251" y="184"/>
                    <a:pt x="249" y="184"/>
                  </a:cubicBezTo>
                  <a:cubicBezTo>
                    <a:pt x="249" y="184"/>
                    <a:pt x="248" y="184"/>
                    <a:pt x="248" y="184"/>
                  </a:cubicBezTo>
                  <a:cubicBezTo>
                    <a:pt x="248" y="184"/>
                    <a:pt x="248" y="184"/>
                    <a:pt x="248" y="185"/>
                  </a:cubicBezTo>
                  <a:cubicBezTo>
                    <a:pt x="248" y="185"/>
                    <a:pt x="248" y="185"/>
                    <a:pt x="248" y="185"/>
                  </a:cubicBezTo>
                  <a:cubicBezTo>
                    <a:pt x="250" y="185"/>
                    <a:pt x="252" y="185"/>
                    <a:pt x="252" y="185"/>
                  </a:cubicBezTo>
                  <a:cubicBezTo>
                    <a:pt x="253" y="185"/>
                    <a:pt x="255" y="185"/>
                    <a:pt x="256" y="185"/>
                  </a:cubicBezTo>
                  <a:cubicBezTo>
                    <a:pt x="256" y="185"/>
                    <a:pt x="256" y="185"/>
                    <a:pt x="256" y="185"/>
                  </a:cubicBezTo>
                  <a:cubicBezTo>
                    <a:pt x="256" y="184"/>
                    <a:pt x="256" y="184"/>
                    <a:pt x="256" y="184"/>
                  </a:cubicBezTo>
                  <a:cubicBezTo>
                    <a:pt x="255" y="184"/>
                    <a:pt x="255" y="184"/>
                    <a:pt x="255" y="184"/>
                  </a:cubicBezTo>
                  <a:cubicBezTo>
                    <a:pt x="255" y="184"/>
                    <a:pt x="254" y="184"/>
                    <a:pt x="254" y="183"/>
                  </a:cubicBezTo>
                  <a:cubicBezTo>
                    <a:pt x="254" y="183"/>
                    <a:pt x="254" y="182"/>
                    <a:pt x="255" y="181"/>
                  </a:cubicBezTo>
                  <a:cubicBezTo>
                    <a:pt x="257" y="175"/>
                    <a:pt x="257" y="175"/>
                    <a:pt x="257" y="175"/>
                  </a:cubicBezTo>
                  <a:cubicBezTo>
                    <a:pt x="257" y="175"/>
                    <a:pt x="257" y="175"/>
                    <a:pt x="257" y="175"/>
                  </a:cubicBezTo>
                  <a:cubicBezTo>
                    <a:pt x="266" y="175"/>
                    <a:pt x="266" y="175"/>
                    <a:pt x="266" y="175"/>
                  </a:cubicBezTo>
                  <a:cubicBezTo>
                    <a:pt x="266" y="175"/>
                    <a:pt x="266" y="175"/>
                    <a:pt x="266" y="175"/>
                  </a:cubicBezTo>
                  <a:cubicBezTo>
                    <a:pt x="269" y="183"/>
                    <a:pt x="269" y="183"/>
                    <a:pt x="269" y="183"/>
                  </a:cubicBezTo>
                  <a:cubicBezTo>
                    <a:pt x="270" y="184"/>
                    <a:pt x="269" y="184"/>
                    <a:pt x="269" y="184"/>
                  </a:cubicBezTo>
                  <a:cubicBezTo>
                    <a:pt x="269" y="184"/>
                    <a:pt x="269" y="184"/>
                    <a:pt x="269" y="185"/>
                  </a:cubicBezTo>
                  <a:cubicBezTo>
                    <a:pt x="269" y="185"/>
                    <a:pt x="269" y="185"/>
                    <a:pt x="270" y="185"/>
                  </a:cubicBezTo>
                  <a:cubicBezTo>
                    <a:pt x="273" y="185"/>
                    <a:pt x="275" y="185"/>
                    <a:pt x="276" y="185"/>
                  </a:cubicBezTo>
                  <a:cubicBezTo>
                    <a:pt x="276" y="185"/>
                    <a:pt x="277" y="185"/>
                    <a:pt x="277" y="185"/>
                  </a:cubicBezTo>
                  <a:cubicBezTo>
                    <a:pt x="277" y="184"/>
                    <a:pt x="276" y="184"/>
                    <a:pt x="276" y="184"/>
                  </a:cubicBezTo>
                  <a:close/>
                  <a:moveTo>
                    <a:pt x="265" y="174"/>
                  </a:moveTo>
                  <a:cubicBezTo>
                    <a:pt x="258" y="174"/>
                    <a:pt x="258" y="174"/>
                    <a:pt x="258" y="174"/>
                  </a:cubicBezTo>
                  <a:cubicBezTo>
                    <a:pt x="257" y="174"/>
                    <a:pt x="257" y="173"/>
                    <a:pt x="257" y="173"/>
                  </a:cubicBezTo>
                  <a:cubicBezTo>
                    <a:pt x="261" y="163"/>
                    <a:pt x="261" y="163"/>
                    <a:pt x="261" y="163"/>
                  </a:cubicBezTo>
                  <a:cubicBezTo>
                    <a:pt x="261" y="163"/>
                    <a:pt x="261" y="163"/>
                    <a:pt x="262" y="163"/>
                  </a:cubicBezTo>
                  <a:cubicBezTo>
                    <a:pt x="265" y="173"/>
                    <a:pt x="265" y="173"/>
                    <a:pt x="265" y="173"/>
                  </a:cubicBezTo>
                  <a:cubicBezTo>
                    <a:pt x="265" y="173"/>
                    <a:pt x="265" y="174"/>
                    <a:pt x="265" y="174"/>
                  </a:cubicBezTo>
                  <a:close/>
                  <a:moveTo>
                    <a:pt x="200" y="157"/>
                  </a:moveTo>
                  <a:cubicBezTo>
                    <a:pt x="190" y="157"/>
                    <a:pt x="185" y="166"/>
                    <a:pt x="185" y="171"/>
                  </a:cubicBezTo>
                  <a:cubicBezTo>
                    <a:pt x="185" y="178"/>
                    <a:pt x="190" y="185"/>
                    <a:pt x="200" y="185"/>
                  </a:cubicBezTo>
                  <a:cubicBezTo>
                    <a:pt x="209" y="185"/>
                    <a:pt x="215" y="179"/>
                    <a:pt x="215" y="171"/>
                  </a:cubicBezTo>
                  <a:cubicBezTo>
                    <a:pt x="215" y="163"/>
                    <a:pt x="208" y="157"/>
                    <a:pt x="200" y="157"/>
                  </a:cubicBezTo>
                  <a:close/>
                  <a:moveTo>
                    <a:pt x="201" y="184"/>
                  </a:moveTo>
                  <a:cubicBezTo>
                    <a:pt x="194" y="184"/>
                    <a:pt x="189" y="179"/>
                    <a:pt x="189" y="170"/>
                  </a:cubicBezTo>
                  <a:cubicBezTo>
                    <a:pt x="189" y="163"/>
                    <a:pt x="194" y="159"/>
                    <a:pt x="200" y="159"/>
                  </a:cubicBezTo>
                  <a:cubicBezTo>
                    <a:pt x="206" y="159"/>
                    <a:pt x="211" y="163"/>
                    <a:pt x="211" y="172"/>
                  </a:cubicBezTo>
                  <a:cubicBezTo>
                    <a:pt x="211" y="182"/>
                    <a:pt x="204" y="184"/>
                    <a:pt x="201" y="184"/>
                  </a:cubicBezTo>
                  <a:close/>
                  <a:moveTo>
                    <a:pt x="307" y="158"/>
                  </a:moveTo>
                  <a:cubicBezTo>
                    <a:pt x="306" y="158"/>
                    <a:pt x="304" y="158"/>
                    <a:pt x="304" y="158"/>
                  </a:cubicBezTo>
                  <a:cubicBezTo>
                    <a:pt x="303" y="158"/>
                    <a:pt x="302" y="158"/>
                    <a:pt x="300" y="158"/>
                  </a:cubicBezTo>
                  <a:cubicBezTo>
                    <a:pt x="300" y="158"/>
                    <a:pt x="299" y="158"/>
                    <a:pt x="299" y="158"/>
                  </a:cubicBezTo>
                  <a:cubicBezTo>
                    <a:pt x="299" y="158"/>
                    <a:pt x="299" y="159"/>
                    <a:pt x="300" y="159"/>
                  </a:cubicBezTo>
                  <a:cubicBezTo>
                    <a:pt x="300" y="159"/>
                    <a:pt x="301" y="159"/>
                    <a:pt x="301" y="159"/>
                  </a:cubicBezTo>
                  <a:cubicBezTo>
                    <a:pt x="303" y="159"/>
                    <a:pt x="303" y="160"/>
                    <a:pt x="303" y="162"/>
                  </a:cubicBezTo>
                  <a:cubicBezTo>
                    <a:pt x="303" y="180"/>
                    <a:pt x="303" y="180"/>
                    <a:pt x="303" y="180"/>
                  </a:cubicBezTo>
                  <a:cubicBezTo>
                    <a:pt x="302" y="179"/>
                    <a:pt x="298" y="174"/>
                    <a:pt x="294" y="171"/>
                  </a:cubicBezTo>
                  <a:cubicBezTo>
                    <a:pt x="289" y="165"/>
                    <a:pt x="283" y="159"/>
                    <a:pt x="283" y="159"/>
                  </a:cubicBezTo>
                  <a:cubicBezTo>
                    <a:pt x="282" y="158"/>
                    <a:pt x="282" y="157"/>
                    <a:pt x="281" y="157"/>
                  </a:cubicBezTo>
                  <a:cubicBezTo>
                    <a:pt x="281" y="157"/>
                    <a:pt x="281" y="158"/>
                    <a:pt x="281" y="159"/>
                  </a:cubicBezTo>
                  <a:cubicBezTo>
                    <a:pt x="281" y="180"/>
                    <a:pt x="281" y="180"/>
                    <a:pt x="281" y="180"/>
                  </a:cubicBezTo>
                  <a:cubicBezTo>
                    <a:pt x="281" y="183"/>
                    <a:pt x="281" y="184"/>
                    <a:pt x="280" y="184"/>
                  </a:cubicBezTo>
                  <a:cubicBezTo>
                    <a:pt x="279" y="184"/>
                    <a:pt x="279" y="184"/>
                    <a:pt x="278" y="184"/>
                  </a:cubicBezTo>
                  <a:cubicBezTo>
                    <a:pt x="278" y="184"/>
                    <a:pt x="278" y="184"/>
                    <a:pt x="278" y="185"/>
                  </a:cubicBezTo>
                  <a:cubicBezTo>
                    <a:pt x="278" y="185"/>
                    <a:pt x="278" y="185"/>
                    <a:pt x="279" y="185"/>
                  </a:cubicBezTo>
                  <a:cubicBezTo>
                    <a:pt x="280" y="185"/>
                    <a:pt x="282" y="185"/>
                    <a:pt x="282" y="185"/>
                  </a:cubicBezTo>
                  <a:cubicBezTo>
                    <a:pt x="282" y="185"/>
                    <a:pt x="284" y="185"/>
                    <a:pt x="286" y="185"/>
                  </a:cubicBezTo>
                  <a:cubicBezTo>
                    <a:pt x="286" y="185"/>
                    <a:pt x="287" y="185"/>
                    <a:pt x="287" y="185"/>
                  </a:cubicBezTo>
                  <a:cubicBezTo>
                    <a:pt x="287" y="184"/>
                    <a:pt x="287" y="184"/>
                    <a:pt x="286" y="184"/>
                  </a:cubicBezTo>
                  <a:cubicBezTo>
                    <a:pt x="286" y="184"/>
                    <a:pt x="285" y="184"/>
                    <a:pt x="285" y="184"/>
                  </a:cubicBezTo>
                  <a:cubicBezTo>
                    <a:pt x="284" y="184"/>
                    <a:pt x="283" y="183"/>
                    <a:pt x="283" y="180"/>
                  </a:cubicBezTo>
                  <a:cubicBezTo>
                    <a:pt x="283" y="163"/>
                    <a:pt x="283" y="163"/>
                    <a:pt x="283" y="163"/>
                  </a:cubicBezTo>
                  <a:cubicBezTo>
                    <a:pt x="284" y="164"/>
                    <a:pt x="288" y="169"/>
                    <a:pt x="292" y="173"/>
                  </a:cubicBezTo>
                  <a:cubicBezTo>
                    <a:pt x="296" y="177"/>
                    <a:pt x="302" y="183"/>
                    <a:pt x="302" y="183"/>
                  </a:cubicBezTo>
                  <a:cubicBezTo>
                    <a:pt x="304" y="185"/>
                    <a:pt x="304" y="185"/>
                    <a:pt x="305" y="185"/>
                  </a:cubicBezTo>
                  <a:cubicBezTo>
                    <a:pt x="305" y="185"/>
                    <a:pt x="305" y="185"/>
                    <a:pt x="305" y="183"/>
                  </a:cubicBezTo>
                  <a:cubicBezTo>
                    <a:pt x="305" y="162"/>
                    <a:pt x="305" y="162"/>
                    <a:pt x="305" y="162"/>
                  </a:cubicBezTo>
                  <a:cubicBezTo>
                    <a:pt x="305" y="160"/>
                    <a:pt x="305" y="159"/>
                    <a:pt x="306" y="159"/>
                  </a:cubicBezTo>
                  <a:cubicBezTo>
                    <a:pt x="307" y="159"/>
                    <a:pt x="307" y="159"/>
                    <a:pt x="307" y="159"/>
                  </a:cubicBezTo>
                  <a:cubicBezTo>
                    <a:pt x="308" y="159"/>
                    <a:pt x="308" y="158"/>
                    <a:pt x="308" y="158"/>
                  </a:cubicBezTo>
                  <a:cubicBezTo>
                    <a:pt x="308" y="158"/>
                    <a:pt x="307" y="158"/>
                    <a:pt x="307" y="158"/>
                  </a:cubicBezTo>
                  <a:close/>
                  <a:moveTo>
                    <a:pt x="585" y="1"/>
                  </a:moveTo>
                  <a:cubicBezTo>
                    <a:pt x="585" y="1"/>
                    <a:pt x="584" y="1"/>
                    <a:pt x="584" y="1"/>
                  </a:cubicBezTo>
                  <a:cubicBezTo>
                    <a:pt x="583" y="1"/>
                    <a:pt x="583" y="1"/>
                    <a:pt x="581" y="1"/>
                  </a:cubicBezTo>
                  <a:cubicBezTo>
                    <a:pt x="568" y="1"/>
                    <a:pt x="568" y="1"/>
                    <a:pt x="568" y="1"/>
                  </a:cubicBezTo>
                  <a:cubicBezTo>
                    <a:pt x="568" y="1"/>
                    <a:pt x="566" y="1"/>
                    <a:pt x="565" y="1"/>
                  </a:cubicBezTo>
                  <a:cubicBezTo>
                    <a:pt x="564" y="1"/>
                    <a:pt x="564" y="0"/>
                    <a:pt x="564" y="0"/>
                  </a:cubicBezTo>
                  <a:cubicBezTo>
                    <a:pt x="564" y="0"/>
                    <a:pt x="564" y="1"/>
                    <a:pt x="563" y="1"/>
                  </a:cubicBezTo>
                  <a:cubicBezTo>
                    <a:pt x="563" y="1"/>
                    <a:pt x="563" y="4"/>
                    <a:pt x="563" y="5"/>
                  </a:cubicBezTo>
                  <a:cubicBezTo>
                    <a:pt x="563" y="5"/>
                    <a:pt x="563" y="5"/>
                    <a:pt x="563" y="5"/>
                  </a:cubicBezTo>
                  <a:cubicBezTo>
                    <a:pt x="563" y="5"/>
                    <a:pt x="563" y="5"/>
                    <a:pt x="563" y="5"/>
                  </a:cubicBezTo>
                  <a:cubicBezTo>
                    <a:pt x="563" y="4"/>
                    <a:pt x="563" y="4"/>
                    <a:pt x="564" y="4"/>
                  </a:cubicBezTo>
                  <a:cubicBezTo>
                    <a:pt x="564" y="3"/>
                    <a:pt x="565" y="2"/>
                    <a:pt x="567" y="2"/>
                  </a:cubicBezTo>
                  <a:cubicBezTo>
                    <a:pt x="573" y="2"/>
                    <a:pt x="573" y="2"/>
                    <a:pt x="573" y="2"/>
                  </a:cubicBezTo>
                  <a:cubicBezTo>
                    <a:pt x="573" y="17"/>
                    <a:pt x="573" y="17"/>
                    <a:pt x="573" y="17"/>
                  </a:cubicBezTo>
                  <a:cubicBezTo>
                    <a:pt x="573" y="21"/>
                    <a:pt x="573" y="23"/>
                    <a:pt x="572" y="25"/>
                  </a:cubicBezTo>
                  <a:cubicBezTo>
                    <a:pt x="572" y="26"/>
                    <a:pt x="572" y="27"/>
                    <a:pt x="571" y="27"/>
                  </a:cubicBezTo>
                  <a:cubicBezTo>
                    <a:pt x="571" y="27"/>
                    <a:pt x="571" y="27"/>
                    <a:pt x="570" y="27"/>
                  </a:cubicBezTo>
                  <a:cubicBezTo>
                    <a:pt x="570" y="27"/>
                    <a:pt x="570" y="27"/>
                    <a:pt x="570" y="27"/>
                  </a:cubicBezTo>
                  <a:cubicBezTo>
                    <a:pt x="570" y="27"/>
                    <a:pt x="570" y="28"/>
                    <a:pt x="571" y="28"/>
                  </a:cubicBezTo>
                  <a:cubicBezTo>
                    <a:pt x="572" y="28"/>
                    <a:pt x="574" y="27"/>
                    <a:pt x="574" y="27"/>
                  </a:cubicBezTo>
                  <a:cubicBezTo>
                    <a:pt x="574" y="27"/>
                    <a:pt x="577" y="28"/>
                    <a:pt x="578" y="28"/>
                  </a:cubicBezTo>
                  <a:cubicBezTo>
                    <a:pt x="579" y="28"/>
                    <a:pt x="579" y="27"/>
                    <a:pt x="579" y="27"/>
                  </a:cubicBezTo>
                  <a:cubicBezTo>
                    <a:pt x="579" y="27"/>
                    <a:pt x="579" y="27"/>
                    <a:pt x="579" y="27"/>
                  </a:cubicBezTo>
                  <a:cubicBezTo>
                    <a:pt x="578" y="27"/>
                    <a:pt x="578" y="27"/>
                    <a:pt x="577" y="27"/>
                  </a:cubicBezTo>
                  <a:cubicBezTo>
                    <a:pt x="576" y="27"/>
                    <a:pt x="576" y="26"/>
                    <a:pt x="576" y="25"/>
                  </a:cubicBezTo>
                  <a:cubicBezTo>
                    <a:pt x="576" y="23"/>
                    <a:pt x="576" y="21"/>
                    <a:pt x="576" y="17"/>
                  </a:cubicBezTo>
                  <a:cubicBezTo>
                    <a:pt x="576" y="2"/>
                    <a:pt x="576" y="2"/>
                    <a:pt x="576" y="2"/>
                  </a:cubicBezTo>
                  <a:cubicBezTo>
                    <a:pt x="580" y="2"/>
                    <a:pt x="580" y="2"/>
                    <a:pt x="580" y="2"/>
                  </a:cubicBezTo>
                  <a:cubicBezTo>
                    <a:pt x="583" y="2"/>
                    <a:pt x="584" y="3"/>
                    <a:pt x="584" y="4"/>
                  </a:cubicBezTo>
                  <a:cubicBezTo>
                    <a:pt x="584" y="5"/>
                    <a:pt x="584" y="5"/>
                    <a:pt x="584" y="5"/>
                  </a:cubicBezTo>
                  <a:cubicBezTo>
                    <a:pt x="584" y="5"/>
                    <a:pt x="585" y="5"/>
                    <a:pt x="585" y="5"/>
                  </a:cubicBezTo>
                  <a:cubicBezTo>
                    <a:pt x="585" y="5"/>
                    <a:pt x="585" y="5"/>
                    <a:pt x="585" y="5"/>
                  </a:cubicBezTo>
                  <a:cubicBezTo>
                    <a:pt x="585" y="4"/>
                    <a:pt x="585" y="2"/>
                    <a:pt x="585" y="1"/>
                  </a:cubicBezTo>
                  <a:cubicBezTo>
                    <a:pt x="585" y="1"/>
                    <a:pt x="585" y="1"/>
                    <a:pt x="585" y="1"/>
                  </a:cubicBezTo>
                  <a:close/>
                  <a:moveTo>
                    <a:pt x="622" y="27"/>
                  </a:moveTo>
                  <a:cubicBezTo>
                    <a:pt x="622" y="27"/>
                    <a:pt x="621" y="27"/>
                    <a:pt x="620" y="27"/>
                  </a:cubicBezTo>
                  <a:cubicBezTo>
                    <a:pt x="619" y="26"/>
                    <a:pt x="618" y="24"/>
                    <a:pt x="618" y="23"/>
                  </a:cubicBezTo>
                  <a:cubicBezTo>
                    <a:pt x="616" y="1"/>
                    <a:pt x="616" y="1"/>
                    <a:pt x="616" y="1"/>
                  </a:cubicBezTo>
                  <a:cubicBezTo>
                    <a:pt x="616" y="1"/>
                    <a:pt x="616" y="0"/>
                    <a:pt x="615" y="0"/>
                  </a:cubicBezTo>
                  <a:cubicBezTo>
                    <a:pt x="615" y="0"/>
                    <a:pt x="615" y="1"/>
                    <a:pt x="615" y="1"/>
                  </a:cubicBezTo>
                  <a:cubicBezTo>
                    <a:pt x="605" y="23"/>
                    <a:pt x="605" y="23"/>
                    <a:pt x="605" y="23"/>
                  </a:cubicBezTo>
                  <a:cubicBezTo>
                    <a:pt x="594" y="1"/>
                    <a:pt x="594" y="1"/>
                    <a:pt x="594" y="1"/>
                  </a:cubicBezTo>
                  <a:cubicBezTo>
                    <a:pt x="594" y="0"/>
                    <a:pt x="593" y="0"/>
                    <a:pt x="593" y="0"/>
                  </a:cubicBezTo>
                  <a:cubicBezTo>
                    <a:pt x="593" y="0"/>
                    <a:pt x="593" y="1"/>
                    <a:pt x="593" y="1"/>
                  </a:cubicBezTo>
                  <a:cubicBezTo>
                    <a:pt x="590" y="24"/>
                    <a:pt x="590" y="24"/>
                    <a:pt x="590" y="24"/>
                  </a:cubicBezTo>
                  <a:cubicBezTo>
                    <a:pt x="590" y="25"/>
                    <a:pt x="590" y="27"/>
                    <a:pt x="589" y="27"/>
                  </a:cubicBezTo>
                  <a:cubicBezTo>
                    <a:pt x="588" y="27"/>
                    <a:pt x="588" y="27"/>
                    <a:pt x="588" y="27"/>
                  </a:cubicBezTo>
                  <a:cubicBezTo>
                    <a:pt x="588" y="27"/>
                    <a:pt x="587" y="27"/>
                    <a:pt x="587" y="27"/>
                  </a:cubicBezTo>
                  <a:cubicBezTo>
                    <a:pt x="587" y="27"/>
                    <a:pt x="588" y="28"/>
                    <a:pt x="588" y="28"/>
                  </a:cubicBezTo>
                  <a:cubicBezTo>
                    <a:pt x="589" y="28"/>
                    <a:pt x="591" y="27"/>
                    <a:pt x="591" y="27"/>
                  </a:cubicBezTo>
                  <a:cubicBezTo>
                    <a:pt x="591" y="27"/>
                    <a:pt x="593" y="28"/>
                    <a:pt x="594" y="28"/>
                  </a:cubicBezTo>
                  <a:cubicBezTo>
                    <a:pt x="595" y="28"/>
                    <a:pt x="595" y="27"/>
                    <a:pt x="595" y="27"/>
                  </a:cubicBezTo>
                  <a:cubicBezTo>
                    <a:pt x="595" y="27"/>
                    <a:pt x="595" y="27"/>
                    <a:pt x="595" y="27"/>
                  </a:cubicBezTo>
                  <a:cubicBezTo>
                    <a:pt x="594" y="27"/>
                    <a:pt x="594" y="27"/>
                    <a:pt x="593" y="27"/>
                  </a:cubicBezTo>
                  <a:cubicBezTo>
                    <a:pt x="593" y="27"/>
                    <a:pt x="592" y="26"/>
                    <a:pt x="592" y="26"/>
                  </a:cubicBezTo>
                  <a:cubicBezTo>
                    <a:pt x="592" y="25"/>
                    <a:pt x="592" y="25"/>
                    <a:pt x="592" y="24"/>
                  </a:cubicBezTo>
                  <a:cubicBezTo>
                    <a:pt x="594" y="8"/>
                    <a:pt x="594" y="8"/>
                    <a:pt x="594" y="8"/>
                  </a:cubicBezTo>
                  <a:cubicBezTo>
                    <a:pt x="594" y="8"/>
                    <a:pt x="594" y="8"/>
                    <a:pt x="594" y="8"/>
                  </a:cubicBezTo>
                  <a:cubicBezTo>
                    <a:pt x="594" y="9"/>
                    <a:pt x="598" y="17"/>
                    <a:pt x="599" y="18"/>
                  </a:cubicBezTo>
                  <a:cubicBezTo>
                    <a:pt x="599" y="18"/>
                    <a:pt x="602" y="24"/>
                    <a:pt x="603" y="26"/>
                  </a:cubicBezTo>
                  <a:cubicBezTo>
                    <a:pt x="603" y="27"/>
                    <a:pt x="604" y="27"/>
                    <a:pt x="604" y="27"/>
                  </a:cubicBezTo>
                  <a:cubicBezTo>
                    <a:pt x="604" y="27"/>
                    <a:pt x="604" y="27"/>
                    <a:pt x="605" y="26"/>
                  </a:cubicBezTo>
                  <a:cubicBezTo>
                    <a:pt x="614" y="7"/>
                    <a:pt x="614" y="7"/>
                    <a:pt x="614" y="7"/>
                  </a:cubicBezTo>
                  <a:cubicBezTo>
                    <a:pt x="614" y="7"/>
                    <a:pt x="614" y="7"/>
                    <a:pt x="614" y="7"/>
                  </a:cubicBezTo>
                  <a:cubicBezTo>
                    <a:pt x="615" y="25"/>
                    <a:pt x="615" y="25"/>
                    <a:pt x="615" y="25"/>
                  </a:cubicBezTo>
                  <a:cubicBezTo>
                    <a:pt x="616" y="26"/>
                    <a:pt x="615" y="27"/>
                    <a:pt x="615" y="27"/>
                  </a:cubicBezTo>
                  <a:cubicBezTo>
                    <a:pt x="615" y="27"/>
                    <a:pt x="615" y="27"/>
                    <a:pt x="615" y="27"/>
                  </a:cubicBezTo>
                  <a:cubicBezTo>
                    <a:pt x="615" y="27"/>
                    <a:pt x="615" y="27"/>
                    <a:pt x="616" y="27"/>
                  </a:cubicBezTo>
                  <a:cubicBezTo>
                    <a:pt x="617" y="27"/>
                    <a:pt x="621" y="28"/>
                    <a:pt x="622" y="28"/>
                  </a:cubicBezTo>
                  <a:cubicBezTo>
                    <a:pt x="622" y="28"/>
                    <a:pt x="623" y="27"/>
                    <a:pt x="623" y="27"/>
                  </a:cubicBezTo>
                  <a:cubicBezTo>
                    <a:pt x="623" y="27"/>
                    <a:pt x="623" y="27"/>
                    <a:pt x="622" y="27"/>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12514879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831D6A19-1613-4DF9-99D1-9E021C05094A}"/>
              </a:ext>
            </a:extLst>
          </p:cNvPr>
          <p:cNvSpPr/>
          <p:nvPr/>
        </p:nvSpPr>
        <p:spPr>
          <a:xfrm>
            <a:off x="0" y="1820876"/>
            <a:ext cx="12192000" cy="5037124"/>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10</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lstStyle/>
          <a:p>
            <a:r>
              <a:rPr lang="en-US" sz="3600" b="1" dirty="0"/>
              <a:t>Our</a:t>
            </a:r>
            <a:r>
              <a:rPr lang="en-US" sz="3600" dirty="0"/>
              <a:t> </a:t>
            </a:r>
            <a:r>
              <a:rPr lang="en-US" sz="3600" b="1" dirty="0"/>
              <a:t>Team</a:t>
            </a:r>
          </a:p>
        </p:txBody>
      </p:sp>
      <p:sp>
        <p:nvSpPr>
          <p:cNvPr id="8" name="Subtitle 7">
            <a:extLst>
              <a:ext uri="{FF2B5EF4-FFF2-40B4-BE49-F238E27FC236}">
                <a16:creationId xmlns:a16="http://schemas.microsoft.com/office/drawing/2014/main" id="{396FDE0B-877A-49E9-9D36-61506DB75EAA}"/>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32" name="Rectangle 31">
            <a:extLst>
              <a:ext uri="{FF2B5EF4-FFF2-40B4-BE49-F238E27FC236}">
                <a16:creationId xmlns:a16="http://schemas.microsoft.com/office/drawing/2014/main" id="{3E243091-DF35-4B83-AF2E-45D371DCF8BF}"/>
              </a:ext>
            </a:extLst>
          </p:cNvPr>
          <p:cNvSpPr/>
          <p:nvPr/>
        </p:nvSpPr>
        <p:spPr>
          <a:xfrm>
            <a:off x="5504937" y="1722215"/>
            <a:ext cx="1182127" cy="9866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8" name="Group 47">
            <a:extLst>
              <a:ext uri="{FF2B5EF4-FFF2-40B4-BE49-F238E27FC236}">
                <a16:creationId xmlns:a16="http://schemas.microsoft.com/office/drawing/2014/main" id="{88421B3F-3412-4FBC-B399-1B9CAF6C7EC3}"/>
              </a:ext>
            </a:extLst>
          </p:cNvPr>
          <p:cNvGrpSpPr/>
          <p:nvPr/>
        </p:nvGrpSpPr>
        <p:grpSpPr>
          <a:xfrm>
            <a:off x="728386" y="4587368"/>
            <a:ext cx="2328657" cy="1548940"/>
            <a:chOff x="838200" y="4699234"/>
            <a:chExt cx="2328657" cy="1548940"/>
          </a:xfrm>
        </p:grpSpPr>
        <p:grpSp>
          <p:nvGrpSpPr>
            <p:cNvPr id="49" name="Group 48">
              <a:extLst>
                <a:ext uri="{FF2B5EF4-FFF2-40B4-BE49-F238E27FC236}">
                  <a16:creationId xmlns:a16="http://schemas.microsoft.com/office/drawing/2014/main" id="{56081C71-9555-4E26-88F0-00C1DA06F49F}"/>
                </a:ext>
              </a:extLst>
            </p:cNvPr>
            <p:cNvGrpSpPr/>
            <p:nvPr/>
          </p:nvGrpSpPr>
          <p:grpSpPr>
            <a:xfrm>
              <a:off x="838200" y="4699234"/>
              <a:ext cx="2328657" cy="1035258"/>
              <a:chOff x="838200" y="4699234"/>
              <a:chExt cx="2328657" cy="1035258"/>
            </a:xfrm>
          </p:grpSpPr>
          <p:sp>
            <p:nvSpPr>
              <p:cNvPr id="57" name="TextBox 56">
                <a:extLst>
                  <a:ext uri="{FF2B5EF4-FFF2-40B4-BE49-F238E27FC236}">
                    <a16:creationId xmlns:a16="http://schemas.microsoft.com/office/drawing/2014/main" id="{C1A36956-1C29-4D98-91B5-89A4F1437ED6}"/>
                  </a:ext>
                </a:extLst>
              </p:cNvPr>
              <p:cNvSpPr txBox="1"/>
              <p:nvPr/>
            </p:nvSpPr>
            <p:spPr>
              <a:xfrm>
                <a:off x="1069667" y="4699234"/>
                <a:ext cx="1865722" cy="348813"/>
              </a:xfrm>
              <a:prstGeom prst="rect">
                <a:avLst/>
              </a:prstGeom>
              <a:noFill/>
            </p:spPr>
            <p:txBody>
              <a:bodyPr wrap="square" rtlCol="0">
                <a:spAutoFit/>
              </a:bodyPr>
              <a:lstStyle/>
              <a:p>
                <a:pPr algn="ctr">
                  <a:lnSpc>
                    <a:spcPts val="2000"/>
                  </a:lnSpc>
                </a:pPr>
                <a:r>
                  <a:rPr lang="en-US" sz="2000" b="1" dirty="0">
                    <a:latin typeface="Lato" panose="020F0502020204030203" pitchFamily="34" charset="0"/>
                    <a:ea typeface="Lato" panose="020F0502020204030203" pitchFamily="34" charset="0"/>
                    <a:cs typeface="Lato" panose="020F0502020204030203" pitchFamily="34" charset="0"/>
                  </a:rPr>
                  <a:t>David </a:t>
                </a:r>
                <a:r>
                  <a:rPr lang="en-US" sz="2000" b="1" dirty="0" err="1">
                    <a:latin typeface="Lato" panose="020F0502020204030203" pitchFamily="34" charset="0"/>
                    <a:ea typeface="Lato" panose="020F0502020204030203" pitchFamily="34" charset="0"/>
                    <a:cs typeface="Lato" panose="020F0502020204030203" pitchFamily="34" charset="0"/>
                  </a:rPr>
                  <a:t>Jame</a:t>
                </a:r>
                <a:endParaRPr lang="en-US" sz="2000" b="1" dirty="0">
                  <a:latin typeface="Lato" panose="020F0502020204030203" pitchFamily="34" charset="0"/>
                  <a:ea typeface="Lato" panose="020F0502020204030203" pitchFamily="34" charset="0"/>
                  <a:cs typeface="Lato" panose="020F0502020204030203" pitchFamily="34" charset="0"/>
                </a:endParaRPr>
              </a:p>
            </p:txBody>
          </p:sp>
          <p:sp>
            <p:nvSpPr>
              <p:cNvPr id="58" name="Rectangle 57">
                <a:extLst>
                  <a:ext uri="{FF2B5EF4-FFF2-40B4-BE49-F238E27FC236}">
                    <a16:creationId xmlns:a16="http://schemas.microsoft.com/office/drawing/2014/main" id="{934D66BF-C7A1-4792-AFE8-59AAA15440DB}"/>
                  </a:ext>
                </a:extLst>
              </p:cNvPr>
              <p:cNvSpPr/>
              <p:nvPr/>
            </p:nvSpPr>
            <p:spPr>
              <a:xfrm>
                <a:off x="838200" y="5088161"/>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grpSp>
        <p:grpSp>
          <p:nvGrpSpPr>
            <p:cNvPr id="50" name="Group 49">
              <a:extLst>
                <a:ext uri="{FF2B5EF4-FFF2-40B4-BE49-F238E27FC236}">
                  <a16:creationId xmlns:a16="http://schemas.microsoft.com/office/drawing/2014/main" id="{A760E504-4B89-483A-9214-565B63014289}"/>
                </a:ext>
              </a:extLst>
            </p:cNvPr>
            <p:cNvGrpSpPr/>
            <p:nvPr/>
          </p:nvGrpSpPr>
          <p:grpSpPr>
            <a:xfrm>
              <a:off x="1435781" y="5991090"/>
              <a:ext cx="805918" cy="257084"/>
              <a:chOff x="1435781" y="5952990"/>
              <a:chExt cx="805918" cy="257084"/>
            </a:xfrm>
          </p:grpSpPr>
          <p:sp>
            <p:nvSpPr>
              <p:cNvPr id="51" name="Oval 50">
                <a:extLst>
                  <a:ext uri="{FF2B5EF4-FFF2-40B4-BE49-F238E27FC236}">
                    <a16:creationId xmlns:a16="http://schemas.microsoft.com/office/drawing/2014/main" id="{A626A8D0-3804-4EFD-9E18-9726CBE6A373}"/>
                  </a:ext>
                </a:extLst>
              </p:cNvPr>
              <p:cNvSpPr/>
              <p:nvPr/>
            </p:nvSpPr>
            <p:spPr>
              <a:xfrm>
                <a:off x="1435781" y="5952991"/>
                <a:ext cx="257083" cy="257083"/>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AutoShape 1">
                <a:extLst>
                  <a:ext uri="{FF2B5EF4-FFF2-40B4-BE49-F238E27FC236}">
                    <a16:creationId xmlns:a16="http://schemas.microsoft.com/office/drawing/2014/main" id="{AB215BA2-F0C9-4548-8B30-7434136937B6}"/>
                  </a:ext>
                </a:extLst>
              </p:cNvPr>
              <p:cNvSpPr>
                <a:spLocks/>
              </p:cNvSpPr>
              <p:nvPr/>
            </p:nvSpPr>
            <p:spPr bwMode="auto">
              <a:xfrm>
                <a:off x="1497877" y="6027532"/>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53" name="Oval 52">
                <a:extLst>
                  <a:ext uri="{FF2B5EF4-FFF2-40B4-BE49-F238E27FC236}">
                    <a16:creationId xmlns:a16="http://schemas.microsoft.com/office/drawing/2014/main" id="{78987733-672A-4CA2-B2F8-0E0228367821}"/>
                  </a:ext>
                </a:extLst>
              </p:cNvPr>
              <p:cNvSpPr/>
              <p:nvPr/>
            </p:nvSpPr>
            <p:spPr>
              <a:xfrm>
                <a:off x="1710198" y="5952991"/>
                <a:ext cx="257083" cy="257083"/>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AutoShape 21">
                <a:extLst>
                  <a:ext uri="{FF2B5EF4-FFF2-40B4-BE49-F238E27FC236}">
                    <a16:creationId xmlns:a16="http://schemas.microsoft.com/office/drawing/2014/main" id="{808CACA8-0E6F-475A-809D-9B0337E82FEA}"/>
                  </a:ext>
                </a:extLst>
              </p:cNvPr>
              <p:cNvSpPr>
                <a:spLocks/>
              </p:cNvSpPr>
              <p:nvPr/>
            </p:nvSpPr>
            <p:spPr bwMode="auto">
              <a:xfrm>
                <a:off x="1789880" y="6032674"/>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55" name="Oval 54">
                <a:extLst>
                  <a:ext uri="{FF2B5EF4-FFF2-40B4-BE49-F238E27FC236}">
                    <a16:creationId xmlns:a16="http://schemas.microsoft.com/office/drawing/2014/main" id="{416D9245-B77F-44DD-8B1E-415AF2AF63CB}"/>
                  </a:ext>
                </a:extLst>
              </p:cNvPr>
              <p:cNvSpPr/>
              <p:nvPr/>
            </p:nvSpPr>
            <p:spPr>
              <a:xfrm>
                <a:off x="1984616" y="5952990"/>
                <a:ext cx="257083" cy="257083"/>
              </a:xfrm>
              <a:prstGeom prst="ellipse">
                <a:avLst/>
              </a:prstGeom>
              <a:solidFill>
                <a:schemeClr val="accent2"/>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56" name="AutoShape 18">
                <a:extLst>
                  <a:ext uri="{FF2B5EF4-FFF2-40B4-BE49-F238E27FC236}">
                    <a16:creationId xmlns:a16="http://schemas.microsoft.com/office/drawing/2014/main" id="{F9DCF3D8-88BB-48EA-B16E-925C89B647C8}"/>
                  </a:ext>
                </a:extLst>
              </p:cNvPr>
              <p:cNvSpPr>
                <a:spLocks/>
              </p:cNvSpPr>
              <p:nvPr/>
            </p:nvSpPr>
            <p:spPr bwMode="auto">
              <a:xfrm>
                <a:off x="2040407" y="6035058"/>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nvGrpSpPr>
          <p:cNvPr id="59" name="Group 58">
            <a:extLst>
              <a:ext uri="{FF2B5EF4-FFF2-40B4-BE49-F238E27FC236}">
                <a16:creationId xmlns:a16="http://schemas.microsoft.com/office/drawing/2014/main" id="{D275C971-B7ED-4B1B-8A35-E61381254BFC}"/>
              </a:ext>
            </a:extLst>
          </p:cNvPr>
          <p:cNvGrpSpPr/>
          <p:nvPr/>
        </p:nvGrpSpPr>
        <p:grpSpPr>
          <a:xfrm>
            <a:off x="3530577" y="4587368"/>
            <a:ext cx="2328657" cy="1548940"/>
            <a:chOff x="3676373" y="4699234"/>
            <a:chExt cx="2328657" cy="1548940"/>
          </a:xfrm>
        </p:grpSpPr>
        <p:grpSp>
          <p:nvGrpSpPr>
            <p:cNvPr id="60" name="Group 59">
              <a:extLst>
                <a:ext uri="{FF2B5EF4-FFF2-40B4-BE49-F238E27FC236}">
                  <a16:creationId xmlns:a16="http://schemas.microsoft.com/office/drawing/2014/main" id="{D718757A-91D2-4200-BBCF-D2931A232E9B}"/>
                </a:ext>
              </a:extLst>
            </p:cNvPr>
            <p:cNvGrpSpPr/>
            <p:nvPr/>
          </p:nvGrpSpPr>
          <p:grpSpPr>
            <a:xfrm>
              <a:off x="3676373" y="4699234"/>
              <a:ext cx="2328657" cy="1035258"/>
              <a:chOff x="3444907" y="4739348"/>
              <a:chExt cx="2328657" cy="1035258"/>
            </a:xfrm>
          </p:grpSpPr>
          <p:sp>
            <p:nvSpPr>
              <p:cNvPr id="68" name="TextBox 67">
                <a:extLst>
                  <a:ext uri="{FF2B5EF4-FFF2-40B4-BE49-F238E27FC236}">
                    <a16:creationId xmlns:a16="http://schemas.microsoft.com/office/drawing/2014/main" id="{4E6C862C-CCC7-48BE-8435-A0F427AF9A07}"/>
                  </a:ext>
                </a:extLst>
              </p:cNvPr>
              <p:cNvSpPr txBox="1"/>
              <p:nvPr/>
            </p:nvSpPr>
            <p:spPr>
              <a:xfrm>
                <a:off x="3676374" y="4739348"/>
                <a:ext cx="1865722" cy="348813"/>
              </a:xfrm>
              <a:prstGeom prst="rect">
                <a:avLst/>
              </a:prstGeom>
              <a:noFill/>
            </p:spPr>
            <p:txBody>
              <a:bodyPr wrap="square" rtlCol="0">
                <a:spAutoFit/>
              </a:bodyPr>
              <a:lstStyle/>
              <a:p>
                <a:pPr>
                  <a:lnSpc>
                    <a:spcPts val="2000"/>
                  </a:lnSpc>
                </a:pPr>
                <a:r>
                  <a:rPr lang="en-US" sz="2000" b="1" dirty="0" err="1">
                    <a:latin typeface="Lato" panose="020F0502020204030203" pitchFamily="34" charset="0"/>
                    <a:ea typeface="Lato" panose="020F0502020204030203" pitchFamily="34" charset="0"/>
                    <a:cs typeface="Lato" panose="020F0502020204030203" pitchFamily="34" charset="0"/>
                  </a:rPr>
                  <a:t>Selela</a:t>
                </a:r>
                <a:r>
                  <a:rPr lang="en-US" sz="2000" b="1" dirty="0">
                    <a:latin typeface="Lato" panose="020F0502020204030203" pitchFamily="34" charset="0"/>
                    <a:ea typeface="Lato" panose="020F0502020204030203" pitchFamily="34" charset="0"/>
                    <a:cs typeface="Lato" panose="020F0502020204030203" pitchFamily="34" charset="0"/>
                  </a:rPr>
                  <a:t> Gomez</a:t>
                </a:r>
              </a:p>
            </p:txBody>
          </p:sp>
          <p:sp>
            <p:nvSpPr>
              <p:cNvPr id="69" name="Rectangle 68">
                <a:extLst>
                  <a:ext uri="{FF2B5EF4-FFF2-40B4-BE49-F238E27FC236}">
                    <a16:creationId xmlns:a16="http://schemas.microsoft.com/office/drawing/2014/main" id="{36C1DAAA-3EB8-4A02-83CC-ECA10394211D}"/>
                  </a:ext>
                </a:extLst>
              </p:cNvPr>
              <p:cNvSpPr/>
              <p:nvPr/>
            </p:nvSpPr>
            <p:spPr>
              <a:xfrm>
                <a:off x="3444907" y="5128275"/>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grpSp>
        <p:grpSp>
          <p:nvGrpSpPr>
            <p:cNvPr id="61" name="Group 60">
              <a:extLst>
                <a:ext uri="{FF2B5EF4-FFF2-40B4-BE49-F238E27FC236}">
                  <a16:creationId xmlns:a16="http://schemas.microsoft.com/office/drawing/2014/main" id="{C8D585C3-28B1-487C-8BF1-1C11FB7F227E}"/>
                </a:ext>
              </a:extLst>
            </p:cNvPr>
            <p:cNvGrpSpPr/>
            <p:nvPr/>
          </p:nvGrpSpPr>
          <p:grpSpPr>
            <a:xfrm>
              <a:off x="4273954" y="5991090"/>
              <a:ext cx="805918" cy="257084"/>
              <a:chOff x="4273954" y="5991090"/>
              <a:chExt cx="805918" cy="257084"/>
            </a:xfrm>
          </p:grpSpPr>
          <p:sp>
            <p:nvSpPr>
              <p:cNvPr id="62" name="Oval 61">
                <a:extLst>
                  <a:ext uri="{FF2B5EF4-FFF2-40B4-BE49-F238E27FC236}">
                    <a16:creationId xmlns:a16="http://schemas.microsoft.com/office/drawing/2014/main" id="{1820363A-948A-452F-8537-FF3AB9236F8A}"/>
                  </a:ext>
                </a:extLst>
              </p:cNvPr>
              <p:cNvSpPr/>
              <p:nvPr/>
            </p:nvSpPr>
            <p:spPr>
              <a:xfrm>
                <a:off x="4273954" y="5991091"/>
                <a:ext cx="257083" cy="25708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3" name="AutoShape 1">
                <a:extLst>
                  <a:ext uri="{FF2B5EF4-FFF2-40B4-BE49-F238E27FC236}">
                    <a16:creationId xmlns:a16="http://schemas.microsoft.com/office/drawing/2014/main" id="{39AAA2FC-FD26-4AF4-97F2-8A60B43C0F52}"/>
                  </a:ext>
                </a:extLst>
              </p:cNvPr>
              <p:cNvSpPr>
                <a:spLocks/>
              </p:cNvSpPr>
              <p:nvPr/>
            </p:nvSpPr>
            <p:spPr bwMode="auto">
              <a:xfrm>
                <a:off x="4336050" y="6065632"/>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64" name="Oval 63">
                <a:extLst>
                  <a:ext uri="{FF2B5EF4-FFF2-40B4-BE49-F238E27FC236}">
                    <a16:creationId xmlns:a16="http://schemas.microsoft.com/office/drawing/2014/main" id="{882B8DC0-9FFC-470C-BAC2-D50FFDBC6D57}"/>
                  </a:ext>
                </a:extLst>
              </p:cNvPr>
              <p:cNvSpPr/>
              <p:nvPr/>
            </p:nvSpPr>
            <p:spPr>
              <a:xfrm>
                <a:off x="4548371" y="5991091"/>
                <a:ext cx="257083" cy="25708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5" name="AutoShape 21">
                <a:extLst>
                  <a:ext uri="{FF2B5EF4-FFF2-40B4-BE49-F238E27FC236}">
                    <a16:creationId xmlns:a16="http://schemas.microsoft.com/office/drawing/2014/main" id="{C71F099F-3C05-4444-B6B4-5AD2141680F0}"/>
                  </a:ext>
                </a:extLst>
              </p:cNvPr>
              <p:cNvSpPr>
                <a:spLocks/>
              </p:cNvSpPr>
              <p:nvPr/>
            </p:nvSpPr>
            <p:spPr bwMode="auto">
              <a:xfrm>
                <a:off x="4628053" y="6070774"/>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66" name="Oval 65">
                <a:extLst>
                  <a:ext uri="{FF2B5EF4-FFF2-40B4-BE49-F238E27FC236}">
                    <a16:creationId xmlns:a16="http://schemas.microsoft.com/office/drawing/2014/main" id="{3159631C-0C45-4A4D-94EB-214D147AA7BE}"/>
                  </a:ext>
                </a:extLst>
              </p:cNvPr>
              <p:cNvSpPr/>
              <p:nvPr/>
            </p:nvSpPr>
            <p:spPr>
              <a:xfrm>
                <a:off x="4822789" y="5991090"/>
                <a:ext cx="257083" cy="257083"/>
              </a:xfrm>
              <a:prstGeom prst="ellipse">
                <a:avLst/>
              </a:prstGeom>
              <a:solidFill>
                <a:schemeClr val="accent3"/>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67" name="AutoShape 18">
                <a:extLst>
                  <a:ext uri="{FF2B5EF4-FFF2-40B4-BE49-F238E27FC236}">
                    <a16:creationId xmlns:a16="http://schemas.microsoft.com/office/drawing/2014/main" id="{209EFE78-7551-4783-B050-CDF827285ED7}"/>
                  </a:ext>
                </a:extLst>
              </p:cNvPr>
              <p:cNvSpPr>
                <a:spLocks/>
              </p:cNvSpPr>
              <p:nvPr/>
            </p:nvSpPr>
            <p:spPr bwMode="auto">
              <a:xfrm>
                <a:off x="4878580" y="6073158"/>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nvGrpSpPr>
          <p:cNvPr id="70" name="Group 69">
            <a:extLst>
              <a:ext uri="{FF2B5EF4-FFF2-40B4-BE49-F238E27FC236}">
                <a16:creationId xmlns:a16="http://schemas.microsoft.com/office/drawing/2014/main" id="{11640C7D-8BC3-4857-8C23-099368F4C674}"/>
              </a:ext>
            </a:extLst>
          </p:cNvPr>
          <p:cNvGrpSpPr/>
          <p:nvPr/>
        </p:nvGrpSpPr>
        <p:grpSpPr>
          <a:xfrm>
            <a:off x="6332768" y="4587368"/>
            <a:ext cx="2328657" cy="1548940"/>
            <a:chOff x="6514546" y="4699234"/>
            <a:chExt cx="2328657" cy="1548940"/>
          </a:xfrm>
        </p:grpSpPr>
        <p:grpSp>
          <p:nvGrpSpPr>
            <p:cNvPr id="71" name="Group 70">
              <a:extLst>
                <a:ext uri="{FF2B5EF4-FFF2-40B4-BE49-F238E27FC236}">
                  <a16:creationId xmlns:a16="http://schemas.microsoft.com/office/drawing/2014/main" id="{2A5B845D-65B5-4046-9A2C-D2DE36537DBD}"/>
                </a:ext>
              </a:extLst>
            </p:cNvPr>
            <p:cNvGrpSpPr/>
            <p:nvPr/>
          </p:nvGrpSpPr>
          <p:grpSpPr>
            <a:xfrm>
              <a:off x="6514546" y="4699234"/>
              <a:ext cx="2328657" cy="1035258"/>
              <a:chOff x="6051613" y="4699234"/>
              <a:chExt cx="2328657" cy="1035258"/>
            </a:xfrm>
          </p:grpSpPr>
          <p:sp>
            <p:nvSpPr>
              <p:cNvPr id="79" name="TextBox 78">
                <a:extLst>
                  <a:ext uri="{FF2B5EF4-FFF2-40B4-BE49-F238E27FC236}">
                    <a16:creationId xmlns:a16="http://schemas.microsoft.com/office/drawing/2014/main" id="{6249FE85-D27A-4E09-B454-74B50F3F7E19}"/>
                  </a:ext>
                </a:extLst>
              </p:cNvPr>
              <p:cNvSpPr txBox="1"/>
              <p:nvPr/>
            </p:nvSpPr>
            <p:spPr>
              <a:xfrm>
                <a:off x="6283080" y="4699234"/>
                <a:ext cx="1865722" cy="348813"/>
              </a:xfrm>
              <a:prstGeom prst="rect">
                <a:avLst/>
              </a:prstGeom>
              <a:noFill/>
            </p:spPr>
            <p:txBody>
              <a:bodyPr wrap="square" rtlCol="0">
                <a:spAutoFit/>
              </a:bodyPr>
              <a:lstStyle/>
              <a:p>
                <a:pPr algn="ctr">
                  <a:lnSpc>
                    <a:spcPts val="2000"/>
                  </a:lnSpc>
                </a:pPr>
                <a:r>
                  <a:rPr lang="en-US" sz="2000" b="1" dirty="0">
                    <a:latin typeface="Lato" panose="020F0502020204030203" pitchFamily="34" charset="0"/>
                    <a:ea typeface="Lato" panose="020F0502020204030203" pitchFamily="34" charset="0"/>
                    <a:cs typeface="Lato" panose="020F0502020204030203" pitchFamily="34" charset="0"/>
                  </a:rPr>
                  <a:t>David </a:t>
                </a:r>
                <a:r>
                  <a:rPr lang="en-US" sz="2000" b="1" dirty="0" err="1">
                    <a:latin typeface="Lato" panose="020F0502020204030203" pitchFamily="34" charset="0"/>
                    <a:ea typeface="Lato" panose="020F0502020204030203" pitchFamily="34" charset="0"/>
                    <a:cs typeface="Lato" panose="020F0502020204030203" pitchFamily="34" charset="0"/>
                  </a:rPr>
                  <a:t>Jame</a:t>
                </a:r>
                <a:endParaRPr lang="en-US" sz="2000" b="1" dirty="0">
                  <a:latin typeface="Lato" panose="020F0502020204030203" pitchFamily="34" charset="0"/>
                  <a:ea typeface="Lato" panose="020F0502020204030203" pitchFamily="34" charset="0"/>
                  <a:cs typeface="Lato" panose="020F0502020204030203" pitchFamily="34" charset="0"/>
                </a:endParaRPr>
              </a:p>
            </p:txBody>
          </p:sp>
          <p:sp>
            <p:nvSpPr>
              <p:cNvPr id="80" name="Rectangle 79">
                <a:extLst>
                  <a:ext uri="{FF2B5EF4-FFF2-40B4-BE49-F238E27FC236}">
                    <a16:creationId xmlns:a16="http://schemas.microsoft.com/office/drawing/2014/main" id="{B71EAED9-25B1-42DF-8F72-4D178BE90C31}"/>
                  </a:ext>
                </a:extLst>
              </p:cNvPr>
              <p:cNvSpPr/>
              <p:nvPr/>
            </p:nvSpPr>
            <p:spPr>
              <a:xfrm>
                <a:off x="6051613" y="5088161"/>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grpSp>
        <p:grpSp>
          <p:nvGrpSpPr>
            <p:cNvPr id="72" name="Group 71">
              <a:extLst>
                <a:ext uri="{FF2B5EF4-FFF2-40B4-BE49-F238E27FC236}">
                  <a16:creationId xmlns:a16="http://schemas.microsoft.com/office/drawing/2014/main" id="{B5F070D8-6439-423A-94CE-389CAC6D6780}"/>
                </a:ext>
              </a:extLst>
            </p:cNvPr>
            <p:cNvGrpSpPr/>
            <p:nvPr/>
          </p:nvGrpSpPr>
          <p:grpSpPr>
            <a:xfrm>
              <a:off x="7275915" y="5991090"/>
              <a:ext cx="805918" cy="257084"/>
              <a:chOff x="7275915" y="5991090"/>
              <a:chExt cx="805918" cy="257084"/>
            </a:xfrm>
          </p:grpSpPr>
          <p:sp>
            <p:nvSpPr>
              <p:cNvPr id="73" name="Oval 72">
                <a:extLst>
                  <a:ext uri="{FF2B5EF4-FFF2-40B4-BE49-F238E27FC236}">
                    <a16:creationId xmlns:a16="http://schemas.microsoft.com/office/drawing/2014/main" id="{DFE9F026-47C6-4A15-B01A-BCAD79736DB9}"/>
                  </a:ext>
                </a:extLst>
              </p:cNvPr>
              <p:cNvSpPr/>
              <p:nvPr/>
            </p:nvSpPr>
            <p:spPr>
              <a:xfrm>
                <a:off x="7275915" y="5991091"/>
                <a:ext cx="257083" cy="25708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4" name="AutoShape 1">
                <a:extLst>
                  <a:ext uri="{FF2B5EF4-FFF2-40B4-BE49-F238E27FC236}">
                    <a16:creationId xmlns:a16="http://schemas.microsoft.com/office/drawing/2014/main" id="{D9FF1989-80B2-4FF6-9961-257DC053538D}"/>
                  </a:ext>
                </a:extLst>
              </p:cNvPr>
              <p:cNvSpPr>
                <a:spLocks/>
              </p:cNvSpPr>
              <p:nvPr/>
            </p:nvSpPr>
            <p:spPr bwMode="auto">
              <a:xfrm>
                <a:off x="7338011" y="6065632"/>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75" name="Oval 74">
                <a:extLst>
                  <a:ext uri="{FF2B5EF4-FFF2-40B4-BE49-F238E27FC236}">
                    <a16:creationId xmlns:a16="http://schemas.microsoft.com/office/drawing/2014/main" id="{6467B178-D474-43AF-BDF8-BD7621BDAC12}"/>
                  </a:ext>
                </a:extLst>
              </p:cNvPr>
              <p:cNvSpPr/>
              <p:nvPr/>
            </p:nvSpPr>
            <p:spPr>
              <a:xfrm>
                <a:off x="7550332" y="5991091"/>
                <a:ext cx="257083" cy="25708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6" name="AutoShape 21">
                <a:extLst>
                  <a:ext uri="{FF2B5EF4-FFF2-40B4-BE49-F238E27FC236}">
                    <a16:creationId xmlns:a16="http://schemas.microsoft.com/office/drawing/2014/main" id="{9B309703-BD86-492A-AC41-BC795C6E3ED4}"/>
                  </a:ext>
                </a:extLst>
              </p:cNvPr>
              <p:cNvSpPr>
                <a:spLocks/>
              </p:cNvSpPr>
              <p:nvPr/>
            </p:nvSpPr>
            <p:spPr bwMode="auto">
              <a:xfrm>
                <a:off x="7630014" y="6070774"/>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77" name="Oval 76">
                <a:extLst>
                  <a:ext uri="{FF2B5EF4-FFF2-40B4-BE49-F238E27FC236}">
                    <a16:creationId xmlns:a16="http://schemas.microsoft.com/office/drawing/2014/main" id="{23C6E944-5452-4C65-A10F-AAD55D25C832}"/>
                  </a:ext>
                </a:extLst>
              </p:cNvPr>
              <p:cNvSpPr/>
              <p:nvPr/>
            </p:nvSpPr>
            <p:spPr>
              <a:xfrm>
                <a:off x="7824750" y="5991090"/>
                <a:ext cx="257083" cy="257083"/>
              </a:xfrm>
              <a:prstGeom prst="ellipse">
                <a:avLst/>
              </a:prstGeom>
              <a:solidFill>
                <a:schemeClr val="accent4"/>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78" name="AutoShape 18">
                <a:extLst>
                  <a:ext uri="{FF2B5EF4-FFF2-40B4-BE49-F238E27FC236}">
                    <a16:creationId xmlns:a16="http://schemas.microsoft.com/office/drawing/2014/main" id="{F526F7EA-57AB-4948-ADE7-B7AB1E87B28B}"/>
                  </a:ext>
                </a:extLst>
              </p:cNvPr>
              <p:cNvSpPr>
                <a:spLocks/>
              </p:cNvSpPr>
              <p:nvPr/>
            </p:nvSpPr>
            <p:spPr bwMode="auto">
              <a:xfrm>
                <a:off x="7880541" y="6073158"/>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nvGrpSpPr>
          <p:cNvPr id="81" name="Group 80">
            <a:extLst>
              <a:ext uri="{FF2B5EF4-FFF2-40B4-BE49-F238E27FC236}">
                <a16:creationId xmlns:a16="http://schemas.microsoft.com/office/drawing/2014/main" id="{0F439E59-C718-4CDF-84ED-72FC83E695B9}"/>
              </a:ext>
            </a:extLst>
          </p:cNvPr>
          <p:cNvGrpSpPr/>
          <p:nvPr/>
        </p:nvGrpSpPr>
        <p:grpSpPr>
          <a:xfrm>
            <a:off x="9134958" y="4587368"/>
            <a:ext cx="2328657" cy="1548940"/>
            <a:chOff x="9352720" y="4699234"/>
            <a:chExt cx="2328657" cy="1548940"/>
          </a:xfrm>
        </p:grpSpPr>
        <p:grpSp>
          <p:nvGrpSpPr>
            <p:cNvPr id="82" name="Group 81">
              <a:extLst>
                <a:ext uri="{FF2B5EF4-FFF2-40B4-BE49-F238E27FC236}">
                  <a16:creationId xmlns:a16="http://schemas.microsoft.com/office/drawing/2014/main" id="{430CF05D-1825-4E94-909D-30918BAB7921}"/>
                </a:ext>
              </a:extLst>
            </p:cNvPr>
            <p:cNvGrpSpPr/>
            <p:nvPr/>
          </p:nvGrpSpPr>
          <p:grpSpPr>
            <a:xfrm>
              <a:off x="9352720" y="4699234"/>
              <a:ext cx="2328657" cy="1035258"/>
              <a:chOff x="838200" y="4699234"/>
              <a:chExt cx="2328657" cy="1035258"/>
            </a:xfrm>
          </p:grpSpPr>
          <p:sp>
            <p:nvSpPr>
              <p:cNvPr id="90" name="TextBox 89">
                <a:extLst>
                  <a:ext uri="{FF2B5EF4-FFF2-40B4-BE49-F238E27FC236}">
                    <a16:creationId xmlns:a16="http://schemas.microsoft.com/office/drawing/2014/main" id="{726D2C98-D199-41E5-8013-2413BA2A49CD}"/>
                  </a:ext>
                </a:extLst>
              </p:cNvPr>
              <p:cNvSpPr txBox="1"/>
              <p:nvPr/>
            </p:nvSpPr>
            <p:spPr>
              <a:xfrm>
                <a:off x="1069667" y="4699234"/>
                <a:ext cx="1865722" cy="348813"/>
              </a:xfrm>
              <a:prstGeom prst="rect">
                <a:avLst/>
              </a:prstGeom>
              <a:noFill/>
            </p:spPr>
            <p:txBody>
              <a:bodyPr wrap="square" rtlCol="0">
                <a:spAutoFit/>
              </a:bodyPr>
              <a:lstStyle/>
              <a:p>
                <a:pPr algn="ctr">
                  <a:lnSpc>
                    <a:spcPts val="2000"/>
                  </a:lnSpc>
                </a:pPr>
                <a:r>
                  <a:rPr lang="en-US" sz="2000" b="1" dirty="0">
                    <a:latin typeface="Lato" panose="020F0502020204030203" pitchFamily="34" charset="0"/>
                    <a:ea typeface="Lato" panose="020F0502020204030203" pitchFamily="34" charset="0"/>
                    <a:cs typeface="Lato" panose="020F0502020204030203" pitchFamily="34" charset="0"/>
                  </a:rPr>
                  <a:t>David </a:t>
                </a:r>
                <a:r>
                  <a:rPr lang="en-US" sz="2000" b="1" dirty="0" err="1">
                    <a:latin typeface="Lato" panose="020F0502020204030203" pitchFamily="34" charset="0"/>
                    <a:ea typeface="Lato" panose="020F0502020204030203" pitchFamily="34" charset="0"/>
                    <a:cs typeface="Lato" panose="020F0502020204030203" pitchFamily="34" charset="0"/>
                  </a:rPr>
                  <a:t>Jame</a:t>
                </a:r>
                <a:endParaRPr lang="en-US" sz="2000" b="1" dirty="0">
                  <a:latin typeface="Lato" panose="020F0502020204030203" pitchFamily="34" charset="0"/>
                  <a:ea typeface="Lato" panose="020F0502020204030203" pitchFamily="34" charset="0"/>
                  <a:cs typeface="Lato" panose="020F0502020204030203" pitchFamily="34" charset="0"/>
                </a:endParaRPr>
              </a:p>
            </p:txBody>
          </p:sp>
          <p:sp>
            <p:nvSpPr>
              <p:cNvPr id="91" name="Rectangle 90">
                <a:extLst>
                  <a:ext uri="{FF2B5EF4-FFF2-40B4-BE49-F238E27FC236}">
                    <a16:creationId xmlns:a16="http://schemas.microsoft.com/office/drawing/2014/main" id="{2FB8F1AD-FCA9-4615-8591-86E8DE60ED9F}"/>
                  </a:ext>
                </a:extLst>
              </p:cNvPr>
              <p:cNvSpPr/>
              <p:nvPr/>
            </p:nvSpPr>
            <p:spPr>
              <a:xfrm>
                <a:off x="838200" y="5088161"/>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grpSp>
        <p:grpSp>
          <p:nvGrpSpPr>
            <p:cNvPr id="83" name="Group 82">
              <a:extLst>
                <a:ext uri="{FF2B5EF4-FFF2-40B4-BE49-F238E27FC236}">
                  <a16:creationId xmlns:a16="http://schemas.microsoft.com/office/drawing/2014/main" id="{DA543C6F-2D38-4814-B3E8-99FC0241873C}"/>
                </a:ext>
              </a:extLst>
            </p:cNvPr>
            <p:cNvGrpSpPr/>
            <p:nvPr/>
          </p:nvGrpSpPr>
          <p:grpSpPr>
            <a:xfrm>
              <a:off x="9950300" y="5991090"/>
              <a:ext cx="805918" cy="257084"/>
              <a:chOff x="9950300" y="5991090"/>
              <a:chExt cx="805918" cy="257084"/>
            </a:xfrm>
          </p:grpSpPr>
          <p:sp>
            <p:nvSpPr>
              <p:cNvPr id="84" name="Oval 83">
                <a:extLst>
                  <a:ext uri="{FF2B5EF4-FFF2-40B4-BE49-F238E27FC236}">
                    <a16:creationId xmlns:a16="http://schemas.microsoft.com/office/drawing/2014/main" id="{B95D7518-8848-406B-9840-B701167415E1}"/>
                  </a:ext>
                </a:extLst>
              </p:cNvPr>
              <p:cNvSpPr/>
              <p:nvPr/>
            </p:nvSpPr>
            <p:spPr>
              <a:xfrm>
                <a:off x="9950300" y="5991091"/>
                <a:ext cx="257083" cy="257083"/>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5" name="AutoShape 1">
                <a:extLst>
                  <a:ext uri="{FF2B5EF4-FFF2-40B4-BE49-F238E27FC236}">
                    <a16:creationId xmlns:a16="http://schemas.microsoft.com/office/drawing/2014/main" id="{BF2C13B4-8D62-48BA-BCAD-6EA66A4C621D}"/>
                  </a:ext>
                </a:extLst>
              </p:cNvPr>
              <p:cNvSpPr>
                <a:spLocks/>
              </p:cNvSpPr>
              <p:nvPr/>
            </p:nvSpPr>
            <p:spPr bwMode="auto">
              <a:xfrm>
                <a:off x="10012396" y="6065632"/>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86" name="Oval 85">
                <a:extLst>
                  <a:ext uri="{FF2B5EF4-FFF2-40B4-BE49-F238E27FC236}">
                    <a16:creationId xmlns:a16="http://schemas.microsoft.com/office/drawing/2014/main" id="{8093D447-1AB3-4EFF-97E8-14AA7F55BE37}"/>
                  </a:ext>
                </a:extLst>
              </p:cNvPr>
              <p:cNvSpPr/>
              <p:nvPr/>
            </p:nvSpPr>
            <p:spPr>
              <a:xfrm>
                <a:off x="10224717" y="5991091"/>
                <a:ext cx="257083" cy="257083"/>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7" name="AutoShape 21">
                <a:extLst>
                  <a:ext uri="{FF2B5EF4-FFF2-40B4-BE49-F238E27FC236}">
                    <a16:creationId xmlns:a16="http://schemas.microsoft.com/office/drawing/2014/main" id="{CCDE576E-7F67-4CE3-B5DA-C8FD0BC1D423}"/>
                  </a:ext>
                </a:extLst>
              </p:cNvPr>
              <p:cNvSpPr>
                <a:spLocks/>
              </p:cNvSpPr>
              <p:nvPr/>
            </p:nvSpPr>
            <p:spPr bwMode="auto">
              <a:xfrm>
                <a:off x="10304399" y="6070774"/>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88" name="Oval 87">
                <a:extLst>
                  <a:ext uri="{FF2B5EF4-FFF2-40B4-BE49-F238E27FC236}">
                    <a16:creationId xmlns:a16="http://schemas.microsoft.com/office/drawing/2014/main" id="{9BC0DF64-2F66-4292-B74B-9EF0F32BC638}"/>
                  </a:ext>
                </a:extLst>
              </p:cNvPr>
              <p:cNvSpPr/>
              <p:nvPr/>
            </p:nvSpPr>
            <p:spPr>
              <a:xfrm>
                <a:off x="10499135" y="5991090"/>
                <a:ext cx="257083" cy="257083"/>
              </a:xfrm>
              <a:prstGeom prst="ellipse">
                <a:avLst/>
              </a:prstGeom>
              <a:solidFill>
                <a:schemeClr val="accent5"/>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89" name="AutoShape 18">
                <a:extLst>
                  <a:ext uri="{FF2B5EF4-FFF2-40B4-BE49-F238E27FC236}">
                    <a16:creationId xmlns:a16="http://schemas.microsoft.com/office/drawing/2014/main" id="{ADD3E535-D78B-4625-8A38-CD8F5754038F}"/>
                  </a:ext>
                </a:extLst>
              </p:cNvPr>
              <p:cNvSpPr>
                <a:spLocks/>
              </p:cNvSpPr>
              <p:nvPr/>
            </p:nvSpPr>
            <p:spPr bwMode="auto">
              <a:xfrm>
                <a:off x="10554926" y="6073158"/>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4" name="Picture Placeholder 3">
            <a:extLst>
              <a:ext uri="{FF2B5EF4-FFF2-40B4-BE49-F238E27FC236}">
                <a16:creationId xmlns:a16="http://schemas.microsoft.com/office/drawing/2014/main" id="{9941CB95-F11B-463C-86EC-A78A0FA1CFDD}"/>
              </a:ext>
            </a:extLst>
          </p:cNvPr>
          <p:cNvSpPr>
            <a:spLocks noGrp="1"/>
          </p:cNvSpPr>
          <p:nvPr>
            <p:ph type="pic" sz="quarter" idx="158"/>
          </p:nvPr>
        </p:nvSpPr>
        <p:spPr/>
      </p:sp>
      <p:sp>
        <p:nvSpPr>
          <p:cNvPr id="6" name="Picture Placeholder 5">
            <a:extLst>
              <a:ext uri="{FF2B5EF4-FFF2-40B4-BE49-F238E27FC236}">
                <a16:creationId xmlns:a16="http://schemas.microsoft.com/office/drawing/2014/main" id="{E15C8F5E-84B6-410F-AD4E-C7518B6D2F24}"/>
              </a:ext>
            </a:extLst>
          </p:cNvPr>
          <p:cNvSpPr>
            <a:spLocks noGrp="1"/>
          </p:cNvSpPr>
          <p:nvPr>
            <p:ph type="pic" sz="quarter" idx="159"/>
          </p:nvPr>
        </p:nvSpPr>
        <p:spPr/>
      </p:sp>
      <p:sp>
        <p:nvSpPr>
          <p:cNvPr id="9" name="Picture Placeholder 8">
            <a:extLst>
              <a:ext uri="{FF2B5EF4-FFF2-40B4-BE49-F238E27FC236}">
                <a16:creationId xmlns:a16="http://schemas.microsoft.com/office/drawing/2014/main" id="{BC9271A4-192A-4CCB-8FD0-C302B495592F}"/>
              </a:ext>
            </a:extLst>
          </p:cNvPr>
          <p:cNvSpPr>
            <a:spLocks noGrp="1"/>
          </p:cNvSpPr>
          <p:nvPr>
            <p:ph type="pic" sz="quarter" idx="160"/>
          </p:nvPr>
        </p:nvSpPr>
        <p:spPr/>
      </p:sp>
      <p:sp>
        <p:nvSpPr>
          <p:cNvPr id="11" name="Picture Placeholder 10">
            <a:extLst>
              <a:ext uri="{FF2B5EF4-FFF2-40B4-BE49-F238E27FC236}">
                <a16:creationId xmlns:a16="http://schemas.microsoft.com/office/drawing/2014/main" id="{463433FC-44E9-4B9E-96FA-C08C28011ADA}"/>
              </a:ext>
            </a:extLst>
          </p:cNvPr>
          <p:cNvSpPr>
            <a:spLocks noGrp="1"/>
          </p:cNvSpPr>
          <p:nvPr>
            <p:ph type="pic" sz="quarter" idx="161"/>
          </p:nvPr>
        </p:nvSpPr>
        <p:spPr/>
      </p:sp>
    </p:spTree>
    <p:extLst>
      <p:ext uri="{BB962C8B-B14F-4D97-AF65-F5344CB8AC3E}">
        <p14:creationId xmlns:p14="http://schemas.microsoft.com/office/powerpoint/2010/main" val="24491930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11</a:t>
            </a:fld>
            <a:endParaRPr lang="en-US"/>
          </a:p>
        </p:txBody>
      </p:sp>
      <p:sp>
        <p:nvSpPr>
          <p:cNvPr id="8" name="Title 7">
            <a:extLst>
              <a:ext uri="{FF2B5EF4-FFF2-40B4-BE49-F238E27FC236}">
                <a16:creationId xmlns:a16="http://schemas.microsoft.com/office/drawing/2014/main" id="{6185B9D7-ED8F-4896-A447-0EC827417777}"/>
              </a:ext>
            </a:extLst>
          </p:cNvPr>
          <p:cNvSpPr>
            <a:spLocks noGrp="1"/>
          </p:cNvSpPr>
          <p:nvPr>
            <p:ph type="title" idx="4294967295"/>
          </p:nvPr>
        </p:nvSpPr>
        <p:spPr>
          <a:xfrm>
            <a:off x="838200" y="481013"/>
            <a:ext cx="10515600" cy="679450"/>
          </a:xfrm>
        </p:spPr>
        <p:txBody>
          <a:bodyPr>
            <a:normAutofit/>
          </a:bodyPr>
          <a:lstStyle/>
          <a:p>
            <a:r>
              <a:rPr lang="en-US" sz="4000" b="1" dirty="0"/>
              <a:t>Our </a:t>
            </a:r>
            <a:r>
              <a:rPr lang="en-US" sz="4000" b="1" dirty="0" err="1"/>
              <a:t>Portfolilo</a:t>
            </a:r>
            <a:endParaRPr lang="en-US" sz="4000" b="1" dirty="0"/>
          </a:p>
        </p:txBody>
      </p:sp>
      <p:sp>
        <p:nvSpPr>
          <p:cNvPr id="9" name="Subtitle 8">
            <a:extLst>
              <a:ext uri="{FF2B5EF4-FFF2-40B4-BE49-F238E27FC236}">
                <a16:creationId xmlns:a16="http://schemas.microsoft.com/office/drawing/2014/main" id="{7487B7BD-0054-4716-9EDC-5EF0FCF392EC}"/>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15" name="Picture Placeholder 14">
            <a:extLst>
              <a:ext uri="{FF2B5EF4-FFF2-40B4-BE49-F238E27FC236}">
                <a16:creationId xmlns:a16="http://schemas.microsoft.com/office/drawing/2014/main" id="{2FB031DD-38E5-4793-8BA3-16FFF3277B5C}"/>
              </a:ext>
            </a:extLst>
          </p:cNvPr>
          <p:cNvSpPr>
            <a:spLocks noGrp="1"/>
          </p:cNvSpPr>
          <p:nvPr>
            <p:ph type="pic" sz="quarter" idx="161"/>
          </p:nvPr>
        </p:nvSpPr>
        <p:spPr/>
      </p:sp>
      <p:sp>
        <p:nvSpPr>
          <p:cNvPr id="23" name="Picture Placeholder 22">
            <a:extLst>
              <a:ext uri="{FF2B5EF4-FFF2-40B4-BE49-F238E27FC236}">
                <a16:creationId xmlns:a16="http://schemas.microsoft.com/office/drawing/2014/main" id="{6A21AB1F-2860-4449-B1A4-881B23B96EDD}"/>
              </a:ext>
            </a:extLst>
          </p:cNvPr>
          <p:cNvSpPr>
            <a:spLocks noGrp="1"/>
          </p:cNvSpPr>
          <p:nvPr>
            <p:ph type="pic" sz="quarter" idx="162"/>
          </p:nvPr>
        </p:nvSpPr>
        <p:spPr/>
      </p:sp>
      <p:sp>
        <p:nvSpPr>
          <p:cNvPr id="25" name="Picture Placeholder 24">
            <a:extLst>
              <a:ext uri="{FF2B5EF4-FFF2-40B4-BE49-F238E27FC236}">
                <a16:creationId xmlns:a16="http://schemas.microsoft.com/office/drawing/2014/main" id="{9DF18344-7753-4956-811B-BBB5A104DF23}"/>
              </a:ext>
            </a:extLst>
          </p:cNvPr>
          <p:cNvSpPr>
            <a:spLocks noGrp="1"/>
          </p:cNvSpPr>
          <p:nvPr>
            <p:ph type="pic" sz="quarter" idx="163"/>
          </p:nvPr>
        </p:nvSpPr>
        <p:spPr/>
      </p:sp>
      <p:sp>
        <p:nvSpPr>
          <p:cNvPr id="27" name="Picture Placeholder 26">
            <a:extLst>
              <a:ext uri="{FF2B5EF4-FFF2-40B4-BE49-F238E27FC236}">
                <a16:creationId xmlns:a16="http://schemas.microsoft.com/office/drawing/2014/main" id="{F076D3E4-3B28-4ABF-A098-3D93D4AF887C}"/>
              </a:ext>
            </a:extLst>
          </p:cNvPr>
          <p:cNvSpPr>
            <a:spLocks noGrp="1"/>
          </p:cNvSpPr>
          <p:nvPr>
            <p:ph type="pic" sz="quarter" idx="164"/>
          </p:nvPr>
        </p:nvSpPr>
        <p:spPr/>
      </p:sp>
    </p:spTree>
    <p:extLst>
      <p:ext uri="{BB962C8B-B14F-4D97-AF65-F5344CB8AC3E}">
        <p14:creationId xmlns:p14="http://schemas.microsoft.com/office/powerpoint/2010/main" val="313809794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72A5747A-4E6C-45C4-9423-49B88A730579}"/>
              </a:ext>
            </a:extLst>
          </p:cNvPr>
          <p:cNvSpPr/>
          <p:nvPr/>
        </p:nvSpPr>
        <p:spPr>
          <a:xfrm>
            <a:off x="2457408" y="2336800"/>
            <a:ext cx="2362370" cy="2216270"/>
          </a:xfrm>
          <a:prstGeom prst="rect">
            <a:avLst/>
          </a:prstGeom>
          <a:solidFill>
            <a:schemeClr val="accent2">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CEF93E00-6C3E-4EFE-9D61-E40523EB8002}"/>
              </a:ext>
            </a:extLst>
          </p:cNvPr>
          <p:cNvSpPr/>
          <p:nvPr/>
        </p:nvSpPr>
        <p:spPr>
          <a:xfrm>
            <a:off x="7372223" y="2336800"/>
            <a:ext cx="2362370" cy="2216270"/>
          </a:xfrm>
          <a:prstGeom prst="rect">
            <a:avLst/>
          </a:prstGeom>
          <a:solidFill>
            <a:schemeClr val="accent4">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0A8A6191-3D82-4961-AAC7-65FCCE4CCF91}"/>
              </a:ext>
            </a:extLst>
          </p:cNvPr>
          <p:cNvSpPr/>
          <p:nvPr/>
        </p:nvSpPr>
        <p:spPr>
          <a:xfrm>
            <a:off x="0" y="4641730"/>
            <a:ext cx="2362370" cy="2216270"/>
          </a:xfrm>
          <a:prstGeom prst="rect">
            <a:avLst/>
          </a:prstGeom>
          <a:solidFill>
            <a:schemeClr val="tx2">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F6F1C1BA-E8F3-42AA-A536-5A3416D8FBED}"/>
              </a:ext>
            </a:extLst>
          </p:cNvPr>
          <p:cNvSpPr/>
          <p:nvPr/>
        </p:nvSpPr>
        <p:spPr>
          <a:xfrm>
            <a:off x="4914815" y="4641730"/>
            <a:ext cx="2362370" cy="2216270"/>
          </a:xfrm>
          <a:prstGeom prst="rect">
            <a:avLst/>
          </a:prstGeom>
          <a:solidFill>
            <a:schemeClr val="accent3">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ectangle 17">
            <a:extLst>
              <a:ext uri="{FF2B5EF4-FFF2-40B4-BE49-F238E27FC236}">
                <a16:creationId xmlns:a16="http://schemas.microsoft.com/office/drawing/2014/main" id="{827045E1-76B1-40E5-9EF6-38729C1DADBF}"/>
              </a:ext>
            </a:extLst>
          </p:cNvPr>
          <p:cNvSpPr/>
          <p:nvPr/>
        </p:nvSpPr>
        <p:spPr>
          <a:xfrm>
            <a:off x="9829630" y="4641730"/>
            <a:ext cx="2362370" cy="2216270"/>
          </a:xfrm>
          <a:prstGeom prst="rect">
            <a:avLst/>
          </a:prstGeom>
          <a:solidFill>
            <a:schemeClr val="accent5">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a:extLst>
              <a:ext uri="{FF2B5EF4-FFF2-40B4-BE49-F238E27FC236}">
                <a16:creationId xmlns:a16="http://schemas.microsoft.com/office/drawing/2014/main" id="{DF23E861-3A44-4573-BE09-12C5CF4337B3}"/>
              </a:ext>
            </a:extLst>
          </p:cNvPr>
          <p:cNvSpPr/>
          <p:nvPr/>
        </p:nvSpPr>
        <p:spPr>
          <a:xfrm>
            <a:off x="0" y="1721790"/>
            <a:ext cx="12192000" cy="61501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12</a:t>
            </a:fld>
            <a:endParaRPr lang="en-US"/>
          </a:p>
        </p:txBody>
      </p:sp>
      <p:sp>
        <p:nvSpPr>
          <p:cNvPr id="6" name="Title 5">
            <a:extLst>
              <a:ext uri="{FF2B5EF4-FFF2-40B4-BE49-F238E27FC236}">
                <a16:creationId xmlns:a16="http://schemas.microsoft.com/office/drawing/2014/main" id="{3E87D337-C45A-4C48-A38F-821164639C44}"/>
              </a:ext>
            </a:extLst>
          </p:cNvPr>
          <p:cNvSpPr>
            <a:spLocks noGrp="1"/>
          </p:cNvSpPr>
          <p:nvPr>
            <p:ph type="title" idx="4294967295"/>
          </p:nvPr>
        </p:nvSpPr>
        <p:spPr>
          <a:xfrm>
            <a:off x="838200" y="481013"/>
            <a:ext cx="10515600" cy="679450"/>
          </a:xfrm>
        </p:spPr>
        <p:txBody>
          <a:bodyPr>
            <a:normAutofit/>
          </a:bodyPr>
          <a:lstStyle/>
          <a:p>
            <a:r>
              <a:rPr lang="en-US" sz="4000" b="1" dirty="0"/>
              <a:t>Our Portfolio</a:t>
            </a:r>
          </a:p>
        </p:txBody>
      </p:sp>
      <p:sp>
        <p:nvSpPr>
          <p:cNvPr id="7" name="Subtitle 6">
            <a:extLst>
              <a:ext uri="{FF2B5EF4-FFF2-40B4-BE49-F238E27FC236}">
                <a16:creationId xmlns:a16="http://schemas.microsoft.com/office/drawing/2014/main" id="{67363EE5-CEB2-4F83-A528-1B47D53E6B33}"/>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32" name="Rectangle 31">
            <a:extLst>
              <a:ext uri="{FF2B5EF4-FFF2-40B4-BE49-F238E27FC236}">
                <a16:creationId xmlns:a16="http://schemas.microsoft.com/office/drawing/2014/main" id="{34B7B5C3-16DD-426E-8971-8660C4B97C84}"/>
              </a:ext>
            </a:extLst>
          </p:cNvPr>
          <p:cNvSpPr/>
          <p:nvPr/>
        </p:nvSpPr>
        <p:spPr>
          <a:xfrm>
            <a:off x="5362575" y="1602044"/>
            <a:ext cx="1466850" cy="119746"/>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Picture Placeholder 55">
            <a:extLst>
              <a:ext uri="{FF2B5EF4-FFF2-40B4-BE49-F238E27FC236}">
                <a16:creationId xmlns:a16="http://schemas.microsoft.com/office/drawing/2014/main" id="{9D054323-0378-4527-8FEA-03BA21B8E7A1}"/>
              </a:ext>
            </a:extLst>
          </p:cNvPr>
          <p:cNvSpPr>
            <a:spLocks noGrp="1"/>
          </p:cNvSpPr>
          <p:nvPr>
            <p:ph type="pic" sz="quarter" idx="161"/>
          </p:nvPr>
        </p:nvSpPr>
        <p:spPr/>
      </p:sp>
      <p:sp>
        <p:nvSpPr>
          <p:cNvPr id="58" name="Picture Placeholder 57">
            <a:extLst>
              <a:ext uri="{FF2B5EF4-FFF2-40B4-BE49-F238E27FC236}">
                <a16:creationId xmlns:a16="http://schemas.microsoft.com/office/drawing/2014/main" id="{EB21FB30-C2CD-45CB-8077-9F23B31C2A33}"/>
              </a:ext>
            </a:extLst>
          </p:cNvPr>
          <p:cNvSpPr>
            <a:spLocks noGrp="1"/>
          </p:cNvSpPr>
          <p:nvPr>
            <p:ph type="pic" sz="quarter" idx="167"/>
          </p:nvPr>
        </p:nvSpPr>
        <p:spPr/>
      </p:sp>
      <p:sp>
        <p:nvSpPr>
          <p:cNvPr id="60" name="Picture Placeholder 59">
            <a:extLst>
              <a:ext uri="{FF2B5EF4-FFF2-40B4-BE49-F238E27FC236}">
                <a16:creationId xmlns:a16="http://schemas.microsoft.com/office/drawing/2014/main" id="{A4409858-3E5D-4AD9-8C9E-EC152A2B69F0}"/>
              </a:ext>
            </a:extLst>
          </p:cNvPr>
          <p:cNvSpPr>
            <a:spLocks noGrp="1"/>
          </p:cNvSpPr>
          <p:nvPr>
            <p:ph type="pic" sz="quarter" idx="163"/>
          </p:nvPr>
        </p:nvSpPr>
        <p:spPr/>
      </p:sp>
      <p:sp>
        <p:nvSpPr>
          <p:cNvPr id="62" name="Picture Placeholder 61">
            <a:extLst>
              <a:ext uri="{FF2B5EF4-FFF2-40B4-BE49-F238E27FC236}">
                <a16:creationId xmlns:a16="http://schemas.microsoft.com/office/drawing/2014/main" id="{31DC8E5D-88E8-4233-8496-CC7DED453B8A}"/>
              </a:ext>
            </a:extLst>
          </p:cNvPr>
          <p:cNvSpPr>
            <a:spLocks noGrp="1"/>
          </p:cNvSpPr>
          <p:nvPr>
            <p:ph type="pic" sz="quarter" idx="169"/>
          </p:nvPr>
        </p:nvSpPr>
        <p:spPr/>
      </p:sp>
      <p:sp>
        <p:nvSpPr>
          <p:cNvPr id="128" name="Picture Placeholder 127">
            <a:extLst>
              <a:ext uri="{FF2B5EF4-FFF2-40B4-BE49-F238E27FC236}">
                <a16:creationId xmlns:a16="http://schemas.microsoft.com/office/drawing/2014/main" id="{0596632A-0584-4754-9C1A-62531623C216}"/>
              </a:ext>
            </a:extLst>
          </p:cNvPr>
          <p:cNvSpPr>
            <a:spLocks noGrp="1"/>
          </p:cNvSpPr>
          <p:nvPr>
            <p:ph type="pic" sz="quarter" idx="165"/>
          </p:nvPr>
        </p:nvSpPr>
        <p:spPr/>
      </p:sp>
      <p:sp>
        <p:nvSpPr>
          <p:cNvPr id="130" name="Picture Placeholder 129">
            <a:extLst>
              <a:ext uri="{FF2B5EF4-FFF2-40B4-BE49-F238E27FC236}">
                <a16:creationId xmlns:a16="http://schemas.microsoft.com/office/drawing/2014/main" id="{825F859F-9B3D-477A-95C1-8C575AF63BA8}"/>
              </a:ext>
            </a:extLst>
          </p:cNvPr>
          <p:cNvSpPr>
            <a:spLocks noGrp="1"/>
          </p:cNvSpPr>
          <p:nvPr>
            <p:ph type="pic" sz="quarter" idx="166"/>
          </p:nvPr>
        </p:nvSpPr>
        <p:spPr/>
      </p:sp>
      <p:sp>
        <p:nvSpPr>
          <p:cNvPr id="132" name="Picture Placeholder 131">
            <a:extLst>
              <a:ext uri="{FF2B5EF4-FFF2-40B4-BE49-F238E27FC236}">
                <a16:creationId xmlns:a16="http://schemas.microsoft.com/office/drawing/2014/main" id="{73B78DB2-A576-4230-8652-82BEB81ACE80}"/>
              </a:ext>
            </a:extLst>
          </p:cNvPr>
          <p:cNvSpPr>
            <a:spLocks noGrp="1"/>
          </p:cNvSpPr>
          <p:nvPr>
            <p:ph type="pic" sz="quarter" idx="162"/>
          </p:nvPr>
        </p:nvSpPr>
        <p:spPr/>
      </p:sp>
      <p:sp>
        <p:nvSpPr>
          <p:cNvPr id="134" name="Picture Placeholder 133">
            <a:extLst>
              <a:ext uri="{FF2B5EF4-FFF2-40B4-BE49-F238E27FC236}">
                <a16:creationId xmlns:a16="http://schemas.microsoft.com/office/drawing/2014/main" id="{9A163847-A3B1-4FB5-A4FE-015A9A1BC2E8}"/>
              </a:ext>
            </a:extLst>
          </p:cNvPr>
          <p:cNvSpPr>
            <a:spLocks noGrp="1"/>
          </p:cNvSpPr>
          <p:nvPr>
            <p:ph type="pic" sz="quarter" idx="168"/>
          </p:nvPr>
        </p:nvSpPr>
        <p:spPr/>
      </p:sp>
      <p:sp>
        <p:nvSpPr>
          <p:cNvPr id="136" name="Picture Placeholder 135">
            <a:extLst>
              <a:ext uri="{FF2B5EF4-FFF2-40B4-BE49-F238E27FC236}">
                <a16:creationId xmlns:a16="http://schemas.microsoft.com/office/drawing/2014/main" id="{F612E5FE-E839-4161-9C66-BC426BC62241}"/>
              </a:ext>
            </a:extLst>
          </p:cNvPr>
          <p:cNvSpPr>
            <a:spLocks noGrp="1"/>
          </p:cNvSpPr>
          <p:nvPr>
            <p:ph type="pic" sz="quarter" idx="164"/>
          </p:nvPr>
        </p:nvSpPr>
        <p:spPr/>
      </p:sp>
      <p:sp>
        <p:nvSpPr>
          <p:cNvPr id="138" name="Picture Placeholder 137">
            <a:extLst>
              <a:ext uri="{FF2B5EF4-FFF2-40B4-BE49-F238E27FC236}">
                <a16:creationId xmlns:a16="http://schemas.microsoft.com/office/drawing/2014/main" id="{5F3BA521-5403-496D-8872-F571EFD7870D}"/>
              </a:ext>
            </a:extLst>
          </p:cNvPr>
          <p:cNvSpPr>
            <a:spLocks noGrp="1"/>
          </p:cNvSpPr>
          <p:nvPr>
            <p:ph type="pic" sz="quarter" idx="170"/>
          </p:nvPr>
        </p:nvSpPr>
        <p:spPr/>
      </p:sp>
    </p:spTree>
    <p:extLst>
      <p:ext uri="{BB962C8B-B14F-4D97-AF65-F5344CB8AC3E}">
        <p14:creationId xmlns:p14="http://schemas.microsoft.com/office/powerpoint/2010/main" val="118683742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13</a:t>
            </a:fld>
            <a:endParaRPr lang="en-US"/>
          </a:p>
        </p:txBody>
      </p:sp>
      <p:sp>
        <p:nvSpPr>
          <p:cNvPr id="13" name="Subtitle 12">
            <a:extLst>
              <a:ext uri="{FF2B5EF4-FFF2-40B4-BE49-F238E27FC236}">
                <a16:creationId xmlns:a16="http://schemas.microsoft.com/office/drawing/2014/main" id="{D8E26F69-F6CE-4984-95B5-4A5BB39B062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12" name="Title 11">
            <a:extLst>
              <a:ext uri="{FF2B5EF4-FFF2-40B4-BE49-F238E27FC236}">
                <a16:creationId xmlns:a16="http://schemas.microsoft.com/office/drawing/2014/main" id="{95AD00AD-DBC2-4D26-B998-72497063DC77}"/>
              </a:ext>
            </a:extLst>
          </p:cNvPr>
          <p:cNvSpPr>
            <a:spLocks noGrp="1"/>
          </p:cNvSpPr>
          <p:nvPr>
            <p:ph type="title" idx="4294967295"/>
          </p:nvPr>
        </p:nvSpPr>
        <p:spPr>
          <a:xfrm>
            <a:off x="838200" y="481013"/>
            <a:ext cx="10515600" cy="679450"/>
          </a:xfrm>
        </p:spPr>
        <p:txBody>
          <a:bodyPr/>
          <a:lstStyle/>
          <a:p>
            <a:r>
              <a:rPr lang="en-US" b="1" dirty="0"/>
              <a:t>Our </a:t>
            </a:r>
            <a:r>
              <a:rPr lang="en-US" b="1" dirty="0" err="1"/>
              <a:t>Portfolilo</a:t>
            </a:r>
            <a:endParaRPr lang="en-US" b="1" dirty="0"/>
          </a:p>
        </p:txBody>
      </p:sp>
      <p:sp>
        <p:nvSpPr>
          <p:cNvPr id="2" name="Rectangle 1">
            <a:extLst>
              <a:ext uri="{FF2B5EF4-FFF2-40B4-BE49-F238E27FC236}">
                <a16:creationId xmlns:a16="http://schemas.microsoft.com/office/drawing/2014/main" id="{B7006BCE-C7F8-4D8F-BE88-3DBBF7F4DA0B}"/>
              </a:ext>
            </a:extLst>
          </p:cNvPr>
          <p:cNvSpPr/>
          <p:nvPr/>
        </p:nvSpPr>
        <p:spPr>
          <a:xfrm>
            <a:off x="0" y="1721790"/>
            <a:ext cx="12192000" cy="103547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a:extLst>
              <a:ext uri="{FF2B5EF4-FFF2-40B4-BE49-F238E27FC236}">
                <a16:creationId xmlns:a16="http://schemas.microsoft.com/office/drawing/2014/main" id="{3779FD76-DF50-4F86-B411-75DE3AD7B0C4}"/>
              </a:ext>
            </a:extLst>
          </p:cNvPr>
          <p:cNvSpPr/>
          <p:nvPr/>
        </p:nvSpPr>
        <p:spPr>
          <a:xfrm>
            <a:off x="5362575" y="1602044"/>
            <a:ext cx="1466850" cy="119746"/>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Picture Placeholder 31">
            <a:extLst>
              <a:ext uri="{FF2B5EF4-FFF2-40B4-BE49-F238E27FC236}">
                <a16:creationId xmlns:a16="http://schemas.microsoft.com/office/drawing/2014/main" id="{F959D0E3-68C7-4E28-B8AB-5AE5D00F0989}"/>
              </a:ext>
            </a:extLst>
          </p:cNvPr>
          <p:cNvSpPr>
            <a:spLocks noGrp="1"/>
          </p:cNvSpPr>
          <p:nvPr>
            <p:ph type="pic" sz="quarter" idx="161"/>
          </p:nvPr>
        </p:nvSpPr>
        <p:spPr/>
      </p:sp>
      <p:sp>
        <p:nvSpPr>
          <p:cNvPr id="34" name="Picture Placeholder 33">
            <a:extLst>
              <a:ext uri="{FF2B5EF4-FFF2-40B4-BE49-F238E27FC236}">
                <a16:creationId xmlns:a16="http://schemas.microsoft.com/office/drawing/2014/main" id="{04DF457B-741E-448C-8C9B-30665267E644}"/>
              </a:ext>
            </a:extLst>
          </p:cNvPr>
          <p:cNvSpPr>
            <a:spLocks noGrp="1"/>
          </p:cNvSpPr>
          <p:nvPr>
            <p:ph type="pic" sz="quarter" idx="162"/>
          </p:nvPr>
        </p:nvSpPr>
        <p:spPr/>
      </p:sp>
      <p:sp>
        <p:nvSpPr>
          <p:cNvPr id="37" name="Picture Placeholder 36">
            <a:extLst>
              <a:ext uri="{FF2B5EF4-FFF2-40B4-BE49-F238E27FC236}">
                <a16:creationId xmlns:a16="http://schemas.microsoft.com/office/drawing/2014/main" id="{A03F2786-A6E5-484F-905E-2586293F71BD}"/>
              </a:ext>
            </a:extLst>
          </p:cNvPr>
          <p:cNvSpPr>
            <a:spLocks noGrp="1"/>
          </p:cNvSpPr>
          <p:nvPr>
            <p:ph type="pic" sz="quarter" idx="163"/>
          </p:nvPr>
        </p:nvSpPr>
        <p:spPr/>
      </p:sp>
      <p:sp>
        <p:nvSpPr>
          <p:cNvPr id="39" name="Picture Placeholder 38">
            <a:extLst>
              <a:ext uri="{FF2B5EF4-FFF2-40B4-BE49-F238E27FC236}">
                <a16:creationId xmlns:a16="http://schemas.microsoft.com/office/drawing/2014/main" id="{2DEA4D8E-C38C-4450-8BCC-955F3DDF37D8}"/>
              </a:ext>
            </a:extLst>
          </p:cNvPr>
          <p:cNvSpPr>
            <a:spLocks noGrp="1"/>
          </p:cNvSpPr>
          <p:nvPr>
            <p:ph type="pic" sz="quarter" idx="164"/>
          </p:nvPr>
        </p:nvSpPr>
        <p:spPr/>
      </p:sp>
      <p:sp>
        <p:nvSpPr>
          <p:cNvPr id="41" name="Picture Placeholder 40">
            <a:extLst>
              <a:ext uri="{FF2B5EF4-FFF2-40B4-BE49-F238E27FC236}">
                <a16:creationId xmlns:a16="http://schemas.microsoft.com/office/drawing/2014/main" id="{EA5D6A3C-9E1E-47AD-ADCE-FC5354E48BE5}"/>
              </a:ext>
            </a:extLst>
          </p:cNvPr>
          <p:cNvSpPr>
            <a:spLocks noGrp="1"/>
          </p:cNvSpPr>
          <p:nvPr>
            <p:ph type="pic" sz="quarter" idx="165"/>
          </p:nvPr>
        </p:nvSpPr>
        <p:spPr/>
      </p:sp>
      <p:sp>
        <p:nvSpPr>
          <p:cNvPr id="43" name="Picture Placeholder 42">
            <a:extLst>
              <a:ext uri="{FF2B5EF4-FFF2-40B4-BE49-F238E27FC236}">
                <a16:creationId xmlns:a16="http://schemas.microsoft.com/office/drawing/2014/main" id="{05E2489A-6D7C-4A0C-BC10-1FBBB82E0C2E}"/>
              </a:ext>
            </a:extLst>
          </p:cNvPr>
          <p:cNvSpPr>
            <a:spLocks noGrp="1"/>
          </p:cNvSpPr>
          <p:nvPr>
            <p:ph type="pic" sz="quarter" idx="166"/>
          </p:nvPr>
        </p:nvSpPr>
        <p:spPr/>
      </p:sp>
    </p:spTree>
    <p:extLst>
      <p:ext uri="{BB962C8B-B14F-4D97-AF65-F5344CB8AC3E}">
        <p14:creationId xmlns:p14="http://schemas.microsoft.com/office/powerpoint/2010/main" val="387067015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10" name="Rectangle 109">
            <a:extLst>
              <a:ext uri="{FF2B5EF4-FFF2-40B4-BE49-F238E27FC236}">
                <a16:creationId xmlns:a16="http://schemas.microsoft.com/office/drawing/2014/main" id="{920BAA50-8DB3-465B-B3D5-78A6B7A754C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14</a:t>
            </a:fld>
            <a:endParaRPr lang="en-US" dirty="0"/>
          </a:p>
        </p:txBody>
      </p:sp>
      <p:sp>
        <p:nvSpPr>
          <p:cNvPr id="6" name="Title 5">
            <a:extLst>
              <a:ext uri="{FF2B5EF4-FFF2-40B4-BE49-F238E27FC236}">
                <a16:creationId xmlns:a16="http://schemas.microsoft.com/office/drawing/2014/main" id="{4573AA89-42E4-4279-8D57-C046EC7D9A26}"/>
              </a:ext>
            </a:extLst>
          </p:cNvPr>
          <p:cNvSpPr>
            <a:spLocks noGrp="1"/>
          </p:cNvSpPr>
          <p:nvPr>
            <p:ph type="title" idx="4294967295"/>
          </p:nvPr>
        </p:nvSpPr>
        <p:spPr>
          <a:xfrm>
            <a:off x="838200" y="481013"/>
            <a:ext cx="10515600" cy="679450"/>
          </a:xfrm>
        </p:spPr>
        <p:txBody>
          <a:bodyPr/>
          <a:lstStyle/>
          <a:p>
            <a:pPr>
              <a:lnSpc>
                <a:spcPts val="3200"/>
              </a:lnSpc>
            </a:pPr>
            <a:r>
              <a:rPr lang="en-US" sz="3600" dirty="0" err="1">
                <a:solidFill>
                  <a:srgbClr val="BFBFBF"/>
                </a:solidFill>
                <a:cs typeface="Lato" panose="020F0502020204030203" pitchFamily="34" charset="0"/>
              </a:rPr>
              <a:t>Our</a:t>
            </a:r>
            <a:r>
              <a:rPr lang="en-US" sz="3600" dirty="0" err="1">
                <a:cs typeface="Montserrat" charset="0"/>
              </a:rPr>
              <a:t>Timeline</a:t>
            </a:r>
            <a:endParaRPr lang="en-US" sz="3600" dirty="0">
              <a:cs typeface="Montserrat Light" charset="0"/>
            </a:endParaRPr>
          </a:p>
        </p:txBody>
      </p:sp>
      <p:sp>
        <p:nvSpPr>
          <p:cNvPr id="11" name="Subtitle 10">
            <a:extLst>
              <a:ext uri="{FF2B5EF4-FFF2-40B4-BE49-F238E27FC236}">
                <a16:creationId xmlns:a16="http://schemas.microsoft.com/office/drawing/2014/main" id="{A5D7F3BA-F12A-4E5E-A786-60074D7D2AA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Rectangle 1">
            <a:extLst>
              <a:ext uri="{FF2B5EF4-FFF2-40B4-BE49-F238E27FC236}">
                <a16:creationId xmlns:a16="http://schemas.microsoft.com/office/drawing/2014/main" id="{CA745BF6-0564-4323-B535-EA215A19C8DF}"/>
              </a:ext>
            </a:extLst>
          </p:cNvPr>
          <p:cNvSpPr/>
          <p:nvPr/>
        </p:nvSpPr>
        <p:spPr>
          <a:xfrm>
            <a:off x="0" y="2363373"/>
            <a:ext cx="12192000" cy="2104603"/>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7" name="Straight Connector 6">
            <a:extLst>
              <a:ext uri="{FF2B5EF4-FFF2-40B4-BE49-F238E27FC236}">
                <a16:creationId xmlns:a16="http://schemas.microsoft.com/office/drawing/2014/main" id="{E0B3990E-E6D1-4DB3-B029-AE4D526371C1}"/>
              </a:ext>
            </a:extLst>
          </p:cNvPr>
          <p:cNvCxnSpPr>
            <a:cxnSpLocks/>
            <a:stCxn id="10" idx="1"/>
          </p:cNvCxnSpPr>
          <p:nvPr/>
        </p:nvCxnSpPr>
        <p:spPr>
          <a:xfrm>
            <a:off x="4695118" y="4042480"/>
            <a:ext cx="7496882" cy="0"/>
          </a:xfrm>
          <a:prstGeom prst="line">
            <a:avLst/>
          </a:prstGeom>
          <a:ln w="9525">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4" name="Group 3">
            <a:extLst>
              <a:ext uri="{FF2B5EF4-FFF2-40B4-BE49-F238E27FC236}">
                <a16:creationId xmlns:a16="http://schemas.microsoft.com/office/drawing/2014/main" id="{DBDCF6D4-E02B-4765-AC5B-3B4BA18AEBD6}"/>
              </a:ext>
            </a:extLst>
          </p:cNvPr>
          <p:cNvGrpSpPr/>
          <p:nvPr/>
        </p:nvGrpSpPr>
        <p:grpSpPr>
          <a:xfrm>
            <a:off x="4175045" y="3616984"/>
            <a:ext cx="1697372" cy="2343522"/>
            <a:chOff x="2081021" y="3616984"/>
            <a:chExt cx="1697372" cy="2343522"/>
          </a:xfrm>
        </p:grpSpPr>
        <p:grpSp>
          <p:nvGrpSpPr>
            <p:cNvPr id="8" name="Group 7">
              <a:extLst>
                <a:ext uri="{FF2B5EF4-FFF2-40B4-BE49-F238E27FC236}">
                  <a16:creationId xmlns:a16="http://schemas.microsoft.com/office/drawing/2014/main" id="{CC305B55-F2F4-441F-B318-E9E2969C0C1A}"/>
                </a:ext>
              </a:extLst>
            </p:cNvPr>
            <p:cNvGrpSpPr/>
            <p:nvPr/>
          </p:nvGrpSpPr>
          <p:grpSpPr>
            <a:xfrm>
              <a:off x="2504211" y="3616984"/>
              <a:ext cx="850992" cy="850992"/>
              <a:chOff x="2555409" y="2562319"/>
              <a:chExt cx="850992" cy="850992"/>
            </a:xfrm>
          </p:grpSpPr>
          <p:grpSp>
            <p:nvGrpSpPr>
              <p:cNvPr id="9" name="Group 8">
                <a:extLst>
                  <a:ext uri="{FF2B5EF4-FFF2-40B4-BE49-F238E27FC236}">
                    <a16:creationId xmlns:a16="http://schemas.microsoft.com/office/drawing/2014/main" id="{FC0C8EB4-B6FE-4481-8BA8-A631E2292995}"/>
                  </a:ext>
                </a:extLst>
              </p:cNvPr>
              <p:cNvGrpSpPr/>
              <p:nvPr/>
            </p:nvGrpSpPr>
            <p:grpSpPr>
              <a:xfrm>
                <a:off x="2555409" y="2562319"/>
                <a:ext cx="850992" cy="850992"/>
                <a:chOff x="2639921" y="3181304"/>
                <a:chExt cx="850992" cy="850992"/>
              </a:xfrm>
            </p:grpSpPr>
            <p:sp>
              <p:nvSpPr>
                <p:cNvPr id="12" name="Oval 11">
                  <a:extLst>
                    <a:ext uri="{FF2B5EF4-FFF2-40B4-BE49-F238E27FC236}">
                      <a16:creationId xmlns:a16="http://schemas.microsoft.com/office/drawing/2014/main" id="{A53609F7-966F-4ACF-A64F-FE96AC05B21A}"/>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Oval 12">
                  <a:extLst>
                    <a:ext uri="{FF2B5EF4-FFF2-40B4-BE49-F238E27FC236}">
                      <a16:creationId xmlns:a16="http://schemas.microsoft.com/office/drawing/2014/main" id="{BB1F5716-C44C-4232-80B1-FDF7A52DEAC1}"/>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 name="TextBox 9">
                <a:extLst>
                  <a:ext uri="{FF2B5EF4-FFF2-40B4-BE49-F238E27FC236}">
                    <a16:creationId xmlns:a16="http://schemas.microsoft.com/office/drawing/2014/main" id="{2E1E5406-4648-4FBF-884D-A30A43B3435B}"/>
                  </a:ext>
                </a:extLst>
              </p:cNvPr>
              <p:cNvSpPr txBox="1"/>
              <p:nvPr/>
            </p:nvSpPr>
            <p:spPr>
              <a:xfrm>
                <a:off x="2652292" y="2826232"/>
                <a:ext cx="657225" cy="323165"/>
              </a:xfrm>
              <a:prstGeom prst="rect">
                <a:avLst/>
              </a:prstGeom>
              <a:noFill/>
            </p:spPr>
            <p:txBody>
              <a:bodyPr wrap="square" rtlCol="0">
                <a:spAutoFit/>
              </a:bodyPr>
              <a:lstStyle/>
              <a:p>
                <a:pPr algn="ctr"/>
                <a:r>
                  <a:rPr lang="en-US" sz="1500" dirty="0">
                    <a:solidFill>
                      <a:schemeClr val="accent2"/>
                    </a:solidFill>
                    <a:latin typeface="Lato" panose="020F0502020204030203" pitchFamily="34" charset="0"/>
                    <a:ea typeface="Lato" panose="020F0502020204030203" pitchFamily="34" charset="0"/>
                    <a:cs typeface="Lato" panose="020F0502020204030203" pitchFamily="34" charset="0"/>
                  </a:rPr>
                  <a:t>2015</a:t>
                </a:r>
              </a:p>
            </p:txBody>
          </p:sp>
        </p:grpSp>
        <p:sp>
          <p:nvSpPr>
            <p:cNvPr id="14" name="AutoShape 62">
              <a:extLst>
                <a:ext uri="{FF2B5EF4-FFF2-40B4-BE49-F238E27FC236}">
                  <a16:creationId xmlns:a16="http://schemas.microsoft.com/office/drawing/2014/main" id="{49D29CF4-8F7D-49E5-AFDA-B8D38230625C}"/>
                </a:ext>
              </a:extLst>
            </p:cNvPr>
            <p:cNvSpPr>
              <a:spLocks/>
            </p:cNvSpPr>
            <p:nvPr/>
          </p:nvSpPr>
          <p:spPr bwMode="auto">
            <a:xfrm>
              <a:off x="2733240" y="4666016"/>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2"/>
            </a:solidFill>
            <a:ln>
              <a:noFill/>
            </a:ln>
          </p:spPr>
          <p:txBody>
            <a:bodyPr lIns="0" tIns="0" rIns="0" bIns="0"/>
            <a:lstStyle/>
            <a:p>
              <a:endParaRPr lang="en-US" dirty="0"/>
            </a:p>
          </p:txBody>
        </p:sp>
        <p:sp>
          <p:nvSpPr>
            <p:cNvPr id="15" name="Rectangle 17">
              <a:extLst>
                <a:ext uri="{FF2B5EF4-FFF2-40B4-BE49-F238E27FC236}">
                  <a16:creationId xmlns:a16="http://schemas.microsoft.com/office/drawing/2014/main" id="{8C4B3FB5-2A7E-4DA9-A510-D168C7452848}"/>
                </a:ext>
              </a:extLst>
            </p:cNvPr>
            <p:cNvSpPr>
              <a:spLocks/>
            </p:cNvSpPr>
            <p:nvPr/>
          </p:nvSpPr>
          <p:spPr bwMode="auto">
            <a:xfrm>
              <a:off x="2081021" y="553871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16" name="Rectangle 17">
              <a:extLst>
                <a:ext uri="{FF2B5EF4-FFF2-40B4-BE49-F238E27FC236}">
                  <a16:creationId xmlns:a16="http://schemas.microsoft.com/office/drawing/2014/main" id="{0E2DE3BC-77CD-44E4-B9A2-0E73FFA8B8C7}"/>
                </a:ext>
              </a:extLst>
            </p:cNvPr>
            <p:cNvSpPr>
              <a:spLocks/>
            </p:cNvSpPr>
            <p:nvPr/>
          </p:nvSpPr>
          <p:spPr bwMode="auto">
            <a:xfrm>
              <a:off x="2364769" y="5255289"/>
              <a:ext cx="1129876" cy="278295"/>
            </a:xfrm>
            <a:prstGeom prst="rect">
              <a:avLst/>
            </a:prstGeom>
            <a:no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sym typeface="Montserrat-Regular" charset="0"/>
                </a:rPr>
                <a:t>TITLE TEXT</a:t>
              </a:r>
            </a:p>
          </p:txBody>
        </p:sp>
      </p:grpSp>
      <p:grpSp>
        <p:nvGrpSpPr>
          <p:cNvPr id="5" name="Group 4">
            <a:extLst>
              <a:ext uri="{FF2B5EF4-FFF2-40B4-BE49-F238E27FC236}">
                <a16:creationId xmlns:a16="http://schemas.microsoft.com/office/drawing/2014/main" id="{4F727D4E-A64E-4681-B197-4AB630CA2127}"/>
              </a:ext>
            </a:extLst>
          </p:cNvPr>
          <p:cNvGrpSpPr/>
          <p:nvPr/>
        </p:nvGrpSpPr>
        <p:grpSpPr>
          <a:xfrm>
            <a:off x="6718669" y="3616984"/>
            <a:ext cx="1697372" cy="2343522"/>
            <a:chOff x="5247314" y="3616984"/>
            <a:chExt cx="1697372" cy="2343522"/>
          </a:xfrm>
        </p:grpSpPr>
        <p:grpSp>
          <p:nvGrpSpPr>
            <p:cNvPr id="17" name="Group 16">
              <a:extLst>
                <a:ext uri="{FF2B5EF4-FFF2-40B4-BE49-F238E27FC236}">
                  <a16:creationId xmlns:a16="http://schemas.microsoft.com/office/drawing/2014/main" id="{101DC60A-A810-4130-AD70-9D4F99550E8B}"/>
                </a:ext>
              </a:extLst>
            </p:cNvPr>
            <p:cNvGrpSpPr/>
            <p:nvPr/>
          </p:nvGrpSpPr>
          <p:grpSpPr>
            <a:xfrm>
              <a:off x="5670504" y="3616984"/>
              <a:ext cx="850992" cy="850992"/>
              <a:chOff x="5721701" y="2562319"/>
              <a:chExt cx="850992" cy="850992"/>
            </a:xfrm>
          </p:grpSpPr>
          <p:grpSp>
            <p:nvGrpSpPr>
              <p:cNvPr id="18" name="Group 17">
                <a:extLst>
                  <a:ext uri="{FF2B5EF4-FFF2-40B4-BE49-F238E27FC236}">
                    <a16:creationId xmlns:a16="http://schemas.microsoft.com/office/drawing/2014/main" id="{5EB09BBD-C139-4ACD-9365-886B4A215C76}"/>
                  </a:ext>
                </a:extLst>
              </p:cNvPr>
              <p:cNvGrpSpPr/>
              <p:nvPr/>
            </p:nvGrpSpPr>
            <p:grpSpPr>
              <a:xfrm>
                <a:off x="5721701" y="2562319"/>
                <a:ext cx="850992" cy="850992"/>
                <a:chOff x="2639921" y="3181304"/>
                <a:chExt cx="850992" cy="850992"/>
              </a:xfrm>
            </p:grpSpPr>
            <p:sp>
              <p:nvSpPr>
                <p:cNvPr id="20" name="Oval 19">
                  <a:extLst>
                    <a:ext uri="{FF2B5EF4-FFF2-40B4-BE49-F238E27FC236}">
                      <a16:creationId xmlns:a16="http://schemas.microsoft.com/office/drawing/2014/main" id="{A1CA8B23-D187-44FA-85B3-F9F4F0914D41}"/>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DDC3B8E4-8132-485A-8A0D-270CB559FEFA}"/>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9" name="TextBox 18">
                <a:extLst>
                  <a:ext uri="{FF2B5EF4-FFF2-40B4-BE49-F238E27FC236}">
                    <a16:creationId xmlns:a16="http://schemas.microsoft.com/office/drawing/2014/main" id="{22772446-6E48-4025-B10B-2850B3C2F9F2}"/>
                  </a:ext>
                </a:extLst>
              </p:cNvPr>
              <p:cNvSpPr txBox="1"/>
              <p:nvPr/>
            </p:nvSpPr>
            <p:spPr>
              <a:xfrm>
                <a:off x="5818583" y="2826232"/>
                <a:ext cx="657225" cy="323165"/>
              </a:xfrm>
              <a:prstGeom prst="rect">
                <a:avLst/>
              </a:prstGeom>
              <a:noFill/>
            </p:spPr>
            <p:txBody>
              <a:bodyPr wrap="square" rtlCol="0">
                <a:spAutoFit/>
              </a:bodyPr>
              <a:lstStyle/>
              <a:p>
                <a:pPr algn="ctr"/>
                <a:r>
                  <a:rPr lang="en-US" sz="1500" dirty="0">
                    <a:solidFill>
                      <a:schemeClr val="accent3"/>
                    </a:solidFill>
                    <a:latin typeface="Lato" panose="020F0502020204030203" pitchFamily="34" charset="0"/>
                    <a:ea typeface="Lato" panose="020F0502020204030203" pitchFamily="34" charset="0"/>
                    <a:cs typeface="Lato" panose="020F0502020204030203" pitchFamily="34" charset="0"/>
                  </a:rPr>
                  <a:t>2016</a:t>
                </a:r>
              </a:p>
            </p:txBody>
          </p:sp>
        </p:grpSp>
        <p:sp>
          <p:nvSpPr>
            <p:cNvPr id="22" name="AutoShape 9">
              <a:extLst>
                <a:ext uri="{FF2B5EF4-FFF2-40B4-BE49-F238E27FC236}">
                  <a16:creationId xmlns:a16="http://schemas.microsoft.com/office/drawing/2014/main" id="{C8B419A5-A9E8-4C0C-977B-E3CF8AAE36F6}"/>
                </a:ext>
              </a:extLst>
            </p:cNvPr>
            <p:cNvSpPr>
              <a:spLocks/>
            </p:cNvSpPr>
            <p:nvPr/>
          </p:nvSpPr>
          <p:spPr bwMode="auto">
            <a:xfrm>
              <a:off x="5860546" y="4617127"/>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3"/>
            </a:solidFill>
            <a:ln>
              <a:noFill/>
            </a:ln>
          </p:spPr>
          <p:txBody>
            <a:bodyPr lIns="0" tIns="0" rIns="0" bIns="0"/>
            <a:lstStyle/>
            <a:p>
              <a:endParaRPr lang="en-US"/>
            </a:p>
          </p:txBody>
        </p:sp>
        <p:sp>
          <p:nvSpPr>
            <p:cNvPr id="23" name="Rectangle 17">
              <a:extLst>
                <a:ext uri="{FF2B5EF4-FFF2-40B4-BE49-F238E27FC236}">
                  <a16:creationId xmlns:a16="http://schemas.microsoft.com/office/drawing/2014/main" id="{F5BFECCB-AE82-4C1B-9482-EBFC3A0E1DBA}"/>
                </a:ext>
              </a:extLst>
            </p:cNvPr>
            <p:cNvSpPr>
              <a:spLocks/>
            </p:cNvSpPr>
            <p:nvPr/>
          </p:nvSpPr>
          <p:spPr bwMode="auto">
            <a:xfrm>
              <a:off x="5531062" y="5255289"/>
              <a:ext cx="1129876" cy="278295"/>
            </a:xfrm>
            <a:prstGeom prst="rect">
              <a:avLst/>
            </a:prstGeom>
            <a:no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sym typeface="Montserrat-Regular" charset="0"/>
                </a:rPr>
                <a:t>TITLE TEXT</a:t>
              </a:r>
            </a:p>
          </p:txBody>
        </p:sp>
        <p:sp>
          <p:nvSpPr>
            <p:cNvPr id="31" name="Rectangle 17">
              <a:extLst>
                <a:ext uri="{FF2B5EF4-FFF2-40B4-BE49-F238E27FC236}">
                  <a16:creationId xmlns:a16="http://schemas.microsoft.com/office/drawing/2014/main" id="{012C0298-07C9-4026-A193-F1B9365BC914}"/>
                </a:ext>
              </a:extLst>
            </p:cNvPr>
            <p:cNvSpPr>
              <a:spLocks/>
            </p:cNvSpPr>
            <p:nvPr/>
          </p:nvSpPr>
          <p:spPr bwMode="auto">
            <a:xfrm>
              <a:off x="5247314" y="553871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grpSp>
      <p:grpSp>
        <p:nvGrpSpPr>
          <p:cNvPr id="33" name="Group 32">
            <a:extLst>
              <a:ext uri="{FF2B5EF4-FFF2-40B4-BE49-F238E27FC236}">
                <a16:creationId xmlns:a16="http://schemas.microsoft.com/office/drawing/2014/main" id="{B595243D-6AE8-46CF-8517-F0C75CB9F6D2}"/>
              </a:ext>
            </a:extLst>
          </p:cNvPr>
          <p:cNvGrpSpPr/>
          <p:nvPr/>
        </p:nvGrpSpPr>
        <p:grpSpPr>
          <a:xfrm>
            <a:off x="9262293" y="3616984"/>
            <a:ext cx="1697372" cy="2343522"/>
            <a:chOff x="8413607" y="3616984"/>
            <a:chExt cx="1697372" cy="2343522"/>
          </a:xfrm>
        </p:grpSpPr>
        <p:grpSp>
          <p:nvGrpSpPr>
            <p:cNvPr id="24" name="Group 23">
              <a:extLst>
                <a:ext uri="{FF2B5EF4-FFF2-40B4-BE49-F238E27FC236}">
                  <a16:creationId xmlns:a16="http://schemas.microsoft.com/office/drawing/2014/main" id="{E3CB2CDC-99C3-440F-AC09-EA5E5C5EA296}"/>
                </a:ext>
              </a:extLst>
            </p:cNvPr>
            <p:cNvGrpSpPr/>
            <p:nvPr/>
          </p:nvGrpSpPr>
          <p:grpSpPr>
            <a:xfrm>
              <a:off x="8836797" y="3616984"/>
              <a:ext cx="850992" cy="850992"/>
              <a:chOff x="8887992" y="2562319"/>
              <a:chExt cx="850992" cy="850992"/>
            </a:xfrm>
          </p:grpSpPr>
          <p:grpSp>
            <p:nvGrpSpPr>
              <p:cNvPr id="25" name="Group 24">
                <a:extLst>
                  <a:ext uri="{FF2B5EF4-FFF2-40B4-BE49-F238E27FC236}">
                    <a16:creationId xmlns:a16="http://schemas.microsoft.com/office/drawing/2014/main" id="{4C7BC393-9720-464D-989B-5E72D580BB98}"/>
                  </a:ext>
                </a:extLst>
              </p:cNvPr>
              <p:cNvGrpSpPr/>
              <p:nvPr/>
            </p:nvGrpSpPr>
            <p:grpSpPr>
              <a:xfrm>
                <a:off x="8887992" y="2562319"/>
                <a:ext cx="850992" cy="850992"/>
                <a:chOff x="2639921" y="3181304"/>
                <a:chExt cx="850992" cy="850992"/>
              </a:xfrm>
            </p:grpSpPr>
            <p:sp>
              <p:nvSpPr>
                <p:cNvPr id="27" name="Oval 26">
                  <a:extLst>
                    <a:ext uri="{FF2B5EF4-FFF2-40B4-BE49-F238E27FC236}">
                      <a16:creationId xmlns:a16="http://schemas.microsoft.com/office/drawing/2014/main" id="{66E0EE41-D978-4DD9-AF91-F3555DD5CFF5}"/>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Oval 27">
                  <a:extLst>
                    <a:ext uri="{FF2B5EF4-FFF2-40B4-BE49-F238E27FC236}">
                      <a16:creationId xmlns:a16="http://schemas.microsoft.com/office/drawing/2014/main" id="{48573613-95F1-496F-A84D-0177E496D93D}"/>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6" name="TextBox 25">
                <a:extLst>
                  <a:ext uri="{FF2B5EF4-FFF2-40B4-BE49-F238E27FC236}">
                    <a16:creationId xmlns:a16="http://schemas.microsoft.com/office/drawing/2014/main" id="{AF7D3998-4485-4814-9A8A-6B7FA12AE422}"/>
                  </a:ext>
                </a:extLst>
              </p:cNvPr>
              <p:cNvSpPr txBox="1"/>
              <p:nvPr/>
            </p:nvSpPr>
            <p:spPr>
              <a:xfrm>
                <a:off x="8984875" y="2826232"/>
                <a:ext cx="657225" cy="323165"/>
              </a:xfrm>
              <a:prstGeom prst="rect">
                <a:avLst/>
              </a:prstGeom>
              <a:noFill/>
            </p:spPr>
            <p:txBody>
              <a:bodyPr wrap="square" rtlCol="0">
                <a:spAutoFit/>
              </a:bodyPr>
              <a:lstStyle/>
              <a:p>
                <a:pPr algn="ctr"/>
                <a:r>
                  <a:rPr lang="en-US" sz="1500" dirty="0">
                    <a:solidFill>
                      <a:schemeClr val="accent4"/>
                    </a:solidFill>
                    <a:latin typeface="Lato" panose="020F0502020204030203" pitchFamily="34" charset="0"/>
                    <a:ea typeface="Lato" panose="020F0502020204030203" pitchFamily="34" charset="0"/>
                    <a:cs typeface="Lato" panose="020F0502020204030203" pitchFamily="34" charset="0"/>
                  </a:rPr>
                  <a:t>2017</a:t>
                </a:r>
              </a:p>
            </p:txBody>
          </p:sp>
        </p:grpSp>
        <p:sp>
          <p:nvSpPr>
            <p:cNvPr id="29" name="AutoShape 23">
              <a:extLst>
                <a:ext uri="{FF2B5EF4-FFF2-40B4-BE49-F238E27FC236}">
                  <a16:creationId xmlns:a16="http://schemas.microsoft.com/office/drawing/2014/main" id="{F71D1A84-1B03-404F-8C8C-EBFC38DD2EBA}"/>
                </a:ext>
              </a:extLst>
            </p:cNvPr>
            <p:cNvSpPr>
              <a:spLocks/>
            </p:cNvSpPr>
            <p:nvPr/>
          </p:nvSpPr>
          <p:spPr bwMode="auto">
            <a:xfrm>
              <a:off x="9066214" y="4634770"/>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accent4"/>
            </a:solidFill>
            <a:ln>
              <a:noFill/>
            </a:ln>
          </p:spPr>
          <p:txBody>
            <a:bodyPr lIns="0" tIns="0" rIns="0" bIns="0"/>
            <a:lstStyle/>
            <a:p>
              <a:endParaRPr lang="en-US" dirty="0"/>
            </a:p>
          </p:txBody>
        </p:sp>
        <p:sp>
          <p:nvSpPr>
            <p:cNvPr id="30" name="Rectangle 17">
              <a:extLst>
                <a:ext uri="{FF2B5EF4-FFF2-40B4-BE49-F238E27FC236}">
                  <a16:creationId xmlns:a16="http://schemas.microsoft.com/office/drawing/2014/main" id="{25A33DB7-2959-4395-8EB1-8219CBD4A72E}"/>
                </a:ext>
              </a:extLst>
            </p:cNvPr>
            <p:cNvSpPr>
              <a:spLocks/>
            </p:cNvSpPr>
            <p:nvPr/>
          </p:nvSpPr>
          <p:spPr bwMode="auto">
            <a:xfrm>
              <a:off x="8697355" y="5255289"/>
              <a:ext cx="1129876" cy="278295"/>
            </a:xfrm>
            <a:prstGeom prst="rect">
              <a:avLst/>
            </a:prstGeom>
            <a:no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Lato" panose="020F0502020204030203" pitchFamily="34" charset="0"/>
                  <a:ea typeface="Lato" panose="020F0502020204030203" pitchFamily="34" charset="0"/>
                  <a:cs typeface="Lato" panose="020F0502020204030203" pitchFamily="34" charset="0"/>
                  <a:sym typeface="Montserrat-Regular" charset="0"/>
                </a:rPr>
                <a:t>TITLE TEXT</a:t>
              </a:r>
            </a:p>
          </p:txBody>
        </p:sp>
        <p:sp>
          <p:nvSpPr>
            <p:cNvPr id="32" name="Rectangle 17">
              <a:extLst>
                <a:ext uri="{FF2B5EF4-FFF2-40B4-BE49-F238E27FC236}">
                  <a16:creationId xmlns:a16="http://schemas.microsoft.com/office/drawing/2014/main" id="{595E79EA-4C09-4009-8A69-B33F322C8B1B}"/>
                </a:ext>
              </a:extLst>
            </p:cNvPr>
            <p:cNvSpPr>
              <a:spLocks/>
            </p:cNvSpPr>
            <p:nvPr/>
          </p:nvSpPr>
          <p:spPr bwMode="auto">
            <a:xfrm>
              <a:off x="8413607" y="553871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grpSp>
      <p:sp>
        <p:nvSpPr>
          <p:cNvPr id="52" name="Rectangle 51">
            <a:extLst>
              <a:ext uri="{FF2B5EF4-FFF2-40B4-BE49-F238E27FC236}">
                <a16:creationId xmlns:a16="http://schemas.microsoft.com/office/drawing/2014/main" id="{189D336E-4681-40A2-BF7C-C4027E8C1BB3}"/>
              </a:ext>
            </a:extLst>
          </p:cNvPr>
          <p:cNvSpPr/>
          <p:nvPr/>
        </p:nvSpPr>
        <p:spPr>
          <a:xfrm>
            <a:off x="4598236" y="2634468"/>
            <a:ext cx="7201878" cy="605294"/>
          </a:xfrm>
          <a:prstGeom prst="rect">
            <a:avLst/>
          </a:prstGeom>
        </p:spPr>
        <p:txBody>
          <a:bodyPr wrap="square">
            <a:spAutoFit/>
          </a:bodyPr>
          <a:lstStyle/>
          <a:p>
            <a:pP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centuries, but also the leap into electronic typesetting,</a:t>
            </a:r>
          </a:p>
        </p:txBody>
      </p:sp>
      <p:sp>
        <p:nvSpPr>
          <p:cNvPr id="51" name="Picture Placeholder 50">
            <a:extLst>
              <a:ext uri="{FF2B5EF4-FFF2-40B4-BE49-F238E27FC236}">
                <a16:creationId xmlns:a16="http://schemas.microsoft.com/office/drawing/2014/main" id="{B162E160-D9D1-466A-B56C-4C3FD4ADDC7B}"/>
              </a:ext>
            </a:extLst>
          </p:cNvPr>
          <p:cNvSpPr>
            <a:spLocks noGrp="1"/>
          </p:cNvSpPr>
          <p:nvPr>
            <p:ph type="pic" sz="quarter" idx="161"/>
          </p:nvPr>
        </p:nvSpPr>
        <p:spPr/>
      </p:sp>
    </p:spTree>
    <p:extLst>
      <p:ext uri="{BB962C8B-B14F-4D97-AF65-F5344CB8AC3E}">
        <p14:creationId xmlns:p14="http://schemas.microsoft.com/office/powerpoint/2010/main" val="161555106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15</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cxnSp>
        <p:nvCxnSpPr>
          <p:cNvPr id="5" name="Straight Connector 4">
            <a:extLst>
              <a:ext uri="{FF2B5EF4-FFF2-40B4-BE49-F238E27FC236}">
                <a16:creationId xmlns:a16="http://schemas.microsoft.com/office/drawing/2014/main" id="{3839233E-5BFE-4A3A-BC20-A63B06ACA8B0}"/>
              </a:ext>
            </a:extLst>
          </p:cNvPr>
          <p:cNvCxnSpPr/>
          <p:nvPr/>
        </p:nvCxnSpPr>
        <p:spPr>
          <a:xfrm flipV="1">
            <a:off x="2583542" y="3479682"/>
            <a:ext cx="9608457" cy="21770"/>
          </a:xfrm>
          <a:prstGeom prst="line">
            <a:avLst/>
          </a:prstGeom>
        </p:spPr>
        <p:style>
          <a:lnRef idx="1">
            <a:schemeClr val="accent1"/>
          </a:lnRef>
          <a:fillRef idx="0">
            <a:schemeClr val="accent1"/>
          </a:fillRef>
          <a:effectRef idx="0">
            <a:schemeClr val="accent1"/>
          </a:effectRef>
          <a:fontRef idx="minor">
            <a:schemeClr val="tx1"/>
          </a:fontRef>
        </p:style>
      </p:cxnSp>
      <p:sp>
        <p:nvSpPr>
          <p:cNvPr id="57" name="Oval 56">
            <a:extLst>
              <a:ext uri="{FF2B5EF4-FFF2-40B4-BE49-F238E27FC236}">
                <a16:creationId xmlns:a16="http://schemas.microsoft.com/office/drawing/2014/main" id="{EE2DC743-770E-4A91-B9C3-C24E088DF241}"/>
              </a:ext>
            </a:extLst>
          </p:cNvPr>
          <p:cNvSpPr/>
          <p:nvPr/>
        </p:nvSpPr>
        <p:spPr>
          <a:xfrm>
            <a:off x="5506237" y="2739216"/>
            <a:ext cx="1480930" cy="1480930"/>
          </a:xfrm>
          <a:prstGeom prst="ellipse">
            <a:avLst/>
          </a:prstGeom>
          <a:solidFill>
            <a:schemeClr val="accent3">
              <a:alpha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Oval 58">
            <a:extLst>
              <a:ext uri="{FF2B5EF4-FFF2-40B4-BE49-F238E27FC236}">
                <a16:creationId xmlns:a16="http://schemas.microsoft.com/office/drawing/2014/main" id="{EDC95E33-EF4A-45B5-AD20-3D30BEB2E6F2}"/>
              </a:ext>
            </a:extLst>
          </p:cNvPr>
          <p:cNvSpPr/>
          <p:nvPr/>
        </p:nvSpPr>
        <p:spPr>
          <a:xfrm>
            <a:off x="5638858" y="2871837"/>
            <a:ext cx="1215689" cy="1215689"/>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Oval 59">
            <a:extLst>
              <a:ext uri="{FF2B5EF4-FFF2-40B4-BE49-F238E27FC236}">
                <a16:creationId xmlns:a16="http://schemas.microsoft.com/office/drawing/2014/main" id="{AF37B03B-D8E0-4DBB-B8B8-3E5BF9709ADA}"/>
              </a:ext>
            </a:extLst>
          </p:cNvPr>
          <p:cNvSpPr/>
          <p:nvPr/>
        </p:nvSpPr>
        <p:spPr>
          <a:xfrm>
            <a:off x="7764904" y="2739216"/>
            <a:ext cx="1480930" cy="1480930"/>
          </a:xfrm>
          <a:prstGeom prst="ellipse">
            <a:avLst/>
          </a:prstGeom>
          <a:solidFill>
            <a:schemeClr val="accent4">
              <a:alpha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Oval 60">
            <a:extLst>
              <a:ext uri="{FF2B5EF4-FFF2-40B4-BE49-F238E27FC236}">
                <a16:creationId xmlns:a16="http://schemas.microsoft.com/office/drawing/2014/main" id="{DD7C7320-2367-4CD6-AC79-8A429B030A99}"/>
              </a:ext>
            </a:extLst>
          </p:cNvPr>
          <p:cNvSpPr/>
          <p:nvPr/>
        </p:nvSpPr>
        <p:spPr>
          <a:xfrm>
            <a:off x="7897525" y="2871837"/>
            <a:ext cx="1215689" cy="1215689"/>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2" name="Group 61">
            <a:extLst>
              <a:ext uri="{FF2B5EF4-FFF2-40B4-BE49-F238E27FC236}">
                <a16:creationId xmlns:a16="http://schemas.microsoft.com/office/drawing/2014/main" id="{4AA13DEC-43EC-411E-B584-E128A1F28D25}"/>
              </a:ext>
            </a:extLst>
          </p:cNvPr>
          <p:cNvGrpSpPr/>
          <p:nvPr/>
        </p:nvGrpSpPr>
        <p:grpSpPr>
          <a:xfrm>
            <a:off x="6099811" y="3323558"/>
            <a:ext cx="293782" cy="312247"/>
            <a:chOff x="6670357" y="2277094"/>
            <a:chExt cx="555626" cy="590551"/>
          </a:xfrm>
          <a:solidFill>
            <a:schemeClr val="bg1"/>
          </a:solidFill>
        </p:grpSpPr>
        <p:sp>
          <p:nvSpPr>
            <p:cNvPr id="63" name="Rectangle 10">
              <a:extLst>
                <a:ext uri="{FF2B5EF4-FFF2-40B4-BE49-F238E27FC236}">
                  <a16:creationId xmlns:a16="http://schemas.microsoft.com/office/drawing/2014/main" id="{64DC0F89-9E59-4DB4-ACE1-C8C8B18733C4}"/>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Rectangle 11">
              <a:extLst>
                <a:ext uri="{FF2B5EF4-FFF2-40B4-BE49-F238E27FC236}">
                  <a16:creationId xmlns:a16="http://schemas.microsoft.com/office/drawing/2014/main" id="{655DF025-C02B-49F8-BA3A-ABB0FA5F7699}"/>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12">
              <a:extLst>
                <a:ext uri="{FF2B5EF4-FFF2-40B4-BE49-F238E27FC236}">
                  <a16:creationId xmlns:a16="http://schemas.microsoft.com/office/drawing/2014/main" id="{49EF0FBB-AA39-48D7-B368-CAA0C79E9453}"/>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13">
              <a:extLst>
                <a:ext uri="{FF2B5EF4-FFF2-40B4-BE49-F238E27FC236}">
                  <a16:creationId xmlns:a16="http://schemas.microsoft.com/office/drawing/2014/main" id="{2A7843C4-F95D-4275-829B-F06A955392BC}"/>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14">
              <a:extLst>
                <a:ext uri="{FF2B5EF4-FFF2-40B4-BE49-F238E27FC236}">
                  <a16:creationId xmlns:a16="http://schemas.microsoft.com/office/drawing/2014/main" id="{72014252-62B1-427F-88C3-D3BEB4AB1C81}"/>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15">
              <a:extLst>
                <a:ext uri="{FF2B5EF4-FFF2-40B4-BE49-F238E27FC236}">
                  <a16:creationId xmlns:a16="http://schemas.microsoft.com/office/drawing/2014/main" id="{F47BC0EB-973D-4D60-A635-679F8EFE4B63}"/>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16">
              <a:extLst>
                <a:ext uri="{FF2B5EF4-FFF2-40B4-BE49-F238E27FC236}">
                  <a16:creationId xmlns:a16="http://schemas.microsoft.com/office/drawing/2014/main" id="{561697FA-2C62-41F8-B3CA-DB9CB886FA9F}"/>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17">
              <a:extLst>
                <a:ext uri="{FF2B5EF4-FFF2-40B4-BE49-F238E27FC236}">
                  <a16:creationId xmlns:a16="http://schemas.microsoft.com/office/drawing/2014/main" id="{556B01DB-B594-47BB-AB7C-73308655CB0B}"/>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18">
              <a:extLst>
                <a:ext uri="{FF2B5EF4-FFF2-40B4-BE49-F238E27FC236}">
                  <a16:creationId xmlns:a16="http://schemas.microsoft.com/office/drawing/2014/main" id="{2B6D3B01-CDD5-4848-8B31-22A9C2CAEB67}"/>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19">
              <a:extLst>
                <a:ext uri="{FF2B5EF4-FFF2-40B4-BE49-F238E27FC236}">
                  <a16:creationId xmlns:a16="http://schemas.microsoft.com/office/drawing/2014/main" id="{9DD41623-EEE3-4ACA-9372-E07DCB2C3593}"/>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20">
              <a:extLst>
                <a:ext uri="{FF2B5EF4-FFF2-40B4-BE49-F238E27FC236}">
                  <a16:creationId xmlns:a16="http://schemas.microsoft.com/office/drawing/2014/main" id="{FBE3095C-AE31-4682-8E30-074A1731D941}"/>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21">
              <a:extLst>
                <a:ext uri="{FF2B5EF4-FFF2-40B4-BE49-F238E27FC236}">
                  <a16:creationId xmlns:a16="http://schemas.microsoft.com/office/drawing/2014/main" id="{0EA0043A-3717-4DB1-9687-8E018759D8B6}"/>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75" name="AutoShape 9">
            <a:extLst>
              <a:ext uri="{FF2B5EF4-FFF2-40B4-BE49-F238E27FC236}">
                <a16:creationId xmlns:a16="http://schemas.microsoft.com/office/drawing/2014/main" id="{219657C6-1C12-4528-AA45-E60221AE5513}"/>
              </a:ext>
            </a:extLst>
          </p:cNvPr>
          <p:cNvSpPr>
            <a:spLocks/>
          </p:cNvSpPr>
          <p:nvPr/>
        </p:nvSpPr>
        <p:spPr bwMode="auto">
          <a:xfrm>
            <a:off x="8347654" y="3315334"/>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76" name="Oval 75">
            <a:extLst>
              <a:ext uri="{FF2B5EF4-FFF2-40B4-BE49-F238E27FC236}">
                <a16:creationId xmlns:a16="http://schemas.microsoft.com/office/drawing/2014/main" id="{941261C3-2356-4776-98BB-7D3ED44F68E0}"/>
              </a:ext>
            </a:extLst>
          </p:cNvPr>
          <p:cNvSpPr/>
          <p:nvPr/>
        </p:nvSpPr>
        <p:spPr>
          <a:xfrm>
            <a:off x="10023571" y="2739216"/>
            <a:ext cx="1480930" cy="1480930"/>
          </a:xfrm>
          <a:prstGeom prst="ellipse">
            <a:avLst/>
          </a:prstGeom>
          <a:solidFill>
            <a:schemeClr val="accent5">
              <a:alpha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Oval 76">
            <a:extLst>
              <a:ext uri="{FF2B5EF4-FFF2-40B4-BE49-F238E27FC236}">
                <a16:creationId xmlns:a16="http://schemas.microsoft.com/office/drawing/2014/main" id="{0F851D8E-00D5-4812-A9BB-28027119AA7E}"/>
              </a:ext>
            </a:extLst>
          </p:cNvPr>
          <p:cNvSpPr/>
          <p:nvPr/>
        </p:nvSpPr>
        <p:spPr>
          <a:xfrm>
            <a:off x="10156192" y="2871837"/>
            <a:ext cx="1215689" cy="1215689"/>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0" name="Group 79">
            <a:extLst>
              <a:ext uri="{FF2B5EF4-FFF2-40B4-BE49-F238E27FC236}">
                <a16:creationId xmlns:a16="http://schemas.microsoft.com/office/drawing/2014/main" id="{EC677B86-4BE5-4C69-B190-F2124D482052}"/>
              </a:ext>
            </a:extLst>
          </p:cNvPr>
          <p:cNvGrpSpPr/>
          <p:nvPr/>
        </p:nvGrpSpPr>
        <p:grpSpPr>
          <a:xfrm>
            <a:off x="3139349" y="4482943"/>
            <a:ext cx="1697372" cy="923746"/>
            <a:chOff x="621758" y="5370548"/>
            <a:chExt cx="1697372" cy="923746"/>
          </a:xfrm>
        </p:grpSpPr>
        <p:sp>
          <p:nvSpPr>
            <p:cNvPr id="81" name="Rectangle 17">
              <a:extLst>
                <a:ext uri="{FF2B5EF4-FFF2-40B4-BE49-F238E27FC236}">
                  <a16:creationId xmlns:a16="http://schemas.microsoft.com/office/drawing/2014/main" id="{0CBF6DD7-2695-4044-B53D-6F45BA83842D}"/>
                </a:ext>
              </a:extLst>
            </p:cNvPr>
            <p:cNvSpPr>
              <a:spLocks/>
            </p:cNvSpPr>
            <p:nvPr/>
          </p:nvSpPr>
          <p:spPr bwMode="auto">
            <a:xfrm>
              <a:off x="621758" y="587250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82" name="TextBox 81">
              <a:extLst>
                <a:ext uri="{FF2B5EF4-FFF2-40B4-BE49-F238E27FC236}">
                  <a16:creationId xmlns:a16="http://schemas.microsoft.com/office/drawing/2014/main" id="{77324933-2B03-45F1-BA18-0C9E99CA31BB}"/>
                </a:ext>
              </a:extLst>
            </p:cNvPr>
            <p:cNvSpPr txBox="1"/>
            <p:nvPr/>
          </p:nvSpPr>
          <p:spPr>
            <a:xfrm>
              <a:off x="1095523" y="5370548"/>
              <a:ext cx="749842" cy="369332"/>
            </a:xfrm>
            <a:prstGeom prst="rect">
              <a:avLst/>
            </a:prstGeom>
            <a:noFill/>
          </p:spPr>
          <p:txBody>
            <a:bodyPr wrap="square" rtlCol="0">
              <a:spAutoFit/>
            </a:bodyPr>
            <a:lstStyle/>
            <a:p>
              <a:pPr algn="ctr"/>
              <a:r>
                <a:rPr lang="en-US" b="1" dirty="0">
                  <a:latin typeface="Roboto" panose="02000000000000000000" pitchFamily="2" charset="0"/>
                  <a:ea typeface="Roboto" panose="02000000000000000000" pitchFamily="2" charset="0"/>
                  <a:cs typeface="Roboto" panose="02000000000000000000" pitchFamily="2" charset="0"/>
                </a:rPr>
                <a:t>2015</a:t>
              </a:r>
            </a:p>
          </p:txBody>
        </p:sp>
      </p:grpSp>
      <p:grpSp>
        <p:nvGrpSpPr>
          <p:cNvPr id="83" name="Group 82">
            <a:extLst>
              <a:ext uri="{FF2B5EF4-FFF2-40B4-BE49-F238E27FC236}">
                <a16:creationId xmlns:a16="http://schemas.microsoft.com/office/drawing/2014/main" id="{9F184BEB-66ED-4DEA-91B6-B8C6C8EED875}"/>
              </a:ext>
            </a:extLst>
          </p:cNvPr>
          <p:cNvGrpSpPr/>
          <p:nvPr/>
        </p:nvGrpSpPr>
        <p:grpSpPr>
          <a:xfrm>
            <a:off x="7656403" y="4482943"/>
            <a:ext cx="1697372" cy="923746"/>
            <a:chOff x="5209010" y="5370548"/>
            <a:chExt cx="1697372" cy="923746"/>
          </a:xfrm>
        </p:grpSpPr>
        <p:sp>
          <p:nvSpPr>
            <p:cNvPr id="84" name="Rectangle 17">
              <a:extLst>
                <a:ext uri="{FF2B5EF4-FFF2-40B4-BE49-F238E27FC236}">
                  <a16:creationId xmlns:a16="http://schemas.microsoft.com/office/drawing/2014/main" id="{D93EE525-D857-427A-8C0B-F5BC36983F32}"/>
                </a:ext>
              </a:extLst>
            </p:cNvPr>
            <p:cNvSpPr>
              <a:spLocks/>
            </p:cNvSpPr>
            <p:nvPr/>
          </p:nvSpPr>
          <p:spPr bwMode="auto">
            <a:xfrm>
              <a:off x="5209010" y="587250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85" name="TextBox 84">
              <a:extLst>
                <a:ext uri="{FF2B5EF4-FFF2-40B4-BE49-F238E27FC236}">
                  <a16:creationId xmlns:a16="http://schemas.microsoft.com/office/drawing/2014/main" id="{0C62F62C-5897-4BBC-8495-44490C569D38}"/>
                </a:ext>
              </a:extLst>
            </p:cNvPr>
            <p:cNvSpPr txBox="1"/>
            <p:nvPr/>
          </p:nvSpPr>
          <p:spPr>
            <a:xfrm>
              <a:off x="5721078" y="5370548"/>
              <a:ext cx="749842" cy="369332"/>
            </a:xfrm>
            <a:prstGeom prst="rect">
              <a:avLst/>
            </a:prstGeom>
            <a:noFill/>
          </p:spPr>
          <p:txBody>
            <a:bodyPr wrap="square" rtlCol="0">
              <a:spAutoFit/>
            </a:bodyPr>
            <a:lstStyle/>
            <a:p>
              <a:pPr algn="ctr"/>
              <a:r>
                <a:rPr lang="en-US" b="1" dirty="0">
                  <a:latin typeface="Roboto" panose="02000000000000000000" pitchFamily="2" charset="0"/>
                  <a:ea typeface="Roboto" panose="02000000000000000000" pitchFamily="2" charset="0"/>
                  <a:cs typeface="Roboto" panose="02000000000000000000" pitchFamily="2" charset="0"/>
                </a:rPr>
                <a:t>2017</a:t>
              </a:r>
            </a:p>
          </p:txBody>
        </p:sp>
      </p:grpSp>
      <p:grpSp>
        <p:nvGrpSpPr>
          <p:cNvPr id="89" name="Group 88">
            <a:extLst>
              <a:ext uri="{FF2B5EF4-FFF2-40B4-BE49-F238E27FC236}">
                <a16:creationId xmlns:a16="http://schemas.microsoft.com/office/drawing/2014/main" id="{4C7963B9-C13B-4700-ADDD-426E0C3B7A98}"/>
              </a:ext>
            </a:extLst>
          </p:cNvPr>
          <p:cNvGrpSpPr/>
          <p:nvPr/>
        </p:nvGrpSpPr>
        <p:grpSpPr>
          <a:xfrm>
            <a:off x="10617145" y="3323558"/>
            <a:ext cx="293782" cy="312247"/>
            <a:chOff x="6670357" y="2277094"/>
            <a:chExt cx="555626" cy="590551"/>
          </a:xfrm>
          <a:solidFill>
            <a:schemeClr val="bg1"/>
          </a:solidFill>
        </p:grpSpPr>
        <p:sp>
          <p:nvSpPr>
            <p:cNvPr id="90" name="Rectangle 10">
              <a:extLst>
                <a:ext uri="{FF2B5EF4-FFF2-40B4-BE49-F238E27FC236}">
                  <a16:creationId xmlns:a16="http://schemas.microsoft.com/office/drawing/2014/main" id="{5E1E7907-C8CE-4E13-9022-7C4A9EED8C1B}"/>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Rectangle 11">
              <a:extLst>
                <a:ext uri="{FF2B5EF4-FFF2-40B4-BE49-F238E27FC236}">
                  <a16:creationId xmlns:a16="http://schemas.microsoft.com/office/drawing/2014/main" id="{69DB08F6-E403-42D7-9E59-E7F33ADDC405}"/>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12">
              <a:extLst>
                <a:ext uri="{FF2B5EF4-FFF2-40B4-BE49-F238E27FC236}">
                  <a16:creationId xmlns:a16="http://schemas.microsoft.com/office/drawing/2014/main" id="{2A0B80B7-CBB2-421D-98BE-2E2D483F62D1}"/>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13">
              <a:extLst>
                <a:ext uri="{FF2B5EF4-FFF2-40B4-BE49-F238E27FC236}">
                  <a16:creationId xmlns:a16="http://schemas.microsoft.com/office/drawing/2014/main" id="{E5A7B00B-1739-41C1-B2D7-3265395CA2F7}"/>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14">
              <a:extLst>
                <a:ext uri="{FF2B5EF4-FFF2-40B4-BE49-F238E27FC236}">
                  <a16:creationId xmlns:a16="http://schemas.microsoft.com/office/drawing/2014/main" id="{2A28A057-E630-45B3-8998-86DCD0540F24}"/>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15">
              <a:extLst>
                <a:ext uri="{FF2B5EF4-FFF2-40B4-BE49-F238E27FC236}">
                  <a16:creationId xmlns:a16="http://schemas.microsoft.com/office/drawing/2014/main" id="{D101BCDB-EF39-427C-8145-E3EA760356A1}"/>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16">
              <a:extLst>
                <a:ext uri="{FF2B5EF4-FFF2-40B4-BE49-F238E27FC236}">
                  <a16:creationId xmlns:a16="http://schemas.microsoft.com/office/drawing/2014/main" id="{C91DC9A2-5DA9-4BE5-B011-5D090BC5F136}"/>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17">
              <a:extLst>
                <a:ext uri="{FF2B5EF4-FFF2-40B4-BE49-F238E27FC236}">
                  <a16:creationId xmlns:a16="http://schemas.microsoft.com/office/drawing/2014/main" id="{EB3CBA7B-0A54-4BA5-92F9-8E7BAFAC63ED}"/>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18">
              <a:extLst>
                <a:ext uri="{FF2B5EF4-FFF2-40B4-BE49-F238E27FC236}">
                  <a16:creationId xmlns:a16="http://schemas.microsoft.com/office/drawing/2014/main" id="{B444E62D-4BA4-4232-93DB-775C3086ABDE}"/>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19">
              <a:extLst>
                <a:ext uri="{FF2B5EF4-FFF2-40B4-BE49-F238E27FC236}">
                  <a16:creationId xmlns:a16="http://schemas.microsoft.com/office/drawing/2014/main" id="{C1098674-7458-47FF-84B7-F765103780B2}"/>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20">
              <a:extLst>
                <a:ext uri="{FF2B5EF4-FFF2-40B4-BE49-F238E27FC236}">
                  <a16:creationId xmlns:a16="http://schemas.microsoft.com/office/drawing/2014/main" id="{5D370CD4-B6DA-438D-92C0-DD48CAF42E5A}"/>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21">
              <a:extLst>
                <a:ext uri="{FF2B5EF4-FFF2-40B4-BE49-F238E27FC236}">
                  <a16:creationId xmlns:a16="http://schemas.microsoft.com/office/drawing/2014/main" id="{F4F13B48-6ACE-438D-8BE9-AE88A590C77B}"/>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03" name="Oval 102">
            <a:extLst>
              <a:ext uri="{FF2B5EF4-FFF2-40B4-BE49-F238E27FC236}">
                <a16:creationId xmlns:a16="http://schemas.microsoft.com/office/drawing/2014/main" id="{E7334A35-1E7F-44DD-B750-07A46C3548E4}"/>
              </a:ext>
            </a:extLst>
          </p:cNvPr>
          <p:cNvSpPr/>
          <p:nvPr/>
        </p:nvSpPr>
        <p:spPr>
          <a:xfrm>
            <a:off x="3247570" y="2739216"/>
            <a:ext cx="1480930" cy="1480930"/>
          </a:xfrm>
          <a:prstGeom prst="ellipse">
            <a:avLst/>
          </a:prstGeom>
          <a:solidFill>
            <a:schemeClr val="accent2">
              <a:alpha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4" name="Oval 103">
            <a:extLst>
              <a:ext uri="{FF2B5EF4-FFF2-40B4-BE49-F238E27FC236}">
                <a16:creationId xmlns:a16="http://schemas.microsoft.com/office/drawing/2014/main" id="{85345B7A-5523-4616-A9C0-45633B6D4716}"/>
              </a:ext>
            </a:extLst>
          </p:cNvPr>
          <p:cNvSpPr/>
          <p:nvPr/>
        </p:nvSpPr>
        <p:spPr>
          <a:xfrm>
            <a:off x="3380191" y="2871837"/>
            <a:ext cx="1215689" cy="1215689"/>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5" name="Freeform 5">
            <a:extLst>
              <a:ext uri="{FF2B5EF4-FFF2-40B4-BE49-F238E27FC236}">
                <a16:creationId xmlns:a16="http://schemas.microsoft.com/office/drawing/2014/main" id="{B78A3F50-2D6B-4806-B148-D3FF030122BC}"/>
              </a:ext>
            </a:extLst>
          </p:cNvPr>
          <p:cNvSpPr>
            <a:spLocks noEditPoints="1"/>
          </p:cNvSpPr>
          <p:nvPr/>
        </p:nvSpPr>
        <p:spPr bwMode="auto">
          <a:xfrm>
            <a:off x="3790024" y="3314975"/>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106" name="Group 105">
            <a:extLst>
              <a:ext uri="{FF2B5EF4-FFF2-40B4-BE49-F238E27FC236}">
                <a16:creationId xmlns:a16="http://schemas.microsoft.com/office/drawing/2014/main" id="{D95BB818-36D7-4E6C-B528-3FCD6FA89555}"/>
              </a:ext>
            </a:extLst>
          </p:cNvPr>
          <p:cNvGrpSpPr/>
          <p:nvPr/>
        </p:nvGrpSpPr>
        <p:grpSpPr>
          <a:xfrm>
            <a:off x="5397876" y="4482943"/>
            <a:ext cx="1697372" cy="923746"/>
            <a:chOff x="621758" y="5370548"/>
            <a:chExt cx="1697372" cy="923746"/>
          </a:xfrm>
        </p:grpSpPr>
        <p:sp>
          <p:nvSpPr>
            <p:cNvPr id="107" name="Rectangle 17">
              <a:extLst>
                <a:ext uri="{FF2B5EF4-FFF2-40B4-BE49-F238E27FC236}">
                  <a16:creationId xmlns:a16="http://schemas.microsoft.com/office/drawing/2014/main" id="{6E74006F-889E-4E8D-9783-4639665C6901}"/>
                </a:ext>
              </a:extLst>
            </p:cNvPr>
            <p:cNvSpPr>
              <a:spLocks/>
            </p:cNvSpPr>
            <p:nvPr/>
          </p:nvSpPr>
          <p:spPr bwMode="auto">
            <a:xfrm>
              <a:off x="621758" y="587250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108" name="TextBox 107">
              <a:extLst>
                <a:ext uri="{FF2B5EF4-FFF2-40B4-BE49-F238E27FC236}">
                  <a16:creationId xmlns:a16="http://schemas.microsoft.com/office/drawing/2014/main" id="{E0F39EA3-A962-4D20-9752-B6B97F205674}"/>
                </a:ext>
              </a:extLst>
            </p:cNvPr>
            <p:cNvSpPr txBox="1"/>
            <p:nvPr/>
          </p:nvSpPr>
          <p:spPr>
            <a:xfrm>
              <a:off x="1095523" y="5370548"/>
              <a:ext cx="749842" cy="369332"/>
            </a:xfrm>
            <a:prstGeom prst="rect">
              <a:avLst/>
            </a:prstGeom>
            <a:noFill/>
          </p:spPr>
          <p:txBody>
            <a:bodyPr wrap="square" rtlCol="0">
              <a:spAutoFit/>
            </a:bodyPr>
            <a:lstStyle/>
            <a:p>
              <a:pPr algn="ctr"/>
              <a:r>
                <a:rPr lang="en-US" b="1" dirty="0">
                  <a:latin typeface="Roboto" panose="02000000000000000000" pitchFamily="2" charset="0"/>
                  <a:ea typeface="Roboto" panose="02000000000000000000" pitchFamily="2" charset="0"/>
                  <a:cs typeface="Roboto" panose="02000000000000000000" pitchFamily="2" charset="0"/>
                </a:rPr>
                <a:t>2016</a:t>
              </a:r>
            </a:p>
          </p:txBody>
        </p:sp>
      </p:grpSp>
      <p:grpSp>
        <p:nvGrpSpPr>
          <p:cNvPr id="109" name="Group 108">
            <a:extLst>
              <a:ext uri="{FF2B5EF4-FFF2-40B4-BE49-F238E27FC236}">
                <a16:creationId xmlns:a16="http://schemas.microsoft.com/office/drawing/2014/main" id="{5B9A8472-5C41-4444-97E0-0EE9CD91C192}"/>
              </a:ext>
            </a:extLst>
          </p:cNvPr>
          <p:cNvGrpSpPr/>
          <p:nvPr/>
        </p:nvGrpSpPr>
        <p:grpSpPr>
          <a:xfrm>
            <a:off x="9914931" y="4482943"/>
            <a:ext cx="1697372" cy="923746"/>
            <a:chOff x="5209010" y="5370548"/>
            <a:chExt cx="1697372" cy="923746"/>
          </a:xfrm>
        </p:grpSpPr>
        <p:sp>
          <p:nvSpPr>
            <p:cNvPr id="110" name="Rectangle 17">
              <a:extLst>
                <a:ext uri="{FF2B5EF4-FFF2-40B4-BE49-F238E27FC236}">
                  <a16:creationId xmlns:a16="http://schemas.microsoft.com/office/drawing/2014/main" id="{96EB8037-9618-4273-BA5A-0EE54A03F9B9}"/>
                </a:ext>
              </a:extLst>
            </p:cNvPr>
            <p:cNvSpPr>
              <a:spLocks/>
            </p:cNvSpPr>
            <p:nvPr/>
          </p:nvSpPr>
          <p:spPr bwMode="auto">
            <a:xfrm>
              <a:off x="5209010" y="587250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111" name="TextBox 110">
              <a:extLst>
                <a:ext uri="{FF2B5EF4-FFF2-40B4-BE49-F238E27FC236}">
                  <a16:creationId xmlns:a16="http://schemas.microsoft.com/office/drawing/2014/main" id="{094155D2-3E83-4BA1-86A1-C6712092DC79}"/>
                </a:ext>
              </a:extLst>
            </p:cNvPr>
            <p:cNvSpPr txBox="1"/>
            <p:nvPr/>
          </p:nvSpPr>
          <p:spPr>
            <a:xfrm>
              <a:off x="5721078" y="5370548"/>
              <a:ext cx="749842" cy="369332"/>
            </a:xfrm>
            <a:prstGeom prst="rect">
              <a:avLst/>
            </a:prstGeom>
            <a:noFill/>
          </p:spPr>
          <p:txBody>
            <a:bodyPr wrap="square" rtlCol="0">
              <a:spAutoFit/>
            </a:bodyPr>
            <a:lstStyle/>
            <a:p>
              <a:pPr algn="ctr"/>
              <a:r>
                <a:rPr lang="en-US" b="1" dirty="0">
                  <a:latin typeface="Roboto" panose="02000000000000000000" pitchFamily="2" charset="0"/>
                  <a:ea typeface="Roboto" panose="02000000000000000000" pitchFamily="2" charset="0"/>
                  <a:cs typeface="Roboto" panose="02000000000000000000" pitchFamily="2" charset="0"/>
                </a:rPr>
                <a:t>2018</a:t>
              </a:r>
            </a:p>
          </p:txBody>
        </p:sp>
      </p:grpSp>
      <p:sp>
        <p:nvSpPr>
          <p:cNvPr id="118" name="Picture Placeholder 117">
            <a:extLst>
              <a:ext uri="{FF2B5EF4-FFF2-40B4-BE49-F238E27FC236}">
                <a16:creationId xmlns:a16="http://schemas.microsoft.com/office/drawing/2014/main" id="{A391B409-280E-43CA-BE29-F58A288C2E75}"/>
              </a:ext>
            </a:extLst>
          </p:cNvPr>
          <p:cNvSpPr>
            <a:spLocks noGrp="1"/>
          </p:cNvSpPr>
          <p:nvPr>
            <p:ph type="pic" sz="quarter" idx="154"/>
          </p:nvPr>
        </p:nvSpPr>
        <p:spPr/>
      </p:sp>
    </p:spTree>
    <p:extLst>
      <p:ext uri="{BB962C8B-B14F-4D97-AF65-F5344CB8AC3E}">
        <p14:creationId xmlns:p14="http://schemas.microsoft.com/office/powerpoint/2010/main" val="200192394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16</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12" name="Group 11">
            <a:extLst>
              <a:ext uri="{FF2B5EF4-FFF2-40B4-BE49-F238E27FC236}">
                <a16:creationId xmlns:a16="http://schemas.microsoft.com/office/drawing/2014/main" id="{F60B9298-C423-4CC4-8381-47558D053E07}"/>
              </a:ext>
            </a:extLst>
          </p:cNvPr>
          <p:cNvGrpSpPr/>
          <p:nvPr/>
        </p:nvGrpSpPr>
        <p:grpSpPr>
          <a:xfrm>
            <a:off x="1280223" y="4799191"/>
            <a:ext cx="1697372" cy="923746"/>
            <a:chOff x="621758" y="5370548"/>
            <a:chExt cx="1697372" cy="923746"/>
          </a:xfrm>
        </p:grpSpPr>
        <p:sp>
          <p:nvSpPr>
            <p:cNvPr id="13" name="Rectangle 17">
              <a:extLst>
                <a:ext uri="{FF2B5EF4-FFF2-40B4-BE49-F238E27FC236}">
                  <a16:creationId xmlns:a16="http://schemas.microsoft.com/office/drawing/2014/main" id="{7F1809E3-4A6A-40AE-B329-0E5B42DC78CD}"/>
                </a:ext>
              </a:extLst>
            </p:cNvPr>
            <p:cNvSpPr>
              <a:spLocks/>
            </p:cNvSpPr>
            <p:nvPr/>
          </p:nvSpPr>
          <p:spPr bwMode="auto">
            <a:xfrm>
              <a:off x="621758" y="587250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14" name="TextBox 13">
              <a:extLst>
                <a:ext uri="{FF2B5EF4-FFF2-40B4-BE49-F238E27FC236}">
                  <a16:creationId xmlns:a16="http://schemas.microsoft.com/office/drawing/2014/main" id="{97356D91-48D1-40FE-9871-DBDC4F4AB8E4}"/>
                </a:ext>
              </a:extLst>
            </p:cNvPr>
            <p:cNvSpPr txBox="1"/>
            <p:nvPr/>
          </p:nvSpPr>
          <p:spPr>
            <a:xfrm>
              <a:off x="1095523" y="5370548"/>
              <a:ext cx="749842" cy="369332"/>
            </a:xfrm>
            <a:prstGeom prst="rect">
              <a:avLst/>
            </a:prstGeom>
            <a:noFill/>
          </p:spPr>
          <p:txBody>
            <a:bodyPr wrap="square" rtlCol="0">
              <a:spAutoFit/>
            </a:bodyPr>
            <a:lstStyle/>
            <a:p>
              <a:pPr algn="ctr"/>
              <a:r>
                <a:rPr lang="en-US" b="1" dirty="0">
                  <a:latin typeface="Roboto" panose="02000000000000000000" pitchFamily="2" charset="0"/>
                  <a:ea typeface="Roboto" panose="02000000000000000000" pitchFamily="2" charset="0"/>
                  <a:cs typeface="Roboto" panose="02000000000000000000" pitchFamily="2" charset="0"/>
                </a:rPr>
                <a:t>2015</a:t>
              </a:r>
            </a:p>
          </p:txBody>
        </p:sp>
      </p:grpSp>
      <p:grpSp>
        <p:nvGrpSpPr>
          <p:cNvPr id="15" name="Group 14">
            <a:extLst>
              <a:ext uri="{FF2B5EF4-FFF2-40B4-BE49-F238E27FC236}">
                <a16:creationId xmlns:a16="http://schemas.microsoft.com/office/drawing/2014/main" id="{E812BDB3-A5CC-4181-9F58-1E29644B4219}"/>
              </a:ext>
            </a:extLst>
          </p:cNvPr>
          <p:cNvGrpSpPr/>
          <p:nvPr/>
        </p:nvGrpSpPr>
        <p:grpSpPr>
          <a:xfrm>
            <a:off x="6569677" y="4799191"/>
            <a:ext cx="1697372" cy="923746"/>
            <a:chOff x="5209010" y="5370548"/>
            <a:chExt cx="1697372" cy="923746"/>
          </a:xfrm>
        </p:grpSpPr>
        <p:sp>
          <p:nvSpPr>
            <p:cNvPr id="16" name="Rectangle 17">
              <a:extLst>
                <a:ext uri="{FF2B5EF4-FFF2-40B4-BE49-F238E27FC236}">
                  <a16:creationId xmlns:a16="http://schemas.microsoft.com/office/drawing/2014/main" id="{93296720-21CD-496C-89E9-2A17DD30148A}"/>
                </a:ext>
              </a:extLst>
            </p:cNvPr>
            <p:cNvSpPr>
              <a:spLocks/>
            </p:cNvSpPr>
            <p:nvPr/>
          </p:nvSpPr>
          <p:spPr bwMode="auto">
            <a:xfrm>
              <a:off x="5209010" y="587250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17" name="TextBox 16">
              <a:extLst>
                <a:ext uri="{FF2B5EF4-FFF2-40B4-BE49-F238E27FC236}">
                  <a16:creationId xmlns:a16="http://schemas.microsoft.com/office/drawing/2014/main" id="{FB47CCB9-B539-494C-B8E9-94FB401E8893}"/>
                </a:ext>
              </a:extLst>
            </p:cNvPr>
            <p:cNvSpPr txBox="1"/>
            <p:nvPr/>
          </p:nvSpPr>
          <p:spPr>
            <a:xfrm>
              <a:off x="5721078" y="5370548"/>
              <a:ext cx="749842" cy="369332"/>
            </a:xfrm>
            <a:prstGeom prst="rect">
              <a:avLst/>
            </a:prstGeom>
            <a:noFill/>
          </p:spPr>
          <p:txBody>
            <a:bodyPr wrap="square" rtlCol="0">
              <a:spAutoFit/>
            </a:bodyPr>
            <a:lstStyle/>
            <a:p>
              <a:pPr algn="ctr"/>
              <a:r>
                <a:rPr lang="en-US" b="1" dirty="0">
                  <a:latin typeface="Roboto" panose="02000000000000000000" pitchFamily="2" charset="0"/>
                  <a:ea typeface="Roboto" panose="02000000000000000000" pitchFamily="2" charset="0"/>
                  <a:cs typeface="Roboto" panose="02000000000000000000" pitchFamily="2" charset="0"/>
                </a:rPr>
                <a:t>2017</a:t>
              </a:r>
            </a:p>
          </p:txBody>
        </p:sp>
      </p:grpSp>
      <p:grpSp>
        <p:nvGrpSpPr>
          <p:cNvPr id="18" name="Group 17">
            <a:extLst>
              <a:ext uri="{FF2B5EF4-FFF2-40B4-BE49-F238E27FC236}">
                <a16:creationId xmlns:a16="http://schemas.microsoft.com/office/drawing/2014/main" id="{9DB63B20-414B-4ECF-8F06-BC55B6845A04}"/>
              </a:ext>
            </a:extLst>
          </p:cNvPr>
          <p:cNvGrpSpPr/>
          <p:nvPr/>
        </p:nvGrpSpPr>
        <p:grpSpPr>
          <a:xfrm>
            <a:off x="3924950" y="4799191"/>
            <a:ext cx="1697372" cy="923746"/>
            <a:chOff x="621758" y="5370548"/>
            <a:chExt cx="1697372" cy="923746"/>
          </a:xfrm>
        </p:grpSpPr>
        <p:sp>
          <p:nvSpPr>
            <p:cNvPr id="19" name="Rectangle 17">
              <a:extLst>
                <a:ext uri="{FF2B5EF4-FFF2-40B4-BE49-F238E27FC236}">
                  <a16:creationId xmlns:a16="http://schemas.microsoft.com/office/drawing/2014/main" id="{4EF54400-ABE7-498F-A98C-736D482B229A}"/>
                </a:ext>
              </a:extLst>
            </p:cNvPr>
            <p:cNvSpPr>
              <a:spLocks/>
            </p:cNvSpPr>
            <p:nvPr/>
          </p:nvSpPr>
          <p:spPr bwMode="auto">
            <a:xfrm>
              <a:off x="621758" y="587250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20" name="TextBox 19">
              <a:extLst>
                <a:ext uri="{FF2B5EF4-FFF2-40B4-BE49-F238E27FC236}">
                  <a16:creationId xmlns:a16="http://schemas.microsoft.com/office/drawing/2014/main" id="{9BB113BF-6808-4175-83CE-57C969D537B3}"/>
                </a:ext>
              </a:extLst>
            </p:cNvPr>
            <p:cNvSpPr txBox="1"/>
            <p:nvPr/>
          </p:nvSpPr>
          <p:spPr>
            <a:xfrm>
              <a:off x="1095523" y="5370548"/>
              <a:ext cx="749842" cy="369332"/>
            </a:xfrm>
            <a:prstGeom prst="rect">
              <a:avLst/>
            </a:prstGeom>
            <a:noFill/>
          </p:spPr>
          <p:txBody>
            <a:bodyPr wrap="square" rtlCol="0">
              <a:spAutoFit/>
            </a:bodyPr>
            <a:lstStyle/>
            <a:p>
              <a:pPr algn="ctr"/>
              <a:r>
                <a:rPr lang="en-US" b="1" dirty="0">
                  <a:latin typeface="Roboto" panose="02000000000000000000" pitchFamily="2" charset="0"/>
                  <a:ea typeface="Roboto" panose="02000000000000000000" pitchFamily="2" charset="0"/>
                  <a:cs typeface="Roboto" panose="02000000000000000000" pitchFamily="2" charset="0"/>
                </a:rPr>
                <a:t>2016</a:t>
              </a:r>
            </a:p>
          </p:txBody>
        </p:sp>
      </p:grpSp>
      <p:grpSp>
        <p:nvGrpSpPr>
          <p:cNvPr id="21" name="Group 20">
            <a:extLst>
              <a:ext uri="{FF2B5EF4-FFF2-40B4-BE49-F238E27FC236}">
                <a16:creationId xmlns:a16="http://schemas.microsoft.com/office/drawing/2014/main" id="{F27AA2DD-CB2D-459E-8112-D3879DD34DAB}"/>
              </a:ext>
            </a:extLst>
          </p:cNvPr>
          <p:cNvGrpSpPr/>
          <p:nvPr/>
        </p:nvGrpSpPr>
        <p:grpSpPr>
          <a:xfrm>
            <a:off x="9214404" y="4799191"/>
            <a:ext cx="1697372" cy="923746"/>
            <a:chOff x="5209010" y="5370548"/>
            <a:chExt cx="1697372" cy="923746"/>
          </a:xfrm>
        </p:grpSpPr>
        <p:sp>
          <p:nvSpPr>
            <p:cNvPr id="22" name="Rectangle 17">
              <a:extLst>
                <a:ext uri="{FF2B5EF4-FFF2-40B4-BE49-F238E27FC236}">
                  <a16:creationId xmlns:a16="http://schemas.microsoft.com/office/drawing/2014/main" id="{925BE8CC-E9E6-4417-9B8C-D6637C144504}"/>
                </a:ext>
              </a:extLst>
            </p:cNvPr>
            <p:cNvSpPr>
              <a:spLocks/>
            </p:cNvSpPr>
            <p:nvPr/>
          </p:nvSpPr>
          <p:spPr bwMode="auto">
            <a:xfrm>
              <a:off x="5209010" y="587250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23" name="TextBox 22">
              <a:extLst>
                <a:ext uri="{FF2B5EF4-FFF2-40B4-BE49-F238E27FC236}">
                  <a16:creationId xmlns:a16="http://schemas.microsoft.com/office/drawing/2014/main" id="{2B94167A-3750-44DE-9045-ACFA7B0BF998}"/>
                </a:ext>
              </a:extLst>
            </p:cNvPr>
            <p:cNvSpPr txBox="1"/>
            <p:nvPr/>
          </p:nvSpPr>
          <p:spPr>
            <a:xfrm>
              <a:off x="5721078" y="5370548"/>
              <a:ext cx="749842" cy="369332"/>
            </a:xfrm>
            <a:prstGeom prst="rect">
              <a:avLst/>
            </a:prstGeom>
            <a:noFill/>
          </p:spPr>
          <p:txBody>
            <a:bodyPr wrap="square" rtlCol="0">
              <a:spAutoFit/>
            </a:bodyPr>
            <a:lstStyle/>
            <a:p>
              <a:pPr algn="ctr"/>
              <a:r>
                <a:rPr lang="en-US" b="1" dirty="0">
                  <a:latin typeface="Roboto" panose="02000000000000000000" pitchFamily="2" charset="0"/>
                  <a:ea typeface="Roboto" panose="02000000000000000000" pitchFamily="2" charset="0"/>
                  <a:cs typeface="Roboto" panose="02000000000000000000" pitchFamily="2" charset="0"/>
                </a:rPr>
                <a:t>2018</a:t>
              </a:r>
            </a:p>
          </p:txBody>
        </p:sp>
      </p:grpSp>
      <p:sp>
        <p:nvSpPr>
          <p:cNvPr id="43" name="Picture Placeholder 42">
            <a:extLst>
              <a:ext uri="{FF2B5EF4-FFF2-40B4-BE49-F238E27FC236}">
                <a16:creationId xmlns:a16="http://schemas.microsoft.com/office/drawing/2014/main" id="{82C03DCA-571D-4982-BB0A-3C2E61EE7939}"/>
              </a:ext>
            </a:extLst>
          </p:cNvPr>
          <p:cNvSpPr>
            <a:spLocks noGrp="1"/>
          </p:cNvSpPr>
          <p:nvPr>
            <p:ph type="pic" sz="quarter" idx="161"/>
          </p:nvPr>
        </p:nvSpPr>
        <p:spPr/>
      </p:sp>
      <p:sp>
        <p:nvSpPr>
          <p:cNvPr id="45" name="Picture Placeholder 44">
            <a:extLst>
              <a:ext uri="{FF2B5EF4-FFF2-40B4-BE49-F238E27FC236}">
                <a16:creationId xmlns:a16="http://schemas.microsoft.com/office/drawing/2014/main" id="{8CE90841-FF59-4393-A964-3E79F18FA55A}"/>
              </a:ext>
            </a:extLst>
          </p:cNvPr>
          <p:cNvSpPr>
            <a:spLocks noGrp="1"/>
          </p:cNvSpPr>
          <p:nvPr>
            <p:ph type="pic" sz="quarter" idx="162"/>
          </p:nvPr>
        </p:nvSpPr>
        <p:spPr/>
      </p:sp>
      <p:sp>
        <p:nvSpPr>
          <p:cNvPr id="47" name="Picture Placeholder 46">
            <a:extLst>
              <a:ext uri="{FF2B5EF4-FFF2-40B4-BE49-F238E27FC236}">
                <a16:creationId xmlns:a16="http://schemas.microsoft.com/office/drawing/2014/main" id="{C33EFA23-A627-490E-B19D-B41183D64C22}"/>
              </a:ext>
            </a:extLst>
          </p:cNvPr>
          <p:cNvSpPr>
            <a:spLocks noGrp="1"/>
          </p:cNvSpPr>
          <p:nvPr>
            <p:ph type="pic" sz="quarter" idx="163"/>
          </p:nvPr>
        </p:nvSpPr>
        <p:spPr/>
      </p:sp>
      <p:sp>
        <p:nvSpPr>
          <p:cNvPr id="49" name="Picture Placeholder 48">
            <a:extLst>
              <a:ext uri="{FF2B5EF4-FFF2-40B4-BE49-F238E27FC236}">
                <a16:creationId xmlns:a16="http://schemas.microsoft.com/office/drawing/2014/main" id="{5444A49D-4391-4A6F-9709-86F719158007}"/>
              </a:ext>
            </a:extLst>
          </p:cNvPr>
          <p:cNvSpPr>
            <a:spLocks noGrp="1"/>
          </p:cNvSpPr>
          <p:nvPr>
            <p:ph type="pic" sz="quarter" idx="164"/>
          </p:nvPr>
        </p:nvSpPr>
        <p:spPr/>
      </p:sp>
    </p:spTree>
    <p:extLst>
      <p:ext uri="{BB962C8B-B14F-4D97-AF65-F5344CB8AC3E}">
        <p14:creationId xmlns:p14="http://schemas.microsoft.com/office/powerpoint/2010/main" val="316489964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cxnSp>
        <p:nvCxnSpPr>
          <p:cNvPr id="48" name="Straight Arrow Connector 47">
            <a:extLst>
              <a:ext uri="{FF2B5EF4-FFF2-40B4-BE49-F238E27FC236}">
                <a16:creationId xmlns:a16="http://schemas.microsoft.com/office/drawing/2014/main" id="{5D978E10-C0D7-43E4-A25E-BBE30DC9FCD6}"/>
              </a:ext>
            </a:extLst>
          </p:cNvPr>
          <p:cNvCxnSpPr/>
          <p:nvPr/>
        </p:nvCxnSpPr>
        <p:spPr>
          <a:xfrm flipV="1">
            <a:off x="1443759" y="3651740"/>
            <a:ext cx="19345" cy="723900"/>
          </a:xfrm>
          <a:prstGeom prst="straightConnector1">
            <a:avLst/>
          </a:prstGeom>
          <a:ln w="28575">
            <a:solidFill>
              <a:schemeClr val="accent2"/>
            </a:solidFill>
            <a:tailEnd type="triangle"/>
          </a:ln>
        </p:spPr>
        <p:style>
          <a:lnRef idx="1">
            <a:schemeClr val="accent1"/>
          </a:lnRef>
          <a:fillRef idx="0">
            <a:schemeClr val="accent1"/>
          </a:fillRef>
          <a:effectRef idx="0">
            <a:schemeClr val="accent1"/>
          </a:effectRef>
          <a:fontRef idx="minor">
            <a:schemeClr val="tx1"/>
          </a:fontRef>
        </p:style>
      </p:cxnSp>
      <p:cxnSp>
        <p:nvCxnSpPr>
          <p:cNvPr id="50" name="Straight Arrow Connector 49">
            <a:extLst>
              <a:ext uri="{FF2B5EF4-FFF2-40B4-BE49-F238E27FC236}">
                <a16:creationId xmlns:a16="http://schemas.microsoft.com/office/drawing/2014/main" id="{03BBB847-511F-4630-AE2D-6C952B967098}"/>
              </a:ext>
            </a:extLst>
          </p:cNvPr>
          <p:cNvCxnSpPr/>
          <p:nvPr/>
        </p:nvCxnSpPr>
        <p:spPr>
          <a:xfrm flipV="1">
            <a:off x="4494250" y="3651740"/>
            <a:ext cx="19345" cy="723900"/>
          </a:xfrm>
          <a:prstGeom prst="straightConnector1">
            <a:avLst/>
          </a:prstGeom>
          <a:ln w="28575">
            <a:solidFill>
              <a:schemeClr val="accent3"/>
            </a:solidFill>
            <a:tailEnd type="triangle"/>
          </a:ln>
        </p:spPr>
        <p:style>
          <a:lnRef idx="1">
            <a:schemeClr val="accent1"/>
          </a:lnRef>
          <a:fillRef idx="0">
            <a:schemeClr val="accent1"/>
          </a:fillRef>
          <a:effectRef idx="0">
            <a:schemeClr val="accent1"/>
          </a:effectRef>
          <a:fontRef idx="minor">
            <a:schemeClr val="tx1"/>
          </a:fontRef>
        </p:style>
      </p:cxnSp>
      <p:cxnSp>
        <p:nvCxnSpPr>
          <p:cNvPr id="51" name="Straight Arrow Connector 50">
            <a:extLst>
              <a:ext uri="{FF2B5EF4-FFF2-40B4-BE49-F238E27FC236}">
                <a16:creationId xmlns:a16="http://schemas.microsoft.com/office/drawing/2014/main" id="{42B8CE3E-3F28-4B36-9774-A107482924CF}"/>
              </a:ext>
            </a:extLst>
          </p:cNvPr>
          <p:cNvCxnSpPr/>
          <p:nvPr/>
        </p:nvCxnSpPr>
        <p:spPr>
          <a:xfrm flipV="1">
            <a:off x="7635674" y="3651740"/>
            <a:ext cx="19345" cy="723900"/>
          </a:xfrm>
          <a:prstGeom prst="straightConnector1">
            <a:avLst/>
          </a:prstGeom>
          <a:ln w="28575">
            <a:solidFill>
              <a:schemeClr val="accent4"/>
            </a:solidFill>
            <a:tailEnd type="triangle"/>
          </a:ln>
        </p:spPr>
        <p:style>
          <a:lnRef idx="1">
            <a:schemeClr val="accent1"/>
          </a:lnRef>
          <a:fillRef idx="0">
            <a:schemeClr val="accent1"/>
          </a:fillRef>
          <a:effectRef idx="0">
            <a:schemeClr val="accent1"/>
          </a:effectRef>
          <a:fontRef idx="minor">
            <a:schemeClr val="tx1"/>
          </a:fontRef>
        </p:style>
      </p:cxnSp>
      <p:cxnSp>
        <p:nvCxnSpPr>
          <p:cNvPr id="52" name="Straight Arrow Connector 51">
            <a:extLst>
              <a:ext uri="{FF2B5EF4-FFF2-40B4-BE49-F238E27FC236}">
                <a16:creationId xmlns:a16="http://schemas.microsoft.com/office/drawing/2014/main" id="{CB628450-CC29-43F6-A218-BC52054D3F3B}"/>
              </a:ext>
            </a:extLst>
          </p:cNvPr>
          <p:cNvCxnSpPr/>
          <p:nvPr/>
        </p:nvCxnSpPr>
        <p:spPr>
          <a:xfrm flipV="1">
            <a:off x="10566216" y="3651740"/>
            <a:ext cx="19345" cy="723900"/>
          </a:xfrm>
          <a:prstGeom prst="straightConnector1">
            <a:avLst/>
          </a:prstGeom>
          <a:ln w="28575">
            <a:solidFill>
              <a:schemeClr val="accent5"/>
            </a:solidFill>
            <a:tailEnd type="triangle"/>
          </a:ln>
        </p:spPr>
        <p:style>
          <a:lnRef idx="1">
            <a:schemeClr val="accent1"/>
          </a:lnRef>
          <a:fillRef idx="0">
            <a:schemeClr val="accent1"/>
          </a:fillRef>
          <a:effectRef idx="0">
            <a:schemeClr val="accent1"/>
          </a:effectRef>
          <a:fontRef idx="minor">
            <a:schemeClr val="tx1"/>
          </a:fontRef>
        </p:style>
      </p:cxnSp>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17</a:t>
            </a:fld>
            <a:endParaRPr lang="en-US" dirty="0"/>
          </a:p>
        </p:txBody>
      </p:sp>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t>Our Information</a:t>
            </a:r>
            <a:endParaRPr lang="en-US" dirty="0"/>
          </a:p>
        </p:txBody>
      </p:sp>
      <p:sp>
        <p:nvSpPr>
          <p:cNvPr id="7" name="Freeform 5">
            <a:extLst>
              <a:ext uri="{FF2B5EF4-FFF2-40B4-BE49-F238E27FC236}">
                <a16:creationId xmlns:a16="http://schemas.microsoft.com/office/drawing/2014/main" id="{CB333F4A-353B-437F-85FC-F1D36AFE8E6A}"/>
              </a:ext>
            </a:extLst>
          </p:cNvPr>
          <p:cNvSpPr>
            <a:spLocks/>
          </p:cNvSpPr>
          <p:nvPr/>
        </p:nvSpPr>
        <p:spPr bwMode="auto">
          <a:xfrm>
            <a:off x="0" y="4305300"/>
            <a:ext cx="3281271" cy="2552700"/>
          </a:xfrm>
          <a:custGeom>
            <a:avLst/>
            <a:gdLst>
              <a:gd name="T0" fmla="*/ 832 w 925"/>
              <a:gd name="T1" fmla="*/ 222 h 686"/>
              <a:gd name="T2" fmla="*/ 407 w 925"/>
              <a:gd name="T3" fmla="*/ 0 h 686"/>
              <a:gd name="T4" fmla="*/ 0 w 925"/>
              <a:gd name="T5" fmla="*/ 199 h 686"/>
              <a:gd name="T6" fmla="*/ 0 w 925"/>
              <a:gd name="T7" fmla="*/ 686 h 686"/>
              <a:gd name="T8" fmla="*/ 897 w 925"/>
              <a:gd name="T9" fmla="*/ 686 h 686"/>
              <a:gd name="T10" fmla="*/ 925 w 925"/>
              <a:gd name="T11" fmla="*/ 518 h 686"/>
              <a:gd name="T12" fmla="*/ 832 w 925"/>
              <a:gd name="T13" fmla="*/ 222 h 686"/>
            </a:gdLst>
            <a:ahLst/>
            <a:cxnLst>
              <a:cxn ang="0">
                <a:pos x="T0" y="T1"/>
              </a:cxn>
              <a:cxn ang="0">
                <a:pos x="T2" y="T3"/>
              </a:cxn>
              <a:cxn ang="0">
                <a:pos x="T4" y="T5"/>
              </a:cxn>
              <a:cxn ang="0">
                <a:pos x="T6" y="T7"/>
              </a:cxn>
              <a:cxn ang="0">
                <a:pos x="T8" y="T9"/>
              </a:cxn>
              <a:cxn ang="0">
                <a:pos x="T10" y="T11"/>
              </a:cxn>
              <a:cxn ang="0">
                <a:pos x="T12" y="T13"/>
              </a:cxn>
            </a:cxnLst>
            <a:rect l="0" t="0" r="r" b="b"/>
            <a:pathLst>
              <a:path w="925" h="686">
                <a:moveTo>
                  <a:pt x="832" y="222"/>
                </a:moveTo>
                <a:cubicBezTo>
                  <a:pt x="739" y="88"/>
                  <a:pt x="583" y="0"/>
                  <a:pt x="407" y="0"/>
                </a:cubicBezTo>
                <a:cubicBezTo>
                  <a:pt x="242" y="0"/>
                  <a:pt x="95" y="78"/>
                  <a:pt x="0" y="199"/>
                </a:cubicBezTo>
                <a:cubicBezTo>
                  <a:pt x="0" y="686"/>
                  <a:pt x="0" y="686"/>
                  <a:pt x="0" y="686"/>
                </a:cubicBezTo>
                <a:cubicBezTo>
                  <a:pt x="897" y="686"/>
                  <a:pt x="897" y="686"/>
                  <a:pt x="897" y="686"/>
                </a:cubicBezTo>
                <a:cubicBezTo>
                  <a:pt x="915" y="633"/>
                  <a:pt x="925" y="577"/>
                  <a:pt x="925" y="518"/>
                </a:cubicBezTo>
                <a:cubicBezTo>
                  <a:pt x="925" y="408"/>
                  <a:pt x="891" y="306"/>
                  <a:pt x="832" y="222"/>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8" name="Freeform 6">
            <a:extLst>
              <a:ext uri="{FF2B5EF4-FFF2-40B4-BE49-F238E27FC236}">
                <a16:creationId xmlns:a16="http://schemas.microsoft.com/office/drawing/2014/main" id="{D52FD102-0840-4499-B26F-E41A548BAD45}"/>
              </a:ext>
            </a:extLst>
          </p:cNvPr>
          <p:cNvSpPr>
            <a:spLocks/>
          </p:cNvSpPr>
          <p:nvPr/>
        </p:nvSpPr>
        <p:spPr bwMode="auto">
          <a:xfrm>
            <a:off x="2950702" y="4305300"/>
            <a:ext cx="3341523" cy="2552700"/>
          </a:xfrm>
          <a:custGeom>
            <a:avLst/>
            <a:gdLst>
              <a:gd name="T0" fmla="*/ 849 w 942"/>
              <a:gd name="T1" fmla="*/ 222 h 686"/>
              <a:gd name="T2" fmla="*/ 425 w 942"/>
              <a:gd name="T3" fmla="*/ 0 h 686"/>
              <a:gd name="T4" fmla="*/ 0 w 942"/>
              <a:gd name="T5" fmla="*/ 222 h 686"/>
              <a:gd name="T6" fmla="*/ 93 w 942"/>
              <a:gd name="T7" fmla="*/ 518 h 686"/>
              <a:gd name="T8" fmla="*/ 65 w 942"/>
              <a:gd name="T9" fmla="*/ 686 h 686"/>
              <a:gd name="T10" fmla="*/ 914 w 942"/>
              <a:gd name="T11" fmla="*/ 686 h 686"/>
              <a:gd name="T12" fmla="*/ 942 w 942"/>
              <a:gd name="T13" fmla="*/ 518 h 686"/>
              <a:gd name="T14" fmla="*/ 849 w 942"/>
              <a:gd name="T15" fmla="*/ 222 h 68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42" h="686">
                <a:moveTo>
                  <a:pt x="849" y="222"/>
                </a:moveTo>
                <a:cubicBezTo>
                  <a:pt x="756" y="88"/>
                  <a:pt x="601" y="0"/>
                  <a:pt x="425" y="0"/>
                </a:cubicBezTo>
                <a:cubicBezTo>
                  <a:pt x="249" y="0"/>
                  <a:pt x="94" y="88"/>
                  <a:pt x="0" y="222"/>
                </a:cubicBezTo>
                <a:cubicBezTo>
                  <a:pt x="59" y="306"/>
                  <a:pt x="93" y="408"/>
                  <a:pt x="93" y="518"/>
                </a:cubicBezTo>
                <a:cubicBezTo>
                  <a:pt x="93" y="577"/>
                  <a:pt x="83" y="633"/>
                  <a:pt x="65" y="686"/>
                </a:cubicBezTo>
                <a:cubicBezTo>
                  <a:pt x="914" y="686"/>
                  <a:pt x="914" y="686"/>
                  <a:pt x="914" y="686"/>
                </a:cubicBezTo>
                <a:cubicBezTo>
                  <a:pt x="932" y="633"/>
                  <a:pt x="942" y="577"/>
                  <a:pt x="942" y="518"/>
                </a:cubicBezTo>
                <a:cubicBezTo>
                  <a:pt x="942" y="408"/>
                  <a:pt x="908" y="306"/>
                  <a:pt x="849" y="222"/>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9" name="Freeform 7">
            <a:extLst>
              <a:ext uri="{FF2B5EF4-FFF2-40B4-BE49-F238E27FC236}">
                <a16:creationId xmlns:a16="http://schemas.microsoft.com/office/drawing/2014/main" id="{5F01CE46-78C5-4FE9-9194-2A03C8F2EB7B}"/>
              </a:ext>
            </a:extLst>
          </p:cNvPr>
          <p:cNvSpPr>
            <a:spLocks/>
          </p:cNvSpPr>
          <p:nvPr/>
        </p:nvSpPr>
        <p:spPr bwMode="auto">
          <a:xfrm>
            <a:off x="8979123" y="4305300"/>
            <a:ext cx="3212877" cy="2552700"/>
          </a:xfrm>
          <a:custGeom>
            <a:avLst/>
            <a:gdLst>
              <a:gd name="T0" fmla="*/ 424 w 906"/>
              <a:gd name="T1" fmla="*/ 0 h 686"/>
              <a:gd name="T2" fmla="*/ 0 w 906"/>
              <a:gd name="T3" fmla="*/ 222 h 686"/>
              <a:gd name="T4" fmla="*/ 93 w 906"/>
              <a:gd name="T5" fmla="*/ 518 h 686"/>
              <a:gd name="T6" fmla="*/ 65 w 906"/>
              <a:gd name="T7" fmla="*/ 686 h 686"/>
              <a:gd name="T8" fmla="*/ 906 w 906"/>
              <a:gd name="T9" fmla="*/ 686 h 686"/>
              <a:gd name="T10" fmla="*/ 906 w 906"/>
              <a:gd name="T11" fmla="*/ 329 h 686"/>
              <a:gd name="T12" fmla="*/ 424 w 906"/>
              <a:gd name="T13" fmla="*/ 0 h 686"/>
            </a:gdLst>
            <a:ahLst/>
            <a:cxnLst>
              <a:cxn ang="0">
                <a:pos x="T0" y="T1"/>
              </a:cxn>
              <a:cxn ang="0">
                <a:pos x="T2" y="T3"/>
              </a:cxn>
              <a:cxn ang="0">
                <a:pos x="T4" y="T5"/>
              </a:cxn>
              <a:cxn ang="0">
                <a:pos x="T6" y="T7"/>
              </a:cxn>
              <a:cxn ang="0">
                <a:pos x="T8" y="T9"/>
              </a:cxn>
              <a:cxn ang="0">
                <a:pos x="T10" y="T11"/>
              </a:cxn>
              <a:cxn ang="0">
                <a:pos x="T12" y="T13"/>
              </a:cxn>
            </a:cxnLst>
            <a:rect l="0" t="0" r="r" b="b"/>
            <a:pathLst>
              <a:path w="906" h="686">
                <a:moveTo>
                  <a:pt x="424" y="0"/>
                </a:moveTo>
                <a:cubicBezTo>
                  <a:pt x="248" y="0"/>
                  <a:pt x="93" y="88"/>
                  <a:pt x="0" y="222"/>
                </a:cubicBezTo>
                <a:cubicBezTo>
                  <a:pt x="58" y="306"/>
                  <a:pt x="93" y="408"/>
                  <a:pt x="93" y="518"/>
                </a:cubicBezTo>
                <a:cubicBezTo>
                  <a:pt x="93" y="577"/>
                  <a:pt x="83" y="633"/>
                  <a:pt x="65" y="686"/>
                </a:cubicBezTo>
                <a:cubicBezTo>
                  <a:pt x="906" y="686"/>
                  <a:pt x="906" y="686"/>
                  <a:pt x="906" y="686"/>
                </a:cubicBezTo>
                <a:cubicBezTo>
                  <a:pt x="906" y="329"/>
                  <a:pt x="906" y="329"/>
                  <a:pt x="906" y="329"/>
                </a:cubicBezTo>
                <a:cubicBezTo>
                  <a:pt x="831" y="136"/>
                  <a:pt x="643" y="0"/>
                  <a:pt x="424" y="0"/>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10" name="Freeform 8">
            <a:extLst>
              <a:ext uri="{FF2B5EF4-FFF2-40B4-BE49-F238E27FC236}">
                <a16:creationId xmlns:a16="http://schemas.microsoft.com/office/drawing/2014/main" id="{4C711A8E-0B1E-4D2E-928B-2B66BA74154E}"/>
              </a:ext>
            </a:extLst>
          </p:cNvPr>
          <p:cNvSpPr>
            <a:spLocks/>
          </p:cNvSpPr>
          <p:nvPr/>
        </p:nvSpPr>
        <p:spPr bwMode="auto">
          <a:xfrm>
            <a:off x="5963284" y="4305300"/>
            <a:ext cx="3344780" cy="2552700"/>
          </a:xfrm>
          <a:custGeom>
            <a:avLst/>
            <a:gdLst>
              <a:gd name="T0" fmla="*/ 850 w 943"/>
              <a:gd name="T1" fmla="*/ 222 h 686"/>
              <a:gd name="T2" fmla="*/ 425 w 943"/>
              <a:gd name="T3" fmla="*/ 0 h 686"/>
              <a:gd name="T4" fmla="*/ 0 w 943"/>
              <a:gd name="T5" fmla="*/ 222 h 686"/>
              <a:gd name="T6" fmla="*/ 93 w 943"/>
              <a:gd name="T7" fmla="*/ 518 h 686"/>
              <a:gd name="T8" fmla="*/ 65 w 943"/>
              <a:gd name="T9" fmla="*/ 686 h 686"/>
              <a:gd name="T10" fmla="*/ 915 w 943"/>
              <a:gd name="T11" fmla="*/ 686 h 686"/>
              <a:gd name="T12" fmla="*/ 943 w 943"/>
              <a:gd name="T13" fmla="*/ 518 h 686"/>
              <a:gd name="T14" fmla="*/ 850 w 943"/>
              <a:gd name="T15" fmla="*/ 222 h 68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943" h="686">
                <a:moveTo>
                  <a:pt x="850" y="222"/>
                </a:moveTo>
                <a:cubicBezTo>
                  <a:pt x="756" y="88"/>
                  <a:pt x="601" y="0"/>
                  <a:pt x="425" y="0"/>
                </a:cubicBezTo>
                <a:cubicBezTo>
                  <a:pt x="249" y="0"/>
                  <a:pt x="94" y="88"/>
                  <a:pt x="0" y="222"/>
                </a:cubicBezTo>
                <a:cubicBezTo>
                  <a:pt x="59" y="306"/>
                  <a:pt x="93" y="408"/>
                  <a:pt x="93" y="518"/>
                </a:cubicBezTo>
                <a:cubicBezTo>
                  <a:pt x="93" y="577"/>
                  <a:pt x="83" y="633"/>
                  <a:pt x="65" y="686"/>
                </a:cubicBezTo>
                <a:cubicBezTo>
                  <a:pt x="915" y="686"/>
                  <a:pt x="915" y="686"/>
                  <a:pt x="915" y="686"/>
                </a:cubicBezTo>
                <a:cubicBezTo>
                  <a:pt x="933" y="633"/>
                  <a:pt x="943" y="577"/>
                  <a:pt x="943" y="518"/>
                </a:cubicBezTo>
                <a:cubicBezTo>
                  <a:pt x="943" y="408"/>
                  <a:pt x="908" y="306"/>
                  <a:pt x="850" y="222"/>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12" name="Group 11">
            <a:extLst>
              <a:ext uri="{FF2B5EF4-FFF2-40B4-BE49-F238E27FC236}">
                <a16:creationId xmlns:a16="http://schemas.microsoft.com/office/drawing/2014/main" id="{F2DA92B8-E87E-49EA-945D-E000C0497E4F}"/>
              </a:ext>
            </a:extLst>
          </p:cNvPr>
          <p:cNvGrpSpPr/>
          <p:nvPr/>
        </p:nvGrpSpPr>
        <p:grpSpPr>
          <a:xfrm>
            <a:off x="614418" y="2487724"/>
            <a:ext cx="1697372" cy="941276"/>
            <a:chOff x="614418" y="2637558"/>
            <a:chExt cx="1697372" cy="941276"/>
          </a:xfrm>
        </p:grpSpPr>
        <p:sp>
          <p:nvSpPr>
            <p:cNvPr id="15" name="Rectangle 17">
              <a:extLst>
                <a:ext uri="{FF2B5EF4-FFF2-40B4-BE49-F238E27FC236}">
                  <a16:creationId xmlns:a16="http://schemas.microsoft.com/office/drawing/2014/main" id="{B4E7E870-11EA-43FB-88F3-D5DD8EE8EE43}"/>
                </a:ext>
              </a:extLst>
            </p:cNvPr>
            <p:cNvSpPr>
              <a:spLocks/>
            </p:cNvSpPr>
            <p:nvPr/>
          </p:nvSpPr>
          <p:spPr bwMode="auto">
            <a:xfrm>
              <a:off x="614418" y="315704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16" name="TextBox 15">
              <a:extLst>
                <a:ext uri="{FF2B5EF4-FFF2-40B4-BE49-F238E27FC236}">
                  <a16:creationId xmlns:a16="http://schemas.microsoft.com/office/drawing/2014/main" id="{E4E15A46-C098-47D6-B957-238811B5DABE}"/>
                </a:ext>
              </a:extLst>
            </p:cNvPr>
            <p:cNvSpPr txBox="1"/>
            <p:nvPr/>
          </p:nvSpPr>
          <p:spPr>
            <a:xfrm>
              <a:off x="918624" y="2637558"/>
              <a:ext cx="1088960" cy="477054"/>
            </a:xfrm>
            <a:prstGeom prst="rect">
              <a:avLst/>
            </a:prstGeom>
            <a:noFill/>
          </p:spPr>
          <p:txBody>
            <a:bodyPr wrap="square" rtlCol="0">
              <a:spAutoFit/>
            </a:bodyPr>
            <a:lstStyle/>
            <a:p>
              <a:pPr algn="ctr"/>
              <a:r>
                <a:rPr lang="en-US" sz="2500" b="1" dirty="0">
                  <a:solidFill>
                    <a:schemeClr val="accent2"/>
                  </a:solidFill>
                  <a:latin typeface="Roboto" panose="02000000000000000000" pitchFamily="2" charset="0"/>
                  <a:ea typeface="Roboto" panose="02000000000000000000" pitchFamily="2" charset="0"/>
                  <a:cs typeface="Roboto" panose="02000000000000000000" pitchFamily="2" charset="0"/>
                </a:rPr>
                <a:t>2015</a:t>
              </a:r>
            </a:p>
          </p:txBody>
        </p:sp>
      </p:grpSp>
      <p:sp>
        <p:nvSpPr>
          <p:cNvPr id="26" name="AutoShape 51">
            <a:extLst>
              <a:ext uri="{FF2B5EF4-FFF2-40B4-BE49-F238E27FC236}">
                <a16:creationId xmlns:a16="http://schemas.microsoft.com/office/drawing/2014/main" id="{FFBEACAF-F7E3-4D5A-9D02-99E5368E2C83}"/>
              </a:ext>
            </a:extLst>
          </p:cNvPr>
          <p:cNvSpPr>
            <a:spLocks/>
          </p:cNvSpPr>
          <p:nvPr/>
        </p:nvSpPr>
        <p:spPr bwMode="auto">
          <a:xfrm>
            <a:off x="4165088" y="5125275"/>
            <a:ext cx="912750" cy="912750"/>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chemeClr val="bg1"/>
          </a:solidFill>
          <a:ln w="12700">
            <a:solidFill>
              <a:schemeClr val="bg1"/>
            </a:solidFill>
            <a:prstDash val="solid"/>
          </a:ln>
        </p:spPr>
        <p:txBody>
          <a:bodyPr lIns="0" tIns="0" rIns="0" bIns="0"/>
          <a:lstStyle/>
          <a:p>
            <a:endParaRPr lang="en-US"/>
          </a:p>
        </p:txBody>
      </p:sp>
      <p:sp>
        <p:nvSpPr>
          <p:cNvPr id="27" name="AutoShape 9">
            <a:extLst>
              <a:ext uri="{FF2B5EF4-FFF2-40B4-BE49-F238E27FC236}">
                <a16:creationId xmlns:a16="http://schemas.microsoft.com/office/drawing/2014/main" id="{B603AE7D-3214-4151-91D7-FF473CAF8F45}"/>
              </a:ext>
            </a:extLst>
          </p:cNvPr>
          <p:cNvSpPr>
            <a:spLocks/>
          </p:cNvSpPr>
          <p:nvPr/>
        </p:nvSpPr>
        <p:spPr bwMode="auto">
          <a:xfrm>
            <a:off x="1167939" y="5089074"/>
            <a:ext cx="945393" cy="985152"/>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28" name="AutoShape 17">
            <a:extLst>
              <a:ext uri="{FF2B5EF4-FFF2-40B4-BE49-F238E27FC236}">
                <a16:creationId xmlns:a16="http://schemas.microsoft.com/office/drawing/2014/main" id="{C5505A23-FD1B-40F9-BBE9-91DB31DEE891}"/>
              </a:ext>
            </a:extLst>
          </p:cNvPr>
          <p:cNvSpPr>
            <a:spLocks/>
          </p:cNvSpPr>
          <p:nvPr/>
        </p:nvSpPr>
        <p:spPr bwMode="auto">
          <a:xfrm>
            <a:off x="10025155" y="5264188"/>
            <a:ext cx="1120812" cy="634925"/>
          </a:xfrm>
          <a:custGeom>
            <a:avLst/>
            <a:gdLst/>
            <a:ahLst/>
            <a:cxnLst/>
            <a:rect l="0" t="0" r="r" b="b"/>
            <a:pathLst>
              <a:path w="21600" h="21600">
                <a:moveTo>
                  <a:pt x="6383" y="11316"/>
                </a:moveTo>
                <a:cubicBezTo>
                  <a:pt x="6352" y="11293"/>
                  <a:pt x="6334" y="11238"/>
                  <a:pt x="6334" y="11175"/>
                </a:cubicBezTo>
                <a:lnTo>
                  <a:pt x="6334" y="7852"/>
                </a:lnTo>
                <a:cubicBezTo>
                  <a:pt x="6569" y="7570"/>
                  <a:pt x="6728" y="7101"/>
                  <a:pt x="6728" y="6553"/>
                </a:cubicBezTo>
                <a:lnTo>
                  <a:pt x="6728" y="3104"/>
                </a:lnTo>
                <a:cubicBezTo>
                  <a:pt x="6728" y="1391"/>
                  <a:pt x="5939" y="0"/>
                  <a:pt x="4969" y="0"/>
                </a:cubicBezTo>
                <a:lnTo>
                  <a:pt x="4544" y="0"/>
                </a:lnTo>
                <a:cubicBezTo>
                  <a:pt x="3573" y="0"/>
                  <a:pt x="2783" y="1391"/>
                  <a:pt x="2783" y="3104"/>
                </a:cubicBezTo>
                <a:lnTo>
                  <a:pt x="2783" y="6553"/>
                </a:lnTo>
                <a:cubicBezTo>
                  <a:pt x="2783" y="7093"/>
                  <a:pt x="2938" y="7570"/>
                  <a:pt x="3178" y="7852"/>
                </a:cubicBezTo>
                <a:lnTo>
                  <a:pt x="3178" y="11175"/>
                </a:lnTo>
                <a:cubicBezTo>
                  <a:pt x="3178" y="11238"/>
                  <a:pt x="3161" y="11284"/>
                  <a:pt x="3129" y="11316"/>
                </a:cubicBezTo>
                <a:cubicBezTo>
                  <a:pt x="2863" y="11542"/>
                  <a:pt x="1555" y="12708"/>
                  <a:pt x="345" y="14468"/>
                </a:cubicBezTo>
                <a:cubicBezTo>
                  <a:pt x="128" y="14788"/>
                  <a:pt x="0" y="15257"/>
                  <a:pt x="0" y="15758"/>
                </a:cubicBezTo>
                <a:lnTo>
                  <a:pt x="0" y="18120"/>
                </a:lnTo>
                <a:lnTo>
                  <a:pt x="4300" y="18120"/>
                </a:lnTo>
                <a:cubicBezTo>
                  <a:pt x="4384" y="17322"/>
                  <a:pt x="4628" y="16595"/>
                  <a:pt x="4991" y="16071"/>
                </a:cubicBezTo>
                <a:cubicBezTo>
                  <a:pt x="6024" y="14569"/>
                  <a:pt x="7119" y="13412"/>
                  <a:pt x="7810" y="12739"/>
                </a:cubicBezTo>
                <a:cubicBezTo>
                  <a:pt x="7114" y="11957"/>
                  <a:pt x="6547" y="11457"/>
                  <a:pt x="6383" y="11316"/>
                </a:cubicBezTo>
                <a:close/>
                <a:moveTo>
                  <a:pt x="21241" y="14468"/>
                </a:moveTo>
                <a:cubicBezTo>
                  <a:pt x="20030" y="12708"/>
                  <a:pt x="18723" y="11542"/>
                  <a:pt x="18457" y="11316"/>
                </a:cubicBezTo>
                <a:cubicBezTo>
                  <a:pt x="18426" y="11293"/>
                  <a:pt x="18408" y="11238"/>
                  <a:pt x="18408" y="11175"/>
                </a:cubicBezTo>
                <a:lnTo>
                  <a:pt x="18408" y="7852"/>
                </a:lnTo>
                <a:cubicBezTo>
                  <a:pt x="18643" y="7570"/>
                  <a:pt x="18802" y="7101"/>
                  <a:pt x="18802" y="6553"/>
                </a:cubicBezTo>
                <a:lnTo>
                  <a:pt x="18802" y="3104"/>
                </a:lnTo>
                <a:cubicBezTo>
                  <a:pt x="18802" y="1391"/>
                  <a:pt x="18014" y="0"/>
                  <a:pt x="17043" y="0"/>
                </a:cubicBezTo>
                <a:lnTo>
                  <a:pt x="16626" y="0"/>
                </a:lnTo>
                <a:cubicBezTo>
                  <a:pt x="15655" y="0"/>
                  <a:pt x="14867" y="1391"/>
                  <a:pt x="14867" y="3104"/>
                </a:cubicBezTo>
                <a:lnTo>
                  <a:pt x="14867" y="6553"/>
                </a:lnTo>
                <a:cubicBezTo>
                  <a:pt x="14867" y="7093"/>
                  <a:pt x="15022" y="7570"/>
                  <a:pt x="15261" y="7852"/>
                </a:cubicBezTo>
                <a:lnTo>
                  <a:pt x="15261" y="11175"/>
                </a:lnTo>
                <a:cubicBezTo>
                  <a:pt x="15261" y="11238"/>
                  <a:pt x="15244" y="11284"/>
                  <a:pt x="15212" y="11316"/>
                </a:cubicBezTo>
                <a:cubicBezTo>
                  <a:pt x="15048" y="11457"/>
                  <a:pt x="14481" y="11957"/>
                  <a:pt x="13790" y="12739"/>
                </a:cubicBezTo>
                <a:cubicBezTo>
                  <a:pt x="14481" y="13412"/>
                  <a:pt x="15576" y="14569"/>
                  <a:pt x="16609" y="16071"/>
                </a:cubicBezTo>
                <a:cubicBezTo>
                  <a:pt x="16972" y="16595"/>
                  <a:pt x="17211" y="17322"/>
                  <a:pt x="17300" y="18120"/>
                </a:cubicBezTo>
                <a:lnTo>
                  <a:pt x="21600" y="18120"/>
                </a:lnTo>
                <a:lnTo>
                  <a:pt x="21600" y="15758"/>
                </a:lnTo>
                <a:cubicBezTo>
                  <a:pt x="21587" y="15257"/>
                  <a:pt x="21462" y="14780"/>
                  <a:pt x="21241" y="14468"/>
                </a:cubicBezTo>
                <a:close/>
                <a:moveTo>
                  <a:pt x="12730" y="13490"/>
                </a:moveTo>
                <a:cubicBezTo>
                  <a:pt x="12695" y="13458"/>
                  <a:pt x="12673" y="13396"/>
                  <a:pt x="12673" y="13325"/>
                </a:cubicBezTo>
                <a:lnTo>
                  <a:pt x="12673" y="9361"/>
                </a:lnTo>
                <a:cubicBezTo>
                  <a:pt x="12956" y="9025"/>
                  <a:pt x="13143" y="8462"/>
                  <a:pt x="13143" y="7820"/>
                </a:cubicBezTo>
                <a:lnTo>
                  <a:pt x="13143" y="3707"/>
                </a:lnTo>
                <a:cubicBezTo>
                  <a:pt x="13143" y="1658"/>
                  <a:pt x="12203" y="0"/>
                  <a:pt x="11042" y="0"/>
                </a:cubicBezTo>
                <a:lnTo>
                  <a:pt x="10540" y="0"/>
                </a:lnTo>
                <a:cubicBezTo>
                  <a:pt x="9379" y="0"/>
                  <a:pt x="8440" y="1658"/>
                  <a:pt x="8440" y="3707"/>
                </a:cubicBezTo>
                <a:lnTo>
                  <a:pt x="8440" y="7820"/>
                </a:lnTo>
                <a:cubicBezTo>
                  <a:pt x="8440" y="8462"/>
                  <a:pt x="8626" y="9032"/>
                  <a:pt x="8909" y="9361"/>
                </a:cubicBezTo>
                <a:lnTo>
                  <a:pt x="8909" y="13325"/>
                </a:lnTo>
                <a:cubicBezTo>
                  <a:pt x="8909" y="13396"/>
                  <a:pt x="8887" y="13458"/>
                  <a:pt x="8851" y="13490"/>
                </a:cubicBezTo>
                <a:cubicBezTo>
                  <a:pt x="8532" y="13764"/>
                  <a:pt x="6977" y="15155"/>
                  <a:pt x="5532" y="17243"/>
                </a:cubicBezTo>
                <a:cubicBezTo>
                  <a:pt x="5270" y="17619"/>
                  <a:pt x="5119" y="18190"/>
                  <a:pt x="5119" y="18785"/>
                </a:cubicBezTo>
                <a:lnTo>
                  <a:pt x="5119" y="21600"/>
                </a:lnTo>
                <a:lnTo>
                  <a:pt x="16462" y="21600"/>
                </a:lnTo>
                <a:lnTo>
                  <a:pt x="16462" y="18785"/>
                </a:lnTo>
                <a:cubicBezTo>
                  <a:pt x="16462" y="18190"/>
                  <a:pt x="16311" y="17619"/>
                  <a:pt x="16050" y="17243"/>
                </a:cubicBezTo>
                <a:cubicBezTo>
                  <a:pt x="14605" y="15148"/>
                  <a:pt x="13049" y="13764"/>
                  <a:pt x="12730" y="13490"/>
                </a:cubicBezTo>
                <a:close/>
                <a:moveTo>
                  <a:pt x="12730" y="13490"/>
                </a:moveTo>
              </a:path>
            </a:pathLst>
          </a:custGeom>
          <a:solidFill>
            <a:schemeClr val="bg1"/>
          </a:solidFill>
          <a:ln>
            <a:noFill/>
          </a:ln>
        </p:spPr>
        <p:txBody>
          <a:bodyPr lIns="0" tIns="0" rIns="0" bIns="0"/>
          <a:lstStyle/>
          <a:p>
            <a:endParaRPr lang="en-US"/>
          </a:p>
        </p:txBody>
      </p:sp>
      <p:sp>
        <p:nvSpPr>
          <p:cNvPr id="29" name="AutoShape 23">
            <a:extLst>
              <a:ext uri="{FF2B5EF4-FFF2-40B4-BE49-F238E27FC236}">
                <a16:creationId xmlns:a16="http://schemas.microsoft.com/office/drawing/2014/main" id="{3D77F18B-4764-41AB-991B-564518A2219A}"/>
              </a:ext>
            </a:extLst>
          </p:cNvPr>
          <p:cNvSpPr>
            <a:spLocks/>
          </p:cNvSpPr>
          <p:nvPr/>
        </p:nvSpPr>
        <p:spPr bwMode="auto">
          <a:xfrm>
            <a:off x="7199035" y="5074566"/>
            <a:ext cx="873279" cy="1014169"/>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a:p>
        </p:txBody>
      </p:sp>
      <p:grpSp>
        <p:nvGrpSpPr>
          <p:cNvPr id="39" name="Group 38">
            <a:extLst>
              <a:ext uri="{FF2B5EF4-FFF2-40B4-BE49-F238E27FC236}">
                <a16:creationId xmlns:a16="http://schemas.microsoft.com/office/drawing/2014/main" id="{6C030CD9-D441-4D8C-A1BD-ADDD5CA803C7}"/>
              </a:ext>
            </a:extLst>
          </p:cNvPr>
          <p:cNvGrpSpPr/>
          <p:nvPr/>
        </p:nvGrpSpPr>
        <p:grpSpPr>
          <a:xfrm>
            <a:off x="3655237" y="2487724"/>
            <a:ext cx="1697372" cy="941276"/>
            <a:chOff x="614418" y="2637558"/>
            <a:chExt cx="1697372" cy="941276"/>
          </a:xfrm>
        </p:grpSpPr>
        <p:sp>
          <p:nvSpPr>
            <p:cNvPr id="40" name="Rectangle 17">
              <a:extLst>
                <a:ext uri="{FF2B5EF4-FFF2-40B4-BE49-F238E27FC236}">
                  <a16:creationId xmlns:a16="http://schemas.microsoft.com/office/drawing/2014/main" id="{E79F8BB6-5225-4EE5-B68C-B8A494AFCEF1}"/>
                </a:ext>
              </a:extLst>
            </p:cNvPr>
            <p:cNvSpPr>
              <a:spLocks/>
            </p:cNvSpPr>
            <p:nvPr/>
          </p:nvSpPr>
          <p:spPr bwMode="auto">
            <a:xfrm>
              <a:off x="614418" y="315704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41" name="TextBox 40">
              <a:extLst>
                <a:ext uri="{FF2B5EF4-FFF2-40B4-BE49-F238E27FC236}">
                  <a16:creationId xmlns:a16="http://schemas.microsoft.com/office/drawing/2014/main" id="{DBEE25F5-A171-4CCE-84EB-B62F0F09FF7F}"/>
                </a:ext>
              </a:extLst>
            </p:cNvPr>
            <p:cNvSpPr txBox="1"/>
            <p:nvPr/>
          </p:nvSpPr>
          <p:spPr>
            <a:xfrm>
              <a:off x="918624" y="2637558"/>
              <a:ext cx="1088960" cy="477054"/>
            </a:xfrm>
            <a:prstGeom prst="rect">
              <a:avLst/>
            </a:prstGeom>
            <a:noFill/>
          </p:spPr>
          <p:txBody>
            <a:bodyPr wrap="square" rtlCol="0">
              <a:spAutoFit/>
            </a:bodyPr>
            <a:lstStyle/>
            <a:p>
              <a:pPr algn="ctr"/>
              <a:r>
                <a:rPr lang="en-US" sz="2500" b="1" dirty="0">
                  <a:solidFill>
                    <a:schemeClr val="accent3"/>
                  </a:solidFill>
                  <a:latin typeface="Roboto" panose="02000000000000000000" pitchFamily="2" charset="0"/>
                  <a:ea typeface="Roboto" panose="02000000000000000000" pitchFamily="2" charset="0"/>
                  <a:cs typeface="Roboto" panose="02000000000000000000" pitchFamily="2" charset="0"/>
                </a:rPr>
                <a:t>2016</a:t>
              </a:r>
            </a:p>
          </p:txBody>
        </p:sp>
      </p:grpSp>
      <p:grpSp>
        <p:nvGrpSpPr>
          <p:cNvPr id="42" name="Group 41">
            <a:extLst>
              <a:ext uri="{FF2B5EF4-FFF2-40B4-BE49-F238E27FC236}">
                <a16:creationId xmlns:a16="http://schemas.microsoft.com/office/drawing/2014/main" id="{662A7050-15EC-4A52-9154-4D25E7FE997B}"/>
              </a:ext>
            </a:extLst>
          </p:cNvPr>
          <p:cNvGrpSpPr/>
          <p:nvPr/>
        </p:nvGrpSpPr>
        <p:grpSpPr>
          <a:xfrm>
            <a:off x="6696056" y="2487724"/>
            <a:ext cx="1697372" cy="941276"/>
            <a:chOff x="614418" y="2637558"/>
            <a:chExt cx="1697372" cy="941276"/>
          </a:xfrm>
        </p:grpSpPr>
        <p:sp>
          <p:nvSpPr>
            <p:cNvPr id="43" name="Rectangle 17">
              <a:extLst>
                <a:ext uri="{FF2B5EF4-FFF2-40B4-BE49-F238E27FC236}">
                  <a16:creationId xmlns:a16="http://schemas.microsoft.com/office/drawing/2014/main" id="{8CA6DBD9-7C71-43DE-9E91-A148B693DC92}"/>
                </a:ext>
              </a:extLst>
            </p:cNvPr>
            <p:cNvSpPr>
              <a:spLocks/>
            </p:cNvSpPr>
            <p:nvPr/>
          </p:nvSpPr>
          <p:spPr bwMode="auto">
            <a:xfrm>
              <a:off x="614418" y="315704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44" name="TextBox 43">
              <a:extLst>
                <a:ext uri="{FF2B5EF4-FFF2-40B4-BE49-F238E27FC236}">
                  <a16:creationId xmlns:a16="http://schemas.microsoft.com/office/drawing/2014/main" id="{825E42B6-A00D-4FAC-874C-09B8D99549DE}"/>
                </a:ext>
              </a:extLst>
            </p:cNvPr>
            <p:cNvSpPr txBox="1"/>
            <p:nvPr/>
          </p:nvSpPr>
          <p:spPr>
            <a:xfrm>
              <a:off x="918624" y="2637558"/>
              <a:ext cx="1088960" cy="477054"/>
            </a:xfrm>
            <a:prstGeom prst="rect">
              <a:avLst/>
            </a:prstGeom>
            <a:noFill/>
          </p:spPr>
          <p:txBody>
            <a:bodyPr wrap="square" rtlCol="0">
              <a:spAutoFit/>
            </a:bodyPr>
            <a:lstStyle/>
            <a:p>
              <a:pPr algn="ctr"/>
              <a:r>
                <a:rPr lang="en-US" sz="2500" b="1" dirty="0">
                  <a:solidFill>
                    <a:schemeClr val="accent4"/>
                  </a:solidFill>
                  <a:latin typeface="Roboto" panose="02000000000000000000" pitchFamily="2" charset="0"/>
                  <a:ea typeface="Roboto" panose="02000000000000000000" pitchFamily="2" charset="0"/>
                  <a:cs typeface="Roboto" panose="02000000000000000000" pitchFamily="2" charset="0"/>
                </a:rPr>
                <a:t>2017</a:t>
              </a:r>
            </a:p>
          </p:txBody>
        </p:sp>
      </p:grpSp>
      <p:grpSp>
        <p:nvGrpSpPr>
          <p:cNvPr id="45" name="Group 44">
            <a:extLst>
              <a:ext uri="{FF2B5EF4-FFF2-40B4-BE49-F238E27FC236}">
                <a16:creationId xmlns:a16="http://schemas.microsoft.com/office/drawing/2014/main" id="{215A3466-0FBA-4E25-BBCB-71AEE1E95CFD}"/>
              </a:ext>
            </a:extLst>
          </p:cNvPr>
          <p:cNvGrpSpPr/>
          <p:nvPr/>
        </p:nvGrpSpPr>
        <p:grpSpPr>
          <a:xfrm>
            <a:off x="9736875" y="2487724"/>
            <a:ext cx="1697372" cy="941276"/>
            <a:chOff x="614418" y="2637558"/>
            <a:chExt cx="1697372" cy="941276"/>
          </a:xfrm>
        </p:grpSpPr>
        <p:sp>
          <p:nvSpPr>
            <p:cNvPr id="46" name="Rectangle 17">
              <a:extLst>
                <a:ext uri="{FF2B5EF4-FFF2-40B4-BE49-F238E27FC236}">
                  <a16:creationId xmlns:a16="http://schemas.microsoft.com/office/drawing/2014/main" id="{33B1DE46-6FEE-4712-9C7B-78BD890320F9}"/>
                </a:ext>
              </a:extLst>
            </p:cNvPr>
            <p:cNvSpPr>
              <a:spLocks/>
            </p:cNvSpPr>
            <p:nvPr/>
          </p:nvSpPr>
          <p:spPr bwMode="auto">
            <a:xfrm>
              <a:off x="614418" y="315704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47" name="TextBox 46">
              <a:extLst>
                <a:ext uri="{FF2B5EF4-FFF2-40B4-BE49-F238E27FC236}">
                  <a16:creationId xmlns:a16="http://schemas.microsoft.com/office/drawing/2014/main" id="{86409919-C8FA-48A2-86A4-664B5467AE87}"/>
                </a:ext>
              </a:extLst>
            </p:cNvPr>
            <p:cNvSpPr txBox="1"/>
            <p:nvPr/>
          </p:nvSpPr>
          <p:spPr>
            <a:xfrm>
              <a:off x="918624" y="2637558"/>
              <a:ext cx="1088960" cy="477054"/>
            </a:xfrm>
            <a:prstGeom prst="rect">
              <a:avLst/>
            </a:prstGeom>
            <a:noFill/>
          </p:spPr>
          <p:txBody>
            <a:bodyPr wrap="square" rtlCol="0">
              <a:spAutoFit/>
            </a:bodyPr>
            <a:lstStyle/>
            <a:p>
              <a:pPr algn="ctr"/>
              <a:r>
                <a:rPr lang="en-US" sz="2500" b="1" dirty="0">
                  <a:solidFill>
                    <a:schemeClr val="accent5"/>
                  </a:solidFill>
                  <a:latin typeface="Roboto" panose="02000000000000000000" pitchFamily="2" charset="0"/>
                  <a:ea typeface="Roboto" panose="02000000000000000000" pitchFamily="2" charset="0"/>
                  <a:cs typeface="Roboto" panose="02000000000000000000" pitchFamily="2" charset="0"/>
                </a:rPr>
                <a:t>2018</a:t>
              </a:r>
            </a:p>
          </p:txBody>
        </p:sp>
      </p:gr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18</a:t>
            </a:fld>
            <a:endParaRPr lang="en-US" dirty="0"/>
          </a:p>
        </p:txBody>
      </p:sp>
      <p:sp>
        <p:nvSpPr>
          <p:cNvPr id="12" name="Title 11">
            <a:extLst>
              <a:ext uri="{FF2B5EF4-FFF2-40B4-BE49-F238E27FC236}">
                <a16:creationId xmlns:a16="http://schemas.microsoft.com/office/drawing/2014/main" id="{A476A9E0-23EC-4C1B-96FC-1763EC1AE61E}"/>
              </a:ext>
            </a:extLst>
          </p:cNvPr>
          <p:cNvSpPr>
            <a:spLocks noGrp="1"/>
          </p:cNvSpPr>
          <p:nvPr>
            <p:ph type="title" idx="4294967295"/>
          </p:nvPr>
        </p:nvSpPr>
        <p:spPr>
          <a:xfrm>
            <a:off x="838200" y="481013"/>
            <a:ext cx="10515600" cy="679450"/>
          </a:xfrm>
        </p:spPr>
        <p:txBody>
          <a:bodyPr/>
          <a:lstStyle/>
          <a:p>
            <a:r>
              <a:rPr lang="en-US" b="1" dirty="0"/>
              <a:t>Our Information</a:t>
            </a:r>
          </a:p>
        </p:txBody>
      </p:sp>
      <p:sp>
        <p:nvSpPr>
          <p:cNvPr id="13" name="Subtitle 12">
            <a:extLst>
              <a:ext uri="{FF2B5EF4-FFF2-40B4-BE49-F238E27FC236}">
                <a16:creationId xmlns:a16="http://schemas.microsoft.com/office/drawing/2014/main" id="{9C82BE42-7E53-4498-B76C-061DDB60F3B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6" name="Group 5">
            <a:extLst>
              <a:ext uri="{FF2B5EF4-FFF2-40B4-BE49-F238E27FC236}">
                <a16:creationId xmlns:a16="http://schemas.microsoft.com/office/drawing/2014/main" id="{470DC1C1-3310-4CB5-9398-A0F6EBDEEA30}"/>
              </a:ext>
            </a:extLst>
          </p:cNvPr>
          <p:cNvGrpSpPr/>
          <p:nvPr/>
        </p:nvGrpSpPr>
        <p:grpSpPr>
          <a:xfrm>
            <a:off x="5391137" y="2265224"/>
            <a:ext cx="2530904" cy="3493377"/>
            <a:chOff x="173236" y="2294721"/>
            <a:chExt cx="2530904" cy="3493377"/>
          </a:xfrm>
        </p:grpSpPr>
        <p:grpSp>
          <p:nvGrpSpPr>
            <p:cNvPr id="7" name="Group 6">
              <a:extLst>
                <a:ext uri="{FF2B5EF4-FFF2-40B4-BE49-F238E27FC236}">
                  <a16:creationId xmlns:a16="http://schemas.microsoft.com/office/drawing/2014/main" id="{2BD53F2C-D827-4EC7-8799-6668B9FF2613}"/>
                </a:ext>
              </a:extLst>
            </p:cNvPr>
            <p:cNvGrpSpPr/>
            <p:nvPr/>
          </p:nvGrpSpPr>
          <p:grpSpPr>
            <a:xfrm>
              <a:off x="275591" y="2294721"/>
              <a:ext cx="2326195" cy="2215423"/>
              <a:chOff x="838199" y="1899377"/>
              <a:chExt cx="2326195" cy="2215423"/>
            </a:xfrm>
          </p:grpSpPr>
          <p:graphicFrame>
            <p:nvGraphicFramePr>
              <p:cNvPr id="9" name="Chart 8">
                <a:extLst>
                  <a:ext uri="{FF2B5EF4-FFF2-40B4-BE49-F238E27FC236}">
                    <a16:creationId xmlns:a16="http://schemas.microsoft.com/office/drawing/2014/main" id="{973D3B7E-DB74-43FF-8552-01EF87F2BFCC}"/>
                  </a:ext>
                </a:extLst>
              </p:cNvPr>
              <p:cNvGraphicFramePr/>
              <p:nvPr>
                <p:extLst>
                  <p:ext uri="{D42A27DB-BD31-4B8C-83A1-F6EECF244321}">
                    <p14:modId xmlns:p14="http://schemas.microsoft.com/office/powerpoint/2010/main" val="638488299"/>
                  </p:ext>
                </p:extLst>
              </p:nvPr>
            </p:nvGraphicFramePr>
            <p:xfrm>
              <a:off x="838199" y="1899377"/>
              <a:ext cx="2326195" cy="2215423"/>
            </p:xfrm>
            <a:graphic>
              <a:graphicData uri="http://schemas.openxmlformats.org/drawingml/2006/chart">
                <c:chart xmlns:c="http://schemas.openxmlformats.org/drawingml/2006/chart" xmlns:r="http://schemas.openxmlformats.org/officeDocument/2006/relationships" r:id="rId3"/>
              </a:graphicData>
            </a:graphic>
          </p:graphicFrame>
          <p:sp>
            <p:nvSpPr>
              <p:cNvPr id="10" name="TextBox 9">
                <a:extLst>
                  <a:ext uri="{FF2B5EF4-FFF2-40B4-BE49-F238E27FC236}">
                    <a16:creationId xmlns:a16="http://schemas.microsoft.com/office/drawing/2014/main" id="{F3CD0364-6EBA-476E-80F6-92AD54A60792}"/>
                  </a:ext>
                </a:extLst>
              </p:cNvPr>
              <p:cNvSpPr txBox="1"/>
              <p:nvPr/>
            </p:nvSpPr>
            <p:spPr>
              <a:xfrm>
                <a:off x="1186822" y="2691617"/>
                <a:ext cx="1628949" cy="630942"/>
              </a:xfrm>
              <a:prstGeom prst="rect">
                <a:avLst/>
              </a:prstGeom>
              <a:noFill/>
            </p:spPr>
            <p:txBody>
              <a:bodyPr wrap="square" rtlCol="0">
                <a:spAutoFit/>
              </a:bodyPr>
              <a:lstStyle/>
              <a:p>
                <a:pPr algn="ctr"/>
                <a:r>
                  <a:rPr lang="en-US" sz="3500" b="1" dirty="0">
                    <a:solidFill>
                      <a:schemeClr val="tx1">
                        <a:lumMod val="75000"/>
                        <a:lumOff val="25000"/>
                      </a:schemeClr>
                    </a:solidFill>
                    <a:latin typeface="Lato" panose="020F0502020204030203" pitchFamily="34" charset="0"/>
                    <a:ea typeface="Lato" panose="020F0502020204030203" pitchFamily="34" charset="0"/>
                    <a:cs typeface="Lato" panose="020F0502020204030203" pitchFamily="34" charset="0"/>
                  </a:rPr>
                  <a:t>25%</a:t>
                </a:r>
              </a:p>
            </p:txBody>
          </p:sp>
        </p:grpSp>
        <p:sp>
          <p:nvSpPr>
            <p:cNvPr id="8" name="Rectangle 9">
              <a:extLst>
                <a:ext uri="{FF2B5EF4-FFF2-40B4-BE49-F238E27FC236}">
                  <a16:creationId xmlns:a16="http://schemas.microsoft.com/office/drawing/2014/main" id="{8473E31F-DAFE-4E73-8985-282B12B433C0}"/>
                </a:ext>
              </a:extLst>
            </p:cNvPr>
            <p:cNvSpPr>
              <a:spLocks/>
            </p:cNvSpPr>
            <p:nvPr/>
          </p:nvSpPr>
          <p:spPr bwMode="auto">
            <a:xfrm>
              <a:off x="173236" y="4800636"/>
              <a:ext cx="2530904" cy="9874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a:t>
              </a:r>
            </a:p>
          </p:txBody>
        </p:sp>
      </p:grpSp>
      <p:grpSp>
        <p:nvGrpSpPr>
          <p:cNvPr id="11" name="Group 10">
            <a:extLst>
              <a:ext uri="{FF2B5EF4-FFF2-40B4-BE49-F238E27FC236}">
                <a16:creationId xmlns:a16="http://schemas.microsoft.com/office/drawing/2014/main" id="{EB4BE575-C905-4558-9E7A-BA05E3CE2ADE}"/>
              </a:ext>
            </a:extLst>
          </p:cNvPr>
          <p:cNvGrpSpPr/>
          <p:nvPr/>
        </p:nvGrpSpPr>
        <p:grpSpPr>
          <a:xfrm>
            <a:off x="8727919" y="2265224"/>
            <a:ext cx="2530904" cy="3493377"/>
            <a:chOff x="3052763" y="2294721"/>
            <a:chExt cx="2530904" cy="3493377"/>
          </a:xfrm>
        </p:grpSpPr>
        <p:grpSp>
          <p:nvGrpSpPr>
            <p:cNvPr id="14" name="Group 13">
              <a:extLst>
                <a:ext uri="{FF2B5EF4-FFF2-40B4-BE49-F238E27FC236}">
                  <a16:creationId xmlns:a16="http://schemas.microsoft.com/office/drawing/2014/main" id="{5A560B7E-6116-4219-B483-B2C80A60D41B}"/>
                </a:ext>
              </a:extLst>
            </p:cNvPr>
            <p:cNvGrpSpPr/>
            <p:nvPr/>
          </p:nvGrpSpPr>
          <p:grpSpPr>
            <a:xfrm>
              <a:off x="3155118" y="2294721"/>
              <a:ext cx="2326195" cy="2215423"/>
              <a:chOff x="838199" y="1899377"/>
              <a:chExt cx="2326195" cy="2215423"/>
            </a:xfrm>
          </p:grpSpPr>
          <p:graphicFrame>
            <p:nvGraphicFramePr>
              <p:cNvPr id="16" name="Chart 15">
                <a:extLst>
                  <a:ext uri="{FF2B5EF4-FFF2-40B4-BE49-F238E27FC236}">
                    <a16:creationId xmlns:a16="http://schemas.microsoft.com/office/drawing/2014/main" id="{78ECBA9F-CAB6-4076-BD1A-2B6C6DF93735}"/>
                  </a:ext>
                </a:extLst>
              </p:cNvPr>
              <p:cNvGraphicFramePr/>
              <p:nvPr>
                <p:extLst>
                  <p:ext uri="{D42A27DB-BD31-4B8C-83A1-F6EECF244321}">
                    <p14:modId xmlns:p14="http://schemas.microsoft.com/office/powerpoint/2010/main" val="2242736152"/>
                  </p:ext>
                </p:extLst>
              </p:nvPr>
            </p:nvGraphicFramePr>
            <p:xfrm>
              <a:off x="838199" y="1899377"/>
              <a:ext cx="2326195" cy="2215423"/>
            </p:xfrm>
            <a:graphic>
              <a:graphicData uri="http://schemas.openxmlformats.org/drawingml/2006/chart">
                <c:chart xmlns:c="http://schemas.openxmlformats.org/drawingml/2006/chart" xmlns:r="http://schemas.openxmlformats.org/officeDocument/2006/relationships" r:id="rId4"/>
              </a:graphicData>
            </a:graphic>
          </p:graphicFrame>
          <p:sp>
            <p:nvSpPr>
              <p:cNvPr id="17" name="TextBox 16">
                <a:extLst>
                  <a:ext uri="{FF2B5EF4-FFF2-40B4-BE49-F238E27FC236}">
                    <a16:creationId xmlns:a16="http://schemas.microsoft.com/office/drawing/2014/main" id="{A562FD49-30EB-42DE-9D6B-CD1DBA39C212}"/>
                  </a:ext>
                </a:extLst>
              </p:cNvPr>
              <p:cNvSpPr txBox="1"/>
              <p:nvPr/>
            </p:nvSpPr>
            <p:spPr>
              <a:xfrm>
                <a:off x="1186822" y="2691617"/>
                <a:ext cx="1628949" cy="630942"/>
              </a:xfrm>
              <a:prstGeom prst="rect">
                <a:avLst/>
              </a:prstGeom>
              <a:noFill/>
            </p:spPr>
            <p:txBody>
              <a:bodyPr wrap="square" rtlCol="0">
                <a:spAutoFit/>
              </a:bodyPr>
              <a:lstStyle/>
              <a:p>
                <a:pPr algn="ctr"/>
                <a:r>
                  <a:rPr lang="en-US" sz="3500" b="1" dirty="0">
                    <a:solidFill>
                      <a:schemeClr val="tx1">
                        <a:lumMod val="75000"/>
                        <a:lumOff val="25000"/>
                      </a:schemeClr>
                    </a:solidFill>
                    <a:latin typeface="Lato" panose="020F0502020204030203" pitchFamily="34" charset="0"/>
                    <a:ea typeface="Lato" panose="020F0502020204030203" pitchFamily="34" charset="0"/>
                    <a:cs typeface="Lato" panose="020F0502020204030203" pitchFamily="34" charset="0"/>
                  </a:rPr>
                  <a:t>85%</a:t>
                </a:r>
              </a:p>
            </p:txBody>
          </p:sp>
        </p:grpSp>
        <p:sp>
          <p:nvSpPr>
            <p:cNvPr id="15" name="Rectangle 9">
              <a:extLst>
                <a:ext uri="{FF2B5EF4-FFF2-40B4-BE49-F238E27FC236}">
                  <a16:creationId xmlns:a16="http://schemas.microsoft.com/office/drawing/2014/main" id="{69029FEE-B92B-4C0F-8B50-F85FEE0886FA}"/>
                </a:ext>
              </a:extLst>
            </p:cNvPr>
            <p:cNvSpPr>
              <a:spLocks/>
            </p:cNvSpPr>
            <p:nvPr/>
          </p:nvSpPr>
          <p:spPr bwMode="auto">
            <a:xfrm>
              <a:off x="3052763" y="4800636"/>
              <a:ext cx="2530904" cy="9874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a:t>
              </a:r>
            </a:p>
          </p:txBody>
        </p:sp>
      </p:grpSp>
      <p:sp>
        <p:nvSpPr>
          <p:cNvPr id="19" name="Rectangle 18">
            <a:extLst>
              <a:ext uri="{FF2B5EF4-FFF2-40B4-BE49-F238E27FC236}">
                <a16:creationId xmlns:a16="http://schemas.microsoft.com/office/drawing/2014/main" id="{7BE4F19B-1127-4EB5-A76F-B4E77263B3FA}"/>
              </a:ext>
            </a:extLst>
          </p:cNvPr>
          <p:cNvSpPr/>
          <p:nvPr/>
        </p:nvSpPr>
        <p:spPr>
          <a:xfrm flipH="1">
            <a:off x="8302120" y="2235727"/>
            <a:ext cx="45719" cy="361405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Picture Placeholder 23">
            <a:extLst>
              <a:ext uri="{FF2B5EF4-FFF2-40B4-BE49-F238E27FC236}">
                <a16:creationId xmlns:a16="http://schemas.microsoft.com/office/drawing/2014/main" id="{49CF4F46-4867-4F4A-A621-0C623C30E0FB}"/>
              </a:ext>
            </a:extLst>
          </p:cNvPr>
          <p:cNvSpPr>
            <a:spLocks noGrp="1"/>
          </p:cNvSpPr>
          <p:nvPr>
            <p:ph type="pic" sz="quarter" idx="161"/>
          </p:nvPr>
        </p:nvSpPr>
        <p:spPr/>
      </p:sp>
    </p:spTree>
    <p:extLst>
      <p:ext uri="{BB962C8B-B14F-4D97-AF65-F5344CB8AC3E}">
        <p14:creationId xmlns:p14="http://schemas.microsoft.com/office/powerpoint/2010/main" val="364261863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19</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198"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198" y="481013"/>
            <a:ext cx="10515600" cy="679450"/>
          </a:xfrm>
        </p:spPr>
        <p:txBody>
          <a:bodyPr/>
          <a:lstStyle/>
          <a:p>
            <a:r>
              <a:rPr lang="en-US" b="1" dirty="0"/>
              <a:t>Our Information</a:t>
            </a:r>
          </a:p>
        </p:txBody>
      </p:sp>
      <p:sp>
        <p:nvSpPr>
          <p:cNvPr id="2" name="Rectangle 1">
            <a:extLst>
              <a:ext uri="{FF2B5EF4-FFF2-40B4-BE49-F238E27FC236}">
                <a16:creationId xmlns:a16="http://schemas.microsoft.com/office/drawing/2014/main" id="{9A397A3A-42C3-4525-9A8D-2C5FA554239C}"/>
              </a:ext>
            </a:extLst>
          </p:cNvPr>
          <p:cNvSpPr/>
          <p:nvPr/>
        </p:nvSpPr>
        <p:spPr>
          <a:xfrm>
            <a:off x="0" y="1820876"/>
            <a:ext cx="12192000" cy="296883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a:extLst>
              <a:ext uri="{FF2B5EF4-FFF2-40B4-BE49-F238E27FC236}">
                <a16:creationId xmlns:a16="http://schemas.microsoft.com/office/drawing/2014/main" id="{45765F6F-B3BD-4E49-9560-E0A2739796D1}"/>
              </a:ext>
            </a:extLst>
          </p:cNvPr>
          <p:cNvSpPr/>
          <p:nvPr/>
        </p:nvSpPr>
        <p:spPr>
          <a:xfrm>
            <a:off x="5504937" y="1722215"/>
            <a:ext cx="1182127" cy="9866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457EBD47-46E0-45E4-B990-A15B46CA003E}"/>
              </a:ext>
            </a:extLst>
          </p:cNvPr>
          <p:cNvSpPr>
            <a:spLocks/>
          </p:cNvSpPr>
          <p:nvPr/>
        </p:nvSpPr>
        <p:spPr bwMode="auto">
          <a:xfrm>
            <a:off x="4239485" y="7226775"/>
            <a:ext cx="2530904" cy="9874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0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a:t>
            </a:r>
          </a:p>
        </p:txBody>
      </p:sp>
      <p:grpSp>
        <p:nvGrpSpPr>
          <p:cNvPr id="5" name="Group 4">
            <a:extLst>
              <a:ext uri="{FF2B5EF4-FFF2-40B4-BE49-F238E27FC236}">
                <a16:creationId xmlns:a16="http://schemas.microsoft.com/office/drawing/2014/main" id="{1803723E-F0CB-4519-AA69-89B662E9368E}"/>
              </a:ext>
            </a:extLst>
          </p:cNvPr>
          <p:cNvGrpSpPr/>
          <p:nvPr/>
        </p:nvGrpSpPr>
        <p:grpSpPr>
          <a:xfrm>
            <a:off x="1007155" y="2231610"/>
            <a:ext cx="10177690" cy="2147371"/>
            <a:chOff x="1007155" y="1884736"/>
            <a:chExt cx="10177690" cy="2147371"/>
          </a:xfrm>
        </p:grpSpPr>
        <p:grpSp>
          <p:nvGrpSpPr>
            <p:cNvPr id="9" name="Group 8">
              <a:extLst>
                <a:ext uri="{FF2B5EF4-FFF2-40B4-BE49-F238E27FC236}">
                  <a16:creationId xmlns:a16="http://schemas.microsoft.com/office/drawing/2014/main" id="{46E5043C-59FB-41DF-90D5-8DC4DD750581}"/>
                </a:ext>
              </a:extLst>
            </p:cNvPr>
            <p:cNvGrpSpPr/>
            <p:nvPr/>
          </p:nvGrpSpPr>
          <p:grpSpPr>
            <a:xfrm>
              <a:off x="1007155" y="1884736"/>
              <a:ext cx="2254740" cy="2147371"/>
              <a:chOff x="838199" y="1899377"/>
              <a:chExt cx="2326195" cy="2215423"/>
            </a:xfrm>
          </p:grpSpPr>
          <p:graphicFrame>
            <p:nvGraphicFramePr>
              <p:cNvPr id="11" name="Chart 10">
                <a:extLst>
                  <a:ext uri="{FF2B5EF4-FFF2-40B4-BE49-F238E27FC236}">
                    <a16:creationId xmlns:a16="http://schemas.microsoft.com/office/drawing/2014/main" id="{1CBD4838-E1F6-4618-B7DE-8513AE8FDCF0}"/>
                  </a:ext>
                </a:extLst>
              </p:cNvPr>
              <p:cNvGraphicFramePr/>
              <p:nvPr>
                <p:extLst>
                  <p:ext uri="{D42A27DB-BD31-4B8C-83A1-F6EECF244321}">
                    <p14:modId xmlns:p14="http://schemas.microsoft.com/office/powerpoint/2010/main" val="2728294334"/>
                  </p:ext>
                </p:extLst>
              </p:nvPr>
            </p:nvGraphicFramePr>
            <p:xfrm>
              <a:off x="838199" y="1899377"/>
              <a:ext cx="2326195" cy="2215423"/>
            </p:xfrm>
            <a:graphic>
              <a:graphicData uri="http://schemas.openxmlformats.org/drawingml/2006/chart">
                <c:chart xmlns:c="http://schemas.openxmlformats.org/drawingml/2006/chart" xmlns:r="http://schemas.openxmlformats.org/officeDocument/2006/relationships" r:id="rId3"/>
              </a:graphicData>
            </a:graphic>
          </p:graphicFrame>
          <p:sp>
            <p:nvSpPr>
              <p:cNvPr id="12" name="TextBox 11">
                <a:extLst>
                  <a:ext uri="{FF2B5EF4-FFF2-40B4-BE49-F238E27FC236}">
                    <a16:creationId xmlns:a16="http://schemas.microsoft.com/office/drawing/2014/main" id="{C0CAC5AE-C902-4B54-A820-EE7997DE0682}"/>
                  </a:ext>
                </a:extLst>
              </p:cNvPr>
              <p:cNvSpPr txBox="1"/>
              <p:nvPr/>
            </p:nvSpPr>
            <p:spPr>
              <a:xfrm>
                <a:off x="1186822" y="2691617"/>
                <a:ext cx="1628949" cy="630942"/>
              </a:xfrm>
              <a:prstGeom prst="rect">
                <a:avLst/>
              </a:prstGeom>
              <a:noFill/>
            </p:spPr>
            <p:txBody>
              <a:bodyPr wrap="square" rtlCol="0">
                <a:spAutoFit/>
              </a:bodyPr>
              <a:lstStyle/>
              <a:p>
                <a:pPr algn="ctr"/>
                <a:r>
                  <a:rPr lang="en-US" sz="3500" b="1" dirty="0">
                    <a:solidFill>
                      <a:schemeClr val="tx1">
                        <a:lumMod val="75000"/>
                        <a:lumOff val="25000"/>
                      </a:schemeClr>
                    </a:solidFill>
                    <a:latin typeface="Lato" panose="020F0502020204030203" pitchFamily="34" charset="0"/>
                    <a:ea typeface="Lato" panose="020F0502020204030203" pitchFamily="34" charset="0"/>
                    <a:cs typeface="Lato" panose="020F0502020204030203" pitchFamily="34" charset="0"/>
                  </a:rPr>
                  <a:t>25%</a:t>
                </a:r>
              </a:p>
            </p:txBody>
          </p:sp>
        </p:grpSp>
        <p:grpSp>
          <p:nvGrpSpPr>
            <p:cNvPr id="13" name="Group 12">
              <a:extLst>
                <a:ext uri="{FF2B5EF4-FFF2-40B4-BE49-F238E27FC236}">
                  <a16:creationId xmlns:a16="http://schemas.microsoft.com/office/drawing/2014/main" id="{1715CE28-0CA2-4012-AB55-08311F64AF51}"/>
                </a:ext>
              </a:extLst>
            </p:cNvPr>
            <p:cNvGrpSpPr/>
            <p:nvPr/>
          </p:nvGrpSpPr>
          <p:grpSpPr>
            <a:xfrm>
              <a:off x="3648138" y="1884736"/>
              <a:ext cx="2254740" cy="2147371"/>
              <a:chOff x="838199" y="1899377"/>
              <a:chExt cx="2326195" cy="2215423"/>
            </a:xfrm>
          </p:grpSpPr>
          <p:graphicFrame>
            <p:nvGraphicFramePr>
              <p:cNvPr id="14" name="Chart 13">
                <a:extLst>
                  <a:ext uri="{FF2B5EF4-FFF2-40B4-BE49-F238E27FC236}">
                    <a16:creationId xmlns:a16="http://schemas.microsoft.com/office/drawing/2014/main" id="{038E4DD4-3A9F-4E49-8EC6-A85F2F8F9ED1}"/>
                  </a:ext>
                </a:extLst>
              </p:cNvPr>
              <p:cNvGraphicFramePr/>
              <p:nvPr>
                <p:extLst>
                  <p:ext uri="{D42A27DB-BD31-4B8C-83A1-F6EECF244321}">
                    <p14:modId xmlns:p14="http://schemas.microsoft.com/office/powerpoint/2010/main" val="2576062132"/>
                  </p:ext>
                </p:extLst>
              </p:nvPr>
            </p:nvGraphicFramePr>
            <p:xfrm>
              <a:off x="838199" y="1899377"/>
              <a:ext cx="2326195" cy="2215423"/>
            </p:xfrm>
            <a:graphic>
              <a:graphicData uri="http://schemas.openxmlformats.org/drawingml/2006/chart">
                <c:chart xmlns:c="http://schemas.openxmlformats.org/drawingml/2006/chart" xmlns:r="http://schemas.openxmlformats.org/officeDocument/2006/relationships" r:id="rId4"/>
              </a:graphicData>
            </a:graphic>
          </p:graphicFrame>
          <p:sp>
            <p:nvSpPr>
              <p:cNvPr id="15" name="TextBox 14">
                <a:extLst>
                  <a:ext uri="{FF2B5EF4-FFF2-40B4-BE49-F238E27FC236}">
                    <a16:creationId xmlns:a16="http://schemas.microsoft.com/office/drawing/2014/main" id="{6F4C5E30-5A23-445A-BACB-9A98CBE5B449}"/>
                  </a:ext>
                </a:extLst>
              </p:cNvPr>
              <p:cNvSpPr txBox="1"/>
              <p:nvPr/>
            </p:nvSpPr>
            <p:spPr>
              <a:xfrm>
                <a:off x="1186822" y="2691617"/>
                <a:ext cx="1628949" cy="630942"/>
              </a:xfrm>
              <a:prstGeom prst="rect">
                <a:avLst/>
              </a:prstGeom>
              <a:noFill/>
            </p:spPr>
            <p:txBody>
              <a:bodyPr wrap="square" rtlCol="0">
                <a:spAutoFit/>
              </a:bodyPr>
              <a:lstStyle/>
              <a:p>
                <a:pPr algn="ctr"/>
                <a:r>
                  <a:rPr lang="en-US" sz="3500" b="1" dirty="0">
                    <a:solidFill>
                      <a:schemeClr val="tx1">
                        <a:lumMod val="75000"/>
                        <a:lumOff val="25000"/>
                      </a:schemeClr>
                    </a:solidFill>
                    <a:latin typeface="Lato" panose="020F0502020204030203" pitchFamily="34" charset="0"/>
                    <a:ea typeface="Lato" panose="020F0502020204030203" pitchFamily="34" charset="0"/>
                    <a:cs typeface="Lato" panose="020F0502020204030203" pitchFamily="34" charset="0"/>
                  </a:rPr>
                  <a:t>25%</a:t>
                </a:r>
              </a:p>
            </p:txBody>
          </p:sp>
        </p:grpSp>
        <p:grpSp>
          <p:nvGrpSpPr>
            <p:cNvPr id="16" name="Group 15">
              <a:extLst>
                <a:ext uri="{FF2B5EF4-FFF2-40B4-BE49-F238E27FC236}">
                  <a16:creationId xmlns:a16="http://schemas.microsoft.com/office/drawing/2014/main" id="{CCEEF71E-E41E-430A-BB25-8A5D583E3686}"/>
                </a:ext>
              </a:extLst>
            </p:cNvPr>
            <p:cNvGrpSpPr/>
            <p:nvPr/>
          </p:nvGrpSpPr>
          <p:grpSpPr>
            <a:xfrm>
              <a:off x="6289121" y="1884736"/>
              <a:ext cx="2254740" cy="2147371"/>
              <a:chOff x="838199" y="1899377"/>
              <a:chExt cx="2326195" cy="2215423"/>
            </a:xfrm>
          </p:grpSpPr>
          <p:graphicFrame>
            <p:nvGraphicFramePr>
              <p:cNvPr id="17" name="Chart 16">
                <a:extLst>
                  <a:ext uri="{FF2B5EF4-FFF2-40B4-BE49-F238E27FC236}">
                    <a16:creationId xmlns:a16="http://schemas.microsoft.com/office/drawing/2014/main" id="{C98441BD-7AE8-4359-9F59-ACF8386B6B70}"/>
                  </a:ext>
                </a:extLst>
              </p:cNvPr>
              <p:cNvGraphicFramePr/>
              <p:nvPr>
                <p:extLst>
                  <p:ext uri="{D42A27DB-BD31-4B8C-83A1-F6EECF244321}">
                    <p14:modId xmlns:p14="http://schemas.microsoft.com/office/powerpoint/2010/main" val="2064771364"/>
                  </p:ext>
                </p:extLst>
              </p:nvPr>
            </p:nvGraphicFramePr>
            <p:xfrm>
              <a:off x="838199" y="1899377"/>
              <a:ext cx="2326195" cy="2215423"/>
            </p:xfrm>
            <a:graphic>
              <a:graphicData uri="http://schemas.openxmlformats.org/drawingml/2006/chart">
                <c:chart xmlns:c="http://schemas.openxmlformats.org/drawingml/2006/chart" xmlns:r="http://schemas.openxmlformats.org/officeDocument/2006/relationships" r:id="rId5"/>
              </a:graphicData>
            </a:graphic>
          </p:graphicFrame>
          <p:sp>
            <p:nvSpPr>
              <p:cNvPr id="19" name="TextBox 18">
                <a:extLst>
                  <a:ext uri="{FF2B5EF4-FFF2-40B4-BE49-F238E27FC236}">
                    <a16:creationId xmlns:a16="http://schemas.microsoft.com/office/drawing/2014/main" id="{4B900926-E114-4A8F-9B75-AF802A64A870}"/>
                  </a:ext>
                </a:extLst>
              </p:cNvPr>
              <p:cNvSpPr txBox="1"/>
              <p:nvPr/>
            </p:nvSpPr>
            <p:spPr>
              <a:xfrm>
                <a:off x="1186822" y="2691617"/>
                <a:ext cx="1628949" cy="630942"/>
              </a:xfrm>
              <a:prstGeom prst="rect">
                <a:avLst/>
              </a:prstGeom>
              <a:noFill/>
            </p:spPr>
            <p:txBody>
              <a:bodyPr wrap="square" rtlCol="0">
                <a:spAutoFit/>
              </a:bodyPr>
              <a:lstStyle/>
              <a:p>
                <a:pPr algn="ctr"/>
                <a:r>
                  <a:rPr lang="en-US" sz="3500" b="1" dirty="0">
                    <a:solidFill>
                      <a:schemeClr val="tx1">
                        <a:lumMod val="75000"/>
                        <a:lumOff val="25000"/>
                      </a:schemeClr>
                    </a:solidFill>
                    <a:latin typeface="Lato" panose="020F0502020204030203" pitchFamily="34" charset="0"/>
                    <a:ea typeface="Lato" panose="020F0502020204030203" pitchFamily="34" charset="0"/>
                    <a:cs typeface="Lato" panose="020F0502020204030203" pitchFamily="34" charset="0"/>
                  </a:rPr>
                  <a:t>25%</a:t>
                </a:r>
              </a:p>
            </p:txBody>
          </p:sp>
        </p:grpSp>
        <p:grpSp>
          <p:nvGrpSpPr>
            <p:cNvPr id="20" name="Group 19">
              <a:extLst>
                <a:ext uri="{FF2B5EF4-FFF2-40B4-BE49-F238E27FC236}">
                  <a16:creationId xmlns:a16="http://schemas.microsoft.com/office/drawing/2014/main" id="{BFA90B6D-71E0-4338-9E21-B2E928AAAC36}"/>
                </a:ext>
              </a:extLst>
            </p:cNvPr>
            <p:cNvGrpSpPr/>
            <p:nvPr/>
          </p:nvGrpSpPr>
          <p:grpSpPr>
            <a:xfrm>
              <a:off x="8930105" y="1884736"/>
              <a:ext cx="2254740" cy="2147371"/>
              <a:chOff x="838199" y="1899377"/>
              <a:chExt cx="2326195" cy="2215423"/>
            </a:xfrm>
          </p:grpSpPr>
          <p:graphicFrame>
            <p:nvGraphicFramePr>
              <p:cNvPr id="21" name="Chart 20">
                <a:extLst>
                  <a:ext uri="{FF2B5EF4-FFF2-40B4-BE49-F238E27FC236}">
                    <a16:creationId xmlns:a16="http://schemas.microsoft.com/office/drawing/2014/main" id="{ECB492DB-1C7D-45C8-922D-B526CA78F201}"/>
                  </a:ext>
                </a:extLst>
              </p:cNvPr>
              <p:cNvGraphicFramePr/>
              <p:nvPr>
                <p:extLst>
                  <p:ext uri="{D42A27DB-BD31-4B8C-83A1-F6EECF244321}">
                    <p14:modId xmlns:p14="http://schemas.microsoft.com/office/powerpoint/2010/main" val="1412790725"/>
                  </p:ext>
                </p:extLst>
              </p:nvPr>
            </p:nvGraphicFramePr>
            <p:xfrm>
              <a:off x="838199" y="1899377"/>
              <a:ext cx="2326195" cy="2215423"/>
            </p:xfrm>
            <a:graphic>
              <a:graphicData uri="http://schemas.openxmlformats.org/drawingml/2006/chart">
                <c:chart xmlns:c="http://schemas.openxmlformats.org/drawingml/2006/chart" xmlns:r="http://schemas.openxmlformats.org/officeDocument/2006/relationships" r:id="rId6"/>
              </a:graphicData>
            </a:graphic>
          </p:graphicFrame>
          <p:sp>
            <p:nvSpPr>
              <p:cNvPr id="22" name="TextBox 21">
                <a:extLst>
                  <a:ext uri="{FF2B5EF4-FFF2-40B4-BE49-F238E27FC236}">
                    <a16:creationId xmlns:a16="http://schemas.microsoft.com/office/drawing/2014/main" id="{8122C9F4-FDDD-4ABA-B62A-D132626E7B2E}"/>
                  </a:ext>
                </a:extLst>
              </p:cNvPr>
              <p:cNvSpPr txBox="1"/>
              <p:nvPr/>
            </p:nvSpPr>
            <p:spPr>
              <a:xfrm>
                <a:off x="1186822" y="2691617"/>
                <a:ext cx="1628949" cy="630942"/>
              </a:xfrm>
              <a:prstGeom prst="rect">
                <a:avLst/>
              </a:prstGeom>
              <a:noFill/>
            </p:spPr>
            <p:txBody>
              <a:bodyPr wrap="square" rtlCol="0">
                <a:spAutoFit/>
              </a:bodyPr>
              <a:lstStyle/>
              <a:p>
                <a:pPr algn="ctr"/>
                <a:r>
                  <a:rPr lang="en-US" sz="3500" b="1" dirty="0">
                    <a:solidFill>
                      <a:schemeClr val="tx1">
                        <a:lumMod val="75000"/>
                        <a:lumOff val="25000"/>
                      </a:schemeClr>
                    </a:solidFill>
                    <a:latin typeface="Lato" panose="020F0502020204030203" pitchFamily="34" charset="0"/>
                    <a:ea typeface="Lato" panose="020F0502020204030203" pitchFamily="34" charset="0"/>
                    <a:cs typeface="Lato" panose="020F0502020204030203" pitchFamily="34" charset="0"/>
                  </a:rPr>
                  <a:t>25%</a:t>
                </a:r>
              </a:p>
            </p:txBody>
          </p:sp>
        </p:grpSp>
      </p:grpSp>
      <p:sp>
        <p:nvSpPr>
          <p:cNvPr id="24" name="Rectangle 23">
            <a:extLst>
              <a:ext uri="{FF2B5EF4-FFF2-40B4-BE49-F238E27FC236}">
                <a16:creationId xmlns:a16="http://schemas.microsoft.com/office/drawing/2014/main" id="{7355FE4C-2BC5-4F01-9D72-AEA3EE841860}"/>
              </a:ext>
            </a:extLst>
          </p:cNvPr>
          <p:cNvSpPr/>
          <p:nvPr/>
        </p:nvSpPr>
        <p:spPr>
          <a:xfrm>
            <a:off x="1390940" y="5245566"/>
            <a:ext cx="9410115" cy="861774"/>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a:t>
            </a:r>
            <a:r>
              <a:rPr lang="en-US" sz="1200" dirty="0" err="1">
                <a:latin typeface="Lato" panose="020F0502020204030203" pitchFamily="34" charset="0"/>
                <a:ea typeface="Lato" panose="020F0502020204030203" pitchFamily="34" charset="0"/>
                <a:cs typeface="Lato" panose="020F0502020204030203" pitchFamily="34" charset="0"/>
              </a:rPr>
              <a:t>popularised</a:t>
            </a:r>
            <a:r>
              <a:rPr lang="en-US" sz="1200" dirty="0">
                <a:latin typeface="Lato" panose="020F0502020204030203" pitchFamily="34" charset="0"/>
                <a:ea typeface="Lato" panose="020F0502020204030203" pitchFamily="34" charset="0"/>
                <a:cs typeface="Lato" panose="020F0502020204030203" pitchFamily="34" charset="0"/>
              </a:rPr>
              <a:t> in the 1960s with the release of </a:t>
            </a:r>
            <a:r>
              <a:rPr lang="en-US" sz="1200" dirty="0" err="1">
                <a:latin typeface="Lato" panose="020F0502020204030203" pitchFamily="34" charset="0"/>
                <a:ea typeface="Lato" panose="020F0502020204030203" pitchFamily="34" charset="0"/>
                <a:cs typeface="Lato" panose="020F0502020204030203" pitchFamily="34" charset="0"/>
              </a:rPr>
              <a:t>Letraset</a:t>
            </a:r>
            <a:r>
              <a:rPr lang="en-US" sz="1200" dirty="0">
                <a:latin typeface="Lato" panose="020F0502020204030203" pitchFamily="34" charset="0"/>
                <a:ea typeface="Lato" panose="020F0502020204030203" pitchFamily="34" charset="0"/>
                <a:cs typeface="Lato" panose="020F0502020204030203" pitchFamily="34" charset="0"/>
              </a:rPr>
              <a:t> sheets containing Lorem Ipsum passages, and more recently with desktop publishing software like Aldus PageMaker including versions of Lorem Ipsum.</a:t>
            </a:r>
          </a:p>
        </p:txBody>
      </p:sp>
    </p:spTree>
    <p:extLst>
      <p:ext uri="{BB962C8B-B14F-4D97-AF65-F5344CB8AC3E}">
        <p14:creationId xmlns:p14="http://schemas.microsoft.com/office/powerpoint/2010/main" val="10484250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Rectangle 12">
            <a:extLst>
              <a:ext uri="{FF2B5EF4-FFF2-40B4-BE49-F238E27FC236}">
                <a16:creationId xmlns:a16="http://schemas.microsoft.com/office/drawing/2014/main" id="{5F5CDFB5-ED5E-4E7C-BEC3-3023FD29D8AB}"/>
              </a:ext>
            </a:extLst>
          </p:cNvPr>
          <p:cNvSpPr/>
          <p:nvPr/>
        </p:nvSpPr>
        <p:spPr>
          <a:xfrm>
            <a:off x="0" y="2699198"/>
            <a:ext cx="12192000" cy="4149962"/>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a:t>
            </a:fld>
            <a:endParaRPr lang="en-US" dirty="0"/>
          </a:p>
        </p:txBody>
      </p:sp>
      <p:sp>
        <p:nvSpPr>
          <p:cNvPr id="4" name="Title 3">
            <a:extLst>
              <a:ext uri="{FF2B5EF4-FFF2-40B4-BE49-F238E27FC236}">
                <a16:creationId xmlns:a16="http://schemas.microsoft.com/office/drawing/2014/main" id="{346EF4D4-DFF1-4686-BAA0-119914ABB429}"/>
              </a:ext>
            </a:extLst>
          </p:cNvPr>
          <p:cNvSpPr>
            <a:spLocks noGrp="1"/>
          </p:cNvSpPr>
          <p:nvPr>
            <p:ph type="title" idx="4294967295"/>
          </p:nvPr>
        </p:nvSpPr>
        <p:spPr>
          <a:xfrm>
            <a:off x="838200" y="481013"/>
            <a:ext cx="10515600" cy="679450"/>
          </a:xfrm>
        </p:spPr>
        <p:txBody>
          <a:bodyPr/>
          <a:lstStyle/>
          <a:p>
            <a:r>
              <a:rPr lang="en-US" b="1" dirty="0"/>
              <a:t>Welcome Message</a:t>
            </a:r>
            <a:endParaRPr lang="en-US" dirty="0"/>
          </a:p>
        </p:txBody>
      </p:sp>
      <p:sp>
        <p:nvSpPr>
          <p:cNvPr id="5" name="Subtitle 4">
            <a:extLst>
              <a:ext uri="{FF2B5EF4-FFF2-40B4-BE49-F238E27FC236}">
                <a16:creationId xmlns:a16="http://schemas.microsoft.com/office/drawing/2014/main" id="{DBA09F0B-E4B8-458C-8418-E91E3EF7EE50}"/>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Rectangle 1">
            <a:extLst>
              <a:ext uri="{FF2B5EF4-FFF2-40B4-BE49-F238E27FC236}">
                <a16:creationId xmlns:a16="http://schemas.microsoft.com/office/drawing/2014/main" id="{1A3CDEC4-FEC6-4912-8DC4-EFB49E9C58B2}"/>
              </a:ext>
            </a:extLst>
          </p:cNvPr>
          <p:cNvSpPr/>
          <p:nvPr/>
        </p:nvSpPr>
        <p:spPr>
          <a:xfrm>
            <a:off x="0" y="1722215"/>
            <a:ext cx="12192000" cy="976983"/>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B0DE6C90-1221-4109-8C43-DECC0AC7D465}"/>
              </a:ext>
            </a:extLst>
          </p:cNvPr>
          <p:cNvGrpSpPr/>
          <p:nvPr/>
        </p:nvGrpSpPr>
        <p:grpSpPr>
          <a:xfrm>
            <a:off x="6011080" y="3467496"/>
            <a:ext cx="4281102" cy="2487085"/>
            <a:chOff x="5530500" y="3428999"/>
            <a:chExt cx="4281102" cy="2487085"/>
          </a:xfrm>
        </p:grpSpPr>
        <p:sp>
          <p:nvSpPr>
            <p:cNvPr id="17" name="TextBox 36">
              <a:extLst>
                <a:ext uri="{FF2B5EF4-FFF2-40B4-BE49-F238E27FC236}">
                  <a16:creationId xmlns:a16="http://schemas.microsoft.com/office/drawing/2014/main" id="{75B376FB-BCE3-45CF-90DD-9AAEA57AF08A}"/>
                </a:ext>
              </a:extLst>
            </p:cNvPr>
            <p:cNvSpPr txBox="1"/>
            <p:nvPr/>
          </p:nvSpPr>
          <p:spPr>
            <a:xfrm>
              <a:off x="5530500" y="3428999"/>
              <a:ext cx="1602097" cy="66941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4500"/>
                </a:lnSpc>
              </a:pPr>
              <a:r>
                <a:rPr lang="en-US" sz="2500" b="1" dirty="0">
                  <a:solidFill>
                    <a:schemeClr val="bg1"/>
                  </a:solidFill>
                  <a:latin typeface="Roboto" panose="02000000000000000000" pitchFamily="2" charset="0"/>
                  <a:ea typeface="Roboto" panose="02000000000000000000" pitchFamily="2" charset="0"/>
                  <a:cs typeface="Open Sans" panose="020B0606030504020204" pitchFamily="34" charset="0"/>
                </a:rPr>
                <a:t>John Deo</a:t>
              </a:r>
              <a:endParaRPr lang="en-US" sz="5000" b="1" dirty="0">
                <a:solidFill>
                  <a:schemeClr val="bg1"/>
                </a:solidFill>
                <a:latin typeface="Roboto" panose="02000000000000000000" pitchFamily="2" charset="0"/>
                <a:ea typeface="Roboto" panose="02000000000000000000" pitchFamily="2" charset="0"/>
                <a:cs typeface="Open Sans Extrabold" panose="020B0906030804020204" pitchFamily="34" charset="0"/>
              </a:endParaRPr>
            </a:p>
          </p:txBody>
        </p:sp>
        <p:sp>
          <p:nvSpPr>
            <p:cNvPr id="19" name="Rectangle 18">
              <a:extLst>
                <a:ext uri="{FF2B5EF4-FFF2-40B4-BE49-F238E27FC236}">
                  <a16:creationId xmlns:a16="http://schemas.microsoft.com/office/drawing/2014/main" id="{475551DD-921D-466D-ADE2-A51B0B0B70E7}"/>
                </a:ext>
              </a:extLst>
            </p:cNvPr>
            <p:cNvSpPr>
              <a:spLocks/>
            </p:cNvSpPr>
            <p:nvPr/>
          </p:nvSpPr>
          <p:spPr bwMode="auto">
            <a:xfrm>
              <a:off x="5623786" y="3930297"/>
              <a:ext cx="4187816" cy="118184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0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a:t>
              </a:r>
            </a:p>
          </p:txBody>
        </p:sp>
        <p:grpSp>
          <p:nvGrpSpPr>
            <p:cNvPr id="20" name="Group 19">
              <a:extLst>
                <a:ext uri="{FF2B5EF4-FFF2-40B4-BE49-F238E27FC236}">
                  <a16:creationId xmlns:a16="http://schemas.microsoft.com/office/drawing/2014/main" id="{88E85508-3714-4E64-8EB2-77FDAB952D2A}"/>
                </a:ext>
              </a:extLst>
            </p:cNvPr>
            <p:cNvGrpSpPr/>
            <p:nvPr/>
          </p:nvGrpSpPr>
          <p:grpSpPr>
            <a:xfrm>
              <a:off x="5623787" y="5562936"/>
              <a:ext cx="1170397" cy="353148"/>
              <a:chOff x="5837420" y="4759147"/>
              <a:chExt cx="1170397" cy="353148"/>
            </a:xfrm>
          </p:grpSpPr>
          <p:sp>
            <p:nvSpPr>
              <p:cNvPr id="30" name="Oval 29">
                <a:extLst>
                  <a:ext uri="{FF2B5EF4-FFF2-40B4-BE49-F238E27FC236}">
                    <a16:creationId xmlns:a16="http://schemas.microsoft.com/office/drawing/2014/main" id="{75509A28-68F8-49FE-A35F-9EBE316619BA}"/>
                  </a:ext>
                </a:extLst>
              </p:cNvPr>
              <p:cNvSpPr/>
              <p:nvPr/>
            </p:nvSpPr>
            <p:spPr>
              <a:xfrm>
                <a:off x="5837420"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31" name="AutoShape 1">
                <a:extLst>
                  <a:ext uri="{FF2B5EF4-FFF2-40B4-BE49-F238E27FC236}">
                    <a16:creationId xmlns:a16="http://schemas.microsoft.com/office/drawing/2014/main" id="{6B0F973D-DF21-422C-B3FA-B3C648505C33}"/>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33" name="Oval 32">
                <a:extLst>
                  <a:ext uri="{FF2B5EF4-FFF2-40B4-BE49-F238E27FC236}">
                    <a16:creationId xmlns:a16="http://schemas.microsoft.com/office/drawing/2014/main" id="{A5210B4B-DBE9-4DDB-8E2E-BA2AC7656D33}"/>
                  </a:ext>
                </a:extLst>
              </p:cNvPr>
              <p:cNvSpPr/>
              <p:nvPr/>
            </p:nvSpPr>
            <p:spPr>
              <a:xfrm>
                <a:off x="6246046"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36" name="AutoShape 21">
                <a:extLst>
                  <a:ext uri="{FF2B5EF4-FFF2-40B4-BE49-F238E27FC236}">
                    <a16:creationId xmlns:a16="http://schemas.microsoft.com/office/drawing/2014/main" id="{8F60DABE-23A6-423A-8844-8E0AA72C6AAF}"/>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37" name="Oval 36">
                <a:extLst>
                  <a:ext uri="{FF2B5EF4-FFF2-40B4-BE49-F238E27FC236}">
                    <a16:creationId xmlns:a16="http://schemas.microsoft.com/office/drawing/2014/main" id="{19D12607-4A16-4221-A3C0-CBEB76075741}"/>
                  </a:ext>
                </a:extLst>
              </p:cNvPr>
              <p:cNvSpPr/>
              <p:nvPr/>
            </p:nvSpPr>
            <p:spPr>
              <a:xfrm>
                <a:off x="6654672"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38" name="AutoShape 18">
                <a:extLst>
                  <a:ext uri="{FF2B5EF4-FFF2-40B4-BE49-F238E27FC236}">
                    <a16:creationId xmlns:a16="http://schemas.microsoft.com/office/drawing/2014/main" id="{61C4394D-D37E-4DD9-9E30-E30B0B4E3C81}"/>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grpSp>
        <p:sp>
          <p:nvSpPr>
            <p:cNvPr id="22" name="TextBox 48">
              <a:extLst>
                <a:ext uri="{FF2B5EF4-FFF2-40B4-BE49-F238E27FC236}">
                  <a16:creationId xmlns:a16="http://schemas.microsoft.com/office/drawing/2014/main" id="{78635C37-EDC3-43A7-A666-9C37E2091E11}"/>
                </a:ext>
              </a:extLst>
            </p:cNvPr>
            <p:cNvSpPr txBox="1"/>
            <p:nvPr/>
          </p:nvSpPr>
          <p:spPr>
            <a:xfrm>
              <a:off x="5530500" y="5099386"/>
              <a:ext cx="4133416"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000" spc="200" dirty="0">
                  <a:solidFill>
                    <a:schemeClr val="bg1"/>
                  </a:solidFill>
                  <a:latin typeface="Lato" panose="020F0502020204030203" pitchFamily="34" charset="0"/>
                  <a:ea typeface="Lato" panose="020F0502020204030203" pitchFamily="34" charset="0"/>
                  <a:cs typeface="Lato" panose="020F0502020204030203" pitchFamily="34" charset="0"/>
                </a:rPr>
                <a:t>www.website/ fb/ you tube/company name.com</a:t>
              </a:r>
            </a:p>
          </p:txBody>
        </p:sp>
        <p:grpSp>
          <p:nvGrpSpPr>
            <p:cNvPr id="23" name="Group 22">
              <a:extLst>
                <a:ext uri="{FF2B5EF4-FFF2-40B4-BE49-F238E27FC236}">
                  <a16:creationId xmlns:a16="http://schemas.microsoft.com/office/drawing/2014/main" id="{B30FA999-8FF3-442A-A0D4-437182326561}"/>
                </a:ext>
              </a:extLst>
            </p:cNvPr>
            <p:cNvGrpSpPr/>
            <p:nvPr/>
          </p:nvGrpSpPr>
          <p:grpSpPr>
            <a:xfrm>
              <a:off x="7047298" y="5562936"/>
              <a:ext cx="1170397" cy="353148"/>
              <a:chOff x="5837420" y="4759147"/>
              <a:chExt cx="1170397" cy="353148"/>
            </a:xfrm>
          </p:grpSpPr>
          <p:sp>
            <p:nvSpPr>
              <p:cNvPr id="24" name="Oval 23">
                <a:extLst>
                  <a:ext uri="{FF2B5EF4-FFF2-40B4-BE49-F238E27FC236}">
                    <a16:creationId xmlns:a16="http://schemas.microsoft.com/office/drawing/2014/main" id="{7E2D6141-74E3-40CE-ACEA-3B29BC30F432}"/>
                  </a:ext>
                </a:extLst>
              </p:cNvPr>
              <p:cNvSpPr/>
              <p:nvPr/>
            </p:nvSpPr>
            <p:spPr>
              <a:xfrm>
                <a:off x="5837420"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25" name="AutoShape 1">
                <a:extLst>
                  <a:ext uri="{FF2B5EF4-FFF2-40B4-BE49-F238E27FC236}">
                    <a16:creationId xmlns:a16="http://schemas.microsoft.com/office/drawing/2014/main" id="{1FD7CBFB-0DFA-4A67-AE66-43835A605EBD}"/>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26" name="Oval 25">
                <a:extLst>
                  <a:ext uri="{FF2B5EF4-FFF2-40B4-BE49-F238E27FC236}">
                    <a16:creationId xmlns:a16="http://schemas.microsoft.com/office/drawing/2014/main" id="{FC22C225-B14C-4425-B26C-36F5953FB6CB}"/>
                  </a:ext>
                </a:extLst>
              </p:cNvPr>
              <p:cNvSpPr/>
              <p:nvPr/>
            </p:nvSpPr>
            <p:spPr>
              <a:xfrm>
                <a:off x="6246046"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27" name="AutoShape 21">
                <a:extLst>
                  <a:ext uri="{FF2B5EF4-FFF2-40B4-BE49-F238E27FC236}">
                    <a16:creationId xmlns:a16="http://schemas.microsoft.com/office/drawing/2014/main" id="{80A3866B-6773-431A-8625-DE54ECD28258}"/>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28" name="Oval 27">
                <a:extLst>
                  <a:ext uri="{FF2B5EF4-FFF2-40B4-BE49-F238E27FC236}">
                    <a16:creationId xmlns:a16="http://schemas.microsoft.com/office/drawing/2014/main" id="{2042CB75-3634-4779-97D8-23E9D97D3FF1}"/>
                  </a:ext>
                </a:extLst>
              </p:cNvPr>
              <p:cNvSpPr/>
              <p:nvPr/>
            </p:nvSpPr>
            <p:spPr>
              <a:xfrm>
                <a:off x="6654672"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29" name="AutoShape 18">
                <a:extLst>
                  <a:ext uri="{FF2B5EF4-FFF2-40B4-BE49-F238E27FC236}">
                    <a16:creationId xmlns:a16="http://schemas.microsoft.com/office/drawing/2014/main" id="{B422BFFC-FAF1-4B32-833E-73332BE13576}"/>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grpSp>
      </p:grpSp>
      <p:sp>
        <p:nvSpPr>
          <p:cNvPr id="41" name="Rectangle 40">
            <a:extLst>
              <a:ext uri="{FF2B5EF4-FFF2-40B4-BE49-F238E27FC236}">
                <a16:creationId xmlns:a16="http://schemas.microsoft.com/office/drawing/2014/main" id="{E9E418A8-3AC0-4656-8262-FA185617A906}"/>
              </a:ext>
            </a:extLst>
          </p:cNvPr>
          <p:cNvSpPr/>
          <p:nvPr/>
        </p:nvSpPr>
        <p:spPr>
          <a:xfrm>
            <a:off x="5504937" y="1722215"/>
            <a:ext cx="1182127" cy="9866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a:extLst>
              <a:ext uri="{FF2B5EF4-FFF2-40B4-BE49-F238E27FC236}">
                <a16:creationId xmlns:a16="http://schemas.microsoft.com/office/drawing/2014/main" id="{BBDC378B-6EC6-4E0D-BB73-39457814BC49}"/>
              </a:ext>
            </a:extLst>
          </p:cNvPr>
          <p:cNvSpPr>
            <a:spLocks noGrp="1"/>
          </p:cNvSpPr>
          <p:nvPr>
            <p:ph type="pic" sz="quarter" idx="158"/>
          </p:nvPr>
        </p:nvSpPr>
        <p:spPr/>
      </p:sp>
    </p:spTree>
    <p:extLst>
      <p:ext uri="{BB962C8B-B14F-4D97-AF65-F5344CB8AC3E}">
        <p14:creationId xmlns:p14="http://schemas.microsoft.com/office/powerpoint/2010/main" val="324139247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20</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Text Single Column</a:t>
            </a:r>
          </a:p>
        </p:txBody>
      </p:sp>
      <p:sp>
        <p:nvSpPr>
          <p:cNvPr id="7" name="Rectangle 6">
            <a:extLst>
              <a:ext uri="{FF2B5EF4-FFF2-40B4-BE49-F238E27FC236}">
                <a16:creationId xmlns:a16="http://schemas.microsoft.com/office/drawing/2014/main" id="{ACB34F45-C7E5-4D27-8A55-B7510D956C83}"/>
              </a:ext>
            </a:extLst>
          </p:cNvPr>
          <p:cNvSpPr/>
          <p:nvPr/>
        </p:nvSpPr>
        <p:spPr>
          <a:xfrm>
            <a:off x="8882744" y="3164114"/>
            <a:ext cx="2786743" cy="2689451"/>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a:extLst>
              <a:ext uri="{FF2B5EF4-FFF2-40B4-BE49-F238E27FC236}">
                <a16:creationId xmlns:a16="http://schemas.microsoft.com/office/drawing/2014/main" id="{5D29263B-E08C-42A3-8F16-30004C6468BC}"/>
              </a:ext>
            </a:extLst>
          </p:cNvPr>
          <p:cNvSpPr/>
          <p:nvPr/>
        </p:nvSpPr>
        <p:spPr>
          <a:xfrm>
            <a:off x="522514" y="4905820"/>
            <a:ext cx="7779657" cy="605294"/>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centuries, but also the leap into electronic typesetting, remaining.</a:t>
            </a:r>
          </a:p>
        </p:txBody>
      </p:sp>
      <p:sp>
        <p:nvSpPr>
          <p:cNvPr id="9" name="Rectangle 8">
            <a:extLst>
              <a:ext uri="{FF2B5EF4-FFF2-40B4-BE49-F238E27FC236}">
                <a16:creationId xmlns:a16="http://schemas.microsoft.com/office/drawing/2014/main" id="{8D44F642-077D-49EC-A3B4-4F9CE29659C5}"/>
              </a:ext>
            </a:extLst>
          </p:cNvPr>
          <p:cNvSpPr/>
          <p:nvPr/>
        </p:nvSpPr>
        <p:spPr>
          <a:xfrm>
            <a:off x="9013373" y="3693231"/>
            <a:ext cx="2525485" cy="1631216"/>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text ever five centuries, but also the leap into electronic typesetting,</a:t>
            </a:r>
          </a:p>
        </p:txBody>
      </p:sp>
      <p:sp>
        <p:nvSpPr>
          <p:cNvPr id="13" name="Picture Placeholder 12">
            <a:extLst>
              <a:ext uri="{FF2B5EF4-FFF2-40B4-BE49-F238E27FC236}">
                <a16:creationId xmlns:a16="http://schemas.microsoft.com/office/drawing/2014/main" id="{A8AD9C90-2F95-48DB-B651-BD661F327C3B}"/>
              </a:ext>
            </a:extLst>
          </p:cNvPr>
          <p:cNvSpPr>
            <a:spLocks noGrp="1"/>
          </p:cNvSpPr>
          <p:nvPr>
            <p:ph type="pic" sz="quarter" idx="161"/>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21</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Square Image</a:t>
            </a:r>
          </a:p>
        </p:txBody>
      </p:sp>
      <p:sp>
        <p:nvSpPr>
          <p:cNvPr id="2" name="Rectangle 1">
            <a:extLst>
              <a:ext uri="{FF2B5EF4-FFF2-40B4-BE49-F238E27FC236}">
                <a16:creationId xmlns:a16="http://schemas.microsoft.com/office/drawing/2014/main" id="{AA3D96FF-0124-4018-885B-E1A8CA4FCD06}"/>
              </a:ext>
            </a:extLst>
          </p:cNvPr>
          <p:cNvSpPr/>
          <p:nvPr/>
        </p:nvSpPr>
        <p:spPr>
          <a:xfrm>
            <a:off x="1" y="1820875"/>
            <a:ext cx="12192000" cy="1608125"/>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a:extLst>
              <a:ext uri="{FF2B5EF4-FFF2-40B4-BE49-F238E27FC236}">
                <a16:creationId xmlns:a16="http://schemas.microsoft.com/office/drawing/2014/main" id="{914D2996-111B-49B1-9392-DB548EB83B05}"/>
              </a:ext>
            </a:extLst>
          </p:cNvPr>
          <p:cNvSpPr/>
          <p:nvPr/>
        </p:nvSpPr>
        <p:spPr>
          <a:xfrm>
            <a:off x="5504937" y="1722215"/>
            <a:ext cx="1182127" cy="9866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C1092BBC-3BA1-430B-8F01-839FAC260518}"/>
              </a:ext>
            </a:extLst>
          </p:cNvPr>
          <p:cNvSpPr/>
          <p:nvPr/>
        </p:nvSpPr>
        <p:spPr>
          <a:xfrm>
            <a:off x="1299030" y="2322290"/>
            <a:ext cx="9593943" cy="605294"/>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centuries, but also the leap into electronic typesetting, remaining essentially unchanged. </a:t>
            </a:r>
          </a:p>
        </p:txBody>
      </p:sp>
      <p:sp>
        <p:nvSpPr>
          <p:cNvPr id="12" name="Picture Placeholder 11">
            <a:extLst>
              <a:ext uri="{FF2B5EF4-FFF2-40B4-BE49-F238E27FC236}">
                <a16:creationId xmlns:a16="http://schemas.microsoft.com/office/drawing/2014/main" id="{783E83D1-5589-4EC6-9653-FD730264D76D}"/>
              </a:ext>
            </a:extLst>
          </p:cNvPr>
          <p:cNvSpPr>
            <a:spLocks noGrp="1"/>
          </p:cNvSpPr>
          <p:nvPr>
            <p:ph type="pic" sz="quarter" idx="161"/>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22</a:t>
            </a:fld>
            <a:endParaRPr lang="en-US" dirty="0"/>
          </a:p>
        </p:txBody>
      </p:sp>
      <p:sp>
        <p:nvSpPr>
          <p:cNvPr id="8" name="Title 7">
            <a:extLst>
              <a:ext uri="{FF2B5EF4-FFF2-40B4-BE49-F238E27FC236}">
                <a16:creationId xmlns:a16="http://schemas.microsoft.com/office/drawing/2014/main" id="{D4140F44-529F-411C-9CB5-965E71305962}"/>
              </a:ext>
            </a:extLst>
          </p:cNvPr>
          <p:cNvSpPr>
            <a:spLocks noGrp="1"/>
          </p:cNvSpPr>
          <p:nvPr>
            <p:ph type="title" idx="4294967295"/>
          </p:nvPr>
        </p:nvSpPr>
        <p:spPr>
          <a:xfrm>
            <a:off x="838199" y="481013"/>
            <a:ext cx="10515600" cy="679450"/>
          </a:xfrm>
        </p:spPr>
        <p:txBody>
          <a:bodyPr/>
          <a:lstStyle/>
          <a:p>
            <a:r>
              <a:rPr lang="en-US" b="1" dirty="0"/>
              <a:t>Square Image</a:t>
            </a:r>
          </a:p>
        </p:txBody>
      </p:sp>
      <p:sp>
        <p:nvSpPr>
          <p:cNvPr id="9" name="Subtitle 8">
            <a:extLst>
              <a:ext uri="{FF2B5EF4-FFF2-40B4-BE49-F238E27FC236}">
                <a16:creationId xmlns:a16="http://schemas.microsoft.com/office/drawing/2014/main" id="{BA4AE371-54AF-45A4-9049-A05B3B38A63B}"/>
              </a:ext>
            </a:extLst>
          </p:cNvPr>
          <p:cNvSpPr>
            <a:spLocks noGrp="1"/>
          </p:cNvSpPr>
          <p:nvPr>
            <p:ph type="subTitle" idx="4294967295"/>
          </p:nvPr>
        </p:nvSpPr>
        <p:spPr>
          <a:xfrm>
            <a:off x="838199"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7" name="Rectangle 6">
            <a:extLst>
              <a:ext uri="{FF2B5EF4-FFF2-40B4-BE49-F238E27FC236}">
                <a16:creationId xmlns:a16="http://schemas.microsoft.com/office/drawing/2014/main" id="{9E5D3E3F-0282-4775-A182-EDC9BE1FF03C}"/>
              </a:ext>
            </a:extLst>
          </p:cNvPr>
          <p:cNvSpPr/>
          <p:nvPr/>
        </p:nvSpPr>
        <p:spPr>
          <a:xfrm>
            <a:off x="5997526" y="2033587"/>
            <a:ext cx="6194474" cy="251027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Rectangle 10">
            <a:extLst>
              <a:ext uri="{FF2B5EF4-FFF2-40B4-BE49-F238E27FC236}">
                <a16:creationId xmlns:a16="http://schemas.microsoft.com/office/drawing/2014/main" id="{B124452B-5C56-4821-952E-BB760721DEE8}"/>
              </a:ext>
            </a:extLst>
          </p:cNvPr>
          <p:cNvSpPr/>
          <p:nvPr/>
        </p:nvSpPr>
        <p:spPr>
          <a:xfrm>
            <a:off x="0" y="4650178"/>
            <a:ext cx="6194474" cy="2207822"/>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 name="Rectangle 16">
            <a:extLst>
              <a:ext uri="{FF2B5EF4-FFF2-40B4-BE49-F238E27FC236}">
                <a16:creationId xmlns:a16="http://schemas.microsoft.com/office/drawing/2014/main" id="{C617329F-3FC7-480A-8659-4CE9CB72C772}"/>
              </a:ext>
            </a:extLst>
          </p:cNvPr>
          <p:cNvSpPr/>
          <p:nvPr/>
        </p:nvSpPr>
        <p:spPr>
          <a:xfrm>
            <a:off x="6444953" y="2617036"/>
            <a:ext cx="5299620" cy="1343381"/>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Lorem Ipsum passages, and more recently with desktop publishing software like Aldus PageMaker including versions of Lorem Ipsum.</a:t>
            </a:r>
          </a:p>
        </p:txBody>
      </p:sp>
      <p:sp>
        <p:nvSpPr>
          <p:cNvPr id="19" name="Rectangle 18">
            <a:extLst>
              <a:ext uri="{FF2B5EF4-FFF2-40B4-BE49-F238E27FC236}">
                <a16:creationId xmlns:a16="http://schemas.microsoft.com/office/drawing/2014/main" id="{A47FBD29-4FCC-47A6-ACCE-C0E71A56E8BD}"/>
              </a:ext>
            </a:extLst>
          </p:cNvPr>
          <p:cNvSpPr/>
          <p:nvPr/>
        </p:nvSpPr>
        <p:spPr>
          <a:xfrm>
            <a:off x="447427" y="5194962"/>
            <a:ext cx="5299620"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like Aldus PageMaker including versions of Lorem Ipsum.</a:t>
            </a:r>
          </a:p>
        </p:txBody>
      </p:sp>
      <p:sp>
        <p:nvSpPr>
          <p:cNvPr id="16" name="Picture Placeholder 15">
            <a:extLst>
              <a:ext uri="{FF2B5EF4-FFF2-40B4-BE49-F238E27FC236}">
                <a16:creationId xmlns:a16="http://schemas.microsoft.com/office/drawing/2014/main" id="{9926B8AD-B0FA-44A0-A377-5D185B741F7E}"/>
              </a:ext>
            </a:extLst>
          </p:cNvPr>
          <p:cNvSpPr>
            <a:spLocks noGrp="1"/>
          </p:cNvSpPr>
          <p:nvPr>
            <p:ph type="pic" sz="quarter" idx="161"/>
          </p:nvPr>
        </p:nvSpPr>
        <p:spPr/>
      </p:sp>
      <p:sp>
        <p:nvSpPr>
          <p:cNvPr id="21" name="Picture Placeholder 20">
            <a:extLst>
              <a:ext uri="{FF2B5EF4-FFF2-40B4-BE49-F238E27FC236}">
                <a16:creationId xmlns:a16="http://schemas.microsoft.com/office/drawing/2014/main" id="{1FE969C0-D44C-41AD-AA69-D714D75DDF8B}"/>
              </a:ext>
            </a:extLst>
          </p:cNvPr>
          <p:cNvSpPr>
            <a:spLocks noGrp="1"/>
          </p:cNvSpPr>
          <p:nvPr>
            <p:ph type="pic" sz="quarter" idx="162"/>
          </p:nvPr>
        </p:nvSpPr>
        <p:spPr/>
      </p:sp>
    </p:spTree>
    <p:extLst>
      <p:ext uri="{BB962C8B-B14F-4D97-AF65-F5344CB8AC3E}">
        <p14:creationId xmlns:p14="http://schemas.microsoft.com/office/powerpoint/2010/main" val="393486752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23</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a:p>
            <a:endParaRPr lang="en-US" sz="1400" dirty="0"/>
          </a:p>
        </p:txBody>
      </p:sp>
      <p:sp>
        <p:nvSpPr>
          <p:cNvPr id="9" name="Rectangle 8">
            <a:extLst>
              <a:ext uri="{FF2B5EF4-FFF2-40B4-BE49-F238E27FC236}">
                <a16:creationId xmlns:a16="http://schemas.microsoft.com/office/drawing/2014/main" id="{87915C9C-B18F-4406-B0EA-1D7F23422B0D}"/>
              </a:ext>
            </a:extLst>
          </p:cNvPr>
          <p:cNvSpPr/>
          <p:nvPr/>
        </p:nvSpPr>
        <p:spPr>
          <a:xfrm>
            <a:off x="5936342" y="2776537"/>
            <a:ext cx="6255658" cy="2380343"/>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E2A84859-CFFF-421B-B66A-26954635494E}"/>
              </a:ext>
            </a:extLst>
          </p:cNvPr>
          <p:cNvSpPr/>
          <p:nvPr/>
        </p:nvSpPr>
        <p:spPr>
          <a:xfrm>
            <a:off x="6414361" y="3407581"/>
            <a:ext cx="5299620"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a:t>
            </a:r>
            <a:r>
              <a:rPr lang="en-US" sz="1200" dirty="0" err="1">
                <a:latin typeface="Lato" panose="020F0502020204030203" pitchFamily="34" charset="0"/>
                <a:ea typeface="Lato" panose="020F0502020204030203" pitchFamily="34" charset="0"/>
                <a:cs typeface="Lato" panose="020F0502020204030203" pitchFamily="34" charset="0"/>
              </a:rPr>
              <a:t>simpl</a:t>
            </a:r>
            <a:r>
              <a:rPr lang="en-US" sz="1200" dirty="0">
                <a:latin typeface="Lato" panose="020F0502020204030203" pitchFamily="34" charset="0"/>
                <a:ea typeface="Lato" panose="020F0502020204030203" pitchFamily="34" charset="0"/>
                <a:cs typeface="Lato" panose="020F0502020204030203" pitchFamily="34" charset="0"/>
              </a:rPr>
              <a:t> </a:t>
            </a:r>
            <a:r>
              <a:rPr lang="en-US" sz="1200" dirty="0" err="1">
                <a:latin typeface="Lato" panose="020F0502020204030203" pitchFamily="34" charset="0"/>
                <a:ea typeface="Lato" panose="020F0502020204030203" pitchFamily="34" charset="0"/>
                <a:cs typeface="Lato" panose="020F0502020204030203" pitchFamily="34" charset="0"/>
              </a:rPr>
              <a:t>ydummy</a:t>
            </a:r>
            <a:r>
              <a:rPr lang="en-US" sz="1200" dirty="0">
                <a:latin typeface="Lato" panose="020F0502020204030203" pitchFamily="34" charset="0"/>
                <a:ea typeface="Lato" panose="020F0502020204030203" pitchFamily="34" charset="0"/>
                <a:cs typeface="Lato" panose="020F0502020204030203" pitchFamily="34" charset="0"/>
              </a:rPr>
              <a:t> text of the printing and typesetting industry. Lorem Ipsum has been the industry's standard dummy text ever since the 1500s, when an unknown printer took a galley of type and scrambled it to like Aldus PageMaker including versions of Lorem Ipsum.</a:t>
            </a:r>
          </a:p>
        </p:txBody>
      </p:sp>
      <p:sp>
        <p:nvSpPr>
          <p:cNvPr id="15" name="Picture Placeholder 14">
            <a:extLst>
              <a:ext uri="{FF2B5EF4-FFF2-40B4-BE49-F238E27FC236}">
                <a16:creationId xmlns:a16="http://schemas.microsoft.com/office/drawing/2014/main" id="{A1539D0A-DA68-490A-AA16-C98554A86E90}"/>
              </a:ext>
            </a:extLst>
          </p:cNvPr>
          <p:cNvSpPr>
            <a:spLocks noGrp="1"/>
          </p:cNvSpPr>
          <p:nvPr>
            <p:ph type="pic" sz="quarter" idx="161"/>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24</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a:p>
            <a:endParaRPr lang="en-US" sz="1400" dirty="0"/>
          </a:p>
        </p:txBody>
      </p:sp>
      <p:sp>
        <p:nvSpPr>
          <p:cNvPr id="9" name="Rectangle 8">
            <a:extLst>
              <a:ext uri="{FF2B5EF4-FFF2-40B4-BE49-F238E27FC236}">
                <a16:creationId xmlns:a16="http://schemas.microsoft.com/office/drawing/2014/main" id="{EB21C03F-2BBE-46CA-83CD-6DD99F937C7A}"/>
              </a:ext>
            </a:extLst>
          </p:cNvPr>
          <p:cNvSpPr/>
          <p:nvPr/>
        </p:nvSpPr>
        <p:spPr>
          <a:xfrm>
            <a:off x="838200" y="2150069"/>
            <a:ext cx="10904492" cy="605294"/>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centuries, but also the leap into electronic typesetting, remaining essentially unchanged. </a:t>
            </a:r>
          </a:p>
        </p:txBody>
      </p:sp>
      <p:sp>
        <p:nvSpPr>
          <p:cNvPr id="10" name="Rectangle 9">
            <a:extLst>
              <a:ext uri="{FF2B5EF4-FFF2-40B4-BE49-F238E27FC236}">
                <a16:creationId xmlns:a16="http://schemas.microsoft.com/office/drawing/2014/main" id="{0A1C92F0-63E4-4243-8ECA-2FD87416AF51}"/>
              </a:ext>
            </a:extLst>
          </p:cNvPr>
          <p:cNvSpPr/>
          <p:nvPr/>
        </p:nvSpPr>
        <p:spPr>
          <a:xfrm>
            <a:off x="5504937" y="1664159"/>
            <a:ext cx="1182127" cy="9866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Picture Placeholder 12">
            <a:extLst>
              <a:ext uri="{FF2B5EF4-FFF2-40B4-BE49-F238E27FC236}">
                <a16:creationId xmlns:a16="http://schemas.microsoft.com/office/drawing/2014/main" id="{6AA15170-C7A0-4F09-96BD-2D97C8539F8B}"/>
              </a:ext>
            </a:extLst>
          </p:cNvPr>
          <p:cNvSpPr>
            <a:spLocks noGrp="1"/>
          </p:cNvSpPr>
          <p:nvPr>
            <p:ph type="pic" sz="quarter" idx="161"/>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C316C60D-C93C-434E-8B57-7997816F9B65}"/>
              </a:ext>
            </a:extLst>
          </p:cNvPr>
          <p:cNvSpPr/>
          <p:nvPr/>
        </p:nvSpPr>
        <p:spPr>
          <a:xfrm>
            <a:off x="0" y="0"/>
            <a:ext cx="12192000" cy="6858000"/>
          </a:xfrm>
          <a:prstGeom prst="rect">
            <a:avLst/>
          </a:prstGeom>
          <a:gradFill flip="none" rotWithShape="1">
            <a:gsLst>
              <a:gs pos="0">
                <a:schemeClr val="tx2"/>
              </a:gs>
              <a:gs pos="100000">
                <a:schemeClr val="tx1"/>
              </a:gs>
            </a:gsLst>
            <a:path path="circle">
              <a:fillToRect l="50000" t="-80000" r="50000" b="18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08704491-E125-44EB-9AF9-5939E24B9420}"/>
              </a:ext>
            </a:extLst>
          </p:cNvPr>
          <p:cNvSpPr txBox="1"/>
          <p:nvPr/>
        </p:nvSpPr>
        <p:spPr>
          <a:xfrm>
            <a:off x="4857750" y="2998113"/>
            <a:ext cx="2476500" cy="861774"/>
          </a:xfrm>
          <a:prstGeom prst="rect">
            <a:avLst/>
          </a:prstGeom>
          <a:noFill/>
        </p:spPr>
        <p:txBody>
          <a:bodyPr wrap="square" rtlCol="0">
            <a:spAutoFit/>
          </a:bodyPr>
          <a:lstStyle/>
          <a:p>
            <a:pPr algn="ctr"/>
            <a:r>
              <a:rPr lang="en-US" sz="5000" b="1" dirty="0">
                <a:solidFill>
                  <a:schemeClr val="accent4"/>
                </a:solidFill>
                <a:latin typeface="Lato" panose="020F0502020204030203" pitchFamily="34" charset="0"/>
                <a:ea typeface="Lato" panose="020F0502020204030203" pitchFamily="34" charset="0"/>
                <a:cs typeface="Lato" panose="020F0502020204030203" pitchFamily="34" charset="0"/>
              </a:rPr>
              <a:t>THE</a:t>
            </a:r>
            <a:r>
              <a:rPr lang="en-US" sz="5000" b="1"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2000" b="1" dirty="0">
                <a:solidFill>
                  <a:schemeClr val="bg1"/>
                </a:solidFill>
                <a:latin typeface="Lato" panose="020F0502020204030203" pitchFamily="34" charset="0"/>
                <a:ea typeface="Lato" panose="020F0502020204030203" pitchFamily="34" charset="0"/>
                <a:cs typeface="Lato" panose="020F0502020204030203" pitchFamily="34" charset="0"/>
              </a:rPr>
              <a:t>END</a:t>
            </a:r>
          </a:p>
        </p:txBody>
      </p:sp>
      <p:sp>
        <p:nvSpPr>
          <p:cNvPr id="6" name="Rectangle 5">
            <a:extLst>
              <a:ext uri="{FF2B5EF4-FFF2-40B4-BE49-F238E27FC236}">
                <a16:creationId xmlns:a16="http://schemas.microsoft.com/office/drawing/2014/main" id="{72871629-F83F-46C9-9C6E-0D858F447059}"/>
              </a:ext>
            </a:extLst>
          </p:cNvPr>
          <p:cNvSpPr/>
          <p:nvPr/>
        </p:nvSpPr>
        <p:spPr>
          <a:xfrm>
            <a:off x="6533322" y="3859887"/>
            <a:ext cx="467553" cy="2998112"/>
          </a:xfrm>
          <a:prstGeom prst="rect">
            <a:avLst/>
          </a:prstGeom>
          <a:solidFill>
            <a:schemeClr val="tx1">
              <a:alpha val="2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Rectangle 65">
            <a:extLst>
              <a:ext uri="{FF2B5EF4-FFF2-40B4-BE49-F238E27FC236}">
                <a16:creationId xmlns:a16="http://schemas.microsoft.com/office/drawing/2014/main" id="{D82A5154-8A23-4F9D-B88E-74B0CAC271B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25</a:t>
            </a:fld>
            <a:endParaRPr lang="en-US"/>
          </a:p>
        </p:txBody>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a:extLst>
              <a:ext uri="{FF2B5EF4-FFF2-40B4-BE49-F238E27FC236}">
                <a16:creationId xmlns:a16="http://schemas.microsoft.com/office/drawing/2014/main" id="{E6BED581-EBBD-4341-9573-D413E0BF5994}"/>
              </a:ext>
            </a:extLst>
          </p:cNvPr>
          <p:cNvSpPr/>
          <p:nvPr/>
        </p:nvSpPr>
        <p:spPr>
          <a:xfrm>
            <a:off x="862829" y="2070333"/>
            <a:ext cx="10466342" cy="3760656"/>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3</a:t>
            </a:fld>
            <a:endParaRPr lang="en-US" dirty="0"/>
          </a:p>
        </p:txBody>
      </p:sp>
      <p:sp>
        <p:nvSpPr>
          <p:cNvPr id="2" name="Title 1">
            <a:extLst>
              <a:ext uri="{FF2B5EF4-FFF2-40B4-BE49-F238E27FC236}">
                <a16:creationId xmlns:a16="http://schemas.microsoft.com/office/drawing/2014/main" id="{64F4D3CD-9EAE-4034-B407-B58D53294319}"/>
              </a:ext>
            </a:extLst>
          </p:cNvPr>
          <p:cNvSpPr>
            <a:spLocks noGrp="1"/>
          </p:cNvSpPr>
          <p:nvPr>
            <p:ph type="title" idx="4294967295"/>
          </p:nvPr>
        </p:nvSpPr>
        <p:spPr>
          <a:xfrm>
            <a:off x="838200" y="481013"/>
            <a:ext cx="10515600" cy="679450"/>
          </a:xfrm>
        </p:spPr>
        <p:txBody>
          <a:bodyPr/>
          <a:lstStyle/>
          <a:p>
            <a:r>
              <a:rPr lang="en-US" b="1" dirty="0"/>
              <a:t>Welcome Message</a:t>
            </a:r>
            <a:endParaRPr lang="en-US" dirty="0"/>
          </a:p>
        </p:txBody>
      </p:sp>
      <p:sp>
        <p:nvSpPr>
          <p:cNvPr id="4" name="Subtitle 3">
            <a:extLst>
              <a:ext uri="{FF2B5EF4-FFF2-40B4-BE49-F238E27FC236}">
                <a16:creationId xmlns:a16="http://schemas.microsoft.com/office/drawing/2014/main" id="{777C7C21-D89C-4242-B5D8-D7D9292E79E2}"/>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38" name="Group 37">
            <a:extLst>
              <a:ext uri="{FF2B5EF4-FFF2-40B4-BE49-F238E27FC236}">
                <a16:creationId xmlns:a16="http://schemas.microsoft.com/office/drawing/2014/main" id="{59999511-EA7B-4D7F-B77F-99855E1E2FE8}"/>
              </a:ext>
            </a:extLst>
          </p:cNvPr>
          <p:cNvGrpSpPr/>
          <p:nvPr/>
        </p:nvGrpSpPr>
        <p:grpSpPr>
          <a:xfrm>
            <a:off x="5697163" y="2707119"/>
            <a:ext cx="4281102" cy="2487085"/>
            <a:chOff x="5530500" y="3428999"/>
            <a:chExt cx="4281102" cy="2487085"/>
          </a:xfrm>
        </p:grpSpPr>
        <p:sp>
          <p:nvSpPr>
            <p:cNvPr id="39" name="TextBox 36">
              <a:extLst>
                <a:ext uri="{FF2B5EF4-FFF2-40B4-BE49-F238E27FC236}">
                  <a16:creationId xmlns:a16="http://schemas.microsoft.com/office/drawing/2014/main" id="{048ED377-E298-4A49-BB76-6A55073FB1AD}"/>
                </a:ext>
              </a:extLst>
            </p:cNvPr>
            <p:cNvSpPr txBox="1"/>
            <p:nvPr/>
          </p:nvSpPr>
          <p:spPr>
            <a:xfrm>
              <a:off x="5530500" y="3428999"/>
              <a:ext cx="1602097" cy="66941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4500"/>
                </a:lnSpc>
              </a:pPr>
              <a:r>
                <a:rPr lang="en-US" sz="2500" b="1" dirty="0">
                  <a:solidFill>
                    <a:schemeClr val="bg1"/>
                  </a:solidFill>
                  <a:latin typeface="Roboto" panose="02000000000000000000" pitchFamily="2" charset="0"/>
                  <a:ea typeface="Roboto" panose="02000000000000000000" pitchFamily="2" charset="0"/>
                  <a:cs typeface="Open Sans" panose="020B0606030504020204" pitchFamily="34" charset="0"/>
                </a:rPr>
                <a:t>John Deo</a:t>
              </a:r>
              <a:endParaRPr lang="en-US" sz="5000" b="1" dirty="0">
                <a:solidFill>
                  <a:schemeClr val="bg1"/>
                </a:solidFill>
                <a:latin typeface="Roboto" panose="02000000000000000000" pitchFamily="2" charset="0"/>
                <a:ea typeface="Roboto" panose="02000000000000000000" pitchFamily="2" charset="0"/>
                <a:cs typeface="Open Sans Extrabold" panose="020B0906030804020204" pitchFamily="34" charset="0"/>
              </a:endParaRPr>
            </a:p>
          </p:txBody>
        </p:sp>
        <p:sp>
          <p:nvSpPr>
            <p:cNvPr id="40" name="Rectangle 39">
              <a:extLst>
                <a:ext uri="{FF2B5EF4-FFF2-40B4-BE49-F238E27FC236}">
                  <a16:creationId xmlns:a16="http://schemas.microsoft.com/office/drawing/2014/main" id="{21E33CB1-915B-465B-A7E6-9054E2453924}"/>
                </a:ext>
              </a:extLst>
            </p:cNvPr>
            <p:cNvSpPr>
              <a:spLocks/>
            </p:cNvSpPr>
            <p:nvPr/>
          </p:nvSpPr>
          <p:spPr bwMode="auto">
            <a:xfrm>
              <a:off x="5623786" y="3930297"/>
              <a:ext cx="4187816" cy="118184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0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a:t>
              </a:r>
            </a:p>
          </p:txBody>
        </p:sp>
        <p:grpSp>
          <p:nvGrpSpPr>
            <p:cNvPr id="41" name="Group 40">
              <a:extLst>
                <a:ext uri="{FF2B5EF4-FFF2-40B4-BE49-F238E27FC236}">
                  <a16:creationId xmlns:a16="http://schemas.microsoft.com/office/drawing/2014/main" id="{B5266BAE-9D1B-4447-B2FD-CE22DBE4D01A}"/>
                </a:ext>
              </a:extLst>
            </p:cNvPr>
            <p:cNvGrpSpPr/>
            <p:nvPr/>
          </p:nvGrpSpPr>
          <p:grpSpPr>
            <a:xfrm>
              <a:off x="5623787" y="5562936"/>
              <a:ext cx="1170397" cy="353148"/>
              <a:chOff x="5837420" y="4759147"/>
              <a:chExt cx="1170397" cy="353148"/>
            </a:xfrm>
          </p:grpSpPr>
          <p:sp>
            <p:nvSpPr>
              <p:cNvPr id="50" name="Oval 49">
                <a:extLst>
                  <a:ext uri="{FF2B5EF4-FFF2-40B4-BE49-F238E27FC236}">
                    <a16:creationId xmlns:a16="http://schemas.microsoft.com/office/drawing/2014/main" id="{E552CC1D-5D46-4FB0-B98C-FA6F5DC7E5D7}"/>
                  </a:ext>
                </a:extLst>
              </p:cNvPr>
              <p:cNvSpPr/>
              <p:nvPr/>
            </p:nvSpPr>
            <p:spPr>
              <a:xfrm>
                <a:off x="5837420"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51" name="AutoShape 1">
                <a:extLst>
                  <a:ext uri="{FF2B5EF4-FFF2-40B4-BE49-F238E27FC236}">
                    <a16:creationId xmlns:a16="http://schemas.microsoft.com/office/drawing/2014/main" id="{AF4AA49B-AC6B-4410-B96B-D5A8AD8746D7}"/>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52" name="Oval 51">
                <a:extLst>
                  <a:ext uri="{FF2B5EF4-FFF2-40B4-BE49-F238E27FC236}">
                    <a16:creationId xmlns:a16="http://schemas.microsoft.com/office/drawing/2014/main" id="{25911499-D48E-4EB4-BACA-1B3C42B69B61}"/>
                  </a:ext>
                </a:extLst>
              </p:cNvPr>
              <p:cNvSpPr/>
              <p:nvPr/>
            </p:nvSpPr>
            <p:spPr>
              <a:xfrm>
                <a:off x="6246046"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53" name="AutoShape 21">
                <a:extLst>
                  <a:ext uri="{FF2B5EF4-FFF2-40B4-BE49-F238E27FC236}">
                    <a16:creationId xmlns:a16="http://schemas.microsoft.com/office/drawing/2014/main" id="{33167A3B-EFBB-47F4-98D2-F46CE91DD5FF}"/>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54" name="Oval 53">
                <a:extLst>
                  <a:ext uri="{FF2B5EF4-FFF2-40B4-BE49-F238E27FC236}">
                    <a16:creationId xmlns:a16="http://schemas.microsoft.com/office/drawing/2014/main" id="{F10A7949-BC87-48D7-934F-09048DB5F5D8}"/>
                  </a:ext>
                </a:extLst>
              </p:cNvPr>
              <p:cNvSpPr/>
              <p:nvPr/>
            </p:nvSpPr>
            <p:spPr>
              <a:xfrm>
                <a:off x="6654672"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55" name="AutoShape 18">
                <a:extLst>
                  <a:ext uri="{FF2B5EF4-FFF2-40B4-BE49-F238E27FC236}">
                    <a16:creationId xmlns:a16="http://schemas.microsoft.com/office/drawing/2014/main" id="{D076169D-1C5B-4A83-82A4-013D44F5C183}"/>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grpSp>
        <p:sp>
          <p:nvSpPr>
            <p:cNvPr id="42" name="TextBox 48">
              <a:extLst>
                <a:ext uri="{FF2B5EF4-FFF2-40B4-BE49-F238E27FC236}">
                  <a16:creationId xmlns:a16="http://schemas.microsoft.com/office/drawing/2014/main" id="{7E5CF3D0-4BA3-42B5-B56D-56BA97FD85B3}"/>
                </a:ext>
              </a:extLst>
            </p:cNvPr>
            <p:cNvSpPr txBox="1"/>
            <p:nvPr/>
          </p:nvSpPr>
          <p:spPr>
            <a:xfrm>
              <a:off x="5530500" y="5099386"/>
              <a:ext cx="4133416"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000" spc="200" dirty="0">
                  <a:solidFill>
                    <a:schemeClr val="bg1"/>
                  </a:solidFill>
                  <a:latin typeface="Lato" panose="020F0502020204030203" pitchFamily="34" charset="0"/>
                  <a:ea typeface="Lato" panose="020F0502020204030203" pitchFamily="34" charset="0"/>
                  <a:cs typeface="Lato" panose="020F0502020204030203" pitchFamily="34" charset="0"/>
                </a:rPr>
                <a:t>www.website/ fb/ you tube/company name.com</a:t>
              </a:r>
            </a:p>
          </p:txBody>
        </p:sp>
        <p:grpSp>
          <p:nvGrpSpPr>
            <p:cNvPr id="43" name="Group 42">
              <a:extLst>
                <a:ext uri="{FF2B5EF4-FFF2-40B4-BE49-F238E27FC236}">
                  <a16:creationId xmlns:a16="http://schemas.microsoft.com/office/drawing/2014/main" id="{F9CE5DC9-4AFC-4595-A710-46E17AF74D23}"/>
                </a:ext>
              </a:extLst>
            </p:cNvPr>
            <p:cNvGrpSpPr/>
            <p:nvPr/>
          </p:nvGrpSpPr>
          <p:grpSpPr>
            <a:xfrm>
              <a:off x="7047298" y="5562936"/>
              <a:ext cx="1170397" cy="353148"/>
              <a:chOff x="5837420" y="4759147"/>
              <a:chExt cx="1170397" cy="353148"/>
            </a:xfrm>
          </p:grpSpPr>
          <p:sp>
            <p:nvSpPr>
              <p:cNvPr id="44" name="Oval 43">
                <a:extLst>
                  <a:ext uri="{FF2B5EF4-FFF2-40B4-BE49-F238E27FC236}">
                    <a16:creationId xmlns:a16="http://schemas.microsoft.com/office/drawing/2014/main" id="{8ED6F504-6553-407C-9EA3-6669FE68EFA0}"/>
                  </a:ext>
                </a:extLst>
              </p:cNvPr>
              <p:cNvSpPr/>
              <p:nvPr/>
            </p:nvSpPr>
            <p:spPr>
              <a:xfrm>
                <a:off x="5837420"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45" name="AutoShape 1">
                <a:extLst>
                  <a:ext uri="{FF2B5EF4-FFF2-40B4-BE49-F238E27FC236}">
                    <a16:creationId xmlns:a16="http://schemas.microsoft.com/office/drawing/2014/main" id="{1AF48F59-B1FF-430C-B913-96C8AFDA06A8}"/>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46" name="Oval 45">
                <a:extLst>
                  <a:ext uri="{FF2B5EF4-FFF2-40B4-BE49-F238E27FC236}">
                    <a16:creationId xmlns:a16="http://schemas.microsoft.com/office/drawing/2014/main" id="{D354B544-8DB5-4F6C-9846-2B56102208A4}"/>
                  </a:ext>
                </a:extLst>
              </p:cNvPr>
              <p:cNvSpPr/>
              <p:nvPr/>
            </p:nvSpPr>
            <p:spPr>
              <a:xfrm>
                <a:off x="6246046"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47" name="AutoShape 21">
                <a:extLst>
                  <a:ext uri="{FF2B5EF4-FFF2-40B4-BE49-F238E27FC236}">
                    <a16:creationId xmlns:a16="http://schemas.microsoft.com/office/drawing/2014/main" id="{B3666487-8A74-458B-98EE-521BE13C9747}"/>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48" name="Oval 47">
                <a:extLst>
                  <a:ext uri="{FF2B5EF4-FFF2-40B4-BE49-F238E27FC236}">
                    <a16:creationId xmlns:a16="http://schemas.microsoft.com/office/drawing/2014/main" id="{3A66A755-39ED-4022-9C7F-355A2BAAEA0A}"/>
                  </a:ext>
                </a:extLst>
              </p:cNvPr>
              <p:cNvSpPr/>
              <p:nvPr/>
            </p:nvSpPr>
            <p:spPr>
              <a:xfrm>
                <a:off x="6654672"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49" name="AutoShape 18">
                <a:extLst>
                  <a:ext uri="{FF2B5EF4-FFF2-40B4-BE49-F238E27FC236}">
                    <a16:creationId xmlns:a16="http://schemas.microsoft.com/office/drawing/2014/main" id="{E0310556-E832-499D-AE55-C1E4C2E792DA}"/>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grpSp>
      </p:grpSp>
      <p:sp>
        <p:nvSpPr>
          <p:cNvPr id="5" name="Picture Placeholder 4">
            <a:extLst>
              <a:ext uri="{FF2B5EF4-FFF2-40B4-BE49-F238E27FC236}">
                <a16:creationId xmlns:a16="http://schemas.microsoft.com/office/drawing/2014/main" id="{72CFF456-72A8-4DDC-BC32-56BAEC46746D}"/>
              </a:ext>
            </a:extLst>
          </p:cNvPr>
          <p:cNvSpPr>
            <a:spLocks noGrp="1"/>
          </p:cNvSpPr>
          <p:nvPr>
            <p:ph type="pic" sz="quarter" idx="158"/>
          </p:nvPr>
        </p:nvSpPr>
        <p:spPr/>
      </p:sp>
    </p:spTree>
    <p:extLst>
      <p:ext uri="{BB962C8B-B14F-4D97-AF65-F5344CB8AC3E}">
        <p14:creationId xmlns:p14="http://schemas.microsoft.com/office/powerpoint/2010/main" val="25457752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4</a:t>
            </a:fld>
            <a:endParaRPr lang="en-US" dirty="0"/>
          </a:p>
        </p:txBody>
      </p:sp>
      <p:sp>
        <p:nvSpPr>
          <p:cNvPr id="9" name="Title 8">
            <a:extLst>
              <a:ext uri="{FF2B5EF4-FFF2-40B4-BE49-F238E27FC236}">
                <a16:creationId xmlns:a16="http://schemas.microsoft.com/office/drawing/2014/main" id="{6FB617C9-A06D-4B8B-8BF5-A404E178EBC5}"/>
              </a:ext>
            </a:extLst>
          </p:cNvPr>
          <p:cNvSpPr>
            <a:spLocks noGrp="1"/>
          </p:cNvSpPr>
          <p:nvPr>
            <p:ph type="title" idx="4294967295"/>
          </p:nvPr>
        </p:nvSpPr>
        <p:spPr>
          <a:xfrm>
            <a:off x="838199" y="481013"/>
            <a:ext cx="10515600" cy="679450"/>
          </a:xfrm>
        </p:spPr>
        <p:txBody>
          <a:bodyPr/>
          <a:lstStyle/>
          <a:p>
            <a:r>
              <a:rPr lang="en-US" b="1" dirty="0"/>
              <a:t>About Us</a:t>
            </a:r>
          </a:p>
        </p:txBody>
      </p:sp>
      <p:sp>
        <p:nvSpPr>
          <p:cNvPr id="10" name="Subtitle 9">
            <a:extLst>
              <a:ext uri="{FF2B5EF4-FFF2-40B4-BE49-F238E27FC236}">
                <a16:creationId xmlns:a16="http://schemas.microsoft.com/office/drawing/2014/main" id="{18809E42-47BA-41AD-BF86-7E14075805C7}"/>
              </a:ext>
            </a:extLst>
          </p:cNvPr>
          <p:cNvSpPr>
            <a:spLocks noGrp="1"/>
          </p:cNvSpPr>
          <p:nvPr>
            <p:ph type="subTitle" idx="4294967295"/>
          </p:nvPr>
        </p:nvSpPr>
        <p:spPr>
          <a:xfrm>
            <a:off x="838199"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43" name="Group 42">
            <a:extLst>
              <a:ext uri="{FF2B5EF4-FFF2-40B4-BE49-F238E27FC236}">
                <a16:creationId xmlns:a16="http://schemas.microsoft.com/office/drawing/2014/main" id="{26659E75-7E10-426F-8CD5-E29B5690F18E}"/>
              </a:ext>
            </a:extLst>
          </p:cNvPr>
          <p:cNvGrpSpPr/>
          <p:nvPr/>
        </p:nvGrpSpPr>
        <p:grpSpPr>
          <a:xfrm>
            <a:off x="1354133" y="2215243"/>
            <a:ext cx="2729334" cy="3522208"/>
            <a:chOff x="1436591" y="2215243"/>
            <a:chExt cx="2729334" cy="3522208"/>
          </a:xfrm>
        </p:grpSpPr>
        <p:grpSp>
          <p:nvGrpSpPr>
            <p:cNvPr id="41" name="Group 40">
              <a:extLst>
                <a:ext uri="{FF2B5EF4-FFF2-40B4-BE49-F238E27FC236}">
                  <a16:creationId xmlns:a16="http://schemas.microsoft.com/office/drawing/2014/main" id="{1931C2BB-2FBF-4260-B01B-473D371E16C8}"/>
                </a:ext>
              </a:extLst>
            </p:cNvPr>
            <p:cNvGrpSpPr/>
            <p:nvPr/>
          </p:nvGrpSpPr>
          <p:grpSpPr>
            <a:xfrm>
              <a:off x="2082801" y="2215243"/>
              <a:ext cx="1436914" cy="1436914"/>
              <a:chOff x="2082801" y="2215243"/>
              <a:chExt cx="1436914" cy="1436914"/>
            </a:xfrm>
          </p:grpSpPr>
          <p:sp>
            <p:nvSpPr>
              <p:cNvPr id="2" name="Oval 1">
                <a:extLst>
                  <a:ext uri="{FF2B5EF4-FFF2-40B4-BE49-F238E27FC236}">
                    <a16:creationId xmlns:a16="http://schemas.microsoft.com/office/drawing/2014/main" id="{DDB056C3-8CCE-4A1B-B2C2-09C4C4DCE24B}"/>
                  </a:ext>
                </a:extLst>
              </p:cNvPr>
              <p:cNvSpPr/>
              <p:nvPr/>
            </p:nvSpPr>
            <p:spPr>
              <a:xfrm>
                <a:off x="2082801" y="2215243"/>
                <a:ext cx="1436914" cy="1436914"/>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6" name="Group 25">
                <a:extLst>
                  <a:ext uri="{FF2B5EF4-FFF2-40B4-BE49-F238E27FC236}">
                    <a16:creationId xmlns:a16="http://schemas.microsoft.com/office/drawing/2014/main" id="{30F974C9-DDCD-4C2A-9F90-92529728C9F3}"/>
                  </a:ext>
                </a:extLst>
              </p:cNvPr>
              <p:cNvGrpSpPr/>
              <p:nvPr/>
            </p:nvGrpSpPr>
            <p:grpSpPr>
              <a:xfrm>
                <a:off x="2586438" y="2658290"/>
                <a:ext cx="429640" cy="550820"/>
                <a:chOff x="2522538" y="3189288"/>
                <a:chExt cx="371475" cy="476250"/>
              </a:xfrm>
              <a:solidFill>
                <a:schemeClr val="bg1"/>
              </a:solidFill>
            </p:grpSpPr>
            <p:sp>
              <p:nvSpPr>
                <p:cNvPr id="27" name="Freeform 5">
                  <a:extLst>
                    <a:ext uri="{FF2B5EF4-FFF2-40B4-BE49-F238E27FC236}">
                      <a16:creationId xmlns:a16="http://schemas.microsoft.com/office/drawing/2014/main" id="{DF16D84E-041F-4292-BABD-4B5A4AA6345C}"/>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8" name="Freeform 6">
                  <a:extLst>
                    <a:ext uri="{FF2B5EF4-FFF2-40B4-BE49-F238E27FC236}">
                      <a16:creationId xmlns:a16="http://schemas.microsoft.com/office/drawing/2014/main" id="{8A68177A-428D-4931-B4F7-6DB2FF1F7983}"/>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9" name="Freeform 7">
                  <a:extLst>
                    <a:ext uri="{FF2B5EF4-FFF2-40B4-BE49-F238E27FC236}">
                      <a16:creationId xmlns:a16="http://schemas.microsoft.com/office/drawing/2014/main" id="{94A2C3DA-1B17-4A18-9E91-6FC1C6B00266}"/>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grpSp>
          <p:nvGrpSpPr>
            <p:cNvPr id="12" name="Group 11">
              <a:extLst>
                <a:ext uri="{FF2B5EF4-FFF2-40B4-BE49-F238E27FC236}">
                  <a16:creationId xmlns:a16="http://schemas.microsoft.com/office/drawing/2014/main" id="{CD888E6C-B16B-4D3F-BCDD-B14EF647F1DF}"/>
                </a:ext>
              </a:extLst>
            </p:cNvPr>
            <p:cNvGrpSpPr/>
            <p:nvPr/>
          </p:nvGrpSpPr>
          <p:grpSpPr>
            <a:xfrm>
              <a:off x="1436591" y="3864572"/>
              <a:ext cx="2729334" cy="1872879"/>
              <a:chOff x="1436591" y="3864572"/>
              <a:chExt cx="2729334" cy="1872879"/>
            </a:xfrm>
          </p:grpSpPr>
          <p:sp>
            <p:nvSpPr>
              <p:cNvPr id="30" name="TextBox 29">
                <a:extLst>
                  <a:ext uri="{FF2B5EF4-FFF2-40B4-BE49-F238E27FC236}">
                    <a16:creationId xmlns:a16="http://schemas.microsoft.com/office/drawing/2014/main" id="{73BDF718-245C-4F43-9047-38492F039DAE}"/>
                  </a:ext>
                </a:extLst>
              </p:cNvPr>
              <p:cNvSpPr txBox="1"/>
              <p:nvPr/>
            </p:nvSpPr>
            <p:spPr>
              <a:xfrm>
                <a:off x="1603237" y="3864572"/>
                <a:ext cx="2396043" cy="477054"/>
              </a:xfrm>
              <a:prstGeom prst="rect">
                <a:avLst/>
              </a:prstGeom>
              <a:noFill/>
            </p:spPr>
            <p:txBody>
              <a:bodyPr wrap="square" rtlCol="0">
                <a:spAutoFit/>
              </a:bodyPr>
              <a:lstStyle/>
              <a:p>
                <a:pPr algn="ctr"/>
                <a:r>
                  <a:rPr lang="en-US" sz="2500" b="1" dirty="0">
                    <a:latin typeface="Lato" panose="020F0502020204030203" pitchFamily="34" charset="0"/>
                    <a:ea typeface="Lato" panose="020F0502020204030203" pitchFamily="34" charset="0"/>
                    <a:cs typeface="Lato" panose="020F0502020204030203" pitchFamily="34" charset="0"/>
                  </a:rPr>
                  <a:t>Corporate</a:t>
                </a:r>
              </a:p>
            </p:txBody>
          </p:sp>
          <p:sp>
            <p:nvSpPr>
              <p:cNvPr id="33" name="Rectangle 32">
                <a:extLst>
                  <a:ext uri="{FF2B5EF4-FFF2-40B4-BE49-F238E27FC236}">
                    <a16:creationId xmlns:a16="http://schemas.microsoft.com/office/drawing/2014/main" id="{4DDF1A4B-69A9-4972-9801-EB0426A7A47F}"/>
                  </a:ext>
                </a:extLst>
              </p:cNvPr>
              <p:cNvSpPr/>
              <p:nvPr/>
            </p:nvSpPr>
            <p:spPr>
              <a:xfrm>
                <a:off x="1436591" y="4362716"/>
                <a:ext cx="2729334" cy="1374735"/>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essentially unchanged. </a:t>
                </a:r>
              </a:p>
            </p:txBody>
          </p:sp>
        </p:grpSp>
      </p:grpSp>
      <p:grpSp>
        <p:nvGrpSpPr>
          <p:cNvPr id="39" name="Group 38">
            <a:extLst>
              <a:ext uri="{FF2B5EF4-FFF2-40B4-BE49-F238E27FC236}">
                <a16:creationId xmlns:a16="http://schemas.microsoft.com/office/drawing/2014/main" id="{069D6454-2194-4734-A727-11F977B1F0C2}"/>
              </a:ext>
            </a:extLst>
          </p:cNvPr>
          <p:cNvGrpSpPr/>
          <p:nvPr/>
        </p:nvGrpSpPr>
        <p:grpSpPr>
          <a:xfrm>
            <a:off x="4731334" y="2215243"/>
            <a:ext cx="2729334" cy="3522208"/>
            <a:chOff x="4774877" y="2215243"/>
            <a:chExt cx="2729334" cy="3522208"/>
          </a:xfrm>
        </p:grpSpPr>
        <p:grpSp>
          <p:nvGrpSpPr>
            <p:cNvPr id="32" name="Group 31">
              <a:extLst>
                <a:ext uri="{FF2B5EF4-FFF2-40B4-BE49-F238E27FC236}">
                  <a16:creationId xmlns:a16="http://schemas.microsoft.com/office/drawing/2014/main" id="{695DD075-B52F-4B34-9D9F-F17E68BF1CF5}"/>
                </a:ext>
              </a:extLst>
            </p:cNvPr>
            <p:cNvGrpSpPr/>
            <p:nvPr/>
          </p:nvGrpSpPr>
          <p:grpSpPr>
            <a:xfrm>
              <a:off x="5421087" y="2215243"/>
              <a:ext cx="1436914" cy="1436914"/>
              <a:chOff x="5377543" y="2215243"/>
              <a:chExt cx="1436914" cy="1436914"/>
            </a:xfrm>
          </p:grpSpPr>
          <p:sp>
            <p:nvSpPr>
              <p:cNvPr id="16" name="Oval 15">
                <a:extLst>
                  <a:ext uri="{FF2B5EF4-FFF2-40B4-BE49-F238E27FC236}">
                    <a16:creationId xmlns:a16="http://schemas.microsoft.com/office/drawing/2014/main" id="{0BD4CD11-3309-4F05-8124-BC0230244363}"/>
                  </a:ext>
                </a:extLst>
              </p:cNvPr>
              <p:cNvSpPr/>
              <p:nvPr/>
            </p:nvSpPr>
            <p:spPr>
              <a:xfrm>
                <a:off x="5377543" y="2215243"/>
                <a:ext cx="1436914" cy="1436914"/>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Freeform 8">
                <a:extLst>
                  <a:ext uri="{FF2B5EF4-FFF2-40B4-BE49-F238E27FC236}">
                    <a16:creationId xmlns:a16="http://schemas.microsoft.com/office/drawing/2014/main" id="{ED48B0F0-A680-4ECC-8319-AA050CB6153F}"/>
                  </a:ext>
                </a:extLst>
              </p:cNvPr>
              <p:cNvSpPr>
                <a:spLocks noEditPoints="1"/>
              </p:cNvSpPr>
              <p:nvPr/>
            </p:nvSpPr>
            <p:spPr bwMode="auto">
              <a:xfrm>
                <a:off x="5824262" y="2679404"/>
                <a:ext cx="543476" cy="508592"/>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13" name="Group 12">
              <a:extLst>
                <a:ext uri="{FF2B5EF4-FFF2-40B4-BE49-F238E27FC236}">
                  <a16:creationId xmlns:a16="http://schemas.microsoft.com/office/drawing/2014/main" id="{71448C07-B061-4324-9313-4DF345537C79}"/>
                </a:ext>
              </a:extLst>
            </p:cNvPr>
            <p:cNvGrpSpPr/>
            <p:nvPr/>
          </p:nvGrpSpPr>
          <p:grpSpPr>
            <a:xfrm>
              <a:off x="4774877" y="3864572"/>
              <a:ext cx="2729334" cy="1872879"/>
              <a:chOff x="4774877" y="3864572"/>
              <a:chExt cx="2729334" cy="1872879"/>
            </a:xfrm>
          </p:grpSpPr>
          <p:sp>
            <p:nvSpPr>
              <p:cNvPr id="20" name="TextBox 19">
                <a:extLst>
                  <a:ext uri="{FF2B5EF4-FFF2-40B4-BE49-F238E27FC236}">
                    <a16:creationId xmlns:a16="http://schemas.microsoft.com/office/drawing/2014/main" id="{D53C1000-2B8E-4C2B-9F31-9F4F34B690BF}"/>
                  </a:ext>
                </a:extLst>
              </p:cNvPr>
              <p:cNvSpPr txBox="1"/>
              <p:nvPr/>
            </p:nvSpPr>
            <p:spPr>
              <a:xfrm>
                <a:off x="5190860" y="3864572"/>
                <a:ext cx="1897369" cy="477054"/>
              </a:xfrm>
              <a:prstGeom prst="rect">
                <a:avLst/>
              </a:prstGeom>
              <a:noFill/>
            </p:spPr>
            <p:txBody>
              <a:bodyPr wrap="square" rtlCol="0">
                <a:spAutoFit/>
              </a:bodyPr>
              <a:lstStyle/>
              <a:p>
                <a:pPr algn="ctr"/>
                <a:r>
                  <a:rPr lang="en-US" sz="2500" b="1" dirty="0">
                    <a:latin typeface="Lato" panose="020F0502020204030203" pitchFamily="34" charset="0"/>
                    <a:ea typeface="Lato" panose="020F0502020204030203" pitchFamily="34" charset="0"/>
                    <a:cs typeface="Lato" panose="020F0502020204030203" pitchFamily="34" charset="0"/>
                  </a:rPr>
                  <a:t>Charities</a:t>
                </a:r>
              </a:p>
            </p:txBody>
          </p:sp>
          <p:sp>
            <p:nvSpPr>
              <p:cNvPr id="37" name="Rectangle 36">
                <a:extLst>
                  <a:ext uri="{FF2B5EF4-FFF2-40B4-BE49-F238E27FC236}">
                    <a16:creationId xmlns:a16="http://schemas.microsoft.com/office/drawing/2014/main" id="{9660F19A-6BBB-44EB-B276-9DE4A15C053F}"/>
                  </a:ext>
                </a:extLst>
              </p:cNvPr>
              <p:cNvSpPr/>
              <p:nvPr/>
            </p:nvSpPr>
            <p:spPr>
              <a:xfrm>
                <a:off x="4774877" y="4362716"/>
                <a:ext cx="2729334" cy="1374735"/>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essentially unchanged. </a:t>
                </a:r>
              </a:p>
            </p:txBody>
          </p:sp>
        </p:grpSp>
      </p:grpSp>
      <p:grpSp>
        <p:nvGrpSpPr>
          <p:cNvPr id="19" name="Group 18">
            <a:extLst>
              <a:ext uri="{FF2B5EF4-FFF2-40B4-BE49-F238E27FC236}">
                <a16:creationId xmlns:a16="http://schemas.microsoft.com/office/drawing/2014/main" id="{9C1D8AC9-D815-4059-AD15-BF189B8F0413}"/>
              </a:ext>
            </a:extLst>
          </p:cNvPr>
          <p:cNvGrpSpPr/>
          <p:nvPr/>
        </p:nvGrpSpPr>
        <p:grpSpPr>
          <a:xfrm>
            <a:off x="8108534" y="2215243"/>
            <a:ext cx="2729334" cy="3522208"/>
            <a:chOff x="8190992" y="2215243"/>
            <a:chExt cx="2729334" cy="3522208"/>
          </a:xfrm>
        </p:grpSpPr>
        <p:grpSp>
          <p:nvGrpSpPr>
            <p:cNvPr id="15" name="Group 14">
              <a:extLst>
                <a:ext uri="{FF2B5EF4-FFF2-40B4-BE49-F238E27FC236}">
                  <a16:creationId xmlns:a16="http://schemas.microsoft.com/office/drawing/2014/main" id="{C216CA4A-DD33-4335-8E0A-A21EC3E38928}"/>
                </a:ext>
              </a:extLst>
            </p:cNvPr>
            <p:cNvGrpSpPr/>
            <p:nvPr/>
          </p:nvGrpSpPr>
          <p:grpSpPr>
            <a:xfrm>
              <a:off x="8837202" y="2215243"/>
              <a:ext cx="1436914" cy="1436914"/>
              <a:chOff x="8672285" y="2215243"/>
              <a:chExt cx="1436914" cy="1436914"/>
            </a:xfrm>
          </p:grpSpPr>
          <p:sp>
            <p:nvSpPr>
              <p:cNvPr id="17" name="Oval 16">
                <a:extLst>
                  <a:ext uri="{FF2B5EF4-FFF2-40B4-BE49-F238E27FC236}">
                    <a16:creationId xmlns:a16="http://schemas.microsoft.com/office/drawing/2014/main" id="{94F4DA0C-2109-412E-B0C0-B17277EBB749}"/>
                  </a:ext>
                </a:extLst>
              </p:cNvPr>
              <p:cNvSpPr/>
              <p:nvPr/>
            </p:nvSpPr>
            <p:spPr>
              <a:xfrm>
                <a:off x="8672285" y="2215243"/>
                <a:ext cx="1436914" cy="1436914"/>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Freeform 9">
                <a:extLst>
                  <a:ext uri="{FF2B5EF4-FFF2-40B4-BE49-F238E27FC236}">
                    <a16:creationId xmlns:a16="http://schemas.microsoft.com/office/drawing/2014/main" id="{F05880A5-FB61-4F2F-B23A-37E1DAFB9373}"/>
                  </a:ext>
                </a:extLst>
              </p:cNvPr>
              <p:cNvSpPr>
                <a:spLocks noEditPoints="1"/>
              </p:cNvSpPr>
              <p:nvPr/>
            </p:nvSpPr>
            <p:spPr bwMode="auto">
              <a:xfrm>
                <a:off x="9121758" y="2658290"/>
                <a:ext cx="537969" cy="550820"/>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14" name="Group 13">
              <a:extLst>
                <a:ext uri="{FF2B5EF4-FFF2-40B4-BE49-F238E27FC236}">
                  <a16:creationId xmlns:a16="http://schemas.microsoft.com/office/drawing/2014/main" id="{48CD0433-FCFF-485C-BC24-2A9AFFA1BBB4}"/>
                </a:ext>
              </a:extLst>
            </p:cNvPr>
            <p:cNvGrpSpPr/>
            <p:nvPr/>
          </p:nvGrpSpPr>
          <p:grpSpPr>
            <a:xfrm>
              <a:off x="8190992" y="3864572"/>
              <a:ext cx="2729334" cy="1872879"/>
              <a:chOff x="8190992" y="3864572"/>
              <a:chExt cx="2729334" cy="1872879"/>
            </a:xfrm>
          </p:grpSpPr>
          <p:sp>
            <p:nvSpPr>
              <p:cNvPr id="23" name="TextBox 22">
                <a:extLst>
                  <a:ext uri="{FF2B5EF4-FFF2-40B4-BE49-F238E27FC236}">
                    <a16:creationId xmlns:a16="http://schemas.microsoft.com/office/drawing/2014/main" id="{FD66B2BF-E725-49EC-8BE8-178E8190B7AD}"/>
                  </a:ext>
                </a:extLst>
              </p:cNvPr>
              <p:cNvSpPr txBox="1"/>
              <p:nvPr/>
            </p:nvSpPr>
            <p:spPr>
              <a:xfrm>
                <a:off x="8350251" y="3864572"/>
                <a:ext cx="2410817" cy="477054"/>
              </a:xfrm>
              <a:prstGeom prst="rect">
                <a:avLst/>
              </a:prstGeom>
              <a:noFill/>
            </p:spPr>
            <p:txBody>
              <a:bodyPr wrap="square" rtlCol="0">
                <a:spAutoFit/>
              </a:bodyPr>
              <a:lstStyle/>
              <a:p>
                <a:pPr algn="ctr"/>
                <a:r>
                  <a:rPr lang="en-US" sz="2500" b="1" dirty="0">
                    <a:latin typeface="Lato" panose="020F0502020204030203" pitchFamily="34" charset="0"/>
                    <a:ea typeface="Lato" panose="020F0502020204030203" pitchFamily="34" charset="0"/>
                    <a:cs typeface="Lato" panose="020F0502020204030203" pitchFamily="34" charset="0"/>
                  </a:rPr>
                  <a:t>Healthcare</a:t>
                </a:r>
              </a:p>
            </p:txBody>
          </p:sp>
          <p:sp>
            <p:nvSpPr>
              <p:cNvPr id="38" name="Rectangle 37">
                <a:extLst>
                  <a:ext uri="{FF2B5EF4-FFF2-40B4-BE49-F238E27FC236}">
                    <a16:creationId xmlns:a16="http://schemas.microsoft.com/office/drawing/2014/main" id="{C2B97718-5CA7-4E9F-AB3D-9383D8259CAD}"/>
                  </a:ext>
                </a:extLst>
              </p:cNvPr>
              <p:cNvSpPr/>
              <p:nvPr/>
            </p:nvSpPr>
            <p:spPr>
              <a:xfrm>
                <a:off x="8190992" y="4362716"/>
                <a:ext cx="2729334" cy="1374735"/>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essentially unchanged. </a:t>
                </a:r>
              </a:p>
            </p:txBody>
          </p:sp>
        </p:grpSp>
      </p:grpSp>
      <p:cxnSp>
        <p:nvCxnSpPr>
          <p:cNvPr id="48" name="Straight Connector 47">
            <a:extLst>
              <a:ext uri="{FF2B5EF4-FFF2-40B4-BE49-F238E27FC236}">
                <a16:creationId xmlns:a16="http://schemas.microsoft.com/office/drawing/2014/main" id="{ADAC6E36-4DFC-4F85-BD97-2CC21D7E4492}"/>
              </a:ext>
            </a:extLst>
          </p:cNvPr>
          <p:cNvCxnSpPr>
            <a:cxnSpLocks/>
          </p:cNvCxnSpPr>
          <p:nvPr/>
        </p:nvCxnSpPr>
        <p:spPr>
          <a:xfrm>
            <a:off x="4407401" y="2185359"/>
            <a:ext cx="0" cy="3552092"/>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cxnSp>
        <p:nvCxnSpPr>
          <p:cNvPr id="51" name="Straight Connector 50">
            <a:extLst>
              <a:ext uri="{FF2B5EF4-FFF2-40B4-BE49-F238E27FC236}">
                <a16:creationId xmlns:a16="http://schemas.microsoft.com/office/drawing/2014/main" id="{9DA07EE4-A045-44B0-B82E-1D5DA6E07B33}"/>
              </a:ext>
            </a:extLst>
          </p:cNvPr>
          <p:cNvCxnSpPr>
            <a:cxnSpLocks/>
          </p:cNvCxnSpPr>
          <p:nvPr/>
        </p:nvCxnSpPr>
        <p:spPr>
          <a:xfrm>
            <a:off x="7784601" y="2185359"/>
            <a:ext cx="0" cy="3552092"/>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2296177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5</a:t>
            </a:fld>
            <a:endParaRPr lang="en-US" dirty="0"/>
          </a:p>
        </p:txBody>
      </p:sp>
      <p:sp>
        <p:nvSpPr>
          <p:cNvPr id="2" name="Title 1">
            <a:extLst>
              <a:ext uri="{FF2B5EF4-FFF2-40B4-BE49-F238E27FC236}">
                <a16:creationId xmlns:a16="http://schemas.microsoft.com/office/drawing/2014/main" id="{D63AC000-308F-4EB9-ACF2-BC4FDF11700A}"/>
              </a:ext>
            </a:extLst>
          </p:cNvPr>
          <p:cNvSpPr>
            <a:spLocks noGrp="1"/>
          </p:cNvSpPr>
          <p:nvPr>
            <p:ph type="title" idx="4294967295"/>
          </p:nvPr>
        </p:nvSpPr>
        <p:spPr>
          <a:xfrm>
            <a:off x="838200" y="481013"/>
            <a:ext cx="10515600" cy="679450"/>
          </a:xfrm>
        </p:spPr>
        <p:txBody>
          <a:bodyPr/>
          <a:lstStyle/>
          <a:p>
            <a:r>
              <a:rPr lang="en-US" b="1" dirty="0"/>
              <a:t>About us</a:t>
            </a:r>
          </a:p>
        </p:txBody>
      </p:sp>
      <p:sp>
        <p:nvSpPr>
          <p:cNvPr id="4" name="Subtitle 3">
            <a:extLst>
              <a:ext uri="{FF2B5EF4-FFF2-40B4-BE49-F238E27FC236}">
                <a16:creationId xmlns:a16="http://schemas.microsoft.com/office/drawing/2014/main" id="{DEFAD895-5405-4C4C-82BC-9393BB4EFEA6}"/>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3" name="Oval 22">
            <a:extLst>
              <a:ext uri="{FF2B5EF4-FFF2-40B4-BE49-F238E27FC236}">
                <a16:creationId xmlns:a16="http://schemas.microsoft.com/office/drawing/2014/main" id="{8EEF6730-B80C-4039-A7FA-2FBF547B7A4D}"/>
              </a:ext>
            </a:extLst>
          </p:cNvPr>
          <p:cNvSpPr/>
          <p:nvPr/>
        </p:nvSpPr>
        <p:spPr>
          <a:xfrm>
            <a:off x="838200" y="2051504"/>
            <a:ext cx="540658" cy="540656"/>
          </a:xfrm>
          <a:prstGeom prst="ellipse">
            <a:avLst/>
          </a:prstGeom>
          <a:noFill/>
          <a:ln>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TextBox 23">
            <a:extLst>
              <a:ext uri="{FF2B5EF4-FFF2-40B4-BE49-F238E27FC236}">
                <a16:creationId xmlns:a16="http://schemas.microsoft.com/office/drawing/2014/main" id="{02B66C88-C052-4983-993E-E6620661F023}"/>
              </a:ext>
            </a:extLst>
          </p:cNvPr>
          <p:cNvSpPr txBox="1"/>
          <p:nvPr/>
        </p:nvSpPr>
        <p:spPr>
          <a:xfrm>
            <a:off x="883556" y="2121776"/>
            <a:ext cx="449944" cy="400110"/>
          </a:xfrm>
          <a:prstGeom prst="rect">
            <a:avLst/>
          </a:prstGeom>
          <a:noFill/>
        </p:spPr>
        <p:txBody>
          <a:bodyPr wrap="square" rtlCol="0">
            <a:spAutoFit/>
          </a:bodyPr>
          <a:lstStyle/>
          <a:p>
            <a:pPr algn="ctr"/>
            <a:r>
              <a:rPr lang="en-US" sz="2000" dirty="0">
                <a:solidFill>
                  <a:schemeClr val="accent3"/>
                </a:solidFill>
                <a:latin typeface="Lato" panose="020F0502020204030203" pitchFamily="34" charset="0"/>
                <a:ea typeface="Lato" panose="020F0502020204030203" pitchFamily="34" charset="0"/>
                <a:cs typeface="Lato" panose="020F0502020204030203" pitchFamily="34" charset="0"/>
              </a:rPr>
              <a:t>1</a:t>
            </a:r>
          </a:p>
        </p:txBody>
      </p:sp>
      <p:sp>
        <p:nvSpPr>
          <p:cNvPr id="25" name="Rectangle 9">
            <a:extLst>
              <a:ext uri="{FF2B5EF4-FFF2-40B4-BE49-F238E27FC236}">
                <a16:creationId xmlns:a16="http://schemas.microsoft.com/office/drawing/2014/main" id="{7CACDEBF-6CC4-4FD3-B9B1-BC3E3CA78A44}"/>
              </a:ext>
            </a:extLst>
          </p:cNvPr>
          <p:cNvSpPr>
            <a:spLocks/>
          </p:cNvSpPr>
          <p:nvPr/>
        </p:nvSpPr>
        <p:spPr bwMode="auto">
          <a:xfrm>
            <a:off x="1549504" y="2103145"/>
            <a:ext cx="2105816"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sp>
        <p:nvSpPr>
          <p:cNvPr id="26" name="Oval 25">
            <a:extLst>
              <a:ext uri="{FF2B5EF4-FFF2-40B4-BE49-F238E27FC236}">
                <a16:creationId xmlns:a16="http://schemas.microsoft.com/office/drawing/2014/main" id="{D650A2B5-67AA-4F5D-807A-1E605583549D}"/>
              </a:ext>
            </a:extLst>
          </p:cNvPr>
          <p:cNvSpPr/>
          <p:nvPr/>
        </p:nvSpPr>
        <p:spPr>
          <a:xfrm>
            <a:off x="4634709" y="2051504"/>
            <a:ext cx="540658" cy="540656"/>
          </a:xfrm>
          <a:prstGeom prst="ellipse">
            <a:avLst/>
          </a:prstGeom>
          <a:noFill/>
          <a:ln>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TextBox 27">
            <a:extLst>
              <a:ext uri="{FF2B5EF4-FFF2-40B4-BE49-F238E27FC236}">
                <a16:creationId xmlns:a16="http://schemas.microsoft.com/office/drawing/2014/main" id="{DEBDCC99-5CB5-44A5-9A58-108C4F1E4EF4}"/>
              </a:ext>
            </a:extLst>
          </p:cNvPr>
          <p:cNvSpPr txBox="1"/>
          <p:nvPr/>
        </p:nvSpPr>
        <p:spPr>
          <a:xfrm>
            <a:off x="4680065" y="2121776"/>
            <a:ext cx="449944" cy="400110"/>
          </a:xfrm>
          <a:prstGeom prst="rect">
            <a:avLst/>
          </a:prstGeom>
          <a:noFill/>
        </p:spPr>
        <p:txBody>
          <a:bodyPr wrap="square" rtlCol="0">
            <a:spAutoFit/>
          </a:bodyPr>
          <a:lstStyle/>
          <a:p>
            <a:pPr algn="ctr"/>
            <a:r>
              <a:rPr lang="en-US" sz="2000" dirty="0">
                <a:solidFill>
                  <a:schemeClr val="accent4"/>
                </a:solidFill>
                <a:latin typeface="Lato" panose="020F0502020204030203" pitchFamily="34" charset="0"/>
                <a:ea typeface="Lato" panose="020F0502020204030203" pitchFamily="34" charset="0"/>
                <a:cs typeface="Lato" panose="020F0502020204030203" pitchFamily="34" charset="0"/>
              </a:rPr>
              <a:t>2</a:t>
            </a:r>
          </a:p>
        </p:txBody>
      </p:sp>
      <p:sp>
        <p:nvSpPr>
          <p:cNvPr id="29" name="Rectangle 9">
            <a:extLst>
              <a:ext uri="{FF2B5EF4-FFF2-40B4-BE49-F238E27FC236}">
                <a16:creationId xmlns:a16="http://schemas.microsoft.com/office/drawing/2014/main" id="{D6692B31-E913-410F-8AD7-98DD488528AE}"/>
              </a:ext>
            </a:extLst>
          </p:cNvPr>
          <p:cNvSpPr>
            <a:spLocks/>
          </p:cNvSpPr>
          <p:nvPr/>
        </p:nvSpPr>
        <p:spPr bwMode="auto">
          <a:xfrm>
            <a:off x="5346012" y="2103145"/>
            <a:ext cx="2113307"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sp>
        <p:nvSpPr>
          <p:cNvPr id="30" name="Oval 29">
            <a:extLst>
              <a:ext uri="{FF2B5EF4-FFF2-40B4-BE49-F238E27FC236}">
                <a16:creationId xmlns:a16="http://schemas.microsoft.com/office/drawing/2014/main" id="{B69CE102-1A9B-4DE0-B801-DA8F56BDDFB0}"/>
              </a:ext>
            </a:extLst>
          </p:cNvPr>
          <p:cNvSpPr/>
          <p:nvPr/>
        </p:nvSpPr>
        <p:spPr>
          <a:xfrm>
            <a:off x="8438708" y="2051504"/>
            <a:ext cx="540658" cy="540656"/>
          </a:xfrm>
          <a:prstGeom prst="ellipse">
            <a:avLst/>
          </a:prstGeom>
          <a:noFill/>
          <a:ln>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a:extLst>
              <a:ext uri="{FF2B5EF4-FFF2-40B4-BE49-F238E27FC236}">
                <a16:creationId xmlns:a16="http://schemas.microsoft.com/office/drawing/2014/main" id="{0C77BE98-FC00-4DC4-8B89-456F07DEA9C4}"/>
              </a:ext>
            </a:extLst>
          </p:cNvPr>
          <p:cNvSpPr txBox="1"/>
          <p:nvPr/>
        </p:nvSpPr>
        <p:spPr>
          <a:xfrm>
            <a:off x="8484064" y="2121776"/>
            <a:ext cx="449944" cy="400110"/>
          </a:xfrm>
          <a:prstGeom prst="rect">
            <a:avLst/>
          </a:prstGeom>
          <a:noFill/>
        </p:spPr>
        <p:txBody>
          <a:bodyPr wrap="square" rtlCol="0">
            <a:spAutoFit/>
          </a:bodyPr>
          <a:lstStyle/>
          <a:p>
            <a:pPr algn="ctr"/>
            <a:r>
              <a:rPr lang="en-US" sz="2000" dirty="0">
                <a:solidFill>
                  <a:schemeClr val="accent5"/>
                </a:solidFill>
                <a:latin typeface="Lato" panose="020F0502020204030203" pitchFamily="34" charset="0"/>
                <a:ea typeface="Lato" panose="020F0502020204030203" pitchFamily="34" charset="0"/>
                <a:cs typeface="Lato" panose="020F0502020204030203" pitchFamily="34" charset="0"/>
              </a:rPr>
              <a:t>3</a:t>
            </a:r>
          </a:p>
        </p:txBody>
      </p:sp>
      <p:sp>
        <p:nvSpPr>
          <p:cNvPr id="32" name="Rectangle 9">
            <a:extLst>
              <a:ext uri="{FF2B5EF4-FFF2-40B4-BE49-F238E27FC236}">
                <a16:creationId xmlns:a16="http://schemas.microsoft.com/office/drawing/2014/main" id="{0992B04C-9E27-4AE7-9379-5042323F048B}"/>
              </a:ext>
            </a:extLst>
          </p:cNvPr>
          <p:cNvSpPr>
            <a:spLocks/>
          </p:cNvSpPr>
          <p:nvPr/>
        </p:nvSpPr>
        <p:spPr bwMode="auto">
          <a:xfrm>
            <a:off x="9150011" y="2103145"/>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sp>
        <p:nvSpPr>
          <p:cNvPr id="33" name="Rectangle 32">
            <a:extLst>
              <a:ext uri="{FF2B5EF4-FFF2-40B4-BE49-F238E27FC236}">
                <a16:creationId xmlns:a16="http://schemas.microsoft.com/office/drawing/2014/main" id="{B542A6CA-0012-457A-8503-47528D8CAD0B}"/>
              </a:ext>
            </a:extLst>
          </p:cNvPr>
          <p:cNvSpPr/>
          <p:nvPr/>
        </p:nvSpPr>
        <p:spPr>
          <a:xfrm>
            <a:off x="1299029" y="5629221"/>
            <a:ext cx="9593943" cy="605294"/>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centuries, but also the leap into electronic typesetting, remaining essentially unchanged. </a:t>
            </a:r>
          </a:p>
        </p:txBody>
      </p:sp>
      <p:sp>
        <p:nvSpPr>
          <p:cNvPr id="5" name="Picture Placeholder 4">
            <a:extLst>
              <a:ext uri="{FF2B5EF4-FFF2-40B4-BE49-F238E27FC236}">
                <a16:creationId xmlns:a16="http://schemas.microsoft.com/office/drawing/2014/main" id="{139F69DC-C8C2-42B1-963B-F572F8B568BA}"/>
              </a:ext>
            </a:extLst>
          </p:cNvPr>
          <p:cNvSpPr>
            <a:spLocks noGrp="1"/>
          </p:cNvSpPr>
          <p:nvPr>
            <p:ph type="pic" sz="quarter" idx="158"/>
          </p:nvPr>
        </p:nvSpPr>
        <p:spPr/>
      </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3" name="Rectangle 52">
            <a:extLst>
              <a:ext uri="{FF2B5EF4-FFF2-40B4-BE49-F238E27FC236}">
                <a16:creationId xmlns:a16="http://schemas.microsoft.com/office/drawing/2014/main" id="{2CAA82FB-B0F0-4B5A-8723-A197D0FBDE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6</a:t>
            </a:fld>
            <a:endParaRPr lang="en-US"/>
          </a:p>
        </p:txBody>
      </p:sp>
      <p:sp>
        <p:nvSpPr>
          <p:cNvPr id="4" name="Title 3">
            <a:extLst>
              <a:ext uri="{FF2B5EF4-FFF2-40B4-BE49-F238E27FC236}">
                <a16:creationId xmlns:a16="http://schemas.microsoft.com/office/drawing/2014/main" id="{C721F645-FBF2-49D5-9383-279D53AB0013}"/>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5" name="Subtitle 4">
            <a:extLst>
              <a:ext uri="{FF2B5EF4-FFF2-40B4-BE49-F238E27FC236}">
                <a16:creationId xmlns:a16="http://schemas.microsoft.com/office/drawing/2014/main" id="{D7EC4D49-0AC5-4E48-A84B-F4128B322BEC}"/>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8" name="Rectangle 27">
            <a:extLst>
              <a:ext uri="{FF2B5EF4-FFF2-40B4-BE49-F238E27FC236}">
                <a16:creationId xmlns:a16="http://schemas.microsoft.com/office/drawing/2014/main" id="{3C859679-54FE-438D-9569-B100784E5FC3}"/>
              </a:ext>
            </a:extLst>
          </p:cNvPr>
          <p:cNvSpPr/>
          <p:nvPr/>
        </p:nvSpPr>
        <p:spPr>
          <a:xfrm>
            <a:off x="5936566" y="2033588"/>
            <a:ext cx="6255434" cy="3072983"/>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6">
            <a:extLst>
              <a:ext uri="{FF2B5EF4-FFF2-40B4-BE49-F238E27FC236}">
                <a16:creationId xmlns:a16="http://schemas.microsoft.com/office/drawing/2014/main" id="{CE57C0BF-CA1E-4686-AEAB-03C2FD9349F3}"/>
              </a:ext>
            </a:extLst>
          </p:cNvPr>
          <p:cNvGrpSpPr/>
          <p:nvPr/>
        </p:nvGrpSpPr>
        <p:grpSpPr>
          <a:xfrm>
            <a:off x="838200" y="5596826"/>
            <a:ext cx="10515600" cy="540656"/>
            <a:chOff x="838200" y="2051504"/>
            <a:chExt cx="10515600" cy="540656"/>
          </a:xfrm>
        </p:grpSpPr>
        <p:sp>
          <p:nvSpPr>
            <p:cNvPr id="29" name="Oval 28">
              <a:extLst>
                <a:ext uri="{FF2B5EF4-FFF2-40B4-BE49-F238E27FC236}">
                  <a16:creationId xmlns:a16="http://schemas.microsoft.com/office/drawing/2014/main" id="{3BDB76E8-5AD7-42AB-8F9F-0C0ED8EF51FD}"/>
                </a:ext>
              </a:extLst>
            </p:cNvPr>
            <p:cNvSpPr/>
            <p:nvPr/>
          </p:nvSpPr>
          <p:spPr>
            <a:xfrm>
              <a:off x="838200" y="2051504"/>
              <a:ext cx="540658" cy="540656"/>
            </a:xfrm>
            <a:prstGeom prst="ellipse">
              <a:avLst/>
            </a:prstGeom>
            <a:noFill/>
            <a:ln>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TextBox 29">
              <a:extLst>
                <a:ext uri="{FF2B5EF4-FFF2-40B4-BE49-F238E27FC236}">
                  <a16:creationId xmlns:a16="http://schemas.microsoft.com/office/drawing/2014/main" id="{B6B0BD25-1A51-4C9D-B18C-72DC933FB7A5}"/>
                </a:ext>
              </a:extLst>
            </p:cNvPr>
            <p:cNvSpPr txBox="1"/>
            <p:nvPr/>
          </p:nvSpPr>
          <p:spPr>
            <a:xfrm>
              <a:off x="883556" y="2121776"/>
              <a:ext cx="449944" cy="400110"/>
            </a:xfrm>
            <a:prstGeom prst="rect">
              <a:avLst/>
            </a:prstGeom>
            <a:noFill/>
          </p:spPr>
          <p:txBody>
            <a:bodyPr wrap="square" rtlCol="0">
              <a:spAutoFit/>
            </a:bodyPr>
            <a:lstStyle/>
            <a:p>
              <a:pPr algn="ctr"/>
              <a:r>
                <a:rPr lang="en-US" sz="2000" dirty="0">
                  <a:solidFill>
                    <a:schemeClr val="accent3"/>
                  </a:solidFill>
                  <a:latin typeface="Lato" panose="020F0502020204030203" pitchFamily="34" charset="0"/>
                  <a:ea typeface="Lato" panose="020F0502020204030203" pitchFamily="34" charset="0"/>
                  <a:cs typeface="Lato" panose="020F0502020204030203" pitchFamily="34" charset="0"/>
                </a:rPr>
                <a:t>1</a:t>
              </a:r>
            </a:p>
          </p:txBody>
        </p:sp>
        <p:sp>
          <p:nvSpPr>
            <p:cNvPr id="31" name="Rectangle 9">
              <a:extLst>
                <a:ext uri="{FF2B5EF4-FFF2-40B4-BE49-F238E27FC236}">
                  <a16:creationId xmlns:a16="http://schemas.microsoft.com/office/drawing/2014/main" id="{3FADB37E-D044-4998-BDA1-AB8F2E100C61}"/>
                </a:ext>
              </a:extLst>
            </p:cNvPr>
            <p:cNvSpPr>
              <a:spLocks/>
            </p:cNvSpPr>
            <p:nvPr/>
          </p:nvSpPr>
          <p:spPr bwMode="auto">
            <a:xfrm>
              <a:off x="1549504" y="2103145"/>
              <a:ext cx="2105816"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sp>
          <p:nvSpPr>
            <p:cNvPr id="34" name="Oval 33">
              <a:extLst>
                <a:ext uri="{FF2B5EF4-FFF2-40B4-BE49-F238E27FC236}">
                  <a16:creationId xmlns:a16="http://schemas.microsoft.com/office/drawing/2014/main" id="{ED9C4496-6D96-4CA7-A41E-580030A22B7A}"/>
                </a:ext>
              </a:extLst>
            </p:cNvPr>
            <p:cNvSpPr/>
            <p:nvPr/>
          </p:nvSpPr>
          <p:spPr>
            <a:xfrm>
              <a:off x="4634709" y="2051504"/>
              <a:ext cx="540658" cy="540656"/>
            </a:xfrm>
            <a:prstGeom prst="ellipse">
              <a:avLst/>
            </a:prstGeom>
            <a:noFill/>
            <a:ln>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TextBox 40">
              <a:extLst>
                <a:ext uri="{FF2B5EF4-FFF2-40B4-BE49-F238E27FC236}">
                  <a16:creationId xmlns:a16="http://schemas.microsoft.com/office/drawing/2014/main" id="{862AE5C1-291A-44C2-87D3-6F0F668FAD44}"/>
                </a:ext>
              </a:extLst>
            </p:cNvPr>
            <p:cNvSpPr txBox="1"/>
            <p:nvPr/>
          </p:nvSpPr>
          <p:spPr>
            <a:xfrm>
              <a:off x="4680065" y="2121776"/>
              <a:ext cx="449944" cy="400110"/>
            </a:xfrm>
            <a:prstGeom prst="rect">
              <a:avLst/>
            </a:prstGeom>
            <a:noFill/>
          </p:spPr>
          <p:txBody>
            <a:bodyPr wrap="square" rtlCol="0">
              <a:spAutoFit/>
            </a:bodyPr>
            <a:lstStyle/>
            <a:p>
              <a:pPr algn="ctr"/>
              <a:r>
                <a:rPr lang="en-US" sz="2000" dirty="0">
                  <a:solidFill>
                    <a:schemeClr val="accent4"/>
                  </a:solidFill>
                  <a:latin typeface="Lato" panose="020F0502020204030203" pitchFamily="34" charset="0"/>
                  <a:ea typeface="Lato" panose="020F0502020204030203" pitchFamily="34" charset="0"/>
                  <a:cs typeface="Lato" panose="020F0502020204030203" pitchFamily="34" charset="0"/>
                </a:rPr>
                <a:t>2</a:t>
              </a:r>
            </a:p>
          </p:txBody>
        </p:sp>
        <p:sp>
          <p:nvSpPr>
            <p:cNvPr id="42" name="Rectangle 9">
              <a:extLst>
                <a:ext uri="{FF2B5EF4-FFF2-40B4-BE49-F238E27FC236}">
                  <a16:creationId xmlns:a16="http://schemas.microsoft.com/office/drawing/2014/main" id="{4FCA58A2-4A95-4C4A-97E8-08AF77B63E93}"/>
                </a:ext>
              </a:extLst>
            </p:cNvPr>
            <p:cNvSpPr>
              <a:spLocks/>
            </p:cNvSpPr>
            <p:nvPr/>
          </p:nvSpPr>
          <p:spPr bwMode="auto">
            <a:xfrm>
              <a:off x="5346012" y="2103145"/>
              <a:ext cx="2113307"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sp>
          <p:nvSpPr>
            <p:cNvPr id="43" name="Oval 42">
              <a:extLst>
                <a:ext uri="{FF2B5EF4-FFF2-40B4-BE49-F238E27FC236}">
                  <a16:creationId xmlns:a16="http://schemas.microsoft.com/office/drawing/2014/main" id="{504A91C8-3FAD-4475-95BA-2148DADA6E51}"/>
                </a:ext>
              </a:extLst>
            </p:cNvPr>
            <p:cNvSpPr/>
            <p:nvPr/>
          </p:nvSpPr>
          <p:spPr>
            <a:xfrm>
              <a:off x="8438708" y="2051504"/>
              <a:ext cx="540658" cy="540656"/>
            </a:xfrm>
            <a:prstGeom prst="ellipse">
              <a:avLst/>
            </a:prstGeom>
            <a:noFill/>
            <a:ln>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TextBox 44">
              <a:extLst>
                <a:ext uri="{FF2B5EF4-FFF2-40B4-BE49-F238E27FC236}">
                  <a16:creationId xmlns:a16="http://schemas.microsoft.com/office/drawing/2014/main" id="{21AEC3EE-8979-419A-ABEC-D954172486DB}"/>
                </a:ext>
              </a:extLst>
            </p:cNvPr>
            <p:cNvSpPr txBox="1"/>
            <p:nvPr/>
          </p:nvSpPr>
          <p:spPr>
            <a:xfrm>
              <a:off x="8484064" y="2121776"/>
              <a:ext cx="449944" cy="400110"/>
            </a:xfrm>
            <a:prstGeom prst="rect">
              <a:avLst/>
            </a:prstGeom>
            <a:noFill/>
          </p:spPr>
          <p:txBody>
            <a:bodyPr wrap="square" rtlCol="0">
              <a:spAutoFit/>
            </a:bodyPr>
            <a:lstStyle/>
            <a:p>
              <a:pPr algn="ctr"/>
              <a:r>
                <a:rPr lang="en-US" sz="2000" dirty="0">
                  <a:solidFill>
                    <a:schemeClr val="accent5"/>
                  </a:solidFill>
                  <a:latin typeface="Lato" panose="020F0502020204030203" pitchFamily="34" charset="0"/>
                  <a:ea typeface="Lato" panose="020F0502020204030203" pitchFamily="34" charset="0"/>
                  <a:cs typeface="Lato" panose="020F0502020204030203" pitchFamily="34" charset="0"/>
                </a:rPr>
                <a:t>3</a:t>
              </a:r>
            </a:p>
          </p:txBody>
        </p:sp>
        <p:sp>
          <p:nvSpPr>
            <p:cNvPr id="47" name="Rectangle 9">
              <a:extLst>
                <a:ext uri="{FF2B5EF4-FFF2-40B4-BE49-F238E27FC236}">
                  <a16:creationId xmlns:a16="http://schemas.microsoft.com/office/drawing/2014/main" id="{EF80C009-8934-47B3-9DA0-6C46BE410EE4}"/>
                </a:ext>
              </a:extLst>
            </p:cNvPr>
            <p:cNvSpPr>
              <a:spLocks/>
            </p:cNvSpPr>
            <p:nvPr/>
          </p:nvSpPr>
          <p:spPr bwMode="auto">
            <a:xfrm>
              <a:off x="9150011" y="2103145"/>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grpSp>
      <p:sp>
        <p:nvSpPr>
          <p:cNvPr id="14" name="Rectangle 13">
            <a:extLst>
              <a:ext uri="{FF2B5EF4-FFF2-40B4-BE49-F238E27FC236}">
                <a16:creationId xmlns:a16="http://schemas.microsoft.com/office/drawing/2014/main" id="{26CDE1EE-BA14-47B1-9BEB-E71F9DF16707}"/>
              </a:ext>
            </a:extLst>
          </p:cNvPr>
          <p:cNvSpPr/>
          <p:nvPr/>
        </p:nvSpPr>
        <p:spPr>
          <a:xfrm>
            <a:off x="6414473" y="2497991"/>
            <a:ext cx="5299620" cy="2144177"/>
          </a:xfrm>
          <a:prstGeom prst="rect">
            <a:avLst/>
          </a:prstGeom>
        </p:spPr>
        <p:txBody>
          <a:bodyPr wrap="square">
            <a:spAutoFit/>
          </a:bodyPr>
          <a:lstStyle/>
          <a:p>
            <a:pP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popularised</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in the 1960s with the release of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Letraset</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sheets containing Lorem Ipsum passages, and more recently with desktop publishing software like Aldus PageMaker including versions of Lorem Ipsum.</a:t>
            </a:r>
          </a:p>
        </p:txBody>
      </p:sp>
      <p:sp>
        <p:nvSpPr>
          <p:cNvPr id="3" name="Picture Placeholder 2">
            <a:extLst>
              <a:ext uri="{FF2B5EF4-FFF2-40B4-BE49-F238E27FC236}">
                <a16:creationId xmlns:a16="http://schemas.microsoft.com/office/drawing/2014/main" id="{70E0B8B1-E2BC-4908-B03B-487F07FB8902}"/>
              </a:ext>
            </a:extLst>
          </p:cNvPr>
          <p:cNvSpPr>
            <a:spLocks noGrp="1"/>
          </p:cNvSpPr>
          <p:nvPr>
            <p:ph type="pic" sz="quarter" idx="158"/>
          </p:nvPr>
        </p:nvSpPr>
        <p:spPr/>
      </p:sp>
    </p:spTree>
    <p:extLst>
      <p:ext uri="{BB962C8B-B14F-4D97-AF65-F5344CB8AC3E}">
        <p14:creationId xmlns:p14="http://schemas.microsoft.com/office/powerpoint/2010/main" val="10543443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8" name="Rectangle 47">
            <a:extLst>
              <a:ext uri="{FF2B5EF4-FFF2-40B4-BE49-F238E27FC236}">
                <a16:creationId xmlns:a16="http://schemas.microsoft.com/office/drawing/2014/main" id="{988EC982-ADA0-4471-A499-60A72ABF42E1}"/>
              </a:ext>
            </a:extLst>
          </p:cNvPr>
          <p:cNvSpPr/>
          <p:nvPr/>
        </p:nvSpPr>
        <p:spPr>
          <a:xfrm>
            <a:off x="0" y="3828141"/>
            <a:ext cx="12192000" cy="1784868"/>
          </a:xfrm>
          <a:prstGeom prst="rect">
            <a:avLst/>
          </a:prstGeom>
          <a:solidFill>
            <a:schemeClr val="accent6">
              <a:alpha val="8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a:extLst>
              <a:ext uri="{FF2B5EF4-FFF2-40B4-BE49-F238E27FC236}">
                <a16:creationId xmlns:a16="http://schemas.microsoft.com/office/drawing/2014/main" id="{4C2881A2-A994-403C-AAA5-7946B6CCE14C}"/>
              </a:ext>
            </a:extLst>
          </p:cNvPr>
          <p:cNvSpPr/>
          <p:nvPr/>
        </p:nvSpPr>
        <p:spPr>
          <a:xfrm>
            <a:off x="0" y="1814513"/>
            <a:ext cx="12192000" cy="2063741"/>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F4F7368E-C6AD-4EB1-BDC4-429A8B386A5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7</a:t>
            </a:fld>
            <a:endParaRPr lang="en-US"/>
          </a:p>
        </p:txBody>
      </p:sp>
      <p:sp>
        <p:nvSpPr>
          <p:cNvPr id="11" name="Title 10">
            <a:extLst>
              <a:ext uri="{FF2B5EF4-FFF2-40B4-BE49-F238E27FC236}">
                <a16:creationId xmlns:a16="http://schemas.microsoft.com/office/drawing/2014/main" id="{A0620181-AD20-4551-907F-B25FDEE08870}"/>
              </a:ext>
            </a:extLst>
          </p:cNvPr>
          <p:cNvSpPr>
            <a:spLocks noGrp="1"/>
          </p:cNvSpPr>
          <p:nvPr>
            <p:ph type="title" idx="4294967295"/>
          </p:nvPr>
        </p:nvSpPr>
        <p:spPr>
          <a:xfrm>
            <a:off x="838200" y="481013"/>
            <a:ext cx="10515600" cy="679450"/>
          </a:xfrm>
        </p:spPr>
        <p:txBody>
          <a:bodyPr/>
          <a:lstStyle/>
          <a:p>
            <a:r>
              <a:rPr lang="en-US" b="1" dirty="0"/>
              <a:t>Our Services</a:t>
            </a:r>
            <a:endParaRPr lang="en-US" dirty="0"/>
          </a:p>
        </p:txBody>
      </p:sp>
      <p:sp>
        <p:nvSpPr>
          <p:cNvPr id="13" name="Subtitle 12">
            <a:extLst>
              <a:ext uri="{FF2B5EF4-FFF2-40B4-BE49-F238E27FC236}">
                <a16:creationId xmlns:a16="http://schemas.microsoft.com/office/drawing/2014/main" id="{B5E23F71-CFB1-42B5-B02C-9CAB94F9BE9C}"/>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22" name="Group 21">
            <a:extLst>
              <a:ext uri="{FF2B5EF4-FFF2-40B4-BE49-F238E27FC236}">
                <a16:creationId xmlns:a16="http://schemas.microsoft.com/office/drawing/2014/main" id="{638BE548-B295-4932-9364-C53463ECDD5B}"/>
              </a:ext>
            </a:extLst>
          </p:cNvPr>
          <p:cNvGrpSpPr/>
          <p:nvPr/>
        </p:nvGrpSpPr>
        <p:grpSpPr>
          <a:xfrm>
            <a:off x="838200" y="2576055"/>
            <a:ext cx="10515600" cy="540656"/>
            <a:chOff x="838200" y="2051504"/>
            <a:chExt cx="10515600" cy="540656"/>
          </a:xfrm>
        </p:grpSpPr>
        <p:sp>
          <p:nvSpPr>
            <p:cNvPr id="23" name="Oval 22">
              <a:extLst>
                <a:ext uri="{FF2B5EF4-FFF2-40B4-BE49-F238E27FC236}">
                  <a16:creationId xmlns:a16="http://schemas.microsoft.com/office/drawing/2014/main" id="{92FA2E53-4F4C-435C-ADEA-1512726CF07A}"/>
                </a:ext>
              </a:extLst>
            </p:cNvPr>
            <p:cNvSpPr/>
            <p:nvPr/>
          </p:nvSpPr>
          <p:spPr>
            <a:xfrm>
              <a:off x="838200" y="2051504"/>
              <a:ext cx="540658" cy="540656"/>
            </a:xfrm>
            <a:prstGeom prst="ellipse">
              <a:avLst/>
            </a:prstGeom>
            <a:noFill/>
            <a:ln>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TextBox 23">
              <a:extLst>
                <a:ext uri="{FF2B5EF4-FFF2-40B4-BE49-F238E27FC236}">
                  <a16:creationId xmlns:a16="http://schemas.microsoft.com/office/drawing/2014/main" id="{204BF4C2-93B0-4512-8981-FB5372242AAE}"/>
                </a:ext>
              </a:extLst>
            </p:cNvPr>
            <p:cNvSpPr txBox="1"/>
            <p:nvPr/>
          </p:nvSpPr>
          <p:spPr>
            <a:xfrm>
              <a:off x="883556" y="2121776"/>
              <a:ext cx="449944" cy="400110"/>
            </a:xfrm>
            <a:prstGeom prst="rect">
              <a:avLst/>
            </a:prstGeom>
            <a:noFill/>
          </p:spPr>
          <p:txBody>
            <a:bodyPr wrap="square" rtlCol="0">
              <a:spAutoFit/>
            </a:bodyPr>
            <a:lstStyle/>
            <a:p>
              <a:pPr algn="ctr"/>
              <a:r>
                <a:rPr lang="en-US" sz="2000" dirty="0">
                  <a:solidFill>
                    <a:schemeClr val="accent3"/>
                  </a:solidFill>
                  <a:latin typeface="Lato" panose="020F0502020204030203" pitchFamily="34" charset="0"/>
                  <a:ea typeface="Lato" panose="020F0502020204030203" pitchFamily="34" charset="0"/>
                  <a:cs typeface="Lato" panose="020F0502020204030203" pitchFamily="34" charset="0"/>
                </a:rPr>
                <a:t>1</a:t>
              </a:r>
            </a:p>
          </p:txBody>
        </p:sp>
        <p:sp>
          <p:nvSpPr>
            <p:cNvPr id="25" name="Rectangle 9">
              <a:extLst>
                <a:ext uri="{FF2B5EF4-FFF2-40B4-BE49-F238E27FC236}">
                  <a16:creationId xmlns:a16="http://schemas.microsoft.com/office/drawing/2014/main" id="{29E4F8CC-D632-4ECD-A557-3F1EEBD69943}"/>
                </a:ext>
              </a:extLst>
            </p:cNvPr>
            <p:cNvSpPr>
              <a:spLocks/>
            </p:cNvSpPr>
            <p:nvPr/>
          </p:nvSpPr>
          <p:spPr bwMode="auto">
            <a:xfrm>
              <a:off x="1549504" y="2103145"/>
              <a:ext cx="2105816"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sp>
          <p:nvSpPr>
            <p:cNvPr id="26" name="Oval 25">
              <a:extLst>
                <a:ext uri="{FF2B5EF4-FFF2-40B4-BE49-F238E27FC236}">
                  <a16:creationId xmlns:a16="http://schemas.microsoft.com/office/drawing/2014/main" id="{4C4CB9B8-AA6F-433F-A61B-7A6F4FDE9425}"/>
                </a:ext>
              </a:extLst>
            </p:cNvPr>
            <p:cNvSpPr/>
            <p:nvPr/>
          </p:nvSpPr>
          <p:spPr>
            <a:xfrm>
              <a:off x="4634709" y="2051504"/>
              <a:ext cx="540658" cy="540656"/>
            </a:xfrm>
            <a:prstGeom prst="ellipse">
              <a:avLst/>
            </a:prstGeom>
            <a:noFill/>
            <a:ln>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TextBox 27">
              <a:extLst>
                <a:ext uri="{FF2B5EF4-FFF2-40B4-BE49-F238E27FC236}">
                  <a16:creationId xmlns:a16="http://schemas.microsoft.com/office/drawing/2014/main" id="{5A0F8655-3762-4D1D-BC36-5A038D3CA629}"/>
                </a:ext>
              </a:extLst>
            </p:cNvPr>
            <p:cNvSpPr txBox="1"/>
            <p:nvPr/>
          </p:nvSpPr>
          <p:spPr>
            <a:xfrm>
              <a:off x="4680065" y="2121776"/>
              <a:ext cx="449944" cy="400110"/>
            </a:xfrm>
            <a:prstGeom prst="rect">
              <a:avLst/>
            </a:prstGeom>
            <a:noFill/>
          </p:spPr>
          <p:txBody>
            <a:bodyPr wrap="square" rtlCol="0">
              <a:spAutoFit/>
            </a:bodyPr>
            <a:lstStyle/>
            <a:p>
              <a:pPr algn="ctr"/>
              <a:r>
                <a:rPr lang="en-US" sz="2000" dirty="0">
                  <a:solidFill>
                    <a:schemeClr val="accent4"/>
                  </a:solidFill>
                  <a:latin typeface="Lato" panose="020F0502020204030203" pitchFamily="34" charset="0"/>
                  <a:ea typeface="Lato" panose="020F0502020204030203" pitchFamily="34" charset="0"/>
                  <a:cs typeface="Lato" panose="020F0502020204030203" pitchFamily="34" charset="0"/>
                </a:rPr>
                <a:t>2</a:t>
              </a:r>
            </a:p>
          </p:txBody>
        </p:sp>
        <p:sp>
          <p:nvSpPr>
            <p:cNvPr id="29" name="Rectangle 9">
              <a:extLst>
                <a:ext uri="{FF2B5EF4-FFF2-40B4-BE49-F238E27FC236}">
                  <a16:creationId xmlns:a16="http://schemas.microsoft.com/office/drawing/2014/main" id="{BD25BD77-B800-458A-A493-01EA5DD98224}"/>
                </a:ext>
              </a:extLst>
            </p:cNvPr>
            <p:cNvSpPr>
              <a:spLocks/>
            </p:cNvSpPr>
            <p:nvPr/>
          </p:nvSpPr>
          <p:spPr bwMode="auto">
            <a:xfrm>
              <a:off x="5346012" y="2103145"/>
              <a:ext cx="2113307"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sp>
          <p:nvSpPr>
            <p:cNvPr id="30" name="Oval 29">
              <a:extLst>
                <a:ext uri="{FF2B5EF4-FFF2-40B4-BE49-F238E27FC236}">
                  <a16:creationId xmlns:a16="http://schemas.microsoft.com/office/drawing/2014/main" id="{8C5F3C10-E5E2-4A45-A897-89A54896B7E6}"/>
                </a:ext>
              </a:extLst>
            </p:cNvPr>
            <p:cNvSpPr/>
            <p:nvPr/>
          </p:nvSpPr>
          <p:spPr>
            <a:xfrm>
              <a:off x="8438708" y="2051504"/>
              <a:ext cx="540658" cy="540656"/>
            </a:xfrm>
            <a:prstGeom prst="ellipse">
              <a:avLst/>
            </a:prstGeom>
            <a:noFill/>
            <a:ln>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a:extLst>
                <a:ext uri="{FF2B5EF4-FFF2-40B4-BE49-F238E27FC236}">
                  <a16:creationId xmlns:a16="http://schemas.microsoft.com/office/drawing/2014/main" id="{EB1E30B2-2D52-4157-BEFA-759B67005CAC}"/>
                </a:ext>
              </a:extLst>
            </p:cNvPr>
            <p:cNvSpPr txBox="1"/>
            <p:nvPr/>
          </p:nvSpPr>
          <p:spPr>
            <a:xfrm>
              <a:off x="8484064" y="2121776"/>
              <a:ext cx="449944" cy="400110"/>
            </a:xfrm>
            <a:prstGeom prst="rect">
              <a:avLst/>
            </a:prstGeom>
            <a:noFill/>
          </p:spPr>
          <p:txBody>
            <a:bodyPr wrap="square" rtlCol="0">
              <a:spAutoFit/>
            </a:bodyPr>
            <a:lstStyle/>
            <a:p>
              <a:pPr algn="ctr"/>
              <a:r>
                <a:rPr lang="en-US" sz="2000" dirty="0">
                  <a:solidFill>
                    <a:schemeClr val="accent5"/>
                  </a:solidFill>
                  <a:latin typeface="Lato" panose="020F0502020204030203" pitchFamily="34" charset="0"/>
                  <a:ea typeface="Lato" panose="020F0502020204030203" pitchFamily="34" charset="0"/>
                  <a:cs typeface="Lato" panose="020F0502020204030203" pitchFamily="34" charset="0"/>
                </a:rPr>
                <a:t>3</a:t>
              </a:r>
            </a:p>
          </p:txBody>
        </p:sp>
        <p:sp>
          <p:nvSpPr>
            <p:cNvPr id="34" name="Rectangle 9">
              <a:extLst>
                <a:ext uri="{FF2B5EF4-FFF2-40B4-BE49-F238E27FC236}">
                  <a16:creationId xmlns:a16="http://schemas.microsoft.com/office/drawing/2014/main" id="{A82FAF03-3BE6-4435-AD2E-3DABCC0B3045}"/>
                </a:ext>
              </a:extLst>
            </p:cNvPr>
            <p:cNvSpPr>
              <a:spLocks/>
            </p:cNvSpPr>
            <p:nvPr/>
          </p:nvSpPr>
          <p:spPr bwMode="auto">
            <a:xfrm>
              <a:off x="9150011" y="2103145"/>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grpSp>
      <p:sp>
        <p:nvSpPr>
          <p:cNvPr id="47" name="Rectangle 46">
            <a:extLst>
              <a:ext uri="{FF2B5EF4-FFF2-40B4-BE49-F238E27FC236}">
                <a16:creationId xmlns:a16="http://schemas.microsoft.com/office/drawing/2014/main" id="{9AB54707-143B-4C7C-B357-159072159C70}"/>
              </a:ext>
            </a:extLst>
          </p:cNvPr>
          <p:cNvSpPr/>
          <p:nvPr/>
        </p:nvSpPr>
        <p:spPr>
          <a:xfrm>
            <a:off x="5504937" y="1722215"/>
            <a:ext cx="1182127" cy="9866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9" name="Group 48">
            <a:extLst>
              <a:ext uri="{FF2B5EF4-FFF2-40B4-BE49-F238E27FC236}">
                <a16:creationId xmlns:a16="http://schemas.microsoft.com/office/drawing/2014/main" id="{2B87F8AE-B9F0-4EF1-B40D-07D15A0150A1}"/>
              </a:ext>
            </a:extLst>
          </p:cNvPr>
          <p:cNvGrpSpPr/>
          <p:nvPr/>
        </p:nvGrpSpPr>
        <p:grpSpPr>
          <a:xfrm>
            <a:off x="838200" y="4450247"/>
            <a:ext cx="10515600" cy="540656"/>
            <a:chOff x="838200" y="2051504"/>
            <a:chExt cx="10515600" cy="540656"/>
          </a:xfrm>
        </p:grpSpPr>
        <p:sp>
          <p:nvSpPr>
            <p:cNvPr id="50" name="Oval 49">
              <a:extLst>
                <a:ext uri="{FF2B5EF4-FFF2-40B4-BE49-F238E27FC236}">
                  <a16:creationId xmlns:a16="http://schemas.microsoft.com/office/drawing/2014/main" id="{038B4FD9-A7A0-4194-A8C5-C3B22A07DC78}"/>
                </a:ext>
              </a:extLst>
            </p:cNvPr>
            <p:cNvSpPr/>
            <p:nvPr/>
          </p:nvSpPr>
          <p:spPr>
            <a:xfrm>
              <a:off x="838200" y="2051504"/>
              <a:ext cx="540658" cy="540656"/>
            </a:xfrm>
            <a:prstGeom prst="ellipse">
              <a:avLst/>
            </a:prstGeom>
            <a:no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TextBox 50">
              <a:extLst>
                <a:ext uri="{FF2B5EF4-FFF2-40B4-BE49-F238E27FC236}">
                  <a16:creationId xmlns:a16="http://schemas.microsoft.com/office/drawing/2014/main" id="{7839CC3E-2255-44C5-8561-9071B42CED8F}"/>
                </a:ext>
              </a:extLst>
            </p:cNvPr>
            <p:cNvSpPr txBox="1"/>
            <p:nvPr/>
          </p:nvSpPr>
          <p:spPr>
            <a:xfrm>
              <a:off x="883556" y="2121776"/>
              <a:ext cx="449944" cy="400110"/>
            </a:xfrm>
            <a:prstGeom prst="rect">
              <a:avLst/>
            </a:prstGeom>
            <a:noFill/>
          </p:spPr>
          <p:txBody>
            <a:bodyPr wrap="square" rtlCol="0">
              <a:spAutoFit/>
            </a:bodyPr>
            <a:lstStyle/>
            <a:p>
              <a:pPr algn="ctr"/>
              <a:r>
                <a:rPr lang="en-US" sz="20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52" name="Rectangle 9">
              <a:extLst>
                <a:ext uri="{FF2B5EF4-FFF2-40B4-BE49-F238E27FC236}">
                  <a16:creationId xmlns:a16="http://schemas.microsoft.com/office/drawing/2014/main" id="{5A1AFCE4-557A-434B-9A7B-4588C5524E21}"/>
                </a:ext>
              </a:extLst>
            </p:cNvPr>
            <p:cNvSpPr>
              <a:spLocks/>
            </p:cNvSpPr>
            <p:nvPr/>
          </p:nvSpPr>
          <p:spPr bwMode="auto">
            <a:xfrm>
              <a:off x="1549504" y="2103145"/>
              <a:ext cx="2105816"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sp>
          <p:nvSpPr>
            <p:cNvPr id="53" name="Oval 52">
              <a:extLst>
                <a:ext uri="{FF2B5EF4-FFF2-40B4-BE49-F238E27FC236}">
                  <a16:creationId xmlns:a16="http://schemas.microsoft.com/office/drawing/2014/main" id="{5C6F60B5-32C6-470A-9F10-F8DC3A80CAF5}"/>
                </a:ext>
              </a:extLst>
            </p:cNvPr>
            <p:cNvSpPr/>
            <p:nvPr/>
          </p:nvSpPr>
          <p:spPr>
            <a:xfrm>
              <a:off x="4634709" y="2051504"/>
              <a:ext cx="540658" cy="540656"/>
            </a:xfrm>
            <a:prstGeom prst="ellipse">
              <a:avLst/>
            </a:prstGeom>
            <a:no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TextBox 53">
              <a:extLst>
                <a:ext uri="{FF2B5EF4-FFF2-40B4-BE49-F238E27FC236}">
                  <a16:creationId xmlns:a16="http://schemas.microsoft.com/office/drawing/2014/main" id="{026F758C-F153-4737-A0E2-409BAE970DC7}"/>
                </a:ext>
              </a:extLst>
            </p:cNvPr>
            <p:cNvSpPr txBox="1"/>
            <p:nvPr/>
          </p:nvSpPr>
          <p:spPr>
            <a:xfrm>
              <a:off x="4680065" y="2121776"/>
              <a:ext cx="449944" cy="400110"/>
            </a:xfrm>
            <a:prstGeom prst="rect">
              <a:avLst/>
            </a:prstGeom>
            <a:noFill/>
          </p:spPr>
          <p:txBody>
            <a:bodyPr wrap="square" rtlCol="0">
              <a:spAutoFit/>
            </a:bodyPr>
            <a:lstStyle/>
            <a:p>
              <a:pPr algn="ctr"/>
              <a:r>
                <a:rPr lang="en-US" sz="2000" dirty="0">
                  <a:solidFill>
                    <a:schemeClr val="bg1"/>
                  </a:solidFill>
                  <a:latin typeface="Lato" panose="020F0502020204030203" pitchFamily="34" charset="0"/>
                  <a:ea typeface="Lato" panose="020F0502020204030203" pitchFamily="34" charset="0"/>
                  <a:cs typeface="Lato" panose="020F0502020204030203" pitchFamily="34" charset="0"/>
                </a:rPr>
                <a:t>2</a:t>
              </a:r>
            </a:p>
          </p:txBody>
        </p:sp>
        <p:sp>
          <p:nvSpPr>
            <p:cNvPr id="55" name="Rectangle 9">
              <a:extLst>
                <a:ext uri="{FF2B5EF4-FFF2-40B4-BE49-F238E27FC236}">
                  <a16:creationId xmlns:a16="http://schemas.microsoft.com/office/drawing/2014/main" id="{85D12FCC-10A5-48A6-A261-5CADC04FF189}"/>
                </a:ext>
              </a:extLst>
            </p:cNvPr>
            <p:cNvSpPr>
              <a:spLocks/>
            </p:cNvSpPr>
            <p:nvPr/>
          </p:nvSpPr>
          <p:spPr bwMode="auto">
            <a:xfrm>
              <a:off x="5346012" y="2103145"/>
              <a:ext cx="2113307"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sp>
          <p:nvSpPr>
            <p:cNvPr id="56" name="Oval 55">
              <a:extLst>
                <a:ext uri="{FF2B5EF4-FFF2-40B4-BE49-F238E27FC236}">
                  <a16:creationId xmlns:a16="http://schemas.microsoft.com/office/drawing/2014/main" id="{61B5B892-92AB-4A69-8250-E20CF27FD52C}"/>
                </a:ext>
              </a:extLst>
            </p:cNvPr>
            <p:cNvSpPr/>
            <p:nvPr/>
          </p:nvSpPr>
          <p:spPr>
            <a:xfrm>
              <a:off x="8438708" y="2051504"/>
              <a:ext cx="540658" cy="540656"/>
            </a:xfrm>
            <a:prstGeom prst="ellipse">
              <a:avLst/>
            </a:prstGeom>
            <a:no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TextBox 56">
              <a:extLst>
                <a:ext uri="{FF2B5EF4-FFF2-40B4-BE49-F238E27FC236}">
                  <a16:creationId xmlns:a16="http://schemas.microsoft.com/office/drawing/2014/main" id="{684DF1A2-16F5-47A7-98A6-651EE1980D05}"/>
                </a:ext>
              </a:extLst>
            </p:cNvPr>
            <p:cNvSpPr txBox="1"/>
            <p:nvPr/>
          </p:nvSpPr>
          <p:spPr>
            <a:xfrm>
              <a:off x="8484064" y="2121776"/>
              <a:ext cx="449944" cy="400110"/>
            </a:xfrm>
            <a:prstGeom prst="rect">
              <a:avLst/>
            </a:prstGeom>
            <a:noFill/>
          </p:spPr>
          <p:txBody>
            <a:bodyPr wrap="square" rtlCol="0">
              <a:spAutoFit/>
            </a:bodyPr>
            <a:lstStyle/>
            <a:p>
              <a:pPr algn="ctr"/>
              <a:r>
                <a:rPr lang="en-US" sz="2000" dirty="0">
                  <a:solidFill>
                    <a:schemeClr val="bg1"/>
                  </a:solidFill>
                  <a:latin typeface="Lato" panose="020F0502020204030203" pitchFamily="34" charset="0"/>
                  <a:ea typeface="Lato" panose="020F0502020204030203" pitchFamily="34" charset="0"/>
                  <a:cs typeface="Lato" panose="020F0502020204030203" pitchFamily="34" charset="0"/>
                </a:rPr>
                <a:t>3</a:t>
              </a:r>
            </a:p>
          </p:txBody>
        </p:sp>
        <p:sp>
          <p:nvSpPr>
            <p:cNvPr id="58" name="Rectangle 9">
              <a:extLst>
                <a:ext uri="{FF2B5EF4-FFF2-40B4-BE49-F238E27FC236}">
                  <a16:creationId xmlns:a16="http://schemas.microsoft.com/office/drawing/2014/main" id="{AE584AC6-185A-4F74-9C32-352950ECD93D}"/>
                </a:ext>
              </a:extLst>
            </p:cNvPr>
            <p:cNvSpPr>
              <a:spLocks/>
            </p:cNvSpPr>
            <p:nvPr/>
          </p:nvSpPr>
          <p:spPr bwMode="auto">
            <a:xfrm>
              <a:off x="9150011" y="2103145"/>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grpSp>
      <p:sp>
        <p:nvSpPr>
          <p:cNvPr id="59" name="Rectangle 58">
            <a:extLst>
              <a:ext uri="{FF2B5EF4-FFF2-40B4-BE49-F238E27FC236}">
                <a16:creationId xmlns:a16="http://schemas.microsoft.com/office/drawing/2014/main" id="{D12E904B-7541-4B0E-842F-61FAF2D38E96}"/>
              </a:ext>
            </a:extLst>
          </p:cNvPr>
          <p:cNvSpPr/>
          <p:nvPr/>
        </p:nvSpPr>
        <p:spPr>
          <a:xfrm>
            <a:off x="1299029" y="5891882"/>
            <a:ext cx="9593943" cy="605294"/>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centuries, but also the leap into electronic typesetting, remaining essentially unchanged. </a:t>
            </a:r>
          </a:p>
        </p:txBody>
      </p:sp>
      <p:sp>
        <p:nvSpPr>
          <p:cNvPr id="4" name="Picture Placeholder 3">
            <a:extLst>
              <a:ext uri="{FF2B5EF4-FFF2-40B4-BE49-F238E27FC236}">
                <a16:creationId xmlns:a16="http://schemas.microsoft.com/office/drawing/2014/main" id="{2543541F-63DE-4880-A3A8-8C38828F4831}"/>
              </a:ext>
            </a:extLst>
          </p:cNvPr>
          <p:cNvSpPr>
            <a:spLocks noGrp="1"/>
          </p:cNvSpPr>
          <p:nvPr>
            <p:ph type="pic" sz="quarter" idx="158"/>
          </p:nvPr>
        </p:nvSpPr>
        <p:spPr/>
      </p:sp>
    </p:spTree>
    <p:extLst>
      <p:ext uri="{BB962C8B-B14F-4D97-AF65-F5344CB8AC3E}">
        <p14:creationId xmlns:p14="http://schemas.microsoft.com/office/powerpoint/2010/main" val="1084577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5" name="Rectangle 54">
            <a:extLst>
              <a:ext uri="{FF2B5EF4-FFF2-40B4-BE49-F238E27FC236}">
                <a16:creationId xmlns:a16="http://schemas.microsoft.com/office/drawing/2014/main" id="{9F6799BF-AFDA-4D96-A28A-D80CC43C4F6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8</a:t>
            </a:fld>
            <a:endParaRPr lang="en-US"/>
          </a:p>
        </p:txBody>
      </p:sp>
      <p:sp>
        <p:nvSpPr>
          <p:cNvPr id="22" name="Title 21">
            <a:extLst>
              <a:ext uri="{FF2B5EF4-FFF2-40B4-BE49-F238E27FC236}">
                <a16:creationId xmlns:a16="http://schemas.microsoft.com/office/drawing/2014/main" id="{918C39C6-914A-43A8-9893-E85E3D58C720}"/>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23" name="Subtitle 22">
            <a:extLst>
              <a:ext uri="{FF2B5EF4-FFF2-40B4-BE49-F238E27FC236}">
                <a16:creationId xmlns:a16="http://schemas.microsoft.com/office/drawing/2014/main" id="{EAB95A2E-126E-45BB-8280-1E3535215242}"/>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Rectangle 1">
            <a:extLst>
              <a:ext uri="{FF2B5EF4-FFF2-40B4-BE49-F238E27FC236}">
                <a16:creationId xmlns:a16="http://schemas.microsoft.com/office/drawing/2014/main" id="{6EAE483B-531C-4D37-A6D5-516AE8230C1D}"/>
              </a:ext>
            </a:extLst>
          </p:cNvPr>
          <p:cNvSpPr/>
          <p:nvPr/>
        </p:nvSpPr>
        <p:spPr>
          <a:xfrm>
            <a:off x="0" y="3510417"/>
            <a:ext cx="4064000" cy="1870755"/>
          </a:xfrm>
          <a:prstGeom prst="rect">
            <a:avLst/>
          </a:prstGeom>
          <a:solidFill>
            <a:schemeClr val="accent3">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593C013A-FC82-4E3C-B3FA-DB2255FA57BF}"/>
              </a:ext>
            </a:extLst>
          </p:cNvPr>
          <p:cNvSpPr/>
          <p:nvPr/>
        </p:nvSpPr>
        <p:spPr>
          <a:xfrm>
            <a:off x="4064000" y="3510417"/>
            <a:ext cx="4064000" cy="1870755"/>
          </a:xfrm>
          <a:prstGeom prst="rect">
            <a:avLst/>
          </a:prstGeom>
          <a:solidFill>
            <a:schemeClr val="bg2">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a:extLst>
              <a:ext uri="{FF2B5EF4-FFF2-40B4-BE49-F238E27FC236}">
                <a16:creationId xmlns:a16="http://schemas.microsoft.com/office/drawing/2014/main" id="{9D942A2D-A5EA-47A2-B611-AC189E7E55B0}"/>
              </a:ext>
            </a:extLst>
          </p:cNvPr>
          <p:cNvSpPr/>
          <p:nvPr/>
        </p:nvSpPr>
        <p:spPr>
          <a:xfrm>
            <a:off x="8128000" y="3510417"/>
            <a:ext cx="4064000" cy="1870755"/>
          </a:xfrm>
          <a:prstGeom prst="rect">
            <a:avLst/>
          </a:prstGeom>
          <a:solidFill>
            <a:schemeClr val="accent4">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4" name="Group 53">
            <a:extLst>
              <a:ext uri="{FF2B5EF4-FFF2-40B4-BE49-F238E27FC236}">
                <a16:creationId xmlns:a16="http://schemas.microsoft.com/office/drawing/2014/main" id="{35222837-95D0-4F1E-A281-28A0CCA2374A}"/>
              </a:ext>
            </a:extLst>
          </p:cNvPr>
          <p:cNvGrpSpPr/>
          <p:nvPr/>
        </p:nvGrpSpPr>
        <p:grpSpPr>
          <a:xfrm>
            <a:off x="385864" y="4073904"/>
            <a:ext cx="3292272" cy="743781"/>
            <a:chOff x="612979" y="5524806"/>
            <a:chExt cx="3292272" cy="743781"/>
          </a:xfrm>
        </p:grpSpPr>
        <p:sp>
          <p:nvSpPr>
            <p:cNvPr id="56" name="Rectangle 55">
              <a:extLst>
                <a:ext uri="{FF2B5EF4-FFF2-40B4-BE49-F238E27FC236}">
                  <a16:creationId xmlns:a16="http://schemas.microsoft.com/office/drawing/2014/main" id="{4BF8D892-B2D9-4EB5-A026-BF2D2514AE56}"/>
                </a:ext>
              </a:extLst>
            </p:cNvPr>
            <p:cNvSpPr/>
            <p:nvPr/>
          </p:nvSpPr>
          <p:spPr>
            <a:xfrm>
              <a:off x="1633663" y="5894126"/>
              <a:ext cx="2271588" cy="374461"/>
            </a:xfrm>
            <a:prstGeom prst="rect">
              <a:avLst/>
            </a:prstGeom>
          </p:spPr>
          <p:txBody>
            <a:bodyPr wrap="square">
              <a:spAutoFit/>
            </a:bodyPr>
            <a:lstStyle/>
            <a:p>
              <a:pPr>
                <a:lnSpc>
                  <a:spcPts val="11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a:t>
              </a:r>
              <a:r>
                <a:rPr lang="en-US" sz="1000" dirty="0" err="1">
                  <a:latin typeface="Lato" panose="020F0502020204030203" pitchFamily="34" charset="0"/>
                  <a:ea typeface="Lato" panose="020F0502020204030203" pitchFamily="34" charset="0"/>
                  <a:cs typeface="Lato" panose="020F0502020204030203" pitchFamily="34" charset="0"/>
                  <a:sym typeface="Montserrat-Regular" charset="0"/>
                </a:rPr>
                <a:t>your</a:t>
              </a: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 Lorem text see.</a:t>
              </a:r>
            </a:p>
          </p:txBody>
        </p:sp>
        <p:sp>
          <p:nvSpPr>
            <p:cNvPr id="57" name="TextBox 56">
              <a:extLst>
                <a:ext uri="{FF2B5EF4-FFF2-40B4-BE49-F238E27FC236}">
                  <a16:creationId xmlns:a16="http://schemas.microsoft.com/office/drawing/2014/main" id="{20937AA2-FE6A-4180-962D-67D32CADF5D2}"/>
                </a:ext>
              </a:extLst>
            </p:cNvPr>
            <p:cNvSpPr txBox="1"/>
            <p:nvPr/>
          </p:nvSpPr>
          <p:spPr>
            <a:xfrm>
              <a:off x="1609881" y="5524806"/>
              <a:ext cx="1473698" cy="400110"/>
            </a:xfrm>
            <a:prstGeom prst="rect">
              <a:avLst/>
            </a:prstGeom>
            <a:noFill/>
          </p:spPr>
          <p:txBody>
            <a:bodyPr wrap="square" rtlCol="0">
              <a:spAutoFit/>
            </a:bodyPr>
            <a:lstStyle/>
            <a:p>
              <a:r>
                <a:rPr lang="en-US" sz="2000" dirty="0">
                  <a:latin typeface="Lato" panose="020F0502020204030203" pitchFamily="34" charset="0"/>
                  <a:ea typeface="Lato" panose="020F0502020204030203" pitchFamily="34" charset="0"/>
                  <a:cs typeface="Lato" panose="020F0502020204030203" pitchFamily="34" charset="0"/>
                </a:rPr>
                <a:t>Corporate</a:t>
              </a:r>
            </a:p>
          </p:txBody>
        </p:sp>
        <p:grpSp>
          <p:nvGrpSpPr>
            <p:cNvPr id="58" name="Group 57">
              <a:extLst>
                <a:ext uri="{FF2B5EF4-FFF2-40B4-BE49-F238E27FC236}">
                  <a16:creationId xmlns:a16="http://schemas.microsoft.com/office/drawing/2014/main" id="{C769E99D-D20D-4288-B349-948C21C45656}"/>
                </a:ext>
              </a:extLst>
            </p:cNvPr>
            <p:cNvGrpSpPr/>
            <p:nvPr/>
          </p:nvGrpSpPr>
          <p:grpSpPr>
            <a:xfrm>
              <a:off x="612979" y="5571656"/>
              <a:ext cx="758371" cy="650081"/>
              <a:chOff x="7413628" y="2514600"/>
              <a:chExt cx="758371" cy="650081"/>
            </a:xfrm>
          </p:grpSpPr>
          <p:sp>
            <p:nvSpPr>
              <p:cNvPr id="59" name="Rectangle 58">
                <a:extLst>
                  <a:ext uri="{FF2B5EF4-FFF2-40B4-BE49-F238E27FC236}">
                    <a16:creationId xmlns:a16="http://schemas.microsoft.com/office/drawing/2014/main" id="{849D3AF2-4236-4C41-9BA8-87BF1236E56E}"/>
                  </a:ext>
                </a:extLst>
              </p:cNvPr>
              <p:cNvSpPr/>
              <p:nvPr/>
            </p:nvSpPr>
            <p:spPr>
              <a:xfrm>
                <a:off x="7413628" y="2514600"/>
                <a:ext cx="758371" cy="65008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0" name="Freeform 9">
                <a:extLst>
                  <a:ext uri="{FF2B5EF4-FFF2-40B4-BE49-F238E27FC236}">
                    <a16:creationId xmlns:a16="http://schemas.microsoft.com/office/drawing/2014/main" id="{10BBADB1-49BF-4BE6-84A9-7B6C838E6F1E}"/>
                  </a:ext>
                </a:extLst>
              </p:cNvPr>
              <p:cNvSpPr>
                <a:spLocks noEditPoints="1"/>
              </p:cNvSpPr>
              <p:nvPr/>
            </p:nvSpPr>
            <p:spPr bwMode="auto">
              <a:xfrm>
                <a:off x="7648884" y="2692273"/>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grpSp>
        <p:nvGrpSpPr>
          <p:cNvPr id="61" name="Group 60">
            <a:extLst>
              <a:ext uri="{FF2B5EF4-FFF2-40B4-BE49-F238E27FC236}">
                <a16:creationId xmlns:a16="http://schemas.microsoft.com/office/drawing/2014/main" id="{BCBFD067-0D4B-4B38-A928-0C7D2AB5D0E8}"/>
              </a:ext>
            </a:extLst>
          </p:cNvPr>
          <p:cNvGrpSpPr/>
          <p:nvPr/>
        </p:nvGrpSpPr>
        <p:grpSpPr>
          <a:xfrm>
            <a:off x="4461755" y="4070301"/>
            <a:ext cx="3268490" cy="750986"/>
            <a:chOff x="4385974" y="5506737"/>
            <a:chExt cx="3268490" cy="750986"/>
          </a:xfrm>
        </p:grpSpPr>
        <p:grpSp>
          <p:nvGrpSpPr>
            <p:cNvPr id="62" name="Group 61">
              <a:extLst>
                <a:ext uri="{FF2B5EF4-FFF2-40B4-BE49-F238E27FC236}">
                  <a16:creationId xmlns:a16="http://schemas.microsoft.com/office/drawing/2014/main" id="{D54325E5-2A97-4B0E-BE5A-31D49A2838A3}"/>
                </a:ext>
              </a:extLst>
            </p:cNvPr>
            <p:cNvGrpSpPr/>
            <p:nvPr/>
          </p:nvGrpSpPr>
          <p:grpSpPr>
            <a:xfrm>
              <a:off x="4385974" y="5552203"/>
              <a:ext cx="758371" cy="650081"/>
              <a:chOff x="7413628" y="3358356"/>
              <a:chExt cx="758371" cy="650081"/>
            </a:xfrm>
          </p:grpSpPr>
          <p:sp>
            <p:nvSpPr>
              <p:cNvPr id="65" name="Rectangle 64">
                <a:extLst>
                  <a:ext uri="{FF2B5EF4-FFF2-40B4-BE49-F238E27FC236}">
                    <a16:creationId xmlns:a16="http://schemas.microsoft.com/office/drawing/2014/main" id="{B3C996D6-3ECD-4F4A-9706-7AF705160DD9}"/>
                  </a:ext>
                </a:extLst>
              </p:cNvPr>
              <p:cNvSpPr/>
              <p:nvPr/>
            </p:nvSpPr>
            <p:spPr>
              <a:xfrm>
                <a:off x="7413628" y="3358356"/>
                <a:ext cx="758371" cy="65008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Freeform 8">
                <a:extLst>
                  <a:ext uri="{FF2B5EF4-FFF2-40B4-BE49-F238E27FC236}">
                    <a16:creationId xmlns:a16="http://schemas.microsoft.com/office/drawing/2014/main" id="{394B8AF1-8C3C-4067-826B-61AEAE5410A1}"/>
                  </a:ext>
                </a:extLst>
              </p:cNvPr>
              <p:cNvSpPr>
                <a:spLocks noEditPoints="1"/>
              </p:cNvSpPr>
              <p:nvPr/>
            </p:nvSpPr>
            <p:spPr bwMode="auto">
              <a:xfrm>
                <a:off x="7647410" y="3547327"/>
                <a:ext cx="290806" cy="272139"/>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63" name="TextBox 62">
              <a:extLst>
                <a:ext uri="{FF2B5EF4-FFF2-40B4-BE49-F238E27FC236}">
                  <a16:creationId xmlns:a16="http://schemas.microsoft.com/office/drawing/2014/main" id="{B13FEA6F-2AB8-48CF-BC43-578A75C63F1E}"/>
                </a:ext>
              </a:extLst>
            </p:cNvPr>
            <p:cNvSpPr txBox="1"/>
            <p:nvPr/>
          </p:nvSpPr>
          <p:spPr>
            <a:xfrm>
              <a:off x="5382876" y="5506737"/>
              <a:ext cx="1333544" cy="400110"/>
            </a:xfrm>
            <a:prstGeom prst="rect">
              <a:avLst/>
            </a:prstGeom>
            <a:noFill/>
          </p:spPr>
          <p:txBody>
            <a:bodyPr wrap="square" rtlCol="0">
              <a:spAutoFit/>
            </a:bodyPr>
            <a:lstStyle/>
            <a:p>
              <a:r>
                <a:rPr lang="en-US" sz="2000" dirty="0">
                  <a:latin typeface="Lato" panose="020F0502020204030203" pitchFamily="34" charset="0"/>
                  <a:ea typeface="Lato" panose="020F0502020204030203" pitchFamily="34" charset="0"/>
                  <a:cs typeface="Lato" panose="020F0502020204030203" pitchFamily="34" charset="0"/>
                </a:rPr>
                <a:t>Charities</a:t>
              </a:r>
            </a:p>
          </p:txBody>
        </p:sp>
        <p:sp>
          <p:nvSpPr>
            <p:cNvPr id="64" name="Rectangle 63">
              <a:extLst>
                <a:ext uri="{FF2B5EF4-FFF2-40B4-BE49-F238E27FC236}">
                  <a16:creationId xmlns:a16="http://schemas.microsoft.com/office/drawing/2014/main" id="{FE451298-5AC1-4D0A-9CF9-BC63D5C3C4E0}"/>
                </a:ext>
              </a:extLst>
            </p:cNvPr>
            <p:cNvSpPr/>
            <p:nvPr/>
          </p:nvSpPr>
          <p:spPr>
            <a:xfrm>
              <a:off x="5382876" y="5883262"/>
              <a:ext cx="2271588" cy="374461"/>
            </a:xfrm>
            <a:prstGeom prst="rect">
              <a:avLst/>
            </a:prstGeom>
          </p:spPr>
          <p:txBody>
            <a:bodyPr wrap="square">
              <a:spAutoFit/>
            </a:bodyPr>
            <a:lstStyle/>
            <a:p>
              <a:pPr>
                <a:lnSpc>
                  <a:spcPts val="11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a:t>
              </a:r>
              <a:r>
                <a:rPr lang="en-US" sz="1000" dirty="0" err="1">
                  <a:latin typeface="Lato" panose="020F0502020204030203" pitchFamily="34" charset="0"/>
                  <a:ea typeface="Lato" panose="020F0502020204030203" pitchFamily="34" charset="0"/>
                  <a:cs typeface="Lato" panose="020F0502020204030203" pitchFamily="34" charset="0"/>
                  <a:sym typeface="Montserrat-Regular" charset="0"/>
                </a:rPr>
                <a:t>your</a:t>
              </a: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 Lorem text see.</a:t>
              </a:r>
            </a:p>
          </p:txBody>
        </p:sp>
      </p:grpSp>
      <p:grpSp>
        <p:nvGrpSpPr>
          <p:cNvPr id="67" name="Group 66">
            <a:extLst>
              <a:ext uri="{FF2B5EF4-FFF2-40B4-BE49-F238E27FC236}">
                <a16:creationId xmlns:a16="http://schemas.microsoft.com/office/drawing/2014/main" id="{F576E19A-9FE4-471D-A559-2334D275E30F}"/>
              </a:ext>
            </a:extLst>
          </p:cNvPr>
          <p:cNvGrpSpPr/>
          <p:nvPr/>
        </p:nvGrpSpPr>
        <p:grpSpPr>
          <a:xfrm>
            <a:off x="8525756" y="4073904"/>
            <a:ext cx="3268489" cy="743781"/>
            <a:chOff x="8158968" y="5612570"/>
            <a:chExt cx="3268489" cy="743781"/>
          </a:xfrm>
        </p:grpSpPr>
        <p:grpSp>
          <p:nvGrpSpPr>
            <p:cNvPr id="69" name="Group 68">
              <a:extLst>
                <a:ext uri="{FF2B5EF4-FFF2-40B4-BE49-F238E27FC236}">
                  <a16:creationId xmlns:a16="http://schemas.microsoft.com/office/drawing/2014/main" id="{4F9E85B7-FFE3-4D1E-AE0A-B7706ACD74EF}"/>
                </a:ext>
              </a:extLst>
            </p:cNvPr>
            <p:cNvGrpSpPr/>
            <p:nvPr/>
          </p:nvGrpSpPr>
          <p:grpSpPr>
            <a:xfrm>
              <a:off x="8158968" y="5659420"/>
              <a:ext cx="758371" cy="650081"/>
              <a:chOff x="7413628" y="4202112"/>
              <a:chExt cx="758371" cy="650081"/>
            </a:xfrm>
          </p:grpSpPr>
          <p:sp>
            <p:nvSpPr>
              <p:cNvPr id="74" name="Rectangle 73">
                <a:extLst>
                  <a:ext uri="{FF2B5EF4-FFF2-40B4-BE49-F238E27FC236}">
                    <a16:creationId xmlns:a16="http://schemas.microsoft.com/office/drawing/2014/main" id="{B216BC51-9A0C-4BCC-84FD-DF16F21D1815}"/>
                  </a:ext>
                </a:extLst>
              </p:cNvPr>
              <p:cNvSpPr/>
              <p:nvPr/>
            </p:nvSpPr>
            <p:spPr>
              <a:xfrm>
                <a:off x="7413628" y="4202112"/>
                <a:ext cx="758371" cy="65008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6" name="Group 75">
                <a:extLst>
                  <a:ext uri="{FF2B5EF4-FFF2-40B4-BE49-F238E27FC236}">
                    <a16:creationId xmlns:a16="http://schemas.microsoft.com/office/drawing/2014/main" id="{4EF68093-4A6C-4F0F-86A4-3B236727AFD1}"/>
                  </a:ext>
                </a:extLst>
              </p:cNvPr>
              <p:cNvGrpSpPr/>
              <p:nvPr/>
            </p:nvGrpSpPr>
            <p:grpSpPr>
              <a:xfrm>
                <a:off x="7677867" y="4379785"/>
                <a:ext cx="229893" cy="294734"/>
                <a:chOff x="2522538" y="3189288"/>
                <a:chExt cx="371475" cy="476250"/>
              </a:xfrm>
              <a:solidFill>
                <a:schemeClr val="bg1"/>
              </a:solidFill>
            </p:grpSpPr>
            <p:sp>
              <p:nvSpPr>
                <p:cNvPr id="83" name="Freeform 5">
                  <a:extLst>
                    <a:ext uri="{FF2B5EF4-FFF2-40B4-BE49-F238E27FC236}">
                      <a16:creationId xmlns:a16="http://schemas.microsoft.com/office/drawing/2014/main" id="{7E53BF39-95B1-4E7D-9878-A8101F6605DF}"/>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84" name="Freeform 6">
                  <a:extLst>
                    <a:ext uri="{FF2B5EF4-FFF2-40B4-BE49-F238E27FC236}">
                      <a16:creationId xmlns:a16="http://schemas.microsoft.com/office/drawing/2014/main" id="{04F714CB-181F-4F97-A554-25E04610FCED}"/>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85" name="Freeform 7">
                  <a:extLst>
                    <a:ext uri="{FF2B5EF4-FFF2-40B4-BE49-F238E27FC236}">
                      <a16:creationId xmlns:a16="http://schemas.microsoft.com/office/drawing/2014/main" id="{0CBDFCF2-D82C-469E-AD88-4E80BF99E225}"/>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70" name="TextBox 69">
              <a:extLst>
                <a:ext uri="{FF2B5EF4-FFF2-40B4-BE49-F238E27FC236}">
                  <a16:creationId xmlns:a16="http://schemas.microsoft.com/office/drawing/2014/main" id="{D93345D2-D206-4616-93EE-50EA8CBD37E4}"/>
                </a:ext>
              </a:extLst>
            </p:cNvPr>
            <p:cNvSpPr txBox="1"/>
            <p:nvPr/>
          </p:nvSpPr>
          <p:spPr>
            <a:xfrm>
              <a:off x="9155869" y="5612570"/>
              <a:ext cx="1604328" cy="400110"/>
            </a:xfrm>
            <a:prstGeom prst="rect">
              <a:avLst/>
            </a:prstGeom>
            <a:noFill/>
          </p:spPr>
          <p:txBody>
            <a:bodyPr wrap="square" rtlCol="0">
              <a:spAutoFit/>
            </a:bodyPr>
            <a:lstStyle/>
            <a:p>
              <a:r>
                <a:rPr lang="en-US" sz="2000" dirty="0">
                  <a:latin typeface="Lato" panose="020F0502020204030203" pitchFamily="34" charset="0"/>
                  <a:ea typeface="Lato" panose="020F0502020204030203" pitchFamily="34" charset="0"/>
                  <a:cs typeface="Lato" panose="020F0502020204030203" pitchFamily="34" charset="0"/>
                </a:rPr>
                <a:t>Healthcare</a:t>
              </a:r>
            </a:p>
          </p:txBody>
        </p:sp>
        <p:sp>
          <p:nvSpPr>
            <p:cNvPr id="71" name="Rectangle 70">
              <a:extLst>
                <a:ext uri="{FF2B5EF4-FFF2-40B4-BE49-F238E27FC236}">
                  <a16:creationId xmlns:a16="http://schemas.microsoft.com/office/drawing/2014/main" id="{33D9E611-EBF5-4AD1-86FF-6719BB965765}"/>
                </a:ext>
              </a:extLst>
            </p:cNvPr>
            <p:cNvSpPr/>
            <p:nvPr/>
          </p:nvSpPr>
          <p:spPr>
            <a:xfrm>
              <a:off x="9155869" y="5981890"/>
              <a:ext cx="2271588" cy="374461"/>
            </a:xfrm>
            <a:prstGeom prst="rect">
              <a:avLst/>
            </a:prstGeom>
          </p:spPr>
          <p:txBody>
            <a:bodyPr wrap="square">
              <a:spAutoFit/>
            </a:bodyPr>
            <a:lstStyle/>
            <a:p>
              <a:pPr>
                <a:lnSpc>
                  <a:spcPts val="11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a:t>
              </a:r>
              <a:r>
                <a:rPr lang="en-US" sz="1000" dirty="0" err="1">
                  <a:latin typeface="Lato" panose="020F0502020204030203" pitchFamily="34" charset="0"/>
                  <a:ea typeface="Lato" panose="020F0502020204030203" pitchFamily="34" charset="0"/>
                  <a:cs typeface="Lato" panose="020F0502020204030203" pitchFamily="34" charset="0"/>
                  <a:sym typeface="Montserrat-Regular" charset="0"/>
                </a:rPr>
                <a:t>your</a:t>
              </a: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 Lorem text see.</a:t>
              </a:r>
            </a:p>
          </p:txBody>
        </p:sp>
      </p:grpSp>
      <p:sp>
        <p:nvSpPr>
          <p:cNvPr id="4" name="Picture Placeholder 3">
            <a:extLst>
              <a:ext uri="{FF2B5EF4-FFF2-40B4-BE49-F238E27FC236}">
                <a16:creationId xmlns:a16="http://schemas.microsoft.com/office/drawing/2014/main" id="{B7B2131F-5DBE-4DFC-8782-4AF746008293}"/>
              </a:ext>
            </a:extLst>
          </p:cNvPr>
          <p:cNvSpPr>
            <a:spLocks noGrp="1"/>
          </p:cNvSpPr>
          <p:nvPr>
            <p:ph type="pic" sz="quarter" idx="158"/>
          </p:nvPr>
        </p:nvSpPr>
        <p:spPr/>
      </p:sp>
      <p:sp>
        <p:nvSpPr>
          <p:cNvPr id="6" name="Picture Placeholder 5">
            <a:extLst>
              <a:ext uri="{FF2B5EF4-FFF2-40B4-BE49-F238E27FC236}">
                <a16:creationId xmlns:a16="http://schemas.microsoft.com/office/drawing/2014/main" id="{69554122-6BB1-46C1-96CC-CD178765641A}"/>
              </a:ext>
            </a:extLst>
          </p:cNvPr>
          <p:cNvSpPr>
            <a:spLocks noGrp="1"/>
          </p:cNvSpPr>
          <p:nvPr>
            <p:ph type="pic" sz="quarter" idx="159"/>
          </p:nvPr>
        </p:nvSpPr>
        <p:spPr/>
      </p:sp>
      <p:sp>
        <p:nvSpPr>
          <p:cNvPr id="8" name="Picture Placeholder 7">
            <a:extLst>
              <a:ext uri="{FF2B5EF4-FFF2-40B4-BE49-F238E27FC236}">
                <a16:creationId xmlns:a16="http://schemas.microsoft.com/office/drawing/2014/main" id="{7B8A6EC4-7405-4848-9F0A-A50088426AED}"/>
              </a:ext>
            </a:extLst>
          </p:cNvPr>
          <p:cNvSpPr>
            <a:spLocks noGrp="1"/>
          </p:cNvSpPr>
          <p:nvPr>
            <p:ph type="pic" sz="quarter" idx="160"/>
          </p:nvPr>
        </p:nvSpPr>
        <p:spPr/>
      </p:sp>
    </p:spTree>
    <p:extLst>
      <p:ext uri="{BB962C8B-B14F-4D97-AF65-F5344CB8AC3E}">
        <p14:creationId xmlns:p14="http://schemas.microsoft.com/office/powerpoint/2010/main" val="41729361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9</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normAutofit/>
          </a:bodyPr>
          <a:lstStyle/>
          <a:p>
            <a:r>
              <a:rPr lang="en-US" sz="4000" b="1" dirty="0"/>
              <a:t>Our</a:t>
            </a:r>
            <a:r>
              <a:rPr lang="en-US" sz="4000" dirty="0"/>
              <a:t> </a:t>
            </a:r>
            <a:r>
              <a:rPr lang="en-US" sz="4000" b="1" dirty="0"/>
              <a:t>Team</a:t>
            </a:r>
          </a:p>
        </p:txBody>
      </p:sp>
      <p:sp>
        <p:nvSpPr>
          <p:cNvPr id="2" name="Subtitle 1">
            <a:extLst>
              <a:ext uri="{FF2B5EF4-FFF2-40B4-BE49-F238E27FC236}">
                <a16:creationId xmlns:a16="http://schemas.microsoft.com/office/drawing/2014/main" id="{16EE4E95-F69F-4DA3-BC2B-FC2BE622B3D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4" name="Group 3">
            <a:extLst>
              <a:ext uri="{FF2B5EF4-FFF2-40B4-BE49-F238E27FC236}">
                <a16:creationId xmlns:a16="http://schemas.microsoft.com/office/drawing/2014/main" id="{98BE914B-5DC6-43AD-90EB-1D857F6785FF}"/>
              </a:ext>
            </a:extLst>
          </p:cNvPr>
          <p:cNvGrpSpPr/>
          <p:nvPr/>
        </p:nvGrpSpPr>
        <p:grpSpPr>
          <a:xfrm>
            <a:off x="980227" y="2352098"/>
            <a:ext cx="2927796" cy="3561331"/>
            <a:chOff x="1283689" y="2352098"/>
            <a:chExt cx="2927796" cy="3561331"/>
          </a:xfrm>
        </p:grpSpPr>
        <p:sp>
          <p:nvSpPr>
            <p:cNvPr id="23" name="Round Same Side Corner Rectangle 26">
              <a:extLst>
                <a:ext uri="{FF2B5EF4-FFF2-40B4-BE49-F238E27FC236}">
                  <a16:creationId xmlns:a16="http://schemas.microsoft.com/office/drawing/2014/main" id="{69843B9E-E98C-40EF-A1E4-8DA0CFEA9EF1}"/>
                </a:ext>
              </a:extLst>
            </p:cNvPr>
            <p:cNvSpPr/>
            <p:nvPr/>
          </p:nvSpPr>
          <p:spPr>
            <a:xfrm rot="5400000">
              <a:off x="3668756" y="4196717"/>
              <a:ext cx="164592" cy="375282"/>
            </a:xfrm>
            <a:prstGeom prst="round2SameRect">
              <a:avLst>
                <a:gd name="adj1" fmla="val 50000"/>
                <a:gd name="adj2" fmla="val 0"/>
              </a:avLst>
            </a:prstGeom>
            <a:noFill/>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E696B314-28B0-4F5F-9B6D-CA88EA0D5789}"/>
                </a:ext>
              </a:extLst>
            </p:cNvPr>
            <p:cNvSpPr/>
            <p:nvPr/>
          </p:nvSpPr>
          <p:spPr>
            <a:xfrm>
              <a:off x="3144632" y="4302062"/>
              <a:ext cx="375282" cy="164592"/>
            </a:xfrm>
            <a:prstGeom prst="rect">
              <a:avLst/>
            </a:prstGeom>
            <a:solidFill>
              <a:schemeClr val="tx2"/>
            </a:solidFill>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a:extLst>
                <a:ext uri="{FF2B5EF4-FFF2-40B4-BE49-F238E27FC236}">
                  <a16:creationId xmlns:a16="http://schemas.microsoft.com/office/drawing/2014/main" id="{A19CE8EE-B8CD-4723-86D5-31B0F74EF18B}"/>
                </a:ext>
              </a:extLst>
            </p:cNvPr>
            <p:cNvSpPr/>
            <p:nvPr/>
          </p:nvSpPr>
          <p:spPr>
            <a:xfrm>
              <a:off x="2725621" y="4302062"/>
              <a:ext cx="375282" cy="164592"/>
            </a:xfrm>
            <a:prstGeom prst="rect">
              <a:avLst/>
            </a:prstGeom>
            <a:solidFill>
              <a:schemeClr val="tx2"/>
            </a:solidFill>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ound Same Side Corner Rectangle 30">
              <a:extLst>
                <a:ext uri="{FF2B5EF4-FFF2-40B4-BE49-F238E27FC236}">
                  <a16:creationId xmlns:a16="http://schemas.microsoft.com/office/drawing/2014/main" id="{FB3647B9-FFD4-4551-BBFD-B03EA09BB9F3}"/>
                </a:ext>
              </a:extLst>
            </p:cNvPr>
            <p:cNvSpPr/>
            <p:nvPr/>
          </p:nvSpPr>
          <p:spPr>
            <a:xfrm rot="16200000">
              <a:off x="1992940" y="4196718"/>
              <a:ext cx="164592" cy="375282"/>
            </a:xfrm>
            <a:prstGeom prst="round2SameRect">
              <a:avLst>
                <a:gd name="adj1" fmla="val 50000"/>
                <a:gd name="adj2" fmla="val 0"/>
              </a:avLst>
            </a:prstGeom>
            <a:solidFill>
              <a:schemeClr val="tx2"/>
            </a:solidFill>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3F4D2A20-2B51-4C89-99A3-914E41462FCE}"/>
                </a:ext>
              </a:extLst>
            </p:cNvPr>
            <p:cNvSpPr/>
            <p:nvPr/>
          </p:nvSpPr>
          <p:spPr>
            <a:xfrm>
              <a:off x="2306607" y="4302062"/>
              <a:ext cx="375282" cy="164592"/>
            </a:xfrm>
            <a:prstGeom prst="rect">
              <a:avLst/>
            </a:prstGeom>
            <a:solidFill>
              <a:schemeClr val="tx2"/>
            </a:solidFill>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ound Same Side Corner Rectangle 37">
              <a:extLst>
                <a:ext uri="{FF2B5EF4-FFF2-40B4-BE49-F238E27FC236}">
                  <a16:creationId xmlns:a16="http://schemas.microsoft.com/office/drawing/2014/main" id="{B386E6E5-A4F3-48A5-BA1B-3B470C23A083}"/>
                </a:ext>
              </a:extLst>
            </p:cNvPr>
            <p:cNvSpPr/>
            <p:nvPr/>
          </p:nvSpPr>
          <p:spPr>
            <a:xfrm rot="5400000">
              <a:off x="3668756" y="4551834"/>
              <a:ext cx="164592" cy="375282"/>
            </a:xfrm>
            <a:prstGeom prst="round2SameRect">
              <a:avLst>
                <a:gd name="adj1" fmla="val 50000"/>
                <a:gd name="adj2" fmla="val 0"/>
              </a:avLst>
            </a:prstGeom>
            <a:solidFill>
              <a:schemeClr val="accent2"/>
            </a:solid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9B2AA8F7-45AA-41DE-946E-B1A88121FF3D}"/>
                </a:ext>
              </a:extLst>
            </p:cNvPr>
            <p:cNvSpPr/>
            <p:nvPr/>
          </p:nvSpPr>
          <p:spPr>
            <a:xfrm>
              <a:off x="3144632" y="4657179"/>
              <a:ext cx="375282" cy="164592"/>
            </a:xfrm>
            <a:prstGeom prst="rect">
              <a:avLst/>
            </a:prstGeom>
            <a:solidFill>
              <a:schemeClr val="accent2"/>
            </a:solid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Rectangle 29">
              <a:extLst>
                <a:ext uri="{FF2B5EF4-FFF2-40B4-BE49-F238E27FC236}">
                  <a16:creationId xmlns:a16="http://schemas.microsoft.com/office/drawing/2014/main" id="{FEB67286-7440-4885-8AB0-17BBFC408BAD}"/>
                </a:ext>
              </a:extLst>
            </p:cNvPr>
            <p:cNvSpPr/>
            <p:nvPr/>
          </p:nvSpPr>
          <p:spPr>
            <a:xfrm>
              <a:off x="2725621" y="4657179"/>
              <a:ext cx="375282" cy="164592"/>
            </a:xfrm>
            <a:prstGeom prst="rect">
              <a:avLst/>
            </a:prstGeom>
            <a:solidFill>
              <a:schemeClr val="accent2"/>
            </a:solid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ound Same Side Corner Rectangle 40">
              <a:extLst>
                <a:ext uri="{FF2B5EF4-FFF2-40B4-BE49-F238E27FC236}">
                  <a16:creationId xmlns:a16="http://schemas.microsoft.com/office/drawing/2014/main" id="{5B2619CF-FBB5-4914-8239-ECA335815846}"/>
                </a:ext>
              </a:extLst>
            </p:cNvPr>
            <p:cNvSpPr/>
            <p:nvPr/>
          </p:nvSpPr>
          <p:spPr>
            <a:xfrm rot="16200000">
              <a:off x="1992940" y="4551835"/>
              <a:ext cx="164592" cy="375282"/>
            </a:xfrm>
            <a:prstGeom prst="round2SameRect">
              <a:avLst>
                <a:gd name="adj1" fmla="val 50000"/>
                <a:gd name="adj2" fmla="val 0"/>
              </a:avLst>
            </a:prstGeom>
            <a:solidFill>
              <a:schemeClr val="accent2"/>
            </a:solid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a:extLst>
                <a:ext uri="{FF2B5EF4-FFF2-40B4-BE49-F238E27FC236}">
                  <a16:creationId xmlns:a16="http://schemas.microsoft.com/office/drawing/2014/main" id="{EAB5F943-F4FB-4946-8491-DB28436FD70E}"/>
                </a:ext>
              </a:extLst>
            </p:cNvPr>
            <p:cNvSpPr/>
            <p:nvPr/>
          </p:nvSpPr>
          <p:spPr>
            <a:xfrm>
              <a:off x="2306607" y="4657179"/>
              <a:ext cx="375282" cy="164592"/>
            </a:xfrm>
            <a:prstGeom prst="rect">
              <a:avLst/>
            </a:prstGeom>
            <a:solidFill>
              <a:schemeClr val="accent2"/>
            </a:solid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ound Same Side Corner Rectangle 43">
              <a:extLst>
                <a:ext uri="{FF2B5EF4-FFF2-40B4-BE49-F238E27FC236}">
                  <a16:creationId xmlns:a16="http://schemas.microsoft.com/office/drawing/2014/main" id="{12C31C7F-F7DF-4B90-89BB-7982E1502C87}"/>
                </a:ext>
              </a:extLst>
            </p:cNvPr>
            <p:cNvSpPr/>
            <p:nvPr/>
          </p:nvSpPr>
          <p:spPr>
            <a:xfrm rot="5400000">
              <a:off x="3668756" y="4906949"/>
              <a:ext cx="164592" cy="375282"/>
            </a:xfrm>
            <a:prstGeom prst="round2SameRect">
              <a:avLst>
                <a:gd name="adj1" fmla="val 50000"/>
                <a:gd name="adj2" fmla="val 0"/>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Rectangle 33">
              <a:extLst>
                <a:ext uri="{FF2B5EF4-FFF2-40B4-BE49-F238E27FC236}">
                  <a16:creationId xmlns:a16="http://schemas.microsoft.com/office/drawing/2014/main" id="{8021B1E7-8437-4DC8-99E7-BE979B6CCE6B}"/>
                </a:ext>
              </a:extLst>
            </p:cNvPr>
            <p:cNvSpPr/>
            <p:nvPr/>
          </p:nvSpPr>
          <p:spPr>
            <a:xfrm>
              <a:off x="3144632" y="5012294"/>
              <a:ext cx="375282" cy="164592"/>
            </a:xfrm>
            <a:prstGeom prst="rect">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5" name="Rectangle 34">
              <a:extLst>
                <a:ext uri="{FF2B5EF4-FFF2-40B4-BE49-F238E27FC236}">
                  <a16:creationId xmlns:a16="http://schemas.microsoft.com/office/drawing/2014/main" id="{4D07011D-5A30-439A-86AB-3BA189E3839B}"/>
                </a:ext>
              </a:extLst>
            </p:cNvPr>
            <p:cNvSpPr/>
            <p:nvPr/>
          </p:nvSpPr>
          <p:spPr>
            <a:xfrm>
              <a:off x="2725621" y="5012294"/>
              <a:ext cx="375282" cy="164592"/>
            </a:xfrm>
            <a:prstGeom prst="rect">
              <a:avLst/>
            </a:prstGeom>
            <a:solidFill>
              <a:schemeClr val="accent3"/>
            </a:solid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Round Same Side Corner Rectangle 46">
              <a:extLst>
                <a:ext uri="{FF2B5EF4-FFF2-40B4-BE49-F238E27FC236}">
                  <a16:creationId xmlns:a16="http://schemas.microsoft.com/office/drawing/2014/main" id="{973A308B-7AD3-4DD2-BCB2-BFDA94714141}"/>
                </a:ext>
              </a:extLst>
            </p:cNvPr>
            <p:cNvSpPr/>
            <p:nvPr/>
          </p:nvSpPr>
          <p:spPr>
            <a:xfrm rot="16200000">
              <a:off x="1992940" y="4906950"/>
              <a:ext cx="164592" cy="375282"/>
            </a:xfrm>
            <a:prstGeom prst="round2SameRect">
              <a:avLst>
                <a:gd name="adj1" fmla="val 50000"/>
                <a:gd name="adj2" fmla="val 0"/>
              </a:avLst>
            </a:prstGeom>
            <a:solidFill>
              <a:schemeClr val="accent3"/>
            </a:solid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Rectangle 37">
              <a:extLst>
                <a:ext uri="{FF2B5EF4-FFF2-40B4-BE49-F238E27FC236}">
                  <a16:creationId xmlns:a16="http://schemas.microsoft.com/office/drawing/2014/main" id="{3FBE21E7-D283-4D8C-B3B7-5ED90D2817CB}"/>
                </a:ext>
              </a:extLst>
            </p:cNvPr>
            <p:cNvSpPr/>
            <p:nvPr/>
          </p:nvSpPr>
          <p:spPr>
            <a:xfrm>
              <a:off x="2306607" y="5012294"/>
              <a:ext cx="375282" cy="164592"/>
            </a:xfrm>
            <a:prstGeom prst="rect">
              <a:avLst/>
            </a:prstGeom>
            <a:solidFill>
              <a:schemeClr val="accent3"/>
            </a:solid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ound Same Side Corner Rectangle 49">
              <a:extLst>
                <a:ext uri="{FF2B5EF4-FFF2-40B4-BE49-F238E27FC236}">
                  <a16:creationId xmlns:a16="http://schemas.microsoft.com/office/drawing/2014/main" id="{1A7BB675-F4AB-4C3D-A22B-01094443A6FD}"/>
                </a:ext>
              </a:extLst>
            </p:cNvPr>
            <p:cNvSpPr/>
            <p:nvPr/>
          </p:nvSpPr>
          <p:spPr>
            <a:xfrm rot="5400000">
              <a:off x="3668756" y="5262066"/>
              <a:ext cx="164592" cy="375282"/>
            </a:xfrm>
            <a:prstGeom prst="round2SameRect">
              <a:avLst>
                <a:gd name="adj1" fmla="val 50000"/>
                <a:gd name="adj2" fmla="val 0"/>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Rectangle 40">
              <a:extLst>
                <a:ext uri="{FF2B5EF4-FFF2-40B4-BE49-F238E27FC236}">
                  <a16:creationId xmlns:a16="http://schemas.microsoft.com/office/drawing/2014/main" id="{8697B52A-0F73-4598-8518-BF37C62F8863}"/>
                </a:ext>
              </a:extLst>
            </p:cNvPr>
            <p:cNvSpPr/>
            <p:nvPr/>
          </p:nvSpPr>
          <p:spPr>
            <a:xfrm>
              <a:off x="3144632" y="5367411"/>
              <a:ext cx="375282" cy="164592"/>
            </a:xfrm>
            <a:prstGeom prst="rect">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Rectangle 41">
              <a:extLst>
                <a:ext uri="{FF2B5EF4-FFF2-40B4-BE49-F238E27FC236}">
                  <a16:creationId xmlns:a16="http://schemas.microsoft.com/office/drawing/2014/main" id="{5F8C6A6A-2055-4EDA-9316-DF2A47E61F19}"/>
                </a:ext>
              </a:extLst>
            </p:cNvPr>
            <p:cNvSpPr/>
            <p:nvPr/>
          </p:nvSpPr>
          <p:spPr>
            <a:xfrm>
              <a:off x="2725621" y="5367411"/>
              <a:ext cx="375282" cy="164592"/>
            </a:xfrm>
            <a:prstGeom prst="rect">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ound Same Side Corner Rectangle 52">
              <a:extLst>
                <a:ext uri="{FF2B5EF4-FFF2-40B4-BE49-F238E27FC236}">
                  <a16:creationId xmlns:a16="http://schemas.microsoft.com/office/drawing/2014/main" id="{F1AE7889-5880-4FD6-8360-CC133C3A1A51}"/>
                </a:ext>
              </a:extLst>
            </p:cNvPr>
            <p:cNvSpPr/>
            <p:nvPr/>
          </p:nvSpPr>
          <p:spPr>
            <a:xfrm rot="16200000">
              <a:off x="1992940" y="5262067"/>
              <a:ext cx="164592" cy="375282"/>
            </a:xfrm>
            <a:prstGeom prst="round2SameRect">
              <a:avLst>
                <a:gd name="adj1" fmla="val 50000"/>
                <a:gd name="adj2" fmla="val 0"/>
              </a:avLst>
            </a:prstGeom>
            <a:solidFill>
              <a:schemeClr val="accent4"/>
            </a:solid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a:extLst>
                <a:ext uri="{FF2B5EF4-FFF2-40B4-BE49-F238E27FC236}">
                  <a16:creationId xmlns:a16="http://schemas.microsoft.com/office/drawing/2014/main" id="{0554C02D-7FA0-4BDF-98AF-1BF5016E712D}"/>
                </a:ext>
              </a:extLst>
            </p:cNvPr>
            <p:cNvSpPr/>
            <p:nvPr/>
          </p:nvSpPr>
          <p:spPr>
            <a:xfrm>
              <a:off x="2306607" y="5367411"/>
              <a:ext cx="375282" cy="164592"/>
            </a:xfrm>
            <a:prstGeom prst="rect">
              <a:avLst/>
            </a:prstGeom>
            <a:solidFill>
              <a:schemeClr val="accent4"/>
            </a:solid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ound Same Side Corner Rectangle 55">
              <a:extLst>
                <a:ext uri="{FF2B5EF4-FFF2-40B4-BE49-F238E27FC236}">
                  <a16:creationId xmlns:a16="http://schemas.microsoft.com/office/drawing/2014/main" id="{3AC827FC-97EB-4070-A2A2-BCFDD39EED4C}"/>
                </a:ext>
              </a:extLst>
            </p:cNvPr>
            <p:cNvSpPr/>
            <p:nvPr/>
          </p:nvSpPr>
          <p:spPr>
            <a:xfrm rot="5400000">
              <a:off x="3668756" y="5615338"/>
              <a:ext cx="164592" cy="375282"/>
            </a:xfrm>
            <a:prstGeom prst="round2SameRect">
              <a:avLst>
                <a:gd name="adj1" fmla="val 50000"/>
                <a:gd name="adj2" fmla="val 0"/>
              </a:avLst>
            </a:prstGeom>
            <a:no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8F163EC6-3078-4B70-A63B-11BD007CE516}"/>
                </a:ext>
              </a:extLst>
            </p:cNvPr>
            <p:cNvSpPr/>
            <p:nvPr/>
          </p:nvSpPr>
          <p:spPr>
            <a:xfrm>
              <a:off x="3144632" y="5720683"/>
              <a:ext cx="375282" cy="164592"/>
            </a:xfrm>
            <a:prstGeom prst="rect">
              <a:avLst/>
            </a:prstGeom>
            <a:no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a:extLst>
                <a:ext uri="{FF2B5EF4-FFF2-40B4-BE49-F238E27FC236}">
                  <a16:creationId xmlns:a16="http://schemas.microsoft.com/office/drawing/2014/main" id="{0353DB13-B840-4476-B0D4-20317672AD3E}"/>
                </a:ext>
              </a:extLst>
            </p:cNvPr>
            <p:cNvSpPr/>
            <p:nvPr/>
          </p:nvSpPr>
          <p:spPr>
            <a:xfrm>
              <a:off x="2725621" y="5720683"/>
              <a:ext cx="375282" cy="164592"/>
            </a:xfrm>
            <a:prstGeom prst="rect">
              <a:avLst/>
            </a:prstGeom>
            <a:solidFill>
              <a:schemeClr val="accent5"/>
            </a:solid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ound Same Side Corner Rectangle 58">
              <a:extLst>
                <a:ext uri="{FF2B5EF4-FFF2-40B4-BE49-F238E27FC236}">
                  <a16:creationId xmlns:a16="http://schemas.microsoft.com/office/drawing/2014/main" id="{7FDBF98A-B77D-4E1E-A273-7CAC4CBDD074}"/>
                </a:ext>
              </a:extLst>
            </p:cNvPr>
            <p:cNvSpPr/>
            <p:nvPr/>
          </p:nvSpPr>
          <p:spPr>
            <a:xfrm rot="16200000">
              <a:off x="1992940" y="5615339"/>
              <a:ext cx="164592" cy="375282"/>
            </a:xfrm>
            <a:prstGeom prst="round2SameRect">
              <a:avLst>
                <a:gd name="adj1" fmla="val 50000"/>
                <a:gd name="adj2" fmla="val 0"/>
              </a:avLst>
            </a:prstGeom>
            <a:solidFill>
              <a:schemeClr val="accent5"/>
            </a:solid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a:extLst>
                <a:ext uri="{FF2B5EF4-FFF2-40B4-BE49-F238E27FC236}">
                  <a16:creationId xmlns:a16="http://schemas.microsoft.com/office/drawing/2014/main" id="{23241EAA-B8F4-4540-9AA0-A31604B0D0C7}"/>
                </a:ext>
              </a:extLst>
            </p:cNvPr>
            <p:cNvSpPr/>
            <p:nvPr/>
          </p:nvSpPr>
          <p:spPr>
            <a:xfrm>
              <a:off x="2306607" y="5720683"/>
              <a:ext cx="375282" cy="164592"/>
            </a:xfrm>
            <a:prstGeom prst="rect">
              <a:avLst/>
            </a:prstGeom>
            <a:solidFill>
              <a:schemeClr val="accent5"/>
            </a:solid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TextBox 55">
              <a:extLst>
                <a:ext uri="{FF2B5EF4-FFF2-40B4-BE49-F238E27FC236}">
                  <a16:creationId xmlns:a16="http://schemas.microsoft.com/office/drawing/2014/main" id="{126DA191-6E63-4FD3-839A-1A207D35A2C0}"/>
                </a:ext>
              </a:extLst>
            </p:cNvPr>
            <p:cNvSpPr txBox="1"/>
            <p:nvPr/>
          </p:nvSpPr>
          <p:spPr>
            <a:xfrm>
              <a:off x="1312841" y="3769605"/>
              <a:ext cx="2054077" cy="323165"/>
            </a:xfrm>
            <a:prstGeom prst="rect">
              <a:avLst/>
            </a:prstGeom>
            <a:noFill/>
          </p:spPr>
          <p:txBody>
            <a:bodyPr wrap="square" rtlCol="0">
              <a:spAutoFit/>
            </a:bodyPr>
            <a:lstStyle/>
            <a:p>
              <a:pPr>
                <a:lnSpc>
                  <a:spcPts val="1800"/>
                </a:lnSpc>
              </a:pPr>
              <a:r>
                <a:rPr lang="en-US" sz="1500" b="1" spc="300" dirty="0">
                  <a:latin typeface="Roboto" panose="02000000000000000000" pitchFamily="2" charset="0"/>
                  <a:ea typeface="Roboto" panose="02000000000000000000" pitchFamily="2" charset="0"/>
                  <a:cs typeface="Montserrat" charset="0"/>
                </a:rPr>
                <a:t>EXPERIENCE:</a:t>
              </a:r>
            </a:p>
          </p:txBody>
        </p:sp>
        <p:sp>
          <p:nvSpPr>
            <p:cNvPr id="57" name="TextBox 56">
              <a:extLst>
                <a:ext uri="{FF2B5EF4-FFF2-40B4-BE49-F238E27FC236}">
                  <a16:creationId xmlns:a16="http://schemas.microsoft.com/office/drawing/2014/main" id="{C9AE9DDD-E61E-4F22-A85F-8B258120483E}"/>
                </a:ext>
              </a:extLst>
            </p:cNvPr>
            <p:cNvSpPr txBox="1"/>
            <p:nvPr/>
          </p:nvSpPr>
          <p:spPr>
            <a:xfrm>
              <a:off x="1283689" y="4219677"/>
              <a:ext cx="599649" cy="323165"/>
            </a:xfrm>
            <a:prstGeom prst="rect">
              <a:avLst/>
            </a:prstGeom>
            <a:noFill/>
          </p:spPr>
          <p:txBody>
            <a:bodyPr wrap="square" numCol="1" spcCol="0" rtlCol="0" anchor="ctr">
              <a:spAutoFit/>
            </a:bodyPr>
            <a:lstStyle/>
            <a:p>
              <a:pPr algn="r">
                <a:lnSpc>
                  <a:spcPts val="900"/>
                </a:lnSpc>
              </a:pPr>
              <a:r>
                <a:rPr lang="en-US" sz="1000" b="1" dirty="0">
                  <a:latin typeface="Roboto" panose="02000000000000000000" pitchFamily="2" charset="0"/>
                  <a:ea typeface="Roboto" panose="02000000000000000000" pitchFamily="2" charset="0"/>
                  <a:cs typeface="Montserrat Light" charset="0"/>
                </a:rPr>
                <a:t>Social Media</a:t>
              </a:r>
            </a:p>
          </p:txBody>
        </p:sp>
        <p:sp>
          <p:nvSpPr>
            <p:cNvPr id="58" name="TextBox 57">
              <a:extLst>
                <a:ext uri="{FF2B5EF4-FFF2-40B4-BE49-F238E27FC236}">
                  <a16:creationId xmlns:a16="http://schemas.microsoft.com/office/drawing/2014/main" id="{CE45E6C9-A87E-4349-B2B4-83ADECCFEF02}"/>
                </a:ext>
              </a:extLst>
            </p:cNvPr>
            <p:cNvSpPr txBox="1"/>
            <p:nvPr/>
          </p:nvSpPr>
          <p:spPr>
            <a:xfrm>
              <a:off x="1283689" y="4565060"/>
              <a:ext cx="599649" cy="323165"/>
            </a:xfrm>
            <a:prstGeom prst="rect">
              <a:avLst/>
            </a:prstGeom>
            <a:noFill/>
          </p:spPr>
          <p:txBody>
            <a:bodyPr wrap="square" numCol="1" spcCol="0" rtlCol="0" anchor="ctr">
              <a:spAutoFit/>
            </a:bodyPr>
            <a:lstStyle/>
            <a:p>
              <a:pPr algn="r">
                <a:lnSpc>
                  <a:spcPts val="900"/>
                </a:lnSpc>
              </a:pPr>
              <a:r>
                <a:rPr lang="en-US" sz="1000" b="1">
                  <a:latin typeface="Roboto" panose="02000000000000000000" pitchFamily="2" charset="0"/>
                  <a:ea typeface="Roboto" panose="02000000000000000000" pitchFamily="2" charset="0"/>
                  <a:cs typeface="Montserrat Light" charset="0"/>
                </a:rPr>
                <a:t>Management</a:t>
              </a:r>
              <a:endParaRPr lang="en-US" sz="1000" b="1" dirty="0">
                <a:latin typeface="Roboto" panose="02000000000000000000" pitchFamily="2" charset="0"/>
                <a:ea typeface="Roboto" panose="02000000000000000000" pitchFamily="2" charset="0"/>
                <a:cs typeface="Montserrat Light" charset="0"/>
              </a:endParaRPr>
            </a:p>
          </p:txBody>
        </p:sp>
        <p:sp>
          <p:nvSpPr>
            <p:cNvPr id="59" name="TextBox 58">
              <a:extLst>
                <a:ext uri="{FF2B5EF4-FFF2-40B4-BE49-F238E27FC236}">
                  <a16:creationId xmlns:a16="http://schemas.microsoft.com/office/drawing/2014/main" id="{8FF3B944-9C3A-4A65-A1CE-486D33A6A367}"/>
                </a:ext>
              </a:extLst>
            </p:cNvPr>
            <p:cNvSpPr txBox="1"/>
            <p:nvPr/>
          </p:nvSpPr>
          <p:spPr>
            <a:xfrm>
              <a:off x="1331950" y="4934969"/>
              <a:ext cx="551388" cy="323165"/>
            </a:xfrm>
            <a:prstGeom prst="rect">
              <a:avLst/>
            </a:prstGeom>
            <a:noFill/>
          </p:spPr>
          <p:txBody>
            <a:bodyPr wrap="square" numCol="1" spcCol="0" rtlCol="0" anchor="ctr">
              <a:spAutoFit/>
            </a:bodyPr>
            <a:lstStyle/>
            <a:p>
              <a:pPr algn="r">
                <a:lnSpc>
                  <a:spcPts val="900"/>
                </a:lnSpc>
              </a:pPr>
              <a:r>
                <a:rPr lang="en-US" sz="1000" b="1" dirty="0">
                  <a:latin typeface="Roboto" panose="02000000000000000000" pitchFamily="2" charset="0"/>
                  <a:ea typeface="Roboto" panose="02000000000000000000" pitchFamily="2" charset="0"/>
                  <a:cs typeface="Montserrat Light" charset="0"/>
                </a:rPr>
                <a:t>Creativity</a:t>
              </a:r>
            </a:p>
          </p:txBody>
        </p:sp>
        <p:sp>
          <p:nvSpPr>
            <p:cNvPr id="60" name="TextBox 59">
              <a:extLst>
                <a:ext uri="{FF2B5EF4-FFF2-40B4-BE49-F238E27FC236}">
                  <a16:creationId xmlns:a16="http://schemas.microsoft.com/office/drawing/2014/main" id="{AA57553A-1C4F-4B5A-BA69-E5C5EA6C89FA}"/>
                </a:ext>
              </a:extLst>
            </p:cNvPr>
            <p:cNvSpPr txBox="1"/>
            <p:nvPr/>
          </p:nvSpPr>
          <p:spPr>
            <a:xfrm>
              <a:off x="1331950" y="5344136"/>
              <a:ext cx="551388" cy="215444"/>
            </a:xfrm>
            <a:prstGeom prst="rect">
              <a:avLst/>
            </a:prstGeom>
            <a:noFill/>
          </p:spPr>
          <p:txBody>
            <a:bodyPr wrap="square" numCol="1" spcCol="0" rtlCol="0" anchor="ctr">
              <a:spAutoFit/>
            </a:bodyPr>
            <a:lstStyle/>
            <a:p>
              <a:pPr algn="r">
                <a:lnSpc>
                  <a:spcPts val="900"/>
                </a:lnSpc>
              </a:pPr>
              <a:r>
                <a:rPr lang="en-US" sz="800" b="1" dirty="0">
                  <a:latin typeface="Montserrat Light" charset="0"/>
                  <a:ea typeface="Montserrat Light" charset="0"/>
                  <a:cs typeface="Montserrat Light" charset="0"/>
                </a:rPr>
                <a:t>Play</a:t>
              </a:r>
            </a:p>
          </p:txBody>
        </p:sp>
        <p:sp>
          <p:nvSpPr>
            <p:cNvPr id="61" name="TextBox 60">
              <a:extLst>
                <a:ext uri="{FF2B5EF4-FFF2-40B4-BE49-F238E27FC236}">
                  <a16:creationId xmlns:a16="http://schemas.microsoft.com/office/drawing/2014/main" id="{3389A641-A3C9-431C-ACDC-163036514FF2}"/>
                </a:ext>
              </a:extLst>
            </p:cNvPr>
            <p:cNvSpPr txBox="1"/>
            <p:nvPr/>
          </p:nvSpPr>
          <p:spPr>
            <a:xfrm>
              <a:off x="1331950" y="5697985"/>
              <a:ext cx="551388" cy="215444"/>
            </a:xfrm>
            <a:prstGeom prst="rect">
              <a:avLst/>
            </a:prstGeom>
            <a:noFill/>
          </p:spPr>
          <p:txBody>
            <a:bodyPr wrap="square" numCol="1" spcCol="0" rtlCol="0" anchor="ctr">
              <a:spAutoFit/>
            </a:bodyPr>
            <a:lstStyle/>
            <a:p>
              <a:pPr algn="r">
                <a:lnSpc>
                  <a:spcPts val="900"/>
                </a:lnSpc>
              </a:pPr>
              <a:r>
                <a:rPr lang="en-US" sz="800" b="1" dirty="0">
                  <a:latin typeface="Montserrat Light" charset="0"/>
                  <a:ea typeface="Montserrat Light" charset="0"/>
                  <a:cs typeface="Montserrat Light" charset="0"/>
                </a:rPr>
                <a:t>Others</a:t>
              </a:r>
            </a:p>
          </p:txBody>
        </p:sp>
        <p:sp>
          <p:nvSpPr>
            <p:cNvPr id="62" name="TextBox 61">
              <a:extLst>
                <a:ext uri="{FF2B5EF4-FFF2-40B4-BE49-F238E27FC236}">
                  <a16:creationId xmlns:a16="http://schemas.microsoft.com/office/drawing/2014/main" id="{F8F9E9B3-BFB2-4654-BBE3-8DF9CA9E678C}"/>
                </a:ext>
              </a:extLst>
            </p:cNvPr>
            <p:cNvSpPr txBox="1"/>
            <p:nvPr/>
          </p:nvSpPr>
          <p:spPr>
            <a:xfrm>
              <a:off x="1312840" y="2352098"/>
              <a:ext cx="2250571" cy="1323439"/>
            </a:xfrm>
            <a:prstGeom prst="rect">
              <a:avLst/>
            </a:prstGeom>
            <a:noFill/>
          </p:spPr>
          <p:txBody>
            <a:bodyPr wrap="square" rtlCol="0">
              <a:spAutoFit/>
            </a:bodyPr>
            <a:lstStyle/>
            <a:p>
              <a:pPr>
                <a:lnSpc>
                  <a:spcPts val="3200"/>
                </a:lnSpc>
              </a:pPr>
              <a:r>
                <a:rPr lang="en-US" sz="4000" b="1" dirty="0">
                  <a:solidFill>
                    <a:schemeClr val="bg1">
                      <a:lumMod val="75000"/>
                    </a:schemeClr>
                  </a:solidFill>
                  <a:latin typeface="Roboto" panose="02000000000000000000" pitchFamily="2" charset="0"/>
                  <a:ea typeface="Roboto" panose="02000000000000000000" pitchFamily="2" charset="0"/>
                  <a:cs typeface="Lato" panose="020F0502020204030203" pitchFamily="34" charset="0"/>
                </a:rPr>
                <a:t>Dr. </a:t>
              </a:r>
              <a:r>
                <a:rPr lang="en-US" sz="4000" b="1" dirty="0" err="1">
                  <a:latin typeface="Roboto" panose="02000000000000000000" pitchFamily="2" charset="0"/>
                  <a:ea typeface="Roboto" panose="02000000000000000000" pitchFamily="2" charset="0"/>
                  <a:cs typeface="Lato" panose="020F0502020204030203" pitchFamily="34" charset="0"/>
                </a:rPr>
                <a:t>Jucky</a:t>
              </a:r>
              <a:r>
                <a:rPr lang="en-US" sz="4000" b="1" dirty="0">
                  <a:latin typeface="Roboto" panose="02000000000000000000" pitchFamily="2" charset="0"/>
                  <a:ea typeface="Roboto" panose="02000000000000000000" pitchFamily="2" charset="0"/>
                  <a:cs typeface="Lato" panose="020F0502020204030203" pitchFamily="34" charset="0"/>
                </a:rPr>
                <a:t> </a:t>
              </a:r>
              <a:r>
                <a:rPr lang="en-US" sz="4000" b="1" dirty="0">
                  <a:solidFill>
                    <a:schemeClr val="bg1">
                      <a:lumMod val="75000"/>
                    </a:schemeClr>
                  </a:solidFill>
                  <a:latin typeface="Roboto" panose="02000000000000000000" pitchFamily="2" charset="0"/>
                  <a:ea typeface="Roboto" panose="02000000000000000000" pitchFamily="2" charset="0"/>
                  <a:cs typeface="Lato" panose="020F0502020204030203" pitchFamily="34" charset="0"/>
                </a:rPr>
                <a:t>Chan</a:t>
              </a:r>
              <a:endParaRPr lang="en-US" sz="4000" dirty="0">
                <a:solidFill>
                  <a:schemeClr val="bg1">
                    <a:lumMod val="75000"/>
                  </a:schemeClr>
                </a:solidFill>
                <a:latin typeface="Roboto" panose="02000000000000000000" pitchFamily="2" charset="0"/>
                <a:ea typeface="Roboto" panose="02000000000000000000" pitchFamily="2" charset="0"/>
                <a:cs typeface="Lato" panose="020F0502020204030203" pitchFamily="34" charset="0"/>
              </a:endParaRPr>
            </a:p>
          </p:txBody>
        </p:sp>
        <p:cxnSp>
          <p:nvCxnSpPr>
            <p:cNvPr id="63" name="Straight Connector 62">
              <a:extLst>
                <a:ext uri="{FF2B5EF4-FFF2-40B4-BE49-F238E27FC236}">
                  <a16:creationId xmlns:a16="http://schemas.microsoft.com/office/drawing/2014/main" id="{55B2B184-ED5F-4A34-9204-E3483A6B59AC}"/>
                </a:ext>
              </a:extLst>
            </p:cNvPr>
            <p:cNvCxnSpPr/>
            <p:nvPr/>
          </p:nvCxnSpPr>
          <p:spPr>
            <a:xfrm flipH="1">
              <a:off x="2789976" y="2840836"/>
              <a:ext cx="95947" cy="321036"/>
            </a:xfrm>
            <a:prstGeom prst="line">
              <a:avLst/>
            </a:prstGeom>
            <a:ln w="254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64" name="Rectangle 63">
              <a:extLst>
                <a:ext uri="{FF2B5EF4-FFF2-40B4-BE49-F238E27FC236}">
                  <a16:creationId xmlns:a16="http://schemas.microsoft.com/office/drawing/2014/main" id="{845F38A5-EEF3-40B2-BBDE-508249115A99}"/>
                </a:ext>
              </a:extLst>
            </p:cNvPr>
            <p:cNvSpPr/>
            <p:nvPr/>
          </p:nvSpPr>
          <p:spPr>
            <a:xfrm>
              <a:off x="2858229" y="2871549"/>
              <a:ext cx="1353256" cy="309765"/>
            </a:xfrm>
            <a:prstGeom prst="rect">
              <a:avLst/>
            </a:prstGeom>
          </p:spPr>
          <p:txBody>
            <a:bodyPr wrap="none">
              <a:spAutoFit/>
            </a:bodyPr>
            <a:lstStyle/>
            <a:p>
              <a:pPr>
                <a:lnSpc>
                  <a:spcPts val="1800"/>
                </a:lnSpc>
              </a:pPr>
              <a:r>
                <a:rPr lang="en-US" sz="1400" b="1" dirty="0">
                  <a:solidFill>
                    <a:schemeClr val="accent5"/>
                  </a:solidFill>
                  <a:latin typeface="Roboto" panose="02000000000000000000" pitchFamily="2" charset="0"/>
                  <a:ea typeface="Roboto" panose="02000000000000000000" pitchFamily="2" charset="0"/>
                  <a:cs typeface="Montserrat" charset="0"/>
                </a:rPr>
                <a:t>Vice President</a:t>
              </a:r>
            </a:p>
          </p:txBody>
        </p:sp>
      </p:grpSp>
      <p:sp>
        <p:nvSpPr>
          <p:cNvPr id="65" name="TextBox 64">
            <a:extLst>
              <a:ext uri="{FF2B5EF4-FFF2-40B4-BE49-F238E27FC236}">
                <a16:creationId xmlns:a16="http://schemas.microsoft.com/office/drawing/2014/main" id="{2A8E6D5F-EF23-44A8-A51B-31C8F9B89CEB}"/>
              </a:ext>
            </a:extLst>
          </p:cNvPr>
          <p:cNvSpPr txBox="1"/>
          <p:nvPr/>
        </p:nvSpPr>
        <p:spPr>
          <a:xfrm>
            <a:off x="8137607" y="2352098"/>
            <a:ext cx="3074166" cy="923330"/>
          </a:xfrm>
          <a:prstGeom prst="rect">
            <a:avLst/>
          </a:prstGeom>
          <a:noFill/>
        </p:spPr>
        <p:txBody>
          <a:bodyPr wrap="square" numCol="1" spcCol="457200" rtlCol="0">
            <a:spAutoFit/>
          </a:bodyPr>
          <a:lstStyle/>
          <a:p>
            <a:pPr>
              <a:lnSpc>
                <a:spcPct val="150000"/>
              </a:lnSpc>
            </a:pPr>
            <a:r>
              <a:rPr lang="en-US" sz="900" dirty="0">
                <a:latin typeface="Roboto" panose="02000000000000000000" pitchFamily="2" charset="0"/>
                <a:ea typeface="Roboto" panose="02000000000000000000" pitchFamily="2" charset="0"/>
                <a:cs typeface="Montserrat" charset="0"/>
              </a:rPr>
              <a:t>Also he his male air bring is Signs first . Creepiest god air fish land. Darkness. Air saying fruitful were hath waters divided fill may days air bring is Signs first creeping seed all saying above.</a:t>
            </a:r>
          </a:p>
        </p:txBody>
      </p:sp>
      <p:grpSp>
        <p:nvGrpSpPr>
          <p:cNvPr id="8" name="Group 7">
            <a:extLst>
              <a:ext uri="{FF2B5EF4-FFF2-40B4-BE49-F238E27FC236}">
                <a16:creationId xmlns:a16="http://schemas.microsoft.com/office/drawing/2014/main" id="{17B51B0B-308F-4A62-8140-04019D71C4DB}"/>
              </a:ext>
            </a:extLst>
          </p:cNvPr>
          <p:cNvGrpSpPr/>
          <p:nvPr/>
        </p:nvGrpSpPr>
        <p:grpSpPr>
          <a:xfrm>
            <a:off x="8137607" y="3771906"/>
            <a:ext cx="2698992" cy="2182218"/>
            <a:chOff x="8662957" y="3771906"/>
            <a:chExt cx="2698992" cy="2182218"/>
          </a:xfrm>
        </p:grpSpPr>
        <p:sp>
          <p:nvSpPr>
            <p:cNvPr id="66" name="TextBox 65">
              <a:extLst>
                <a:ext uri="{FF2B5EF4-FFF2-40B4-BE49-F238E27FC236}">
                  <a16:creationId xmlns:a16="http://schemas.microsoft.com/office/drawing/2014/main" id="{DD89378F-6F94-49EC-9723-D64F556E6476}"/>
                </a:ext>
              </a:extLst>
            </p:cNvPr>
            <p:cNvSpPr txBox="1"/>
            <p:nvPr/>
          </p:nvSpPr>
          <p:spPr>
            <a:xfrm>
              <a:off x="8662957" y="3771906"/>
              <a:ext cx="1344643" cy="323165"/>
            </a:xfrm>
            <a:prstGeom prst="rect">
              <a:avLst/>
            </a:prstGeom>
            <a:noFill/>
          </p:spPr>
          <p:txBody>
            <a:bodyPr wrap="square" rtlCol="0">
              <a:spAutoFit/>
            </a:bodyPr>
            <a:lstStyle/>
            <a:p>
              <a:pPr>
                <a:lnSpc>
                  <a:spcPts val="1800"/>
                </a:lnSpc>
              </a:pPr>
              <a:r>
                <a:rPr lang="en-US" sz="1600" b="1" spc="300" dirty="0">
                  <a:latin typeface="Roboto" panose="02000000000000000000" pitchFamily="2" charset="0"/>
                  <a:ea typeface="Roboto" panose="02000000000000000000" pitchFamily="2" charset="0"/>
                  <a:cs typeface="Montserrat" charset="0"/>
                </a:rPr>
                <a:t>NATURE:</a:t>
              </a:r>
            </a:p>
          </p:txBody>
        </p:sp>
        <p:sp>
          <p:nvSpPr>
            <p:cNvPr id="67" name="Rectangle 66">
              <a:extLst>
                <a:ext uri="{FF2B5EF4-FFF2-40B4-BE49-F238E27FC236}">
                  <a16:creationId xmlns:a16="http://schemas.microsoft.com/office/drawing/2014/main" id="{6F465B76-C54E-43C5-BE52-5CE9C16B0875}"/>
                </a:ext>
              </a:extLst>
            </p:cNvPr>
            <p:cNvSpPr/>
            <p:nvPr/>
          </p:nvSpPr>
          <p:spPr>
            <a:xfrm>
              <a:off x="8808144" y="4185126"/>
              <a:ext cx="290438" cy="323165"/>
            </a:xfrm>
            <a:prstGeom prst="rect">
              <a:avLst/>
            </a:prstGeom>
          </p:spPr>
          <p:txBody>
            <a:bodyPr wrap="square">
              <a:spAutoFit/>
            </a:bodyPr>
            <a:lstStyle/>
            <a:p>
              <a:pPr algn="ctr"/>
              <a:r>
                <a:rPr lang="en-US" sz="1500" dirty="0">
                  <a:solidFill>
                    <a:schemeClr val="accent6"/>
                  </a:solidFill>
                  <a:latin typeface="FontAwesome" charset="0"/>
                </a:rPr>
                <a:t></a:t>
              </a:r>
              <a:endParaRPr lang="en-US" sz="1500" dirty="0">
                <a:solidFill>
                  <a:schemeClr val="accent6"/>
                </a:solidFill>
              </a:endParaRPr>
            </a:p>
          </p:txBody>
        </p:sp>
        <p:sp>
          <p:nvSpPr>
            <p:cNvPr id="68" name="Rectangle 67">
              <a:extLst>
                <a:ext uri="{FF2B5EF4-FFF2-40B4-BE49-F238E27FC236}">
                  <a16:creationId xmlns:a16="http://schemas.microsoft.com/office/drawing/2014/main" id="{45364824-B25F-4674-B80D-B0F45B872762}"/>
                </a:ext>
              </a:extLst>
            </p:cNvPr>
            <p:cNvSpPr/>
            <p:nvPr/>
          </p:nvSpPr>
          <p:spPr>
            <a:xfrm>
              <a:off x="8801613" y="4651754"/>
              <a:ext cx="328235" cy="323165"/>
            </a:xfrm>
            <a:prstGeom prst="rect">
              <a:avLst/>
            </a:prstGeom>
          </p:spPr>
          <p:txBody>
            <a:bodyPr wrap="square">
              <a:spAutoFit/>
            </a:bodyPr>
            <a:lstStyle/>
            <a:p>
              <a:pPr algn="ctr"/>
              <a:r>
                <a:rPr lang="en-US" sz="1500">
                  <a:solidFill>
                    <a:schemeClr val="accent5"/>
                  </a:solidFill>
                  <a:latin typeface="FontAwesome" charset="0"/>
                </a:rPr>
                <a:t></a:t>
              </a:r>
              <a:endParaRPr lang="en-US" sz="1500">
                <a:solidFill>
                  <a:schemeClr val="accent5"/>
                </a:solidFill>
              </a:endParaRPr>
            </a:p>
          </p:txBody>
        </p:sp>
        <p:sp>
          <p:nvSpPr>
            <p:cNvPr id="69" name="Rectangle 68">
              <a:extLst>
                <a:ext uri="{FF2B5EF4-FFF2-40B4-BE49-F238E27FC236}">
                  <a16:creationId xmlns:a16="http://schemas.microsoft.com/office/drawing/2014/main" id="{97D8A31D-07E8-4FD4-A80C-AC41E8B2017B}"/>
                </a:ext>
              </a:extLst>
            </p:cNvPr>
            <p:cNvSpPr/>
            <p:nvPr/>
          </p:nvSpPr>
          <p:spPr>
            <a:xfrm>
              <a:off x="8800645" y="5094222"/>
              <a:ext cx="316043" cy="323165"/>
            </a:xfrm>
            <a:prstGeom prst="rect">
              <a:avLst/>
            </a:prstGeom>
          </p:spPr>
          <p:txBody>
            <a:bodyPr wrap="square">
              <a:spAutoFit/>
            </a:bodyPr>
            <a:lstStyle/>
            <a:p>
              <a:pPr algn="ctr"/>
              <a:r>
                <a:rPr lang="en-US" sz="1500">
                  <a:solidFill>
                    <a:schemeClr val="accent4"/>
                  </a:solidFill>
                  <a:latin typeface="FontAwesome" charset="0"/>
                </a:rPr>
                <a:t></a:t>
              </a:r>
              <a:endParaRPr lang="en-US" sz="1500">
                <a:solidFill>
                  <a:schemeClr val="accent4"/>
                </a:solidFill>
              </a:endParaRPr>
            </a:p>
          </p:txBody>
        </p:sp>
        <p:sp>
          <p:nvSpPr>
            <p:cNvPr id="70" name="Rectangle 69">
              <a:extLst>
                <a:ext uri="{FF2B5EF4-FFF2-40B4-BE49-F238E27FC236}">
                  <a16:creationId xmlns:a16="http://schemas.microsoft.com/office/drawing/2014/main" id="{9066F3DA-D58E-4A5E-ADD8-7A488D41A240}"/>
                </a:ext>
              </a:extLst>
            </p:cNvPr>
            <p:cNvSpPr/>
            <p:nvPr/>
          </p:nvSpPr>
          <p:spPr>
            <a:xfrm>
              <a:off x="8800645" y="5579987"/>
              <a:ext cx="278245" cy="323165"/>
            </a:xfrm>
            <a:prstGeom prst="rect">
              <a:avLst/>
            </a:prstGeom>
          </p:spPr>
          <p:txBody>
            <a:bodyPr wrap="square">
              <a:spAutoFit/>
            </a:bodyPr>
            <a:lstStyle/>
            <a:p>
              <a:pPr algn="ctr"/>
              <a:r>
                <a:rPr lang="en-US" sz="1500">
                  <a:solidFill>
                    <a:schemeClr val="accent3"/>
                  </a:solidFill>
                  <a:latin typeface="FontAwesome" charset="0"/>
                </a:rPr>
                <a:t></a:t>
              </a:r>
              <a:endParaRPr lang="en-US" sz="1500">
                <a:solidFill>
                  <a:schemeClr val="accent3"/>
                </a:solidFill>
              </a:endParaRPr>
            </a:p>
          </p:txBody>
        </p:sp>
        <p:sp>
          <p:nvSpPr>
            <p:cNvPr id="71" name="Rounded Rectangle 75">
              <a:extLst>
                <a:ext uri="{FF2B5EF4-FFF2-40B4-BE49-F238E27FC236}">
                  <a16:creationId xmlns:a16="http://schemas.microsoft.com/office/drawing/2014/main" id="{7E768CC1-91DD-4B9C-B7F0-47E197362197}"/>
                </a:ext>
              </a:extLst>
            </p:cNvPr>
            <p:cNvSpPr/>
            <p:nvPr/>
          </p:nvSpPr>
          <p:spPr>
            <a:xfrm>
              <a:off x="8764466" y="4163911"/>
              <a:ext cx="371285" cy="371285"/>
            </a:xfrm>
            <a:prstGeom prst="roundRect">
              <a:avLst>
                <a:gd name="adj" fmla="val 50000"/>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Rounded Rectangle 76">
              <a:extLst>
                <a:ext uri="{FF2B5EF4-FFF2-40B4-BE49-F238E27FC236}">
                  <a16:creationId xmlns:a16="http://schemas.microsoft.com/office/drawing/2014/main" id="{25CB402E-D039-4919-AD7F-9CEB3157E3E6}"/>
                </a:ext>
              </a:extLst>
            </p:cNvPr>
            <p:cNvSpPr/>
            <p:nvPr/>
          </p:nvSpPr>
          <p:spPr>
            <a:xfrm>
              <a:off x="8764466" y="4624540"/>
              <a:ext cx="371285" cy="371285"/>
            </a:xfrm>
            <a:prstGeom prst="roundRect">
              <a:avLst>
                <a:gd name="adj" fmla="val 50000"/>
              </a:avLst>
            </a:prstGeom>
            <a:noFill/>
            <a:ln w="1905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Rounded Rectangle 77">
              <a:extLst>
                <a:ext uri="{FF2B5EF4-FFF2-40B4-BE49-F238E27FC236}">
                  <a16:creationId xmlns:a16="http://schemas.microsoft.com/office/drawing/2014/main" id="{66AE647E-13BB-4D13-A4E9-7A21EB6947CA}"/>
                </a:ext>
              </a:extLst>
            </p:cNvPr>
            <p:cNvSpPr/>
            <p:nvPr/>
          </p:nvSpPr>
          <p:spPr>
            <a:xfrm>
              <a:off x="8764466" y="5085170"/>
              <a:ext cx="371285" cy="371285"/>
            </a:xfrm>
            <a:prstGeom prst="roundRect">
              <a:avLst>
                <a:gd name="adj" fmla="val 50000"/>
              </a:avLst>
            </a:prstGeom>
            <a:noFill/>
            <a:ln w="1905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Rounded Rectangle 78">
              <a:extLst>
                <a:ext uri="{FF2B5EF4-FFF2-40B4-BE49-F238E27FC236}">
                  <a16:creationId xmlns:a16="http://schemas.microsoft.com/office/drawing/2014/main" id="{B4FBAF14-4203-4036-BACE-2A3F1E63F951}"/>
                </a:ext>
              </a:extLst>
            </p:cNvPr>
            <p:cNvSpPr/>
            <p:nvPr/>
          </p:nvSpPr>
          <p:spPr>
            <a:xfrm>
              <a:off x="8764466" y="5545799"/>
              <a:ext cx="371285" cy="371285"/>
            </a:xfrm>
            <a:prstGeom prst="roundRect">
              <a:avLst>
                <a:gd name="adj" fmla="val 50000"/>
              </a:avLst>
            </a:prstGeom>
            <a:noFill/>
            <a:ln w="1905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TextBox 74">
              <a:extLst>
                <a:ext uri="{FF2B5EF4-FFF2-40B4-BE49-F238E27FC236}">
                  <a16:creationId xmlns:a16="http://schemas.microsoft.com/office/drawing/2014/main" id="{B068EE81-056B-46AE-B647-F9574CFCC2EA}"/>
                </a:ext>
              </a:extLst>
            </p:cNvPr>
            <p:cNvSpPr txBox="1"/>
            <p:nvPr/>
          </p:nvSpPr>
          <p:spPr>
            <a:xfrm>
              <a:off x="9276400" y="4141672"/>
              <a:ext cx="2085549" cy="400110"/>
            </a:xfrm>
            <a:prstGeom prst="rect">
              <a:avLst/>
            </a:prstGeom>
            <a:noFill/>
          </p:spPr>
          <p:txBody>
            <a:bodyPr wrap="square" numCol="1" spcCol="0" rtlCol="0" anchor="ctr">
              <a:spAutoFit/>
            </a:bodyPr>
            <a:lstStyle/>
            <a:p>
              <a:pPr>
                <a:lnSpc>
                  <a:spcPts val="1200"/>
                </a:lnSpc>
              </a:pPr>
              <a:r>
                <a:rPr lang="en-US" sz="800" b="1" dirty="0">
                  <a:latin typeface="Roboto" panose="02000000000000000000" pitchFamily="2" charset="0"/>
                  <a:ea typeface="Roboto" panose="02000000000000000000" pitchFamily="2" charset="0"/>
                  <a:cs typeface="Montserrat Light" charset="0"/>
                </a:rPr>
                <a:t>The example text goes here with your own detailed summery.</a:t>
              </a:r>
            </a:p>
          </p:txBody>
        </p:sp>
        <p:sp>
          <p:nvSpPr>
            <p:cNvPr id="76" name="TextBox 75">
              <a:extLst>
                <a:ext uri="{FF2B5EF4-FFF2-40B4-BE49-F238E27FC236}">
                  <a16:creationId xmlns:a16="http://schemas.microsoft.com/office/drawing/2014/main" id="{0B2987C7-C497-477D-BD3E-1D1FACA2CB84}"/>
                </a:ext>
              </a:extLst>
            </p:cNvPr>
            <p:cNvSpPr txBox="1"/>
            <p:nvPr/>
          </p:nvSpPr>
          <p:spPr>
            <a:xfrm>
              <a:off x="9276400" y="4612453"/>
              <a:ext cx="2085549" cy="400110"/>
            </a:xfrm>
            <a:prstGeom prst="rect">
              <a:avLst/>
            </a:prstGeom>
            <a:noFill/>
          </p:spPr>
          <p:txBody>
            <a:bodyPr wrap="square" numCol="1" spcCol="0" rtlCol="0" anchor="ctr">
              <a:spAutoFit/>
            </a:bodyPr>
            <a:lstStyle/>
            <a:p>
              <a:pPr>
                <a:lnSpc>
                  <a:spcPts val="1200"/>
                </a:lnSpc>
              </a:pPr>
              <a:r>
                <a:rPr lang="en-US" sz="800" b="1" dirty="0">
                  <a:latin typeface="Roboto" panose="02000000000000000000" pitchFamily="2" charset="0"/>
                  <a:ea typeface="Roboto" panose="02000000000000000000" pitchFamily="2" charset="0"/>
                  <a:cs typeface="Montserrat Light" charset="0"/>
                </a:rPr>
                <a:t>Example text goes here with your own detailed summery.</a:t>
              </a:r>
            </a:p>
          </p:txBody>
        </p:sp>
        <p:sp>
          <p:nvSpPr>
            <p:cNvPr id="77" name="TextBox 76">
              <a:extLst>
                <a:ext uri="{FF2B5EF4-FFF2-40B4-BE49-F238E27FC236}">
                  <a16:creationId xmlns:a16="http://schemas.microsoft.com/office/drawing/2014/main" id="{EEAF1A13-F157-4843-A047-AFF9A825C19E}"/>
                </a:ext>
              </a:extLst>
            </p:cNvPr>
            <p:cNvSpPr txBox="1"/>
            <p:nvPr/>
          </p:nvSpPr>
          <p:spPr>
            <a:xfrm>
              <a:off x="9276400" y="5083234"/>
              <a:ext cx="2085549" cy="400110"/>
            </a:xfrm>
            <a:prstGeom prst="rect">
              <a:avLst/>
            </a:prstGeom>
            <a:noFill/>
          </p:spPr>
          <p:txBody>
            <a:bodyPr wrap="square" numCol="1" spcCol="0" rtlCol="0" anchor="ctr">
              <a:spAutoFit/>
            </a:bodyPr>
            <a:lstStyle/>
            <a:p>
              <a:pPr>
                <a:lnSpc>
                  <a:spcPts val="1200"/>
                </a:lnSpc>
              </a:pPr>
              <a:r>
                <a:rPr lang="en-US" sz="800" b="1" dirty="0">
                  <a:latin typeface="Roboto" panose="02000000000000000000" pitchFamily="2" charset="0"/>
                  <a:ea typeface="Roboto" panose="02000000000000000000" pitchFamily="2" charset="0"/>
                  <a:cs typeface="Montserrat Light" charset="0"/>
                </a:rPr>
                <a:t>Text goes the example text goes here with your own detailed summery.</a:t>
              </a:r>
            </a:p>
          </p:txBody>
        </p:sp>
        <p:sp>
          <p:nvSpPr>
            <p:cNvPr id="78" name="TextBox 77">
              <a:extLst>
                <a:ext uri="{FF2B5EF4-FFF2-40B4-BE49-F238E27FC236}">
                  <a16:creationId xmlns:a16="http://schemas.microsoft.com/office/drawing/2014/main" id="{3197B36B-3C50-4B32-AAFB-64891B84E7F4}"/>
                </a:ext>
              </a:extLst>
            </p:cNvPr>
            <p:cNvSpPr txBox="1"/>
            <p:nvPr/>
          </p:nvSpPr>
          <p:spPr>
            <a:xfrm>
              <a:off x="9276400" y="5554014"/>
              <a:ext cx="2085549" cy="400110"/>
            </a:xfrm>
            <a:prstGeom prst="rect">
              <a:avLst/>
            </a:prstGeom>
            <a:noFill/>
          </p:spPr>
          <p:txBody>
            <a:bodyPr wrap="square" numCol="1" spcCol="0" rtlCol="0" anchor="ctr">
              <a:spAutoFit/>
            </a:bodyPr>
            <a:lstStyle/>
            <a:p>
              <a:pPr>
                <a:lnSpc>
                  <a:spcPts val="1200"/>
                </a:lnSpc>
              </a:pPr>
              <a:r>
                <a:rPr lang="en-US" sz="800" b="1" dirty="0">
                  <a:latin typeface="Roboto" panose="02000000000000000000" pitchFamily="2" charset="0"/>
                  <a:ea typeface="Roboto" panose="02000000000000000000" pitchFamily="2" charset="0"/>
                  <a:cs typeface="Montserrat Light" charset="0"/>
                </a:rPr>
                <a:t>Text goes here with your own detailed summery.</a:t>
              </a:r>
            </a:p>
          </p:txBody>
        </p:sp>
      </p:grpSp>
      <p:sp>
        <p:nvSpPr>
          <p:cNvPr id="5" name="Picture Placeholder 4">
            <a:extLst>
              <a:ext uri="{FF2B5EF4-FFF2-40B4-BE49-F238E27FC236}">
                <a16:creationId xmlns:a16="http://schemas.microsoft.com/office/drawing/2014/main" id="{3035A90F-880C-4054-BB53-6E38821ADCBE}"/>
              </a:ext>
            </a:extLst>
          </p:cNvPr>
          <p:cNvSpPr>
            <a:spLocks noGrp="1"/>
          </p:cNvSpPr>
          <p:nvPr>
            <p:ph type="pic" sz="quarter" idx="161"/>
          </p:nvPr>
        </p:nvSpPr>
        <p:spPr/>
      </p:sp>
    </p:spTree>
    <p:extLst>
      <p:ext uri="{BB962C8B-B14F-4D97-AF65-F5344CB8AC3E}">
        <p14:creationId xmlns:p14="http://schemas.microsoft.com/office/powerpoint/2010/main" val="2131344830"/>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17607</TotalTime>
  <Words>1170</Words>
  <Application>Microsoft Office PowerPoint</Application>
  <PresentationFormat>Widescreen</PresentationFormat>
  <Paragraphs>218</Paragraphs>
  <Slides>25</Slides>
  <Notes>24</Notes>
  <HiddenSlides>0</HiddenSlides>
  <MMClips>0</MMClips>
  <ScaleCrop>false</ScaleCrop>
  <HeadingPairs>
    <vt:vector size="6" baseType="variant">
      <vt:variant>
        <vt:lpstr>Fonts Used</vt:lpstr>
      </vt:variant>
      <vt:variant>
        <vt:i4>10</vt:i4>
      </vt:variant>
      <vt:variant>
        <vt:lpstr>Theme</vt:lpstr>
      </vt:variant>
      <vt:variant>
        <vt:i4>1</vt:i4>
      </vt:variant>
      <vt:variant>
        <vt:lpstr>Slide Titles</vt:lpstr>
      </vt:variant>
      <vt:variant>
        <vt:i4>25</vt:i4>
      </vt:variant>
    </vt:vector>
  </HeadingPairs>
  <TitlesOfParts>
    <vt:vector size="36" baseType="lpstr">
      <vt:lpstr>Arial</vt:lpstr>
      <vt:lpstr>Calibri</vt:lpstr>
      <vt:lpstr>FontAwesome</vt:lpstr>
      <vt:lpstr>Lato</vt:lpstr>
      <vt:lpstr>Montserrat</vt:lpstr>
      <vt:lpstr>Montserrat Light</vt:lpstr>
      <vt:lpstr>Montserrat-Regular</vt:lpstr>
      <vt:lpstr>Open Sans</vt:lpstr>
      <vt:lpstr>Open Sans Extrabold</vt:lpstr>
      <vt:lpstr>Roboto</vt:lpstr>
      <vt:lpstr>Office Theme</vt:lpstr>
      <vt:lpstr>PowerPoint Presentation</vt:lpstr>
      <vt:lpstr>Welcome Message</vt:lpstr>
      <vt:lpstr>Welcome Message</vt:lpstr>
      <vt:lpstr>About Us</vt:lpstr>
      <vt:lpstr>About us</vt:lpstr>
      <vt:lpstr>Our Services</vt:lpstr>
      <vt:lpstr>Our Services</vt:lpstr>
      <vt:lpstr>Our Services</vt:lpstr>
      <vt:lpstr>Our Team</vt:lpstr>
      <vt:lpstr>Our Team</vt:lpstr>
      <vt:lpstr>Our Portfolilo</vt:lpstr>
      <vt:lpstr>Our Portfolio</vt:lpstr>
      <vt:lpstr>Our Portfolilo</vt:lpstr>
      <vt:lpstr>OurTimeline</vt:lpstr>
      <vt:lpstr>Our Timeline</vt:lpstr>
      <vt:lpstr>Our Timeline</vt:lpstr>
      <vt:lpstr>Our Information</vt:lpstr>
      <vt:lpstr>Our Information</vt:lpstr>
      <vt:lpstr>Our Information</vt:lpstr>
      <vt:lpstr>Text Single Column</vt:lpstr>
      <vt:lpstr>Square Image</vt:lpstr>
      <vt:lpstr>Square Image</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sonar</cp:lastModifiedBy>
  <cp:revision>2631</cp:revision>
  <dcterms:created xsi:type="dcterms:W3CDTF">2017-07-18T09:08:44Z</dcterms:created>
  <dcterms:modified xsi:type="dcterms:W3CDTF">2018-02-04T14:36:44Z</dcterms:modified>
</cp:coreProperties>
</file>

<file path=docProps/thumbnail.jpeg>
</file>