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p:scale>
          <a:sx n="50" d="100"/>
          <a:sy n="50" d="100"/>
        </p:scale>
        <p:origin x="1410" y="5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2AE-40F3-BA25-66CE80217B9D}"/>
            </c:ext>
          </c:extLst>
        </c:ser>
        <c:ser>
          <c:idx val="1"/>
          <c:order val="1"/>
          <c:tx>
            <c:strRef>
              <c:f>Sheet1!$C$1</c:f>
              <c:strCache>
                <c:ptCount val="1"/>
                <c:pt idx="0">
                  <c:v>Series 2</c:v>
                </c:pt>
              </c:strCache>
            </c:strRef>
          </c:tx>
          <c:spPr>
            <a:solidFill>
              <a:schemeClr val="accent1">
                <a:lumMod val="75000"/>
                <a:lumOff val="2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2AE-40F3-BA25-66CE80217B9D}"/>
            </c:ext>
          </c:extLst>
        </c:ser>
        <c:ser>
          <c:idx val="2"/>
          <c:order val="2"/>
          <c:tx>
            <c:strRef>
              <c:f>Sheet1!$D$1</c:f>
              <c:strCache>
                <c:ptCount val="1"/>
                <c:pt idx="0">
                  <c:v>Series 3</c:v>
                </c:pt>
              </c:strCache>
            </c:strRef>
          </c:tx>
          <c:spPr>
            <a:solidFill>
              <a:schemeClr val="accent1">
                <a:lumMod val="50000"/>
                <a:lumOff val="5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2AE-40F3-BA25-66CE80217B9D}"/>
            </c:ext>
          </c:extLst>
        </c:ser>
        <c:dLbls>
          <c:dLblPos val="outEnd"/>
          <c:showLegendKey val="0"/>
          <c:showVal val="1"/>
          <c:showCatName val="0"/>
          <c:showSerName val="0"/>
          <c:showPercent val="0"/>
          <c:showBubbleSize val="0"/>
        </c:dLbls>
        <c:gapWidth val="444"/>
        <c:overlap val="-90"/>
        <c:axId val="472705952"/>
        <c:axId val="472706608"/>
      </c:barChart>
      <c:catAx>
        <c:axId val="472705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472706608"/>
        <c:crosses val="autoZero"/>
        <c:auto val="1"/>
        <c:lblAlgn val="ctr"/>
        <c:lblOffset val="100"/>
        <c:noMultiLvlLbl val="0"/>
      </c:catAx>
      <c:valAx>
        <c:axId val="472706608"/>
        <c:scaling>
          <c:orientation val="minMax"/>
        </c:scaling>
        <c:delete val="1"/>
        <c:axPos val="l"/>
        <c:numFmt formatCode="General" sourceLinked="1"/>
        <c:majorTickMark val="none"/>
        <c:minorTickMark val="none"/>
        <c:tickLblPos val="nextTo"/>
        <c:crossAx val="472705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1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83550714-7727-4E37-88EC-368B37F96C84}"/>
              </a:ext>
            </a:extLst>
          </p:cNvPr>
          <p:cNvSpPr>
            <a:spLocks noGrp="1"/>
          </p:cNvSpPr>
          <p:nvPr>
            <p:ph type="pic" sz="quarter" idx="209" hasCustomPrompt="1"/>
          </p:nvPr>
        </p:nvSpPr>
        <p:spPr>
          <a:xfrm>
            <a:off x="3463924"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E7190A7-B74D-4021-810D-C50B2E74BF4B}"/>
              </a:ext>
            </a:extLst>
          </p:cNvPr>
          <p:cNvSpPr>
            <a:spLocks noGrp="1"/>
          </p:cNvSpPr>
          <p:nvPr>
            <p:ph type="pic" sz="quarter" idx="210" hasCustomPrompt="1"/>
          </p:nvPr>
        </p:nvSpPr>
        <p:spPr>
          <a:xfrm>
            <a:off x="3463924"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69324E2D-EE33-40C6-8ACC-CBB024C6629B}"/>
              </a:ext>
            </a:extLst>
          </p:cNvPr>
          <p:cNvSpPr>
            <a:spLocks noGrp="1"/>
          </p:cNvSpPr>
          <p:nvPr>
            <p:ph type="pic" sz="quarter" idx="207" hasCustomPrompt="1"/>
          </p:nvPr>
        </p:nvSpPr>
        <p:spPr>
          <a:xfrm>
            <a:off x="1098449"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3B46B2D-79D4-43B4-BD96-8A656CB54EB7}"/>
              </a:ext>
            </a:extLst>
          </p:cNvPr>
          <p:cNvSpPr>
            <a:spLocks noGrp="1"/>
          </p:cNvSpPr>
          <p:nvPr>
            <p:ph type="pic" sz="quarter" idx="208" hasCustomPrompt="1"/>
          </p:nvPr>
        </p:nvSpPr>
        <p:spPr>
          <a:xfrm>
            <a:off x="1098449"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562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1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275D5653-F815-495A-B794-54A9E1C4953F}"/>
              </a:ext>
            </a:extLst>
          </p:cNvPr>
          <p:cNvSpPr>
            <a:spLocks noGrp="1"/>
          </p:cNvSpPr>
          <p:nvPr>
            <p:ph type="pic" sz="quarter" idx="209" hasCustomPrompt="1"/>
          </p:nvPr>
        </p:nvSpPr>
        <p:spPr>
          <a:xfrm>
            <a:off x="3686630"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A153598-731E-428D-8606-27B7AA8DE1AF}"/>
              </a:ext>
            </a:extLst>
          </p:cNvPr>
          <p:cNvSpPr>
            <a:spLocks noGrp="1"/>
          </p:cNvSpPr>
          <p:nvPr>
            <p:ph type="pic" sz="quarter" idx="208" hasCustomPrompt="1"/>
          </p:nvPr>
        </p:nvSpPr>
        <p:spPr>
          <a:xfrm>
            <a:off x="928916"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D3FB1FA-87EC-4788-BBD4-17BF4DA5DD10}"/>
              </a:ext>
            </a:extLst>
          </p:cNvPr>
          <p:cNvSpPr>
            <a:spLocks noGrp="1"/>
          </p:cNvSpPr>
          <p:nvPr>
            <p:ph type="pic" sz="quarter" idx="210" hasCustomPrompt="1"/>
          </p:nvPr>
        </p:nvSpPr>
        <p:spPr>
          <a:xfrm>
            <a:off x="6444344"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D360371-E727-496C-8DF5-F545A72387A6}"/>
              </a:ext>
            </a:extLst>
          </p:cNvPr>
          <p:cNvSpPr>
            <a:spLocks noGrp="1"/>
          </p:cNvSpPr>
          <p:nvPr>
            <p:ph type="pic" sz="quarter" idx="211" hasCustomPrompt="1"/>
          </p:nvPr>
        </p:nvSpPr>
        <p:spPr>
          <a:xfrm>
            <a:off x="9202057" y="2061251"/>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8218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2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DD412F5-5587-40D1-BFF9-69C04F6834E3}"/>
              </a:ext>
            </a:extLst>
          </p:cNvPr>
          <p:cNvSpPr>
            <a:spLocks noGrp="1"/>
          </p:cNvSpPr>
          <p:nvPr>
            <p:ph type="pic" sz="quarter" idx="210" hasCustomPrompt="1"/>
          </p:nvPr>
        </p:nvSpPr>
        <p:spPr>
          <a:xfrm>
            <a:off x="866316" y="1717504"/>
            <a:ext cx="3422992" cy="3422992"/>
          </a:xfrm>
          <a:custGeom>
            <a:avLst/>
            <a:gdLst>
              <a:gd name="connsiteX0" fmla="*/ 1711496 w 3422992"/>
              <a:gd name="connsiteY0" fmla="*/ 0 h 3422992"/>
              <a:gd name="connsiteX1" fmla="*/ 3422992 w 3422992"/>
              <a:gd name="connsiteY1" fmla="*/ 1711496 h 3422992"/>
              <a:gd name="connsiteX2" fmla="*/ 1711496 w 3422992"/>
              <a:gd name="connsiteY2" fmla="*/ 3422992 h 3422992"/>
              <a:gd name="connsiteX3" fmla="*/ 0 w 3422992"/>
              <a:gd name="connsiteY3" fmla="*/ 1711496 h 3422992"/>
            </a:gdLst>
            <a:ahLst/>
            <a:cxnLst>
              <a:cxn ang="0">
                <a:pos x="connsiteX0" y="connsiteY0"/>
              </a:cxn>
              <a:cxn ang="0">
                <a:pos x="connsiteX1" y="connsiteY1"/>
              </a:cxn>
              <a:cxn ang="0">
                <a:pos x="connsiteX2" y="connsiteY2"/>
              </a:cxn>
              <a:cxn ang="0">
                <a:pos x="connsiteX3" y="connsiteY3"/>
              </a:cxn>
            </a:cxnLst>
            <a:rect l="l" t="t" r="r" b="b"/>
            <a:pathLst>
              <a:path w="3422992" h="3422992">
                <a:moveTo>
                  <a:pt x="1711496" y="0"/>
                </a:moveTo>
                <a:lnTo>
                  <a:pt x="3422992" y="1711496"/>
                </a:lnTo>
                <a:lnTo>
                  <a:pt x="1711496" y="3422992"/>
                </a:lnTo>
                <a:lnTo>
                  <a:pt x="0" y="17114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9107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2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EC1B11-1D1D-4962-A7C9-2A5349BD50B3}"/>
              </a:ext>
            </a:extLst>
          </p:cNvPr>
          <p:cNvSpPr>
            <a:spLocks noGrp="1"/>
          </p:cNvSpPr>
          <p:nvPr>
            <p:ph type="pic" sz="quarter" idx="210" hasCustomPrompt="1"/>
          </p:nvPr>
        </p:nvSpPr>
        <p:spPr>
          <a:xfrm>
            <a:off x="4691270" y="904642"/>
            <a:ext cx="2801922" cy="2801922"/>
          </a:xfrm>
          <a:custGeom>
            <a:avLst/>
            <a:gdLst>
              <a:gd name="connsiteX0" fmla="*/ 1400961 w 2801922"/>
              <a:gd name="connsiteY0" fmla="*/ 0 h 2801922"/>
              <a:gd name="connsiteX1" fmla="*/ 2801922 w 2801922"/>
              <a:gd name="connsiteY1" fmla="*/ 1400961 h 2801922"/>
              <a:gd name="connsiteX2" fmla="*/ 1400961 w 2801922"/>
              <a:gd name="connsiteY2" fmla="*/ 2801922 h 2801922"/>
              <a:gd name="connsiteX3" fmla="*/ 0 w 2801922"/>
              <a:gd name="connsiteY3" fmla="*/ 1400961 h 2801922"/>
            </a:gdLst>
            <a:ahLst/>
            <a:cxnLst>
              <a:cxn ang="0">
                <a:pos x="connsiteX0" y="connsiteY0"/>
              </a:cxn>
              <a:cxn ang="0">
                <a:pos x="connsiteX1" y="connsiteY1"/>
              </a:cxn>
              <a:cxn ang="0">
                <a:pos x="connsiteX2" y="connsiteY2"/>
              </a:cxn>
              <a:cxn ang="0">
                <a:pos x="connsiteX3" y="connsiteY3"/>
              </a:cxn>
            </a:cxnLst>
            <a:rect l="l" t="t" r="r" b="b"/>
            <a:pathLst>
              <a:path w="2801922" h="2801922">
                <a:moveTo>
                  <a:pt x="1400961" y="0"/>
                </a:moveTo>
                <a:lnTo>
                  <a:pt x="2801922" y="1400961"/>
                </a:lnTo>
                <a:lnTo>
                  <a:pt x="1400961" y="2801922"/>
                </a:lnTo>
                <a:lnTo>
                  <a:pt x="0" y="14009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00004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2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E1DDDB-C716-41CE-A470-8FACB17B2DED}"/>
              </a:ext>
            </a:extLst>
          </p:cNvPr>
          <p:cNvSpPr>
            <a:spLocks noGrp="1"/>
          </p:cNvSpPr>
          <p:nvPr>
            <p:ph type="pic" sz="quarter" idx="210" hasCustomPrompt="1"/>
          </p:nvPr>
        </p:nvSpPr>
        <p:spPr>
          <a:xfrm>
            <a:off x="2846484" y="0"/>
            <a:ext cx="9345516" cy="6858000"/>
          </a:xfrm>
          <a:custGeom>
            <a:avLst/>
            <a:gdLst>
              <a:gd name="connsiteX0" fmla="*/ 9345516 w 9345516"/>
              <a:gd name="connsiteY0" fmla="*/ 2451541 h 6858000"/>
              <a:gd name="connsiteX1" fmla="*/ 9345516 w 9345516"/>
              <a:gd name="connsiteY1" fmla="*/ 3510787 h 6858000"/>
              <a:gd name="connsiteX2" fmla="*/ 8415636 w 9345516"/>
              <a:gd name="connsiteY2" fmla="*/ 5121387 h 6858000"/>
              <a:gd name="connsiteX3" fmla="*/ 7956969 w 9345516"/>
              <a:gd name="connsiteY3" fmla="*/ 4856575 h 6858000"/>
              <a:gd name="connsiteX4" fmla="*/ 5534373 w 9345516"/>
              <a:gd name="connsiteY4" fmla="*/ 1637811 h 6858000"/>
              <a:gd name="connsiteX5" fmla="*/ 5937365 w 9345516"/>
              <a:gd name="connsiteY5" fmla="*/ 1870478 h 6858000"/>
              <a:gd name="connsiteX6" fmla="*/ 3057818 w 9345516"/>
              <a:gd name="connsiteY6" fmla="*/ 6858000 h 6858000"/>
              <a:gd name="connsiteX7" fmla="*/ 2520495 w 9345516"/>
              <a:gd name="connsiteY7" fmla="*/ 6858000 h 6858000"/>
              <a:gd name="connsiteX8" fmla="*/ 9345516 w 9345516"/>
              <a:gd name="connsiteY8" fmla="*/ 1392280 h 6858000"/>
              <a:gd name="connsiteX9" fmla="*/ 9345516 w 9345516"/>
              <a:gd name="connsiteY9" fmla="*/ 2322948 h 6858000"/>
              <a:gd name="connsiteX10" fmla="*/ 7111976 w 9345516"/>
              <a:gd name="connsiteY10" fmla="*/ 6191553 h 6858000"/>
              <a:gd name="connsiteX11" fmla="*/ 6708985 w 9345516"/>
              <a:gd name="connsiteY11" fmla="*/ 5958886 h 6858000"/>
              <a:gd name="connsiteX12" fmla="*/ 7786979 w 9345516"/>
              <a:gd name="connsiteY12" fmla="*/ 913964 h 6858000"/>
              <a:gd name="connsiteX13" fmla="*/ 8189972 w 9345516"/>
              <a:gd name="connsiteY13" fmla="*/ 1146633 h 6858000"/>
              <a:gd name="connsiteX14" fmla="*/ 4892512 w 9345516"/>
              <a:gd name="connsiteY14" fmla="*/ 6858000 h 6858000"/>
              <a:gd name="connsiteX15" fmla="*/ 4355188 w 9345516"/>
              <a:gd name="connsiteY15" fmla="*/ 6858000 h 6858000"/>
              <a:gd name="connsiteX16" fmla="*/ 4962703 w 9345516"/>
              <a:gd name="connsiteY16" fmla="*/ 509453 h 6858000"/>
              <a:gd name="connsiteX17" fmla="*/ 5365695 w 9345516"/>
              <a:gd name="connsiteY17" fmla="*/ 742122 h 6858000"/>
              <a:gd name="connsiteX18" fmla="*/ 1834692 w 9345516"/>
              <a:gd name="connsiteY18" fmla="*/ 6858000 h 6858000"/>
              <a:gd name="connsiteX19" fmla="*/ 1297368 w 9345516"/>
              <a:gd name="connsiteY19" fmla="*/ 6858000 h 6858000"/>
              <a:gd name="connsiteX20" fmla="*/ 9345516 w 9345516"/>
              <a:gd name="connsiteY20" fmla="*/ 333019 h 6858000"/>
              <a:gd name="connsiteX21" fmla="*/ 9345516 w 9345516"/>
              <a:gd name="connsiteY21" fmla="*/ 1263692 h 6858000"/>
              <a:gd name="connsiteX22" fmla="*/ 6115641 w 9345516"/>
              <a:gd name="connsiteY22" fmla="*/ 6858000 h 6858000"/>
              <a:gd name="connsiteX23" fmla="*/ 5578317 w 9345516"/>
              <a:gd name="connsiteY23" fmla="*/ 6858000 h 6858000"/>
              <a:gd name="connsiteX24" fmla="*/ 8926221 w 9345516"/>
              <a:gd name="connsiteY24" fmla="*/ 0 h 6858000"/>
              <a:gd name="connsiteX25" fmla="*/ 9345516 w 9345516"/>
              <a:gd name="connsiteY25" fmla="*/ 0 h 6858000"/>
              <a:gd name="connsiteX26" fmla="*/ 9345516 w 9345516"/>
              <a:gd name="connsiteY26" fmla="*/ 204428 h 6858000"/>
              <a:gd name="connsiteX27" fmla="*/ 5971160 w 9345516"/>
              <a:gd name="connsiteY27" fmla="*/ 6048982 h 6858000"/>
              <a:gd name="connsiteX28" fmla="*/ 5568169 w 9345516"/>
              <a:gd name="connsiteY28" fmla="*/ 5816315 h 6858000"/>
              <a:gd name="connsiteX29" fmla="*/ 7703094 w 9345516"/>
              <a:gd name="connsiteY29" fmla="*/ 0 h 6858000"/>
              <a:gd name="connsiteX30" fmla="*/ 8240417 w 9345516"/>
              <a:gd name="connsiteY30" fmla="*/ 0 h 6858000"/>
              <a:gd name="connsiteX31" fmla="*/ 4280949 w 9345516"/>
              <a:gd name="connsiteY31" fmla="*/ 6858000 h 6858000"/>
              <a:gd name="connsiteX32" fmla="*/ 3743626 w 9345516"/>
              <a:gd name="connsiteY32" fmla="*/ 6858000 h 6858000"/>
              <a:gd name="connsiteX33" fmla="*/ 7091528 w 9345516"/>
              <a:gd name="connsiteY33" fmla="*/ 0 h 6858000"/>
              <a:gd name="connsiteX34" fmla="*/ 7628851 w 9345516"/>
              <a:gd name="connsiteY34" fmla="*/ 0 h 6858000"/>
              <a:gd name="connsiteX35" fmla="*/ 3721187 w 9345516"/>
              <a:gd name="connsiteY35" fmla="*/ 6768272 h 6858000"/>
              <a:gd name="connsiteX36" fmla="*/ 3318195 w 9345516"/>
              <a:gd name="connsiteY36" fmla="*/ 6535605 h 6858000"/>
              <a:gd name="connsiteX37" fmla="*/ 5868401 w 9345516"/>
              <a:gd name="connsiteY37" fmla="*/ 0 h 6858000"/>
              <a:gd name="connsiteX38" fmla="*/ 6405723 w 9345516"/>
              <a:gd name="connsiteY38" fmla="*/ 0 h 6858000"/>
              <a:gd name="connsiteX39" fmla="*/ 3555120 w 9345516"/>
              <a:gd name="connsiteY39" fmla="*/ 4937388 h 6858000"/>
              <a:gd name="connsiteX40" fmla="*/ 3152129 w 9345516"/>
              <a:gd name="connsiteY40" fmla="*/ 4704721 h 6858000"/>
              <a:gd name="connsiteX41" fmla="*/ 4645273 w 9345516"/>
              <a:gd name="connsiteY41" fmla="*/ 0 h 6858000"/>
              <a:gd name="connsiteX42" fmla="*/ 5182596 w 9345516"/>
              <a:gd name="connsiteY42" fmla="*/ 0 h 6858000"/>
              <a:gd name="connsiteX43" fmla="*/ 1723872 w 9345516"/>
              <a:gd name="connsiteY43" fmla="*/ 5990684 h 6858000"/>
              <a:gd name="connsiteX44" fmla="*/ 1320881 w 9345516"/>
              <a:gd name="connsiteY44" fmla="*/ 5758016 h 6858000"/>
              <a:gd name="connsiteX45" fmla="*/ 3959468 w 9345516"/>
              <a:gd name="connsiteY45" fmla="*/ 0 h 6858000"/>
              <a:gd name="connsiteX46" fmla="*/ 4571032 w 9345516"/>
              <a:gd name="connsiteY46" fmla="*/ 0 h 6858000"/>
              <a:gd name="connsiteX47" fmla="*/ 611564 w 9345516"/>
              <a:gd name="connsiteY47" fmla="*/ 6858000 h 6858000"/>
              <a:gd name="connsiteX48" fmla="*/ 0 w 9345516"/>
              <a:gd name="connsiteY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345516" h="6858000">
                <a:moveTo>
                  <a:pt x="9345516" y="2451541"/>
                </a:moveTo>
                <a:lnTo>
                  <a:pt x="9345516" y="3510787"/>
                </a:lnTo>
                <a:lnTo>
                  <a:pt x="8415636" y="5121387"/>
                </a:lnTo>
                <a:lnTo>
                  <a:pt x="7956969" y="4856575"/>
                </a:lnTo>
                <a:close/>
                <a:moveTo>
                  <a:pt x="5534373" y="1637811"/>
                </a:moveTo>
                <a:lnTo>
                  <a:pt x="5937365" y="1870478"/>
                </a:lnTo>
                <a:lnTo>
                  <a:pt x="3057818" y="6858000"/>
                </a:lnTo>
                <a:lnTo>
                  <a:pt x="2520495" y="6858000"/>
                </a:lnTo>
                <a:close/>
                <a:moveTo>
                  <a:pt x="9345516" y="1392280"/>
                </a:moveTo>
                <a:lnTo>
                  <a:pt x="9345516" y="2322948"/>
                </a:lnTo>
                <a:lnTo>
                  <a:pt x="7111976" y="6191553"/>
                </a:lnTo>
                <a:lnTo>
                  <a:pt x="6708985" y="5958886"/>
                </a:lnTo>
                <a:close/>
                <a:moveTo>
                  <a:pt x="7786979" y="913964"/>
                </a:moveTo>
                <a:lnTo>
                  <a:pt x="8189972" y="1146633"/>
                </a:lnTo>
                <a:lnTo>
                  <a:pt x="4892512" y="6858000"/>
                </a:lnTo>
                <a:lnTo>
                  <a:pt x="4355188" y="6858000"/>
                </a:lnTo>
                <a:close/>
                <a:moveTo>
                  <a:pt x="4962703" y="509453"/>
                </a:moveTo>
                <a:lnTo>
                  <a:pt x="5365695" y="742122"/>
                </a:lnTo>
                <a:lnTo>
                  <a:pt x="1834692" y="6858000"/>
                </a:lnTo>
                <a:lnTo>
                  <a:pt x="1297368" y="6858000"/>
                </a:lnTo>
                <a:close/>
                <a:moveTo>
                  <a:pt x="9345516" y="333019"/>
                </a:moveTo>
                <a:lnTo>
                  <a:pt x="9345516" y="1263692"/>
                </a:lnTo>
                <a:lnTo>
                  <a:pt x="6115641" y="6858000"/>
                </a:lnTo>
                <a:lnTo>
                  <a:pt x="5578317" y="6858000"/>
                </a:lnTo>
                <a:close/>
                <a:moveTo>
                  <a:pt x="8926221" y="0"/>
                </a:moveTo>
                <a:lnTo>
                  <a:pt x="9345516" y="0"/>
                </a:lnTo>
                <a:lnTo>
                  <a:pt x="9345516" y="204428"/>
                </a:lnTo>
                <a:lnTo>
                  <a:pt x="5971160" y="6048982"/>
                </a:lnTo>
                <a:lnTo>
                  <a:pt x="5568169" y="5816315"/>
                </a:lnTo>
                <a:close/>
                <a:moveTo>
                  <a:pt x="7703094" y="0"/>
                </a:moveTo>
                <a:lnTo>
                  <a:pt x="8240417" y="0"/>
                </a:lnTo>
                <a:lnTo>
                  <a:pt x="4280949" y="6858000"/>
                </a:lnTo>
                <a:lnTo>
                  <a:pt x="3743626" y="6858000"/>
                </a:lnTo>
                <a:close/>
                <a:moveTo>
                  <a:pt x="7091528" y="0"/>
                </a:moveTo>
                <a:lnTo>
                  <a:pt x="7628851" y="0"/>
                </a:lnTo>
                <a:lnTo>
                  <a:pt x="3721187" y="6768272"/>
                </a:lnTo>
                <a:lnTo>
                  <a:pt x="3318195" y="6535605"/>
                </a:lnTo>
                <a:close/>
                <a:moveTo>
                  <a:pt x="5868401" y="0"/>
                </a:moveTo>
                <a:lnTo>
                  <a:pt x="6405723" y="0"/>
                </a:lnTo>
                <a:lnTo>
                  <a:pt x="3555120" y="4937388"/>
                </a:lnTo>
                <a:lnTo>
                  <a:pt x="3152129" y="4704721"/>
                </a:lnTo>
                <a:close/>
                <a:moveTo>
                  <a:pt x="4645273" y="0"/>
                </a:moveTo>
                <a:lnTo>
                  <a:pt x="5182596" y="0"/>
                </a:lnTo>
                <a:lnTo>
                  <a:pt x="1723872" y="5990684"/>
                </a:lnTo>
                <a:lnTo>
                  <a:pt x="1320881" y="5758016"/>
                </a:lnTo>
                <a:close/>
                <a:moveTo>
                  <a:pt x="3959468" y="0"/>
                </a:moveTo>
                <a:lnTo>
                  <a:pt x="4571032" y="0"/>
                </a:lnTo>
                <a:lnTo>
                  <a:pt x="61156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88539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2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AAA8CBD-4E38-4034-9663-2A87AFCE1E5D}"/>
              </a:ext>
            </a:extLst>
          </p:cNvPr>
          <p:cNvSpPr>
            <a:spLocks noGrp="1"/>
          </p:cNvSpPr>
          <p:nvPr>
            <p:ph type="pic" sz="quarter" idx="210" hasCustomPrompt="1"/>
          </p:nvPr>
        </p:nvSpPr>
        <p:spPr>
          <a:xfrm>
            <a:off x="1185235"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0E3D1FA-82BF-40F3-A616-AFBFEB9DF263}"/>
              </a:ext>
            </a:extLst>
          </p:cNvPr>
          <p:cNvSpPr>
            <a:spLocks noGrp="1"/>
          </p:cNvSpPr>
          <p:nvPr>
            <p:ph type="pic" sz="quarter" idx="208" hasCustomPrompt="1"/>
          </p:nvPr>
        </p:nvSpPr>
        <p:spPr>
          <a:xfrm>
            <a:off x="9090870"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4BEF2988-75BF-434A-952F-D7D09C7EA009}"/>
              </a:ext>
            </a:extLst>
          </p:cNvPr>
          <p:cNvSpPr>
            <a:spLocks noGrp="1"/>
          </p:cNvSpPr>
          <p:nvPr>
            <p:ph type="pic" sz="quarter" idx="209" hasCustomPrompt="1"/>
          </p:nvPr>
        </p:nvSpPr>
        <p:spPr>
          <a:xfrm>
            <a:off x="5218403"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56976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2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4728ACA8-8702-46CD-9B43-941FE87BA9FF}"/>
              </a:ext>
            </a:extLst>
          </p:cNvPr>
          <p:cNvSpPr>
            <a:spLocks noGrp="1"/>
          </p:cNvSpPr>
          <p:nvPr>
            <p:ph type="pic" sz="quarter" idx="212" hasCustomPrompt="1"/>
          </p:nvPr>
        </p:nvSpPr>
        <p:spPr>
          <a:xfrm>
            <a:off x="5314950" y="3756046"/>
            <a:ext cx="3802546" cy="1709531"/>
          </a:xfrm>
          <a:custGeom>
            <a:avLst/>
            <a:gdLst>
              <a:gd name="connsiteX0" fmla="*/ 0 w 3802546"/>
              <a:gd name="connsiteY0" fmla="*/ 0 h 1709531"/>
              <a:gd name="connsiteX1" fmla="*/ 3802546 w 3802546"/>
              <a:gd name="connsiteY1" fmla="*/ 0 h 1709531"/>
              <a:gd name="connsiteX2" fmla="*/ 3802546 w 3802546"/>
              <a:gd name="connsiteY2" fmla="*/ 1709531 h 1709531"/>
              <a:gd name="connsiteX3" fmla="*/ 0 w 3802546"/>
              <a:gd name="connsiteY3" fmla="*/ 1709531 h 1709531"/>
            </a:gdLst>
            <a:ahLst/>
            <a:cxnLst>
              <a:cxn ang="0">
                <a:pos x="connsiteX0" y="connsiteY0"/>
              </a:cxn>
              <a:cxn ang="0">
                <a:pos x="connsiteX1" y="connsiteY1"/>
              </a:cxn>
              <a:cxn ang="0">
                <a:pos x="connsiteX2" y="connsiteY2"/>
              </a:cxn>
              <a:cxn ang="0">
                <a:pos x="connsiteX3" y="connsiteY3"/>
              </a:cxn>
            </a:cxnLst>
            <a:rect l="l" t="t" r="r" b="b"/>
            <a:pathLst>
              <a:path w="3802546" h="1709531">
                <a:moveTo>
                  <a:pt x="0" y="0"/>
                </a:moveTo>
                <a:lnTo>
                  <a:pt x="3802546" y="0"/>
                </a:lnTo>
                <a:lnTo>
                  <a:pt x="3802546" y="1709531"/>
                </a:lnTo>
                <a:lnTo>
                  <a:pt x="0" y="170953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AC6244A-B198-4AEF-A447-DE9068E958C5}"/>
              </a:ext>
            </a:extLst>
          </p:cNvPr>
          <p:cNvSpPr>
            <a:spLocks noGrp="1"/>
          </p:cNvSpPr>
          <p:nvPr>
            <p:ph type="pic" sz="quarter" idx="210" hasCustomPrompt="1"/>
          </p:nvPr>
        </p:nvSpPr>
        <p:spPr>
          <a:xfrm>
            <a:off x="0" y="1740681"/>
            <a:ext cx="4558748" cy="2015365"/>
          </a:xfrm>
          <a:custGeom>
            <a:avLst/>
            <a:gdLst>
              <a:gd name="connsiteX0" fmla="*/ 0 w 4558748"/>
              <a:gd name="connsiteY0" fmla="*/ 0 h 2015365"/>
              <a:gd name="connsiteX1" fmla="*/ 4558748 w 4558748"/>
              <a:gd name="connsiteY1" fmla="*/ 0 h 2015365"/>
              <a:gd name="connsiteX2" fmla="*/ 4558748 w 4558748"/>
              <a:gd name="connsiteY2" fmla="*/ 2015365 h 2015365"/>
              <a:gd name="connsiteX3" fmla="*/ 0 w 4558748"/>
              <a:gd name="connsiteY3" fmla="*/ 2015365 h 2015365"/>
            </a:gdLst>
            <a:ahLst/>
            <a:cxnLst>
              <a:cxn ang="0">
                <a:pos x="connsiteX0" y="connsiteY0"/>
              </a:cxn>
              <a:cxn ang="0">
                <a:pos x="connsiteX1" y="connsiteY1"/>
              </a:cxn>
              <a:cxn ang="0">
                <a:pos x="connsiteX2" y="connsiteY2"/>
              </a:cxn>
              <a:cxn ang="0">
                <a:pos x="connsiteX3" y="connsiteY3"/>
              </a:cxn>
            </a:cxnLst>
            <a:rect l="l" t="t" r="r" b="b"/>
            <a:pathLst>
              <a:path w="4558748" h="2015365">
                <a:moveTo>
                  <a:pt x="0" y="0"/>
                </a:moveTo>
                <a:lnTo>
                  <a:pt x="4558748" y="0"/>
                </a:lnTo>
                <a:lnTo>
                  <a:pt x="4558748" y="2015365"/>
                </a:lnTo>
                <a:lnTo>
                  <a:pt x="0" y="201536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4BFBC5D-6589-4844-B2CF-A61CD1353ABA}"/>
              </a:ext>
            </a:extLst>
          </p:cNvPr>
          <p:cNvSpPr>
            <a:spLocks noGrp="1"/>
          </p:cNvSpPr>
          <p:nvPr>
            <p:ph type="pic" sz="quarter" idx="208" hasCustomPrompt="1"/>
          </p:nvPr>
        </p:nvSpPr>
        <p:spPr>
          <a:xfrm>
            <a:off x="9117496" y="1727429"/>
            <a:ext cx="3074504" cy="3738148"/>
          </a:xfrm>
          <a:custGeom>
            <a:avLst/>
            <a:gdLst>
              <a:gd name="connsiteX0" fmla="*/ 0 w 3074504"/>
              <a:gd name="connsiteY0" fmla="*/ 0 h 3738148"/>
              <a:gd name="connsiteX1" fmla="*/ 3074504 w 3074504"/>
              <a:gd name="connsiteY1" fmla="*/ 0 h 3738148"/>
              <a:gd name="connsiteX2" fmla="*/ 3074504 w 3074504"/>
              <a:gd name="connsiteY2" fmla="*/ 3738148 h 3738148"/>
              <a:gd name="connsiteX3" fmla="*/ 0 w 3074504"/>
              <a:gd name="connsiteY3" fmla="*/ 3738148 h 3738148"/>
            </a:gdLst>
            <a:ahLst/>
            <a:cxnLst>
              <a:cxn ang="0">
                <a:pos x="connsiteX0" y="connsiteY0"/>
              </a:cxn>
              <a:cxn ang="0">
                <a:pos x="connsiteX1" y="connsiteY1"/>
              </a:cxn>
              <a:cxn ang="0">
                <a:pos x="connsiteX2" y="connsiteY2"/>
              </a:cxn>
              <a:cxn ang="0">
                <a:pos x="connsiteX3" y="connsiteY3"/>
              </a:cxn>
            </a:cxnLst>
            <a:rect l="l" t="t" r="r" b="b"/>
            <a:pathLst>
              <a:path w="3074504" h="3738148">
                <a:moveTo>
                  <a:pt x="0" y="0"/>
                </a:moveTo>
                <a:lnTo>
                  <a:pt x="3074504" y="0"/>
                </a:lnTo>
                <a:lnTo>
                  <a:pt x="3074504" y="3738148"/>
                </a:lnTo>
                <a:lnTo>
                  <a:pt x="0" y="37381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981AB0AD-E4B6-475D-9C75-46A4447DE644}"/>
              </a:ext>
            </a:extLst>
          </p:cNvPr>
          <p:cNvSpPr>
            <a:spLocks noGrp="1"/>
          </p:cNvSpPr>
          <p:nvPr>
            <p:ph type="pic" sz="quarter" idx="209" hasCustomPrompt="1"/>
          </p:nvPr>
        </p:nvSpPr>
        <p:spPr>
          <a:xfrm>
            <a:off x="4558748" y="1740682"/>
            <a:ext cx="4558748" cy="2015365"/>
          </a:xfrm>
          <a:custGeom>
            <a:avLst/>
            <a:gdLst>
              <a:gd name="connsiteX0" fmla="*/ 0 w 4558748"/>
              <a:gd name="connsiteY0" fmla="*/ 0 h 2015365"/>
              <a:gd name="connsiteX1" fmla="*/ 4558748 w 4558748"/>
              <a:gd name="connsiteY1" fmla="*/ 0 h 2015365"/>
              <a:gd name="connsiteX2" fmla="*/ 4558748 w 4558748"/>
              <a:gd name="connsiteY2" fmla="*/ 2015365 h 2015365"/>
              <a:gd name="connsiteX3" fmla="*/ 0 w 4558748"/>
              <a:gd name="connsiteY3" fmla="*/ 2015365 h 2015365"/>
            </a:gdLst>
            <a:ahLst/>
            <a:cxnLst>
              <a:cxn ang="0">
                <a:pos x="connsiteX0" y="connsiteY0"/>
              </a:cxn>
              <a:cxn ang="0">
                <a:pos x="connsiteX1" y="connsiteY1"/>
              </a:cxn>
              <a:cxn ang="0">
                <a:pos x="connsiteX2" y="connsiteY2"/>
              </a:cxn>
              <a:cxn ang="0">
                <a:pos x="connsiteX3" y="connsiteY3"/>
              </a:cxn>
            </a:cxnLst>
            <a:rect l="l" t="t" r="r" b="b"/>
            <a:pathLst>
              <a:path w="4558748" h="2015365">
                <a:moveTo>
                  <a:pt x="0" y="0"/>
                </a:moveTo>
                <a:lnTo>
                  <a:pt x="4558748" y="0"/>
                </a:lnTo>
                <a:lnTo>
                  <a:pt x="4558748" y="2015365"/>
                </a:lnTo>
                <a:lnTo>
                  <a:pt x="0" y="201536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590AD6B2-8FFD-4DFA-BB25-727C68247141}"/>
              </a:ext>
            </a:extLst>
          </p:cNvPr>
          <p:cNvSpPr>
            <a:spLocks noGrp="1"/>
          </p:cNvSpPr>
          <p:nvPr>
            <p:ph type="pic" sz="quarter" idx="211" hasCustomPrompt="1"/>
          </p:nvPr>
        </p:nvSpPr>
        <p:spPr>
          <a:xfrm>
            <a:off x="0" y="3756045"/>
            <a:ext cx="5314950" cy="1709531"/>
          </a:xfrm>
          <a:custGeom>
            <a:avLst/>
            <a:gdLst>
              <a:gd name="connsiteX0" fmla="*/ 0 w 5314950"/>
              <a:gd name="connsiteY0" fmla="*/ 0 h 1709531"/>
              <a:gd name="connsiteX1" fmla="*/ 5314950 w 5314950"/>
              <a:gd name="connsiteY1" fmla="*/ 0 h 1709531"/>
              <a:gd name="connsiteX2" fmla="*/ 5314950 w 5314950"/>
              <a:gd name="connsiteY2" fmla="*/ 1709531 h 1709531"/>
              <a:gd name="connsiteX3" fmla="*/ 0 w 5314950"/>
              <a:gd name="connsiteY3" fmla="*/ 1709531 h 1709531"/>
            </a:gdLst>
            <a:ahLst/>
            <a:cxnLst>
              <a:cxn ang="0">
                <a:pos x="connsiteX0" y="connsiteY0"/>
              </a:cxn>
              <a:cxn ang="0">
                <a:pos x="connsiteX1" y="connsiteY1"/>
              </a:cxn>
              <a:cxn ang="0">
                <a:pos x="connsiteX2" y="connsiteY2"/>
              </a:cxn>
              <a:cxn ang="0">
                <a:pos x="connsiteX3" y="connsiteY3"/>
              </a:cxn>
            </a:cxnLst>
            <a:rect l="l" t="t" r="r" b="b"/>
            <a:pathLst>
              <a:path w="5314950" h="1709531">
                <a:moveTo>
                  <a:pt x="0" y="0"/>
                </a:moveTo>
                <a:lnTo>
                  <a:pt x="5314950" y="0"/>
                </a:lnTo>
                <a:lnTo>
                  <a:pt x="5314950" y="1709531"/>
                </a:lnTo>
                <a:lnTo>
                  <a:pt x="0" y="17095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73006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30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36526AF3-DFD3-4FA3-A3C7-63200455F9D7}"/>
              </a:ext>
            </a:extLst>
          </p:cNvPr>
          <p:cNvSpPr>
            <a:spLocks noGrp="1"/>
          </p:cNvSpPr>
          <p:nvPr>
            <p:ph type="pic" sz="quarter" idx="215" hasCustomPrompt="1"/>
          </p:nvPr>
        </p:nvSpPr>
        <p:spPr>
          <a:xfrm>
            <a:off x="8280979" y="3286365"/>
            <a:ext cx="2038678" cy="3571635"/>
          </a:xfrm>
          <a:custGeom>
            <a:avLst/>
            <a:gdLst>
              <a:gd name="connsiteX0" fmla="*/ 0 w 2038678"/>
              <a:gd name="connsiteY0" fmla="*/ 0 h 3571635"/>
              <a:gd name="connsiteX1" fmla="*/ 2038678 w 2038678"/>
              <a:gd name="connsiteY1" fmla="*/ 0 h 3571635"/>
              <a:gd name="connsiteX2" fmla="*/ 2038678 w 2038678"/>
              <a:gd name="connsiteY2" fmla="*/ 3571635 h 3571635"/>
              <a:gd name="connsiteX3" fmla="*/ 0 w 2038678"/>
              <a:gd name="connsiteY3" fmla="*/ 3571635 h 3571635"/>
            </a:gdLst>
            <a:ahLst/>
            <a:cxnLst>
              <a:cxn ang="0">
                <a:pos x="connsiteX0" y="connsiteY0"/>
              </a:cxn>
              <a:cxn ang="0">
                <a:pos x="connsiteX1" y="connsiteY1"/>
              </a:cxn>
              <a:cxn ang="0">
                <a:pos x="connsiteX2" y="connsiteY2"/>
              </a:cxn>
              <a:cxn ang="0">
                <a:pos x="connsiteX3" y="connsiteY3"/>
              </a:cxn>
            </a:cxnLst>
            <a:rect l="l" t="t" r="r" b="b"/>
            <a:pathLst>
              <a:path w="2038678" h="3571635">
                <a:moveTo>
                  <a:pt x="0" y="0"/>
                </a:moveTo>
                <a:lnTo>
                  <a:pt x="2038678" y="0"/>
                </a:lnTo>
                <a:lnTo>
                  <a:pt x="2038678" y="3571635"/>
                </a:lnTo>
                <a:lnTo>
                  <a:pt x="0" y="3571635"/>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9DE8625C-2331-4FD9-89A3-87AB6E970D80}"/>
              </a:ext>
            </a:extLst>
          </p:cNvPr>
          <p:cNvSpPr>
            <a:spLocks noGrp="1"/>
          </p:cNvSpPr>
          <p:nvPr>
            <p:ph type="pic" sz="quarter" idx="214" hasCustomPrompt="1"/>
          </p:nvPr>
        </p:nvSpPr>
        <p:spPr>
          <a:xfrm>
            <a:off x="10414580" y="1"/>
            <a:ext cx="1777421" cy="3193143"/>
          </a:xfrm>
          <a:custGeom>
            <a:avLst/>
            <a:gdLst>
              <a:gd name="connsiteX0" fmla="*/ 0 w 1777421"/>
              <a:gd name="connsiteY0" fmla="*/ 0 h 3193143"/>
              <a:gd name="connsiteX1" fmla="*/ 1777421 w 1777421"/>
              <a:gd name="connsiteY1" fmla="*/ 0 h 3193143"/>
              <a:gd name="connsiteX2" fmla="*/ 1777421 w 1777421"/>
              <a:gd name="connsiteY2" fmla="*/ 3193143 h 3193143"/>
              <a:gd name="connsiteX3" fmla="*/ 0 w 1777421"/>
              <a:gd name="connsiteY3" fmla="*/ 3193143 h 3193143"/>
            </a:gdLst>
            <a:ahLst/>
            <a:cxnLst>
              <a:cxn ang="0">
                <a:pos x="connsiteX0" y="connsiteY0"/>
              </a:cxn>
              <a:cxn ang="0">
                <a:pos x="connsiteX1" y="connsiteY1"/>
              </a:cxn>
              <a:cxn ang="0">
                <a:pos x="connsiteX2" y="connsiteY2"/>
              </a:cxn>
              <a:cxn ang="0">
                <a:pos x="connsiteX3" y="connsiteY3"/>
              </a:cxn>
            </a:cxnLst>
            <a:rect l="l" t="t" r="r" b="b"/>
            <a:pathLst>
              <a:path w="1777421" h="3193143">
                <a:moveTo>
                  <a:pt x="0" y="0"/>
                </a:moveTo>
                <a:lnTo>
                  <a:pt x="1777421" y="0"/>
                </a:lnTo>
                <a:lnTo>
                  <a:pt x="1777421" y="3193143"/>
                </a:lnTo>
                <a:lnTo>
                  <a:pt x="0" y="319314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4D3D35AB-4AC2-40B3-9DBD-49751808CC8E}"/>
              </a:ext>
            </a:extLst>
          </p:cNvPr>
          <p:cNvSpPr>
            <a:spLocks noGrp="1"/>
          </p:cNvSpPr>
          <p:nvPr>
            <p:ph type="pic" sz="quarter" idx="213" hasCustomPrompt="1"/>
          </p:nvPr>
        </p:nvSpPr>
        <p:spPr>
          <a:xfrm>
            <a:off x="8280979" y="1"/>
            <a:ext cx="2038678" cy="3193143"/>
          </a:xfrm>
          <a:custGeom>
            <a:avLst/>
            <a:gdLst>
              <a:gd name="connsiteX0" fmla="*/ 0 w 2038678"/>
              <a:gd name="connsiteY0" fmla="*/ 0 h 3193143"/>
              <a:gd name="connsiteX1" fmla="*/ 2038678 w 2038678"/>
              <a:gd name="connsiteY1" fmla="*/ 0 h 3193143"/>
              <a:gd name="connsiteX2" fmla="*/ 2038678 w 2038678"/>
              <a:gd name="connsiteY2" fmla="*/ 3193143 h 3193143"/>
              <a:gd name="connsiteX3" fmla="*/ 0 w 2038678"/>
              <a:gd name="connsiteY3" fmla="*/ 3193143 h 3193143"/>
            </a:gdLst>
            <a:ahLst/>
            <a:cxnLst>
              <a:cxn ang="0">
                <a:pos x="connsiteX0" y="connsiteY0"/>
              </a:cxn>
              <a:cxn ang="0">
                <a:pos x="connsiteX1" y="connsiteY1"/>
              </a:cxn>
              <a:cxn ang="0">
                <a:pos x="connsiteX2" y="connsiteY2"/>
              </a:cxn>
              <a:cxn ang="0">
                <a:pos x="connsiteX3" y="connsiteY3"/>
              </a:cxn>
            </a:cxnLst>
            <a:rect l="l" t="t" r="r" b="b"/>
            <a:pathLst>
              <a:path w="2038678" h="3193143">
                <a:moveTo>
                  <a:pt x="0" y="0"/>
                </a:moveTo>
                <a:lnTo>
                  <a:pt x="2038678" y="0"/>
                </a:lnTo>
                <a:lnTo>
                  <a:pt x="2038678" y="3193143"/>
                </a:lnTo>
                <a:lnTo>
                  <a:pt x="0" y="319314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B9460801-BF19-4FEB-8435-4101B2923206}"/>
              </a:ext>
            </a:extLst>
          </p:cNvPr>
          <p:cNvSpPr>
            <a:spLocks noGrp="1"/>
          </p:cNvSpPr>
          <p:nvPr>
            <p:ph type="pic" sz="quarter" idx="212" hasCustomPrompt="1"/>
          </p:nvPr>
        </p:nvSpPr>
        <p:spPr>
          <a:xfrm>
            <a:off x="4943419" y="0"/>
            <a:ext cx="3242638" cy="6858000"/>
          </a:xfrm>
          <a:custGeom>
            <a:avLst/>
            <a:gdLst>
              <a:gd name="connsiteX0" fmla="*/ 0 w 3242638"/>
              <a:gd name="connsiteY0" fmla="*/ 0 h 6858000"/>
              <a:gd name="connsiteX1" fmla="*/ 3242638 w 3242638"/>
              <a:gd name="connsiteY1" fmla="*/ 0 h 6858000"/>
              <a:gd name="connsiteX2" fmla="*/ 3242638 w 3242638"/>
              <a:gd name="connsiteY2" fmla="*/ 6858000 h 6858000"/>
              <a:gd name="connsiteX3" fmla="*/ 0 w 32426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42638" h="6858000">
                <a:moveTo>
                  <a:pt x="0" y="0"/>
                </a:moveTo>
                <a:lnTo>
                  <a:pt x="3242638" y="0"/>
                </a:lnTo>
                <a:lnTo>
                  <a:pt x="3242638" y="6858000"/>
                </a:lnTo>
                <a:lnTo>
                  <a:pt x="0" y="6858000"/>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F6E6DA5D-C6E7-4C26-BEF6-AAF6C1704FB8}"/>
              </a:ext>
            </a:extLst>
          </p:cNvPr>
          <p:cNvSpPr>
            <a:spLocks noGrp="1"/>
          </p:cNvSpPr>
          <p:nvPr>
            <p:ph type="pic" sz="quarter" idx="208" hasCustomPrompt="1"/>
          </p:nvPr>
        </p:nvSpPr>
        <p:spPr>
          <a:xfrm>
            <a:off x="10414580" y="5152572"/>
            <a:ext cx="1777421" cy="1705429"/>
          </a:xfrm>
          <a:custGeom>
            <a:avLst/>
            <a:gdLst>
              <a:gd name="connsiteX0" fmla="*/ 0 w 1777421"/>
              <a:gd name="connsiteY0" fmla="*/ 0 h 1705429"/>
              <a:gd name="connsiteX1" fmla="*/ 1777421 w 1777421"/>
              <a:gd name="connsiteY1" fmla="*/ 0 h 1705429"/>
              <a:gd name="connsiteX2" fmla="*/ 1777421 w 1777421"/>
              <a:gd name="connsiteY2" fmla="*/ 1705429 h 1705429"/>
              <a:gd name="connsiteX3" fmla="*/ 0 w 1777421"/>
              <a:gd name="connsiteY3" fmla="*/ 1705429 h 1705429"/>
            </a:gdLst>
            <a:ahLst/>
            <a:cxnLst>
              <a:cxn ang="0">
                <a:pos x="connsiteX0" y="connsiteY0"/>
              </a:cxn>
              <a:cxn ang="0">
                <a:pos x="connsiteX1" y="connsiteY1"/>
              </a:cxn>
              <a:cxn ang="0">
                <a:pos x="connsiteX2" y="connsiteY2"/>
              </a:cxn>
              <a:cxn ang="0">
                <a:pos x="connsiteX3" y="connsiteY3"/>
              </a:cxn>
            </a:cxnLst>
            <a:rect l="l" t="t" r="r" b="b"/>
            <a:pathLst>
              <a:path w="1777421" h="1705429">
                <a:moveTo>
                  <a:pt x="0" y="0"/>
                </a:moveTo>
                <a:lnTo>
                  <a:pt x="1777421" y="0"/>
                </a:lnTo>
                <a:lnTo>
                  <a:pt x="1777421" y="1705429"/>
                </a:lnTo>
                <a:lnTo>
                  <a:pt x="0" y="17054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27" name="Picture Placeholder 26">
            <a:extLst>
              <a:ext uri="{FF2B5EF4-FFF2-40B4-BE49-F238E27FC236}">
                <a16:creationId xmlns:a16="http://schemas.microsoft.com/office/drawing/2014/main" id="{D9855551-A1B6-4901-B36C-2AF3A8017559}"/>
              </a:ext>
            </a:extLst>
          </p:cNvPr>
          <p:cNvSpPr>
            <a:spLocks noGrp="1"/>
          </p:cNvSpPr>
          <p:nvPr>
            <p:ph type="pic" sz="quarter" idx="216" hasCustomPrompt="1"/>
          </p:nvPr>
        </p:nvSpPr>
        <p:spPr>
          <a:xfrm>
            <a:off x="10414580" y="3286366"/>
            <a:ext cx="1777421" cy="1753054"/>
          </a:xfrm>
          <a:custGeom>
            <a:avLst/>
            <a:gdLst>
              <a:gd name="connsiteX0" fmla="*/ 0 w 1777421"/>
              <a:gd name="connsiteY0" fmla="*/ 0 h 1753054"/>
              <a:gd name="connsiteX1" fmla="*/ 1777421 w 1777421"/>
              <a:gd name="connsiteY1" fmla="*/ 0 h 1753054"/>
              <a:gd name="connsiteX2" fmla="*/ 1777421 w 1777421"/>
              <a:gd name="connsiteY2" fmla="*/ 1753054 h 1753054"/>
              <a:gd name="connsiteX3" fmla="*/ 0 w 1777421"/>
              <a:gd name="connsiteY3" fmla="*/ 1753054 h 1753054"/>
            </a:gdLst>
            <a:ahLst/>
            <a:cxnLst>
              <a:cxn ang="0">
                <a:pos x="connsiteX0" y="connsiteY0"/>
              </a:cxn>
              <a:cxn ang="0">
                <a:pos x="connsiteX1" y="connsiteY1"/>
              </a:cxn>
              <a:cxn ang="0">
                <a:pos x="connsiteX2" y="connsiteY2"/>
              </a:cxn>
              <a:cxn ang="0">
                <a:pos x="connsiteX3" y="connsiteY3"/>
              </a:cxn>
            </a:cxnLst>
            <a:rect l="l" t="t" r="r" b="b"/>
            <a:pathLst>
              <a:path w="1777421" h="1753054">
                <a:moveTo>
                  <a:pt x="0" y="0"/>
                </a:moveTo>
                <a:lnTo>
                  <a:pt x="1777421" y="0"/>
                </a:lnTo>
                <a:lnTo>
                  <a:pt x="1777421" y="1753054"/>
                </a:lnTo>
                <a:lnTo>
                  <a:pt x="0" y="17530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3916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31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46A2A9E-DEF0-474E-A2AD-3901FDB5896E}"/>
              </a:ext>
            </a:extLst>
          </p:cNvPr>
          <p:cNvSpPr>
            <a:spLocks noGrp="1"/>
          </p:cNvSpPr>
          <p:nvPr>
            <p:ph type="pic" sz="quarter" idx="216" hasCustomPrompt="1"/>
          </p:nvPr>
        </p:nvSpPr>
        <p:spPr>
          <a:xfrm>
            <a:off x="9024285" y="1757027"/>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744B7292-CF16-42DE-8EB1-9AF742ACE37C}"/>
              </a:ext>
            </a:extLst>
          </p:cNvPr>
          <p:cNvSpPr>
            <a:spLocks noGrp="1"/>
          </p:cNvSpPr>
          <p:nvPr>
            <p:ph type="pic" sz="quarter" idx="215" hasCustomPrompt="1"/>
          </p:nvPr>
        </p:nvSpPr>
        <p:spPr>
          <a:xfrm>
            <a:off x="6164100" y="3273650"/>
            <a:ext cx="2723986" cy="3119437"/>
          </a:xfrm>
          <a:custGeom>
            <a:avLst/>
            <a:gdLst>
              <a:gd name="connsiteX0" fmla="*/ 0 w 2723986"/>
              <a:gd name="connsiteY0" fmla="*/ 0 h 3119437"/>
              <a:gd name="connsiteX1" fmla="*/ 2723986 w 2723986"/>
              <a:gd name="connsiteY1" fmla="*/ 0 h 3119437"/>
              <a:gd name="connsiteX2" fmla="*/ 2723986 w 2723986"/>
              <a:gd name="connsiteY2" fmla="*/ 3119437 h 3119437"/>
              <a:gd name="connsiteX3" fmla="*/ 0 w 2723986"/>
              <a:gd name="connsiteY3" fmla="*/ 3119437 h 3119437"/>
            </a:gdLst>
            <a:ahLst/>
            <a:cxnLst>
              <a:cxn ang="0">
                <a:pos x="connsiteX0" y="connsiteY0"/>
              </a:cxn>
              <a:cxn ang="0">
                <a:pos x="connsiteX1" y="connsiteY1"/>
              </a:cxn>
              <a:cxn ang="0">
                <a:pos x="connsiteX2" y="connsiteY2"/>
              </a:cxn>
              <a:cxn ang="0">
                <a:pos x="connsiteX3" y="connsiteY3"/>
              </a:cxn>
            </a:cxnLst>
            <a:rect l="l" t="t" r="r" b="b"/>
            <a:pathLst>
              <a:path w="2723986" h="3119437">
                <a:moveTo>
                  <a:pt x="0" y="0"/>
                </a:moveTo>
                <a:lnTo>
                  <a:pt x="2723986" y="0"/>
                </a:lnTo>
                <a:lnTo>
                  <a:pt x="2723986" y="3119437"/>
                </a:lnTo>
                <a:lnTo>
                  <a:pt x="0" y="311943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FCBCDD81-58EE-4EB2-B887-1BAB3B2EB2FA}"/>
              </a:ext>
            </a:extLst>
          </p:cNvPr>
          <p:cNvSpPr>
            <a:spLocks noGrp="1"/>
          </p:cNvSpPr>
          <p:nvPr>
            <p:ph type="pic" sz="quarter" idx="214" hasCustomPrompt="1"/>
          </p:nvPr>
        </p:nvSpPr>
        <p:spPr>
          <a:xfrm>
            <a:off x="6164100" y="1738313"/>
            <a:ext cx="2723986" cy="1400174"/>
          </a:xfrm>
          <a:custGeom>
            <a:avLst/>
            <a:gdLst>
              <a:gd name="connsiteX0" fmla="*/ 0 w 2723986"/>
              <a:gd name="connsiteY0" fmla="*/ 0 h 1400174"/>
              <a:gd name="connsiteX1" fmla="*/ 2723986 w 2723986"/>
              <a:gd name="connsiteY1" fmla="*/ 0 h 1400174"/>
              <a:gd name="connsiteX2" fmla="*/ 2723986 w 2723986"/>
              <a:gd name="connsiteY2" fmla="*/ 1400174 h 1400174"/>
              <a:gd name="connsiteX3" fmla="*/ 0 w 2723986"/>
              <a:gd name="connsiteY3" fmla="*/ 1400174 h 1400174"/>
            </a:gdLst>
            <a:ahLst/>
            <a:cxnLst>
              <a:cxn ang="0">
                <a:pos x="connsiteX0" y="connsiteY0"/>
              </a:cxn>
              <a:cxn ang="0">
                <a:pos x="connsiteX1" y="connsiteY1"/>
              </a:cxn>
              <a:cxn ang="0">
                <a:pos x="connsiteX2" y="connsiteY2"/>
              </a:cxn>
              <a:cxn ang="0">
                <a:pos x="connsiteX3" y="connsiteY3"/>
              </a:cxn>
            </a:cxnLst>
            <a:rect l="l" t="t" r="r" b="b"/>
            <a:pathLst>
              <a:path w="2723986" h="1400174">
                <a:moveTo>
                  <a:pt x="0" y="0"/>
                </a:moveTo>
                <a:lnTo>
                  <a:pt x="2723986" y="0"/>
                </a:lnTo>
                <a:lnTo>
                  <a:pt x="2723986" y="1400174"/>
                </a:lnTo>
                <a:lnTo>
                  <a:pt x="0" y="140017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CF3EBF6-407F-4B38-B098-82D4D53CC502}"/>
              </a:ext>
            </a:extLst>
          </p:cNvPr>
          <p:cNvSpPr>
            <a:spLocks noGrp="1"/>
          </p:cNvSpPr>
          <p:nvPr>
            <p:ph type="pic" sz="quarter" idx="213" hasCustomPrompt="1"/>
          </p:nvPr>
        </p:nvSpPr>
        <p:spPr>
          <a:xfrm>
            <a:off x="3303914" y="1738315"/>
            <a:ext cx="2723986" cy="4638672"/>
          </a:xfrm>
          <a:custGeom>
            <a:avLst/>
            <a:gdLst>
              <a:gd name="connsiteX0" fmla="*/ 0 w 2723986"/>
              <a:gd name="connsiteY0" fmla="*/ 0 h 4638672"/>
              <a:gd name="connsiteX1" fmla="*/ 2723986 w 2723986"/>
              <a:gd name="connsiteY1" fmla="*/ 0 h 4638672"/>
              <a:gd name="connsiteX2" fmla="*/ 2723986 w 2723986"/>
              <a:gd name="connsiteY2" fmla="*/ 4638672 h 4638672"/>
              <a:gd name="connsiteX3" fmla="*/ 0 w 2723986"/>
              <a:gd name="connsiteY3" fmla="*/ 4638672 h 4638672"/>
            </a:gdLst>
            <a:ahLst/>
            <a:cxnLst>
              <a:cxn ang="0">
                <a:pos x="connsiteX0" y="connsiteY0"/>
              </a:cxn>
              <a:cxn ang="0">
                <a:pos x="connsiteX1" y="connsiteY1"/>
              </a:cxn>
              <a:cxn ang="0">
                <a:pos x="connsiteX2" y="connsiteY2"/>
              </a:cxn>
              <a:cxn ang="0">
                <a:pos x="connsiteX3" y="connsiteY3"/>
              </a:cxn>
            </a:cxnLst>
            <a:rect l="l" t="t" r="r" b="b"/>
            <a:pathLst>
              <a:path w="2723986" h="4638672">
                <a:moveTo>
                  <a:pt x="0" y="0"/>
                </a:moveTo>
                <a:lnTo>
                  <a:pt x="2723986" y="0"/>
                </a:lnTo>
                <a:lnTo>
                  <a:pt x="2723986" y="4638672"/>
                </a:lnTo>
                <a:lnTo>
                  <a:pt x="0" y="463867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62436EB-314E-48F8-A65F-D924ACDD4701}"/>
              </a:ext>
            </a:extLst>
          </p:cNvPr>
          <p:cNvSpPr>
            <a:spLocks noGrp="1"/>
          </p:cNvSpPr>
          <p:nvPr>
            <p:ph type="pic" sz="quarter" idx="212" hasCustomPrompt="1"/>
          </p:nvPr>
        </p:nvSpPr>
        <p:spPr>
          <a:xfrm>
            <a:off x="443729" y="1722215"/>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59206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3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02E701-07A7-4A11-BC02-74B13ABB65ED}"/>
              </a:ext>
            </a:extLst>
          </p:cNvPr>
          <p:cNvSpPr>
            <a:spLocks noGrp="1"/>
          </p:cNvSpPr>
          <p:nvPr>
            <p:ph type="pic" sz="quarter" idx="212" hasCustomPrompt="1"/>
          </p:nvPr>
        </p:nvSpPr>
        <p:spPr>
          <a:xfrm>
            <a:off x="464141" y="1766433"/>
            <a:ext cx="11263721" cy="2022472"/>
          </a:xfrm>
          <a:custGeom>
            <a:avLst/>
            <a:gdLst>
              <a:gd name="connsiteX0" fmla="*/ 0 w 11263721"/>
              <a:gd name="connsiteY0" fmla="*/ 0 h 2022472"/>
              <a:gd name="connsiteX1" fmla="*/ 11263721 w 11263721"/>
              <a:gd name="connsiteY1" fmla="*/ 0 h 2022472"/>
              <a:gd name="connsiteX2" fmla="*/ 11263721 w 11263721"/>
              <a:gd name="connsiteY2" fmla="*/ 2022472 h 2022472"/>
              <a:gd name="connsiteX3" fmla="*/ 0 w 11263721"/>
              <a:gd name="connsiteY3" fmla="*/ 2022472 h 2022472"/>
            </a:gdLst>
            <a:ahLst/>
            <a:cxnLst>
              <a:cxn ang="0">
                <a:pos x="connsiteX0" y="connsiteY0"/>
              </a:cxn>
              <a:cxn ang="0">
                <a:pos x="connsiteX1" y="connsiteY1"/>
              </a:cxn>
              <a:cxn ang="0">
                <a:pos x="connsiteX2" y="connsiteY2"/>
              </a:cxn>
              <a:cxn ang="0">
                <a:pos x="connsiteX3" y="connsiteY3"/>
              </a:cxn>
            </a:cxnLst>
            <a:rect l="l" t="t" r="r" b="b"/>
            <a:pathLst>
              <a:path w="11263721" h="2022472">
                <a:moveTo>
                  <a:pt x="0" y="0"/>
                </a:moveTo>
                <a:lnTo>
                  <a:pt x="11263721" y="0"/>
                </a:lnTo>
                <a:lnTo>
                  <a:pt x="11263721" y="2022472"/>
                </a:lnTo>
                <a:lnTo>
                  <a:pt x="0" y="202247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74582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3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7F9610B-55E4-4255-90E7-FD1C3CCF59D4}"/>
              </a:ext>
            </a:extLst>
          </p:cNvPr>
          <p:cNvSpPr>
            <a:spLocks noGrp="1"/>
          </p:cNvSpPr>
          <p:nvPr>
            <p:ph type="pic" sz="quarter" idx="212" hasCustomPrompt="1"/>
          </p:nvPr>
        </p:nvSpPr>
        <p:spPr>
          <a:xfrm>
            <a:off x="6014376" y="3085334"/>
            <a:ext cx="5433277" cy="3276916"/>
          </a:xfrm>
          <a:custGeom>
            <a:avLst/>
            <a:gdLst>
              <a:gd name="connsiteX0" fmla="*/ 0 w 5433277"/>
              <a:gd name="connsiteY0" fmla="*/ 0 h 3276916"/>
              <a:gd name="connsiteX1" fmla="*/ 5433277 w 5433277"/>
              <a:gd name="connsiteY1" fmla="*/ 0 h 3276916"/>
              <a:gd name="connsiteX2" fmla="*/ 5433277 w 5433277"/>
              <a:gd name="connsiteY2" fmla="*/ 3276916 h 3276916"/>
              <a:gd name="connsiteX3" fmla="*/ 0 w 5433277"/>
              <a:gd name="connsiteY3" fmla="*/ 3276916 h 3276916"/>
            </a:gdLst>
            <a:ahLst/>
            <a:cxnLst>
              <a:cxn ang="0">
                <a:pos x="connsiteX0" y="connsiteY0"/>
              </a:cxn>
              <a:cxn ang="0">
                <a:pos x="connsiteX1" y="connsiteY1"/>
              </a:cxn>
              <a:cxn ang="0">
                <a:pos x="connsiteX2" y="connsiteY2"/>
              </a:cxn>
              <a:cxn ang="0">
                <a:pos x="connsiteX3" y="connsiteY3"/>
              </a:cxn>
            </a:cxnLst>
            <a:rect l="l" t="t" r="r" b="b"/>
            <a:pathLst>
              <a:path w="5433277" h="3276916">
                <a:moveTo>
                  <a:pt x="0" y="0"/>
                </a:moveTo>
                <a:lnTo>
                  <a:pt x="5433277" y="0"/>
                </a:lnTo>
                <a:lnTo>
                  <a:pt x="5433277" y="3276916"/>
                </a:lnTo>
                <a:lnTo>
                  <a:pt x="0" y="32769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91222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3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77A14EE-8166-4E61-AE9B-90EFDB08CA47}"/>
              </a:ext>
            </a:extLst>
          </p:cNvPr>
          <p:cNvSpPr>
            <a:spLocks noGrp="1"/>
          </p:cNvSpPr>
          <p:nvPr>
            <p:ph type="pic" sz="quarter" idx="212" hasCustomPrompt="1"/>
          </p:nvPr>
        </p:nvSpPr>
        <p:spPr>
          <a:xfrm>
            <a:off x="7439223" y="4180473"/>
            <a:ext cx="3829109" cy="1504121"/>
          </a:xfrm>
          <a:custGeom>
            <a:avLst/>
            <a:gdLst>
              <a:gd name="connsiteX0" fmla="*/ 0 w 3829109"/>
              <a:gd name="connsiteY0" fmla="*/ 0 h 1504121"/>
              <a:gd name="connsiteX1" fmla="*/ 3829109 w 3829109"/>
              <a:gd name="connsiteY1" fmla="*/ 0 h 1504121"/>
              <a:gd name="connsiteX2" fmla="*/ 3829109 w 3829109"/>
              <a:gd name="connsiteY2" fmla="*/ 1504121 h 1504121"/>
              <a:gd name="connsiteX3" fmla="*/ 0 w 3829109"/>
              <a:gd name="connsiteY3" fmla="*/ 1504121 h 1504121"/>
            </a:gdLst>
            <a:ahLst/>
            <a:cxnLst>
              <a:cxn ang="0">
                <a:pos x="connsiteX0" y="connsiteY0"/>
              </a:cxn>
              <a:cxn ang="0">
                <a:pos x="connsiteX1" y="connsiteY1"/>
              </a:cxn>
              <a:cxn ang="0">
                <a:pos x="connsiteX2" y="connsiteY2"/>
              </a:cxn>
              <a:cxn ang="0">
                <a:pos x="connsiteX3" y="connsiteY3"/>
              </a:cxn>
            </a:cxnLst>
            <a:rect l="l" t="t" r="r" b="b"/>
            <a:pathLst>
              <a:path w="3829109" h="1504121">
                <a:moveTo>
                  <a:pt x="0" y="0"/>
                </a:moveTo>
                <a:lnTo>
                  <a:pt x="3829109" y="0"/>
                </a:lnTo>
                <a:lnTo>
                  <a:pt x="3829109" y="1504121"/>
                </a:lnTo>
                <a:lnTo>
                  <a:pt x="0" y="150412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94884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3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D8AA8FC-68F1-4EED-9202-7165A9AC87B7}"/>
              </a:ext>
            </a:extLst>
          </p:cNvPr>
          <p:cNvSpPr>
            <a:spLocks noGrp="1"/>
          </p:cNvSpPr>
          <p:nvPr>
            <p:ph type="pic" sz="quarter" idx="212" hasCustomPrompt="1"/>
          </p:nvPr>
        </p:nvSpPr>
        <p:spPr>
          <a:xfrm>
            <a:off x="3520726" y="2436255"/>
            <a:ext cx="4838522" cy="3527958"/>
          </a:xfrm>
          <a:custGeom>
            <a:avLst/>
            <a:gdLst>
              <a:gd name="connsiteX0" fmla="*/ 224 w 4838522"/>
              <a:gd name="connsiteY0" fmla="*/ 0 h 3527958"/>
              <a:gd name="connsiteX1" fmla="*/ 8288 w 4838522"/>
              <a:gd name="connsiteY1" fmla="*/ 0 h 3527958"/>
              <a:gd name="connsiteX2" fmla="*/ 194661 w 4838522"/>
              <a:gd name="connsiteY2" fmla="*/ 0 h 3527958"/>
              <a:gd name="connsiteX3" fmla="*/ 582863 w 4838522"/>
              <a:gd name="connsiteY3" fmla="*/ 0 h 3527958"/>
              <a:gd name="connsiteX4" fmla="*/ 1114428 w 4838522"/>
              <a:gd name="connsiteY4" fmla="*/ 0 h 3527958"/>
              <a:gd name="connsiteX5" fmla="*/ 1730668 w 4838522"/>
              <a:gd name="connsiteY5" fmla="*/ 0 h 3527958"/>
              <a:gd name="connsiteX6" fmla="*/ 2372892 w 4838522"/>
              <a:gd name="connsiteY6" fmla="*/ 0 h 3527958"/>
              <a:gd name="connsiteX7" fmla="*/ 2982411 w 4838522"/>
              <a:gd name="connsiteY7" fmla="*/ 0 h 3527958"/>
              <a:gd name="connsiteX8" fmla="*/ 3500536 w 4838522"/>
              <a:gd name="connsiteY8" fmla="*/ 0 h 3527958"/>
              <a:gd name="connsiteX9" fmla="*/ 3868578 w 4838522"/>
              <a:gd name="connsiteY9" fmla="*/ 0 h 3527958"/>
              <a:gd name="connsiteX10" fmla="*/ 4027846 w 4838522"/>
              <a:gd name="connsiteY10" fmla="*/ 0 h 3527958"/>
              <a:gd name="connsiteX11" fmla="*/ 4351310 w 4838522"/>
              <a:gd name="connsiteY11" fmla="*/ 163 h 3527958"/>
              <a:gd name="connsiteX12" fmla="*/ 4830234 w 4838522"/>
              <a:gd name="connsiteY12" fmla="*/ 163 h 3527958"/>
              <a:gd name="connsiteX13" fmla="*/ 4830458 w 4838522"/>
              <a:gd name="connsiteY13" fmla="*/ 347569 h 3527958"/>
              <a:gd name="connsiteX14" fmla="*/ 4830682 w 4838522"/>
              <a:gd name="connsiteY14" fmla="*/ 805877 h 3527958"/>
              <a:gd name="connsiteX15" fmla="*/ 4831578 w 4838522"/>
              <a:gd name="connsiteY15" fmla="*/ 1237889 h 3527958"/>
              <a:gd name="connsiteX16" fmla="*/ 4832922 w 4838522"/>
              <a:gd name="connsiteY16" fmla="*/ 1662224 h 3527958"/>
              <a:gd name="connsiteX17" fmla="*/ 4834042 w 4838522"/>
              <a:gd name="connsiteY17" fmla="*/ 2088029 h 3527958"/>
              <a:gd name="connsiteX18" fmla="*/ 4835610 w 4838522"/>
              <a:gd name="connsiteY18" fmla="*/ 2513180 h 3527958"/>
              <a:gd name="connsiteX19" fmla="*/ 4836954 w 4838522"/>
              <a:gd name="connsiteY19" fmla="*/ 2948622 h 3527958"/>
              <a:gd name="connsiteX20" fmla="*/ 4838074 w 4838522"/>
              <a:gd name="connsiteY20" fmla="*/ 3366913 h 3527958"/>
              <a:gd name="connsiteX21" fmla="*/ 4838522 w 4838522"/>
              <a:gd name="connsiteY21" fmla="*/ 3527958 h 3527958"/>
              <a:gd name="connsiteX22" fmla="*/ 0 w 4838522"/>
              <a:gd name="connsiteY22" fmla="*/ 3527958 h 3527958"/>
              <a:gd name="connsiteX23" fmla="*/ 0 w 4838522"/>
              <a:gd name="connsiteY23" fmla="*/ 3509992 h 3527958"/>
              <a:gd name="connsiteX24" fmla="*/ 0 w 4838522"/>
              <a:gd name="connsiteY24" fmla="*/ 3070467 h 3527958"/>
              <a:gd name="connsiteX25" fmla="*/ 0 w 4838522"/>
              <a:gd name="connsiteY25" fmla="*/ 2460587 h 3527958"/>
              <a:gd name="connsiteX26" fmla="*/ 224 w 4838522"/>
              <a:gd name="connsiteY26" fmla="*/ 2138988 h 3527958"/>
              <a:gd name="connsiteX27" fmla="*/ 224 w 4838522"/>
              <a:gd name="connsiteY27" fmla="*/ 1921104 h 3527958"/>
              <a:gd name="connsiteX28" fmla="*/ 224 w 4838522"/>
              <a:gd name="connsiteY28" fmla="*/ 1398934 h 3527958"/>
              <a:gd name="connsiteX29" fmla="*/ 224 w 4838522"/>
              <a:gd name="connsiteY29" fmla="*/ 763248 h 3527958"/>
              <a:gd name="connsiteX30" fmla="*/ 224 w 4838522"/>
              <a:gd name="connsiteY30" fmla="*/ 226214 h 3527958"/>
              <a:gd name="connsiteX31" fmla="*/ 224 w 4838522"/>
              <a:gd name="connsiteY31" fmla="*/ 0 h 352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38522" h="3527958">
                <a:moveTo>
                  <a:pt x="224" y="0"/>
                </a:moveTo>
                <a:cubicBezTo>
                  <a:pt x="2912" y="0"/>
                  <a:pt x="5601" y="0"/>
                  <a:pt x="8288" y="0"/>
                </a:cubicBezTo>
                <a:cubicBezTo>
                  <a:pt x="70338" y="0"/>
                  <a:pt x="132612" y="0"/>
                  <a:pt x="194661" y="0"/>
                </a:cubicBezTo>
                <a:cubicBezTo>
                  <a:pt x="323912" y="0"/>
                  <a:pt x="453388" y="0"/>
                  <a:pt x="582863" y="0"/>
                </a:cubicBezTo>
                <a:cubicBezTo>
                  <a:pt x="760051" y="0"/>
                  <a:pt x="937240" y="0"/>
                  <a:pt x="1114428" y="0"/>
                </a:cubicBezTo>
                <a:cubicBezTo>
                  <a:pt x="1319841" y="0"/>
                  <a:pt x="1525255" y="0"/>
                  <a:pt x="1730668" y="0"/>
                </a:cubicBezTo>
                <a:cubicBezTo>
                  <a:pt x="1944817" y="0"/>
                  <a:pt x="2158967" y="0"/>
                  <a:pt x="2372892" y="0"/>
                </a:cubicBezTo>
                <a:cubicBezTo>
                  <a:pt x="2576065" y="0"/>
                  <a:pt x="2779238" y="0"/>
                  <a:pt x="2982411" y="0"/>
                </a:cubicBezTo>
                <a:cubicBezTo>
                  <a:pt x="3155120" y="0"/>
                  <a:pt x="3327828" y="0"/>
                  <a:pt x="3500536" y="0"/>
                </a:cubicBezTo>
                <a:cubicBezTo>
                  <a:pt x="3623291" y="0"/>
                  <a:pt x="3745823" y="0"/>
                  <a:pt x="3868578" y="0"/>
                </a:cubicBezTo>
                <a:cubicBezTo>
                  <a:pt x="3921667" y="0"/>
                  <a:pt x="3974756" y="0"/>
                  <a:pt x="4027846" y="0"/>
                </a:cubicBezTo>
                <a:cubicBezTo>
                  <a:pt x="4135592" y="0"/>
                  <a:pt x="4243339" y="163"/>
                  <a:pt x="4351310" y="163"/>
                </a:cubicBezTo>
                <a:cubicBezTo>
                  <a:pt x="4510802" y="163"/>
                  <a:pt x="4670518" y="163"/>
                  <a:pt x="4830234" y="163"/>
                </a:cubicBezTo>
                <a:cubicBezTo>
                  <a:pt x="4830234" y="115965"/>
                  <a:pt x="4830458" y="231767"/>
                  <a:pt x="4830458" y="347569"/>
                </a:cubicBezTo>
                <a:cubicBezTo>
                  <a:pt x="4830458" y="500284"/>
                  <a:pt x="4830682" y="653162"/>
                  <a:pt x="4830682" y="805877"/>
                </a:cubicBezTo>
                <a:cubicBezTo>
                  <a:pt x="4830682" y="949936"/>
                  <a:pt x="4831354" y="1093830"/>
                  <a:pt x="4831578" y="1237889"/>
                </a:cubicBezTo>
                <a:cubicBezTo>
                  <a:pt x="4832026" y="1379334"/>
                  <a:pt x="4832474" y="1520779"/>
                  <a:pt x="4832922" y="1662224"/>
                </a:cubicBezTo>
                <a:cubicBezTo>
                  <a:pt x="4833146" y="1804159"/>
                  <a:pt x="4833818" y="1946094"/>
                  <a:pt x="4834042" y="2088029"/>
                </a:cubicBezTo>
                <a:cubicBezTo>
                  <a:pt x="4834490" y="2229800"/>
                  <a:pt x="4834714" y="2371572"/>
                  <a:pt x="4835610" y="2513180"/>
                </a:cubicBezTo>
                <a:cubicBezTo>
                  <a:pt x="4836282" y="2658382"/>
                  <a:pt x="4836506" y="2803420"/>
                  <a:pt x="4836954" y="2948622"/>
                </a:cubicBezTo>
                <a:cubicBezTo>
                  <a:pt x="4837178" y="3088107"/>
                  <a:pt x="4837850" y="3227428"/>
                  <a:pt x="4838074" y="3366913"/>
                </a:cubicBezTo>
                <a:cubicBezTo>
                  <a:pt x="4838298" y="3420486"/>
                  <a:pt x="4838298" y="3474222"/>
                  <a:pt x="4838522" y="3527958"/>
                </a:cubicBezTo>
                <a:lnTo>
                  <a:pt x="0" y="3527958"/>
                </a:lnTo>
                <a:cubicBezTo>
                  <a:pt x="0" y="3521915"/>
                  <a:pt x="0" y="3516035"/>
                  <a:pt x="0" y="3509992"/>
                </a:cubicBezTo>
                <a:cubicBezTo>
                  <a:pt x="0" y="3363483"/>
                  <a:pt x="0" y="3216975"/>
                  <a:pt x="0" y="3070467"/>
                </a:cubicBezTo>
                <a:cubicBezTo>
                  <a:pt x="0" y="2867119"/>
                  <a:pt x="0" y="2663772"/>
                  <a:pt x="0" y="2460587"/>
                </a:cubicBezTo>
                <a:cubicBezTo>
                  <a:pt x="0" y="2353279"/>
                  <a:pt x="0" y="2246133"/>
                  <a:pt x="224" y="2138988"/>
                </a:cubicBezTo>
                <a:cubicBezTo>
                  <a:pt x="448" y="2066306"/>
                  <a:pt x="224" y="1993623"/>
                  <a:pt x="224" y="1921104"/>
                </a:cubicBezTo>
                <a:cubicBezTo>
                  <a:pt x="224" y="1746993"/>
                  <a:pt x="224" y="1572881"/>
                  <a:pt x="224" y="1398934"/>
                </a:cubicBezTo>
                <a:cubicBezTo>
                  <a:pt x="224" y="1186929"/>
                  <a:pt x="224" y="975089"/>
                  <a:pt x="224" y="763248"/>
                </a:cubicBezTo>
                <a:cubicBezTo>
                  <a:pt x="224" y="584237"/>
                  <a:pt x="224" y="405225"/>
                  <a:pt x="224" y="226214"/>
                </a:cubicBezTo>
                <a:cubicBezTo>
                  <a:pt x="224" y="150755"/>
                  <a:pt x="224" y="75459"/>
                  <a:pt x="22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859706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3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EFD8818-699A-4EE6-8DA1-FDA0A602F1C9}"/>
              </a:ext>
            </a:extLst>
          </p:cNvPr>
          <p:cNvSpPr>
            <a:spLocks noGrp="1"/>
          </p:cNvSpPr>
          <p:nvPr>
            <p:ph type="pic" sz="quarter" idx="212" hasCustomPrompt="1"/>
          </p:nvPr>
        </p:nvSpPr>
        <p:spPr>
          <a:xfrm>
            <a:off x="1130250" y="2220350"/>
            <a:ext cx="6531429" cy="3557028"/>
          </a:xfrm>
          <a:custGeom>
            <a:avLst/>
            <a:gdLst>
              <a:gd name="connsiteX0" fmla="*/ 0 w 6531429"/>
              <a:gd name="connsiteY0" fmla="*/ 0 h 3557028"/>
              <a:gd name="connsiteX1" fmla="*/ 6531429 w 6531429"/>
              <a:gd name="connsiteY1" fmla="*/ 0 h 3557028"/>
              <a:gd name="connsiteX2" fmla="*/ 6531429 w 6531429"/>
              <a:gd name="connsiteY2" fmla="*/ 3557028 h 3557028"/>
              <a:gd name="connsiteX3" fmla="*/ 0 w 6531429"/>
              <a:gd name="connsiteY3" fmla="*/ 3557028 h 3557028"/>
            </a:gdLst>
            <a:ahLst/>
            <a:cxnLst>
              <a:cxn ang="0">
                <a:pos x="connsiteX0" y="connsiteY0"/>
              </a:cxn>
              <a:cxn ang="0">
                <a:pos x="connsiteX1" y="connsiteY1"/>
              </a:cxn>
              <a:cxn ang="0">
                <a:pos x="connsiteX2" y="connsiteY2"/>
              </a:cxn>
              <a:cxn ang="0">
                <a:pos x="connsiteX3" y="connsiteY3"/>
              </a:cxn>
            </a:cxnLst>
            <a:rect l="l" t="t" r="r" b="b"/>
            <a:pathLst>
              <a:path w="6531429" h="3557028">
                <a:moveTo>
                  <a:pt x="0" y="0"/>
                </a:moveTo>
                <a:lnTo>
                  <a:pt x="6531429" y="0"/>
                </a:lnTo>
                <a:lnTo>
                  <a:pt x="6531429" y="3557028"/>
                </a:lnTo>
                <a:lnTo>
                  <a:pt x="0" y="35570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79193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3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E4DB57-24DB-4DB8-8910-5AF9D883C51D}"/>
              </a:ext>
            </a:extLst>
          </p:cNvPr>
          <p:cNvSpPr>
            <a:spLocks noGrp="1"/>
          </p:cNvSpPr>
          <p:nvPr>
            <p:ph type="pic" sz="quarter" idx="212" hasCustomPrompt="1"/>
          </p:nvPr>
        </p:nvSpPr>
        <p:spPr>
          <a:xfrm>
            <a:off x="1043462" y="975625"/>
            <a:ext cx="5022574" cy="5022574"/>
          </a:xfrm>
          <a:custGeom>
            <a:avLst/>
            <a:gdLst>
              <a:gd name="connsiteX0" fmla="*/ 2511287 w 5022574"/>
              <a:gd name="connsiteY0" fmla="*/ 0 h 5022574"/>
              <a:gd name="connsiteX1" fmla="*/ 5022574 w 5022574"/>
              <a:gd name="connsiteY1" fmla="*/ 2511287 h 5022574"/>
              <a:gd name="connsiteX2" fmla="*/ 2511287 w 5022574"/>
              <a:gd name="connsiteY2" fmla="*/ 5022574 h 5022574"/>
              <a:gd name="connsiteX3" fmla="*/ 0 w 5022574"/>
              <a:gd name="connsiteY3" fmla="*/ 2511287 h 5022574"/>
              <a:gd name="connsiteX4" fmla="*/ 2511287 w 5022574"/>
              <a:gd name="connsiteY4" fmla="*/ 0 h 5022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2574" h="5022574">
                <a:moveTo>
                  <a:pt x="2511287" y="0"/>
                </a:moveTo>
                <a:cubicBezTo>
                  <a:pt x="3898233" y="0"/>
                  <a:pt x="5022574" y="1124341"/>
                  <a:pt x="5022574" y="2511287"/>
                </a:cubicBezTo>
                <a:cubicBezTo>
                  <a:pt x="5022574" y="3898233"/>
                  <a:pt x="3898233" y="5022574"/>
                  <a:pt x="2511287" y="5022574"/>
                </a:cubicBezTo>
                <a:cubicBezTo>
                  <a:pt x="1124341" y="5022574"/>
                  <a:pt x="0" y="3898233"/>
                  <a:pt x="0" y="2511287"/>
                </a:cubicBezTo>
                <a:cubicBezTo>
                  <a:pt x="0" y="1124341"/>
                  <a:pt x="1124341" y="0"/>
                  <a:pt x="251128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428061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3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58BCEB5-46C9-4205-AFB6-F8D16758D610}"/>
              </a:ext>
            </a:extLst>
          </p:cNvPr>
          <p:cNvSpPr>
            <a:spLocks noGrp="1"/>
          </p:cNvSpPr>
          <p:nvPr>
            <p:ph type="pic" sz="quarter" idx="212" hasCustomPrompt="1"/>
          </p:nvPr>
        </p:nvSpPr>
        <p:spPr>
          <a:xfrm>
            <a:off x="653594" y="1951038"/>
            <a:ext cx="4513492" cy="4270254"/>
          </a:xfrm>
          <a:custGeom>
            <a:avLst/>
            <a:gdLst>
              <a:gd name="connsiteX0" fmla="*/ 0 w 4513492"/>
              <a:gd name="connsiteY0" fmla="*/ 0 h 4270254"/>
              <a:gd name="connsiteX1" fmla="*/ 4513492 w 4513492"/>
              <a:gd name="connsiteY1" fmla="*/ 0 h 4270254"/>
              <a:gd name="connsiteX2" fmla="*/ 4513492 w 4513492"/>
              <a:gd name="connsiteY2" fmla="*/ 4270254 h 4270254"/>
              <a:gd name="connsiteX3" fmla="*/ 0 w 4513492"/>
              <a:gd name="connsiteY3" fmla="*/ 4270254 h 4270254"/>
            </a:gdLst>
            <a:ahLst/>
            <a:cxnLst>
              <a:cxn ang="0">
                <a:pos x="connsiteX0" y="connsiteY0"/>
              </a:cxn>
              <a:cxn ang="0">
                <a:pos x="connsiteX1" y="connsiteY1"/>
              </a:cxn>
              <a:cxn ang="0">
                <a:pos x="connsiteX2" y="connsiteY2"/>
              </a:cxn>
              <a:cxn ang="0">
                <a:pos x="connsiteX3" y="connsiteY3"/>
              </a:cxn>
            </a:cxnLst>
            <a:rect l="l" t="t" r="r" b="b"/>
            <a:pathLst>
              <a:path w="4513492" h="4270254">
                <a:moveTo>
                  <a:pt x="0" y="0"/>
                </a:moveTo>
                <a:lnTo>
                  <a:pt x="4513492" y="0"/>
                </a:lnTo>
                <a:lnTo>
                  <a:pt x="4513492" y="4270254"/>
                </a:lnTo>
                <a:lnTo>
                  <a:pt x="0" y="42702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A9DA2F4-FDB1-47D8-A45E-29F0B259730E}"/>
              </a:ext>
            </a:extLst>
          </p:cNvPr>
          <p:cNvSpPr>
            <a:spLocks noGrp="1"/>
          </p:cNvSpPr>
          <p:nvPr>
            <p:ph type="pic" sz="quarter" idx="213" hasCustomPrompt="1"/>
          </p:nvPr>
        </p:nvSpPr>
        <p:spPr>
          <a:xfrm>
            <a:off x="5601742" y="3184753"/>
            <a:ext cx="5702799" cy="2204582"/>
          </a:xfrm>
          <a:custGeom>
            <a:avLst/>
            <a:gdLst>
              <a:gd name="connsiteX0" fmla="*/ 0 w 5702799"/>
              <a:gd name="connsiteY0" fmla="*/ 0 h 2204582"/>
              <a:gd name="connsiteX1" fmla="*/ 5702799 w 5702799"/>
              <a:gd name="connsiteY1" fmla="*/ 0 h 2204582"/>
              <a:gd name="connsiteX2" fmla="*/ 5702799 w 5702799"/>
              <a:gd name="connsiteY2" fmla="*/ 2204582 h 2204582"/>
              <a:gd name="connsiteX3" fmla="*/ 0 w 5702799"/>
              <a:gd name="connsiteY3" fmla="*/ 2204582 h 2204582"/>
            </a:gdLst>
            <a:ahLst/>
            <a:cxnLst>
              <a:cxn ang="0">
                <a:pos x="connsiteX0" y="connsiteY0"/>
              </a:cxn>
              <a:cxn ang="0">
                <a:pos x="connsiteX1" y="connsiteY1"/>
              </a:cxn>
              <a:cxn ang="0">
                <a:pos x="connsiteX2" y="connsiteY2"/>
              </a:cxn>
              <a:cxn ang="0">
                <a:pos x="connsiteX3" y="connsiteY3"/>
              </a:cxn>
            </a:cxnLst>
            <a:rect l="l" t="t" r="r" b="b"/>
            <a:pathLst>
              <a:path w="5702799" h="2204582">
                <a:moveTo>
                  <a:pt x="0" y="0"/>
                </a:moveTo>
                <a:lnTo>
                  <a:pt x="5702799" y="0"/>
                </a:lnTo>
                <a:lnTo>
                  <a:pt x="5702799" y="2204582"/>
                </a:lnTo>
                <a:lnTo>
                  <a:pt x="0" y="2204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121798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4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D530305-FE6B-411C-AF3A-6FEACE176AAC}"/>
              </a:ext>
            </a:extLst>
          </p:cNvPr>
          <p:cNvSpPr>
            <a:spLocks noGrp="1"/>
          </p:cNvSpPr>
          <p:nvPr>
            <p:ph type="pic" sz="quarter" idx="212" hasCustomPrompt="1"/>
          </p:nvPr>
        </p:nvSpPr>
        <p:spPr>
          <a:xfrm>
            <a:off x="1" y="3933372"/>
            <a:ext cx="3715657" cy="2924629"/>
          </a:xfrm>
          <a:custGeom>
            <a:avLst/>
            <a:gdLst>
              <a:gd name="connsiteX0" fmla="*/ 0 w 3715657"/>
              <a:gd name="connsiteY0" fmla="*/ 0 h 2924629"/>
              <a:gd name="connsiteX1" fmla="*/ 3715657 w 3715657"/>
              <a:gd name="connsiteY1" fmla="*/ 0 h 2924629"/>
              <a:gd name="connsiteX2" fmla="*/ 3715657 w 3715657"/>
              <a:gd name="connsiteY2" fmla="*/ 2924629 h 2924629"/>
              <a:gd name="connsiteX3" fmla="*/ 0 w 3715657"/>
              <a:gd name="connsiteY3" fmla="*/ 2924629 h 2924629"/>
            </a:gdLst>
            <a:ahLst/>
            <a:cxnLst>
              <a:cxn ang="0">
                <a:pos x="connsiteX0" y="connsiteY0"/>
              </a:cxn>
              <a:cxn ang="0">
                <a:pos x="connsiteX1" y="connsiteY1"/>
              </a:cxn>
              <a:cxn ang="0">
                <a:pos x="connsiteX2" y="connsiteY2"/>
              </a:cxn>
              <a:cxn ang="0">
                <a:pos x="connsiteX3" y="connsiteY3"/>
              </a:cxn>
            </a:cxnLst>
            <a:rect l="l" t="t" r="r" b="b"/>
            <a:pathLst>
              <a:path w="3715657" h="2924629">
                <a:moveTo>
                  <a:pt x="0" y="0"/>
                </a:moveTo>
                <a:lnTo>
                  <a:pt x="3715657" y="0"/>
                </a:lnTo>
                <a:lnTo>
                  <a:pt x="3715657" y="2924629"/>
                </a:lnTo>
                <a:lnTo>
                  <a:pt x="0" y="29246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0A1EAF6-88F6-4DD0-8525-353ADFF7E9E7}"/>
              </a:ext>
            </a:extLst>
          </p:cNvPr>
          <p:cNvSpPr>
            <a:spLocks noGrp="1"/>
          </p:cNvSpPr>
          <p:nvPr>
            <p:ph type="pic" sz="quarter" idx="213" hasCustomPrompt="1"/>
          </p:nvPr>
        </p:nvSpPr>
        <p:spPr>
          <a:xfrm>
            <a:off x="3715657" y="2033588"/>
            <a:ext cx="8476343" cy="2741612"/>
          </a:xfrm>
          <a:custGeom>
            <a:avLst/>
            <a:gdLst>
              <a:gd name="connsiteX0" fmla="*/ 0 w 8476343"/>
              <a:gd name="connsiteY0" fmla="*/ 0 h 2741612"/>
              <a:gd name="connsiteX1" fmla="*/ 8476343 w 8476343"/>
              <a:gd name="connsiteY1" fmla="*/ 0 h 2741612"/>
              <a:gd name="connsiteX2" fmla="*/ 8476343 w 8476343"/>
              <a:gd name="connsiteY2" fmla="*/ 2741612 h 2741612"/>
              <a:gd name="connsiteX3" fmla="*/ 0 w 8476343"/>
              <a:gd name="connsiteY3" fmla="*/ 2741612 h 2741612"/>
            </a:gdLst>
            <a:ahLst/>
            <a:cxnLst>
              <a:cxn ang="0">
                <a:pos x="connsiteX0" y="connsiteY0"/>
              </a:cxn>
              <a:cxn ang="0">
                <a:pos x="connsiteX1" y="connsiteY1"/>
              </a:cxn>
              <a:cxn ang="0">
                <a:pos x="connsiteX2" y="connsiteY2"/>
              </a:cxn>
              <a:cxn ang="0">
                <a:pos x="connsiteX3" y="connsiteY3"/>
              </a:cxn>
            </a:cxnLst>
            <a:rect l="l" t="t" r="r" b="b"/>
            <a:pathLst>
              <a:path w="8476343" h="2741612">
                <a:moveTo>
                  <a:pt x="0" y="0"/>
                </a:moveTo>
                <a:lnTo>
                  <a:pt x="8476343" y="0"/>
                </a:lnTo>
                <a:lnTo>
                  <a:pt x="8476343" y="2741612"/>
                </a:lnTo>
                <a:lnTo>
                  <a:pt x="0" y="27416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8718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4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9951A71-738A-4BE7-8AE3-494F0B723AF5}"/>
              </a:ext>
            </a:extLst>
          </p:cNvPr>
          <p:cNvSpPr>
            <a:spLocks noGrp="1"/>
          </p:cNvSpPr>
          <p:nvPr>
            <p:ph type="pic" sz="quarter" idx="213" hasCustomPrompt="1"/>
          </p:nvPr>
        </p:nvSpPr>
        <p:spPr>
          <a:xfrm>
            <a:off x="1538515" y="2191658"/>
            <a:ext cx="9114971" cy="2543514"/>
          </a:xfrm>
          <a:custGeom>
            <a:avLst/>
            <a:gdLst>
              <a:gd name="connsiteX0" fmla="*/ 0 w 9114971"/>
              <a:gd name="connsiteY0" fmla="*/ 0 h 2543514"/>
              <a:gd name="connsiteX1" fmla="*/ 9114971 w 9114971"/>
              <a:gd name="connsiteY1" fmla="*/ 0 h 2543514"/>
              <a:gd name="connsiteX2" fmla="*/ 9114971 w 9114971"/>
              <a:gd name="connsiteY2" fmla="*/ 2543514 h 2543514"/>
              <a:gd name="connsiteX3" fmla="*/ 0 w 9114971"/>
              <a:gd name="connsiteY3" fmla="*/ 2543514 h 2543514"/>
            </a:gdLst>
            <a:ahLst/>
            <a:cxnLst>
              <a:cxn ang="0">
                <a:pos x="connsiteX0" y="connsiteY0"/>
              </a:cxn>
              <a:cxn ang="0">
                <a:pos x="connsiteX1" y="connsiteY1"/>
              </a:cxn>
              <a:cxn ang="0">
                <a:pos x="connsiteX2" y="connsiteY2"/>
              </a:cxn>
              <a:cxn ang="0">
                <a:pos x="connsiteX3" y="connsiteY3"/>
              </a:cxn>
            </a:cxnLst>
            <a:rect l="l" t="t" r="r" b="b"/>
            <a:pathLst>
              <a:path w="9114971" h="2543514">
                <a:moveTo>
                  <a:pt x="0" y="0"/>
                </a:moveTo>
                <a:lnTo>
                  <a:pt x="9114971" y="0"/>
                </a:lnTo>
                <a:lnTo>
                  <a:pt x="9114971" y="2543514"/>
                </a:lnTo>
                <a:lnTo>
                  <a:pt x="0" y="25435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483639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42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DF77AC7-4429-4132-9FB7-BD09012C0047}"/>
              </a:ext>
            </a:extLst>
          </p:cNvPr>
          <p:cNvSpPr>
            <a:spLocks noGrp="1"/>
          </p:cNvSpPr>
          <p:nvPr>
            <p:ph type="pic" sz="quarter" idx="213" hasCustomPrompt="1"/>
          </p:nvPr>
        </p:nvSpPr>
        <p:spPr>
          <a:xfrm>
            <a:off x="0" y="-1587"/>
            <a:ext cx="8251824" cy="6861175"/>
          </a:xfrm>
          <a:custGeom>
            <a:avLst/>
            <a:gdLst>
              <a:gd name="connsiteX0" fmla="*/ 4878387 w 8251824"/>
              <a:gd name="connsiteY0" fmla="*/ 1 h 6861175"/>
              <a:gd name="connsiteX1" fmla="*/ 5319712 w 8251824"/>
              <a:gd name="connsiteY1" fmla="*/ 1 h 6861175"/>
              <a:gd name="connsiteX2" fmla="*/ 0 w 8251824"/>
              <a:gd name="connsiteY2" fmla="*/ 6859588 h 6861175"/>
              <a:gd name="connsiteX3" fmla="*/ 0 w 8251824"/>
              <a:gd name="connsiteY3" fmla="*/ 6292851 h 6861175"/>
              <a:gd name="connsiteX4" fmla="*/ 4144962 w 8251824"/>
              <a:gd name="connsiteY4" fmla="*/ 1 h 6861175"/>
              <a:gd name="connsiteX5" fmla="*/ 4584699 w 8251824"/>
              <a:gd name="connsiteY5" fmla="*/ 1 h 6861175"/>
              <a:gd name="connsiteX6" fmla="*/ 0 w 8251824"/>
              <a:gd name="connsiteY6" fmla="*/ 5913438 h 6861175"/>
              <a:gd name="connsiteX7" fmla="*/ 0 w 8251824"/>
              <a:gd name="connsiteY7" fmla="*/ 5345113 h 6861175"/>
              <a:gd name="connsiteX8" fmla="*/ 3411537 w 8251824"/>
              <a:gd name="connsiteY8" fmla="*/ 1 h 6861175"/>
              <a:gd name="connsiteX9" fmla="*/ 3851274 w 8251824"/>
              <a:gd name="connsiteY9" fmla="*/ 1 h 6861175"/>
              <a:gd name="connsiteX10" fmla="*/ 0 w 8251824"/>
              <a:gd name="connsiteY10" fmla="*/ 4968875 h 6861175"/>
              <a:gd name="connsiteX11" fmla="*/ 0 w 8251824"/>
              <a:gd name="connsiteY11" fmla="*/ 4400550 h 6861175"/>
              <a:gd name="connsiteX12" fmla="*/ 2678112 w 8251824"/>
              <a:gd name="connsiteY12" fmla="*/ 1 h 6861175"/>
              <a:gd name="connsiteX13" fmla="*/ 3117849 w 8251824"/>
              <a:gd name="connsiteY13" fmla="*/ 1 h 6861175"/>
              <a:gd name="connsiteX14" fmla="*/ 0 w 8251824"/>
              <a:gd name="connsiteY14" fmla="*/ 4022725 h 6861175"/>
              <a:gd name="connsiteX15" fmla="*/ 0 w 8251824"/>
              <a:gd name="connsiteY15" fmla="*/ 3454400 h 6861175"/>
              <a:gd name="connsiteX16" fmla="*/ 1944688 w 8251824"/>
              <a:gd name="connsiteY16" fmla="*/ 1 h 6861175"/>
              <a:gd name="connsiteX17" fmla="*/ 2386012 w 8251824"/>
              <a:gd name="connsiteY17" fmla="*/ 1 h 6861175"/>
              <a:gd name="connsiteX18" fmla="*/ 0 w 8251824"/>
              <a:gd name="connsiteY18" fmla="*/ 3076575 h 6861175"/>
              <a:gd name="connsiteX19" fmla="*/ 0 w 8251824"/>
              <a:gd name="connsiteY19" fmla="*/ 2508250 h 6861175"/>
              <a:gd name="connsiteX20" fmla="*/ 1211263 w 8251824"/>
              <a:gd name="connsiteY20" fmla="*/ 1 h 6861175"/>
              <a:gd name="connsiteX21" fmla="*/ 1652588 w 8251824"/>
              <a:gd name="connsiteY21" fmla="*/ 1 h 6861175"/>
              <a:gd name="connsiteX22" fmla="*/ 0 w 8251824"/>
              <a:gd name="connsiteY22" fmla="*/ 2130425 h 6861175"/>
              <a:gd name="connsiteX23" fmla="*/ 0 w 8251824"/>
              <a:gd name="connsiteY23" fmla="*/ 1563689 h 6861175"/>
              <a:gd name="connsiteX24" fmla="*/ 0 w 8251824"/>
              <a:gd name="connsiteY24" fmla="*/ 1 h 6861175"/>
              <a:gd name="connsiteX25" fmla="*/ 1211263 w 8251824"/>
              <a:gd name="connsiteY25" fmla="*/ 1 h 6861175"/>
              <a:gd name="connsiteX26" fmla="*/ 0 w 8251824"/>
              <a:gd name="connsiteY26" fmla="*/ 1563688 h 6861175"/>
              <a:gd name="connsiteX27" fmla="*/ 7812087 w 8251824"/>
              <a:gd name="connsiteY27" fmla="*/ 0 h 6861175"/>
              <a:gd name="connsiteX28" fmla="*/ 8251824 w 8251824"/>
              <a:gd name="connsiteY28" fmla="*/ 0 h 6861175"/>
              <a:gd name="connsiteX29" fmla="*/ 2932112 w 8251824"/>
              <a:gd name="connsiteY29" fmla="*/ 6861175 h 6861175"/>
              <a:gd name="connsiteX30" fmla="*/ 2492374 w 8251824"/>
              <a:gd name="connsiteY30" fmla="*/ 6861175 h 6861175"/>
              <a:gd name="connsiteX31" fmla="*/ 7078662 w 8251824"/>
              <a:gd name="connsiteY31" fmla="*/ 0 h 6861175"/>
              <a:gd name="connsiteX32" fmla="*/ 7518399 w 8251824"/>
              <a:gd name="connsiteY32" fmla="*/ 0 h 6861175"/>
              <a:gd name="connsiteX33" fmla="*/ 2200275 w 8251824"/>
              <a:gd name="connsiteY33" fmla="*/ 6861175 h 6861175"/>
              <a:gd name="connsiteX34" fmla="*/ 1758949 w 8251824"/>
              <a:gd name="connsiteY34" fmla="*/ 6861175 h 6861175"/>
              <a:gd name="connsiteX35" fmla="*/ 6345237 w 8251824"/>
              <a:gd name="connsiteY35" fmla="*/ 0 h 6861175"/>
              <a:gd name="connsiteX36" fmla="*/ 6784974 w 8251824"/>
              <a:gd name="connsiteY36" fmla="*/ 0 h 6861175"/>
              <a:gd name="connsiteX37" fmla="*/ 1466849 w 8251824"/>
              <a:gd name="connsiteY37" fmla="*/ 6861175 h 6861175"/>
              <a:gd name="connsiteX38" fmla="*/ 1025525 w 8251824"/>
              <a:gd name="connsiteY38" fmla="*/ 6861175 h 6861175"/>
              <a:gd name="connsiteX39" fmla="*/ 5611812 w 8251824"/>
              <a:gd name="connsiteY39" fmla="*/ 0 h 6861175"/>
              <a:gd name="connsiteX40" fmla="*/ 6051549 w 8251824"/>
              <a:gd name="connsiteY40" fmla="*/ 0 h 6861175"/>
              <a:gd name="connsiteX41" fmla="*/ 733425 w 8251824"/>
              <a:gd name="connsiteY41" fmla="*/ 6861175 h 6861175"/>
              <a:gd name="connsiteX42" fmla="*/ 292099 w 8251824"/>
              <a:gd name="connsiteY42" fmla="*/ 6861175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251824" h="6861175">
                <a:moveTo>
                  <a:pt x="4878387" y="1"/>
                </a:moveTo>
                <a:lnTo>
                  <a:pt x="5319712" y="1"/>
                </a:lnTo>
                <a:lnTo>
                  <a:pt x="0" y="6859588"/>
                </a:lnTo>
                <a:lnTo>
                  <a:pt x="0" y="6292851"/>
                </a:lnTo>
                <a:close/>
                <a:moveTo>
                  <a:pt x="4144962" y="1"/>
                </a:moveTo>
                <a:lnTo>
                  <a:pt x="4584699" y="1"/>
                </a:lnTo>
                <a:lnTo>
                  <a:pt x="0" y="5913438"/>
                </a:lnTo>
                <a:lnTo>
                  <a:pt x="0" y="5345113"/>
                </a:lnTo>
                <a:close/>
                <a:moveTo>
                  <a:pt x="3411537" y="1"/>
                </a:moveTo>
                <a:lnTo>
                  <a:pt x="3851274" y="1"/>
                </a:lnTo>
                <a:lnTo>
                  <a:pt x="0" y="4968875"/>
                </a:lnTo>
                <a:lnTo>
                  <a:pt x="0" y="4400550"/>
                </a:lnTo>
                <a:close/>
                <a:moveTo>
                  <a:pt x="2678112" y="1"/>
                </a:moveTo>
                <a:lnTo>
                  <a:pt x="3117849" y="1"/>
                </a:lnTo>
                <a:lnTo>
                  <a:pt x="0" y="4022725"/>
                </a:lnTo>
                <a:lnTo>
                  <a:pt x="0" y="3454400"/>
                </a:lnTo>
                <a:close/>
                <a:moveTo>
                  <a:pt x="1944688" y="1"/>
                </a:moveTo>
                <a:lnTo>
                  <a:pt x="2386012" y="1"/>
                </a:lnTo>
                <a:lnTo>
                  <a:pt x="0" y="3076575"/>
                </a:lnTo>
                <a:lnTo>
                  <a:pt x="0" y="2508250"/>
                </a:lnTo>
                <a:close/>
                <a:moveTo>
                  <a:pt x="1211263" y="1"/>
                </a:moveTo>
                <a:lnTo>
                  <a:pt x="1652588" y="1"/>
                </a:lnTo>
                <a:lnTo>
                  <a:pt x="0" y="2130425"/>
                </a:lnTo>
                <a:lnTo>
                  <a:pt x="0" y="1563689"/>
                </a:lnTo>
                <a:close/>
                <a:moveTo>
                  <a:pt x="0" y="1"/>
                </a:moveTo>
                <a:lnTo>
                  <a:pt x="1211263" y="1"/>
                </a:lnTo>
                <a:lnTo>
                  <a:pt x="0" y="1563688"/>
                </a:lnTo>
                <a:close/>
                <a:moveTo>
                  <a:pt x="7812087" y="0"/>
                </a:moveTo>
                <a:lnTo>
                  <a:pt x="8251824" y="0"/>
                </a:lnTo>
                <a:lnTo>
                  <a:pt x="2932112" y="6861175"/>
                </a:lnTo>
                <a:lnTo>
                  <a:pt x="2492374" y="6861175"/>
                </a:lnTo>
                <a:close/>
                <a:moveTo>
                  <a:pt x="7078662" y="0"/>
                </a:moveTo>
                <a:lnTo>
                  <a:pt x="7518399" y="0"/>
                </a:lnTo>
                <a:lnTo>
                  <a:pt x="2200275" y="6861175"/>
                </a:lnTo>
                <a:lnTo>
                  <a:pt x="1758949" y="6861175"/>
                </a:lnTo>
                <a:close/>
                <a:moveTo>
                  <a:pt x="6345237" y="0"/>
                </a:moveTo>
                <a:lnTo>
                  <a:pt x="6784974" y="0"/>
                </a:lnTo>
                <a:lnTo>
                  <a:pt x="1466849" y="6861175"/>
                </a:lnTo>
                <a:lnTo>
                  <a:pt x="1025525" y="6861175"/>
                </a:lnTo>
                <a:close/>
                <a:moveTo>
                  <a:pt x="5611812" y="0"/>
                </a:moveTo>
                <a:lnTo>
                  <a:pt x="6051549" y="0"/>
                </a:lnTo>
                <a:lnTo>
                  <a:pt x="733425" y="6861175"/>
                </a:lnTo>
                <a:lnTo>
                  <a:pt x="292099" y="68611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05703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4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86A26EB-88C5-4530-93C7-9373122E1BD8}"/>
              </a:ext>
            </a:extLst>
          </p:cNvPr>
          <p:cNvSpPr>
            <a:spLocks noGrp="1"/>
          </p:cNvSpPr>
          <p:nvPr>
            <p:ph type="pic" sz="quarter" idx="213" hasCustomPrompt="1"/>
          </p:nvPr>
        </p:nvSpPr>
        <p:spPr>
          <a:xfrm>
            <a:off x="-2976" y="0"/>
            <a:ext cx="12190413" cy="4586288"/>
          </a:xfrm>
          <a:custGeom>
            <a:avLst/>
            <a:gdLst>
              <a:gd name="connsiteX0" fmla="*/ 0 w 12190413"/>
              <a:gd name="connsiteY0" fmla="*/ 814388 h 4586288"/>
              <a:gd name="connsiteX1" fmla="*/ 12190413 w 12190413"/>
              <a:gd name="connsiteY1" fmla="*/ 4167188 h 4586288"/>
              <a:gd name="connsiteX2" fmla="*/ 12190413 w 12190413"/>
              <a:gd name="connsiteY2" fmla="*/ 4586288 h 4586288"/>
              <a:gd name="connsiteX3" fmla="*/ 0 w 12190413"/>
              <a:gd name="connsiteY3" fmla="*/ 1233488 h 4586288"/>
              <a:gd name="connsiteX4" fmla="*/ 0 w 12190413"/>
              <a:gd name="connsiteY4" fmla="*/ 141288 h 4586288"/>
              <a:gd name="connsiteX5" fmla="*/ 12190413 w 12190413"/>
              <a:gd name="connsiteY5" fmla="*/ 3494089 h 4586288"/>
              <a:gd name="connsiteX6" fmla="*/ 12190413 w 12190413"/>
              <a:gd name="connsiteY6" fmla="*/ 3914776 h 4586288"/>
              <a:gd name="connsiteX7" fmla="*/ 0 w 12190413"/>
              <a:gd name="connsiteY7" fmla="*/ 561976 h 4586288"/>
              <a:gd name="connsiteX8" fmla="*/ 10179050 w 12190413"/>
              <a:gd name="connsiteY8" fmla="*/ 0 h 4586288"/>
              <a:gd name="connsiteX9" fmla="*/ 11706225 w 12190413"/>
              <a:gd name="connsiteY9" fmla="*/ 0 h 4586288"/>
              <a:gd name="connsiteX10" fmla="*/ 12190413 w 12190413"/>
              <a:gd name="connsiteY10" fmla="*/ 0 h 4586288"/>
              <a:gd name="connsiteX11" fmla="*/ 12190413 w 12190413"/>
              <a:gd name="connsiteY11" fmla="*/ 133350 h 4586288"/>
              <a:gd name="connsiteX12" fmla="*/ 12190413 w 12190413"/>
              <a:gd name="connsiteY12" fmla="*/ 552450 h 4586288"/>
              <a:gd name="connsiteX13" fmla="*/ 7732713 w 12190413"/>
              <a:gd name="connsiteY13" fmla="*/ 0 h 4586288"/>
              <a:gd name="connsiteX14" fmla="*/ 9261476 w 12190413"/>
              <a:gd name="connsiteY14" fmla="*/ 0 h 4586288"/>
              <a:gd name="connsiteX15" fmla="*/ 12190413 w 12190413"/>
              <a:gd name="connsiteY15" fmla="*/ 804863 h 4586288"/>
              <a:gd name="connsiteX16" fmla="*/ 12190413 w 12190413"/>
              <a:gd name="connsiteY16" fmla="*/ 1225550 h 4586288"/>
              <a:gd name="connsiteX17" fmla="*/ 5289550 w 12190413"/>
              <a:gd name="connsiteY17" fmla="*/ 0 h 4586288"/>
              <a:gd name="connsiteX18" fmla="*/ 6816725 w 12190413"/>
              <a:gd name="connsiteY18" fmla="*/ 0 h 4586288"/>
              <a:gd name="connsiteX19" fmla="*/ 12190413 w 12190413"/>
              <a:gd name="connsiteY19" fmla="*/ 1477963 h 4586288"/>
              <a:gd name="connsiteX20" fmla="*/ 12190413 w 12190413"/>
              <a:gd name="connsiteY20" fmla="*/ 1898650 h 4586288"/>
              <a:gd name="connsiteX21" fmla="*/ 2843214 w 12190413"/>
              <a:gd name="connsiteY21" fmla="*/ 0 h 4586288"/>
              <a:gd name="connsiteX22" fmla="*/ 4371975 w 12190413"/>
              <a:gd name="connsiteY22" fmla="*/ 0 h 4586288"/>
              <a:gd name="connsiteX23" fmla="*/ 12190413 w 12190413"/>
              <a:gd name="connsiteY23" fmla="*/ 2149476 h 4586288"/>
              <a:gd name="connsiteX24" fmla="*/ 12190413 w 12190413"/>
              <a:gd name="connsiteY24" fmla="*/ 2570163 h 4586288"/>
              <a:gd name="connsiteX25" fmla="*/ 400050 w 12190413"/>
              <a:gd name="connsiteY25" fmla="*/ 0 h 4586288"/>
              <a:gd name="connsiteX26" fmla="*/ 1927226 w 12190413"/>
              <a:gd name="connsiteY26" fmla="*/ 0 h 4586288"/>
              <a:gd name="connsiteX27" fmla="*/ 12190413 w 12190413"/>
              <a:gd name="connsiteY27" fmla="*/ 2822576 h 4586288"/>
              <a:gd name="connsiteX28" fmla="*/ 12190413 w 12190413"/>
              <a:gd name="connsiteY28" fmla="*/ 3243263 h 458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190413" h="4586288">
                <a:moveTo>
                  <a:pt x="0" y="814388"/>
                </a:moveTo>
                <a:lnTo>
                  <a:pt x="12190413" y="4167188"/>
                </a:lnTo>
                <a:lnTo>
                  <a:pt x="12190413" y="4586288"/>
                </a:lnTo>
                <a:lnTo>
                  <a:pt x="0" y="1233488"/>
                </a:lnTo>
                <a:close/>
                <a:moveTo>
                  <a:pt x="0" y="141288"/>
                </a:moveTo>
                <a:lnTo>
                  <a:pt x="12190413" y="3494089"/>
                </a:lnTo>
                <a:lnTo>
                  <a:pt x="12190413" y="3914776"/>
                </a:lnTo>
                <a:lnTo>
                  <a:pt x="0" y="561976"/>
                </a:lnTo>
                <a:close/>
                <a:moveTo>
                  <a:pt x="10179050" y="0"/>
                </a:moveTo>
                <a:lnTo>
                  <a:pt x="11706225" y="0"/>
                </a:lnTo>
                <a:lnTo>
                  <a:pt x="12190413" y="0"/>
                </a:lnTo>
                <a:lnTo>
                  <a:pt x="12190413" y="133350"/>
                </a:lnTo>
                <a:lnTo>
                  <a:pt x="12190413" y="552450"/>
                </a:lnTo>
                <a:close/>
                <a:moveTo>
                  <a:pt x="7732713" y="0"/>
                </a:moveTo>
                <a:lnTo>
                  <a:pt x="9261476" y="0"/>
                </a:lnTo>
                <a:lnTo>
                  <a:pt x="12190413" y="804863"/>
                </a:lnTo>
                <a:lnTo>
                  <a:pt x="12190413" y="1225550"/>
                </a:lnTo>
                <a:close/>
                <a:moveTo>
                  <a:pt x="5289550" y="0"/>
                </a:moveTo>
                <a:lnTo>
                  <a:pt x="6816725" y="0"/>
                </a:lnTo>
                <a:lnTo>
                  <a:pt x="12190413" y="1477963"/>
                </a:lnTo>
                <a:lnTo>
                  <a:pt x="12190413" y="1898650"/>
                </a:lnTo>
                <a:close/>
                <a:moveTo>
                  <a:pt x="2843214" y="0"/>
                </a:moveTo>
                <a:lnTo>
                  <a:pt x="4371975" y="0"/>
                </a:lnTo>
                <a:lnTo>
                  <a:pt x="12190413" y="2149476"/>
                </a:lnTo>
                <a:lnTo>
                  <a:pt x="12190413" y="2570163"/>
                </a:lnTo>
                <a:close/>
                <a:moveTo>
                  <a:pt x="400050" y="0"/>
                </a:moveTo>
                <a:lnTo>
                  <a:pt x="1927226" y="0"/>
                </a:lnTo>
                <a:lnTo>
                  <a:pt x="12190413" y="2822576"/>
                </a:lnTo>
                <a:lnTo>
                  <a:pt x="12190413" y="32432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00743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4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9560427-BD02-4BEF-BCAC-71F5C3DF175B}"/>
              </a:ext>
            </a:extLst>
          </p:cNvPr>
          <p:cNvSpPr>
            <a:spLocks noGrp="1"/>
          </p:cNvSpPr>
          <p:nvPr>
            <p:ph type="pic" sz="quarter" idx="214" hasCustomPrompt="1"/>
          </p:nvPr>
        </p:nvSpPr>
        <p:spPr>
          <a:xfrm>
            <a:off x="4949826" y="2032233"/>
            <a:ext cx="2292350" cy="2292350"/>
          </a:xfrm>
          <a:custGeom>
            <a:avLst/>
            <a:gdLst>
              <a:gd name="connsiteX0" fmla="*/ 1146175 w 2292350"/>
              <a:gd name="connsiteY0" fmla="*/ 0 h 2292350"/>
              <a:gd name="connsiteX1" fmla="*/ 2292350 w 2292350"/>
              <a:gd name="connsiteY1" fmla="*/ 1146175 h 2292350"/>
              <a:gd name="connsiteX2" fmla="*/ 1146175 w 2292350"/>
              <a:gd name="connsiteY2" fmla="*/ 2292350 h 2292350"/>
              <a:gd name="connsiteX3" fmla="*/ 0 w 2292350"/>
              <a:gd name="connsiteY3" fmla="*/ 1146175 h 2292350"/>
              <a:gd name="connsiteX4" fmla="*/ 1146175 w 2292350"/>
              <a:gd name="connsiteY4" fmla="*/ 0 h 2292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350" h="2292350">
                <a:moveTo>
                  <a:pt x="1146175" y="0"/>
                </a:moveTo>
                <a:cubicBezTo>
                  <a:pt x="1779190" y="0"/>
                  <a:pt x="2292350" y="513160"/>
                  <a:pt x="2292350" y="1146175"/>
                </a:cubicBezTo>
                <a:cubicBezTo>
                  <a:pt x="2292350" y="1779190"/>
                  <a:pt x="1779190" y="2292350"/>
                  <a:pt x="1146175" y="2292350"/>
                </a:cubicBezTo>
                <a:cubicBezTo>
                  <a:pt x="513160" y="2292350"/>
                  <a:pt x="0" y="1779190"/>
                  <a:pt x="0" y="1146175"/>
                </a:cubicBezTo>
                <a:cubicBezTo>
                  <a:pt x="0" y="513160"/>
                  <a:pt x="513160" y="0"/>
                  <a:pt x="1146175" y="0"/>
                </a:cubicBez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AD6B288-A38F-40F4-A1F2-D9D4141CB7E5}"/>
              </a:ext>
            </a:extLst>
          </p:cNvPr>
          <p:cNvSpPr>
            <a:spLocks noGrp="1"/>
          </p:cNvSpPr>
          <p:nvPr>
            <p:ph type="pic" sz="quarter" idx="213" hasCustomPrompt="1"/>
          </p:nvPr>
        </p:nvSpPr>
        <p:spPr>
          <a:xfrm>
            <a:off x="1266343" y="2032233"/>
            <a:ext cx="2292350" cy="2292350"/>
          </a:xfrm>
          <a:custGeom>
            <a:avLst/>
            <a:gdLst>
              <a:gd name="connsiteX0" fmla="*/ 1146175 w 2292350"/>
              <a:gd name="connsiteY0" fmla="*/ 0 h 2292350"/>
              <a:gd name="connsiteX1" fmla="*/ 2292350 w 2292350"/>
              <a:gd name="connsiteY1" fmla="*/ 1146175 h 2292350"/>
              <a:gd name="connsiteX2" fmla="*/ 1146175 w 2292350"/>
              <a:gd name="connsiteY2" fmla="*/ 2292350 h 2292350"/>
              <a:gd name="connsiteX3" fmla="*/ 0 w 2292350"/>
              <a:gd name="connsiteY3" fmla="*/ 1146175 h 2292350"/>
              <a:gd name="connsiteX4" fmla="*/ 1146175 w 2292350"/>
              <a:gd name="connsiteY4" fmla="*/ 0 h 2292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350" h="2292350">
                <a:moveTo>
                  <a:pt x="1146175" y="0"/>
                </a:moveTo>
                <a:cubicBezTo>
                  <a:pt x="1779190" y="0"/>
                  <a:pt x="2292350" y="513160"/>
                  <a:pt x="2292350" y="1146175"/>
                </a:cubicBezTo>
                <a:cubicBezTo>
                  <a:pt x="2292350" y="1779190"/>
                  <a:pt x="1779190" y="2292350"/>
                  <a:pt x="1146175" y="2292350"/>
                </a:cubicBezTo>
                <a:cubicBezTo>
                  <a:pt x="513160" y="2292350"/>
                  <a:pt x="0" y="1779190"/>
                  <a:pt x="0" y="1146175"/>
                </a:cubicBezTo>
                <a:cubicBezTo>
                  <a:pt x="0" y="513160"/>
                  <a:pt x="513160" y="0"/>
                  <a:pt x="1146175"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D88E8B9-8E4F-4856-A0E4-882CD73FB9B6}"/>
              </a:ext>
            </a:extLst>
          </p:cNvPr>
          <p:cNvSpPr>
            <a:spLocks noGrp="1"/>
          </p:cNvSpPr>
          <p:nvPr>
            <p:ph type="pic" sz="quarter" idx="215" hasCustomPrompt="1"/>
          </p:nvPr>
        </p:nvSpPr>
        <p:spPr>
          <a:xfrm>
            <a:off x="8633308" y="2032233"/>
            <a:ext cx="2292350" cy="2292350"/>
          </a:xfrm>
          <a:custGeom>
            <a:avLst/>
            <a:gdLst>
              <a:gd name="connsiteX0" fmla="*/ 1146175 w 2292350"/>
              <a:gd name="connsiteY0" fmla="*/ 0 h 2292350"/>
              <a:gd name="connsiteX1" fmla="*/ 2292350 w 2292350"/>
              <a:gd name="connsiteY1" fmla="*/ 1146175 h 2292350"/>
              <a:gd name="connsiteX2" fmla="*/ 1146175 w 2292350"/>
              <a:gd name="connsiteY2" fmla="*/ 2292350 h 2292350"/>
              <a:gd name="connsiteX3" fmla="*/ 0 w 2292350"/>
              <a:gd name="connsiteY3" fmla="*/ 1146175 h 2292350"/>
              <a:gd name="connsiteX4" fmla="*/ 1146175 w 2292350"/>
              <a:gd name="connsiteY4" fmla="*/ 0 h 2292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350" h="2292350">
                <a:moveTo>
                  <a:pt x="1146175" y="0"/>
                </a:moveTo>
                <a:cubicBezTo>
                  <a:pt x="1779190" y="0"/>
                  <a:pt x="2292350" y="513160"/>
                  <a:pt x="2292350" y="1146175"/>
                </a:cubicBezTo>
                <a:cubicBezTo>
                  <a:pt x="2292350" y="1779190"/>
                  <a:pt x="1779190" y="2292350"/>
                  <a:pt x="1146175" y="2292350"/>
                </a:cubicBezTo>
                <a:cubicBezTo>
                  <a:pt x="513160" y="2292350"/>
                  <a:pt x="0" y="1779190"/>
                  <a:pt x="0" y="1146175"/>
                </a:cubicBezTo>
                <a:cubicBezTo>
                  <a:pt x="0" y="513160"/>
                  <a:pt x="513160" y="0"/>
                  <a:pt x="114617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24407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4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A9D9318-74EB-45C6-B924-C434CE96831B}"/>
              </a:ext>
            </a:extLst>
          </p:cNvPr>
          <p:cNvSpPr>
            <a:spLocks noGrp="1"/>
          </p:cNvSpPr>
          <p:nvPr>
            <p:ph type="pic" sz="quarter" idx="214" hasCustomPrompt="1"/>
          </p:nvPr>
        </p:nvSpPr>
        <p:spPr>
          <a:xfrm>
            <a:off x="4670013" y="2193726"/>
            <a:ext cx="2851976" cy="3400651"/>
          </a:xfrm>
          <a:custGeom>
            <a:avLst/>
            <a:gdLst>
              <a:gd name="connsiteX0" fmla="*/ 0 w 2851976"/>
              <a:gd name="connsiteY0" fmla="*/ 0 h 3400651"/>
              <a:gd name="connsiteX1" fmla="*/ 2851976 w 2851976"/>
              <a:gd name="connsiteY1" fmla="*/ 0 h 3400651"/>
              <a:gd name="connsiteX2" fmla="*/ 2851976 w 2851976"/>
              <a:gd name="connsiteY2" fmla="*/ 3400651 h 3400651"/>
              <a:gd name="connsiteX3" fmla="*/ 0 w 2851976"/>
              <a:gd name="connsiteY3" fmla="*/ 3400651 h 3400651"/>
            </a:gdLst>
            <a:ahLst/>
            <a:cxnLst>
              <a:cxn ang="0">
                <a:pos x="connsiteX0" y="connsiteY0"/>
              </a:cxn>
              <a:cxn ang="0">
                <a:pos x="connsiteX1" y="connsiteY1"/>
              </a:cxn>
              <a:cxn ang="0">
                <a:pos x="connsiteX2" y="connsiteY2"/>
              </a:cxn>
              <a:cxn ang="0">
                <a:pos x="connsiteX3" y="connsiteY3"/>
              </a:cxn>
            </a:cxnLst>
            <a:rect l="l" t="t" r="r" b="b"/>
            <a:pathLst>
              <a:path w="2851976" h="3400651">
                <a:moveTo>
                  <a:pt x="0" y="0"/>
                </a:moveTo>
                <a:lnTo>
                  <a:pt x="2851976" y="0"/>
                </a:lnTo>
                <a:lnTo>
                  <a:pt x="2851976" y="3400651"/>
                </a:lnTo>
                <a:lnTo>
                  <a:pt x="0" y="3400651"/>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E6323E8-1389-47F1-8490-CAF44D7D1586}"/>
              </a:ext>
            </a:extLst>
          </p:cNvPr>
          <p:cNvSpPr>
            <a:spLocks noGrp="1"/>
          </p:cNvSpPr>
          <p:nvPr>
            <p:ph type="pic" sz="quarter" idx="215" hasCustomPrompt="1"/>
          </p:nvPr>
        </p:nvSpPr>
        <p:spPr>
          <a:xfrm>
            <a:off x="8044584" y="2193726"/>
            <a:ext cx="2851976" cy="3400651"/>
          </a:xfrm>
          <a:custGeom>
            <a:avLst/>
            <a:gdLst>
              <a:gd name="connsiteX0" fmla="*/ 0 w 2851976"/>
              <a:gd name="connsiteY0" fmla="*/ 0 h 3400651"/>
              <a:gd name="connsiteX1" fmla="*/ 2851976 w 2851976"/>
              <a:gd name="connsiteY1" fmla="*/ 0 h 3400651"/>
              <a:gd name="connsiteX2" fmla="*/ 2851976 w 2851976"/>
              <a:gd name="connsiteY2" fmla="*/ 3400651 h 3400651"/>
              <a:gd name="connsiteX3" fmla="*/ 0 w 2851976"/>
              <a:gd name="connsiteY3" fmla="*/ 3400651 h 3400651"/>
            </a:gdLst>
            <a:ahLst/>
            <a:cxnLst>
              <a:cxn ang="0">
                <a:pos x="connsiteX0" y="connsiteY0"/>
              </a:cxn>
              <a:cxn ang="0">
                <a:pos x="connsiteX1" y="connsiteY1"/>
              </a:cxn>
              <a:cxn ang="0">
                <a:pos x="connsiteX2" y="connsiteY2"/>
              </a:cxn>
              <a:cxn ang="0">
                <a:pos x="connsiteX3" y="connsiteY3"/>
              </a:cxn>
            </a:cxnLst>
            <a:rect l="l" t="t" r="r" b="b"/>
            <a:pathLst>
              <a:path w="2851976" h="3400651">
                <a:moveTo>
                  <a:pt x="0" y="0"/>
                </a:moveTo>
                <a:lnTo>
                  <a:pt x="2851976" y="0"/>
                </a:lnTo>
                <a:lnTo>
                  <a:pt x="2851976" y="3400651"/>
                </a:lnTo>
                <a:lnTo>
                  <a:pt x="0" y="3400651"/>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521DF423-102C-4FCA-B430-B9F07D481C82}"/>
              </a:ext>
            </a:extLst>
          </p:cNvPr>
          <p:cNvSpPr>
            <a:spLocks noGrp="1"/>
          </p:cNvSpPr>
          <p:nvPr>
            <p:ph type="pic" sz="quarter" idx="213" hasCustomPrompt="1"/>
          </p:nvPr>
        </p:nvSpPr>
        <p:spPr>
          <a:xfrm>
            <a:off x="1295441" y="2193726"/>
            <a:ext cx="2851976" cy="3400651"/>
          </a:xfrm>
          <a:custGeom>
            <a:avLst/>
            <a:gdLst>
              <a:gd name="connsiteX0" fmla="*/ 0 w 2851976"/>
              <a:gd name="connsiteY0" fmla="*/ 0 h 3400651"/>
              <a:gd name="connsiteX1" fmla="*/ 2851976 w 2851976"/>
              <a:gd name="connsiteY1" fmla="*/ 0 h 3400651"/>
              <a:gd name="connsiteX2" fmla="*/ 2851976 w 2851976"/>
              <a:gd name="connsiteY2" fmla="*/ 3400651 h 3400651"/>
              <a:gd name="connsiteX3" fmla="*/ 0 w 2851976"/>
              <a:gd name="connsiteY3" fmla="*/ 3400651 h 3400651"/>
            </a:gdLst>
            <a:ahLst/>
            <a:cxnLst>
              <a:cxn ang="0">
                <a:pos x="connsiteX0" y="connsiteY0"/>
              </a:cxn>
              <a:cxn ang="0">
                <a:pos x="connsiteX1" y="connsiteY1"/>
              </a:cxn>
              <a:cxn ang="0">
                <a:pos x="connsiteX2" y="connsiteY2"/>
              </a:cxn>
              <a:cxn ang="0">
                <a:pos x="connsiteX3" y="connsiteY3"/>
              </a:cxn>
            </a:cxnLst>
            <a:rect l="l" t="t" r="r" b="b"/>
            <a:pathLst>
              <a:path w="2851976" h="3400651">
                <a:moveTo>
                  <a:pt x="0" y="0"/>
                </a:moveTo>
                <a:lnTo>
                  <a:pt x="2851976" y="0"/>
                </a:lnTo>
                <a:lnTo>
                  <a:pt x="2851976" y="3400651"/>
                </a:lnTo>
                <a:lnTo>
                  <a:pt x="0" y="340065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271134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4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220C308-F8AC-4F64-AB83-4961260F90AD}"/>
              </a:ext>
            </a:extLst>
          </p:cNvPr>
          <p:cNvSpPr>
            <a:spLocks noGrp="1"/>
          </p:cNvSpPr>
          <p:nvPr>
            <p:ph type="pic" sz="quarter" idx="215" hasCustomPrompt="1"/>
          </p:nvPr>
        </p:nvSpPr>
        <p:spPr>
          <a:xfrm>
            <a:off x="8318873" y="1767449"/>
            <a:ext cx="3385648" cy="3955488"/>
          </a:xfrm>
          <a:custGeom>
            <a:avLst/>
            <a:gdLst>
              <a:gd name="connsiteX0" fmla="*/ 1696674 w 3385648"/>
              <a:gd name="connsiteY0" fmla="*/ 0 h 3955488"/>
              <a:gd name="connsiteX1" fmla="*/ 3385648 w 3385648"/>
              <a:gd name="connsiteY1" fmla="*/ 852188 h 3955488"/>
              <a:gd name="connsiteX2" fmla="*/ 3385648 w 3385648"/>
              <a:gd name="connsiteY2" fmla="*/ 3026295 h 3955488"/>
              <a:gd name="connsiteX3" fmla="*/ 1696674 w 3385648"/>
              <a:gd name="connsiteY3" fmla="*/ 3955488 h 3955488"/>
              <a:gd name="connsiteX4" fmla="*/ 0 w 3385648"/>
              <a:gd name="connsiteY4" fmla="*/ 3134102 h 3955488"/>
              <a:gd name="connsiteX5" fmla="*/ 0 w 3385648"/>
              <a:gd name="connsiteY5" fmla="*/ 880424 h 395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648" h="3955488">
                <a:moveTo>
                  <a:pt x="1696674" y="0"/>
                </a:moveTo>
                <a:lnTo>
                  <a:pt x="3385648" y="852188"/>
                </a:lnTo>
                <a:lnTo>
                  <a:pt x="3385648" y="3026295"/>
                </a:lnTo>
                <a:lnTo>
                  <a:pt x="1696674" y="3955488"/>
                </a:lnTo>
                <a:lnTo>
                  <a:pt x="0" y="3134102"/>
                </a:lnTo>
                <a:lnTo>
                  <a:pt x="0" y="880424"/>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5C02B60D-5597-47EB-AD20-C4D0AA3DB54C}"/>
              </a:ext>
            </a:extLst>
          </p:cNvPr>
          <p:cNvSpPr>
            <a:spLocks noGrp="1"/>
          </p:cNvSpPr>
          <p:nvPr>
            <p:ph type="pic" sz="quarter" idx="213" hasCustomPrompt="1"/>
          </p:nvPr>
        </p:nvSpPr>
        <p:spPr>
          <a:xfrm>
            <a:off x="487479" y="1767449"/>
            <a:ext cx="3385648" cy="3955488"/>
          </a:xfrm>
          <a:custGeom>
            <a:avLst/>
            <a:gdLst>
              <a:gd name="connsiteX0" fmla="*/ 1696674 w 3385648"/>
              <a:gd name="connsiteY0" fmla="*/ 0 h 3955488"/>
              <a:gd name="connsiteX1" fmla="*/ 3385648 w 3385648"/>
              <a:gd name="connsiteY1" fmla="*/ 852188 h 3955488"/>
              <a:gd name="connsiteX2" fmla="*/ 3385648 w 3385648"/>
              <a:gd name="connsiteY2" fmla="*/ 3026295 h 3955488"/>
              <a:gd name="connsiteX3" fmla="*/ 1696674 w 3385648"/>
              <a:gd name="connsiteY3" fmla="*/ 3955488 h 3955488"/>
              <a:gd name="connsiteX4" fmla="*/ 0 w 3385648"/>
              <a:gd name="connsiteY4" fmla="*/ 3134102 h 3955488"/>
              <a:gd name="connsiteX5" fmla="*/ 0 w 3385648"/>
              <a:gd name="connsiteY5" fmla="*/ 880424 h 395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5648" h="3955488">
                <a:moveTo>
                  <a:pt x="1696674" y="0"/>
                </a:moveTo>
                <a:lnTo>
                  <a:pt x="3385648" y="852188"/>
                </a:lnTo>
                <a:lnTo>
                  <a:pt x="3385648" y="3026295"/>
                </a:lnTo>
                <a:lnTo>
                  <a:pt x="1696674" y="3955488"/>
                </a:lnTo>
                <a:lnTo>
                  <a:pt x="0" y="3134102"/>
                </a:lnTo>
                <a:lnTo>
                  <a:pt x="0" y="88042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377747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4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DE0AA39-7A95-4A8B-B786-983A2C062DCE}"/>
              </a:ext>
            </a:extLst>
          </p:cNvPr>
          <p:cNvSpPr>
            <a:spLocks noGrp="1"/>
          </p:cNvSpPr>
          <p:nvPr>
            <p:ph type="pic" sz="quarter" idx="215" hasCustomPrompt="1"/>
          </p:nvPr>
        </p:nvSpPr>
        <p:spPr>
          <a:xfrm>
            <a:off x="0" y="0"/>
            <a:ext cx="12192000" cy="3149600"/>
          </a:xfrm>
          <a:custGeom>
            <a:avLst/>
            <a:gdLst>
              <a:gd name="connsiteX0" fmla="*/ 0 w 12192000"/>
              <a:gd name="connsiteY0" fmla="*/ 0 h 3149600"/>
              <a:gd name="connsiteX1" fmla="*/ 12192000 w 12192000"/>
              <a:gd name="connsiteY1" fmla="*/ 0 h 3149600"/>
              <a:gd name="connsiteX2" fmla="*/ 12192000 w 12192000"/>
              <a:gd name="connsiteY2" fmla="*/ 3149600 h 3149600"/>
              <a:gd name="connsiteX3" fmla="*/ 0 w 12192000"/>
              <a:gd name="connsiteY3" fmla="*/ 3149600 h 3149600"/>
            </a:gdLst>
            <a:ahLst/>
            <a:cxnLst>
              <a:cxn ang="0">
                <a:pos x="connsiteX0" y="connsiteY0"/>
              </a:cxn>
              <a:cxn ang="0">
                <a:pos x="connsiteX1" y="connsiteY1"/>
              </a:cxn>
              <a:cxn ang="0">
                <a:pos x="connsiteX2" y="connsiteY2"/>
              </a:cxn>
              <a:cxn ang="0">
                <a:pos x="connsiteX3" y="connsiteY3"/>
              </a:cxn>
            </a:cxnLst>
            <a:rect l="l" t="t" r="r" b="b"/>
            <a:pathLst>
              <a:path w="12192000" h="3149600">
                <a:moveTo>
                  <a:pt x="0" y="0"/>
                </a:moveTo>
                <a:lnTo>
                  <a:pt x="12192000" y="0"/>
                </a:lnTo>
                <a:lnTo>
                  <a:pt x="12192000" y="3149600"/>
                </a:lnTo>
                <a:lnTo>
                  <a:pt x="0" y="31496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967921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4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BCA6977-2B35-4F0D-B047-0B8F7ACD9E3D}"/>
              </a:ext>
            </a:extLst>
          </p:cNvPr>
          <p:cNvSpPr>
            <a:spLocks noGrp="1"/>
          </p:cNvSpPr>
          <p:nvPr>
            <p:ph type="pic" sz="quarter" idx="216" hasCustomPrompt="1"/>
          </p:nvPr>
        </p:nvSpPr>
        <p:spPr>
          <a:xfrm>
            <a:off x="4806418" y="1889498"/>
            <a:ext cx="2603722" cy="2131031"/>
          </a:xfrm>
          <a:custGeom>
            <a:avLst/>
            <a:gdLst>
              <a:gd name="connsiteX0" fmla="*/ 0 w 2603722"/>
              <a:gd name="connsiteY0" fmla="*/ 0 h 2131031"/>
              <a:gd name="connsiteX1" fmla="*/ 2603722 w 2603722"/>
              <a:gd name="connsiteY1" fmla="*/ 0 h 2131031"/>
              <a:gd name="connsiteX2" fmla="*/ 2603722 w 2603722"/>
              <a:gd name="connsiteY2" fmla="*/ 2131031 h 2131031"/>
              <a:gd name="connsiteX3" fmla="*/ 0 w 2603722"/>
              <a:gd name="connsiteY3" fmla="*/ 2131031 h 2131031"/>
            </a:gdLst>
            <a:ahLst/>
            <a:cxnLst>
              <a:cxn ang="0">
                <a:pos x="connsiteX0" y="connsiteY0"/>
              </a:cxn>
              <a:cxn ang="0">
                <a:pos x="connsiteX1" y="connsiteY1"/>
              </a:cxn>
              <a:cxn ang="0">
                <a:pos x="connsiteX2" y="connsiteY2"/>
              </a:cxn>
              <a:cxn ang="0">
                <a:pos x="connsiteX3" y="connsiteY3"/>
              </a:cxn>
            </a:cxnLst>
            <a:rect l="l" t="t" r="r" b="b"/>
            <a:pathLst>
              <a:path w="2603722" h="2131031">
                <a:moveTo>
                  <a:pt x="0" y="0"/>
                </a:moveTo>
                <a:lnTo>
                  <a:pt x="2603722" y="0"/>
                </a:lnTo>
                <a:lnTo>
                  <a:pt x="2603722" y="2131031"/>
                </a:lnTo>
                <a:lnTo>
                  <a:pt x="0" y="213103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DC28AADD-2DE0-47C8-8A66-A4F9E1B299ED}"/>
              </a:ext>
            </a:extLst>
          </p:cNvPr>
          <p:cNvSpPr>
            <a:spLocks noGrp="1"/>
          </p:cNvSpPr>
          <p:nvPr>
            <p:ph type="pic" sz="quarter" idx="215" hasCustomPrompt="1"/>
          </p:nvPr>
        </p:nvSpPr>
        <p:spPr>
          <a:xfrm>
            <a:off x="1086768" y="1889498"/>
            <a:ext cx="2603722" cy="2131031"/>
          </a:xfrm>
          <a:custGeom>
            <a:avLst/>
            <a:gdLst>
              <a:gd name="connsiteX0" fmla="*/ 0 w 2603722"/>
              <a:gd name="connsiteY0" fmla="*/ 0 h 2131031"/>
              <a:gd name="connsiteX1" fmla="*/ 2603722 w 2603722"/>
              <a:gd name="connsiteY1" fmla="*/ 0 h 2131031"/>
              <a:gd name="connsiteX2" fmla="*/ 2603722 w 2603722"/>
              <a:gd name="connsiteY2" fmla="*/ 2131031 h 2131031"/>
              <a:gd name="connsiteX3" fmla="*/ 0 w 2603722"/>
              <a:gd name="connsiteY3" fmla="*/ 2131031 h 2131031"/>
            </a:gdLst>
            <a:ahLst/>
            <a:cxnLst>
              <a:cxn ang="0">
                <a:pos x="connsiteX0" y="connsiteY0"/>
              </a:cxn>
              <a:cxn ang="0">
                <a:pos x="connsiteX1" y="connsiteY1"/>
              </a:cxn>
              <a:cxn ang="0">
                <a:pos x="connsiteX2" y="connsiteY2"/>
              </a:cxn>
              <a:cxn ang="0">
                <a:pos x="connsiteX3" y="connsiteY3"/>
              </a:cxn>
            </a:cxnLst>
            <a:rect l="l" t="t" r="r" b="b"/>
            <a:pathLst>
              <a:path w="2603722" h="2131031">
                <a:moveTo>
                  <a:pt x="0" y="0"/>
                </a:moveTo>
                <a:lnTo>
                  <a:pt x="2603722" y="0"/>
                </a:lnTo>
                <a:lnTo>
                  <a:pt x="2603722" y="2131031"/>
                </a:lnTo>
                <a:lnTo>
                  <a:pt x="0" y="213103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B9C84F46-6BC3-4212-B3CD-41D9449BA8E2}"/>
              </a:ext>
            </a:extLst>
          </p:cNvPr>
          <p:cNvSpPr>
            <a:spLocks noGrp="1"/>
          </p:cNvSpPr>
          <p:nvPr>
            <p:ph type="pic" sz="quarter" idx="217" hasCustomPrompt="1"/>
          </p:nvPr>
        </p:nvSpPr>
        <p:spPr>
          <a:xfrm>
            <a:off x="8501509" y="1889497"/>
            <a:ext cx="2603722" cy="2131031"/>
          </a:xfrm>
          <a:custGeom>
            <a:avLst/>
            <a:gdLst>
              <a:gd name="connsiteX0" fmla="*/ 0 w 2603722"/>
              <a:gd name="connsiteY0" fmla="*/ 0 h 2131031"/>
              <a:gd name="connsiteX1" fmla="*/ 2603722 w 2603722"/>
              <a:gd name="connsiteY1" fmla="*/ 0 h 2131031"/>
              <a:gd name="connsiteX2" fmla="*/ 2603722 w 2603722"/>
              <a:gd name="connsiteY2" fmla="*/ 2131031 h 2131031"/>
              <a:gd name="connsiteX3" fmla="*/ 0 w 2603722"/>
              <a:gd name="connsiteY3" fmla="*/ 2131031 h 2131031"/>
            </a:gdLst>
            <a:ahLst/>
            <a:cxnLst>
              <a:cxn ang="0">
                <a:pos x="connsiteX0" y="connsiteY0"/>
              </a:cxn>
              <a:cxn ang="0">
                <a:pos x="connsiteX1" y="connsiteY1"/>
              </a:cxn>
              <a:cxn ang="0">
                <a:pos x="connsiteX2" y="connsiteY2"/>
              </a:cxn>
              <a:cxn ang="0">
                <a:pos x="connsiteX3" y="connsiteY3"/>
              </a:cxn>
            </a:cxnLst>
            <a:rect l="l" t="t" r="r" b="b"/>
            <a:pathLst>
              <a:path w="2603722" h="2131031">
                <a:moveTo>
                  <a:pt x="0" y="0"/>
                </a:moveTo>
                <a:lnTo>
                  <a:pt x="2603722" y="0"/>
                </a:lnTo>
                <a:lnTo>
                  <a:pt x="2603722" y="2131031"/>
                </a:lnTo>
                <a:lnTo>
                  <a:pt x="0" y="21310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026479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49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979C035-B730-4C5F-9C56-4E9062D4CE5A}"/>
              </a:ext>
            </a:extLst>
          </p:cNvPr>
          <p:cNvSpPr>
            <a:spLocks noGrp="1"/>
          </p:cNvSpPr>
          <p:nvPr>
            <p:ph type="pic" sz="quarter" idx="218" hasCustomPrompt="1"/>
          </p:nvPr>
        </p:nvSpPr>
        <p:spPr>
          <a:xfrm>
            <a:off x="7315480" y="1970392"/>
            <a:ext cx="2438260" cy="2497726"/>
          </a:xfrm>
          <a:custGeom>
            <a:avLst/>
            <a:gdLst>
              <a:gd name="connsiteX0" fmla="*/ 0 w 2438260"/>
              <a:gd name="connsiteY0" fmla="*/ 0 h 2497726"/>
              <a:gd name="connsiteX1" fmla="*/ 2438260 w 2438260"/>
              <a:gd name="connsiteY1" fmla="*/ 0 h 2497726"/>
              <a:gd name="connsiteX2" fmla="*/ 2438260 w 2438260"/>
              <a:gd name="connsiteY2" fmla="*/ 2497726 h 2497726"/>
              <a:gd name="connsiteX3" fmla="*/ 0 w 2438260"/>
              <a:gd name="connsiteY3" fmla="*/ 2497726 h 2497726"/>
            </a:gdLst>
            <a:ahLst/>
            <a:cxnLst>
              <a:cxn ang="0">
                <a:pos x="connsiteX0" y="connsiteY0"/>
              </a:cxn>
              <a:cxn ang="0">
                <a:pos x="connsiteX1" y="connsiteY1"/>
              </a:cxn>
              <a:cxn ang="0">
                <a:pos x="connsiteX2" y="connsiteY2"/>
              </a:cxn>
              <a:cxn ang="0">
                <a:pos x="connsiteX3" y="connsiteY3"/>
              </a:cxn>
            </a:cxnLst>
            <a:rect l="l" t="t" r="r" b="b"/>
            <a:pathLst>
              <a:path w="2438260" h="2497726">
                <a:moveTo>
                  <a:pt x="0" y="0"/>
                </a:moveTo>
                <a:lnTo>
                  <a:pt x="2438260" y="0"/>
                </a:lnTo>
                <a:lnTo>
                  <a:pt x="2438260" y="2497726"/>
                </a:lnTo>
                <a:lnTo>
                  <a:pt x="0" y="24977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D69D69FB-D31A-46DE-ABD2-A290E410357B}"/>
              </a:ext>
            </a:extLst>
          </p:cNvPr>
          <p:cNvSpPr>
            <a:spLocks noGrp="1"/>
          </p:cNvSpPr>
          <p:nvPr>
            <p:ph type="pic" sz="quarter" idx="216" hasCustomPrompt="1"/>
          </p:nvPr>
        </p:nvSpPr>
        <p:spPr>
          <a:xfrm>
            <a:off x="2438959" y="1970392"/>
            <a:ext cx="2438260" cy="2497726"/>
          </a:xfrm>
          <a:custGeom>
            <a:avLst/>
            <a:gdLst>
              <a:gd name="connsiteX0" fmla="*/ 0 w 2438260"/>
              <a:gd name="connsiteY0" fmla="*/ 0 h 2497726"/>
              <a:gd name="connsiteX1" fmla="*/ 2438260 w 2438260"/>
              <a:gd name="connsiteY1" fmla="*/ 0 h 2497726"/>
              <a:gd name="connsiteX2" fmla="*/ 2438260 w 2438260"/>
              <a:gd name="connsiteY2" fmla="*/ 2497726 h 2497726"/>
              <a:gd name="connsiteX3" fmla="*/ 0 w 2438260"/>
              <a:gd name="connsiteY3" fmla="*/ 2497726 h 2497726"/>
            </a:gdLst>
            <a:ahLst/>
            <a:cxnLst>
              <a:cxn ang="0">
                <a:pos x="connsiteX0" y="connsiteY0"/>
              </a:cxn>
              <a:cxn ang="0">
                <a:pos x="connsiteX1" y="connsiteY1"/>
              </a:cxn>
              <a:cxn ang="0">
                <a:pos x="connsiteX2" y="connsiteY2"/>
              </a:cxn>
              <a:cxn ang="0">
                <a:pos x="connsiteX3" y="connsiteY3"/>
              </a:cxn>
            </a:cxnLst>
            <a:rect l="l" t="t" r="r" b="b"/>
            <a:pathLst>
              <a:path w="2438260" h="2497726">
                <a:moveTo>
                  <a:pt x="0" y="0"/>
                </a:moveTo>
                <a:lnTo>
                  <a:pt x="2438260" y="0"/>
                </a:lnTo>
                <a:lnTo>
                  <a:pt x="2438260" y="2497726"/>
                </a:lnTo>
                <a:lnTo>
                  <a:pt x="0" y="249772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0D6060E-9A6D-4051-B9A4-174B67C7BE46}"/>
              </a:ext>
            </a:extLst>
          </p:cNvPr>
          <p:cNvSpPr>
            <a:spLocks noGrp="1"/>
          </p:cNvSpPr>
          <p:nvPr>
            <p:ph type="pic" sz="quarter" idx="215" hasCustomPrompt="1"/>
          </p:nvPr>
        </p:nvSpPr>
        <p:spPr>
          <a:xfrm>
            <a:off x="0" y="1970392"/>
            <a:ext cx="2438260" cy="2497726"/>
          </a:xfrm>
          <a:custGeom>
            <a:avLst/>
            <a:gdLst>
              <a:gd name="connsiteX0" fmla="*/ 0 w 2438260"/>
              <a:gd name="connsiteY0" fmla="*/ 0 h 2497726"/>
              <a:gd name="connsiteX1" fmla="*/ 2438260 w 2438260"/>
              <a:gd name="connsiteY1" fmla="*/ 0 h 2497726"/>
              <a:gd name="connsiteX2" fmla="*/ 2438260 w 2438260"/>
              <a:gd name="connsiteY2" fmla="*/ 2497726 h 2497726"/>
              <a:gd name="connsiteX3" fmla="*/ 0 w 2438260"/>
              <a:gd name="connsiteY3" fmla="*/ 2497726 h 2497726"/>
            </a:gdLst>
            <a:ahLst/>
            <a:cxnLst>
              <a:cxn ang="0">
                <a:pos x="connsiteX0" y="connsiteY0"/>
              </a:cxn>
              <a:cxn ang="0">
                <a:pos x="connsiteX1" y="connsiteY1"/>
              </a:cxn>
              <a:cxn ang="0">
                <a:pos x="connsiteX2" y="connsiteY2"/>
              </a:cxn>
              <a:cxn ang="0">
                <a:pos x="connsiteX3" y="connsiteY3"/>
              </a:cxn>
            </a:cxnLst>
            <a:rect l="l" t="t" r="r" b="b"/>
            <a:pathLst>
              <a:path w="2438260" h="2497726">
                <a:moveTo>
                  <a:pt x="0" y="0"/>
                </a:moveTo>
                <a:lnTo>
                  <a:pt x="2438260" y="0"/>
                </a:lnTo>
                <a:lnTo>
                  <a:pt x="2438260" y="2497726"/>
                </a:lnTo>
                <a:lnTo>
                  <a:pt x="0" y="2497726"/>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A4E369E-3868-49D0-8794-ECEFA841436E}"/>
              </a:ext>
            </a:extLst>
          </p:cNvPr>
          <p:cNvSpPr>
            <a:spLocks noGrp="1"/>
          </p:cNvSpPr>
          <p:nvPr>
            <p:ph type="pic" sz="quarter" idx="217" hasCustomPrompt="1"/>
          </p:nvPr>
        </p:nvSpPr>
        <p:spPr>
          <a:xfrm>
            <a:off x="4877219" y="1970392"/>
            <a:ext cx="2438260" cy="2497726"/>
          </a:xfrm>
          <a:custGeom>
            <a:avLst/>
            <a:gdLst>
              <a:gd name="connsiteX0" fmla="*/ 0 w 2438260"/>
              <a:gd name="connsiteY0" fmla="*/ 0 h 2497726"/>
              <a:gd name="connsiteX1" fmla="*/ 2438260 w 2438260"/>
              <a:gd name="connsiteY1" fmla="*/ 0 h 2497726"/>
              <a:gd name="connsiteX2" fmla="*/ 2438260 w 2438260"/>
              <a:gd name="connsiteY2" fmla="*/ 2497726 h 2497726"/>
              <a:gd name="connsiteX3" fmla="*/ 0 w 2438260"/>
              <a:gd name="connsiteY3" fmla="*/ 2497726 h 2497726"/>
            </a:gdLst>
            <a:ahLst/>
            <a:cxnLst>
              <a:cxn ang="0">
                <a:pos x="connsiteX0" y="connsiteY0"/>
              </a:cxn>
              <a:cxn ang="0">
                <a:pos x="connsiteX1" y="connsiteY1"/>
              </a:cxn>
              <a:cxn ang="0">
                <a:pos x="connsiteX2" y="connsiteY2"/>
              </a:cxn>
              <a:cxn ang="0">
                <a:pos x="connsiteX3" y="connsiteY3"/>
              </a:cxn>
            </a:cxnLst>
            <a:rect l="l" t="t" r="r" b="b"/>
            <a:pathLst>
              <a:path w="2438260" h="2497726">
                <a:moveTo>
                  <a:pt x="0" y="0"/>
                </a:moveTo>
                <a:lnTo>
                  <a:pt x="2438260" y="0"/>
                </a:lnTo>
                <a:lnTo>
                  <a:pt x="2438260" y="2497726"/>
                </a:lnTo>
                <a:lnTo>
                  <a:pt x="0" y="2497726"/>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6577871-9EBE-480E-9FA6-55F3623C261E}"/>
              </a:ext>
            </a:extLst>
          </p:cNvPr>
          <p:cNvSpPr>
            <a:spLocks noGrp="1"/>
          </p:cNvSpPr>
          <p:nvPr>
            <p:ph type="pic" sz="quarter" idx="219" hasCustomPrompt="1"/>
          </p:nvPr>
        </p:nvSpPr>
        <p:spPr>
          <a:xfrm>
            <a:off x="9753740" y="1970392"/>
            <a:ext cx="2438260" cy="2497726"/>
          </a:xfrm>
          <a:custGeom>
            <a:avLst/>
            <a:gdLst>
              <a:gd name="connsiteX0" fmla="*/ 0 w 2438260"/>
              <a:gd name="connsiteY0" fmla="*/ 0 h 2497726"/>
              <a:gd name="connsiteX1" fmla="*/ 2438260 w 2438260"/>
              <a:gd name="connsiteY1" fmla="*/ 0 h 2497726"/>
              <a:gd name="connsiteX2" fmla="*/ 2438260 w 2438260"/>
              <a:gd name="connsiteY2" fmla="*/ 2497726 h 2497726"/>
              <a:gd name="connsiteX3" fmla="*/ 0 w 2438260"/>
              <a:gd name="connsiteY3" fmla="*/ 2497726 h 2497726"/>
            </a:gdLst>
            <a:ahLst/>
            <a:cxnLst>
              <a:cxn ang="0">
                <a:pos x="connsiteX0" y="connsiteY0"/>
              </a:cxn>
              <a:cxn ang="0">
                <a:pos x="connsiteX1" y="connsiteY1"/>
              </a:cxn>
              <a:cxn ang="0">
                <a:pos x="connsiteX2" y="connsiteY2"/>
              </a:cxn>
              <a:cxn ang="0">
                <a:pos x="connsiteX3" y="connsiteY3"/>
              </a:cxn>
            </a:cxnLst>
            <a:rect l="l" t="t" r="r" b="b"/>
            <a:pathLst>
              <a:path w="2438260" h="2497726">
                <a:moveTo>
                  <a:pt x="0" y="0"/>
                </a:moveTo>
                <a:lnTo>
                  <a:pt x="2438260" y="0"/>
                </a:lnTo>
                <a:lnTo>
                  <a:pt x="2438260" y="2497726"/>
                </a:lnTo>
                <a:lnTo>
                  <a:pt x="0" y="24977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182648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5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0C1D1A8-6DD4-4653-888D-55E47CFD1C0C}"/>
              </a:ext>
            </a:extLst>
          </p:cNvPr>
          <p:cNvSpPr>
            <a:spLocks noGrp="1"/>
          </p:cNvSpPr>
          <p:nvPr>
            <p:ph type="pic" sz="quarter" idx="216" hasCustomPrompt="1"/>
          </p:nvPr>
        </p:nvSpPr>
        <p:spPr>
          <a:xfrm>
            <a:off x="4469296" y="1941202"/>
            <a:ext cx="3253408" cy="3253408"/>
          </a:xfrm>
          <a:custGeom>
            <a:avLst/>
            <a:gdLst>
              <a:gd name="connsiteX0" fmla="*/ 1626704 w 3253408"/>
              <a:gd name="connsiteY0" fmla="*/ 0 h 3253408"/>
              <a:gd name="connsiteX1" fmla="*/ 3253408 w 3253408"/>
              <a:gd name="connsiteY1" fmla="*/ 1626704 h 3253408"/>
              <a:gd name="connsiteX2" fmla="*/ 1626704 w 3253408"/>
              <a:gd name="connsiteY2" fmla="*/ 3253408 h 3253408"/>
              <a:gd name="connsiteX3" fmla="*/ 0 w 3253408"/>
              <a:gd name="connsiteY3" fmla="*/ 1626704 h 3253408"/>
              <a:gd name="connsiteX4" fmla="*/ 1626704 w 3253408"/>
              <a:gd name="connsiteY4" fmla="*/ 0 h 3253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3408" h="3253408">
                <a:moveTo>
                  <a:pt x="1626704" y="0"/>
                </a:moveTo>
                <a:cubicBezTo>
                  <a:pt x="2525108" y="0"/>
                  <a:pt x="3253408" y="728300"/>
                  <a:pt x="3253408" y="1626704"/>
                </a:cubicBezTo>
                <a:cubicBezTo>
                  <a:pt x="3253408" y="2525108"/>
                  <a:pt x="2525108" y="3253408"/>
                  <a:pt x="1626704" y="3253408"/>
                </a:cubicBezTo>
                <a:cubicBezTo>
                  <a:pt x="728300" y="3253408"/>
                  <a:pt x="0" y="2525108"/>
                  <a:pt x="0" y="1626704"/>
                </a:cubicBezTo>
                <a:cubicBezTo>
                  <a:pt x="0" y="728300"/>
                  <a:pt x="728300" y="0"/>
                  <a:pt x="1626704"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0AB6604C-5A39-4BE2-A73E-9CA3C603E71C}"/>
              </a:ext>
            </a:extLst>
          </p:cNvPr>
          <p:cNvSpPr>
            <a:spLocks noGrp="1"/>
          </p:cNvSpPr>
          <p:nvPr>
            <p:ph type="pic" sz="quarter" idx="215" hasCustomPrompt="1"/>
          </p:nvPr>
        </p:nvSpPr>
        <p:spPr>
          <a:xfrm>
            <a:off x="420757" y="1941202"/>
            <a:ext cx="3253408" cy="3253408"/>
          </a:xfrm>
          <a:custGeom>
            <a:avLst/>
            <a:gdLst>
              <a:gd name="connsiteX0" fmla="*/ 1626704 w 3253408"/>
              <a:gd name="connsiteY0" fmla="*/ 0 h 3253408"/>
              <a:gd name="connsiteX1" fmla="*/ 3253408 w 3253408"/>
              <a:gd name="connsiteY1" fmla="*/ 1626704 h 3253408"/>
              <a:gd name="connsiteX2" fmla="*/ 1626704 w 3253408"/>
              <a:gd name="connsiteY2" fmla="*/ 3253408 h 3253408"/>
              <a:gd name="connsiteX3" fmla="*/ 0 w 3253408"/>
              <a:gd name="connsiteY3" fmla="*/ 1626704 h 3253408"/>
              <a:gd name="connsiteX4" fmla="*/ 1626704 w 3253408"/>
              <a:gd name="connsiteY4" fmla="*/ 0 h 3253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3408" h="3253408">
                <a:moveTo>
                  <a:pt x="1626704" y="0"/>
                </a:moveTo>
                <a:cubicBezTo>
                  <a:pt x="2525108" y="0"/>
                  <a:pt x="3253408" y="728300"/>
                  <a:pt x="3253408" y="1626704"/>
                </a:cubicBezTo>
                <a:cubicBezTo>
                  <a:pt x="3253408" y="2525108"/>
                  <a:pt x="2525108" y="3253408"/>
                  <a:pt x="1626704" y="3253408"/>
                </a:cubicBezTo>
                <a:cubicBezTo>
                  <a:pt x="728300" y="3253408"/>
                  <a:pt x="0" y="2525108"/>
                  <a:pt x="0" y="1626704"/>
                </a:cubicBezTo>
                <a:cubicBezTo>
                  <a:pt x="0" y="728300"/>
                  <a:pt x="728300" y="0"/>
                  <a:pt x="1626704"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C6CF044-AF26-4436-820C-01033B155AF5}"/>
              </a:ext>
            </a:extLst>
          </p:cNvPr>
          <p:cNvSpPr>
            <a:spLocks noGrp="1"/>
          </p:cNvSpPr>
          <p:nvPr>
            <p:ph type="pic" sz="quarter" idx="217" hasCustomPrompt="1"/>
          </p:nvPr>
        </p:nvSpPr>
        <p:spPr>
          <a:xfrm>
            <a:off x="8517835" y="1941202"/>
            <a:ext cx="3253408" cy="3253408"/>
          </a:xfrm>
          <a:custGeom>
            <a:avLst/>
            <a:gdLst>
              <a:gd name="connsiteX0" fmla="*/ 1626704 w 3253408"/>
              <a:gd name="connsiteY0" fmla="*/ 0 h 3253408"/>
              <a:gd name="connsiteX1" fmla="*/ 3253408 w 3253408"/>
              <a:gd name="connsiteY1" fmla="*/ 1626704 h 3253408"/>
              <a:gd name="connsiteX2" fmla="*/ 1626704 w 3253408"/>
              <a:gd name="connsiteY2" fmla="*/ 3253408 h 3253408"/>
              <a:gd name="connsiteX3" fmla="*/ 0 w 3253408"/>
              <a:gd name="connsiteY3" fmla="*/ 1626704 h 3253408"/>
              <a:gd name="connsiteX4" fmla="*/ 1626704 w 3253408"/>
              <a:gd name="connsiteY4" fmla="*/ 0 h 3253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3408" h="3253408">
                <a:moveTo>
                  <a:pt x="1626704" y="0"/>
                </a:moveTo>
                <a:cubicBezTo>
                  <a:pt x="2525108" y="0"/>
                  <a:pt x="3253408" y="728300"/>
                  <a:pt x="3253408" y="1626704"/>
                </a:cubicBezTo>
                <a:cubicBezTo>
                  <a:pt x="3253408" y="2525108"/>
                  <a:pt x="2525108" y="3253408"/>
                  <a:pt x="1626704" y="3253408"/>
                </a:cubicBezTo>
                <a:cubicBezTo>
                  <a:pt x="728300" y="3253408"/>
                  <a:pt x="0" y="2525108"/>
                  <a:pt x="0" y="1626704"/>
                </a:cubicBezTo>
                <a:cubicBezTo>
                  <a:pt x="0" y="728300"/>
                  <a:pt x="728300" y="0"/>
                  <a:pt x="162670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960232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51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5770F5A-E8B1-43F4-9BDB-DF055D4A370E}"/>
              </a:ext>
            </a:extLst>
          </p:cNvPr>
          <p:cNvSpPr>
            <a:spLocks noGrp="1"/>
          </p:cNvSpPr>
          <p:nvPr>
            <p:ph type="pic" sz="quarter" idx="218" hasCustomPrompt="1"/>
          </p:nvPr>
        </p:nvSpPr>
        <p:spPr>
          <a:xfrm>
            <a:off x="5021944" y="3875547"/>
            <a:ext cx="2510972" cy="2278509"/>
          </a:xfrm>
          <a:custGeom>
            <a:avLst/>
            <a:gdLst>
              <a:gd name="connsiteX0" fmla="*/ 0 w 2510972"/>
              <a:gd name="connsiteY0" fmla="*/ 0 h 2278509"/>
              <a:gd name="connsiteX1" fmla="*/ 2510972 w 2510972"/>
              <a:gd name="connsiteY1" fmla="*/ 0 h 2278509"/>
              <a:gd name="connsiteX2" fmla="*/ 2510972 w 2510972"/>
              <a:gd name="connsiteY2" fmla="*/ 2278509 h 2278509"/>
              <a:gd name="connsiteX3" fmla="*/ 0 w 2510972"/>
              <a:gd name="connsiteY3" fmla="*/ 2278509 h 2278509"/>
            </a:gdLst>
            <a:ahLst/>
            <a:cxnLst>
              <a:cxn ang="0">
                <a:pos x="connsiteX0" y="connsiteY0"/>
              </a:cxn>
              <a:cxn ang="0">
                <a:pos x="connsiteX1" y="connsiteY1"/>
              </a:cxn>
              <a:cxn ang="0">
                <a:pos x="connsiteX2" y="connsiteY2"/>
              </a:cxn>
              <a:cxn ang="0">
                <a:pos x="connsiteX3" y="connsiteY3"/>
              </a:cxn>
            </a:cxnLst>
            <a:rect l="l" t="t" r="r" b="b"/>
            <a:pathLst>
              <a:path w="2510972" h="2278509">
                <a:moveTo>
                  <a:pt x="0" y="0"/>
                </a:moveTo>
                <a:lnTo>
                  <a:pt x="2510972" y="0"/>
                </a:lnTo>
                <a:lnTo>
                  <a:pt x="2510972" y="2278509"/>
                </a:lnTo>
                <a:lnTo>
                  <a:pt x="0" y="227850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E8037413-751C-4C7C-B90E-A13D4500ABCD}"/>
              </a:ext>
            </a:extLst>
          </p:cNvPr>
          <p:cNvSpPr>
            <a:spLocks noGrp="1"/>
          </p:cNvSpPr>
          <p:nvPr>
            <p:ph type="pic" sz="quarter" idx="217" hasCustomPrompt="1"/>
          </p:nvPr>
        </p:nvSpPr>
        <p:spPr>
          <a:xfrm>
            <a:off x="2510972" y="3875548"/>
            <a:ext cx="2510972" cy="2278509"/>
          </a:xfrm>
          <a:custGeom>
            <a:avLst/>
            <a:gdLst>
              <a:gd name="connsiteX0" fmla="*/ 0 w 2510972"/>
              <a:gd name="connsiteY0" fmla="*/ 0 h 2278509"/>
              <a:gd name="connsiteX1" fmla="*/ 2510972 w 2510972"/>
              <a:gd name="connsiteY1" fmla="*/ 0 h 2278509"/>
              <a:gd name="connsiteX2" fmla="*/ 2510972 w 2510972"/>
              <a:gd name="connsiteY2" fmla="*/ 2278509 h 2278509"/>
              <a:gd name="connsiteX3" fmla="*/ 0 w 2510972"/>
              <a:gd name="connsiteY3" fmla="*/ 2278509 h 2278509"/>
            </a:gdLst>
            <a:ahLst/>
            <a:cxnLst>
              <a:cxn ang="0">
                <a:pos x="connsiteX0" y="connsiteY0"/>
              </a:cxn>
              <a:cxn ang="0">
                <a:pos x="connsiteX1" y="connsiteY1"/>
              </a:cxn>
              <a:cxn ang="0">
                <a:pos x="connsiteX2" y="connsiteY2"/>
              </a:cxn>
              <a:cxn ang="0">
                <a:pos x="connsiteX3" y="connsiteY3"/>
              </a:cxn>
            </a:cxnLst>
            <a:rect l="l" t="t" r="r" b="b"/>
            <a:pathLst>
              <a:path w="2510972" h="2278509">
                <a:moveTo>
                  <a:pt x="0" y="0"/>
                </a:moveTo>
                <a:lnTo>
                  <a:pt x="2510972" y="0"/>
                </a:lnTo>
                <a:lnTo>
                  <a:pt x="2510972" y="2278509"/>
                </a:lnTo>
                <a:lnTo>
                  <a:pt x="0" y="227850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13DEB7C-9BC9-4DB7-9024-90D95C69FB8F}"/>
              </a:ext>
            </a:extLst>
          </p:cNvPr>
          <p:cNvSpPr>
            <a:spLocks noGrp="1"/>
          </p:cNvSpPr>
          <p:nvPr>
            <p:ph type="pic" sz="quarter" idx="215" hasCustomPrompt="1"/>
          </p:nvPr>
        </p:nvSpPr>
        <p:spPr>
          <a:xfrm>
            <a:off x="0" y="1814518"/>
            <a:ext cx="2510972" cy="2061030"/>
          </a:xfrm>
          <a:custGeom>
            <a:avLst/>
            <a:gdLst>
              <a:gd name="connsiteX0" fmla="*/ 0 w 2510972"/>
              <a:gd name="connsiteY0" fmla="*/ 0 h 2061030"/>
              <a:gd name="connsiteX1" fmla="*/ 2510972 w 2510972"/>
              <a:gd name="connsiteY1" fmla="*/ 0 h 2061030"/>
              <a:gd name="connsiteX2" fmla="*/ 2510972 w 2510972"/>
              <a:gd name="connsiteY2" fmla="*/ 2061030 h 2061030"/>
              <a:gd name="connsiteX3" fmla="*/ 0 w 2510972"/>
              <a:gd name="connsiteY3" fmla="*/ 2061030 h 2061030"/>
            </a:gdLst>
            <a:ahLst/>
            <a:cxnLst>
              <a:cxn ang="0">
                <a:pos x="connsiteX0" y="connsiteY0"/>
              </a:cxn>
              <a:cxn ang="0">
                <a:pos x="connsiteX1" y="connsiteY1"/>
              </a:cxn>
              <a:cxn ang="0">
                <a:pos x="connsiteX2" y="connsiteY2"/>
              </a:cxn>
              <a:cxn ang="0">
                <a:pos x="connsiteX3" y="connsiteY3"/>
              </a:cxn>
            </a:cxnLst>
            <a:rect l="l" t="t" r="r" b="b"/>
            <a:pathLst>
              <a:path w="2510972" h="2061030">
                <a:moveTo>
                  <a:pt x="0" y="0"/>
                </a:moveTo>
                <a:lnTo>
                  <a:pt x="2510972" y="0"/>
                </a:lnTo>
                <a:lnTo>
                  <a:pt x="2510972" y="2061030"/>
                </a:lnTo>
                <a:lnTo>
                  <a:pt x="0" y="206103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5AA0210-EE37-425F-943C-CBB376A01EF4}"/>
              </a:ext>
            </a:extLst>
          </p:cNvPr>
          <p:cNvSpPr>
            <a:spLocks noGrp="1"/>
          </p:cNvSpPr>
          <p:nvPr>
            <p:ph type="pic" sz="quarter" idx="216" hasCustomPrompt="1"/>
          </p:nvPr>
        </p:nvSpPr>
        <p:spPr>
          <a:xfrm>
            <a:off x="2510972" y="1814518"/>
            <a:ext cx="9681028" cy="2061030"/>
          </a:xfrm>
          <a:custGeom>
            <a:avLst/>
            <a:gdLst>
              <a:gd name="connsiteX0" fmla="*/ 0 w 9681028"/>
              <a:gd name="connsiteY0" fmla="*/ 0 h 2061030"/>
              <a:gd name="connsiteX1" fmla="*/ 9681028 w 9681028"/>
              <a:gd name="connsiteY1" fmla="*/ 0 h 2061030"/>
              <a:gd name="connsiteX2" fmla="*/ 9681028 w 9681028"/>
              <a:gd name="connsiteY2" fmla="*/ 2061030 h 2061030"/>
              <a:gd name="connsiteX3" fmla="*/ 0 w 9681028"/>
              <a:gd name="connsiteY3" fmla="*/ 2061030 h 2061030"/>
            </a:gdLst>
            <a:ahLst/>
            <a:cxnLst>
              <a:cxn ang="0">
                <a:pos x="connsiteX0" y="connsiteY0"/>
              </a:cxn>
              <a:cxn ang="0">
                <a:pos x="connsiteX1" y="connsiteY1"/>
              </a:cxn>
              <a:cxn ang="0">
                <a:pos x="connsiteX2" y="connsiteY2"/>
              </a:cxn>
              <a:cxn ang="0">
                <a:pos x="connsiteX3" y="connsiteY3"/>
              </a:cxn>
            </a:cxnLst>
            <a:rect l="l" t="t" r="r" b="b"/>
            <a:pathLst>
              <a:path w="9681028" h="2061030">
                <a:moveTo>
                  <a:pt x="0" y="0"/>
                </a:moveTo>
                <a:lnTo>
                  <a:pt x="9681028" y="0"/>
                </a:lnTo>
                <a:lnTo>
                  <a:pt x="9681028" y="2061030"/>
                </a:lnTo>
                <a:lnTo>
                  <a:pt x="0" y="2061030"/>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51A0EF3F-C657-4BEA-86A1-B5567BA65CF2}"/>
              </a:ext>
            </a:extLst>
          </p:cNvPr>
          <p:cNvSpPr>
            <a:spLocks noGrp="1"/>
          </p:cNvSpPr>
          <p:nvPr>
            <p:ph type="pic" sz="quarter" idx="219" hasCustomPrompt="1"/>
          </p:nvPr>
        </p:nvSpPr>
        <p:spPr>
          <a:xfrm>
            <a:off x="7532916" y="3875547"/>
            <a:ext cx="4659084" cy="2982453"/>
          </a:xfrm>
          <a:custGeom>
            <a:avLst/>
            <a:gdLst>
              <a:gd name="connsiteX0" fmla="*/ 0 w 4659084"/>
              <a:gd name="connsiteY0" fmla="*/ 0 h 2982453"/>
              <a:gd name="connsiteX1" fmla="*/ 4659084 w 4659084"/>
              <a:gd name="connsiteY1" fmla="*/ 0 h 2982453"/>
              <a:gd name="connsiteX2" fmla="*/ 4659084 w 4659084"/>
              <a:gd name="connsiteY2" fmla="*/ 2982453 h 2982453"/>
              <a:gd name="connsiteX3" fmla="*/ 0 w 4659084"/>
              <a:gd name="connsiteY3" fmla="*/ 2982453 h 2982453"/>
            </a:gdLst>
            <a:ahLst/>
            <a:cxnLst>
              <a:cxn ang="0">
                <a:pos x="connsiteX0" y="connsiteY0"/>
              </a:cxn>
              <a:cxn ang="0">
                <a:pos x="connsiteX1" y="connsiteY1"/>
              </a:cxn>
              <a:cxn ang="0">
                <a:pos x="connsiteX2" y="connsiteY2"/>
              </a:cxn>
              <a:cxn ang="0">
                <a:pos x="connsiteX3" y="connsiteY3"/>
              </a:cxn>
            </a:cxnLst>
            <a:rect l="l" t="t" r="r" b="b"/>
            <a:pathLst>
              <a:path w="4659084" h="2982453">
                <a:moveTo>
                  <a:pt x="0" y="0"/>
                </a:moveTo>
                <a:lnTo>
                  <a:pt x="4659084" y="0"/>
                </a:lnTo>
                <a:lnTo>
                  <a:pt x="4659084" y="2982453"/>
                </a:lnTo>
                <a:lnTo>
                  <a:pt x="0" y="298245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086372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5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521F0A67-BDCA-43A0-9A3B-0460F399E7B9}"/>
              </a:ext>
            </a:extLst>
          </p:cNvPr>
          <p:cNvSpPr>
            <a:spLocks noGrp="1"/>
          </p:cNvSpPr>
          <p:nvPr>
            <p:ph type="pic" sz="quarter" idx="218" hasCustomPrompt="1"/>
          </p:nvPr>
        </p:nvSpPr>
        <p:spPr>
          <a:xfrm>
            <a:off x="-1" y="3944935"/>
            <a:ext cx="6560457" cy="2913065"/>
          </a:xfrm>
          <a:custGeom>
            <a:avLst/>
            <a:gdLst>
              <a:gd name="connsiteX0" fmla="*/ 0 w 6560457"/>
              <a:gd name="connsiteY0" fmla="*/ 0 h 2913065"/>
              <a:gd name="connsiteX1" fmla="*/ 6560457 w 6560457"/>
              <a:gd name="connsiteY1" fmla="*/ 0 h 2913065"/>
              <a:gd name="connsiteX2" fmla="*/ 6560457 w 6560457"/>
              <a:gd name="connsiteY2" fmla="*/ 2913065 h 2913065"/>
              <a:gd name="connsiteX3" fmla="*/ 0 w 6560457"/>
              <a:gd name="connsiteY3" fmla="*/ 2913065 h 2913065"/>
            </a:gdLst>
            <a:ahLst/>
            <a:cxnLst>
              <a:cxn ang="0">
                <a:pos x="connsiteX0" y="connsiteY0"/>
              </a:cxn>
              <a:cxn ang="0">
                <a:pos x="connsiteX1" y="connsiteY1"/>
              </a:cxn>
              <a:cxn ang="0">
                <a:pos x="connsiteX2" y="connsiteY2"/>
              </a:cxn>
              <a:cxn ang="0">
                <a:pos x="connsiteX3" y="connsiteY3"/>
              </a:cxn>
            </a:cxnLst>
            <a:rect l="l" t="t" r="r" b="b"/>
            <a:pathLst>
              <a:path w="6560457" h="2913065">
                <a:moveTo>
                  <a:pt x="0" y="0"/>
                </a:moveTo>
                <a:lnTo>
                  <a:pt x="6560457" y="0"/>
                </a:lnTo>
                <a:lnTo>
                  <a:pt x="6560457" y="2913065"/>
                </a:lnTo>
                <a:lnTo>
                  <a:pt x="0" y="291306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4F862384-F20B-4ACE-8BEF-E53A247DB9B0}"/>
              </a:ext>
            </a:extLst>
          </p:cNvPr>
          <p:cNvSpPr>
            <a:spLocks noGrp="1"/>
          </p:cNvSpPr>
          <p:nvPr>
            <p:ph type="pic" sz="quarter" idx="216" hasCustomPrompt="1"/>
          </p:nvPr>
        </p:nvSpPr>
        <p:spPr>
          <a:xfrm>
            <a:off x="3338285" y="1814513"/>
            <a:ext cx="3222172" cy="2014309"/>
          </a:xfrm>
          <a:custGeom>
            <a:avLst/>
            <a:gdLst>
              <a:gd name="connsiteX0" fmla="*/ 0 w 3222172"/>
              <a:gd name="connsiteY0" fmla="*/ 0 h 2014309"/>
              <a:gd name="connsiteX1" fmla="*/ 3222172 w 3222172"/>
              <a:gd name="connsiteY1" fmla="*/ 0 h 2014309"/>
              <a:gd name="connsiteX2" fmla="*/ 3222172 w 3222172"/>
              <a:gd name="connsiteY2" fmla="*/ 2014309 h 2014309"/>
              <a:gd name="connsiteX3" fmla="*/ 0 w 3222172"/>
              <a:gd name="connsiteY3" fmla="*/ 2014309 h 2014309"/>
            </a:gdLst>
            <a:ahLst/>
            <a:cxnLst>
              <a:cxn ang="0">
                <a:pos x="connsiteX0" y="connsiteY0"/>
              </a:cxn>
              <a:cxn ang="0">
                <a:pos x="connsiteX1" y="connsiteY1"/>
              </a:cxn>
              <a:cxn ang="0">
                <a:pos x="connsiteX2" y="connsiteY2"/>
              </a:cxn>
              <a:cxn ang="0">
                <a:pos x="connsiteX3" y="connsiteY3"/>
              </a:cxn>
            </a:cxnLst>
            <a:rect l="l" t="t" r="r" b="b"/>
            <a:pathLst>
              <a:path w="3222172" h="2014309">
                <a:moveTo>
                  <a:pt x="0" y="0"/>
                </a:moveTo>
                <a:lnTo>
                  <a:pt x="3222172" y="0"/>
                </a:lnTo>
                <a:lnTo>
                  <a:pt x="3222172" y="2014309"/>
                </a:lnTo>
                <a:lnTo>
                  <a:pt x="0" y="201430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18D527E-90F1-44F6-B3CA-24E9E0136A3E}"/>
              </a:ext>
            </a:extLst>
          </p:cNvPr>
          <p:cNvSpPr>
            <a:spLocks noGrp="1"/>
          </p:cNvSpPr>
          <p:nvPr>
            <p:ph type="pic" sz="quarter" idx="215" hasCustomPrompt="1"/>
          </p:nvPr>
        </p:nvSpPr>
        <p:spPr>
          <a:xfrm>
            <a:off x="0" y="1814513"/>
            <a:ext cx="3222172" cy="2014309"/>
          </a:xfrm>
          <a:custGeom>
            <a:avLst/>
            <a:gdLst>
              <a:gd name="connsiteX0" fmla="*/ 0 w 3222172"/>
              <a:gd name="connsiteY0" fmla="*/ 0 h 2014309"/>
              <a:gd name="connsiteX1" fmla="*/ 3222172 w 3222172"/>
              <a:gd name="connsiteY1" fmla="*/ 0 h 2014309"/>
              <a:gd name="connsiteX2" fmla="*/ 3222172 w 3222172"/>
              <a:gd name="connsiteY2" fmla="*/ 2014309 h 2014309"/>
              <a:gd name="connsiteX3" fmla="*/ 0 w 3222172"/>
              <a:gd name="connsiteY3" fmla="*/ 2014309 h 2014309"/>
            </a:gdLst>
            <a:ahLst/>
            <a:cxnLst>
              <a:cxn ang="0">
                <a:pos x="connsiteX0" y="connsiteY0"/>
              </a:cxn>
              <a:cxn ang="0">
                <a:pos x="connsiteX1" y="connsiteY1"/>
              </a:cxn>
              <a:cxn ang="0">
                <a:pos x="connsiteX2" y="connsiteY2"/>
              </a:cxn>
              <a:cxn ang="0">
                <a:pos x="connsiteX3" y="connsiteY3"/>
              </a:cxn>
            </a:cxnLst>
            <a:rect l="l" t="t" r="r" b="b"/>
            <a:pathLst>
              <a:path w="3222172" h="2014309">
                <a:moveTo>
                  <a:pt x="0" y="0"/>
                </a:moveTo>
                <a:lnTo>
                  <a:pt x="3222172" y="0"/>
                </a:lnTo>
                <a:lnTo>
                  <a:pt x="3222172" y="2014309"/>
                </a:lnTo>
                <a:lnTo>
                  <a:pt x="0" y="201430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09ADDECA-FCC8-488F-8762-5FC34AB054EC}"/>
              </a:ext>
            </a:extLst>
          </p:cNvPr>
          <p:cNvSpPr>
            <a:spLocks noGrp="1"/>
          </p:cNvSpPr>
          <p:nvPr>
            <p:ph type="pic" sz="quarter" idx="217" hasCustomPrompt="1"/>
          </p:nvPr>
        </p:nvSpPr>
        <p:spPr>
          <a:xfrm>
            <a:off x="6676570" y="1814513"/>
            <a:ext cx="5515430" cy="2014309"/>
          </a:xfrm>
          <a:custGeom>
            <a:avLst/>
            <a:gdLst>
              <a:gd name="connsiteX0" fmla="*/ 0 w 5515430"/>
              <a:gd name="connsiteY0" fmla="*/ 0 h 2014309"/>
              <a:gd name="connsiteX1" fmla="*/ 5515430 w 5515430"/>
              <a:gd name="connsiteY1" fmla="*/ 0 h 2014309"/>
              <a:gd name="connsiteX2" fmla="*/ 5515430 w 5515430"/>
              <a:gd name="connsiteY2" fmla="*/ 2014309 h 2014309"/>
              <a:gd name="connsiteX3" fmla="*/ 0 w 5515430"/>
              <a:gd name="connsiteY3" fmla="*/ 2014309 h 2014309"/>
            </a:gdLst>
            <a:ahLst/>
            <a:cxnLst>
              <a:cxn ang="0">
                <a:pos x="connsiteX0" y="connsiteY0"/>
              </a:cxn>
              <a:cxn ang="0">
                <a:pos x="connsiteX1" y="connsiteY1"/>
              </a:cxn>
              <a:cxn ang="0">
                <a:pos x="connsiteX2" y="connsiteY2"/>
              </a:cxn>
              <a:cxn ang="0">
                <a:pos x="connsiteX3" y="connsiteY3"/>
              </a:cxn>
            </a:cxnLst>
            <a:rect l="l" t="t" r="r" b="b"/>
            <a:pathLst>
              <a:path w="5515430" h="2014309">
                <a:moveTo>
                  <a:pt x="0" y="0"/>
                </a:moveTo>
                <a:lnTo>
                  <a:pt x="5515430" y="0"/>
                </a:lnTo>
                <a:lnTo>
                  <a:pt x="5515430" y="2014309"/>
                </a:lnTo>
                <a:lnTo>
                  <a:pt x="0" y="2014309"/>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D3CF0740-F299-4E2C-9D7D-C8A7B36A5B07}"/>
              </a:ext>
            </a:extLst>
          </p:cNvPr>
          <p:cNvSpPr>
            <a:spLocks noGrp="1"/>
          </p:cNvSpPr>
          <p:nvPr>
            <p:ph type="pic" sz="quarter" idx="219" hasCustomPrompt="1"/>
          </p:nvPr>
        </p:nvSpPr>
        <p:spPr>
          <a:xfrm>
            <a:off x="6676570" y="3944935"/>
            <a:ext cx="5515430" cy="2913065"/>
          </a:xfrm>
          <a:custGeom>
            <a:avLst/>
            <a:gdLst>
              <a:gd name="connsiteX0" fmla="*/ 0 w 5515430"/>
              <a:gd name="connsiteY0" fmla="*/ 0 h 2913065"/>
              <a:gd name="connsiteX1" fmla="*/ 5515430 w 5515430"/>
              <a:gd name="connsiteY1" fmla="*/ 0 h 2913065"/>
              <a:gd name="connsiteX2" fmla="*/ 5515430 w 5515430"/>
              <a:gd name="connsiteY2" fmla="*/ 2913065 h 2913065"/>
              <a:gd name="connsiteX3" fmla="*/ 0 w 5515430"/>
              <a:gd name="connsiteY3" fmla="*/ 2913065 h 2913065"/>
            </a:gdLst>
            <a:ahLst/>
            <a:cxnLst>
              <a:cxn ang="0">
                <a:pos x="connsiteX0" y="connsiteY0"/>
              </a:cxn>
              <a:cxn ang="0">
                <a:pos x="connsiteX1" y="connsiteY1"/>
              </a:cxn>
              <a:cxn ang="0">
                <a:pos x="connsiteX2" y="connsiteY2"/>
              </a:cxn>
              <a:cxn ang="0">
                <a:pos x="connsiteX3" y="connsiteY3"/>
              </a:cxn>
            </a:cxnLst>
            <a:rect l="l" t="t" r="r" b="b"/>
            <a:pathLst>
              <a:path w="5515430" h="2913065">
                <a:moveTo>
                  <a:pt x="0" y="0"/>
                </a:moveTo>
                <a:lnTo>
                  <a:pt x="5515430" y="0"/>
                </a:lnTo>
                <a:lnTo>
                  <a:pt x="5515430" y="2913065"/>
                </a:lnTo>
                <a:lnTo>
                  <a:pt x="0" y="291306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98156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8D2D58F3-81B3-4922-8737-D95B6EAB6646}"/>
              </a:ext>
            </a:extLst>
          </p:cNvPr>
          <p:cNvSpPr>
            <a:spLocks noGrp="1"/>
          </p:cNvSpPr>
          <p:nvPr>
            <p:ph type="pic" sz="quarter" idx="215" hasCustomPrompt="1"/>
          </p:nvPr>
        </p:nvSpPr>
        <p:spPr>
          <a:xfrm>
            <a:off x="615563" y="2479861"/>
            <a:ext cx="2915478" cy="3737113"/>
          </a:xfrm>
          <a:custGeom>
            <a:avLst/>
            <a:gdLst>
              <a:gd name="connsiteX0" fmla="*/ 0 w 2915478"/>
              <a:gd name="connsiteY0" fmla="*/ 0 h 3737113"/>
              <a:gd name="connsiteX1" fmla="*/ 2915478 w 2915478"/>
              <a:gd name="connsiteY1" fmla="*/ 0 h 3737113"/>
              <a:gd name="connsiteX2" fmla="*/ 2915478 w 2915478"/>
              <a:gd name="connsiteY2" fmla="*/ 3737113 h 3737113"/>
              <a:gd name="connsiteX3" fmla="*/ 0 w 2915478"/>
              <a:gd name="connsiteY3" fmla="*/ 3737113 h 3737113"/>
            </a:gdLst>
            <a:ahLst/>
            <a:cxnLst>
              <a:cxn ang="0">
                <a:pos x="connsiteX0" y="connsiteY0"/>
              </a:cxn>
              <a:cxn ang="0">
                <a:pos x="connsiteX1" y="connsiteY1"/>
              </a:cxn>
              <a:cxn ang="0">
                <a:pos x="connsiteX2" y="connsiteY2"/>
              </a:cxn>
              <a:cxn ang="0">
                <a:pos x="connsiteX3" y="connsiteY3"/>
              </a:cxn>
            </a:cxnLst>
            <a:rect l="l" t="t" r="r" b="b"/>
            <a:pathLst>
              <a:path w="2915478" h="3737113">
                <a:moveTo>
                  <a:pt x="0" y="0"/>
                </a:moveTo>
                <a:lnTo>
                  <a:pt x="2915478" y="0"/>
                </a:lnTo>
                <a:lnTo>
                  <a:pt x="2915478" y="3737113"/>
                </a:lnTo>
                <a:lnTo>
                  <a:pt x="0" y="37371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6829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54_Title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6DA696CA-51DB-4F0A-8D1A-4404AA448AD5}"/>
              </a:ext>
            </a:extLst>
          </p:cNvPr>
          <p:cNvSpPr>
            <a:spLocks noGrp="1"/>
          </p:cNvSpPr>
          <p:nvPr>
            <p:ph type="pic" sz="quarter" idx="215" hasCustomPrompt="1"/>
          </p:nvPr>
        </p:nvSpPr>
        <p:spPr>
          <a:xfrm>
            <a:off x="709885" y="3631107"/>
            <a:ext cx="10772230" cy="2493922"/>
          </a:xfrm>
          <a:custGeom>
            <a:avLst/>
            <a:gdLst>
              <a:gd name="connsiteX0" fmla="*/ 0 w 10772230"/>
              <a:gd name="connsiteY0" fmla="*/ 0 h 2493922"/>
              <a:gd name="connsiteX1" fmla="*/ 10772230 w 10772230"/>
              <a:gd name="connsiteY1" fmla="*/ 0 h 2493922"/>
              <a:gd name="connsiteX2" fmla="*/ 10772230 w 10772230"/>
              <a:gd name="connsiteY2" fmla="*/ 2493922 h 2493922"/>
              <a:gd name="connsiteX3" fmla="*/ 0 w 10772230"/>
              <a:gd name="connsiteY3" fmla="*/ 2493922 h 2493922"/>
            </a:gdLst>
            <a:ahLst/>
            <a:cxnLst>
              <a:cxn ang="0">
                <a:pos x="connsiteX0" y="connsiteY0"/>
              </a:cxn>
              <a:cxn ang="0">
                <a:pos x="connsiteX1" y="connsiteY1"/>
              </a:cxn>
              <a:cxn ang="0">
                <a:pos x="connsiteX2" y="connsiteY2"/>
              </a:cxn>
              <a:cxn ang="0">
                <a:pos x="connsiteX3" y="connsiteY3"/>
              </a:cxn>
            </a:cxnLst>
            <a:rect l="l" t="t" r="r" b="b"/>
            <a:pathLst>
              <a:path w="10772230" h="2493922">
                <a:moveTo>
                  <a:pt x="0" y="0"/>
                </a:moveTo>
                <a:lnTo>
                  <a:pt x="10772230" y="0"/>
                </a:lnTo>
                <a:lnTo>
                  <a:pt x="10772230" y="2493922"/>
                </a:lnTo>
                <a:lnTo>
                  <a:pt x="0" y="24939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524956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55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6290415-FE6E-4A74-8CCE-655016DF9872}"/>
              </a:ext>
            </a:extLst>
          </p:cNvPr>
          <p:cNvSpPr>
            <a:spLocks noGrp="1"/>
          </p:cNvSpPr>
          <p:nvPr>
            <p:ph type="pic" sz="quarter" idx="216" hasCustomPrompt="1"/>
          </p:nvPr>
        </p:nvSpPr>
        <p:spPr>
          <a:xfrm>
            <a:off x="6063873" y="1814518"/>
            <a:ext cx="2324100" cy="4397596"/>
          </a:xfrm>
          <a:custGeom>
            <a:avLst/>
            <a:gdLst>
              <a:gd name="connsiteX0" fmla="*/ 0 w 2324100"/>
              <a:gd name="connsiteY0" fmla="*/ 0 h 4397596"/>
              <a:gd name="connsiteX1" fmla="*/ 2324100 w 2324100"/>
              <a:gd name="connsiteY1" fmla="*/ 0 h 4397596"/>
              <a:gd name="connsiteX2" fmla="*/ 2324100 w 2324100"/>
              <a:gd name="connsiteY2" fmla="*/ 4397596 h 4397596"/>
              <a:gd name="connsiteX3" fmla="*/ 0 w 2324100"/>
              <a:gd name="connsiteY3" fmla="*/ 4397596 h 4397596"/>
            </a:gdLst>
            <a:ahLst/>
            <a:cxnLst>
              <a:cxn ang="0">
                <a:pos x="connsiteX0" y="connsiteY0"/>
              </a:cxn>
              <a:cxn ang="0">
                <a:pos x="connsiteX1" y="connsiteY1"/>
              </a:cxn>
              <a:cxn ang="0">
                <a:pos x="connsiteX2" y="connsiteY2"/>
              </a:cxn>
              <a:cxn ang="0">
                <a:pos x="connsiteX3" y="connsiteY3"/>
              </a:cxn>
            </a:cxnLst>
            <a:rect l="l" t="t" r="r" b="b"/>
            <a:pathLst>
              <a:path w="2324100" h="4397596">
                <a:moveTo>
                  <a:pt x="0" y="0"/>
                </a:moveTo>
                <a:lnTo>
                  <a:pt x="2324100" y="0"/>
                </a:lnTo>
                <a:lnTo>
                  <a:pt x="2324100" y="4397596"/>
                </a:lnTo>
                <a:lnTo>
                  <a:pt x="0" y="4397596"/>
                </a:lnTo>
                <a:close/>
              </a:path>
            </a:pathLst>
          </a:custGeom>
        </p:spPr>
        <p:txBody>
          <a:bodyPr wrap="square">
            <a:noAutofit/>
          </a:bodyPr>
          <a:lstStyle>
            <a:lvl1pPr>
              <a:defRPr sz="1200"/>
            </a:lvl1pPr>
          </a:lstStyle>
          <a:p>
            <a:r>
              <a:rPr lang="en-US" dirty="0"/>
              <a:t>Picture</a:t>
            </a:r>
          </a:p>
        </p:txBody>
      </p:sp>
      <p:sp>
        <p:nvSpPr>
          <p:cNvPr id="7" name="Freeform: Shape 6">
            <a:extLst>
              <a:ext uri="{FF2B5EF4-FFF2-40B4-BE49-F238E27FC236}">
                <a16:creationId xmlns:a16="http://schemas.microsoft.com/office/drawing/2014/main" id="{62586DB1-F44F-4214-8839-15DE00860375}"/>
              </a:ext>
            </a:extLst>
          </p:cNvPr>
          <p:cNvSpPr>
            <a:spLocks noGrp="1"/>
          </p:cNvSpPr>
          <p:nvPr>
            <p:ph type="pic" sz="quarter" idx="215" hasCustomPrompt="1"/>
          </p:nvPr>
        </p:nvSpPr>
        <p:spPr>
          <a:xfrm>
            <a:off x="691773" y="1814518"/>
            <a:ext cx="5219700" cy="4397596"/>
          </a:xfrm>
          <a:custGeom>
            <a:avLst/>
            <a:gdLst>
              <a:gd name="connsiteX0" fmla="*/ 0 w 5219700"/>
              <a:gd name="connsiteY0" fmla="*/ 0 h 4397596"/>
              <a:gd name="connsiteX1" fmla="*/ 5219700 w 5219700"/>
              <a:gd name="connsiteY1" fmla="*/ 0 h 4397596"/>
              <a:gd name="connsiteX2" fmla="*/ 5219700 w 5219700"/>
              <a:gd name="connsiteY2" fmla="*/ 4397596 h 4397596"/>
              <a:gd name="connsiteX3" fmla="*/ 0 w 5219700"/>
              <a:gd name="connsiteY3" fmla="*/ 4397596 h 4397596"/>
            </a:gdLst>
            <a:ahLst/>
            <a:cxnLst>
              <a:cxn ang="0">
                <a:pos x="connsiteX0" y="connsiteY0"/>
              </a:cxn>
              <a:cxn ang="0">
                <a:pos x="connsiteX1" y="connsiteY1"/>
              </a:cxn>
              <a:cxn ang="0">
                <a:pos x="connsiteX2" y="connsiteY2"/>
              </a:cxn>
              <a:cxn ang="0">
                <a:pos x="connsiteX3" y="connsiteY3"/>
              </a:cxn>
            </a:cxnLst>
            <a:rect l="l" t="t" r="r" b="b"/>
            <a:pathLst>
              <a:path w="5219700" h="4397596">
                <a:moveTo>
                  <a:pt x="0" y="0"/>
                </a:moveTo>
                <a:lnTo>
                  <a:pt x="5219700" y="0"/>
                </a:lnTo>
                <a:lnTo>
                  <a:pt x="5219700" y="4397596"/>
                </a:lnTo>
                <a:lnTo>
                  <a:pt x="0" y="4397596"/>
                </a:lnTo>
                <a:close/>
              </a:path>
            </a:pathLst>
          </a:custGeom>
        </p:spPr>
        <p:txBody>
          <a:bodyPr wrap="square">
            <a:noAutofit/>
          </a:bodyPr>
          <a:lstStyle>
            <a:lvl1pPr>
              <a:defRPr sz="1200"/>
            </a:lvl1pPr>
          </a:lstStyle>
          <a:p>
            <a:r>
              <a:rPr lang="en-US" dirty="0"/>
              <a:t>Picture</a:t>
            </a:r>
          </a:p>
        </p:txBody>
      </p:sp>
      <p:sp>
        <p:nvSpPr>
          <p:cNvPr id="11" name="Freeform: Shape 10">
            <a:extLst>
              <a:ext uri="{FF2B5EF4-FFF2-40B4-BE49-F238E27FC236}">
                <a16:creationId xmlns:a16="http://schemas.microsoft.com/office/drawing/2014/main" id="{208E2FAD-D4F6-40D8-991D-1AD9127579EE}"/>
              </a:ext>
            </a:extLst>
          </p:cNvPr>
          <p:cNvSpPr>
            <a:spLocks noGrp="1"/>
          </p:cNvSpPr>
          <p:nvPr>
            <p:ph type="pic" sz="quarter" idx="217" hasCustomPrompt="1"/>
          </p:nvPr>
        </p:nvSpPr>
        <p:spPr>
          <a:xfrm>
            <a:off x="8540373" y="1814518"/>
            <a:ext cx="2895600" cy="4397596"/>
          </a:xfrm>
          <a:custGeom>
            <a:avLst/>
            <a:gdLst>
              <a:gd name="connsiteX0" fmla="*/ 0 w 2895600"/>
              <a:gd name="connsiteY0" fmla="*/ 0 h 4397596"/>
              <a:gd name="connsiteX1" fmla="*/ 2895600 w 2895600"/>
              <a:gd name="connsiteY1" fmla="*/ 0 h 4397596"/>
              <a:gd name="connsiteX2" fmla="*/ 2895600 w 2895600"/>
              <a:gd name="connsiteY2" fmla="*/ 4397596 h 4397596"/>
              <a:gd name="connsiteX3" fmla="*/ 0 w 2895600"/>
              <a:gd name="connsiteY3" fmla="*/ 4397596 h 4397596"/>
            </a:gdLst>
            <a:ahLst/>
            <a:cxnLst>
              <a:cxn ang="0">
                <a:pos x="connsiteX0" y="connsiteY0"/>
              </a:cxn>
              <a:cxn ang="0">
                <a:pos x="connsiteX1" y="connsiteY1"/>
              </a:cxn>
              <a:cxn ang="0">
                <a:pos x="connsiteX2" y="connsiteY2"/>
              </a:cxn>
              <a:cxn ang="0">
                <a:pos x="connsiteX3" y="connsiteY3"/>
              </a:cxn>
            </a:cxnLst>
            <a:rect l="l" t="t" r="r" b="b"/>
            <a:pathLst>
              <a:path w="2895600" h="4397596">
                <a:moveTo>
                  <a:pt x="0" y="0"/>
                </a:moveTo>
                <a:lnTo>
                  <a:pt x="2895600" y="0"/>
                </a:lnTo>
                <a:lnTo>
                  <a:pt x="2895600" y="4397596"/>
                </a:lnTo>
                <a:lnTo>
                  <a:pt x="0" y="43975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79977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56_Title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42538765-331D-4AA5-A3B0-E15BE922F5CE}"/>
              </a:ext>
            </a:extLst>
          </p:cNvPr>
          <p:cNvSpPr>
            <a:spLocks noGrp="1"/>
          </p:cNvSpPr>
          <p:nvPr>
            <p:ph type="pic" sz="quarter" idx="215" hasCustomPrompt="1"/>
          </p:nvPr>
        </p:nvSpPr>
        <p:spPr>
          <a:xfrm>
            <a:off x="492783" y="1814513"/>
            <a:ext cx="8012588" cy="4562474"/>
          </a:xfrm>
          <a:custGeom>
            <a:avLst/>
            <a:gdLst>
              <a:gd name="connsiteX0" fmla="*/ 0 w 8012588"/>
              <a:gd name="connsiteY0" fmla="*/ 0 h 4562474"/>
              <a:gd name="connsiteX1" fmla="*/ 8012588 w 8012588"/>
              <a:gd name="connsiteY1" fmla="*/ 0 h 4562474"/>
              <a:gd name="connsiteX2" fmla="*/ 8012588 w 8012588"/>
              <a:gd name="connsiteY2" fmla="*/ 4562474 h 4562474"/>
              <a:gd name="connsiteX3" fmla="*/ 0 w 8012588"/>
              <a:gd name="connsiteY3" fmla="*/ 4562474 h 4562474"/>
            </a:gdLst>
            <a:ahLst/>
            <a:cxnLst>
              <a:cxn ang="0">
                <a:pos x="connsiteX0" y="connsiteY0"/>
              </a:cxn>
              <a:cxn ang="0">
                <a:pos x="connsiteX1" y="connsiteY1"/>
              </a:cxn>
              <a:cxn ang="0">
                <a:pos x="connsiteX2" y="connsiteY2"/>
              </a:cxn>
              <a:cxn ang="0">
                <a:pos x="connsiteX3" y="connsiteY3"/>
              </a:cxn>
            </a:cxnLst>
            <a:rect l="l" t="t" r="r" b="b"/>
            <a:pathLst>
              <a:path w="8012588" h="4562474">
                <a:moveTo>
                  <a:pt x="0" y="0"/>
                </a:moveTo>
                <a:lnTo>
                  <a:pt x="8012588" y="0"/>
                </a:lnTo>
                <a:lnTo>
                  <a:pt x="8012588" y="4562474"/>
                </a:lnTo>
                <a:lnTo>
                  <a:pt x="0" y="45624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89286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57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F2B0CD00-3C38-406C-BF57-769501C11D23}"/>
              </a:ext>
            </a:extLst>
          </p:cNvPr>
          <p:cNvSpPr>
            <a:spLocks noGrp="1"/>
          </p:cNvSpPr>
          <p:nvPr>
            <p:ph type="pic" sz="quarter" idx="215" hasCustomPrompt="1"/>
          </p:nvPr>
        </p:nvSpPr>
        <p:spPr>
          <a:xfrm>
            <a:off x="273050" y="1437595"/>
            <a:ext cx="6534830" cy="5434918"/>
          </a:xfrm>
          <a:custGeom>
            <a:avLst/>
            <a:gdLst>
              <a:gd name="connsiteX0" fmla="*/ 3249614 w 6534830"/>
              <a:gd name="connsiteY0" fmla="*/ 3317193 h 5434918"/>
              <a:gd name="connsiteX1" fmla="*/ 4310063 w 6534830"/>
              <a:gd name="connsiteY1" fmla="*/ 4376056 h 5434918"/>
              <a:gd name="connsiteX2" fmla="*/ 3249614 w 6534830"/>
              <a:gd name="connsiteY2" fmla="*/ 5434918 h 5434918"/>
              <a:gd name="connsiteX3" fmla="*/ 2187575 w 6534830"/>
              <a:gd name="connsiteY3" fmla="*/ 4376056 h 5434918"/>
              <a:gd name="connsiteX4" fmla="*/ 2159000 w 6534830"/>
              <a:gd name="connsiteY4" fmla="*/ 2215242 h 5434918"/>
              <a:gd name="connsiteX5" fmla="*/ 3219450 w 6534830"/>
              <a:gd name="connsiteY5" fmla="*/ 3274105 h 5434918"/>
              <a:gd name="connsiteX6" fmla="*/ 2159000 w 6534830"/>
              <a:gd name="connsiteY6" fmla="*/ 4332967 h 5434918"/>
              <a:gd name="connsiteX7" fmla="*/ 1098551 w 6534830"/>
              <a:gd name="connsiteY7" fmla="*/ 3274105 h 5434918"/>
              <a:gd name="connsiteX8" fmla="*/ 4369253 w 6534830"/>
              <a:gd name="connsiteY8" fmla="*/ 2203903 h 5434918"/>
              <a:gd name="connsiteX9" fmla="*/ 5429703 w 6534830"/>
              <a:gd name="connsiteY9" fmla="*/ 3262766 h 5434918"/>
              <a:gd name="connsiteX10" fmla="*/ 4369253 w 6534830"/>
              <a:gd name="connsiteY10" fmla="*/ 4321628 h 5434918"/>
              <a:gd name="connsiteX11" fmla="*/ 3308803 w 6534830"/>
              <a:gd name="connsiteY11" fmla="*/ 3262766 h 5434918"/>
              <a:gd name="connsiteX12" fmla="*/ 3248026 w 6534830"/>
              <a:gd name="connsiteY12" fmla="*/ 1121454 h 5434918"/>
              <a:gd name="connsiteX13" fmla="*/ 4308476 w 6534830"/>
              <a:gd name="connsiteY13" fmla="*/ 2180317 h 5434918"/>
              <a:gd name="connsiteX14" fmla="*/ 3248026 w 6534830"/>
              <a:gd name="connsiteY14" fmla="*/ 3239179 h 5434918"/>
              <a:gd name="connsiteX15" fmla="*/ 2185988 w 6534830"/>
              <a:gd name="connsiteY15" fmla="*/ 2180317 h 5434918"/>
              <a:gd name="connsiteX16" fmla="*/ 1062038 w 6534830"/>
              <a:gd name="connsiteY16" fmla="*/ 1121454 h 5434918"/>
              <a:gd name="connsiteX17" fmla="*/ 2122489 w 6534830"/>
              <a:gd name="connsiteY17" fmla="*/ 2180317 h 5434918"/>
              <a:gd name="connsiteX18" fmla="*/ 1062038 w 6534830"/>
              <a:gd name="connsiteY18" fmla="*/ 3239179 h 5434918"/>
              <a:gd name="connsiteX19" fmla="*/ 0 w 6534830"/>
              <a:gd name="connsiteY19" fmla="*/ 2180317 h 5434918"/>
              <a:gd name="connsiteX20" fmla="*/ 5472792 w 6534830"/>
              <a:gd name="connsiteY20" fmla="*/ 1116465 h 5434918"/>
              <a:gd name="connsiteX21" fmla="*/ 6534830 w 6534830"/>
              <a:gd name="connsiteY21" fmla="*/ 2175328 h 5434918"/>
              <a:gd name="connsiteX22" fmla="*/ 5472792 w 6534830"/>
              <a:gd name="connsiteY22" fmla="*/ 3234190 h 5434918"/>
              <a:gd name="connsiteX23" fmla="*/ 4412342 w 6534830"/>
              <a:gd name="connsiteY23" fmla="*/ 2175328 h 5434918"/>
              <a:gd name="connsiteX24" fmla="*/ 4340225 w 6534830"/>
              <a:gd name="connsiteY24" fmla="*/ 0 h 5434918"/>
              <a:gd name="connsiteX25" fmla="*/ 5400675 w 6534830"/>
              <a:gd name="connsiteY25" fmla="*/ 1058862 h 5434918"/>
              <a:gd name="connsiteX26" fmla="*/ 4340225 w 6534830"/>
              <a:gd name="connsiteY26" fmla="*/ 2117725 h 5434918"/>
              <a:gd name="connsiteX27" fmla="*/ 3279775 w 6534830"/>
              <a:gd name="connsiteY27" fmla="*/ 1058862 h 5434918"/>
              <a:gd name="connsiteX28" fmla="*/ 2144486 w 6534830"/>
              <a:gd name="connsiteY28" fmla="*/ 0 h 5434918"/>
              <a:gd name="connsiteX29" fmla="*/ 3204936 w 6534830"/>
              <a:gd name="connsiteY29" fmla="*/ 1058862 h 5434918"/>
              <a:gd name="connsiteX30" fmla="*/ 2144486 w 6534830"/>
              <a:gd name="connsiteY30" fmla="*/ 2117725 h 5434918"/>
              <a:gd name="connsiteX31" fmla="*/ 1084036 w 6534830"/>
              <a:gd name="connsiteY31" fmla="*/ 1058862 h 5434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534830" h="5434918">
                <a:moveTo>
                  <a:pt x="3249614" y="3317193"/>
                </a:moveTo>
                <a:lnTo>
                  <a:pt x="4310063" y="4376056"/>
                </a:lnTo>
                <a:lnTo>
                  <a:pt x="3249614" y="5434918"/>
                </a:lnTo>
                <a:lnTo>
                  <a:pt x="2187575" y="4376056"/>
                </a:lnTo>
                <a:close/>
                <a:moveTo>
                  <a:pt x="2159000" y="2215242"/>
                </a:moveTo>
                <a:lnTo>
                  <a:pt x="3219450" y="3274105"/>
                </a:lnTo>
                <a:lnTo>
                  <a:pt x="2159000" y="4332967"/>
                </a:lnTo>
                <a:lnTo>
                  <a:pt x="1098551" y="3274105"/>
                </a:lnTo>
                <a:close/>
                <a:moveTo>
                  <a:pt x="4369253" y="2203903"/>
                </a:moveTo>
                <a:lnTo>
                  <a:pt x="5429703" y="3262766"/>
                </a:lnTo>
                <a:lnTo>
                  <a:pt x="4369253" y="4321628"/>
                </a:lnTo>
                <a:lnTo>
                  <a:pt x="3308803" y="3262766"/>
                </a:lnTo>
                <a:close/>
                <a:moveTo>
                  <a:pt x="3248026" y="1121454"/>
                </a:moveTo>
                <a:lnTo>
                  <a:pt x="4308476" y="2180317"/>
                </a:lnTo>
                <a:lnTo>
                  <a:pt x="3248026" y="3239179"/>
                </a:lnTo>
                <a:lnTo>
                  <a:pt x="2185988" y="2180317"/>
                </a:lnTo>
                <a:close/>
                <a:moveTo>
                  <a:pt x="1062038" y="1121454"/>
                </a:moveTo>
                <a:lnTo>
                  <a:pt x="2122489" y="2180317"/>
                </a:lnTo>
                <a:lnTo>
                  <a:pt x="1062038" y="3239179"/>
                </a:lnTo>
                <a:lnTo>
                  <a:pt x="0" y="2180317"/>
                </a:lnTo>
                <a:close/>
                <a:moveTo>
                  <a:pt x="5472792" y="1116465"/>
                </a:moveTo>
                <a:lnTo>
                  <a:pt x="6534830" y="2175328"/>
                </a:lnTo>
                <a:lnTo>
                  <a:pt x="5472792" y="3234190"/>
                </a:lnTo>
                <a:lnTo>
                  <a:pt x="4412342" y="2175328"/>
                </a:lnTo>
                <a:close/>
                <a:moveTo>
                  <a:pt x="4340225" y="0"/>
                </a:moveTo>
                <a:lnTo>
                  <a:pt x="5400675" y="1058862"/>
                </a:lnTo>
                <a:lnTo>
                  <a:pt x="4340225" y="2117725"/>
                </a:lnTo>
                <a:lnTo>
                  <a:pt x="3279775" y="1058862"/>
                </a:lnTo>
                <a:close/>
                <a:moveTo>
                  <a:pt x="2144486" y="0"/>
                </a:moveTo>
                <a:lnTo>
                  <a:pt x="3204936" y="1058862"/>
                </a:lnTo>
                <a:lnTo>
                  <a:pt x="2144486" y="2117725"/>
                </a:lnTo>
                <a:lnTo>
                  <a:pt x="1084036" y="10588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461899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58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B87A9DF-DA5F-4FBF-8DAC-CB37364646B6}"/>
              </a:ext>
            </a:extLst>
          </p:cNvPr>
          <p:cNvSpPr>
            <a:spLocks noGrp="1"/>
          </p:cNvSpPr>
          <p:nvPr>
            <p:ph type="pic" sz="quarter" idx="215" hasCustomPrompt="1"/>
          </p:nvPr>
        </p:nvSpPr>
        <p:spPr>
          <a:xfrm>
            <a:off x="4543427" y="2033588"/>
            <a:ext cx="3276598" cy="4043362"/>
          </a:xfrm>
          <a:custGeom>
            <a:avLst/>
            <a:gdLst>
              <a:gd name="connsiteX0" fmla="*/ 0 w 3276598"/>
              <a:gd name="connsiteY0" fmla="*/ 0 h 4043362"/>
              <a:gd name="connsiteX1" fmla="*/ 3276598 w 3276598"/>
              <a:gd name="connsiteY1" fmla="*/ 0 h 4043362"/>
              <a:gd name="connsiteX2" fmla="*/ 3276598 w 3276598"/>
              <a:gd name="connsiteY2" fmla="*/ 4043362 h 4043362"/>
              <a:gd name="connsiteX3" fmla="*/ 0 w 3276598"/>
              <a:gd name="connsiteY3" fmla="*/ 4043362 h 4043362"/>
            </a:gdLst>
            <a:ahLst/>
            <a:cxnLst>
              <a:cxn ang="0">
                <a:pos x="connsiteX0" y="connsiteY0"/>
              </a:cxn>
              <a:cxn ang="0">
                <a:pos x="connsiteX1" y="connsiteY1"/>
              </a:cxn>
              <a:cxn ang="0">
                <a:pos x="connsiteX2" y="connsiteY2"/>
              </a:cxn>
              <a:cxn ang="0">
                <a:pos x="connsiteX3" y="connsiteY3"/>
              </a:cxn>
            </a:cxnLst>
            <a:rect l="l" t="t" r="r" b="b"/>
            <a:pathLst>
              <a:path w="3276598" h="4043362">
                <a:moveTo>
                  <a:pt x="0" y="0"/>
                </a:moveTo>
                <a:lnTo>
                  <a:pt x="3276598" y="0"/>
                </a:lnTo>
                <a:lnTo>
                  <a:pt x="3276598" y="4043362"/>
                </a:lnTo>
                <a:lnTo>
                  <a:pt x="0" y="40433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00788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6D29AEED-76D5-4E04-9F95-49E0238923DF}"/>
              </a:ext>
            </a:extLst>
          </p:cNvPr>
          <p:cNvSpPr>
            <a:spLocks noGrp="1"/>
          </p:cNvSpPr>
          <p:nvPr>
            <p:ph type="pic" sz="quarter" idx="207" hasCustomPrompt="1"/>
          </p:nvPr>
        </p:nvSpPr>
        <p:spPr>
          <a:xfrm>
            <a:off x="0" y="1765720"/>
            <a:ext cx="6096000" cy="1614487"/>
          </a:xfrm>
          <a:custGeom>
            <a:avLst/>
            <a:gdLst>
              <a:gd name="connsiteX0" fmla="*/ 0 w 6096000"/>
              <a:gd name="connsiteY0" fmla="*/ 0 h 1614487"/>
              <a:gd name="connsiteX1" fmla="*/ 6096000 w 6096000"/>
              <a:gd name="connsiteY1" fmla="*/ 0 h 1614487"/>
              <a:gd name="connsiteX2" fmla="*/ 6096000 w 6096000"/>
              <a:gd name="connsiteY2" fmla="*/ 1614487 h 1614487"/>
              <a:gd name="connsiteX3" fmla="*/ 0 w 6096000"/>
              <a:gd name="connsiteY3" fmla="*/ 1614487 h 1614487"/>
            </a:gdLst>
            <a:ahLst/>
            <a:cxnLst>
              <a:cxn ang="0">
                <a:pos x="connsiteX0" y="connsiteY0"/>
              </a:cxn>
              <a:cxn ang="0">
                <a:pos x="connsiteX1" y="connsiteY1"/>
              </a:cxn>
              <a:cxn ang="0">
                <a:pos x="connsiteX2" y="connsiteY2"/>
              </a:cxn>
              <a:cxn ang="0">
                <a:pos x="connsiteX3" y="connsiteY3"/>
              </a:cxn>
            </a:cxnLst>
            <a:rect l="l" t="t" r="r" b="b"/>
            <a:pathLst>
              <a:path w="6096000" h="1614487">
                <a:moveTo>
                  <a:pt x="0" y="0"/>
                </a:moveTo>
                <a:lnTo>
                  <a:pt x="6096000" y="0"/>
                </a:lnTo>
                <a:lnTo>
                  <a:pt x="6096000" y="1614487"/>
                </a:lnTo>
                <a:lnTo>
                  <a:pt x="0" y="161448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0CE9DEB-41B7-4D9B-A345-075539149B7B}"/>
              </a:ext>
            </a:extLst>
          </p:cNvPr>
          <p:cNvSpPr>
            <a:spLocks noGrp="1"/>
          </p:cNvSpPr>
          <p:nvPr>
            <p:ph type="pic" sz="quarter" idx="208" hasCustomPrompt="1"/>
          </p:nvPr>
        </p:nvSpPr>
        <p:spPr>
          <a:xfrm>
            <a:off x="4479235" y="3477795"/>
            <a:ext cx="3233530" cy="3280814"/>
          </a:xfrm>
          <a:custGeom>
            <a:avLst/>
            <a:gdLst>
              <a:gd name="connsiteX0" fmla="*/ 0 w 3233530"/>
              <a:gd name="connsiteY0" fmla="*/ 0 h 3280814"/>
              <a:gd name="connsiteX1" fmla="*/ 3233530 w 3233530"/>
              <a:gd name="connsiteY1" fmla="*/ 0 h 3280814"/>
              <a:gd name="connsiteX2" fmla="*/ 3233530 w 3233530"/>
              <a:gd name="connsiteY2" fmla="*/ 3280814 h 3280814"/>
              <a:gd name="connsiteX3" fmla="*/ 0 w 3233530"/>
              <a:gd name="connsiteY3" fmla="*/ 3280814 h 3280814"/>
            </a:gdLst>
            <a:ahLst/>
            <a:cxnLst>
              <a:cxn ang="0">
                <a:pos x="connsiteX0" y="connsiteY0"/>
              </a:cxn>
              <a:cxn ang="0">
                <a:pos x="connsiteX1" y="connsiteY1"/>
              </a:cxn>
              <a:cxn ang="0">
                <a:pos x="connsiteX2" y="connsiteY2"/>
              </a:cxn>
              <a:cxn ang="0">
                <a:pos x="connsiteX3" y="connsiteY3"/>
              </a:cxn>
            </a:cxnLst>
            <a:rect l="l" t="t" r="r" b="b"/>
            <a:pathLst>
              <a:path w="3233530" h="3280814">
                <a:moveTo>
                  <a:pt x="0" y="0"/>
                </a:moveTo>
                <a:lnTo>
                  <a:pt x="3233530" y="0"/>
                </a:lnTo>
                <a:lnTo>
                  <a:pt x="3233530" y="3280814"/>
                </a:lnTo>
                <a:lnTo>
                  <a:pt x="0" y="32808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14392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E306AD3-A68A-4FF8-9C2B-4532E7513BDE}"/>
              </a:ext>
            </a:extLst>
          </p:cNvPr>
          <p:cNvSpPr>
            <a:spLocks noGrp="1"/>
          </p:cNvSpPr>
          <p:nvPr>
            <p:ph type="pic" sz="quarter" idx="207" hasCustomPrompt="1"/>
          </p:nvPr>
        </p:nvSpPr>
        <p:spPr>
          <a:xfrm>
            <a:off x="1" y="2177143"/>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E6C6E6F-23F7-4E89-93B5-2C9BFA887992}"/>
              </a:ext>
            </a:extLst>
          </p:cNvPr>
          <p:cNvSpPr>
            <a:spLocks noGrp="1"/>
          </p:cNvSpPr>
          <p:nvPr>
            <p:ph type="pic" sz="quarter" idx="208" hasCustomPrompt="1"/>
          </p:nvPr>
        </p:nvSpPr>
        <p:spPr>
          <a:xfrm>
            <a:off x="9261482" y="4193367"/>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5479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1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2CC86633-0C85-468C-A8B6-155E6CFD8D8B}"/>
              </a:ext>
            </a:extLst>
          </p:cNvPr>
          <p:cNvSpPr>
            <a:spLocks noGrp="1"/>
          </p:cNvSpPr>
          <p:nvPr>
            <p:ph type="pic" sz="quarter" idx="207" hasCustomPrompt="1"/>
          </p:nvPr>
        </p:nvSpPr>
        <p:spPr>
          <a:xfrm>
            <a:off x="1496549" y="1780271"/>
            <a:ext cx="4786561" cy="4629474"/>
          </a:xfrm>
          <a:custGeom>
            <a:avLst/>
            <a:gdLst>
              <a:gd name="connsiteX0" fmla="*/ 560450 w 4786561"/>
              <a:gd name="connsiteY0" fmla="*/ 2387678 h 4629474"/>
              <a:gd name="connsiteX1" fmla="*/ 2040039 w 4786561"/>
              <a:gd name="connsiteY1" fmla="*/ 2387678 h 4629474"/>
              <a:gd name="connsiteX2" fmla="*/ 2600488 w 4786561"/>
              <a:gd name="connsiteY2" fmla="*/ 3508576 h 4629474"/>
              <a:gd name="connsiteX3" fmla="*/ 2040039 w 4786561"/>
              <a:gd name="connsiteY3" fmla="*/ 4629474 h 4629474"/>
              <a:gd name="connsiteX4" fmla="*/ 560450 w 4786561"/>
              <a:gd name="connsiteY4" fmla="*/ 4629474 h 4629474"/>
              <a:gd name="connsiteX5" fmla="*/ 0 w 4786561"/>
              <a:gd name="connsiteY5" fmla="*/ 3508576 h 4629474"/>
              <a:gd name="connsiteX6" fmla="*/ 2746523 w 4786561"/>
              <a:gd name="connsiteY6" fmla="*/ 1207091 h 4629474"/>
              <a:gd name="connsiteX7" fmla="*/ 4226112 w 4786561"/>
              <a:gd name="connsiteY7" fmla="*/ 1207091 h 4629474"/>
              <a:gd name="connsiteX8" fmla="*/ 4786561 w 4786561"/>
              <a:gd name="connsiteY8" fmla="*/ 2327989 h 4629474"/>
              <a:gd name="connsiteX9" fmla="*/ 4226112 w 4786561"/>
              <a:gd name="connsiteY9" fmla="*/ 3448887 h 4629474"/>
              <a:gd name="connsiteX10" fmla="*/ 2746523 w 4786561"/>
              <a:gd name="connsiteY10" fmla="*/ 3448887 h 4629474"/>
              <a:gd name="connsiteX11" fmla="*/ 2186073 w 4786561"/>
              <a:gd name="connsiteY11" fmla="*/ 2327989 h 4629474"/>
              <a:gd name="connsiteX12" fmla="*/ 560450 w 4786561"/>
              <a:gd name="connsiteY12" fmla="*/ 0 h 4629474"/>
              <a:gd name="connsiteX13" fmla="*/ 2040039 w 4786561"/>
              <a:gd name="connsiteY13" fmla="*/ 0 h 4629474"/>
              <a:gd name="connsiteX14" fmla="*/ 2600488 w 4786561"/>
              <a:gd name="connsiteY14" fmla="*/ 1120898 h 4629474"/>
              <a:gd name="connsiteX15" fmla="*/ 2040039 w 4786561"/>
              <a:gd name="connsiteY15" fmla="*/ 2241796 h 4629474"/>
              <a:gd name="connsiteX16" fmla="*/ 560450 w 4786561"/>
              <a:gd name="connsiteY16" fmla="*/ 2241796 h 4629474"/>
              <a:gd name="connsiteX17" fmla="*/ 0 w 4786561"/>
              <a:gd name="connsiteY17" fmla="*/ 1120898 h 462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6561" h="4629474">
                <a:moveTo>
                  <a:pt x="560450" y="2387678"/>
                </a:moveTo>
                <a:lnTo>
                  <a:pt x="2040039" y="2387678"/>
                </a:lnTo>
                <a:lnTo>
                  <a:pt x="2600488" y="3508576"/>
                </a:lnTo>
                <a:lnTo>
                  <a:pt x="2040039" y="4629474"/>
                </a:lnTo>
                <a:lnTo>
                  <a:pt x="560450" y="4629474"/>
                </a:lnTo>
                <a:lnTo>
                  <a:pt x="0" y="3508576"/>
                </a:lnTo>
                <a:close/>
                <a:moveTo>
                  <a:pt x="2746523" y="1207091"/>
                </a:moveTo>
                <a:lnTo>
                  <a:pt x="4226112" y="1207091"/>
                </a:lnTo>
                <a:lnTo>
                  <a:pt x="4786561" y="2327989"/>
                </a:lnTo>
                <a:lnTo>
                  <a:pt x="4226112" y="3448887"/>
                </a:lnTo>
                <a:lnTo>
                  <a:pt x="2746523" y="3448887"/>
                </a:lnTo>
                <a:lnTo>
                  <a:pt x="2186073" y="2327989"/>
                </a:lnTo>
                <a:close/>
                <a:moveTo>
                  <a:pt x="560450" y="0"/>
                </a:moveTo>
                <a:lnTo>
                  <a:pt x="2040039" y="0"/>
                </a:lnTo>
                <a:lnTo>
                  <a:pt x="2600488" y="1120898"/>
                </a:lnTo>
                <a:lnTo>
                  <a:pt x="2040039" y="2241796"/>
                </a:lnTo>
                <a:lnTo>
                  <a:pt x="560450" y="2241796"/>
                </a:lnTo>
                <a:lnTo>
                  <a:pt x="0" y="11208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9676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1">
              <a:lumMod val="90000"/>
              <a:lumOff val="1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1">
              <a:lumMod val="75000"/>
              <a:lumOff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66" r:id="rId7"/>
    <p:sldLayoutId id="2147484367" r:id="rId8"/>
    <p:sldLayoutId id="2147484368" r:id="rId9"/>
    <p:sldLayoutId id="2147484369" r:id="rId10"/>
    <p:sldLayoutId id="2147484375" r:id="rId11"/>
    <p:sldLayoutId id="2147484383" r:id="rId12"/>
    <p:sldLayoutId id="2147484384" r:id="rId13"/>
    <p:sldLayoutId id="2147484385" r:id="rId14"/>
    <p:sldLayoutId id="2147484386" r:id="rId15"/>
    <p:sldLayoutId id="2147484387" r:id="rId16"/>
    <p:sldLayoutId id="2147484388" r:id="rId17"/>
    <p:sldLayoutId id="2147484389" r:id="rId18"/>
    <p:sldLayoutId id="2147484390" r:id="rId19"/>
    <p:sldLayoutId id="2147484391" r:id="rId20"/>
    <p:sldLayoutId id="2147484392" r:id="rId21"/>
    <p:sldLayoutId id="2147484394" r:id="rId22"/>
    <p:sldLayoutId id="2147484395" r:id="rId23"/>
    <p:sldLayoutId id="2147484396" r:id="rId24"/>
    <p:sldLayoutId id="2147484397" r:id="rId25"/>
    <p:sldLayoutId id="2147484398" r:id="rId26"/>
    <p:sldLayoutId id="2147484399" r:id="rId27"/>
    <p:sldLayoutId id="2147484400" r:id="rId28"/>
    <p:sldLayoutId id="2147484401" r:id="rId29"/>
    <p:sldLayoutId id="2147484402" r:id="rId30"/>
    <p:sldLayoutId id="2147484403" r:id="rId31"/>
    <p:sldLayoutId id="2147484404" r:id="rId32"/>
    <p:sldLayoutId id="2147484405" r:id="rId33"/>
    <p:sldLayoutId id="2147484406" r:id="rId34"/>
    <p:sldLayoutId id="2147484407" r:id="rId35"/>
    <p:sldLayoutId id="2147484408" r:id="rId36"/>
    <p:sldLayoutId id="2147484409" r:id="rId37"/>
    <p:sldLayoutId id="2147484410" r:id="rId38"/>
    <p:sldLayoutId id="2147484411" r:id="rId39"/>
    <p:sldLayoutId id="2147484412" r:id="rId40"/>
    <p:sldLayoutId id="2147484413" r:id="rId41"/>
    <p:sldLayoutId id="2147484414" r:id="rId42"/>
    <p:sldLayoutId id="2147484415" r:id="rId43"/>
    <p:sldLayoutId id="2147484416" r:id="rId44"/>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433E44-44DD-4377-AC23-B07D5A6A49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18EE3-83FD-4818-AFBC-9D020A0A0F3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57EA7293-EA75-4375-8E39-61F6C52CC767}"/>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5" name="Group 4">
            <a:extLst>
              <a:ext uri="{FF2B5EF4-FFF2-40B4-BE49-F238E27FC236}">
                <a16:creationId xmlns:a16="http://schemas.microsoft.com/office/drawing/2014/main" id="{57EB4C09-965E-4A41-9EF7-0A6E57D304C2}"/>
              </a:ext>
            </a:extLst>
          </p:cNvPr>
          <p:cNvGrpSpPr/>
          <p:nvPr/>
        </p:nvGrpSpPr>
        <p:grpSpPr>
          <a:xfrm>
            <a:off x="868083" y="4401103"/>
            <a:ext cx="3041093" cy="1543313"/>
            <a:chOff x="462624" y="3458813"/>
            <a:chExt cx="3041093" cy="1543313"/>
          </a:xfrm>
        </p:grpSpPr>
        <p:sp>
          <p:nvSpPr>
            <p:cNvPr id="95" name="TextBox 94">
              <a:extLst>
                <a:ext uri="{FF2B5EF4-FFF2-40B4-BE49-F238E27FC236}">
                  <a16:creationId xmlns:a16="http://schemas.microsoft.com/office/drawing/2014/main" id="{C16BD72A-2295-4624-B396-BD0E1080759B}"/>
                </a:ext>
              </a:extLst>
            </p:cNvPr>
            <p:cNvSpPr txBox="1"/>
            <p:nvPr/>
          </p:nvSpPr>
          <p:spPr>
            <a:xfrm>
              <a:off x="956132" y="3458813"/>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nvGrpSpPr>
            <p:cNvPr id="38" name="Group 37">
              <a:extLst>
                <a:ext uri="{FF2B5EF4-FFF2-40B4-BE49-F238E27FC236}">
                  <a16:creationId xmlns:a16="http://schemas.microsoft.com/office/drawing/2014/main" id="{97F7B5DD-E110-4612-BBB2-AA2BD616F7E8}"/>
                </a:ext>
              </a:extLst>
            </p:cNvPr>
            <p:cNvGrpSpPr/>
            <p:nvPr/>
          </p:nvGrpSpPr>
          <p:grpSpPr>
            <a:xfrm>
              <a:off x="462624" y="4108101"/>
              <a:ext cx="3041093" cy="894025"/>
              <a:chOff x="1039804" y="5482738"/>
              <a:chExt cx="3041093" cy="894025"/>
            </a:xfrm>
          </p:grpSpPr>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2014538" y="6080301"/>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grpSp>
        <p:nvGrpSpPr>
          <p:cNvPr id="25" name="Group 24">
            <a:extLst>
              <a:ext uri="{FF2B5EF4-FFF2-40B4-BE49-F238E27FC236}">
                <a16:creationId xmlns:a16="http://schemas.microsoft.com/office/drawing/2014/main" id="{9A6D0AEB-A572-44A9-A69D-84C8B6A07600}"/>
              </a:ext>
            </a:extLst>
          </p:cNvPr>
          <p:cNvGrpSpPr/>
          <p:nvPr/>
        </p:nvGrpSpPr>
        <p:grpSpPr>
          <a:xfrm>
            <a:off x="4587733" y="4401103"/>
            <a:ext cx="3041093" cy="1543313"/>
            <a:chOff x="462624" y="3458813"/>
            <a:chExt cx="3041093" cy="1543313"/>
          </a:xfrm>
        </p:grpSpPr>
        <p:sp>
          <p:nvSpPr>
            <p:cNvPr id="27" name="TextBox 26">
              <a:extLst>
                <a:ext uri="{FF2B5EF4-FFF2-40B4-BE49-F238E27FC236}">
                  <a16:creationId xmlns:a16="http://schemas.microsoft.com/office/drawing/2014/main" id="{B64F8329-CFA0-4235-AA85-D84AD0F60CE0}"/>
                </a:ext>
              </a:extLst>
            </p:cNvPr>
            <p:cNvSpPr txBox="1"/>
            <p:nvPr/>
          </p:nvSpPr>
          <p:spPr>
            <a:xfrm>
              <a:off x="956132" y="3458813"/>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nvGrpSpPr>
            <p:cNvPr id="28" name="Group 27">
              <a:extLst>
                <a:ext uri="{FF2B5EF4-FFF2-40B4-BE49-F238E27FC236}">
                  <a16:creationId xmlns:a16="http://schemas.microsoft.com/office/drawing/2014/main" id="{967DF73C-FBB2-4A3D-91EA-7EB6412B4C3F}"/>
                </a:ext>
              </a:extLst>
            </p:cNvPr>
            <p:cNvGrpSpPr/>
            <p:nvPr/>
          </p:nvGrpSpPr>
          <p:grpSpPr>
            <a:xfrm>
              <a:off x="462624" y="4108101"/>
              <a:ext cx="3041093" cy="894025"/>
              <a:chOff x="1039804" y="5482738"/>
              <a:chExt cx="3041093" cy="894025"/>
            </a:xfrm>
          </p:grpSpPr>
          <p:sp>
            <p:nvSpPr>
              <p:cNvPr id="29" name="Rectangle 9">
                <a:extLst>
                  <a:ext uri="{FF2B5EF4-FFF2-40B4-BE49-F238E27FC236}">
                    <a16:creationId xmlns:a16="http://schemas.microsoft.com/office/drawing/2014/main" id="{68A23728-EA58-4297-94BF-37146E15E3B9}"/>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30" name="Group 29">
                <a:extLst>
                  <a:ext uri="{FF2B5EF4-FFF2-40B4-BE49-F238E27FC236}">
                    <a16:creationId xmlns:a16="http://schemas.microsoft.com/office/drawing/2014/main" id="{52EA3714-7C7E-4DA5-BC6F-8DAF23A01FA2}"/>
                  </a:ext>
                </a:extLst>
              </p:cNvPr>
              <p:cNvGrpSpPr/>
              <p:nvPr/>
            </p:nvGrpSpPr>
            <p:grpSpPr>
              <a:xfrm>
                <a:off x="2014538" y="6080301"/>
                <a:ext cx="1091624" cy="296462"/>
                <a:chOff x="1515100" y="5516154"/>
                <a:chExt cx="1324077" cy="359591"/>
              </a:xfrm>
            </p:grpSpPr>
            <p:sp>
              <p:nvSpPr>
                <p:cNvPr id="31" name="Rectangle 30">
                  <a:extLst>
                    <a:ext uri="{FF2B5EF4-FFF2-40B4-BE49-F238E27FC236}">
                      <a16:creationId xmlns:a16="http://schemas.microsoft.com/office/drawing/2014/main" id="{932AC8D1-781E-45CD-AA73-8C15BE34A4E5}"/>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32" name="Group 31">
                  <a:extLst>
                    <a:ext uri="{FF2B5EF4-FFF2-40B4-BE49-F238E27FC236}">
                      <a16:creationId xmlns:a16="http://schemas.microsoft.com/office/drawing/2014/main" id="{FBC62EEF-8FDC-4108-903A-EE3792779725}"/>
                    </a:ext>
                  </a:extLst>
                </p:cNvPr>
                <p:cNvGrpSpPr/>
                <p:nvPr/>
              </p:nvGrpSpPr>
              <p:grpSpPr>
                <a:xfrm>
                  <a:off x="1747552" y="5584029"/>
                  <a:ext cx="859172" cy="223840"/>
                  <a:chOff x="1871822" y="5616406"/>
                  <a:chExt cx="610631" cy="159087"/>
                </a:xfrm>
              </p:grpSpPr>
              <p:grpSp>
                <p:nvGrpSpPr>
                  <p:cNvPr id="33" name="Group 32">
                    <a:extLst>
                      <a:ext uri="{FF2B5EF4-FFF2-40B4-BE49-F238E27FC236}">
                        <a16:creationId xmlns:a16="http://schemas.microsoft.com/office/drawing/2014/main" id="{4BB78A44-2F78-4833-87DF-D36846954E4F}"/>
                      </a:ext>
                    </a:extLst>
                  </p:cNvPr>
                  <p:cNvGrpSpPr/>
                  <p:nvPr/>
                </p:nvGrpSpPr>
                <p:grpSpPr>
                  <a:xfrm>
                    <a:off x="1871822" y="5616406"/>
                    <a:ext cx="159086" cy="159087"/>
                    <a:chOff x="1324575" y="5760204"/>
                    <a:chExt cx="305861" cy="305861"/>
                  </a:xfrm>
                </p:grpSpPr>
                <p:sp>
                  <p:nvSpPr>
                    <p:cNvPr id="41" name="Oval 40">
                      <a:extLst>
                        <a:ext uri="{FF2B5EF4-FFF2-40B4-BE49-F238E27FC236}">
                          <a16:creationId xmlns:a16="http://schemas.microsoft.com/office/drawing/2014/main" id="{69FB9AC8-DD51-4150-AE86-9DC9E4BAE232}"/>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42" name="AutoShape 1">
                      <a:extLst>
                        <a:ext uri="{FF2B5EF4-FFF2-40B4-BE49-F238E27FC236}">
                          <a16:creationId xmlns:a16="http://schemas.microsoft.com/office/drawing/2014/main" id="{C7253F60-2B78-4466-B70C-9D2CA81AA7F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34" name="Group 33">
                    <a:extLst>
                      <a:ext uri="{FF2B5EF4-FFF2-40B4-BE49-F238E27FC236}">
                        <a16:creationId xmlns:a16="http://schemas.microsoft.com/office/drawing/2014/main" id="{1A19CBF2-237F-42E3-A4FB-851BA167568F}"/>
                      </a:ext>
                    </a:extLst>
                  </p:cNvPr>
                  <p:cNvGrpSpPr/>
                  <p:nvPr/>
                </p:nvGrpSpPr>
                <p:grpSpPr>
                  <a:xfrm>
                    <a:off x="2097594" y="5616406"/>
                    <a:ext cx="159086" cy="159087"/>
                    <a:chOff x="1684215" y="5760204"/>
                    <a:chExt cx="305861" cy="305861"/>
                  </a:xfrm>
                </p:grpSpPr>
                <p:sp>
                  <p:nvSpPr>
                    <p:cNvPr id="39" name="Oval 38">
                      <a:extLst>
                        <a:ext uri="{FF2B5EF4-FFF2-40B4-BE49-F238E27FC236}">
                          <a16:creationId xmlns:a16="http://schemas.microsoft.com/office/drawing/2014/main" id="{78A325E9-01F4-4BDB-9710-C22E15075912}"/>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40" name="AutoShape 21">
                      <a:extLst>
                        <a:ext uri="{FF2B5EF4-FFF2-40B4-BE49-F238E27FC236}">
                          <a16:creationId xmlns:a16="http://schemas.microsoft.com/office/drawing/2014/main" id="{281C50E8-789F-4FEB-ADBE-C2CEC706D2D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35" name="Group 34">
                    <a:extLst>
                      <a:ext uri="{FF2B5EF4-FFF2-40B4-BE49-F238E27FC236}">
                        <a16:creationId xmlns:a16="http://schemas.microsoft.com/office/drawing/2014/main" id="{951B08D9-8A1C-4645-86E0-04D478E370A5}"/>
                      </a:ext>
                    </a:extLst>
                  </p:cNvPr>
                  <p:cNvGrpSpPr/>
                  <p:nvPr/>
                </p:nvGrpSpPr>
                <p:grpSpPr>
                  <a:xfrm>
                    <a:off x="2323367" y="5616406"/>
                    <a:ext cx="159086" cy="159087"/>
                    <a:chOff x="2177216" y="5760204"/>
                    <a:chExt cx="305861" cy="305861"/>
                  </a:xfrm>
                </p:grpSpPr>
                <p:sp>
                  <p:nvSpPr>
                    <p:cNvPr id="36" name="Oval 35">
                      <a:extLst>
                        <a:ext uri="{FF2B5EF4-FFF2-40B4-BE49-F238E27FC236}">
                          <a16:creationId xmlns:a16="http://schemas.microsoft.com/office/drawing/2014/main" id="{AFA4B241-420D-4818-850E-207B9E582E26}"/>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37" name="AutoShape 18">
                      <a:extLst>
                        <a:ext uri="{FF2B5EF4-FFF2-40B4-BE49-F238E27FC236}">
                          <a16:creationId xmlns:a16="http://schemas.microsoft.com/office/drawing/2014/main" id="{CAD800D9-0039-4EC2-9D96-747F909F0F9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grpSp>
        <p:nvGrpSpPr>
          <p:cNvPr id="44" name="Group 43">
            <a:extLst>
              <a:ext uri="{FF2B5EF4-FFF2-40B4-BE49-F238E27FC236}">
                <a16:creationId xmlns:a16="http://schemas.microsoft.com/office/drawing/2014/main" id="{041D60D8-679E-4328-AFCB-7F8DFCDEB416}"/>
              </a:ext>
            </a:extLst>
          </p:cNvPr>
          <p:cNvGrpSpPr/>
          <p:nvPr/>
        </p:nvGrpSpPr>
        <p:grpSpPr>
          <a:xfrm>
            <a:off x="8282824" y="4401103"/>
            <a:ext cx="3041093" cy="1543313"/>
            <a:chOff x="462624" y="3458813"/>
            <a:chExt cx="3041093" cy="1543313"/>
          </a:xfrm>
        </p:grpSpPr>
        <p:sp>
          <p:nvSpPr>
            <p:cNvPr id="46" name="TextBox 45">
              <a:extLst>
                <a:ext uri="{FF2B5EF4-FFF2-40B4-BE49-F238E27FC236}">
                  <a16:creationId xmlns:a16="http://schemas.microsoft.com/office/drawing/2014/main" id="{ADACA2ED-0F35-4271-92C9-AFA63739BE92}"/>
                </a:ext>
              </a:extLst>
            </p:cNvPr>
            <p:cNvSpPr txBox="1"/>
            <p:nvPr/>
          </p:nvSpPr>
          <p:spPr>
            <a:xfrm>
              <a:off x="956132" y="3458813"/>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nvGrpSpPr>
            <p:cNvPr id="47" name="Group 46">
              <a:extLst>
                <a:ext uri="{FF2B5EF4-FFF2-40B4-BE49-F238E27FC236}">
                  <a16:creationId xmlns:a16="http://schemas.microsoft.com/office/drawing/2014/main" id="{66CDC102-35A2-46E0-9D16-478DA6F8AC62}"/>
                </a:ext>
              </a:extLst>
            </p:cNvPr>
            <p:cNvGrpSpPr/>
            <p:nvPr/>
          </p:nvGrpSpPr>
          <p:grpSpPr>
            <a:xfrm>
              <a:off x="462624" y="4108101"/>
              <a:ext cx="3041093" cy="894025"/>
              <a:chOff x="1039804" y="5482738"/>
              <a:chExt cx="3041093" cy="894025"/>
            </a:xfrm>
          </p:grpSpPr>
          <p:sp>
            <p:nvSpPr>
              <p:cNvPr id="48" name="Rectangle 9">
                <a:extLst>
                  <a:ext uri="{FF2B5EF4-FFF2-40B4-BE49-F238E27FC236}">
                    <a16:creationId xmlns:a16="http://schemas.microsoft.com/office/drawing/2014/main" id="{0EFFF4FF-6CFA-4DF2-9BA3-B58445695B85}"/>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49" name="Group 48">
                <a:extLst>
                  <a:ext uri="{FF2B5EF4-FFF2-40B4-BE49-F238E27FC236}">
                    <a16:creationId xmlns:a16="http://schemas.microsoft.com/office/drawing/2014/main" id="{C843D2AD-D686-4949-93FC-10CE0263E986}"/>
                  </a:ext>
                </a:extLst>
              </p:cNvPr>
              <p:cNvGrpSpPr/>
              <p:nvPr/>
            </p:nvGrpSpPr>
            <p:grpSpPr>
              <a:xfrm>
                <a:off x="2014538" y="6080301"/>
                <a:ext cx="1091624" cy="296462"/>
                <a:chOff x="1515100" y="5516154"/>
                <a:chExt cx="1324077" cy="359591"/>
              </a:xfrm>
            </p:grpSpPr>
            <p:sp>
              <p:nvSpPr>
                <p:cNvPr id="50" name="Rectangle 49">
                  <a:extLst>
                    <a:ext uri="{FF2B5EF4-FFF2-40B4-BE49-F238E27FC236}">
                      <a16:creationId xmlns:a16="http://schemas.microsoft.com/office/drawing/2014/main" id="{B4BC0539-5289-4A54-8D2E-5A88BDDC2BAA}"/>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51" name="Group 50">
                  <a:extLst>
                    <a:ext uri="{FF2B5EF4-FFF2-40B4-BE49-F238E27FC236}">
                      <a16:creationId xmlns:a16="http://schemas.microsoft.com/office/drawing/2014/main" id="{81676B68-A351-42A1-BBE0-F66EC5D0BCCA}"/>
                    </a:ext>
                  </a:extLst>
                </p:cNvPr>
                <p:cNvGrpSpPr/>
                <p:nvPr/>
              </p:nvGrpSpPr>
              <p:grpSpPr>
                <a:xfrm>
                  <a:off x="1747552" y="5584029"/>
                  <a:ext cx="859172" cy="223840"/>
                  <a:chOff x="1871822" y="5616406"/>
                  <a:chExt cx="610631" cy="159087"/>
                </a:xfrm>
              </p:grpSpPr>
              <p:grpSp>
                <p:nvGrpSpPr>
                  <p:cNvPr id="52" name="Group 51">
                    <a:extLst>
                      <a:ext uri="{FF2B5EF4-FFF2-40B4-BE49-F238E27FC236}">
                        <a16:creationId xmlns:a16="http://schemas.microsoft.com/office/drawing/2014/main" id="{90021357-F512-4A6D-B893-A05B8D267024}"/>
                      </a:ext>
                    </a:extLst>
                  </p:cNvPr>
                  <p:cNvGrpSpPr/>
                  <p:nvPr/>
                </p:nvGrpSpPr>
                <p:grpSpPr>
                  <a:xfrm>
                    <a:off x="1871822" y="5616406"/>
                    <a:ext cx="159086" cy="159087"/>
                    <a:chOff x="1324575" y="5760204"/>
                    <a:chExt cx="305861" cy="305861"/>
                  </a:xfrm>
                </p:grpSpPr>
                <p:sp>
                  <p:nvSpPr>
                    <p:cNvPr id="73" name="Oval 72">
                      <a:extLst>
                        <a:ext uri="{FF2B5EF4-FFF2-40B4-BE49-F238E27FC236}">
                          <a16:creationId xmlns:a16="http://schemas.microsoft.com/office/drawing/2014/main" id="{7711E86F-FB6D-457F-8BC9-5E6D550F47E5}"/>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74" name="AutoShape 1">
                      <a:extLst>
                        <a:ext uri="{FF2B5EF4-FFF2-40B4-BE49-F238E27FC236}">
                          <a16:creationId xmlns:a16="http://schemas.microsoft.com/office/drawing/2014/main" id="{99EB8127-B285-4667-AF90-93865D5869F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53" name="Group 52">
                    <a:extLst>
                      <a:ext uri="{FF2B5EF4-FFF2-40B4-BE49-F238E27FC236}">
                        <a16:creationId xmlns:a16="http://schemas.microsoft.com/office/drawing/2014/main" id="{AD270ACB-0217-440A-9C02-00F964850F28}"/>
                      </a:ext>
                    </a:extLst>
                  </p:cNvPr>
                  <p:cNvGrpSpPr/>
                  <p:nvPr/>
                </p:nvGrpSpPr>
                <p:grpSpPr>
                  <a:xfrm>
                    <a:off x="2097594" y="5616406"/>
                    <a:ext cx="159086" cy="159087"/>
                    <a:chOff x="1684215" y="5760204"/>
                    <a:chExt cx="305861" cy="305861"/>
                  </a:xfrm>
                </p:grpSpPr>
                <p:sp>
                  <p:nvSpPr>
                    <p:cNvPr id="71" name="Oval 70">
                      <a:extLst>
                        <a:ext uri="{FF2B5EF4-FFF2-40B4-BE49-F238E27FC236}">
                          <a16:creationId xmlns:a16="http://schemas.microsoft.com/office/drawing/2014/main" id="{DC362DDC-BFEF-48D6-910D-2811925C35BF}"/>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72" name="AutoShape 21">
                      <a:extLst>
                        <a:ext uri="{FF2B5EF4-FFF2-40B4-BE49-F238E27FC236}">
                          <a16:creationId xmlns:a16="http://schemas.microsoft.com/office/drawing/2014/main" id="{6E9A138C-FE75-4427-854C-0C81D89C3DF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54" name="Group 53">
                    <a:extLst>
                      <a:ext uri="{FF2B5EF4-FFF2-40B4-BE49-F238E27FC236}">
                        <a16:creationId xmlns:a16="http://schemas.microsoft.com/office/drawing/2014/main" id="{16E2C62B-95BA-44B9-B08B-9D29AFBF489E}"/>
                      </a:ext>
                    </a:extLst>
                  </p:cNvPr>
                  <p:cNvGrpSpPr/>
                  <p:nvPr/>
                </p:nvGrpSpPr>
                <p:grpSpPr>
                  <a:xfrm>
                    <a:off x="2323367" y="5616406"/>
                    <a:ext cx="159086" cy="159087"/>
                    <a:chOff x="2177216" y="5760204"/>
                    <a:chExt cx="305861" cy="305861"/>
                  </a:xfrm>
                </p:grpSpPr>
                <p:sp>
                  <p:nvSpPr>
                    <p:cNvPr id="55" name="Oval 54">
                      <a:extLst>
                        <a:ext uri="{FF2B5EF4-FFF2-40B4-BE49-F238E27FC236}">
                          <a16:creationId xmlns:a16="http://schemas.microsoft.com/office/drawing/2014/main" id="{FFFB9F61-3A49-4E62-83E3-A4AF6F7EF420}"/>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70" name="AutoShape 18">
                      <a:extLst>
                        <a:ext uri="{FF2B5EF4-FFF2-40B4-BE49-F238E27FC236}">
                          <a16:creationId xmlns:a16="http://schemas.microsoft.com/office/drawing/2014/main" id="{368CB924-9620-467A-B225-88578779A06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sp>
        <p:nvSpPr>
          <p:cNvPr id="75" name="Rectangle 74">
            <a:extLst>
              <a:ext uri="{FF2B5EF4-FFF2-40B4-BE49-F238E27FC236}">
                <a16:creationId xmlns:a16="http://schemas.microsoft.com/office/drawing/2014/main" id="{9069B2DE-5D5E-49BE-829E-902EB9D624D7}"/>
              </a:ext>
            </a:extLst>
          </p:cNvPr>
          <p:cNvSpPr/>
          <p:nvPr/>
        </p:nvSpPr>
        <p:spPr>
          <a:xfrm>
            <a:off x="3106198" y="1889497"/>
            <a:ext cx="584292" cy="478216"/>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80B89ACA-672B-45B4-8094-2B7A148ECAC0}"/>
              </a:ext>
            </a:extLst>
          </p:cNvPr>
          <p:cNvSpPr/>
          <p:nvPr/>
        </p:nvSpPr>
        <p:spPr>
          <a:xfrm>
            <a:off x="6825848" y="1889497"/>
            <a:ext cx="584292" cy="478216"/>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2F6B58CB-935E-4100-8D88-4C43AC0C4719}"/>
              </a:ext>
            </a:extLst>
          </p:cNvPr>
          <p:cNvSpPr/>
          <p:nvPr/>
        </p:nvSpPr>
        <p:spPr>
          <a:xfrm>
            <a:off x="10520939" y="1889497"/>
            <a:ext cx="584292" cy="478216"/>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D038FE6-BBBB-4920-A282-CC00505BEAA3}"/>
              </a:ext>
            </a:extLst>
          </p:cNvPr>
          <p:cNvSpPr txBox="1"/>
          <p:nvPr/>
        </p:nvSpPr>
        <p:spPr>
          <a:xfrm>
            <a:off x="3188992" y="1943939"/>
            <a:ext cx="418704"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01</a:t>
            </a:r>
          </a:p>
        </p:txBody>
      </p:sp>
      <p:sp>
        <p:nvSpPr>
          <p:cNvPr id="78" name="TextBox 77">
            <a:extLst>
              <a:ext uri="{FF2B5EF4-FFF2-40B4-BE49-F238E27FC236}">
                <a16:creationId xmlns:a16="http://schemas.microsoft.com/office/drawing/2014/main" id="{755ED4DF-34F2-47C0-9461-0BCE468061E2}"/>
              </a:ext>
            </a:extLst>
          </p:cNvPr>
          <p:cNvSpPr txBox="1"/>
          <p:nvPr/>
        </p:nvSpPr>
        <p:spPr>
          <a:xfrm>
            <a:off x="6908642" y="1943939"/>
            <a:ext cx="444352"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02</a:t>
            </a:r>
          </a:p>
        </p:txBody>
      </p:sp>
      <p:sp>
        <p:nvSpPr>
          <p:cNvPr id="79" name="TextBox 78">
            <a:extLst>
              <a:ext uri="{FF2B5EF4-FFF2-40B4-BE49-F238E27FC236}">
                <a16:creationId xmlns:a16="http://schemas.microsoft.com/office/drawing/2014/main" id="{7CEB5B3B-17C5-44AE-944D-60678DCBCE0D}"/>
              </a:ext>
            </a:extLst>
          </p:cNvPr>
          <p:cNvSpPr txBox="1"/>
          <p:nvPr/>
        </p:nvSpPr>
        <p:spPr>
          <a:xfrm>
            <a:off x="10590909" y="1943939"/>
            <a:ext cx="441146"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03</a:t>
            </a:r>
          </a:p>
        </p:txBody>
      </p:sp>
      <p:sp>
        <p:nvSpPr>
          <p:cNvPr id="6" name="Picture Placeholder 5">
            <a:extLst>
              <a:ext uri="{FF2B5EF4-FFF2-40B4-BE49-F238E27FC236}">
                <a16:creationId xmlns:a16="http://schemas.microsoft.com/office/drawing/2014/main" id="{1FAF1653-A7AD-45A9-8BEE-49ACE7FDC0D7}"/>
              </a:ext>
            </a:extLst>
          </p:cNvPr>
          <p:cNvSpPr>
            <a:spLocks noGrp="1"/>
          </p:cNvSpPr>
          <p:nvPr>
            <p:ph type="pic" sz="quarter" idx="215"/>
          </p:nvPr>
        </p:nvSpPr>
        <p:spPr/>
      </p:sp>
      <p:sp>
        <p:nvSpPr>
          <p:cNvPr id="8" name="Picture Placeholder 7">
            <a:extLst>
              <a:ext uri="{FF2B5EF4-FFF2-40B4-BE49-F238E27FC236}">
                <a16:creationId xmlns:a16="http://schemas.microsoft.com/office/drawing/2014/main" id="{4483AB39-5AA4-445A-84CF-B8DC0FE6A2F7}"/>
              </a:ext>
            </a:extLst>
          </p:cNvPr>
          <p:cNvSpPr>
            <a:spLocks noGrp="1"/>
          </p:cNvSpPr>
          <p:nvPr>
            <p:ph type="pic" sz="quarter" idx="216"/>
          </p:nvPr>
        </p:nvSpPr>
        <p:spPr/>
      </p:sp>
      <p:sp>
        <p:nvSpPr>
          <p:cNvPr id="10" name="Picture Placeholder 9">
            <a:extLst>
              <a:ext uri="{FF2B5EF4-FFF2-40B4-BE49-F238E27FC236}">
                <a16:creationId xmlns:a16="http://schemas.microsoft.com/office/drawing/2014/main" id="{063EF5AF-3B24-4196-ADA6-860D5FB77C64}"/>
              </a:ext>
            </a:extLst>
          </p:cNvPr>
          <p:cNvSpPr>
            <a:spLocks noGrp="1"/>
          </p:cNvSpPr>
          <p:nvPr>
            <p:ph type="pic" sz="quarter" idx="217"/>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 name="Group 1">
            <a:extLst>
              <a:ext uri="{FF2B5EF4-FFF2-40B4-BE49-F238E27FC236}">
                <a16:creationId xmlns:a16="http://schemas.microsoft.com/office/drawing/2014/main" id="{86E63807-63F0-4C9F-BD87-83A1A06AC383}"/>
              </a:ext>
            </a:extLst>
          </p:cNvPr>
          <p:cNvGrpSpPr/>
          <p:nvPr/>
        </p:nvGrpSpPr>
        <p:grpSpPr>
          <a:xfrm>
            <a:off x="20131" y="4863815"/>
            <a:ext cx="2397998" cy="1013123"/>
            <a:chOff x="943204" y="4449674"/>
            <a:chExt cx="2397998" cy="1013123"/>
          </a:xfrm>
        </p:grpSpPr>
        <p:sp>
          <p:nvSpPr>
            <p:cNvPr id="58" name="Rectangle 9">
              <a:extLst>
                <a:ext uri="{FF2B5EF4-FFF2-40B4-BE49-F238E27FC236}">
                  <a16:creationId xmlns:a16="http://schemas.microsoft.com/office/drawing/2014/main" id="{E5A8FBDE-4B37-4169-8CD5-0B0765F53EBD}"/>
                </a:ext>
              </a:extLst>
            </p:cNvPr>
            <p:cNvSpPr>
              <a:spLocks/>
            </p:cNvSpPr>
            <p:nvPr/>
          </p:nvSpPr>
          <p:spPr bwMode="auto">
            <a:xfrm>
              <a:off x="943204" y="5072284"/>
              <a:ext cx="239799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76" name="TextBox 75">
              <a:extLst>
                <a:ext uri="{FF2B5EF4-FFF2-40B4-BE49-F238E27FC236}">
                  <a16:creationId xmlns:a16="http://schemas.microsoft.com/office/drawing/2014/main" id="{7E8F4FDD-EA64-47D0-8B0D-581A11733FDE}"/>
                </a:ext>
              </a:extLst>
            </p:cNvPr>
            <p:cNvSpPr txBox="1"/>
            <p:nvPr/>
          </p:nvSpPr>
          <p:spPr>
            <a:xfrm>
              <a:off x="1115165"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grpSp>
        <p:nvGrpSpPr>
          <p:cNvPr id="3" name="Group 2">
            <a:extLst>
              <a:ext uri="{FF2B5EF4-FFF2-40B4-BE49-F238E27FC236}">
                <a16:creationId xmlns:a16="http://schemas.microsoft.com/office/drawing/2014/main" id="{3DCFA267-A4D8-4324-A2AF-D1B4BE131EC0}"/>
              </a:ext>
            </a:extLst>
          </p:cNvPr>
          <p:cNvGrpSpPr/>
          <p:nvPr/>
        </p:nvGrpSpPr>
        <p:grpSpPr>
          <a:xfrm>
            <a:off x="2636359" y="4863815"/>
            <a:ext cx="2202706" cy="1013123"/>
            <a:chOff x="3740895" y="4449674"/>
            <a:chExt cx="2202706" cy="1013123"/>
          </a:xfrm>
        </p:grpSpPr>
        <p:sp>
          <p:nvSpPr>
            <p:cNvPr id="62" name="Rectangle 9">
              <a:extLst>
                <a:ext uri="{FF2B5EF4-FFF2-40B4-BE49-F238E27FC236}">
                  <a16:creationId xmlns:a16="http://schemas.microsoft.com/office/drawing/2014/main" id="{03C2DAB1-B3CD-4F65-A6F7-B59B10179740}"/>
                </a:ext>
              </a:extLst>
            </p:cNvPr>
            <p:cNvSpPr>
              <a:spLocks/>
            </p:cNvSpPr>
            <p:nvPr/>
          </p:nvSpPr>
          <p:spPr bwMode="auto">
            <a:xfrm>
              <a:off x="3740895" y="5072284"/>
              <a:ext cx="2202706"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0" name="TextBox 89">
              <a:extLst>
                <a:ext uri="{FF2B5EF4-FFF2-40B4-BE49-F238E27FC236}">
                  <a16:creationId xmlns:a16="http://schemas.microsoft.com/office/drawing/2014/main" id="{92002DCB-DB7E-4ED0-956A-3A543372063B}"/>
                </a:ext>
              </a:extLst>
            </p:cNvPr>
            <p:cNvSpPr txBox="1"/>
            <p:nvPr/>
          </p:nvSpPr>
          <p:spPr>
            <a:xfrm>
              <a:off x="3815210" y="4449674"/>
              <a:ext cx="2054077" cy="553998"/>
            </a:xfrm>
            <a:prstGeom prst="rect">
              <a:avLst/>
            </a:prstGeom>
            <a:noFill/>
          </p:spPr>
          <p:txBody>
            <a:bodyPr wrap="square" rtlCol="0">
              <a:spAutoFit/>
            </a:bodyPr>
            <a:lstStyle/>
            <a:p>
              <a:pPr algn="ctr">
                <a:lnSpc>
                  <a:spcPts val="1800"/>
                </a:lnSpc>
              </a:pPr>
              <a:r>
                <a:rPr lang="en-US" sz="1200" b="1" dirty="0" err="1">
                  <a:solidFill>
                    <a:sysClr val="windowText" lastClr="000000"/>
                  </a:solidFill>
                  <a:latin typeface="Roboto Slab" pitchFamily="2" charset="0"/>
                  <a:ea typeface="Roboto Slab" pitchFamily="2" charset="0"/>
                  <a:cs typeface="Montserrat" charset="0"/>
                </a:rPr>
                <a:t>Exctv</a:t>
              </a:r>
              <a:r>
                <a:rPr lang="en-US" sz="1200" b="1" dirty="0">
                  <a:solidFill>
                    <a:sysClr val="windowText" lastClr="000000"/>
                  </a:solidFill>
                  <a:latin typeface="Roboto Slab" pitchFamily="2" charset="0"/>
                  <a:ea typeface="Roboto Slab" pitchFamily="2" charset="0"/>
                  <a:cs typeface="Montserrat" charset="0"/>
                </a:rPr>
                <a:t>. Director</a:t>
              </a:r>
            </a:p>
            <a:p>
              <a:pPr algn="ctr">
                <a:lnSpc>
                  <a:spcPts val="1800"/>
                </a:lnSpc>
              </a:pPr>
              <a:r>
                <a:rPr lang="en-US" b="1" dirty="0">
                  <a:latin typeface="Roboto Slab" pitchFamily="2" charset="0"/>
                  <a:ea typeface="Roboto Slab" pitchFamily="2" charset="0"/>
                  <a:cs typeface="Montserrat" charset="0"/>
                </a:rPr>
                <a:t>John </a:t>
              </a:r>
              <a:r>
                <a:rPr lang="en-US" b="1" dirty="0" err="1">
                  <a:latin typeface="Roboto Slab" pitchFamily="2" charset="0"/>
                  <a:ea typeface="Roboto Slab" pitchFamily="2" charset="0"/>
                  <a:cs typeface="Montserrat" charset="0"/>
                </a:rPr>
                <a:t>Dowan</a:t>
              </a:r>
              <a:endParaRPr lang="en-US" b="1" dirty="0">
                <a:latin typeface="Roboto Slab" pitchFamily="2" charset="0"/>
                <a:ea typeface="Roboto Slab" pitchFamily="2" charset="0"/>
                <a:cs typeface="Montserrat" charset="0"/>
              </a:endParaRPr>
            </a:p>
          </p:txBody>
        </p:sp>
      </p:grpSp>
      <p:grpSp>
        <p:nvGrpSpPr>
          <p:cNvPr id="4" name="Group 3">
            <a:extLst>
              <a:ext uri="{FF2B5EF4-FFF2-40B4-BE49-F238E27FC236}">
                <a16:creationId xmlns:a16="http://schemas.microsoft.com/office/drawing/2014/main" id="{354BBCBC-E9CB-47F5-A31C-DA82407DBE1E}"/>
              </a:ext>
            </a:extLst>
          </p:cNvPr>
          <p:cNvGrpSpPr/>
          <p:nvPr/>
        </p:nvGrpSpPr>
        <p:grpSpPr>
          <a:xfrm>
            <a:off x="5057295" y="4863815"/>
            <a:ext cx="2054078" cy="1013123"/>
            <a:chOff x="6322715" y="4449674"/>
            <a:chExt cx="2054078" cy="1013123"/>
          </a:xfrm>
        </p:grpSpPr>
        <p:sp>
          <p:nvSpPr>
            <p:cNvPr id="67" name="Rectangle 9">
              <a:extLst>
                <a:ext uri="{FF2B5EF4-FFF2-40B4-BE49-F238E27FC236}">
                  <a16:creationId xmlns:a16="http://schemas.microsoft.com/office/drawing/2014/main" id="{D3E980A3-F236-4CE2-AF07-CAD3554F3DAF}"/>
                </a:ext>
              </a:extLst>
            </p:cNvPr>
            <p:cNvSpPr>
              <a:spLocks/>
            </p:cNvSpPr>
            <p:nvPr/>
          </p:nvSpPr>
          <p:spPr bwMode="auto">
            <a:xfrm>
              <a:off x="6322715" y="5072284"/>
              <a:ext cx="205407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2" name="TextBox 91">
              <a:extLst>
                <a:ext uri="{FF2B5EF4-FFF2-40B4-BE49-F238E27FC236}">
                  <a16:creationId xmlns:a16="http://schemas.microsoft.com/office/drawing/2014/main" id="{90C6B4F6-6B45-4DD8-8C40-FF46B89A8B4D}"/>
                </a:ext>
              </a:extLst>
            </p:cNvPr>
            <p:cNvSpPr txBox="1"/>
            <p:nvPr/>
          </p:nvSpPr>
          <p:spPr>
            <a:xfrm>
              <a:off x="6322716"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Director</a:t>
              </a:r>
            </a:p>
            <a:p>
              <a:pPr algn="ctr">
                <a:lnSpc>
                  <a:spcPts val="1800"/>
                </a:lnSpc>
              </a:pPr>
              <a:r>
                <a:rPr lang="en-US" b="1" dirty="0" err="1">
                  <a:solidFill>
                    <a:sysClr val="windowText" lastClr="000000"/>
                  </a:solidFill>
                  <a:latin typeface="Roboto Slab" pitchFamily="2" charset="0"/>
                  <a:ea typeface="Roboto Slab" pitchFamily="2" charset="0"/>
                  <a:cs typeface="Montserrat" charset="0"/>
                </a:rPr>
                <a:t>Munni</a:t>
              </a:r>
              <a:r>
                <a:rPr lang="en-US" b="1" dirty="0">
                  <a:solidFill>
                    <a:sysClr val="windowText" lastClr="000000"/>
                  </a:solidFill>
                  <a:latin typeface="Roboto Slab" pitchFamily="2" charset="0"/>
                  <a:ea typeface="Roboto Slab" pitchFamily="2" charset="0"/>
                  <a:cs typeface="Montserrat" charset="0"/>
                </a:rPr>
                <a:t> Pinky</a:t>
              </a:r>
            </a:p>
          </p:txBody>
        </p:sp>
      </p:grpSp>
      <p:grpSp>
        <p:nvGrpSpPr>
          <p:cNvPr id="19" name="Group 18">
            <a:extLst>
              <a:ext uri="{FF2B5EF4-FFF2-40B4-BE49-F238E27FC236}">
                <a16:creationId xmlns:a16="http://schemas.microsoft.com/office/drawing/2014/main" id="{9DA60398-7D80-4C09-A3B6-E357E229E0B7}"/>
              </a:ext>
            </a:extLst>
          </p:cNvPr>
          <p:cNvGrpSpPr/>
          <p:nvPr/>
        </p:nvGrpSpPr>
        <p:grpSpPr>
          <a:xfrm>
            <a:off x="7329603" y="4863815"/>
            <a:ext cx="2397998" cy="1013123"/>
            <a:chOff x="943204" y="4449674"/>
            <a:chExt cx="2397998" cy="1013123"/>
          </a:xfrm>
        </p:grpSpPr>
        <p:sp>
          <p:nvSpPr>
            <p:cNvPr id="20" name="Rectangle 9">
              <a:extLst>
                <a:ext uri="{FF2B5EF4-FFF2-40B4-BE49-F238E27FC236}">
                  <a16:creationId xmlns:a16="http://schemas.microsoft.com/office/drawing/2014/main" id="{0285B25F-73BB-4DED-8164-5D9C345BB4A0}"/>
                </a:ext>
              </a:extLst>
            </p:cNvPr>
            <p:cNvSpPr>
              <a:spLocks/>
            </p:cNvSpPr>
            <p:nvPr/>
          </p:nvSpPr>
          <p:spPr bwMode="auto">
            <a:xfrm>
              <a:off x="943204" y="5072284"/>
              <a:ext cx="239799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22" name="TextBox 21">
              <a:extLst>
                <a:ext uri="{FF2B5EF4-FFF2-40B4-BE49-F238E27FC236}">
                  <a16:creationId xmlns:a16="http://schemas.microsoft.com/office/drawing/2014/main" id="{BB2A2413-947A-4A47-AF33-E3334E9489D2}"/>
                </a:ext>
              </a:extLst>
            </p:cNvPr>
            <p:cNvSpPr txBox="1"/>
            <p:nvPr/>
          </p:nvSpPr>
          <p:spPr>
            <a:xfrm>
              <a:off x="1115165"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grpSp>
        <p:nvGrpSpPr>
          <p:cNvPr id="24" name="Group 23">
            <a:extLst>
              <a:ext uri="{FF2B5EF4-FFF2-40B4-BE49-F238E27FC236}">
                <a16:creationId xmlns:a16="http://schemas.microsoft.com/office/drawing/2014/main" id="{838C7E33-920C-4F85-8C78-311604A01B23}"/>
              </a:ext>
            </a:extLst>
          </p:cNvPr>
          <p:cNvGrpSpPr/>
          <p:nvPr/>
        </p:nvGrpSpPr>
        <p:grpSpPr>
          <a:xfrm>
            <a:off x="9945830" y="4863815"/>
            <a:ext cx="2054078" cy="1013123"/>
            <a:chOff x="6322715" y="4449674"/>
            <a:chExt cx="2054078" cy="1013123"/>
          </a:xfrm>
        </p:grpSpPr>
        <p:sp>
          <p:nvSpPr>
            <p:cNvPr id="25" name="Rectangle 9">
              <a:extLst>
                <a:ext uri="{FF2B5EF4-FFF2-40B4-BE49-F238E27FC236}">
                  <a16:creationId xmlns:a16="http://schemas.microsoft.com/office/drawing/2014/main" id="{7631DB85-737D-4F52-AE08-A311C2FE0B3B}"/>
                </a:ext>
              </a:extLst>
            </p:cNvPr>
            <p:cNvSpPr>
              <a:spLocks/>
            </p:cNvSpPr>
            <p:nvPr/>
          </p:nvSpPr>
          <p:spPr bwMode="auto">
            <a:xfrm>
              <a:off x="6322715" y="5072284"/>
              <a:ext cx="205407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26" name="TextBox 25">
              <a:extLst>
                <a:ext uri="{FF2B5EF4-FFF2-40B4-BE49-F238E27FC236}">
                  <a16:creationId xmlns:a16="http://schemas.microsoft.com/office/drawing/2014/main" id="{85D07788-8920-4688-BAEA-DA69A59C10F6}"/>
                </a:ext>
              </a:extLst>
            </p:cNvPr>
            <p:cNvSpPr txBox="1"/>
            <p:nvPr/>
          </p:nvSpPr>
          <p:spPr>
            <a:xfrm>
              <a:off x="6322716"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Director</a:t>
              </a:r>
            </a:p>
            <a:p>
              <a:pPr algn="ctr">
                <a:lnSpc>
                  <a:spcPts val="1800"/>
                </a:lnSpc>
              </a:pPr>
              <a:r>
                <a:rPr lang="en-US" b="1" dirty="0" err="1">
                  <a:solidFill>
                    <a:sysClr val="windowText" lastClr="000000"/>
                  </a:solidFill>
                  <a:latin typeface="Roboto Slab" pitchFamily="2" charset="0"/>
                  <a:ea typeface="Roboto Slab" pitchFamily="2" charset="0"/>
                  <a:cs typeface="Montserrat" charset="0"/>
                </a:rPr>
                <a:t>Munni</a:t>
              </a:r>
              <a:r>
                <a:rPr lang="en-US" b="1" dirty="0">
                  <a:solidFill>
                    <a:sysClr val="windowText" lastClr="000000"/>
                  </a:solidFill>
                  <a:latin typeface="Roboto Slab" pitchFamily="2" charset="0"/>
                  <a:ea typeface="Roboto Slab" pitchFamily="2" charset="0"/>
                  <a:cs typeface="Montserrat" charset="0"/>
                </a:rPr>
                <a:t> Pinky</a:t>
              </a:r>
            </a:p>
          </p:txBody>
        </p:sp>
      </p:grpSp>
      <p:sp>
        <p:nvSpPr>
          <p:cNvPr id="6" name="Picture Placeholder 5">
            <a:extLst>
              <a:ext uri="{FF2B5EF4-FFF2-40B4-BE49-F238E27FC236}">
                <a16:creationId xmlns:a16="http://schemas.microsoft.com/office/drawing/2014/main" id="{4C8E6463-E334-47CA-99DD-589932BE2EDC}"/>
              </a:ext>
            </a:extLst>
          </p:cNvPr>
          <p:cNvSpPr>
            <a:spLocks noGrp="1"/>
          </p:cNvSpPr>
          <p:nvPr>
            <p:ph type="pic" sz="quarter" idx="215"/>
          </p:nvPr>
        </p:nvSpPr>
        <p:spPr/>
      </p:sp>
      <p:sp>
        <p:nvSpPr>
          <p:cNvPr id="8" name="Picture Placeholder 7">
            <a:extLst>
              <a:ext uri="{FF2B5EF4-FFF2-40B4-BE49-F238E27FC236}">
                <a16:creationId xmlns:a16="http://schemas.microsoft.com/office/drawing/2014/main" id="{F5C040A6-EE8A-4429-B3A7-FDD1FD92360D}"/>
              </a:ext>
            </a:extLst>
          </p:cNvPr>
          <p:cNvSpPr>
            <a:spLocks noGrp="1"/>
          </p:cNvSpPr>
          <p:nvPr>
            <p:ph type="pic" sz="quarter" idx="216"/>
          </p:nvPr>
        </p:nvSpPr>
        <p:spPr/>
      </p:sp>
      <p:sp>
        <p:nvSpPr>
          <p:cNvPr id="10" name="Picture Placeholder 9">
            <a:extLst>
              <a:ext uri="{FF2B5EF4-FFF2-40B4-BE49-F238E27FC236}">
                <a16:creationId xmlns:a16="http://schemas.microsoft.com/office/drawing/2014/main" id="{EA7D4D7D-FF94-41AC-AE99-D304C4E0EAB6}"/>
              </a:ext>
            </a:extLst>
          </p:cNvPr>
          <p:cNvSpPr>
            <a:spLocks noGrp="1"/>
          </p:cNvSpPr>
          <p:nvPr>
            <p:ph type="pic" sz="quarter" idx="217"/>
          </p:nvPr>
        </p:nvSpPr>
        <p:spPr/>
      </p:sp>
      <p:sp>
        <p:nvSpPr>
          <p:cNvPr id="12" name="Picture Placeholder 11">
            <a:extLst>
              <a:ext uri="{FF2B5EF4-FFF2-40B4-BE49-F238E27FC236}">
                <a16:creationId xmlns:a16="http://schemas.microsoft.com/office/drawing/2014/main" id="{C0E4032B-D45F-4F0F-A236-59783881E478}"/>
              </a:ext>
            </a:extLst>
          </p:cNvPr>
          <p:cNvSpPr>
            <a:spLocks noGrp="1"/>
          </p:cNvSpPr>
          <p:nvPr>
            <p:ph type="pic" sz="quarter" idx="218"/>
          </p:nvPr>
        </p:nvSpPr>
        <p:spPr/>
      </p:sp>
      <p:sp>
        <p:nvSpPr>
          <p:cNvPr id="14" name="Picture Placeholder 13">
            <a:extLst>
              <a:ext uri="{FF2B5EF4-FFF2-40B4-BE49-F238E27FC236}">
                <a16:creationId xmlns:a16="http://schemas.microsoft.com/office/drawing/2014/main" id="{B7F9A20A-38E5-4381-9110-852054A9E418}"/>
              </a:ext>
            </a:extLst>
          </p:cNvPr>
          <p:cNvSpPr>
            <a:spLocks noGrp="1"/>
          </p:cNvSpPr>
          <p:nvPr>
            <p:ph type="pic" sz="quarter" idx="219"/>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5" name="Rectangle 14">
            <a:extLst>
              <a:ext uri="{FF2B5EF4-FFF2-40B4-BE49-F238E27FC236}">
                <a16:creationId xmlns:a16="http://schemas.microsoft.com/office/drawing/2014/main" id="{2917D123-B0DD-46B6-87FB-B037DC85F7E3}"/>
              </a:ext>
            </a:extLst>
          </p:cNvPr>
          <p:cNvSpPr/>
          <p:nvPr/>
        </p:nvSpPr>
        <p:spPr>
          <a:xfrm>
            <a:off x="1988458" y="5756274"/>
            <a:ext cx="821508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5" name="Picture Placeholder 4">
            <a:extLst>
              <a:ext uri="{FF2B5EF4-FFF2-40B4-BE49-F238E27FC236}">
                <a16:creationId xmlns:a16="http://schemas.microsoft.com/office/drawing/2014/main" id="{5A988047-D3F2-42E7-A040-83E4D1D2EC37}"/>
              </a:ext>
            </a:extLst>
          </p:cNvPr>
          <p:cNvSpPr>
            <a:spLocks noGrp="1"/>
          </p:cNvSpPr>
          <p:nvPr>
            <p:ph type="pic" sz="quarter" idx="215"/>
          </p:nvPr>
        </p:nvSpPr>
        <p:spPr/>
      </p:sp>
      <p:sp>
        <p:nvSpPr>
          <p:cNvPr id="7" name="Picture Placeholder 6">
            <a:extLst>
              <a:ext uri="{FF2B5EF4-FFF2-40B4-BE49-F238E27FC236}">
                <a16:creationId xmlns:a16="http://schemas.microsoft.com/office/drawing/2014/main" id="{C4AAE581-611E-4773-BBA8-6D248C6A2DE4}"/>
              </a:ext>
            </a:extLst>
          </p:cNvPr>
          <p:cNvSpPr>
            <a:spLocks noGrp="1"/>
          </p:cNvSpPr>
          <p:nvPr>
            <p:ph type="pic" sz="quarter" idx="216"/>
          </p:nvPr>
        </p:nvSpPr>
        <p:spPr/>
      </p:sp>
      <p:sp>
        <p:nvSpPr>
          <p:cNvPr id="9" name="Picture Placeholder 8">
            <a:extLst>
              <a:ext uri="{FF2B5EF4-FFF2-40B4-BE49-F238E27FC236}">
                <a16:creationId xmlns:a16="http://schemas.microsoft.com/office/drawing/2014/main" id="{25709919-9BEC-44F5-9183-924EED87EC3C}"/>
              </a:ext>
            </a:extLst>
          </p:cNvPr>
          <p:cNvSpPr>
            <a:spLocks noGrp="1"/>
          </p:cNvSpPr>
          <p:nvPr>
            <p:ph type="pic" sz="quarter" idx="217"/>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6" name="Rectangle 15">
            <a:extLst>
              <a:ext uri="{FF2B5EF4-FFF2-40B4-BE49-F238E27FC236}">
                <a16:creationId xmlns:a16="http://schemas.microsoft.com/office/drawing/2014/main" id="{A7577D14-09F6-4B1D-9705-A4A93E46DCFC}"/>
              </a:ext>
            </a:extLst>
          </p:cNvPr>
          <p:cNvSpPr/>
          <p:nvPr/>
        </p:nvSpPr>
        <p:spPr>
          <a:xfrm>
            <a:off x="266986" y="4171618"/>
            <a:ext cx="1977000" cy="1861472"/>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electronic typesetting, remaining essentially unchanged.</a:t>
            </a:r>
          </a:p>
        </p:txBody>
      </p:sp>
      <p:sp>
        <p:nvSpPr>
          <p:cNvPr id="5" name="Picture Placeholder 4">
            <a:extLst>
              <a:ext uri="{FF2B5EF4-FFF2-40B4-BE49-F238E27FC236}">
                <a16:creationId xmlns:a16="http://schemas.microsoft.com/office/drawing/2014/main" id="{19D117D2-D8E4-4C54-ACA3-D0B7D3BFE338}"/>
              </a:ext>
            </a:extLst>
          </p:cNvPr>
          <p:cNvSpPr>
            <a:spLocks noGrp="1"/>
          </p:cNvSpPr>
          <p:nvPr>
            <p:ph type="pic" sz="quarter" idx="216"/>
          </p:nvPr>
        </p:nvSpPr>
        <p:spPr/>
      </p:sp>
      <p:sp>
        <p:nvSpPr>
          <p:cNvPr id="7" name="Picture Placeholder 6">
            <a:extLst>
              <a:ext uri="{FF2B5EF4-FFF2-40B4-BE49-F238E27FC236}">
                <a16:creationId xmlns:a16="http://schemas.microsoft.com/office/drawing/2014/main" id="{E17D57EB-25E7-482A-8294-5A42ED74792D}"/>
              </a:ext>
            </a:extLst>
          </p:cNvPr>
          <p:cNvSpPr>
            <a:spLocks noGrp="1"/>
          </p:cNvSpPr>
          <p:nvPr>
            <p:ph type="pic" sz="quarter" idx="215"/>
          </p:nvPr>
        </p:nvSpPr>
        <p:spPr/>
      </p:sp>
      <p:sp>
        <p:nvSpPr>
          <p:cNvPr id="9" name="Picture Placeholder 8">
            <a:extLst>
              <a:ext uri="{FF2B5EF4-FFF2-40B4-BE49-F238E27FC236}">
                <a16:creationId xmlns:a16="http://schemas.microsoft.com/office/drawing/2014/main" id="{49E746B8-F444-4F32-B696-853BFC49B1F7}"/>
              </a:ext>
            </a:extLst>
          </p:cNvPr>
          <p:cNvSpPr>
            <a:spLocks noGrp="1"/>
          </p:cNvSpPr>
          <p:nvPr>
            <p:ph type="pic" sz="quarter" idx="218"/>
          </p:nvPr>
        </p:nvSpPr>
        <p:spPr/>
      </p:sp>
      <p:sp>
        <p:nvSpPr>
          <p:cNvPr id="11" name="Picture Placeholder 10">
            <a:extLst>
              <a:ext uri="{FF2B5EF4-FFF2-40B4-BE49-F238E27FC236}">
                <a16:creationId xmlns:a16="http://schemas.microsoft.com/office/drawing/2014/main" id="{E650DC3B-A771-424D-950C-6C292AC38E66}"/>
              </a:ext>
            </a:extLst>
          </p:cNvPr>
          <p:cNvSpPr>
            <a:spLocks noGrp="1"/>
          </p:cNvSpPr>
          <p:nvPr>
            <p:ph type="pic" sz="quarter" idx="219"/>
          </p:nvPr>
        </p:nvSpPr>
        <p:spPr/>
      </p:sp>
      <p:sp>
        <p:nvSpPr>
          <p:cNvPr id="13" name="Picture Placeholder 12">
            <a:extLst>
              <a:ext uri="{FF2B5EF4-FFF2-40B4-BE49-F238E27FC236}">
                <a16:creationId xmlns:a16="http://schemas.microsoft.com/office/drawing/2014/main" id="{F4AF550E-1690-4541-A867-EE05F63EF1F1}"/>
              </a:ext>
            </a:extLst>
          </p:cNvPr>
          <p:cNvSpPr>
            <a:spLocks noGrp="1"/>
          </p:cNvSpPr>
          <p:nvPr>
            <p:ph type="pic" sz="quarter" idx="217"/>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1BF973B4-865F-4EFA-92BF-C34E5CF77256}"/>
              </a:ext>
            </a:extLst>
          </p:cNvPr>
          <p:cNvSpPr>
            <a:spLocks noGrp="1"/>
          </p:cNvSpPr>
          <p:nvPr>
            <p:ph type="pic" sz="quarter" idx="218"/>
          </p:nvPr>
        </p:nvSpPr>
        <p:spPr/>
      </p:sp>
      <p:sp>
        <p:nvSpPr>
          <p:cNvPr id="7" name="Picture Placeholder 6">
            <a:extLst>
              <a:ext uri="{FF2B5EF4-FFF2-40B4-BE49-F238E27FC236}">
                <a16:creationId xmlns:a16="http://schemas.microsoft.com/office/drawing/2014/main" id="{6460EE6D-8351-43B0-B55D-9B85BFC2E3B3}"/>
              </a:ext>
            </a:extLst>
          </p:cNvPr>
          <p:cNvSpPr>
            <a:spLocks noGrp="1"/>
          </p:cNvSpPr>
          <p:nvPr>
            <p:ph type="pic" sz="quarter" idx="215"/>
          </p:nvPr>
        </p:nvSpPr>
        <p:spPr/>
      </p:sp>
      <p:sp>
        <p:nvSpPr>
          <p:cNvPr id="9" name="Picture Placeholder 8">
            <a:extLst>
              <a:ext uri="{FF2B5EF4-FFF2-40B4-BE49-F238E27FC236}">
                <a16:creationId xmlns:a16="http://schemas.microsoft.com/office/drawing/2014/main" id="{2BDC3010-3303-4336-9FAD-28CCF7017E92}"/>
              </a:ext>
            </a:extLst>
          </p:cNvPr>
          <p:cNvSpPr>
            <a:spLocks noGrp="1"/>
          </p:cNvSpPr>
          <p:nvPr>
            <p:ph type="pic" sz="quarter" idx="216"/>
          </p:nvPr>
        </p:nvSpPr>
        <p:spPr/>
      </p:sp>
      <p:sp>
        <p:nvSpPr>
          <p:cNvPr id="11" name="Picture Placeholder 10">
            <a:extLst>
              <a:ext uri="{FF2B5EF4-FFF2-40B4-BE49-F238E27FC236}">
                <a16:creationId xmlns:a16="http://schemas.microsoft.com/office/drawing/2014/main" id="{FBB35E8B-310F-4CF9-AB6A-7C7A0ADE18D5}"/>
              </a:ext>
            </a:extLst>
          </p:cNvPr>
          <p:cNvSpPr>
            <a:spLocks noGrp="1"/>
          </p:cNvSpPr>
          <p:nvPr>
            <p:ph type="pic" sz="quarter" idx="217"/>
          </p:nvPr>
        </p:nvSpPr>
        <p:spPr/>
      </p:sp>
      <p:sp>
        <p:nvSpPr>
          <p:cNvPr id="13" name="Picture Placeholder 12">
            <a:extLst>
              <a:ext uri="{FF2B5EF4-FFF2-40B4-BE49-F238E27FC236}">
                <a16:creationId xmlns:a16="http://schemas.microsoft.com/office/drawing/2014/main" id="{DF24B092-5E6E-4D72-ABBE-F0BBFD6A878D}"/>
              </a:ext>
            </a:extLst>
          </p:cNvPr>
          <p:cNvSpPr>
            <a:spLocks noGrp="1"/>
          </p:cNvSpPr>
          <p:nvPr>
            <p:ph type="pic" sz="quarter" idx="219"/>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Freeform: Shape 96">
            <a:extLst>
              <a:ext uri="{FF2B5EF4-FFF2-40B4-BE49-F238E27FC236}">
                <a16:creationId xmlns:a16="http://schemas.microsoft.com/office/drawing/2014/main" id="{6B90A943-5B52-4C3B-B27D-B48D92971B12}"/>
              </a:ext>
            </a:extLst>
          </p:cNvPr>
          <p:cNvSpPr/>
          <p:nvPr/>
        </p:nvSpPr>
        <p:spPr>
          <a:xfrm>
            <a:off x="5053868" y="2347891"/>
            <a:ext cx="2084264" cy="3801603"/>
          </a:xfrm>
          <a:custGeom>
            <a:avLst/>
            <a:gdLst>
              <a:gd name="connsiteX0" fmla="*/ 1042132 w 2084264"/>
              <a:gd name="connsiteY0" fmla="*/ 0 h 3801603"/>
              <a:gd name="connsiteX1" fmla="*/ 2008304 w 2084264"/>
              <a:gd name="connsiteY1" fmla="*/ 856375 h 3801603"/>
              <a:gd name="connsiteX2" fmla="*/ 1970750 w 2084264"/>
              <a:gd name="connsiteY2" fmla="*/ 1089381 h 3801603"/>
              <a:gd name="connsiteX3" fmla="*/ 2060902 w 2084264"/>
              <a:gd name="connsiteY3" fmla="*/ 1089381 h 3801603"/>
              <a:gd name="connsiteX4" fmla="*/ 2084264 w 2084264"/>
              <a:gd name="connsiteY4" fmla="*/ 1089381 h 3801603"/>
              <a:gd name="connsiteX5" fmla="*/ 2084264 w 2084264"/>
              <a:gd name="connsiteY5" fmla="*/ 3801603 h 3801603"/>
              <a:gd name="connsiteX6" fmla="*/ 0 w 2084264"/>
              <a:gd name="connsiteY6" fmla="*/ 3801603 h 3801603"/>
              <a:gd name="connsiteX7" fmla="*/ 0 w 2084264"/>
              <a:gd name="connsiteY7" fmla="*/ 1089381 h 3801603"/>
              <a:gd name="connsiteX8" fmla="*/ 113515 w 2084264"/>
              <a:gd name="connsiteY8" fmla="*/ 1089381 h 3801603"/>
              <a:gd name="connsiteX9" fmla="*/ 79375 w 2084264"/>
              <a:gd name="connsiteY9" fmla="*/ 856375 h 3801603"/>
              <a:gd name="connsiteX10" fmla="*/ 1042132 w 2084264"/>
              <a:gd name="connsiteY10" fmla="*/ 0 h 3801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84264" h="3801603">
                <a:moveTo>
                  <a:pt x="1042132" y="0"/>
                </a:moveTo>
                <a:cubicBezTo>
                  <a:pt x="1574722" y="0"/>
                  <a:pt x="2008304" y="384309"/>
                  <a:pt x="2008304" y="856375"/>
                </a:cubicBezTo>
                <a:cubicBezTo>
                  <a:pt x="2008304" y="935052"/>
                  <a:pt x="1994648" y="1013730"/>
                  <a:pt x="1970750" y="1089381"/>
                </a:cubicBezTo>
                <a:cubicBezTo>
                  <a:pt x="2004890" y="1089381"/>
                  <a:pt x="2034763" y="1089381"/>
                  <a:pt x="2060902" y="1089381"/>
                </a:cubicBezTo>
                <a:lnTo>
                  <a:pt x="2084264" y="1089381"/>
                </a:lnTo>
                <a:lnTo>
                  <a:pt x="2084264" y="3801603"/>
                </a:lnTo>
                <a:lnTo>
                  <a:pt x="0" y="3801603"/>
                </a:lnTo>
                <a:lnTo>
                  <a:pt x="0" y="1089381"/>
                </a:lnTo>
                <a:lnTo>
                  <a:pt x="113515" y="1089381"/>
                </a:lnTo>
                <a:cubicBezTo>
                  <a:pt x="89617" y="1013730"/>
                  <a:pt x="79375" y="935052"/>
                  <a:pt x="79375" y="856375"/>
                </a:cubicBezTo>
                <a:cubicBezTo>
                  <a:pt x="79375" y="384309"/>
                  <a:pt x="509543" y="0"/>
                  <a:pt x="104213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31" name="Group 30">
            <a:extLst>
              <a:ext uri="{FF2B5EF4-FFF2-40B4-BE49-F238E27FC236}">
                <a16:creationId xmlns:a16="http://schemas.microsoft.com/office/drawing/2014/main" id="{37E462AB-47D1-4030-AEB9-47B3FCB285FC}"/>
              </a:ext>
            </a:extLst>
          </p:cNvPr>
          <p:cNvGrpSpPr/>
          <p:nvPr/>
        </p:nvGrpSpPr>
        <p:grpSpPr>
          <a:xfrm>
            <a:off x="739156" y="4447618"/>
            <a:ext cx="1697373" cy="834350"/>
            <a:chOff x="994003" y="2621084"/>
            <a:chExt cx="1697373" cy="834350"/>
          </a:xfrm>
        </p:grpSpPr>
        <p:sp>
          <p:nvSpPr>
            <p:cNvPr id="39" name="Rectangle 17">
              <a:extLst>
                <a:ext uri="{FF2B5EF4-FFF2-40B4-BE49-F238E27FC236}">
                  <a16:creationId xmlns:a16="http://schemas.microsoft.com/office/drawing/2014/main" id="{226BD952-92BD-4332-9220-79664D113CA0}"/>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0" name="TextBox 39">
              <a:extLst>
                <a:ext uri="{FF2B5EF4-FFF2-40B4-BE49-F238E27FC236}">
                  <a16:creationId xmlns:a16="http://schemas.microsoft.com/office/drawing/2014/main" id="{5B967FC0-0B62-47D0-881A-7E651ABE9591}"/>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4" name="Group 3">
            <a:extLst>
              <a:ext uri="{FF2B5EF4-FFF2-40B4-BE49-F238E27FC236}">
                <a16:creationId xmlns:a16="http://schemas.microsoft.com/office/drawing/2014/main" id="{56DA91A2-FEF4-45E9-A386-5C5701465832}"/>
              </a:ext>
            </a:extLst>
          </p:cNvPr>
          <p:cNvGrpSpPr/>
          <p:nvPr/>
        </p:nvGrpSpPr>
        <p:grpSpPr>
          <a:xfrm>
            <a:off x="1057755" y="3169469"/>
            <a:ext cx="1060174" cy="1060174"/>
            <a:chOff x="1322456" y="3735595"/>
            <a:chExt cx="1060174" cy="1060174"/>
          </a:xfrm>
          <a:solidFill>
            <a:schemeClr val="accent1">
              <a:lumMod val="75000"/>
              <a:lumOff val="25000"/>
            </a:schemeClr>
          </a:solidFill>
        </p:grpSpPr>
        <p:sp>
          <p:nvSpPr>
            <p:cNvPr id="30" name="Oval 29">
              <a:extLst>
                <a:ext uri="{FF2B5EF4-FFF2-40B4-BE49-F238E27FC236}">
                  <a16:creationId xmlns:a16="http://schemas.microsoft.com/office/drawing/2014/main" id="{74B4B5EF-F13B-4603-944B-FA124E8B705F}"/>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B536DF6-7365-49D8-9181-CA4E0917D22C}"/>
                </a:ext>
              </a:extLst>
            </p:cNvPr>
            <p:cNvSpPr txBox="1"/>
            <p:nvPr/>
          </p:nvSpPr>
          <p:spPr>
            <a:xfrm>
              <a:off x="1487700" y="4065627"/>
              <a:ext cx="729687"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2014</a:t>
              </a:r>
            </a:p>
          </p:txBody>
        </p:sp>
      </p:grpSp>
      <p:sp>
        <p:nvSpPr>
          <p:cNvPr id="9" name="Freeform 5">
            <a:extLst>
              <a:ext uri="{FF2B5EF4-FFF2-40B4-BE49-F238E27FC236}">
                <a16:creationId xmlns:a16="http://schemas.microsoft.com/office/drawing/2014/main" id="{02AAE9CC-C793-4F4D-ADFE-E0F9121EACE5}"/>
              </a:ext>
            </a:extLst>
          </p:cNvPr>
          <p:cNvSpPr>
            <a:spLocks/>
          </p:cNvSpPr>
          <p:nvPr/>
        </p:nvSpPr>
        <p:spPr bwMode="auto">
          <a:xfrm rot="10800000">
            <a:off x="9321611" y="2110152"/>
            <a:ext cx="2458105" cy="1322388"/>
          </a:xfrm>
          <a:custGeom>
            <a:avLst/>
            <a:gdLst>
              <a:gd name="T0" fmla="*/ 632 w 720"/>
              <a:gd name="T1" fmla="*/ 0 h 437"/>
              <a:gd name="T2" fmla="*/ 643 w 720"/>
              <a:gd name="T3" fmla="*/ 77 h 437"/>
              <a:gd name="T4" fmla="*/ 360 w 720"/>
              <a:gd name="T5" fmla="*/ 360 h 437"/>
              <a:gd name="T6" fmla="*/ 78 w 720"/>
              <a:gd name="T7" fmla="*/ 77 h 437"/>
              <a:gd name="T8" fmla="*/ 88 w 720"/>
              <a:gd name="T9" fmla="*/ 0 h 437"/>
              <a:gd name="T10" fmla="*/ 9 w 720"/>
              <a:gd name="T11" fmla="*/ 0 h 437"/>
              <a:gd name="T12" fmla="*/ 0 w 720"/>
              <a:gd name="T13" fmla="*/ 77 h 437"/>
              <a:gd name="T14" fmla="*/ 360 w 720"/>
              <a:gd name="T15" fmla="*/ 437 h 437"/>
              <a:gd name="T16" fmla="*/ 720 w 720"/>
              <a:gd name="T17" fmla="*/ 77 h 437"/>
              <a:gd name="T18" fmla="*/ 712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3" y="51"/>
                  <a:pt x="643" y="77"/>
                </a:cubicBezTo>
                <a:cubicBezTo>
                  <a:pt x="643" y="233"/>
                  <a:pt x="516" y="360"/>
                  <a:pt x="360" y="360"/>
                </a:cubicBezTo>
                <a:cubicBezTo>
                  <a:pt x="204" y="360"/>
                  <a:pt x="78" y="233"/>
                  <a:pt x="78" y="77"/>
                </a:cubicBezTo>
                <a:cubicBezTo>
                  <a:pt x="78" y="51"/>
                  <a:pt x="81" y="25"/>
                  <a:pt x="88" y="0"/>
                </a:cubicBezTo>
                <a:cubicBezTo>
                  <a:pt x="9" y="0"/>
                  <a:pt x="9" y="0"/>
                  <a:pt x="9" y="0"/>
                </a:cubicBezTo>
                <a:cubicBezTo>
                  <a:pt x="3" y="25"/>
                  <a:pt x="0" y="51"/>
                  <a:pt x="0" y="77"/>
                </a:cubicBezTo>
                <a:cubicBezTo>
                  <a:pt x="0" y="276"/>
                  <a:pt x="162" y="437"/>
                  <a:pt x="360" y="437"/>
                </a:cubicBezTo>
                <a:cubicBezTo>
                  <a:pt x="559" y="437"/>
                  <a:pt x="720" y="276"/>
                  <a:pt x="720" y="77"/>
                </a:cubicBezTo>
                <a:cubicBezTo>
                  <a:pt x="720" y="51"/>
                  <a:pt x="717" y="25"/>
                  <a:pt x="712" y="0"/>
                </a:cubicBezTo>
                <a:lnTo>
                  <a:pt x="632" y="0"/>
                </a:lnTo>
                <a:close/>
              </a:path>
            </a:pathLst>
          </a:custGeom>
          <a:solidFill>
            <a:schemeClr val="accent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61270A84-EE54-4410-AE4E-A3ABFED30D64}"/>
              </a:ext>
            </a:extLst>
          </p:cNvPr>
          <p:cNvSpPr>
            <a:spLocks/>
          </p:cNvSpPr>
          <p:nvPr/>
        </p:nvSpPr>
        <p:spPr bwMode="auto">
          <a:xfrm rot="10800000">
            <a:off x="4866948" y="2110152"/>
            <a:ext cx="2458105" cy="1322388"/>
          </a:xfrm>
          <a:custGeom>
            <a:avLst/>
            <a:gdLst>
              <a:gd name="T0" fmla="*/ 632 w 720"/>
              <a:gd name="T1" fmla="*/ 0 h 437"/>
              <a:gd name="T2" fmla="*/ 642 w 720"/>
              <a:gd name="T3" fmla="*/ 77 h 437"/>
              <a:gd name="T4" fmla="*/ 360 w 720"/>
              <a:gd name="T5" fmla="*/ 360 h 437"/>
              <a:gd name="T6" fmla="*/ 77 w 720"/>
              <a:gd name="T7" fmla="*/ 77 h 437"/>
              <a:gd name="T8" fmla="*/ 88 w 720"/>
              <a:gd name="T9" fmla="*/ 0 h 437"/>
              <a:gd name="T10" fmla="*/ 8 w 720"/>
              <a:gd name="T11" fmla="*/ 0 h 437"/>
              <a:gd name="T12" fmla="*/ 0 w 720"/>
              <a:gd name="T13" fmla="*/ 77 h 437"/>
              <a:gd name="T14" fmla="*/ 360 w 720"/>
              <a:gd name="T15" fmla="*/ 437 h 437"/>
              <a:gd name="T16" fmla="*/ 720 w 720"/>
              <a:gd name="T17" fmla="*/ 77 h 437"/>
              <a:gd name="T18" fmla="*/ 711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2" y="51"/>
                  <a:pt x="642" y="77"/>
                </a:cubicBezTo>
                <a:cubicBezTo>
                  <a:pt x="642" y="233"/>
                  <a:pt x="516" y="360"/>
                  <a:pt x="360" y="360"/>
                </a:cubicBezTo>
                <a:cubicBezTo>
                  <a:pt x="204" y="360"/>
                  <a:pt x="77" y="233"/>
                  <a:pt x="77" y="77"/>
                </a:cubicBezTo>
                <a:cubicBezTo>
                  <a:pt x="77" y="51"/>
                  <a:pt x="81" y="25"/>
                  <a:pt x="88" y="0"/>
                </a:cubicBezTo>
                <a:cubicBezTo>
                  <a:pt x="8" y="0"/>
                  <a:pt x="8" y="0"/>
                  <a:pt x="8" y="0"/>
                </a:cubicBezTo>
                <a:cubicBezTo>
                  <a:pt x="3" y="25"/>
                  <a:pt x="0" y="51"/>
                  <a:pt x="0" y="77"/>
                </a:cubicBezTo>
                <a:cubicBezTo>
                  <a:pt x="0" y="276"/>
                  <a:pt x="161" y="437"/>
                  <a:pt x="360" y="437"/>
                </a:cubicBezTo>
                <a:cubicBezTo>
                  <a:pt x="558" y="437"/>
                  <a:pt x="720" y="276"/>
                  <a:pt x="720" y="77"/>
                </a:cubicBezTo>
                <a:cubicBezTo>
                  <a:pt x="720" y="51"/>
                  <a:pt x="717" y="25"/>
                  <a:pt x="711" y="0"/>
                </a:cubicBezTo>
                <a:lnTo>
                  <a:pt x="632" y="0"/>
                </a:lnTo>
                <a:close/>
              </a:path>
            </a:pathLst>
          </a:custGeom>
          <a:solidFill>
            <a:schemeClr val="accent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
            <a:extLst>
              <a:ext uri="{FF2B5EF4-FFF2-40B4-BE49-F238E27FC236}">
                <a16:creationId xmlns:a16="http://schemas.microsoft.com/office/drawing/2014/main" id="{92B095B2-1C05-467F-8343-92E258EBB221}"/>
              </a:ext>
            </a:extLst>
          </p:cNvPr>
          <p:cNvSpPr>
            <a:spLocks/>
          </p:cNvSpPr>
          <p:nvPr/>
        </p:nvSpPr>
        <p:spPr bwMode="auto">
          <a:xfrm rot="10800000">
            <a:off x="7094280" y="2110151"/>
            <a:ext cx="2458105" cy="1322388"/>
          </a:xfrm>
          <a:custGeom>
            <a:avLst/>
            <a:gdLst>
              <a:gd name="T0" fmla="*/ 632 w 720"/>
              <a:gd name="T1" fmla="*/ 0 h 437"/>
              <a:gd name="T2" fmla="*/ 643 w 720"/>
              <a:gd name="T3" fmla="*/ 77 h 437"/>
              <a:gd name="T4" fmla="*/ 360 w 720"/>
              <a:gd name="T5" fmla="*/ 360 h 437"/>
              <a:gd name="T6" fmla="*/ 78 w 720"/>
              <a:gd name="T7" fmla="*/ 77 h 437"/>
              <a:gd name="T8" fmla="*/ 88 w 720"/>
              <a:gd name="T9" fmla="*/ 0 h 437"/>
              <a:gd name="T10" fmla="*/ 9 w 720"/>
              <a:gd name="T11" fmla="*/ 0 h 437"/>
              <a:gd name="T12" fmla="*/ 0 w 720"/>
              <a:gd name="T13" fmla="*/ 77 h 437"/>
              <a:gd name="T14" fmla="*/ 360 w 720"/>
              <a:gd name="T15" fmla="*/ 437 h 437"/>
              <a:gd name="T16" fmla="*/ 720 w 720"/>
              <a:gd name="T17" fmla="*/ 77 h 437"/>
              <a:gd name="T18" fmla="*/ 712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3" y="51"/>
                  <a:pt x="643" y="77"/>
                </a:cubicBezTo>
                <a:cubicBezTo>
                  <a:pt x="643" y="233"/>
                  <a:pt x="516" y="360"/>
                  <a:pt x="360" y="360"/>
                </a:cubicBezTo>
                <a:cubicBezTo>
                  <a:pt x="204" y="360"/>
                  <a:pt x="78" y="233"/>
                  <a:pt x="78" y="77"/>
                </a:cubicBezTo>
                <a:cubicBezTo>
                  <a:pt x="78" y="51"/>
                  <a:pt x="81" y="25"/>
                  <a:pt x="88" y="0"/>
                </a:cubicBezTo>
                <a:cubicBezTo>
                  <a:pt x="9" y="0"/>
                  <a:pt x="9" y="0"/>
                  <a:pt x="9" y="0"/>
                </a:cubicBezTo>
                <a:cubicBezTo>
                  <a:pt x="3" y="25"/>
                  <a:pt x="0" y="51"/>
                  <a:pt x="0" y="77"/>
                </a:cubicBezTo>
                <a:cubicBezTo>
                  <a:pt x="0" y="276"/>
                  <a:pt x="162" y="437"/>
                  <a:pt x="360" y="437"/>
                </a:cubicBezTo>
                <a:cubicBezTo>
                  <a:pt x="559" y="437"/>
                  <a:pt x="720" y="276"/>
                  <a:pt x="720" y="77"/>
                </a:cubicBezTo>
                <a:cubicBezTo>
                  <a:pt x="720" y="51"/>
                  <a:pt x="717" y="25"/>
                  <a:pt x="712" y="0"/>
                </a:cubicBezTo>
                <a:lnTo>
                  <a:pt x="632" y="0"/>
                </a:lnTo>
                <a:close/>
              </a:path>
            </a:pathLst>
          </a:custGeom>
          <a:solidFill>
            <a:schemeClr val="accent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
            <a:extLst>
              <a:ext uri="{FF2B5EF4-FFF2-40B4-BE49-F238E27FC236}">
                <a16:creationId xmlns:a16="http://schemas.microsoft.com/office/drawing/2014/main" id="{A2205946-D22B-4EC4-A89F-39BF3612A09C}"/>
              </a:ext>
            </a:extLst>
          </p:cNvPr>
          <p:cNvSpPr>
            <a:spLocks/>
          </p:cNvSpPr>
          <p:nvPr/>
        </p:nvSpPr>
        <p:spPr bwMode="auto">
          <a:xfrm rot="10800000">
            <a:off x="2639616" y="2110151"/>
            <a:ext cx="2458105" cy="1322388"/>
          </a:xfrm>
          <a:custGeom>
            <a:avLst/>
            <a:gdLst>
              <a:gd name="T0" fmla="*/ 632 w 720"/>
              <a:gd name="T1" fmla="*/ 0 h 437"/>
              <a:gd name="T2" fmla="*/ 643 w 720"/>
              <a:gd name="T3" fmla="*/ 77 h 437"/>
              <a:gd name="T4" fmla="*/ 360 w 720"/>
              <a:gd name="T5" fmla="*/ 360 h 437"/>
              <a:gd name="T6" fmla="*/ 78 w 720"/>
              <a:gd name="T7" fmla="*/ 77 h 437"/>
              <a:gd name="T8" fmla="*/ 88 w 720"/>
              <a:gd name="T9" fmla="*/ 0 h 437"/>
              <a:gd name="T10" fmla="*/ 9 w 720"/>
              <a:gd name="T11" fmla="*/ 0 h 437"/>
              <a:gd name="T12" fmla="*/ 0 w 720"/>
              <a:gd name="T13" fmla="*/ 77 h 437"/>
              <a:gd name="T14" fmla="*/ 360 w 720"/>
              <a:gd name="T15" fmla="*/ 437 h 437"/>
              <a:gd name="T16" fmla="*/ 720 w 720"/>
              <a:gd name="T17" fmla="*/ 77 h 437"/>
              <a:gd name="T18" fmla="*/ 712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3" y="51"/>
                  <a:pt x="643" y="77"/>
                </a:cubicBezTo>
                <a:cubicBezTo>
                  <a:pt x="643" y="233"/>
                  <a:pt x="516" y="360"/>
                  <a:pt x="360" y="360"/>
                </a:cubicBezTo>
                <a:cubicBezTo>
                  <a:pt x="204" y="360"/>
                  <a:pt x="78" y="233"/>
                  <a:pt x="78" y="77"/>
                </a:cubicBezTo>
                <a:cubicBezTo>
                  <a:pt x="78" y="51"/>
                  <a:pt x="81" y="25"/>
                  <a:pt x="88" y="0"/>
                </a:cubicBezTo>
                <a:cubicBezTo>
                  <a:pt x="9" y="0"/>
                  <a:pt x="9" y="0"/>
                  <a:pt x="9" y="0"/>
                </a:cubicBezTo>
                <a:cubicBezTo>
                  <a:pt x="3" y="25"/>
                  <a:pt x="0" y="51"/>
                  <a:pt x="0" y="77"/>
                </a:cubicBezTo>
                <a:cubicBezTo>
                  <a:pt x="0" y="276"/>
                  <a:pt x="162" y="437"/>
                  <a:pt x="360" y="437"/>
                </a:cubicBezTo>
                <a:cubicBezTo>
                  <a:pt x="559" y="437"/>
                  <a:pt x="720" y="276"/>
                  <a:pt x="720" y="77"/>
                </a:cubicBezTo>
                <a:cubicBezTo>
                  <a:pt x="720" y="51"/>
                  <a:pt x="717" y="25"/>
                  <a:pt x="712" y="0"/>
                </a:cubicBezTo>
                <a:lnTo>
                  <a:pt x="632" y="0"/>
                </a:lnTo>
                <a:close/>
              </a:path>
            </a:pathLst>
          </a:custGeom>
          <a:solidFill>
            <a:schemeClr val="accent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
            <a:extLst>
              <a:ext uri="{FF2B5EF4-FFF2-40B4-BE49-F238E27FC236}">
                <a16:creationId xmlns:a16="http://schemas.microsoft.com/office/drawing/2014/main" id="{0C6607DE-9414-4884-BFE0-10FA2B12609C}"/>
              </a:ext>
            </a:extLst>
          </p:cNvPr>
          <p:cNvSpPr>
            <a:spLocks/>
          </p:cNvSpPr>
          <p:nvPr/>
        </p:nvSpPr>
        <p:spPr bwMode="auto">
          <a:xfrm rot="10800000">
            <a:off x="412284" y="2110151"/>
            <a:ext cx="2458105" cy="1322388"/>
          </a:xfrm>
          <a:custGeom>
            <a:avLst/>
            <a:gdLst>
              <a:gd name="T0" fmla="*/ 632 w 720"/>
              <a:gd name="T1" fmla="*/ 0 h 437"/>
              <a:gd name="T2" fmla="*/ 643 w 720"/>
              <a:gd name="T3" fmla="*/ 77 h 437"/>
              <a:gd name="T4" fmla="*/ 360 w 720"/>
              <a:gd name="T5" fmla="*/ 360 h 437"/>
              <a:gd name="T6" fmla="*/ 78 w 720"/>
              <a:gd name="T7" fmla="*/ 77 h 437"/>
              <a:gd name="T8" fmla="*/ 88 w 720"/>
              <a:gd name="T9" fmla="*/ 0 h 437"/>
              <a:gd name="T10" fmla="*/ 9 w 720"/>
              <a:gd name="T11" fmla="*/ 0 h 437"/>
              <a:gd name="T12" fmla="*/ 0 w 720"/>
              <a:gd name="T13" fmla="*/ 77 h 437"/>
              <a:gd name="T14" fmla="*/ 360 w 720"/>
              <a:gd name="T15" fmla="*/ 437 h 437"/>
              <a:gd name="T16" fmla="*/ 720 w 720"/>
              <a:gd name="T17" fmla="*/ 77 h 437"/>
              <a:gd name="T18" fmla="*/ 712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3" y="51"/>
                  <a:pt x="643" y="77"/>
                </a:cubicBezTo>
                <a:cubicBezTo>
                  <a:pt x="643" y="233"/>
                  <a:pt x="516" y="360"/>
                  <a:pt x="360" y="360"/>
                </a:cubicBezTo>
                <a:cubicBezTo>
                  <a:pt x="204" y="360"/>
                  <a:pt x="78" y="233"/>
                  <a:pt x="78" y="77"/>
                </a:cubicBezTo>
                <a:cubicBezTo>
                  <a:pt x="78" y="51"/>
                  <a:pt x="81" y="25"/>
                  <a:pt x="88" y="0"/>
                </a:cubicBezTo>
                <a:cubicBezTo>
                  <a:pt x="9" y="0"/>
                  <a:pt x="9" y="0"/>
                  <a:pt x="9" y="0"/>
                </a:cubicBezTo>
                <a:cubicBezTo>
                  <a:pt x="3" y="25"/>
                  <a:pt x="0" y="51"/>
                  <a:pt x="0" y="77"/>
                </a:cubicBezTo>
                <a:cubicBezTo>
                  <a:pt x="0" y="276"/>
                  <a:pt x="162" y="437"/>
                  <a:pt x="360" y="437"/>
                </a:cubicBezTo>
                <a:cubicBezTo>
                  <a:pt x="559" y="437"/>
                  <a:pt x="720" y="276"/>
                  <a:pt x="720" y="77"/>
                </a:cubicBezTo>
                <a:cubicBezTo>
                  <a:pt x="720" y="51"/>
                  <a:pt x="717" y="25"/>
                  <a:pt x="712" y="0"/>
                </a:cubicBezTo>
                <a:lnTo>
                  <a:pt x="632" y="0"/>
                </a:lnTo>
                <a:close/>
              </a:path>
            </a:pathLst>
          </a:custGeom>
          <a:solidFill>
            <a:schemeClr val="accent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1" name="Group 60">
            <a:extLst>
              <a:ext uri="{FF2B5EF4-FFF2-40B4-BE49-F238E27FC236}">
                <a16:creationId xmlns:a16="http://schemas.microsoft.com/office/drawing/2014/main" id="{142E9533-B652-453B-A0E9-9E740D4AE242}"/>
              </a:ext>
            </a:extLst>
          </p:cNvPr>
          <p:cNvGrpSpPr/>
          <p:nvPr/>
        </p:nvGrpSpPr>
        <p:grpSpPr>
          <a:xfrm>
            <a:off x="2986069" y="4447618"/>
            <a:ext cx="1697373" cy="834350"/>
            <a:chOff x="994003" y="2621084"/>
            <a:chExt cx="1697373" cy="834350"/>
          </a:xfrm>
        </p:grpSpPr>
        <p:sp>
          <p:nvSpPr>
            <p:cNvPr id="65" name="Rectangle 17">
              <a:extLst>
                <a:ext uri="{FF2B5EF4-FFF2-40B4-BE49-F238E27FC236}">
                  <a16:creationId xmlns:a16="http://schemas.microsoft.com/office/drawing/2014/main" id="{1DCBB978-E091-4DB0-9384-3461A7E849ED}"/>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6" name="TextBox 65">
              <a:extLst>
                <a:ext uri="{FF2B5EF4-FFF2-40B4-BE49-F238E27FC236}">
                  <a16:creationId xmlns:a16="http://schemas.microsoft.com/office/drawing/2014/main" id="{6580F73C-20B2-44B5-9308-1323DD439A17}"/>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62" name="Group 61">
            <a:extLst>
              <a:ext uri="{FF2B5EF4-FFF2-40B4-BE49-F238E27FC236}">
                <a16:creationId xmlns:a16="http://schemas.microsoft.com/office/drawing/2014/main" id="{A41E86DE-276E-4274-9B21-59D413CAEEBA}"/>
              </a:ext>
            </a:extLst>
          </p:cNvPr>
          <p:cNvGrpSpPr/>
          <p:nvPr/>
        </p:nvGrpSpPr>
        <p:grpSpPr>
          <a:xfrm>
            <a:off x="3304668" y="3169469"/>
            <a:ext cx="1060174" cy="1060174"/>
            <a:chOff x="1322456" y="3735595"/>
            <a:chExt cx="1060174" cy="1060174"/>
          </a:xfrm>
          <a:solidFill>
            <a:schemeClr val="accent1">
              <a:lumMod val="75000"/>
              <a:lumOff val="25000"/>
            </a:schemeClr>
          </a:solidFill>
        </p:grpSpPr>
        <p:sp>
          <p:nvSpPr>
            <p:cNvPr id="63" name="Oval 62">
              <a:extLst>
                <a:ext uri="{FF2B5EF4-FFF2-40B4-BE49-F238E27FC236}">
                  <a16:creationId xmlns:a16="http://schemas.microsoft.com/office/drawing/2014/main" id="{EB7365D8-10EB-4FBA-A501-BD15821CA4FB}"/>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05E40569-D27E-4E1C-97A8-0A6AD4056AC8}"/>
                </a:ext>
              </a:extLst>
            </p:cNvPr>
            <p:cNvSpPr txBox="1"/>
            <p:nvPr/>
          </p:nvSpPr>
          <p:spPr>
            <a:xfrm>
              <a:off x="1487700" y="4065627"/>
              <a:ext cx="721672"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2015</a:t>
              </a:r>
            </a:p>
          </p:txBody>
        </p:sp>
      </p:grpSp>
      <p:grpSp>
        <p:nvGrpSpPr>
          <p:cNvPr id="68" name="Group 67">
            <a:extLst>
              <a:ext uri="{FF2B5EF4-FFF2-40B4-BE49-F238E27FC236}">
                <a16:creationId xmlns:a16="http://schemas.microsoft.com/office/drawing/2014/main" id="{4F0F7F70-7A2C-452C-944A-1E1A9CF79D8E}"/>
              </a:ext>
            </a:extLst>
          </p:cNvPr>
          <p:cNvGrpSpPr/>
          <p:nvPr/>
        </p:nvGrpSpPr>
        <p:grpSpPr>
          <a:xfrm>
            <a:off x="5271287" y="4447618"/>
            <a:ext cx="1697373" cy="834350"/>
            <a:chOff x="994003" y="2621084"/>
            <a:chExt cx="1697373" cy="834350"/>
          </a:xfrm>
        </p:grpSpPr>
        <p:sp>
          <p:nvSpPr>
            <p:cNvPr id="72" name="Rectangle 17">
              <a:extLst>
                <a:ext uri="{FF2B5EF4-FFF2-40B4-BE49-F238E27FC236}">
                  <a16:creationId xmlns:a16="http://schemas.microsoft.com/office/drawing/2014/main" id="{5C5B4E5C-0F3E-42A6-A69C-E8B28A4BC1F2}"/>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3" name="TextBox 72">
              <a:extLst>
                <a:ext uri="{FF2B5EF4-FFF2-40B4-BE49-F238E27FC236}">
                  <a16:creationId xmlns:a16="http://schemas.microsoft.com/office/drawing/2014/main" id="{E07F2807-260A-467A-9351-A15E6D948A4A}"/>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69" name="Group 68">
            <a:extLst>
              <a:ext uri="{FF2B5EF4-FFF2-40B4-BE49-F238E27FC236}">
                <a16:creationId xmlns:a16="http://schemas.microsoft.com/office/drawing/2014/main" id="{F57C2563-26DF-4B54-A4AD-E794DAF6DCC4}"/>
              </a:ext>
            </a:extLst>
          </p:cNvPr>
          <p:cNvGrpSpPr/>
          <p:nvPr/>
        </p:nvGrpSpPr>
        <p:grpSpPr>
          <a:xfrm>
            <a:off x="5589886" y="3169469"/>
            <a:ext cx="1060174" cy="1060174"/>
            <a:chOff x="1322456" y="3735595"/>
            <a:chExt cx="1060174" cy="1060174"/>
          </a:xfrm>
          <a:solidFill>
            <a:schemeClr val="accent1">
              <a:lumMod val="75000"/>
              <a:lumOff val="25000"/>
            </a:schemeClr>
          </a:solidFill>
        </p:grpSpPr>
        <p:sp>
          <p:nvSpPr>
            <p:cNvPr id="70" name="Oval 69">
              <a:extLst>
                <a:ext uri="{FF2B5EF4-FFF2-40B4-BE49-F238E27FC236}">
                  <a16:creationId xmlns:a16="http://schemas.microsoft.com/office/drawing/2014/main" id="{28B8FDB6-D9DA-4582-A917-A5F11DDF86AF}"/>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0F44C045-B6B0-48BC-AF23-1F33365A7F25}"/>
                </a:ext>
              </a:extLst>
            </p:cNvPr>
            <p:cNvSpPr txBox="1"/>
            <p:nvPr/>
          </p:nvSpPr>
          <p:spPr>
            <a:xfrm>
              <a:off x="1487700" y="4065627"/>
              <a:ext cx="728084"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2016</a:t>
              </a:r>
            </a:p>
          </p:txBody>
        </p:sp>
      </p:grpSp>
      <p:grpSp>
        <p:nvGrpSpPr>
          <p:cNvPr id="75" name="Group 74">
            <a:extLst>
              <a:ext uri="{FF2B5EF4-FFF2-40B4-BE49-F238E27FC236}">
                <a16:creationId xmlns:a16="http://schemas.microsoft.com/office/drawing/2014/main" id="{14A75717-0213-4215-AA1E-B332A4044B7D}"/>
              </a:ext>
            </a:extLst>
          </p:cNvPr>
          <p:cNvGrpSpPr/>
          <p:nvPr/>
        </p:nvGrpSpPr>
        <p:grpSpPr>
          <a:xfrm>
            <a:off x="7464707" y="4447618"/>
            <a:ext cx="1697373" cy="834350"/>
            <a:chOff x="994003" y="2621084"/>
            <a:chExt cx="1697373" cy="834350"/>
          </a:xfrm>
        </p:grpSpPr>
        <p:sp>
          <p:nvSpPr>
            <p:cNvPr id="79" name="Rectangle 17">
              <a:extLst>
                <a:ext uri="{FF2B5EF4-FFF2-40B4-BE49-F238E27FC236}">
                  <a16:creationId xmlns:a16="http://schemas.microsoft.com/office/drawing/2014/main" id="{557B124F-8BC3-4FF1-9018-0839DFF4EFF3}"/>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80" name="TextBox 79">
              <a:extLst>
                <a:ext uri="{FF2B5EF4-FFF2-40B4-BE49-F238E27FC236}">
                  <a16:creationId xmlns:a16="http://schemas.microsoft.com/office/drawing/2014/main" id="{0C6B49D7-850C-4319-A7D1-111CAF64B578}"/>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76" name="Group 75">
            <a:extLst>
              <a:ext uri="{FF2B5EF4-FFF2-40B4-BE49-F238E27FC236}">
                <a16:creationId xmlns:a16="http://schemas.microsoft.com/office/drawing/2014/main" id="{FD352E36-7DD3-43A5-B750-6022FFEFCBA5}"/>
              </a:ext>
            </a:extLst>
          </p:cNvPr>
          <p:cNvGrpSpPr/>
          <p:nvPr/>
        </p:nvGrpSpPr>
        <p:grpSpPr>
          <a:xfrm>
            <a:off x="7783306" y="3169469"/>
            <a:ext cx="1060174" cy="1060174"/>
            <a:chOff x="1322456" y="3735595"/>
            <a:chExt cx="1060174" cy="1060174"/>
          </a:xfrm>
          <a:solidFill>
            <a:schemeClr val="accent1">
              <a:lumMod val="75000"/>
              <a:lumOff val="25000"/>
            </a:schemeClr>
          </a:solidFill>
        </p:grpSpPr>
        <p:sp>
          <p:nvSpPr>
            <p:cNvPr id="77" name="Oval 76">
              <a:extLst>
                <a:ext uri="{FF2B5EF4-FFF2-40B4-BE49-F238E27FC236}">
                  <a16:creationId xmlns:a16="http://schemas.microsoft.com/office/drawing/2014/main" id="{5CA6379C-1A68-4C91-979A-5C7760D66D5D}"/>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18B13796-953C-45E3-8A93-82F349C61E90}"/>
                </a:ext>
              </a:extLst>
            </p:cNvPr>
            <p:cNvSpPr txBox="1"/>
            <p:nvPr/>
          </p:nvSpPr>
          <p:spPr>
            <a:xfrm>
              <a:off x="1487700" y="4065627"/>
              <a:ext cx="723275"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2017</a:t>
              </a:r>
            </a:p>
          </p:txBody>
        </p:sp>
      </p:grpSp>
      <p:grpSp>
        <p:nvGrpSpPr>
          <p:cNvPr id="82" name="Group 81">
            <a:extLst>
              <a:ext uri="{FF2B5EF4-FFF2-40B4-BE49-F238E27FC236}">
                <a16:creationId xmlns:a16="http://schemas.microsoft.com/office/drawing/2014/main" id="{B4338F36-AFFA-473C-B0CB-E7CC81523E7E}"/>
              </a:ext>
            </a:extLst>
          </p:cNvPr>
          <p:cNvGrpSpPr/>
          <p:nvPr/>
        </p:nvGrpSpPr>
        <p:grpSpPr>
          <a:xfrm>
            <a:off x="9701976" y="4447618"/>
            <a:ext cx="1697373" cy="834350"/>
            <a:chOff x="994003" y="2621084"/>
            <a:chExt cx="1697373" cy="834350"/>
          </a:xfrm>
        </p:grpSpPr>
        <p:sp>
          <p:nvSpPr>
            <p:cNvPr id="86" name="Rectangle 17">
              <a:extLst>
                <a:ext uri="{FF2B5EF4-FFF2-40B4-BE49-F238E27FC236}">
                  <a16:creationId xmlns:a16="http://schemas.microsoft.com/office/drawing/2014/main" id="{7FAA5FBC-3094-44D3-B73B-58B40E5D908D}"/>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87" name="TextBox 86">
              <a:extLst>
                <a:ext uri="{FF2B5EF4-FFF2-40B4-BE49-F238E27FC236}">
                  <a16:creationId xmlns:a16="http://schemas.microsoft.com/office/drawing/2014/main" id="{C3AF13C4-50E4-4AD3-B904-39F08427BF47}"/>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83" name="Group 82">
            <a:extLst>
              <a:ext uri="{FF2B5EF4-FFF2-40B4-BE49-F238E27FC236}">
                <a16:creationId xmlns:a16="http://schemas.microsoft.com/office/drawing/2014/main" id="{215256B1-790A-4337-89DE-6896F03660EE}"/>
              </a:ext>
            </a:extLst>
          </p:cNvPr>
          <p:cNvGrpSpPr/>
          <p:nvPr/>
        </p:nvGrpSpPr>
        <p:grpSpPr>
          <a:xfrm>
            <a:off x="10020575" y="3169469"/>
            <a:ext cx="1060174" cy="1060174"/>
            <a:chOff x="1322456" y="3735595"/>
            <a:chExt cx="1060174" cy="1060174"/>
          </a:xfrm>
          <a:solidFill>
            <a:schemeClr val="accent1">
              <a:lumMod val="75000"/>
              <a:lumOff val="25000"/>
            </a:schemeClr>
          </a:solidFill>
        </p:grpSpPr>
        <p:sp>
          <p:nvSpPr>
            <p:cNvPr id="84" name="Oval 83">
              <a:extLst>
                <a:ext uri="{FF2B5EF4-FFF2-40B4-BE49-F238E27FC236}">
                  <a16:creationId xmlns:a16="http://schemas.microsoft.com/office/drawing/2014/main" id="{FA69FD5D-C5F8-4EC8-944F-FAA0E2244567}"/>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5C814950-DA96-4EAB-984A-F248B5B1EF7B}"/>
                </a:ext>
              </a:extLst>
            </p:cNvPr>
            <p:cNvSpPr txBox="1"/>
            <p:nvPr/>
          </p:nvSpPr>
          <p:spPr>
            <a:xfrm>
              <a:off x="1487700" y="4065627"/>
              <a:ext cx="724878"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2018</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7" name="Freeform 5">
            <a:extLst>
              <a:ext uri="{FF2B5EF4-FFF2-40B4-BE49-F238E27FC236}">
                <a16:creationId xmlns:a16="http://schemas.microsoft.com/office/drawing/2014/main" id="{901D8DFC-7DB9-485B-9817-8064E03B5B24}"/>
              </a:ext>
            </a:extLst>
          </p:cNvPr>
          <p:cNvSpPr>
            <a:spLocks/>
          </p:cNvSpPr>
          <p:nvPr/>
        </p:nvSpPr>
        <p:spPr bwMode="auto">
          <a:xfrm>
            <a:off x="1194352" y="1774757"/>
            <a:ext cx="2859157" cy="4391026"/>
          </a:xfrm>
          <a:custGeom>
            <a:avLst/>
            <a:gdLst>
              <a:gd name="T0" fmla="*/ 0 w 4259"/>
              <a:gd name="T1" fmla="*/ 566 h 5340"/>
              <a:gd name="T2" fmla="*/ 0 w 4259"/>
              <a:gd name="T3" fmla="*/ 5340 h 5340"/>
              <a:gd name="T4" fmla="*/ 4259 w 4259"/>
              <a:gd name="T5" fmla="*/ 5340 h 5340"/>
              <a:gd name="T6" fmla="*/ 4259 w 4259"/>
              <a:gd name="T7" fmla="*/ 568 h 5340"/>
              <a:gd name="T8" fmla="*/ 2130 w 4259"/>
              <a:gd name="T9" fmla="*/ 0 h 5340"/>
              <a:gd name="T10" fmla="*/ 0 w 4259"/>
              <a:gd name="T11" fmla="*/ 566 h 5340"/>
            </a:gdLst>
            <a:ahLst/>
            <a:cxnLst>
              <a:cxn ang="0">
                <a:pos x="T0" y="T1"/>
              </a:cxn>
              <a:cxn ang="0">
                <a:pos x="T2" y="T3"/>
              </a:cxn>
              <a:cxn ang="0">
                <a:pos x="T4" y="T5"/>
              </a:cxn>
              <a:cxn ang="0">
                <a:pos x="T6" y="T7"/>
              </a:cxn>
              <a:cxn ang="0">
                <a:pos x="T8" y="T9"/>
              </a:cxn>
              <a:cxn ang="0">
                <a:pos x="T10" y="T11"/>
              </a:cxn>
            </a:cxnLst>
            <a:rect l="0" t="0" r="r" b="b"/>
            <a:pathLst>
              <a:path w="4259" h="5340">
                <a:moveTo>
                  <a:pt x="0" y="566"/>
                </a:moveTo>
                <a:cubicBezTo>
                  <a:pt x="0" y="5340"/>
                  <a:pt x="0" y="5340"/>
                  <a:pt x="0" y="5340"/>
                </a:cubicBezTo>
                <a:cubicBezTo>
                  <a:pt x="4259" y="5340"/>
                  <a:pt x="4259" y="5340"/>
                  <a:pt x="4259" y="5340"/>
                </a:cubicBezTo>
                <a:cubicBezTo>
                  <a:pt x="4259" y="568"/>
                  <a:pt x="4259" y="568"/>
                  <a:pt x="4259" y="568"/>
                </a:cubicBezTo>
                <a:cubicBezTo>
                  <a:pt x="3651" y="209"/>
                  <a:pt x="2919" y="0"/>
                  <a:pt x="2130" y="0"/>
                </a:cubicBezTo>
                <a:cubicBezTo>
                  <a:pt x="1342" y="0"/>
                  <a:pt x="610" y="208"/>
                  <a:pt x="0" y="566"/>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5">
            <a:extLst>
              <a:ext uri="{FF2B5EF4-FFF2-40B4-BE49-F238E27FC236}">
                <a16:creationId xmlns:a16="http://schemas.microsoft.com/office/drawing/2014/main" id="{E75211C8-38E2-4B0A-9501-F2E1F2E16EB1}"/>
              </a:ext>
            </a:extLst>
          </p:cNvPr>
          <p:cNvSpPr>
            <a:spLocks/>
          </p:cNvSpPr>
          <p:nvPr/>
        </p:nvSpPr>
        <p:spPr bwMode="auto">
          <a:xfrm>
            <a:off x="4666421" y="1774757"/>
            <a:ext cx="2859157" cy="4391026"/>
          </a:xfrm>
          <a:custGeom>
            <a:avLst/>
            <a:gdLst>
              <a:gd name="T0" fmla="*/ 0 w 4259"/>
              <a:gd name="T1" fmla="*/ 566 h 5340"/>
              <a:gd name="T2" fmla="*/ 0 w 4259"/>
              <a:gd name="T3" fmla="*/ 5340 h 5340"/>
              <a:gd name="T4" fmla="*/ 4259 w 4259"/>
              <a:gd name="T5" fmla="*/ 5340 h 5340"/>
              <a:gd name="T6" fmla="*/ 4259 w 4259"/>
              <a:gd name="T7" fmla="*/ 568 h 5340"/>
              <a:gd name="T8" fmla="*/ 2130 w 4259"/>
              <a:gd name="T9" fmla="*/ 0 h 5340"/>
              <a:gd name="T10" fmla="*/ 0 w 4259"/>
              <a:gd name="T11" fmla="*/ 566 h 5340"/>
            </a:gdLst>
            <a:ahLst/>
            <a:cxnLst>
              <a:cxn ang="0">
                <a:pos x="T0" y="T1"/>
              </a:cxn>
              <a:cxn ang="0">
                <a:pos x="T2" y="T3"/>
              </a:cxn>
              <a:cxn ang="0">
                <a:pos x="T4" y="T5"/>
              </a:cxn>
              <a:cxn ang="0">
                <a:pos x="T6" y="T7"/>
              </a:cxn>
              <a:cxn ang="0">
                <a:pos x="T8" y="T9"/>
              </a:cxn>
              <a:cxn ang="0">
                <a:pos x="T10" y="T11"/>
              </a:cxn>
            </a:cxnLst>
            <a:rect l="0" t="0" r="r" b="b"/>
            <a:pathLst>
              <a:path w="4259" h="5340">
                <a:moveTo>
                  <a:pt x="0" y="566"/>
                </a:moveTo>
                <a:cubicBezTo>
                  <a:pt x="0" y="5340"/>
                  <a:pt x="0" y="5340"/>
                  <a:pt x="0" y="5340"/>
                </a:cubicBezTo>
                <a:cubicBezTo>
                  <a:pt x="4259" y="5340"/>
                  <a:pt x="4259" y="5340"/>
                  <a:pt x="4259" y="5340"/>
                </a:cubicBezTo>
                <a:cubicBezTo>
                  <a:pt x="4259" y="568"/>
                  <a:pt x="4259" y="568"/>
                  <a:pt x="4259" y="568"/>
                </a:cubicBezTo>
                <a:cubicBezTo>
                  <a:pt x="3651" y="209"/>
                  <a:pt x="2919" y="0"/>
                  <a:pt x="2130" y="0"/>
                </a:cubicBezTo>
                <a:cubicBezTo>
                  <a:pt x="1342" y="0"/>
                  <a:pt x="610" y="208"/>
                  <a:pt x="0" y="566"/>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5">
            <a:extLst>
              <a:ext uri="{FF2B5EF4-FFF2-40B4-BE49-F238E27FC236}">
                <a16:creationId xmlns:a16="http://schemas.microsoft.com/office/drawing/2014/main" id="{563929BB-6DD1-42F8-AD2B-5463799A555C}"/>
              </a:ext>
            </a:extLst>
          </p:cNvPr>
          <p:cNvSpPr>
            <a:spLocks/>
          </p:cNvSpPr>
          <p:nvPr/>
        </p:nvSpPr>
        <p:spPr bwMode="auto">
          <a:xfrm>
            <a:off x="8138491" y="1774757"/>
            <a:ext cx="2859157" cy="4391026"/>
          </a:xfrm>
          <a:custGeom>
            <a:avLst/>
            <a:gdLst>
              <a:gd name="T0" fmla="*/ 0 w 4259"/>
              <a:gd name="T1" fmla="*/ 566 h 5340"/>
              <a:gd name="T2" fmla="*/ 0 w 4259"/>
              <a:gd name="T3" fmla="*/ 5340 h 5340"/>
              <a:gd name="T4" fmla="*/ 4259 w 4259"/>
              <a:gd name="T5" fmla="*/ 5340 h 5340"/>
              <a:gd name="T6" fmla="*/ 4259 w 4259"/>
              <a:gd name="T7" fmla="*/ 568 h 5340"/>
              <a:gd name="T8" fmla="*/ 2130 w 4259"/>
              <a:gd name="T9" fmla="*/ 0 h 5340"/>
              <a:gd name="T10" fmla="*/ 0 w 4259"/>
              <a:gd name="T11" fmla="*/ 566 h 5340"/>
            </a:gdLst>
            <a:ahLst/>
            <a:cxnLst>
              <a:cxn ang="0">
                <a:pos x="T0" y="T1"/>
              </a:cxn>
              <a:cxn ang="0">
                <a:pos x="T2" y="T3"/>
              </a:cxn>
              <a:cxn ang="0">
                <a:pos x="T4" y="T5"/>
              </a:cxn>
              <a:cxn ang="0">
                <a:pos x="T6" y="T7"/>
              </a:cxn>
              <a:cxn ang="0">
                <a:pos x="T8" y="T9"/>
              </a:cxn>
              <a:cxn ang="0">
                <a:pos x="T10" y="T11"/>
              </a:cxn>
            </a:cxnLst>
            <a:rect l="0" t="0" r="r" b="b"/>
            <a:pathLst>
              <a:path w="4259" h="5340">
                <a:moveTo>
                  <a:pt x="0" y="566"/>
                </a:moveTo>
                <a:cubicBezTo>
                  <a:pt x="0" y="5340"/>
                  <a:pt x="0" y="5340"/>
                  <a:pt x="0" y="5340"/>
                </a:cubicBezTo>
                <a:cubicBezTo>
                  <a:pt x="4259" y="5340"/>
                  <a:pt x="4259" y="5340"/>
                  <a:pt x="4259" y="5340"/>
                </a:cubicBezTo>
                <a:cubicBezTo>
                  <a:pt x="4259" y="568"/>
                  <a:pt x="4259" y="568"/>
                  <a:pt x="4259" y="568"/>
                </a:cubicBezTo>
                <a:cubicBezTo>
                  <a:pt x="3651" y="209"/>
                  <a:pt x="2919" y="0"/>
                  <a:pt x="2130" y="0"/>
                </a:cubicBezTo>
                <a:cubicBezTo>
                  <a:pt x="1342" y="0"/>
                  <a:pt x="610" y="208"/>
                  <a:pt x="0" y="566"/>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a:extLst>
              <a:ext uri="{FF2B5EF4-FFF2-40B4-BE49-F238E27FC236}">
                <a16:creationId xmlns:a16="http://schemas.microsoft.com/office/drawing/2014/main" id="{32E2E753-AA92-4E71-BF5B-8F54864FCD19}"/>
              </a:ext>
            </a:extLst>
          </p:cNvPr>
          <p:cNvGrpSpPr/>
          <p:nvPr/>
        </p:nvGrpSpPr>
        <p:grpSpPr>
          <a:xfrm>
            <a:off x="1775244" y="2825399"/>
            <a:ext cx="1697373" cy="2289743"/>
            <a:chOff x="1666808" y="2933297"/>
            <a:chExt cx="1697373" cy="2289743"/>
          </a:xfrm>
        </p:grpSpPr>
        <p:grpSp>
          <p:nvGrpSpPr>
            <p:cNvPr id="12" name="Group 11">
              <a:extLst>
                <a:ext uri="{FF2B5EF4-FFF2-40B4-BE49-F238E27FC236}">
                  <a16:creationId xmlns:a16="http://schemas.microsoft.com/office/drawing/2014/main" id="{1F5462E5-F5B2-4ADF-B7C5-E02967807CCB}"/>
                </a:ext>
              </a:extLst>
            </p:cNvPr>
            <p:cNvGrpSpPr/>
            <p:nvPr/>
          </p:nvGrpSpPr>
          <p:grpSpPr>
            <a:xfrm>
              <a:off x="1666808" y="4388690"/>
              <a:ext cx="1697373" cy="834350"/>
              <a:chOff x="994003" y="2621084"/>
              <a:chExt cx="1697373" cy="834350"/>
            </a:xfrm>
          </p:grpSpPr>
          <p:sp>
            <p:nvSpPr>
              <p:cNvPr id="13" name="Rectangle 17">
                <a:extLst>
                  <a:ext uri="{FF2B5EF4-FFF2-40B4-BE49-F238E27FC236}">
                    <a16:creationId xmlns:a16="http://schemas.microsoft.com/office/drawing/2014/main" id="{20F412BD-5E98-4409-85B7-09DC0924D3F7}"/>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4" name="TextBox 13">
                <a:extLst>
                  <a:ext uri="{FF2B5EF4-FFF2-40B4-BE49-F238E27FC236}">
                    <a16:creationId xmlns:a16="http://schemas.microsoft.com/office/drawing/2014/main" id="{DC421CE0-B2AE-460A-80AC-58518C4CADE3}"/>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15" name="Group 14">
              <a:extLst>
                <a:ext uri="{FF2B5EF4-FFF2-40B4-BE49-F238E27FC236}">
                  <a16:creationId xmlns:a16="http://schemas.microsoft.com/office/drawing/2014/main" id="{998B73D1-18D9-4AD3-82E8-4F4326E67340}"/>
                </a:ext>
              </a:extLst>
            </p:cNvPr>
            <p:cNvGrpSpPr/>
            <p:nvPr/>
          </p:nvGrpSpPr>
          <p:grpSpPr>
            <a:xfrm>
              <a:off x="1985407" y="2933297"/>
              <a:ext cx="1060174" cy="1060174"/>
              <a:chOff x="1322456" y="3735595"/>
              <a:chExt cx="1060174" cy="1060174"/>
            </a:xfrm>
            <a:solidFill>
              <a:schemeClr val="accent1">
                <a:lumMod val="75000"/>
                <a:lumOff val="25000"/>
              </a:schemeClr>
            </a:solidFill>
          </p:grpSpPr>
          <p:sp>
            <p:nvSpPr>
              <p:cNvPr id="16" name="Oval 15">
                <a:extLst>
                  <a:ext uri="{FF2B5EF4-FFF2-40B4-BE49-F238E27FC236}">
                    <a16:creationId xmlns:a16="http://schemas.microsoft.com/office/drawing/2014/main" id="{F015C8C5-63AA-4510-97FE-C1EF83B00ED4}"/>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932075E-5FC6-4909-BCBC-B36F296AD319}"/>
                  </a:ext>
                </a:extLst>
              </p:cNvPr>
              <p:cNvSpPr txBox="1"/>
              <p:nvPr/>
            </p:nvSpPr>
            <p:spPr>
              <a:xfrm>
                <a:off x="1487700" y="4065627"/>
                <a:ext cx="729687"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2014</a:t>
                </a:r>
              </a:p>
            </p:txBody>
          </p:sp>
        </p:grpSp>
      </p:grpSp>
      <p:grpSp>
        <p:nvGrpSpPr>
          <p:cNvPr id="19" name="Group 18">
            <a:extLst>
              <a:ext uri="{FF2B5EF4-FFF2-40B4-BE49-F238E27FC236}">
                <a16:creationId xmlns:a16="http://schemas.microsoft.com/office/drawing/2014/main" id="{51AA7252-8064-4C8A-A9F9-CEC366F3FF67}"/>
              </a:ext>
            </a:extLst>
          </p:cNvPr>
          <p:cNvGrpSpPr/>
          <p:nvPr/>
        </p:nvGrpSpPr>
        <p:grpSpPr>
          <a:xfrm>
            <a:off x="5247313" y="2825399"/>
            <a:ext cx="1697373" cy="2289743"/>
            <a:chOff x="1666808" y="2933297"/>
            <a:chExt cx="1697373" cy="2289743"/>
          </a:xfrm>
        </p:grpSpPr>
        <p:grpSp>
          <p:nvGrpSpPr>
            <p:cNvPr id="20" name="Group 19">
              <a:extLst>
                <a:ext uri="{FF2B5EF4-FFF2-40B4-BE49-F238E27FC236}">
                  <a16:creationId xmlns:a16="http://schemas.microsoft.com/office/drawing/2014/main" id="{2DFE87C0-2C37-4A27-8B70-6F3F8F9F5C15}"/>
                </a:ext>
              </a:extLst>
            </p:cNvPr>
            <p:cNvGrpSpPr/>
            <p:nvPr/>
          </p:nvGrpSpPr>
          <p:grpSpPr>
            <a:xfrm>
              <a:off x="1666808" y="4388690"/>
              <a:ext cx="1697373" cy="834350"/>
              <a:chOff x="994003" y="2621084"/>
              <a:chExt cx="1697373" cy="834350"/>
            </a:xfrm>
          </p:grpSpPr>
          <p:sp>
            <p:nvSpPr>
              <p:cNvPr id="24" name="Rectangle 17">
                <a:extLst>
                  <a:ext uri="{FF2B5EF4-FFF2-40B4-BE49-F238E27FC236}">
                    <a16:creationId xmlns:a16="http://schemas.microsoft.com/office/drawing/2014/main" id="{32CB9C5D-00E9-4B0A-8D1E-54F5ADFB101E}"/>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5" name="TextBox 24">
                <a:extLst>
                  <a:ext uri="{FF2B5EF4-FFF2-40B4-BE49-F238E27FC236}">
                    <a16:creationId xmlns:a16="http://schemas.microsoft.com/office/drawing/2014/main" id="{ECA1B05B-1AF7-435E-8E64-62F65FD806CC}"/>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1" name="Group 20">
              <a:extLst>
                <a:ext uri="{FF2B5EF4-FFF2-40B4-BE49-F238E27FC236}">
                  <a16:creationId xmlns:a16="http://schemas.microsoft.com/office/drawing/2014/main" id="{E7269172-580F-40EF-B85F-74282EDA5B17}"/>
                </a:ext>
              </a:extLst>
            </p:cNvPr>
            <p:cNvGrpSpPr/>
            <p:nvPr/>
          </p:nvGrpSpPr>
          <p:grpSpPr>
            <a:xfrm>
              <a:off x="1985407" y="2933297"/>
              <a:ext cx="1060174" cy="1060174"/>
              <a:chOff x="1322456" y="3735595"/>
              <a:chExt cx="1060174" cy="1060174"/>
            </a:xfrm>
            <a:solidFill>
              <a:schemeClr val="accent1">
                <a:lumMod val="75000"/>
                <a:lumOff val="25000"/>
              </a:schemeClr>
            </a:solidFill>
          </p:grpSpPr>
          <p:sp>
            <p:nvSpPr>
              <p:cNvPr id="22" name="Oval 21">
                <a:extLst>
                  <a:ext uri="{FF2B5EF4-FFF2-40B4-BE49-F238E27FC236}">
                    <a16:creationId xmlns:a16="http://schemas.microsoft.com/office/drawing/2014/main" id="{DEFA01AF-D4D8-46FA-ABA5-7288EC4178A1}"/>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09959BC-4AD4-4991-A341-5E58961D68A8}"/>
                  </a:ext>
                </a:extLst>
              </p:cNvPr>
              <p:cNvSpPr txBox="1"/>
              <p:nvPr/>
            </p:nvSpPr>
            <p:spPr>
              <a:xfrm>
                <a:off x="1487700" y="4065627"/>
                <a:ext cx="729687"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2014</a:t>
                </a:r>
              </a:p>
            </p:txBody>
          </p:sp>
        </p:grpSp>
      </p:grpSp>
      <p:grpSp>
        <p:nvGrpSpPr>
          <p:cNvPr id="26" name="Group 25">
            <a:extLst>
              <a:ext uri="{FF2B5EF4-FFF2-40B4-BE49-F238E27FC236}">
                <a16:creationId xmlns:a16="http://schemas.microsoft.com/office/drawing/2014/main" id="{59443906-DC34-437D-B479-7F83A097E4FD}"/>
              </a:ext>
            </a:extLst>
          </p:cNvPr>
          <p:cNvGrpSpPr/>
          <p:nvPr/>
        </p:nvGrpSpPr>
        <p:grpSpPr>
          <a:xfrm>
            <a:off x="8719383" y="2825399"/>
            <a:ext cx="1697373" cy="2289743"/>
            <a:chOff x="1666808" y="2933297"/>
            <a:chExt cx="1697373" cy="2289743"/>
          </a:xfrm>
        </p:grpSpPr>
        <p:grpSp>
          <p:nvGrpSpPr>
            <p:cNvPr id="27" name="Group 26">
              <a:extLst>
                <a:ext uri="{FF2B5EF4-FFF2-40B4-BE49-F238E27FC236}">
                  <a16:creationId xmlns:a16="http://schemas.microsoft.com/office/drawing/2014/main" id="{72911BBC-910C-4DF5-B159-595692A6C997}"/>
                </a:ext>
              </a:extLst>
            </p:cNvPr>
            <p:cNvGrpSpPr/>
            <p:nvPr/>
          </p:nvGrpSpPr>
          <p:grpSpPr>
            <a:xfrm>
              <a:off x="1666808" y="4388690"/>
              <a:ext cx="1697373" cy="834350"/>
              <a:chOff x="994003" y="2621084"/>
              <a:chExt cx="1697373" cy="834350"/>
            </a:xfrm>
          </p:grpSpPr>
          <p:sp>
            <p:nvSpPr>
              <p:cNvPr id="31" name="Rectangle 17">
                <a:extLst>
                  <a:ext uri="{FF2B5EF4-FFF2-40B4-BE49-F238E27FC236}">
                    <a16:creationId xmlns:a16="http://schemas.microsoft.com/office/drawing/2014/main" id="{2D0C9747-D6CF-442C-BDE8-6CE6F43B1FFD}"/>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2" name="TextBox 31">
                <a:extLst>
                  <a:ext uri="{FF2B5EF4-FFF2-40B4-BE49-F238E27FC236}">
                    <a16:creationId xmlns:a16="http://schemas.microsoft.com/office/drawing/2014/main" id="{00EBA398-DBAC-4E23-AB36-DC705438495C}"/>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8" name="Group 27">
              <a:extLst>
                <a:ext uri="{FF2B5EF4-FFF2-40B4-BE49-F238E27FC236}">
                  <a16:creationId xmlns:a16="http://schemas.microsoft.com/office/drawing/2014/main" id="{223A17FE-DFF1-4157-A7EF-EFF673B6064D}"/>
                </a:ext>
              </a:extLst>
            </p:cNvPr>
            <p:cNvGrpSpPr/>
            <p:nvPr/>
          </p:nvGrpSpPr>
          <p:grpSpPr>
            <a:xfrm>
              <a:off x="1985407" y="2933297"/>
              <a:ext cx="1060174" cy="1060174"/>
              <a:chOff x="1322456" y="3735595"/>
              <a:chExt cx="1060174" cy="1060174"/>
            </a:xfrm>
            <a:solidFill>
              <a:schemeClr val="accent1">
                <a:lumMod val="75000"/>
                <a:lumOff val="25000"/>
              </a:schemeClr>
            </a:solidFill>
          </p:grpSpPr>
          <p:sp>
            <p:nvSpPr>
              <p:cNvPr id="29" name="Oval 28">
                <a:extLst>
                  <a:ext uri="{FF2B5EF4-FFF2-40B4-BE49-F238E27FC236}">
                    <a16:creationId xmlns:a16="http://schemas.microsoft.com/office/drawing/2014/main" id="{0F61BB21-50A2-468D-87A4-4F0815098B5E}"/>
                  </a:ext>
                </a:extLst>
              </p:cNvPr>
              <p:cNvSpPr/>
              <p:nvPr/>
            </p:nvSpPr>
            <p:spPr>
              <a:xfrm>
                <a:off x="1322456" y="3735595"/>
                <a:ext cx="1060174" cy="1060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52435EC2-F103-42BC-B724-20E6AFCE1635}"/>
                  </a:ext>
                </a:extLst>
              </p:cNvPr>
              <p:cNvSpPr txBox="1"/>
              <p:nvPr/>
            </p:nvSpPr>
            <p:spPr>
              <a:xfrm>
                <a:off x="1487700" y="4065627"/>
                <a:ext cx="729687" cy="400110"/>
              </a:xfrm>
              <a:prstGeom prst="rect">
                <a:avLst/>
              </a:prstGeom>
              <a:grpFill/>
            </p:spPr>
            <p:txBody>
              <a:bodyPr wrap="none" rtlCol="0">
                <a:spAutoFit/>
              </a:bodyPr>
              <a:lstStyle/>
              <a:p>
                <a:r>
                  <a:rPr lang="en-US" sz="2000" b="1" dirty="0">
                    <a:solidFill>
                      <a:schemeClr val="bg1"/>
                    </a:solidFill>
                    <a:latin typeface="Roboto Slab" pitchFamily="2" charset="0"/>
                    <a:ea typeface="Roboto Slab" pitchFamily="2" charset="0"/>
                  </a:rPr>
                  <a:t>2014</a:t>
                </a:r>
              </a:p>
            </p:txBody>
          </p:sp>
        </p:grpSp>
      </p:gr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6" name="Group 5">
            <a:extLst>
              <a:ext uri="{FF2B5EF4-FFF2-40B4-BE49-F238E27FC236}">
                <a16:creationId xmlns:a16="http://schemas.microsoft.com/office/drawing/2014/main" id="{072846B7-C7D7-4C1C-8051-89F58CBFC795}"/>
              </a:ext>
            </a:extLst>
          </p:cNvPr>
          <p:cNvGrpSpPr/>
          <p:nvPr/>
        </p:nvGrpSpPr>
        <p:grpSpPr>
          <a:xfrm>
            <a:off x="6875228" y="1616625"/>
            <a:ext cx="4701209" cy="5241375"/>
            <a:chOff x="2108200" y="4065587"/>
            <a:chExt cx="2514600" cy="2803526"/>
          </a:xfrm>
        </p:grpSpPr>
        <p:sp>
          <p:nvSpPr>
            <p:cNvPr id="7" name="AutoShape 3">
              <a:extLst>
                <a:ext uri="{FF2B5EF4-FFF2-40B4-BE49-F238E27FC236}">
                  <a16:creationId xmlns:a16="http://schemas.microsoft.com/office/drawing/2014/main" id="{775B3455-4655-428E-B7B7-562B35C6571C}"/>
                </a:ext>
              </a:extLst>
            </p:cNvPr>
            <p:cNvSpPr>
              <a:spLocks noChangeAspect="1" noChangeArrowheads="1" noTextEdit="1"/>
            </p:cNvSpPr>
            <p:nvPr/>
          </p:nvSpPr>
          <p:spPr bwMode="auto">
            <a:xfrm>
              <a:off x="2174875" y="4171950"/>
              <a:ext cx="236537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5">
              <a:extLst>
                <a:ext uri="{FF2B5EF4-FFF2-40B4-BE49-F238E27FC236}">
                  <a16:creationId xmlns:a16="http://schemas.microsoft.com/office/drawing/2014/main" id="{F5906651-A3F5-4175-B06F-A29F8FEF765E}"/>
                </a:ext>
              </a:extLst>
            </p:cNvPr>
            <p:cNvSpPr>
              <a:spLocks noEditPoints="1"/>
            </p:cNvSpPr>
            <p:nvPr/>
          </p:nvSpPr>
          <p:spPr bwMode="auto">
            <a:xfrm>
              <a:off x="2108200" y="4065587"/>
              <a:ext cx="2514600" cy="2803526"/>
            </a:xfrm>
            <a:custGeom>
              <a:avLst/>
              <a:gdLst>
                <a:gd name="T0" fmla="*/ 535 w 829"/>
                <a:gd name="T1" fmla="*/ 41 h 926"/>
                <a:gd name="T2" fmla="*/ 24 w 829"/>
                <a:gd name="T3" fmla="*/ 578 h 926"/>
                <a:gd name="T4" fmla="*/ 77 w 829"/>
                <a:gd name="T5" fmla="*/ 673 h 926"/>
                <a:gd name="T6" fmla="*/ 91 w 829"/>
                <a:gd name="T7" fmla="*/ 722 h 926"/>
                <a:gd name="T8" fmla="*/ 216 w 829"/>
                <a:gd name="T9" fmla="*/ 855 h 926"/>
                <a:gd name="T10" fmla="*/ 335 w 829"/>
                <a:gd name="T11" fmla="*/ 926 h 926"/>
                <a:gd name="T12" fmla="*/ 637 w 829"/>
                <a:gd name="T13" fmla="*/ 709 h 926"/>
                <a:gd name="T14" fmla="*/ 677 w 829"/>
                <a:gd name="T15" fmla="*/ 431 h 926"/>
                <a:gd name="T16" fmla="*/ 551 w 829"/>
                <a:gd name="T17" fmla="*/ 415 h 926"/>
                <a:gd name="T18" fmla="*/ 677 w 829"/>
                <a:gd name="T19" fmla="*/ 380 h 926"/>
                <a:gd name="T20" fmla="*/ 673 w 829"/>
                <a:gd name="T21" fmla="*/ 129 h 926"/>
                <a:gd name="T22" fmla="*/ 673 w 829"/>
                <a:gd name="T23" fmla="*/ 252 h 926"/>
                <a:gd name="T24" fmla="*/ 637 w 829"/>
                <a:gd name="T25" fmla="*/ 217 h 926"/>
                <a:gd name="T26" fmla="*/ 655 w 829"/>
                <a:gd name="T27" fmla="*/ 146 h 926"/>
                <a:gd name="T28" fmla="*/ 637 w 829"/>
                <a:gd name="T29" fmla="*/ 98 h 926"/>
                <a:gd name="T30" fmla="*/ 599 w 829"/>
                <a:gd name="T31" fmla="*/ 245 h 926"/>
                <a:gd name="T32" fmla="*/ 580 w 829"/>
                <a:gd name="T33" fmla="*/ 179 h 926"/>
                <a:gd name="T34" fmla="*/ 572 w 829"/>
                <a:gd name="T35" fmla="*/ 88 h 926"/>
                <a:gd name="T36" fmla="*/ 418 w 829"/>
                <a:gd name="T37" fmla="*/ 164 h 926"/>
                <a:gd name="T38" fmla="*/ 503 w 829"/>
                <a:gd name="T39" fmla="*/ 85 h 926"/>
                <a:gd name="T40" fmla="*/ 517 w 829"/>
                <a:gd name="T41" fmla="*/ 143 h 926"/>
                <a:gd name="T42" fmla="*/ 558 w 829"/>
                <a:gd name="T43" fmla="*/ 191 h 926"/>
                <a:gd name="T44" fmla="*/ 545 w 829"/>
                <a:gd name="T45" fmla="*/ 267 h 926"/>
                <a:gd name="T46" fmla="*/ 465 w 829"/>
                <a:gd name="T47" fmla="*/ 258 h 926"/>
                <a:gd name="T48" fmla="*/ 435 w 829"/>
                <a:gd name="T49" fmla="*/ 297 h 926"/>
                <a:gd name="T50" fmla="*/ 343 w 829"/>
                <a:gd name="T51" fmla="*/ 275 h 926"/>
                <a:gd name="T52" fmla="*/ 398 w 829"/>
                <a:gd name="T53" fmla="*/ 245 h 926"/>
                <a:gd name="T54" fmla="*/ 386 w 829"/>
                <a:gd name="T55" fmla="*/ 213 h 926"/>
                <a:gd name="T56" fmla="*/ 465 w 829"/>
                <a:gd name="T57" fmla="*/ 213 h 926"/>
                <a:gd name="T58" fmla="*/ 418 w 829"/>
                <a:gd name="T59" fmla="*/ 164 h 926"/>
                <a:gd name="T60" fmla="*/ 348 w 829"/>
                <a:gd name="T61" fmla="*/ 194 h 926"/>
                <a:gd name="T62" fmla="*/ 304 w 829"/>
                <a:gd name="T63" fmla="*/ 134 h 926"/>
                <a:gd name="T64" fmla="*/ 396 w 829"/>
                <a:gd name="T65" fmla="*/ 154 h 926"/>
                <a:gd name="T66" fmla="*/ 376 w 829"/>
                <a:gd name="T67" fmla="*/ 181 h 926"/>
                <a:gd name="T68" fmla="*/ 261 w 829"/>
                <a:gd name="T69" fmla="*/ 258 h 926"/>
                <a:gd name="T70" fmla="*/ 263 w 829"/>
                <a:gd name="T71" fmla="*/ 275 h 926"/>
                <a:gd name="T72" fmla="*/ 389 w 829"/>
                <a:gd name="T73" fmla="*/ 323 h 926"/>
                <a:gd name="T74" fmla="*/ 263 w 829"/>
                <a:gd name="T75" fmla="*/ 275 h 926"/>
                <a:gd name="T76" fmla="*/ 366 w 829"/>
                <a:gd name="T77" fmla="*/ 345 h 926"/>
                <a:gd name="T78" fmla="*/ 456 w 829"/>
                <a:gd name="T79" fmla="*/ 358 h 926"/>
                <a:gd name="T80" fmla="*/ 501 w 829"/>
                <a:gd name="T81" fmla="*/ 351 h 926"/>
                <a:gd name="T82" fmla="*/ 453 w 829"/>
                <a:gd name="T83" fmla="*/ 296 h 926"/>
                <a:gd name="T84" fmla="*/ 599 w 829"/>
                <a:gd name="T85" fmla="*/ 258 h 926"/>
                <a:gd name="T86" fmla="*/ 740 w 829"/>
                <a:gd name="T87" fmla="*/ 226 h 926"/>
                <a:gd name="T88" fmla="*/ 686 w 829"/>
                <a:gd name="T89" fmla="*/ 298 h 926"/>
                <a:gd name="T90" fmla="*/ 713 w 829"/>
                <a:gd name="T91" fmla="*/ 344 h 926"/>
                <a:gd name="T92" fmla="*/ 690 w 829"/>
                <a:gd name="T93" fmla="*/ 309 h 926"/>
                <a:gd name="T94" fmla="*/ 766 w 829"/>
                <a:gd name="T95" fmla="*/ 378 h 926"/>
                <a:gd name="T96" fmla="*/ 655 w 829"/>
                <a:gd name="T97" fmla="*/ 349 h 926"/>
                <a:gd name="T98" fmla="*/ 567 w 829"/>
                <a:gd name="T99" fmla="*/ 366 h 926"/>
                <a:gd name="T100" fmla="*/ 526 w 829"/>
                <a:gd name="T101" fmla="*/ 331 h 926"/>
                <a:gd name="T102" fmla="*/ 530 w 829"/>
                <a:gd name="T103" fmla="*/ 416 h 926"/>
                <a:gd name="T104" fmla="*/ 366 w 829"/>
                <a:gd name="T105" fmla="*/ 389 h 926"/>
                <a:gd name="T106" fmla="*/ 492 w 829"/>
                <a:gd name="T107" fmla="*/ 439 h 926"/>
                <a:gd name="T108" fmla="*/ 601 w 829"/>
                <a:gd name="T109" fmla="*/ 494 h 926"/>
                <a:gd name="T110" fmla="*/ 562 w 829"/>
                <a:gd name="T111" fmla="*/ 512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9" h="926">
                  <a:moveTo>
                    <a:pt x="799" y="313"/>
                  </a:moveTo>
                  <a:cubicBezTo>
                    <a:pt x="784" y="239"/>
                    <a:pt x="793" y="83"/>
                    <a:pt x="535" y="41"/>
                  </a:cubicBezTo>
                  <a:cubicBezTo>
                    <a:pt x="277" y="0"/>
                    <a:pt x="44" y="131"/>
                    <a:pt x="103" y="417"/>
                  </a:cubicBezTo>
                  <a:cubicBezTo>
                    <a:pt x="103" y="470"/>
                    <a:pt x="0" y="551"/>
                    <a:pt x="24" y="578"/>
                  </a:cubicBezTo>
                  <a:cubicBezTo>
                    <a:pt x="49" y="605"/>
                    <a:pt x="92" y="606"/>
                    <a:pt x="92" y="606"/>
                  </a:cubicBezTo>
                  <a:cubicBezTo>
                    <a:pt x="92" y="606"/>
                    <a:pt x="64" y="659"/>
                    <a:pt x="77" y="673"/>
                  </a:cubicBezTo>
                  <a:cubicBezTo>
                    <a:pt x="89" y="687"/>
                    <a:pt x="123" y="681"/>
                    <a:pt x="123" y="681"/>
                  </a:cubicBezTo>
                  <a:cubicBezTo>
                    <a:pt x="123" y="681"/>
                    <a:pt x="91" y="704"/>
                    <a:pt x="91" y="722"/>
                  </a:cubicBezTo>
                  <a:cubicBezTo>
                    <a:pt x="91" y="740"/>
                    <a:pt x="145" y="764"/>
                    <a:pt x="145" y="764"/>
                  </a:cubicBezTo>
                  <a:cubicBezTo>
                    <a:pt x="145" y="764"/>
                    <a:pt x="135" y="862"/>
                    <a:pt x="216" y="855"/>
                  </a:cubicBezTo>
                  <a:cubicBezTo>
                    <a:pt x="297" y="849"/>
                    <a:pt x="311" y="826"/>
                    <a:pt x="311" y="826"/>
                  </a:cubicBezTo>
                  <a:cubicBezTo>
                    <a:pt x="335" y="926"/>
                    <a:pt x="335" y="926"/>
                    <a:pt x="335" y="926"/>
                  </a:cubicBezTo>
                  <a:cubicBezTo>
                    <a:pt x="648" y="926"/>
                    <a:pt x="648" y="926"/>
                    <a:pt x="648" y="926"/>
                  </a:cubicBezTo>
                  <a:cubicBezTo>
                    <a:pt x="637" y="709"/>
                    <a:pt x="637" y="709"/>
                    <a:pt x="637" y="709"/>
                  </a:cubicBezTo>
                  <a:cubicBezTo>
                    <a:pt x="637" y="709"/>
                    <a:pt x="829" y="500"/>
                    <a:pt x="799" y="313"/>
                  </a:cubicBezTo>
                  <a:close/>
                  <a:moveTo>
                    <a:pt x="677" y="431"/>
                  </a:moveTo>
                  <a:cubicBezTo>
                    <a:pt x="590" y="450"/>
                    <a:pt x="590" y="450"/>
                    <a:pt x="590" y="450"/>
                  </a:cubicBezTo>
                  <a:cubicBezTo>
                    <a:pt x="551" y="415"/>
                    <a:pt x="551" y="415"/>
                    <a:pt x="551" y="415"/>
                  </a:cubicBezTo>
                  <a:cubicBezTo>
                    <a:pt x="565" y="380"/>
                    <a:pt x="565" y="380"/>
                    <a:pt x="565" y="380"/>
                  </a:cubicBezTo>
                  <a:cubicBezTo>
                    <a:pt x="677" y="380"/>
                    <a:pt x="677" y="380"/>
                    <a:pt x="677" y="380"/>
                  </a:cubicBezTo>
                  <a:lnTo>
                    <a:pt x="677" y="431"/>
                  </a:lnTo>
                  <a:close/>
                  <a:moveTo>
                    <a:pt x="673" y="129"/>
                  </a:moveTo>
                  <a:cubicBezTo>
                    <a:pt x="737" y="198"/>
                    <a:pt x="737" y="198"/>
                    <a:pt x="737" y="198"/>
                  </a:cubicBezTo>
                  <a:cubicBezTo>
                    <a:pt x="673" y="252"/>
                    <a:pt x="673" y="252"/>
                    <a:pt x="673" y="252"/>
                  </a:cubicBezTo>
                  <a:cubicBezTo>
                    <a:pt x="637" y="252"/>
                    <a:pt x="637" y="252"/>
                    <a:pt x="637" y="252"/>
                  </a:cubicBezTo>
                  <a:cubicBezTo>
                    <a:pt x="637" y="217"/>
                    <a:pt x="637" y="217"/>
                    <a:pt x="637" y="217"/>
                  </a:cubicBezTo>
                  <a:cubicBezTo>
                    <a:pt x="657" y="191"/>
                    <a:pt x="657" y="191"/>
                    <a:pt x="657" y="191"/>
                  </a:cubicBezTo>
                  <a:cubicBezTo>
                    <a:pt x="655" y="146"/>
                    <a:pt x="655" y="146"/>
                    <a:pt x="655" y="146"/>
                  </a:cubicBezTo>
                  <a:lnTo>
                    <a:pt x="673" y="129"/>
                  </a:lnTo>
                  <a:close/>
                  <a:moveTo>
                    <a:pt x="637" y="98"/>
                  </a:moveTo>
                  <a:cubicBezTo>
                    <a:pt x="633" y="194"/>
                    <a:pt x="633" y="194"/>
                    <a:pt x="633" y="194"/>
                  </a:cubicBezTo>
                  <a:cubicBezTo>
                    <a:pt x="599" y="245"/>
                    <a:pt x="599" y="245"/>
                    <a:pt x="599" y="245"/>
                  </a:cubicBezTo>
                  <a:cubicBezTo>
                    <a:pt x="577" y="236"/>
                    <a:pt x="577" y="236"/>
                    <a:pt x="577" y="236"/>
                  </a:cubicBezTo>
                  <a:cubicBezTo>
                    <a:pt x="580" y="179"/>
                    <a:pt x="580" y="179"/>
                    <a:pt x="580" y="179"/>
                  </a:cubicBezTo>
                  <a:cubicBezTo>
                    <a:pt x="524" y="161"/>
                    <a:pt x="524" y="161"/>
                    <a:pt x="524" y="161"/>
                  </a:cubicBezTo>
                  <a:cubicBezTo>
                    <a:pt x="572" y="88"/>
                    <a:pt x="572" y="88"/>
                    <a:pt x="572" y="88"/>
                  </a:cubicBezTo>
                  <a:lnTo>
                    <a:pt x="637" y="98"/>
                  </a:lnTo>
                  <a:close/>
                  <a:moveTo>
                    <a:pt x="418" y="164"/>
                  </a:moveTo>
                  <a:cubicBezTo>
                    <a:pt x="419" y="85"/>
                    <a:pt x="419" y="85"/>
                    <a:pt x="419" y="85"/>
                  </a:cubicBezTo>
                  <a:cubicBezTo>
                    <a:pt x="503" y="85"/>
                    <a:pt x="503" y="85"/>
                    <a:pt x="503" y="85"/>
                  </a:cubicBezTo>
                  <a:cubicBezTo>
                    <a:pt x="542" y="103"/>
                    <a:pt x="542" y="103"/>
                    <a:pt x="542" y="103"/>
                  </a:cubicBezTo>
                  <a:cubicBezTo>
                    <a:pt x="517" y="143"/>
                    <a:pt x="517" y="143"/>
                    <a:pt x="517" y="143"/>
                  </a:cubicBezTo>
                  <a:cubicBezTo>
                    <a:pt x="496" y="172"/>
                    <a:pt x="496" y="172"/>
                    <a:pt x="496" y="172"/>
                  </a:cubicBezTo>
                  <a:cubicBezTo>
                    <a:pt x="558" y="191"/>
                    <a:pt x="558" y="191"/>
                    <a:pt x="558" y="191"/>
                  </a:cubicBezTo>
                  <a:cubicBezTo>
                    <a:pt x="558" y="231"/>
                    <a:pt x="558" y="231"/>
                    <a:pt x="558" y="231"/>
                  </a:cubicBezTo>
                  <a:cubicBezTo>
                    <a:pt x="545" y="267"/>
                    <a:pt x="545" y="267"/>
                    <a:pt x="545" y="267"/>
                  </a:cubicBezTo>
                  <a:cubicBezTo>
                    <a:pt x="465" y="273"/>
                    <a:pt x="465" y="273"/>
                    <a:pt x="465" y="273"/>
                  </a:cubicBezTo>
                  <a:cubicBezTo>
                    <a:pt x="465" y="258"/>
                    <a:pt x="465" y="258"/>
                    <a:pt x="465" y="258"/>
                  </a:cubicBezTo>
                  <a:cubicBezTo>
                    <a:pt x="450" y="252"/>
                    <a:pt x="450" y="252"/>
                    <a:pt x="450" y="252"/>
                  </a:cubicBezTo>
                  <a:cubicBezTo>
                    <a:pt x="435" y="297"/>
                    <a:pt x="435" y="297"/>
                    <a:pt x="435" y="297"/>
                  </a:cubicBezTo>
                  <a:cubicBezTo>
                    <a:pt x="396" y="313"/>
                    <a:pt x="396" y="313"/>
                    <a:pt x="396" y="313"/>
                  </a:cubicBezTo>
                  <a:cubicBezTo>
                    <a:pt x="343" y="275"/>
                    <a:pt x="343" y="275"/>
                    <a:pt x="343" y="275"/>
                  </a:cubicBezTo>
                  <a:cubicBezTo>
                    <a:pt x="366" y="235"/>
                    <a:pt x="366" y="235"/>
                    <a:pt x="366" y="235"/>
                  </a:cubicBezTo>
                  <a:cubicBezTo>
                    <a:pt x="398" y="245"/>
                    <a:pt x="398" y="245"/>
                    <a:pt x="398" y="245"/>
                  </a:cubicBezTo>
                  <a:cubicBezTo>
                    <a:pt x="403" y="226"/>
                    <a:pt x="403" y="226"/>
                    <a:pt x="403" y="226"/>
                  </a:cubicBezTo>
                  <a:cubicBezTo>
                    <a:pt x="386" y="213"/>
                    <a:pt x="386" y="213"/>
                    <a:pt x="386" y="213"/>
                  </a:cubicBezTo>
                  <a:cubicBezTo>
                    <a:pt x="398" y="191"/>
                    <a:pt x="398" y="191"/>
                    <a:pt x="398" y="191"/>
                  </a:cubicBezTo>
                  <a:cubicBezTo>
                    <a:pt x="465" y="213"/>
                    <a:pt x="465" y="213"/>
                    <a:pt x="465" y="213"/>
                  </a:cubicBezTo>
                  <a:cubicBezTo>
                    <a:pt x="485" y="204"/>
                    <a:pt x="485" y="204"/>
                    <a:pt x="485" y="204"/>
                  </a:cubicBezTo>
                  <a:lnTo>
                    <a:pt x="418" y="164"/>
                  </a:lnTo>
                  <a:close/>
                  <a:moveTo>
                    <a:pt x="269" y="194"/>
                  </a:moveTo>
                  <a:cubicBezTo>
                    <a:pt x="348" y="194"/>
                    <a:pt x="348" y="194"/>
                    <a:pt x="348" y="194"/>
                  </a:cubicBezTo>
                  <a:cubicBezTo>
                    <a:pt x="286" y="167"/>
                    <a:pt x="286" y="167"/>
                    <a:pt x="286" y="167"/>
                  </a:cubicBezTo>
                  <a:cubicBezTo>
                    <a:pt x="304" y="134"/>
                    <a:pt x="304" y="134"/>
                    <a:pt x="304" y="134"/>
                  </a:cubicBezTo>
                  <a:cubicBezTo>
                    <a:pt x="396" y="99"/>
                    <a:pt x="396" y="99"/>
                    <a:pt x="396" y="99"/>
                  </a:cubicBezTo>
                  <a:cubicBezTo>
                    <a:pt x="396" y="154"/>
                    <a:pt x="396" y="154"/>
                    <a:pt x="396" y="154"/>
                  </a:cubicBezTo>
                  <a:cubicBezTo>
                    <a:pt x="333" y="155"/>
                    <a:pt x="333" y="155"/>
                    <a:pt x="333" y="155"/>
                  </a:cubicBezTo>
                  <a:cubicBezTo>
                    <a:pt x="376" y="181"/>
                    <a:pt x="376" y="181"/>
                    <a:pt x="376" y="181"/>
                  </a:cubicBezTo>
                  <a:cubicBezTo>
                    <a:pt x="336" y="258"/>
                    <a:pt x="336" y="258"/>
                    <a:pt x="336" y="258"/>
                  </a:cubicBezTo>
                  <a:cubicBezTo>
                    <a:pt x="261" y="258"/>
                    <a:pt x="261" y="258"/>
                    <a:pt x="261" y="258"/>
                  </a:cubicBezTo>
                  <a:cubicBezTo>
                    <a:pt x="261" y="258"/>
                    <a:pt x="265" y="194"/>
                    <a:pt x="269" y="194"/>
                  </a:cubicBezTo>
                  <a:close/>
                  <a:moveTo>
                    <a:pt x="263" y="275"/>
                  </a:moveTo>
                  <a:cubicBezTo>
                    <a:pt x="318" y="275"/>
                    <a:pt x="318" y="275"/>
                    <a:pt x="318" y="275"/>
                  </a:cubicBezTo>
                  <a:cubicBezTo>
                    <a:pt x="389" y="323"/>
                    <a:pt x="389" y="323"/>
                    <a:pt x="389" y="323"/>
                  </a:cubicBezTo>
                  <a:cubicBezTo>
                    <a:pt x="343" y="341"/>
                    <a:pt x="343" y="341"/>
                    <a:pt x="343" y="341"/>
                  </a:cubicBezTo>
                  <a:lnTo>
                    <a:pt x="263" y="275"/>
                  </a:lnTo>
                  <a:close/>
                  <a:moveTo>
                    <a:pt x="366" y="389"/>
                  </a:moveTo>
                  <a:cubicBezTo>
                    <a:pt x="366" y="345"/>
                    <a:pt x="366" y="345"/>
                    <a:pt x="366" y="345"/>
                  </a:cubicBezTo>
                  <a:cubicBezTo>
                    <a:pt x="391" y="331"/>
                    <a:pt x="391" y="331"/>
                    <a:pt x="391" y="331"/>
                  </a:cubicBezTo>
                  <a:cubicBezTo>
                    <a:pt x="456" y="358"/>
                    <a:pt x="456" y="358"/>
                    <a:pt x="456" y="358"/>
                  </a:cubicBezTo>
                  <a:cubicBezTo>
                    <a:pt x="496" y="371"/>
                    <a:pt x="496" y="371"/>
                    <a:pt x="496" y="371"/>
                  </a:cubicBezTo>
                  <a:cubicBezTo>
                    <a:pt x="501" y="351"/>
                    <a:pt x="501" y="351"/>
                    <a:pt x="501" y="351"/>
                  </a:cubicBezTo>
                  <a:cubicBezTo>
                    <a:pt x="450" y="331"/>
                    <a:pt x="450" y="331"/>
                    <a:pt x="450" y="331"/>
                  </a:cubicBezTo>
                  <a:cubicBezTo>
                    <a:pt x="453" y="296"/>
                    <a:pt x="453" y="296"/>
                    <a:pt x="453" y="296"/>
                  </a:cubicBezTo>
                  <a:cubicBezTo>
                    <a:pt x="531" y="298"/>
                    <a:pt x="531" y="298"/>
                    <a:pt x="531" y="298"/>
                  </a:cubicBezTo>
                  <a:cubicBezTo>
                    <a:pt x="599" y="258"/>
                    <a:pt x="599" y="258"/>
                    <a:pt x="599" y="258"/>
                  </a:cubicBezTo>
                  <a:cubicBezTo>
                    <a:pt x="668" y="279"/>
                    <a:pt x="668" y="279"/>
                    <a:pt x="668" y="279"/>
                  </a:cubicBezTo>
                  <a:cubicBezTo>
                    <a:pt x="740" y="226"/>
                    <a:pt x="740" y="226"/>
                    <a:pt x="740" y="226"/>
                  </a:cubicBezTo>
                  <a:cubicBezTo>
                    <a:pt x="779" y="292"/>
                    <a:pt x="779" y="292"/>
                    <a:pt x="779" y="292"/>
                  </a:cubicBezTo>
                  <a:cubicBezTo>
                    <a:pt x="686" y="298"/>
                    <a:pt x="686" y="298"/>
                    <a:pt x="686" y="298"/>
                  </a:cubicBezTo>
                  <a:cubicBezTo>
                    <a:pt x="670" y="338"/>
                    <a:pt x="670" y="338"/>
                    <a:pt x="670" y="338"/>
                  </a:cubicBezTo>
                  <a:cubicBezTo>
                    <a:pt x="713" y="344"/>
                    <a:pt x="713" y="344"/>
                    <a:pt x="713" y="344"/>
                  </a:cubicBezTo>
                  <a:cubicBezTo>
                    <a:pt x="683" y="329"/>
                    <a:pt x="683" y="329"/>
                    <a:pt x="683" y="329"/>
                  </a:cubicBezTo>
                  <a:cubicBezTo>
                    <a:pt x="690" y="309"/>
                    <a:pt x="690" y="309"/>
                    <a:pt x="690" y="309"/>
                  </a:cubicBezTo>
                  <a:cubicBezTo>
                    <a:pt x="773" y="306"/>
                    <a:pt x="773" y="306"/>
                    <a:pt x="773" y="306"/>
                  </a:cubicBezTo>
                  <a:cubicBezTo>
                    <a:pt x="766" y="378"/>
                    <a:pt x="766" y="378"/>
                    <a:pt x="766" y="378"/>
                  </a:cubicBezTo>
                  <a:cubicBezTo>
                    <a:pt x="690" y="379"/>
                    <a:pt x="690" y="379"/>
                    <a:pt x="690" y="379"/>
                  </a:cubicBezTo>
                  <a:cubicBezTo>
                    <a:pt x="655" y="349"/>
                    <a:pt x="655" y="349"/>
                    <a:pt x="655" y="349"/>
                  </a:cubicBezTo>
                  <a:cubicBezTo>
                    <a:pt x="606" y="367"/>
                    <a:pt x="606" y="367"/>
                    <a:pt x="606" y="367"/>
                  </a:cubicBezTo>
                  <a:cubicBezTo>
                    <a:pt x="567" y="366"/>
                    <a:pt x="567" y="366"/>
                    <a:pt x="567" y="366"/>
                  </a:cubicBezTo>
                  <a:cubicBezTo>
                    <a:pt x="601" y="335"/>
                    <a:pt x="601" y="335"/>
                    <a:pt x="601" y="335"/>
                  </a:cubicBezTo>
                  <a:cubicBezTo>
                    <a:pt x="526" y="331"/>
                    <a:pt x="526" y="331"/>
                    <a:pt x="526" y="331"/>
                  </a:cubicBezTo>
                  <a:cubicBezTo>
                    <a:pt x="553" y="364"/>
                    <a:pt x="553" y="364"/>
                    <a:pt x="553" y="364"/>
                  </a:cubicBezTo>
                  <a:cubicBezTo>
                    <a:pt x="530" y="416"/>
                    <a:pt x="530" y="416"/>
                    <a:pt x="530" y="416"/>
                  </a:cubicBezTo>
                  <a:cubicBezTo>
                    <a:pt x="406" y="416"/>
                    <a:pt x="406" y="416"/>
                    <a:pt x="406" y="416"/>
                  </a:cubicBezTo>
                  <a:lnTo>
                    <a:pt x="366" y="389"/>
                  </a:lnTo>
                  <a:close/>
                  <a:moveTo>
                    <a:pt x="562" y="512"/>
                  </a:moveTo>
                  <a:cubicBezTo>
                    <a:pt x="492" y="439"/>
                    <a:pt x="492" y="439"/>
                    <a:pt x="492" y="439"/>
                  </a:cubicBezTo>
                  <a:cubicBezTo>
                    <a:pt x="501" y="439"/>
                    <a:pt x="541" y="427"/>
                    <a:pt x="541" y="427"/>
                  </a:cubicBezTo>
                  <a:cubicBezTo>
                    <a:pt x="601" y="494"/>
                    <a:pt x="601" y="494"/>
                    <a:pt x="601" y="494"/>
                  </a:cubicBezTo>
                  <a:lnTo>
                    <a:pt x="562" y="512"/>
                  </a:lnTo>
                  <a:close/>
                  <a:moveTo>
                    <a:pt x="562" y="512"/>
                  </a:moveTo>
                  <a:cubicBezTo>
                    <a:pt x="562" y="512"/>
                    <a:pt x="562" y="512"/>
                    <a:pt x="562" y="5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A0EA3809-4175-4F57-9377-073E5445009B}"/>
              </a:ext>
            </a:extLst>
          </p:cNvPr>
          <p:cNvGrpSpPr/>
          <p:nvPr/>
        </p:nvGrpSpPr>
        <p:grpSpPr>
          <a:xfrm>
            <a:off x="4036978" y="2737202"/>
            <a:ext cx="2332314" cy="2985735"/>
            <a:chOff x="3571625" y="2737202"/>
            <a:chExt cx="2332314" cy="2985735"/>
          </a:xfrm>
        </p:grpSpPr>
        <p:sp>
          <p:nvSpPr>
            <p:cNvPr id="9" name="TextBox 8">
              <a:extLst>
                <a:ext uri="{FF2B5EF4-FFF2-40B4-BE49-F238E27FC236}">
                  <a16:creationId xmlns:a16="http://schemas.microsoft.com/office/drawing/2014/main" id="{E019A9C9-BDC1-4360-912D-F09FF1BAAC9B}"/>
                </a:ext>
              </a:extLst>
            </p:cNvPr>
            <p:cNvSpPr txBox="1"/>
            <p:nvPr/>
          </p:nvSpPr>
          <p:spPr>
            <a:xfrm>
              <a:off x="3571625" y="2737202"/>
              <a:ext cx="1967785"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darkness air saying.</a:t>
              </a:r>
              <a:endParaRPr lang="en-US" sz="900" b="1" dirty="0">
                <a:latin typeface="Roboto Slab" pitchFamily="2" charset="0"/>
                <a:ea typeface="Roboto Slab" pitchFamily="2" charset="0"/>
                <a:cs typeface="Montserrat" charset="0"/>
              </a:endParaRPr>
            </a:p>
          </p:txBody>
        </p:sp>
        <p:sp>
          <p:nvSpPr>
            <p:cNvPr id="10" name="Rounded Rectangle 48">
              <a:extLst>
                <a:ext uri="{FF2B5EF4-FFF2-40B4-BE49-F238E27FC236}">
                  <a16:creationId xmlns:a16="http://schemas.microsoft.com/office/drawing/2014/main" id="{B4F9AAE1-A6C1-4DF1-9F9B-02567E6B80FC}"/>
                </a:ext>
              </a:extLst>
            </p:cNvPr>
            <p:cNvSpPr/>
            <p:nvPr/>
          </p:nvSpPr>
          <p:spPr>
            <a:xfrm>
              <a:off x="4222137" y="3803111"/>
              <a:ext cx="1548015" cy="2438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49">
              <a:extLst>
                <a:ext uri="{FF2B5EF4-FFF2-40B4-BE49-F238E27FC236}">
                  <a16:creationId xmlns:a16="http://schemas.microsoft.com/office/drawing/2014/main" id="{C1817FB9-911B-4084-A105-29771B674559}"/>
                </a:ext>
              </a:extLst>
            </p:cNvPr>
            <p:cNvSpPr/>
            <p:nvPr/>
          </p:nvSpPr>
          <p:spPr>
            <a:xfrm>
              <a:off x="4222136" y="4209838"/>
              <a:ext cx="1681803" cy="243840"/>
            </a:xfrm>
            <a:prstGeom prst="roundRect">
              <a:avLst>
                <a:gd name="adj" fmla="val 50000"/>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50">
              <a:extLst>
                <a:ext uri="{FF2B5EF4-FFF2-40B4-BE49-F238E27FC236}">
                  <a16:creationId xmlns:a16="http://schemas.microsoft.com/office/drawing/2014/main" id="{9C14D4E5-8D4B-48E7-85A6-16DFE2D5F467}"/>
                </a:ext>
              </a:extLst>
            </p:cNvPr>
            <p:cNvSpPr/>
            <p:nvPr/>
          </p:nvSpPr>
          <p:spPr>
            <a:xfrm>
              <a:off x="4222138" y="4616565"/>
              <a:ext cx="863654" cy="243840"/>
            </a:xfrm>
            <a:prstGeom prst="roundRect">
              <a:avLst>
                <a:gd name="adj" fmla="val 50000"/>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AAD2E96-03B8-4980-8A60-68F8BFA50D86}"/>
                </a:ext>
              </a:extLst>
            </p:cNvPr>
            <p:cNvSpPr txBox="1"/>
            <p:nvPr/>
          </p:nvSpPr>
          <p:spPr>
            <a:xfrm>
              <a:off x="3592961" y="3778877"/>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14" name="TextBox 13">
              <a:extLst>
                <a:ext uri="{FF2B5EF4-FFF2-40B4-BE49-F238E27FC236}">
                  <a16:creationId xmlns:a16="http://schemas.microsoft.com/office/drawing/2014/main" id="{215AB57C-7B9E-429F-B021-DFDB53EA87A8}"/>
                </a:ext>
              </a:extLst>
            </p:cNvPr>
            <p:cNvSpPr txBox="1"/>
            <p:nvPr/>
          </p:nvSpPr>
          <p:spPr>
            <a:xfrm>
              <a:off x="3592961" y="4158985"/>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15" name="TextBox 14">
              <a:extLst>
                <a:ext uri="{FF2B5EF4-FFF2-40B4-BE49-F238E27FC236}">
                  <a16:creationId xmlns:a16="http://schemas.microsoft.com/office/drawing/2014/main" id="{A92C0661-D144-434C-BAF4-D869D51EB40D}"/>
                </a:ext>
              </a:extLst>
            </p:cNvPr>
            <p:cNvSpPr txBox="1"/>
            <p:nvPr/>
          </p:nvSpPr>
          <p:spPr>
            <a:xfrm>
              <a:off x="3641222" y="4552044"/>
              <a:ext cx="551388"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Creativity</a:t>
              </a:r>
            </a:p>
          </p:txBody>
        </p:sp>
        <p:sp>
          <p:nvSpPr>
            <p:cNvPr id="16" name="TextBox 15">
              <a:extLst>
                <a:ext uri="{FF2B5EF4-FFF2-40B4-BE49-F238E27FC236}">
                  <a16:creationId xmlns:a16="http://schemas.microsoft.com/office/drawing/2014/main" id="{A891F2F4-81A0-41FA-A51E-173352D0A95F}"/>
                </a:ext>
              </a:extLst>
            </p:cNvPr>
            <p:cNvSpPr txBox="1"/>
            <p:nvPr/>
          </p:nvSpPr>
          <p:spPr>
            <a:xfrm>
              <a:off x="5150410" y="3830060"/>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17" name="TextBox 16">
              <a:extLst>
                <a:ext uri="{FF2B5EF4-FFF2-40B4-BE49-F238E27FC236}">
                  <a16:creationId xmlns:a16="http://schemas.microsoft.com/office/drawing/2014/main" id="{5152C715-A726-43AD-B95B-B3BC3048E740}"/>
                </a:ext>
              </a:extLst>
            </p:cNvPr>
            <p:cNvSpPr txBox="1"/>
            <p:nvPr/>
          </p:nvSpPr>
          <p:spPr>
            <a:xfrm>
              <a:off x="5246662" y="4244543"/>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sp>
          <p:nvSpPr>
            <p:cNvPr id="18" name="TextBox 17">
              <a:extLst>
                <a:ext uri="{FF2B5EF4-FFF2-40B4-BE49-F238E27FC236}">
                  <a16:creationId xmlns:a16="http://schemas.microsoft.com/office/drawing/2014/main" id="{A8D34F31-B09D-4202-A050-757EA2B3AAEA}"/>
                </a:ext>
              </a:extLst>
            </p:cNvPr>
            <p:cNvSpPr txBox="1"/>
            <p:nvPr/>
          </p:nvSpPr>
          <p:spPr>
            <a:xfrm>
              <a:off x="4497401" y="4644477"/>
              <a:ext cx="551388"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28%</a:t>
              </a:r>
            </a:p>
          </p:txBody>
        </p:sp>
        <p:sp>
          <p:nvSpPr>
            <p:cNvPr id="19" name="Rounded Rectangle 57">
              <a:extLst>
                <a:ext uri="{FF2B5EF4-FFF2-40B4-BE49-F238E27FC236}">
                  <a16:creationId xmlns:a16="http://schemas.microsoft.com/office/drawing/2014/main" id="{C1F1F99D-23B5-480D-8A73-E0406412D0C7}"/>
                </a:ext>
              </a:extLst>
            </p:cNvPr>
            <p:cNvSpPr/>
            <p:nvPr/>
          </p:nvSpPr>
          <p:spPr>
            <a:xfrm>
              <a:off x="4222137" y="5043898"/>
              <a:ext cx="1538073" cy="243840"/>
            </a:xfrm>
            <a:prstGeom prst="roundRect">
              <a:avLst>
                <a:gd name="adj" fmla="val 50000"/>
              </a:avLst>
            </a:prstGeom>
            <a:solidFill>
              <a:schemeClr val="accent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58">
              <a:extLst>
                <a:ext uri="{FF2B5EF4-FFF2-40B4-BE49-F238E27FC236}">
                  <a16:creationId xmlns:a16="http://schemas.microsoft.com/office/drawing/2014/main" id="{05606201-C10C-4746-9553-4D66089A2C6B}"/>
                </a:ext>
              </a:extLst>
            </p:cNvPr>
            <p:cNvSpPr/>
            <p:nvPr/>
          </p:nvSpPr>
          <p:spPr>
            <a:xfrm>
              <a:off x="4222137" y="5450625"/>
              <a:ext cx="1681802" cy="243840"/>
            </a:xfrm>
            <a:prstGeom prst="roundRect">
              <a:avLst>
                <a:gd name="adj" fmla="val 50000"/>
              </a:avLst>
            </a:prstGeom>
            <a:solidFill>
              <a:schemeClr val="accent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94480D3-E132-43B3-97F4-F5C952AE65D2}"/>
                </a:ext>
              </a:extLst>
            </p:cNvPr>
            <p:cNvSpPr txBox="1"/>
            <p:nvPr/>
          </p:nvSpPr>
          <p:spPr>
            <a:xfrm>
              <a:off x="3592961" y="5019664"/>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22" name="TextBox 21">
              <a:extLst>
                <a:ext uri="{FF2B5EF4-FFF2-40B4-BE49-F238E27FC236}">
                  <a16:creationId xmlns:a16="http://schemas.microsoft.com/office/drawing/2014/main" id="{0CE3E45C-B55D-404B-9277-7C99E1412D5A}"/>
                </a:ext>
              </a:extLst>
            </p:cNvPr>
            <p:cNvSpPr txBox="1"/>
            <p:nvPr/>
          </p:nvSpPr>
          <p:spPr>
            <a:xfrm>
              <a:off x="3592961" y="5399772"/>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23" name="TextBox 22">
              <a:extLst>
                <a:ext uri="{FF2B5EF4-FFF2-40B4-BE49-F238E27FC236}">
                  <a16:creationId xmlns:a16="http://schemas.microsoft.com/office/drawing/2014/main" id="{31870361-252C-4B17-9896-4A497BC1FBA5}"/>
                </a:ext>
              </a:extLst>
            </p:cNvPr>
            <p:cNvSpPr txBox="1"/>
            <p:nvPr/>
          </p:nvSpPr>
          <p:spPr>
            <a:xfrm>
              <a:off x="5074783" y="5063972"/>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24" name="TextBox 23">
              <a:extLst>
                <a:ext uri="{FF2B5EF4-FFF2-40B4-BE49-F238E27FC236}">
                  <a16:creationId xmlns:a16="http://schemas.microsoft.com/office/drawing/2014/main" id="{E90CBB30-1C24-4FE0-B68A-2BFC137A786F}"/>
                </a:ext>
              </a:extLst>
            </p:cNvPr>
            <p:cNvSpPr txBox="1"/>
            <p:nvPr/>
          </p:nvSpPr>
          <p:spPr>
            <a:xfrm>
              <a:off x="5212286" y="5492205"/>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grpSp>
      <p:sp>
        <p:nvSpPr>
          <p:cNvPr id="32" name="Picture Placeholder 31">
            <a:extLst>
              <a:ext uri="{FF2B5EF4-FFF2-40B4-BE49-F238E27FC236}">
                <a16:creationId xmlns:a16="http://schemas.microsoft.com/office/drawing/2014/main" id="{57976529-B36D-41B3-BCFB-FF03891824F8}"/>
              </a:ext>
            </a:extLst>
          </p:cNvPr>
          <p:cNvSpPr>
            <a:spLocks noGrp="1"/>
          </p:cNvSpPr>
          <p:nvPr>
            <p:ph type="pic" sz="quarter" idx="215"/>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Mpa</a:t>
            </a:r>
            <a:r>
              <a:rPr lang="en-US" b="1" dirty="0">
                <a:latin typeface="Roboto Slab" pitchFamily="2" charset="0"/>
                <a:ea typeface="Roboto Slab" pitchFamily="2" charset="0"/>
              </a:rPr>
              <a:t> Information</a:t>
            </a:r>
            <a:endParaRPr lang="en-US" dirty="0">
              <a:latin typeface="Roboto Slab" pitchFamily="2" charset="0"/>
              <a:ea typeface="Roboto Slab" pitchFamily="2" charset="0"/>
            </a:endParaRPr>
          </a:p>
        </p:txBody>
      </p:sp>
      <p:sp>
        <p:nvSpPr>
          <p:cNvPr id="204" name="Rectangle 203">
            <a:extLst>
              <a:ext uri="{FF2B5EF4-FFF2-40B4-BE49-F238E27FC236}">
                <a16:creationId xmlns:a16="http://schemas.microsoft.com/office/drawing/2014/main" id="{2A95EF39-2257-49BB-8356-215BB93E5762}"/>
              </a:ext>
            </a:extLst>
          </p:cNvPr>
          <p:cNvSpPr/>
          <p:nvPr/>
        </p:nvSpPr>
        <p:spPr>
          <a:xfrm>
            <a:off x="984032" y="2162629"/>
            <a:ext cx="7260771" cy="3773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2645119E-CDC9-4D5D-94F1-B0124066C388}"/>
              </a:ext>
            </a:extLst>
          </p:cNvPr>
          <p:cNvGrpSpPr/>
          <p:nvPr/>
        </p:nvGrpSpPr>
        <p:grpSpPr>
          <a:xfrm>
            <a:off x="1365865" y="2454154"/>
            <a:ext cx="6497104" cy="3190665"/>
            <a:chOff x="-4945063" y="1270000"/>
            <a:chExt cx="3028950" cy="1487488"/>
          </a:xfrm>
          <a:solidFill>
            <a:schemeClr val="bg1">
              <a:lumMod val="50000"/>
            </a:schemeClr>
          </a:solidFill>
        </p:grpSpPr>
        <p:sp>
          <p:nvSpPr>
            <p:cNvPr id="7" name="Freeform 182">
              <a:extLst>
                <a:ext uri="{FF2B5EF4-FFF2-40B4-BE49-F238E27FC236}">
                  <a16:creationId xmlns:a16="http://schemas.microsoft.com/office/drawing/2014/main" id="{6FEA03C9-98B5-4967-B744-341E19C9189F}"/>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3">
              <a:extLst>
                <a:ext uri="{FF2B5EF4-FFF2-40B4-BE49-F238E27FC236}">
                  <a16:creationId xmlns:a16="http://schemas.microsoft.com/office/drawing/2014/main" id="{5CE985DF-635E-48C6-B4D1-E2F3DC468BE4}"/>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84">
              <a:extLst>
                <a:ext uri="{FF2B5EF4-FFF2-40B4-BE49-F238E27FC236}">
                  <a16:creationId xmlns:a16="http://schemas.microsoft.com/office/drawing/2014/main" id="{8C3AAF44-D7CA-446A-B01E-A9C8784CE551}"/>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5">
              <a:extLst>
                <a:ext uri="{FF2B5EF4-FFF2-40B4-BE49-F238E27FC236}">
                  <a16:creationId xmlns:a16="http://schemas.microsoft.com/office/drawing/2014/main" id="{9397C9D7-BD6A-4177-8872-81A38DFC0E30}"/>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6">
              <a:extLst>
                <a:ext uri="{FF2B5EF4-FFF2-40B4-BE49-F238E27FC236}">
                  <a16:creationId xmlns:a16="http://schemas.microsoft.com/office/drawing/2014/main" id="{5821E0D8-1713-4978-9A2B-09F8E77A4BC5}"/>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7">
              <a:extLst>
                <a:ext uri="{FF2B5EF4-FFF2-40B4-BE49-F238E27FC236}">
                  <a16:creationId xmlns:a16="http://schemas.microsoft.com/office/drawing/2014/main" id="{93021BB8-AD23-4F1D-86AB-3D49AAA8E97A}"/>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88">
              <a:extLst>
                <a:ext uri="{FF2B5EF4-FFF2-40B4-BE49-F238E27FC236}">
                  <a16:creationId xmlns:a16="http://schemas.microsoft.com/office/drawing/2014/main" id="{212CDDA3-D6FE-4945-A102-6C9BF44657A0}"/>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89">
              <a:extLst>
                <a:ext uri="{FF2B5EF4-FFF2-40B4-BE49-F238E27FC236}">
                  <a16:creationId xmlns:a16="http://schemas.microsoft.com/office/drawing/2014/main" id="{4F7E07D6-DAC7-4FC9-9570-ED51352510F9}"/>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0">
              <a:extLst>
                <a:ext uri="{FF2B5EF4-FFF2-40B4-BE49-F238E27FC236}">
                  <a16:creationId xmlns:a16="http://schemas.microsoft.com/office/drawing/2014/main" id="{FFD3C586-585D-4B4D-9969-B3BF882F2598}"/>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91">
              <a:extLst>
                <a:ext uri="{FF2B5EF4-FFF2-40B4-BE49-F238E27FC236}">
                  <a16:creationId xmlns:a16="http://schemas.microsoft.com/office/drawing/2014/main" id="{0E98E0A6-7702-4772-8B97-CD3FE4A5D0AF}"/>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92">
              <a:extLst>
                <a:ext uri="{FF2B5EF4-FFF2-40B4-BE49-F238E27FC236}">
                  <a16:creationId xmlns:a16="http://schemas.microsoft.com/office/drawing/2014/main" id="{2A56AFB3-985C-4C6B-8922-897F9508AA17}"/>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93">
              <a:extLst>
                <a:ext uri="{FF2B5EF4-FFF2-40B4-BE49-F238E27FC236}">
                  <a16:creationId xmlns:a16="http://schemas.microsoft.com/office/drawing/2014/main" id="{E3E5B0D8-7978-4FE7-A450-D2237573CADC}"/>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94">
              <a:extLst>
                <a:ext uri="{FF2B5EF4-FFF2-40B4-BE49-F238E27FC236}">
                  <a16:creationId xmlns:a16="http://schemas.microsoft.com/office/drawing/2014/main" id="{766AA026-53E0-46F4-8577-A8120B11C2E8}"/>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95">
              <a:extLst>
                <a:ext uri="{FF2B5EF4-FFF2-40B4-BE49-F238E27FC236}">
                  <a16:creationId xmlns:a16="http://schemas.microsoft.com/office/drawing/2014/main" id="{0E00C31B-73F2-4C28-AD49-D542C6DE6C6E}"/>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6">
              <a:extLst>
                <a:ext uri="{FF2B5EF4-FFF2-40B4-BE49-F238E27FC236}">
                  <a16:creationId xmlns:a16="http://schemas.microsoft.com/office/drawing/2014/main" id="{67F7B811-A39D-4F0E-A03E-718A1B68C05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97">
              <a:extLst>
                <a:ext uri="{FF2B5EF4-FFF2-40B4-BE49-F238E27FC236}">
                  <a16:creationId xmlns:a16="http://schemas.microsoft.com/office/drawing/2014/main" id="{B3DD1FA2-704B-49F2-B157-E7D4F41C8827}"/>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98">
              <a:extLst>
                <a:ext uri="{FF2B5EF4-FFF2-40B4-BE49-F238E27FC236}">
                  <a16:creationId xmlns:a16="http://schemas.microsoft.com/office/drawing/2014/main" id="{3089A8AC-BF35-4274-B7AF-77DF08066F5E}"/>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99">
              <a:extLst>
                <a:ext uri="{FF2B5EF4-FFF2-40B4-BE49-F238E27FC236}">
                  <a16:creationId xmlns:a16="http://schemas.microsoft.com/office/drawing/2014/main" id="{0A4EF4B7-74A0-431E-B56A-51AFBB4ACE76}"/>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00">
              <a:extLst>
                <a:ext uri="{FF2B5EF4-FFF2-40B4-BE49-F238E27FC236}">
                  <a16:creationId xmlns:a16="http://schemas.microsoft.com/office/drawing/2014/main" id="{FBA52B8F-9F3E-4AC3-8712-11DBD142CB57}"/>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01">
              <a:extLst>
                <a:ext uri="{FF2B5EF4-FFF2-40B4-BE49-F238E27FC236}">
                  <a16:creationId xmlns:a16="http://schemas.microsoft.com/office/drawing/2014/main" id="{4A69A934-9334-4A21-BC74-E03EBB24C425}"/>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02">
              <a:extLst>
                <a:ext uri="{FF2B5EF4-FFF2-40B4-BE49-F238E27FC236}">
                  <a16:creationId xmlns:a16="http://schemas.microsoft.com/office/drawing/2014/main" id="{75C8DCD3-C013-49BE-BB73-53DE5EC13858}"/>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03">
              <a:extLst>
                <a:ext uri="{FF2B5EF4-FFF2-40B4-BE49-F238E27FC236}">
                  <a16:creationId xmlns:a16="http://schemas.microsoft.com/office/drawing/2014/main" id="{E96F95F0-311A-4824-8EAD-BA24CAC0D87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04">
              <a:extLst>
                <a:ext uri="{FF2B5EF4-FFF2-40B4-BE49-F238E27FC236}">
                  <a16:creationId xmlns:a16="http://schemas.microsoft.com/office/drawing/2014/main" id="{C80C6AFC-06C1-483F-BD15-A648D0F98CB6}"/>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06">
              <a:extLst>
                <a:ext uri="{FF2B5EF4-FFF2-40B4-BE49-F238E27FC236}">
                  <a16:creationId xmlns:a16="http://schemas.microsoft.com/office/drawing/2014/main" id="{7EBB6B65-3D45-4BCF-8319-63AA749E6270}"/>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07">
              <a:extLst>
                <a:ext uri="{FF2B5EF4-FFF2-40B4-BE49-F238E27FC236}">
                  <a16:creationId xmlns:a16="http://schemas.microsoft.com/office/drawing/2014/main" id="{B7F0E47F-F411-4C94-8CB3-FB557A82E0CF}"/>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08">
              <a:extLst>
                <a:ext uri="{FF2B5EF4-FFF2-40B4-BE49-F238E27FC236}">
                  <a16:creationId xmlns:a16="http://schemas.microsoft.com/office/drawing/2014/main" id="{929AE569-6488-4445-9526-3CFA0F267AD9}"/>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09">
              <a:extLst>
                <a:ext uri="{FF2B5EF4-FFF2-40B4-BE49-F238E27FC236}">
                  <a16:creationId xmlns:a16="http://schemas.microsoft.com/office/drawing/2014/main" id="{DF7D8B52-4BC8-447D-B97B-AF6FE8F18897}"/>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10">
              <a:extLst>
                <a:ext uri="{FF2B5EF4-FFF2-40B4-BE49-F238E27FC236}">
                  <a16:creationId xmlns:a16="http://schemas.microsoft.com/office/drawing/2014/main" id="{991D0A05-D310-4320-A732-A6BAE8B21FC6}"/>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11">
              <a:extLst>
                <a:ext uri="{FF2B5EF4-FFF2-40B4-BE49-F238E27FC236}">
                  <a16:creationId xmlns:a16="http://schemas.microsoft.com/office/drawing/2014/main" id="{0F836014-DABB-40EF-AF76-70F9A75BBFF9}"/>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12">
              <a:extLst>
                <a:ext uri="{FF2B5EF4-FFF2-40B4-BE49-F238E27FC236}">
                  <a16:creationId xmlns:a16="http://schemas.microsoft.com/office/drawing/2014/main" id="{BA7FD2B2-98B1-4320-85E6-D3C26C68D3E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13">
              <a:extLst>
                <a:ext uri="{FF2B5EF4-FFF2-40B4-BE49-F238E27FC236}">
                  <a16:creationId xmlns:a16="http://schemas.microsoft.com/office/drawing/2014/main" id="{BF70CAE5-1B33-4B59-A182-9BD63C9AFBEB}"/>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14">
              <a:extLst>
                <a:ext uri="{FF2B5EF4-FFF2-40B4-BE49-F238E27FC236}">
                  <a16:creationId xmlns:a16="http://schemas.microsoft.com/office/drawing/2014/main" id="{C0E9BD11-983F-4213-BE35-42802B05F27C}"/>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15">
              <a:extLst>
                <a:ext uri="{FF2B5EF4-FFF2-40B4-BE49-F238E27FC236}">
                  <a16:creationId xmlns:a16="http://schemas.microsoft.com/office/drawing/2014/main" id="{B85D3062-5FB1-4CD2-B32F-AC54997C819A}"/>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216">
              <a:extLst>
                <a:ext uri="{FF2B5EF4-FFF2-40B4-BE49-F238E27FC236}">
                  <a16:creationId xmlns:a16="http://schemas.microsoft.com/office/drawing/2014/main" id="{8B06D65C-5393-4C08-BAFE-C103FE43A814}"/>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17">
              <a:extLst>
                <a:ext uri="{FF2B5EF4-FFF2-40B4-BE49-F238E27FC236}">
                  <a16:creationId xmlns:a16="http://schemas.microsoft.com/office/drawing/2014/main" id="{23A10BE8-5242-4D63-BC28-97E6917F1E9E}"/>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18">
              <a:extLst>
                <a:ext uri="{FF2B5EF4-FFF2-40B4-BE49-F238E27FC236}">
                  <a16:creationId xmlns:a16="http://schemas.microsoft.com/office/drawing/2014/main" id="{742C7CDF-B2C5-4C3A-86F6-3F5CE55CBF4B}"/>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19">
              <a:extLst>
                <a:ext uri="{FF2B5EF4-FFF2-40B4-BE49-F238E27FC236}">
                  <a16:creationId xmlns:a16="http://schemas.microsoft.com/office/drawing/2014/main" id="{5CCD1318-0A87-40E1-9283-E6DF6988B74D}"/>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220">
              <a:extLst>
                <a:ext uri="{FF2B5EF4-FFF2-40B4-BE49-F238E27FC236}">
                  <a16:creationId xmlns:a16="http://schemas.microsoft.com/office/drawing/2014/main" id="{CD782C64-0891-4F10-87E0-2E9EBC7DE02D}"/>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21">
              <a:extLst>
                <a:ext uri="{FF2B5EF4-FFF2-40B4-BE49-F238E27FC236}">
                  <a16:creationId xmlns:a16="http://schemas.microsoft.com/office/drawing/2014/main" id="{2375ACDF-7C85-4AA6-A8AD-DB5155FF688A}"/>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22">
              <a:extLst>
                <a:ext uri="{FF2B5EF4-FFF2-40B4-BE49-F238E27FC236}">
                  <a16:creationId xmlns:a16="http://schemas.microsoft.com/office/drawing/2014/main" id="{80F55B03-1049-4723-8BE8-EB7972AEA939}"/>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23">
              <a:extLst>
                <a:ext uri="{FF2B5EF4-FFF2-40B4-BE49-F238E27FC236}">
                  <a16:creationId xmlns:a16="http://schemas.microsoft.com/office/drawing/2014/main" id="{B570D043-16D8-47C6-B84B-5637101EEDF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24">
              <a:extLst>
                <a:ext uri="{FF2B5EF4-FFF2-40B4-BE49-F238E27FC236}">
                  <a16:creationId xmlns:a16="http://schemas.microsoft.com/office/drawing/2014/main" id="{4E88D9C4-F0FC-480D-9457-95C3E4113EE5}"/>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25">
              <a:extLst>
                <a:ext uri="{FF2B5EF4-FFF2-40B4-BE49-F238E27FC236}">
                  <a16:creationId xmlns:a16="http://schemas.microsoft.com/office/drawing/2014/main" id="{8C109A3A-4649-4A50-BF6F-6EEFEB9B0D48}"/>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26">
              <a:extLst>
                <a:ext uri="{FF2B5EF4-FFF2-40B4-BE49-F238E27FC236}">
                  <a16:creationId xmlns:a16="http://schemas.microsoft.com/office/drawing/2014/main" id="{84E3128B-D997-4D91-BFF7-930288CF3AC6}"/>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27">
              <a:extLst>
                <a:ext uri="{FF2B5EF4-FFF2-40B4-BE49-F238E27FC236}">
                  <a16:creationId xmlns:a16="http://schemas.microsoft.com/office/drawing/2014/main" id="{ABD5664E-DE73-4BF2-8131-3DED141DFAAF}"/>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28">
              <a:extLst>
                <a:ext uri="{FF2B5EF4-FFF2-40B4-BE49-F238E27FC236}">
                  <a16:creationId xmlns:a16="http://schemas.microsoft.com/office/drawing/2014/main" id="{988D0CC0-C614-44D2-A31C-746E280E285F}"/>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29">
              <a:extLst>
                <a:ext uri="{FF2B5EF4-FFF2-40B4-BE49-F238E27FC236}">
                  <a16:creationId xmlns:a16="http://schemas.microsoft.com/office/drawing/2014/main" id="{03796CF7-D9C6-481A-AA78-9D07925266D8}"/>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30">
              <a:extLst>
                <a:ext uri="{FF2B5EF4-FFF2-40B4-BE49-F238E27FC236}">
                  <a16:creationId xmlns:a16="http://schemas.microsoft.com/office/drawing/2014/main" id="{4156170D-9C2B-405F-B68C-3ACEA31AA4B2}"/>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31">
              <a:extLst>
                <a:ext uri="{FF2B5EF4-FFF2-40B4-BE49-F238E27FC236}">
                  <a16:creationId xmlns:a16="http://schemas.microsoft.com/office/drawing/2014/main" id="{54993172-8F05-4924-8079-E805F85753A7}"/>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32">
              <a:extLst>
                <a:ext uri="{FF2B5EF4-FFF2-40B4-BE49-F238E27FC236}">
                  <a16:creationId xmlns:a16="http://schemas.microsoft.com/office/drawing/2014/main" id="{8B5F7C5C-C826-4727-B975-364D478A3AB8}"/>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33">
              <a:extLst>
                <a:ext uri="{FF2B5EF4-FFF2-40B4-BE49-F238E27FC236}">
                  <a16:creationId xmlns:a16="http://schemas.microsoft.com/office/drawing/2014/main" id="{0FCCA4FE-CDC8-4B74-BC37-1DD1DE351F0E}"/>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34">
              <a:extLst>
                <a:ext uri="{FF2B5EF4-FFF2-40B4-BE49-F238E27FC236}">
                  <a16:creationId xmlns:a16="http://schemas.microsoft.com/office/drawing/2014/main" id="{75B99856-8352-4BB7-B9D2-11CDB4E71A70}"/>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35">
              <a:extLst>
                <a:ext uri="{FF2B5EF4-FFF2-40B4-BE49-F238E27FC236}">
                  <a16:creationId xmlns:a16="http://schemas.microsoft.com/office/drawing/2014/main" id="{BEF6AB18-EDF6-4780-A601-23082F22AB9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36">
              <a:extLst>
                <a:ext uri="{FF2B5EF4-FFF2-40B4-BE49-F238E27FC236}">
                  <a16:creationId xmlns:a16="http://schemas.microsoft.com/office/drawing/2014/main" id="{5C5328B9-0B50-4BE7-BF11-2BCB77418122}"/>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37">
              <a:extLst>
                <a:ext uri="{FF2B5EF4-FFF2-40B4-BE49-F238E27FC236}">
                  <a16:creationId xmlns:a16="http://schemas.microsoft.com/office/drawing/2014/main" id="{AF20B51B-A982-4268-9627-CAE039331D4B}"/>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38">
              <a:extLst>
                <a:ext uri="{FF2B5EF4-FFF2-40B4-BE49-F238E27FC236}">
                  <a16:creationId xmlns:a16="http://schemas.microsoft.com/office/drawing/2014/main" id="{62C9EA69-84EF-4900-A938-2C0F7660C5F7}"/>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39">
              <a:extLst>
                <a:ext uri="{FF2B5EF4-FFF2-40B4-BE49-F238E27FC236}">
                  <a16:creationId xmlns:a16="http://schemas.microsoft.com/office/drawing/2014/main" id="{07528929-4F59-4EFC-A8DA-EB84B8F20956}"/>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40">
              <a:extLst>
                <a:ext uri="{FF2B5EF4-FFF2-40B4-BE49-F238E27FC236}">
                  <a16:creationId xmlns:a16="http://schemas.microsoft.com/office/drawing/2014/main" id="{3BA18A3E-379E-4985-99CC-8032CF66900C}"/>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41">
              <a:extLst>
                <a:ext uri="{FF2B5EF4-FFF2-40B4-BE49-F238E27FC236}">
                  <a16:creationId xmlns:a16="http://schemas.microsoft.com/office/drawing/2014/main" id="{A928759F-08A0-4D18-8824-A6EFEEB90EFF}"/>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42">
              <a:extLst>
                <a:ext uri="{FF2B5EF4-FFF2-40B4-BE49-F238E27FC236}">
                  <a16:creationId xmlns:a16="http://schemas.microsoft.com/office/drawing/2014/main" id="{0ADE6EFC-557E-442B-953E-6AC13E37C9AA}"/>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43">
              <a:extLst>
                <a:ext uri="{FF2B5EF4-FFF2-40B4-BE49-F238E27FC236}">
                  <a16:creationId xmlns:a16="http://schemas.microsoft.com/office/drawing/2014/main" id="{112C96AA-7378-4CE5-BCBF-2102BCFFCF5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44">
              <a:extLst>
                <a:ext uri="{FF2B5EF4-FFF2-40B4-BE49-F238E27FC236}">
                  <a16:creationId xmlns:a16="http://schemas.microsoft.com/office/drawing/2014/main" id="{F68E8B13-49E1-45DA-9E2F-6DCCF81CA465}"/>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45">
              <a:extLst>
                <a:ext uri="{FF2B5EF4-FFF2-40B4-BE49-F238E27FC236}">
                  <a16:creationId xmlns:a16="http://schemas.microsoft.com/office/drawing/2014/main" id="{BCF3CC6B-CF71-47CE-B79E-36B89983EB2C}"/>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46">
              <a:extLst>
                <a:ext uri="{FF2B5EF4-FFF2-40B4-BE49-F238E27FC236}">
                  <a16:creationId xmlns:a16="http://schemas.microsoft.com/office/drawing/2014/main" id="{B70F7954-B800-4740-897E-AB35FF2F897F}"/>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47">
              <a:extLst>
                <a:ext uri="{FF2B5EF4-FFF2-40B4-BE49-F238E27FC236}">
                  <a16:creationId xmlns:a16="http://schemas.microsoft.com/office/drawing/2014/main" id="{095C3430-8BFA-4441-8900-B06E9AA7179E}"/>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48">
              <a:extLst>
                <a:ext uri="{FF2B5EF4-FFF2-40B4-BE49-F238E27FC236}">
                  <a16:creationId xmlns:a16="http://schemas.microsoft.com/office/drawing/2014/main" id="{90ABBF80-C24E-457C-A16B-EBDA5D4718BE}"/>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49">
              <a:extLst>
                <a:ext uri="{FF2B5EF4-FFF2-40B4-BE49-F238E27FC236}">
                  <a16:creationId xmlns:a16="http://schemas.microsoft.com/office/drawing/2014/main" id="{16AAE06B-4CD6-4B29-849D-5355F9EAF7AC}"/>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50">
              <a:extLst>
                <a:ext uri="{FF2B5EF4-FFF2-40B4-BE49-F238E27FC236}">
                  <a16:creationId xmlns:a16="http://schemas.microsoft.com/office/drawing/2014/main" id="{E8570543-1C42-4AD9-9119-4D017F30DC48}"/>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51">
              <a:extLst>
                <a:ext uri="{FF2B5EF4-FFF2-40B4-BE49-F238E27FC236}">
                  <a16:creationId xmlns:a16="http://schemas.microsoft.com/office/drawing/2014/main" id="{E3A1190E-6819-4419-B0C6-37644EC1A6F5}"/>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52">
              <a:extLst>
                <a:ext uri="{FF2B5EF4-FFF2-40B4-BE49-F238E27FC236}">
                  <a16:creationId xmlns:a16="http://schemas.microsoft.com/office/drawing/2014/main" id="{B39A5628-F43A-458C-88FE-FE052094C16A}"/>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53">
              <a:extLst>
                <a:ext uri="{FF2B5EF4-FFF2-40B4-BE49-F238E27FC236}">
                  <a16:creationId xmlns:a16="http://schemas.microsoft.com/office/drawing/2014/main" id="{12AB5DD7-C46E-4F5E-8417-DDE1C5214C54}"/>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54">
              <a:extLst>
                <a:ext uri="{FF2B5EF4-FFF2-40B4-BE49-F238E27FC236}">
                  <a16:creationId xmlns:a16="http://schemas.microsoft.com/office/drawing/2014/main" id="{20AB0706-95D5-4116-BE8A-428672C072DF}"/>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55">
              <a:extLst>
                <a:ext uri="{FF2B5EF4-FFF2-40B4-BE49-F238E27FC236}">
                  <a16:creationId xmlns:a16="http://schemas.microsoft.com/office/drawing/2014/main" id="{C78987FD-EE09-4C0B-9895-563A0C806E45}"/>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56">
              <a:extLst>
                <a:ext uri="{FF2B5EF4-FFF2-40B4-BE49-F238E27FC236}">
                  <a16:creationId xmlns:a16="http://schemas.microsoft.com/office/drawing/2014/main" id="{1F7BCDF2-A98F-4148-93E5-DC1A4500D688}"/>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57">
              <a:extLst>
                <a:ext uri="{FF2B5EF4-FFF2-40B4-BE49-F238E27FC236}">
                  <a16:creationId xmlns:a16="http://schemas.microsoft.com/office/drawing/2014/main" id="{13D4AA64-FDB0-4648-A2E9-ABB6544B6F2A}"/>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58">
              <a:extLst>
                <a:ext uri="{FF2B5EF4-FFF2-40B4-BE49-F238E27FC236}">
                  <a16:creationId xmlns:a16="http://schemas.microsoft.com/office/drawing/2014/main" id="{1D06C72A-ABA3-4796-91F4-8F0FE4CE3D32}"/>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59">
              <a:extLst>
                <a:ext uri="{FF2B5EF4-FFF2-40B4-BE49-F238E27FC236}">
                  <a16:creationId xmlns:a16="http://schemas.microsoft.com/office/drawing/2014/main" id="{34D732BB-B548-4C7F-A2E3-6EDEA0B2DD27}"/>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60">
              <a:extLst>
                <a:ext uri="{FF2B5EF4-FFF2-40B4-BE49-F238E27FC236}">
                  <a16:creationId xmlns:a16="http://schemas.microsoft.com/office/drawing/2014/main" id="{194288AE-520A-4310-B9C5-82CE8F820A6B}"/>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61">
              <a:extLst>
                <a:ext uri="{FF2B5EF4-FFF2-40B4-BE49-F238E27FC236}">
                  <a16:creationId xmlns:a16="http://schemas.microsoft.com/office/drawing/2014/main" id="{A92BE56B-9BE5-486B-A14C-9EFEFD2194D1}"/>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62">
              <a:extLst>
                <a:ext uri="{FF2B5EF4-FFF2-40B4-BE49-F238E27FC236}">
                  <a16:creationId xmlns:a16="http://schemas.microsoft.com/office/drawing/2014/main" id="{063B9374-FCE7-40F1-968A-304F53454E74}"/>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63">
              <a:extLst>
                <a:ext uri="{FF2B5EF4-FFF2-40B4-BE49-F238E27FC236}">
                  <a16:creationId xmlns:a16="http://schemas.microsoft.com/office/drawing/2014/main" id="{D1877571-883E-47BE-8CFA-B06E0CC53598}"/>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64">
              <a:extLst>
                <a:ext uri="{FF2B5EF4-FFF2-40B4-BE49-F238E27FC236}">
                  <a16:creationId xmlns:a16="http://schemas.microsoft.com/office/drawing/2014/main" id="{7CCAC05E-16E7-4B7E-B361-B72B8B206D51}"/>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65">
              <a:extLst>
                <a:ext uri="{FF2B5EF4-FFF2-40B4-BE49-F238E27FC236}">
                  <a16:creationId xmlns:a16="http://schemas.microsoft.com/office/drawing/2014/main" id="{91A0CA90-CD08-4B96-8EB5-6E0908BF14E2}"/>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66">
              <a:extLst>
                <a:ext uri="{FF2B5EF4-FFF2-40B4-BE49-F238E27FC236}">
                  <a16:creationId xmlns:a16="http://schemas.microsoft.com/office/drawing/2014/main" id="{674C411E-EC38-43ED-9BDC-2D9025099B16}"/>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67">
              <a:extLst>
                <a:ext uri="{FF2B5EF4-FFF2-40B4-BE49-F238E27FC236}">
                  <a16:creationId xmlns:a16="http://schemas.microsoft.com/office/drawing/2014/main" id="{A0C2A64E-5012-464C-B9FD-CA8DD0E7EDE9}"/>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68">
              <a:extLst>
                <a:ext uri="{FF2B5EF4-FFF2-40B4-BE49-F238E27FC236}">
                  <a16:creationId xmlns:a16="http://schemas.microsoft.com/office/drawing/2014/main" id="{900D186B-7A98-4A98-8B59-18314CE4102A}"/>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69">
              <a:extLst>
                <a:ext uri="{FF2B5EF4-FFF2-40B4-BE49-F238E27FC236}">
                  <a16:creationId xmlns:a16="http://schemas.microsoft.com/office/drawing/2014/main" id="{734D536C-4ABE-4EE9-9360-0AA55F4FF4D3}"/>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70">
              <a:extLst>
                <a:ext uri="{FF2B5EF4-FFF2-40B4-BE49-F238E27FC236}">
                  <a16:creationId xmlns:a16="http://schemas.microsoft.com/office/drawing/2014/main" id="{A3271ABA-B617-49B3-B45B-86A4AD377718}"/>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71">
              <a:extLst>
                <a:ext uri="{FF2B5EF4-FFF2-40B4-BE49-F238E27FC236}">
                  <a16:creationId xmlns:a16="http://schemas.microsoft.com/office/drawing/2014/main" id="{638BCAD1-E740-4D54-B7F5-2EAE77FFA9D1}"/>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72">
              <a:extLst>
                <a:ext uri="{FF2B5EF4-FFF2-40B4-BE49-F238E27FC236}">
                  <a16:creationId xmlns:a16="http://schemas.microsoft.com/office/drawing/2014/main" id="{B1EF1932-B7D0-4965-83F6-D65B4E53794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73">
              <a:extLst>
                <a:ext uri="{FF2B5EF4-FFF2-40B4-BE49-F238E27FC236}">
                  <a16:creationId xmlns:a16="http://schemas.microsoft.com/office/drawing/2014/main" id="{363FD7C7-5DA5-457D-9679-F078D71E3A73}"/>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74">
              <a:extLst>
                <a:ext uri="{FF2B5EF4-FFF2-40B4-BE49-F238E27FC236}">
                  <a16:creationId xmlns:a16="http://schemas.microsoft.com/office/drawing/2014/main" id="{6EEDFA29-7F66-47A7-A691-A1BECA3A8473}"/>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75">
              <a:extLst>
                <a:ext uri="{FF2B5EF4-FFF2-40B4-BE49-F238E27FC236}">
                  <a16:creationId xmlns:a16="http://schemas.microsoft.com/office/drawing/2014/main" id="{D4685667-C32F-431E-BE52-1A1FA9C13921}"/>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76">
              <a:extLst>
                <a:ext uri="{FF2B5EF4-FFF2-40B4-BE49-F238E27FC236}">
                  <a16:creationId xmlns:a16="http://schemas.microsoft.com/office/drawing/2014/main" id="{59D2B718-1CBD-410A-A59A-1F2CE9F15631}"/>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77">
              <a:extLst>
                <a:ext uri="{FF2B5EF4-FFF2-40B4-BE49-F238E27FC236}">
                  <a16:creationId xmlns:a16="http://schemas.microsoft.com/office/drawing/2014/main" id="{40DB9862-729C-43B9-8FDC-B72479F0FE2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8">
              <a:extLst>
                <a:ext uri="{FF2B5EF4-FFF2-40B4-BE49-F238E27FC236}">
                  <a16:creationId xmlns:a16="http://schemas.microsoft.com/office/drawing/2014/main" id="{EDDB59FA-0737-4EE5-9AAC-BEBA1D241E3A}"/>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79">
              <a:extLst>
                <a:ext uri="{FF2B5EF4-FFF2-40B4-BE49-F238E27FC236}">
                  <a16:creationId xmlns:a16="http://schemas.microsoft.com/office/drawing/2014/main" id="{4ABFE110-5D4E-432D-8A55-0310E53827E2}"/>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80">
              <a:extLst>
                <a:ext uri="{FF2B5EF4-FFF2-40B4-BE49-F238E27FC236}">
                  <a16:creationId xmlns:a16="http://schemas.microsoft.com/office/drawing/2014/main" id="{967077BF-9B85-47E7-BB41-3AE9EDFC699D}"/>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81">
              <a:extLst>
                <a:ext uri="{FF2B5EF4-FFF2-40B4-BE49-F238E27FC236}">
                  <a16:creationId xmlns:a16="http://schemas.microsoft.com/office/drawing/2014/main" id="{CF8820BA-CCB5-4EA8-8917-5B82597C5BBD}"/>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82">
              <a:extLst>
                <a:ext uri="{FF2B5EF4-FFF2-40B4-BE49-F238E27FC236}">
                  <a16:creationId xmlns:a16="http://schemas.microsoft.com/office/drawing/2014/main" id="{2057F714-322A-4F62-A9CF-F7FFEE042B72}"/>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83">
              <a:extLst>
                <a:ext uri="{FF2B5EF4-FFF2-40B4-BE49-F238E27FC236}">
                  <a16:creationId xmlns:a16="http://schemas.microsoft.com/office/drawing/2014/main" id="{96BC7937-022F-4145-9EE6-7098DB325B1B}"/>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84">
              <a:extLst>
                <a:ext uri="{FF2B5EF4-FFF2-40B4-BE49-F238E27FC236}">
                  <a16:creationId xmlns:a16="http://schemas.microsoft.com/office/drawing/2014/main" id="{0A3014CF-82E6-407E-B68E-781B8AA363A0}"/>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85">
              <a:extLst>
                <a:ext uri="{FF2B5EF4-FFF2-40B4-BE49-F238E27FC236}">
                  <a16:creationId xmlns:a16="http://schemas.microsoft.com/office/drawing/2014/main" id="{B4478A64-E6E5-4710-9ADD-65C50747B2FB}"/>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86">
              <a:extLst>
                <a:ext uri="{FF2B5EF4-FFF2-40B4-BE49-F238E27FC236}">
                  <a16:creationId xmlns:a16="http://schemas.microsoft.com/office/drawing/2014/main" id="{B3DA8D4E-87ED-44F3-BAFD-06E5E5996CBD}"/>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87">
              <a:extLst>
                <a:ext uri="{FF2B5EF4-FFF2-40B4-BE49-F238E27FC236}">
                  <a16:creationId xmlns:a16="http://schemas.microsoft.com/office/drawing/2014/main" id="{563273DB-2EEB-412A-9FE9-3D894F294BD1}"/>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88">
              <a:extLst>
                <a:ext uri="{FF2B5EF4-FFF2-40B4-BE49-F238E27FC236}">
                  <a16:creationId xmlns:a16="http://schemas.microsoft.com/office/drawing/2014/main" id="{8BF2E73E-FE5A-4A3F-AC8C-F5B432802834}"/>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89">
              <a:extLst>
                <a:ext uri="{FF2B5EF4-FFF2-40B4-BE49-F238E27FC236}">
                  <a16:creationId xmlns:a16="http://schemas.microsoft.com/office/drawing/2014/main" id="{FDE46D04-25A3-4203-85D2-5241BDF227A6}"/>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90">
              <a:extLst>
                <a:ext uri="{FF2B5EF4-FFF2-40B4-BE49-F238E27FC236}">
                  <a16:creationId xmlns:a16="http://schemas.microsoft.com/office/drawing/2014/main" id="{D04C7193-5ED8-447F-AA52-93440E109AA9}"/>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91">
              <a:extLst>
                <a:ext uri="{FF2B5EF4-FFF2-40B4-BE49-F238E27FC236}">
                  <a16:creationId xmlns:a16="http://schemas.microsoft.com/office/drawing/2014/main" id="{81D0D4F7-C2DA-454A-BA8E-4CDB1E87BDC8}"/>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92">
              <a:extLst>
                <a:ext uri="{FF2B5EF4-FFF2-40B4-BE49-F238E27FC236}">
                  <a16:creationId xmlns:a16="http://schemas.microsoft.com/office/drawing/2014/main" id="{317ED876-22EE-4D19-9E31-F5AE014B69AA}"/>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93">
              <a:extLst>
                <a:ext uri="{FF2B5EF4-FFF2-40B4-BE49-F238E27FC236}">
                  <a16:creationId xmlns:a16="http://schemas.microsoft.com/office/drawing/2014/main" id="{4D927DD5-ABD7-46CD-B396-A9892CDBF2DD}"/>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94">
              <a:extLst>
                <a:ext uri="{FF2B5EF4-FFF2-40B4-BE49-F238E27FC236}">
                  <a16:creationId xmlns:a16="http://schemas.microsoft.com/office/drawing/2014/main" id="{19AAB1E4-9BD3-430F-BF03-87A7218B5844}"/>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95">
              <a:extLst>
                <a:ext uri="{FF2B5EF4-FFF2-40B4-BE49-F238E27FC236}">
                  <a16:creationId xmlns:a16="http://schemas.microsoft.com/office/drawing/2014/main" id="{4EC71265-343B-463E-934A-16A592971682}"/>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96">
              <a:extLst>
                <a:ext uri="{FF2B5EF4-FFF2-40B4-BE49-F238E27FC236}">
                  <a16:creationId xmlns:a16="http://schemas.microsoft.com/office/drawing/2014/main" id="{44E7981A-B701-4473-9EB9-F82E187FF11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97">
              <a:extLst>
                <a:ext uri="{FF2B5EF4-FFF2-40B4-BE49-F238E27FC236}">
                  <a16:creationId xmlns:a16="http://schemas.microsoft.com/office/drawing/2014/main" id="{F48BCB3D-3831-403D-A953-1C52323F7E3C}"/>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98">
              <a:extLst>
                <a:ext uri="{FF2B5EF4-FFF2-40B4-BE49-F238E27FC236}">
                  <a16:creationId xmlns:a16="http://schemas.microsoft.com/office/drawing/2014/main" id="{651F6693-9ED2-4B0F-9E11-282414D67D72}"/>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99">
              <a:extLst>
                <a:ext uri="{FF2B5EF4-FFF2-40B4-BE49-F238E27FC236}">
                  <a16:creationId xmlns:a16="http://schemas.microsoft.com/office/drawing/2014/main" id="{83D0F9FC-EDFB-4311-ACF8-8E22258F33B9}"/>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300">
              <a:extLst>
                <a:ext uri="{FF2B5EF4-FFF2-40B4-BE49-F238E27FC236}">
                  <a16:creationId xmlns:a16="http://schemas.microsoft.com/office/drawing/2014/main" id="{EF5B54D3-E8C2-4DD9-A2F9-EDF12FB8EA2A}"/>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301">
              <a:extLst>
                <a:ext uri="{FF2B5EF4-FFF2-40B4-BE49-F238E27FC236}">
                  <a16:creationId xmlns:a16="http://schemas.microsoft.com/office/drawing/2014/main" id="{71905630-13B4-4A43-8253-CDB77533DBA4}"/>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302">
              <a:extLst>
                <a:ext uri="{FF2B5EF4-FFF2-40B4-BE49-F238E27FC236}">
                  <a16:creationId xmlns:a16="http://schemas.microsoft.com/office/drawing/2014/main" id="{81187076-B51F-4735-ADF8-D470F65B24AE}"/>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303">
              <a:extLst>
                <a:ext uri="{FF2B5EF4-FFF2-40B4-BE49-F238E27FC236}">
                  <a16:creationId xmlns:a16="http://schemas.microsoft.com/office/drawing/2014/main" id="{17CB0FBB-19F1-455B-BD94-6BD7E68434CF}"/>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304">
              <a:extLst>
                <a:ext uri="{FF2B5EF4-FFF2-40B4-BE49-F238E27FC236}">
                  <a16:creationId xmlns:a16="http://schemas.microsoft.com/office/drawing/2014/main" id="{0439A44C-852A-4B19-BEA9-3533C8658436}"/>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305">
              <a:extLst>
                <a:ext uri="{FF2B5EF4-FFF2-40B4-BE49-F238E27FC236}">
                  <a16:creationId xmlns:a16="http://schemas.microsoft.com/office/drawing/2014/main" id="{5AE3E9D6-5F58-4EE5-AEBB-4A6286522E39}"/>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306">
              <a:extLst>
                <a:ext uri="{FF2B5EF4-FFF2-40B4-BE49-F238E27FC236}">
                  <a16:creationId xmlns:a16="http://schemas.microsoft.com/office/drawing/2014/main" id="{C7769389-E70F-4A15-88E8-66641099D32D}"/>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307">
              <a:extLst>
                <a:ext uri="{FF2B5EF4-FFF2-40B4-BE49-F238E27FC236}">
                  <a16:creationId xmlns:a16="http://schemas.microsoft.com/office/drawing/2014/main" id="{06F0190D-53B2-4AD2-8EBB-A6EA6B0131C4}"/>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308">
              <a:extLst>
                <a:ext uri="{FF2B5EF4-FFF2-40B4-BE49-F238E27FC236}">
                  <a16:creationId xmlns:a16="http://schemas.microsoft.com/office/drawing/2014/main" id="{3791A6B8-E401-42CB-A6B0-A5B3A99BB131}"/>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309">
              <a:extLst>
                <a:ext uri="{FF2B5EF4-FFF2-40B4-BE49-F238E27FC236}">
                  <a16:creationId xmlns:a16="http://schemas.microsoft.com/office/drawing/2014/main" id="{AA6835C5-026B-4F78-A32A-C1C35952CA0F}"/>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310">
              <a:extLst>
                <a:ext uri="{FF2B5EF4-FFF2-40B4-BE49-F238E27FC236}">
                  <a16:creationId xmlns:a16="http://schemas.microsoft.com/office/drawing/2014/main" id="{363C8796-83BD-43EF-85A0-EF137EB1294C}"/>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311">
              <a:extLst>
                <a:ext uri="{FF2B5EF4-FFF2-40B4-BE49-F238E27FC236}">
                  <a16:creationId xmlns:a16="http://schemas.microsoft.com/office/drawing/2014/main" id="{09CFAACD-D52A-4AB0-8345-8C501381E9C9}"/>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312">
              <a:extLst>
                <a:ext uri="{FF2B5EF4-FFF2-40B4-BE49-F238E27FC236}">
                  <a16:creationId xmlns:a16="http://schemas.microsoft.com/office/drawing/2014/main" id="{2846BF30-1731-4B9A-8DCA-80863241F910}"/>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313">
              <a:extLst>
                <a:ext uri="{FF2B5EF4-FFF2-40B4-BE49-F238E27FC236}">
                  <a16:creationId xmlns:a16="http://schemas.microsoft.com/office/drawing/2014/main" id="{A1296F23-52F0-4897-AF76-FC54240FDE68}"/>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314">
              <a:extLst>
                <a:ext uri="{FF2B5EF4-FFF2-40B4-BE49-F238E27FC236}">
                  <a16:creationId xmlns:a16="http://schemas.microsoft.com/office/drawing/2014/main" id="{61AB2773-5539-4720-B81F-392B36F6E0C9}"/>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315">
              <a:extLst>
                <a:ext uri="{FF2B5EF4-FFF2-40B4-BE49-F238E27FC236}">
                  <a16:creationId xmlns:a16="http://schemas.microsoft.com/office/drawing/2014/main" id="{837C8BFA-51CE-452C-A5EF-4D8B4E84D768}"/>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316">
              <a:extLst>
                <a:ext uri="{FF2B5EF4-FFF2-40B4-BE49-F238E27FC236}">
                  <a16:creationId xmlns:a16="http://schemas.microsoft.com/office/drawing/2014/main" id="{00AC0F5F-A737-4EF1-87CE-A9B944B6230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317">
              <a:extLst>
                <a:ext uri="{FF2B5EF4-FFF2-40B4-BE49-F238E27FC236}">
                  <a16:creationId xmlns:a16="http://schemas.microsoft.com/office/drawing/2014/main" id="{B8E31EE1-D34A-4D40-8327-98B049F2D54E}"/>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318">
              <a:extLst>
                <a:ext uri="{FF2B5EF4-FFF2-40B4-BE49-F238E27FC236}">
                  <a16:creationId xmlns:a16="http://schemas.microsoft.com/office/drawing/2014/main" id="{72AD71E8-CBB6-459B-95CC-33CED28FEE11}"/>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19">
              <a:extLst>
                <a:ext uri="{FF2B5EF4-FFF2-40B4-BE49-F238E27FC236}">
                  <a16:creationId xmlns:a16="http://schemas.microsoft.com/office/drawing/2014/main" id="{C78BA551-B288-488F-B7D2-13939B9CEC72}"/>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20">
              <a:extLst>
                <a:ext uri="{FF2B5EF4-FFF2-40B4-BE49-F238E27FC236}">
                  <a16:creationId xmlns:a16="http://schemas.microsoft.com/office/drawing/2014/main" id="{5F3265A4-4823-4F5F-8730-2D0BC91079FE}"/>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321">
              <a:extLst>
                <a:ext uri="{FF2B5EF4-FFF2-40B4-BE49-F238E27FC236}">
                  <a16:creationId xmlns:a16="http://schemas.microsoft.com/office/drawing/2014/main" id="{2B5CABA5-0888-4B53-8667-8130609D8DDF}"/>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322">
              <a:extLst>
                <a:ext uri="{FF2B5EF4-FFF2-40B4-BE49-F238E27FC236}">
                  <a16:creationId xmlns:a16="http://schemas.microsoft.com/office/drawing/2014/main" id="{EA0C7D11-EFF8-4F94-A39C-55F3B83470D6}"/>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323">
              <a:extLst>
                <a:ext uri="{FF2B5EF4-FFF2-40B4-BE49-F238E27FC236}">
                  <a16:creationId xmlns:a16="http://schemas.microsoft.com/office/drawing/2014/main" id="{6A2A17F1-83D5-4A58-AE0C-6D5EF3467E3D}"/>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24">
              <a:extLst>
                <a:ext uri="{FF2B5EF4-FFF2-40B4-BE49-F238E27FC236}">
                  <a16:creationId xmlns:a16="http://schemas.microsoft.com/office/drawing/2014/main" id="{911FED08-D623-4D20-A66A-7E227FE50E2D}"/>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25">
              <a:extLst>
                <a:ext uri="{FF2B5EF4-FFF2-40B4-BE49-F238E27FC236}">
                  <a16:creationId xmlns:a16="http://schemas.microsoft.com/office/drawing/2014/main" id="{72066333-98FC-4086-9309-D9E22BAC6EEC}"/>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26">
              <a:extLst>
                <a:ext uri="{FF2B5EF4-FFF2-40B4-BE49-F238E27FC236}">
                  <a16:creationId xmlns:a16="http://schemas.microsoft.com/office/drawing/2014/main" id="{CFAD7435-8CA2-48D8-ADE8-25B72442CF44}"/>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27">
              <a:extLst>
                <a:ext uri="{FF2B5EF4-FFF2-40B4-BE49-F238E27FC236}">
                  <a16:creationId xmlns:a16="http://schemas.microsoft.com/office/drawing/2014/main" id="{B5F1D1BF-AE21-4B4B-9C52-E9D6C5533182}"/>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28">
              <a:extLst>
                <a:ext uri="{FF2B5EF4-FFF2-40B4-BE49-F238E27FC236}">
                  <a16:creationId xmlns:a16="http://schemas.microsoft.com/office/drawing/2014/main" id="{A229579F-3DD0-4763-AA67-C82DCE15FE58}"/>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29">
              <a:extLst>
                <a:ext uri="{FF2B5EF4-FFF2-40B4-BE49-F238E27FC236}">
                  <a16:creationId xmlns:a16="http://schemas.microsoft.com/office/drawing/2014/main" id="{626C8BF5-0B10-4B68-9661-F37CE30499E8}"/>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30">
              <a:extLst>
                <a:ext uri="{FF2B5EF4-FFF2-40B4-BE49-F238E27FC236}">
                  <a16:creationId xmlns:a16="http://schemas.microsoft.com/office/drawing/2014/main" id="{9BC98DA0-A254-486A-A09A-D95557FDF02E}"/>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31">
              <a:extLst>
                <a:ext uri="{FF2B5EF4-FFF2-40B4-BE49-F238E27FC236}">
                  <a16:creationId xmlns:a16="http://schemas.microsoft.com/office/drawing/2014/main" id="{A4135C53-A7F0-4267-8619-D1228E34D22A}"/>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32">
              <a:extLst>
                <a:ext uri="{FF2B5EF4-FFF2-40B4-BE49-F238E27FC236}">
                  <a16:creationId xmlns:a16="http://schemas.microsoft.com/office/drawing/2014/main" id="{43C5CE56-D35F-4E70-AF33-1BB8BA1108CC}"/>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33">
              <a:extLst>
                <a:ext uri="{FF2B5EF4-FFF2-40B4-BE49-F238E27FC236}">
                  <a16:creationId xmlns:a16="http://schemas.microsoft.com/office/drawing/2014/main" id="{81F0002B-DDFD-4501-A961-950364142821}"/>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34">
              <a:extLst>
                <a:ext uri="{FF2B5EF4-FFF2-40B4-BE49-F238E27FC236}">
                  <a16:creationId xmlns:a16="http://schemas.microsoft.com/office/drawing/2014/main" id="{90693701-2E9A-48BB-98FF-0C8FBCE8414F}"/>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35">
              <a:extLst>
                <a:ext uri="{FF2B5EF4-FFF2-40B4-BE49-F238E27FC236}">
                  <a16:creationId xmlns:a16="http://schemas.microsoft.com/office/drawing/2014/main" id="{D33E5899-1119-4AB3-BB0E-FB736F883AF0}"/>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36">
              <a:extLst>
                <a:ext uri="{FF2B5EF4-FFF2-40B4-BE49-F238E27FC236}">
                  <a16:creationId xmlns:a16="http://schemas.microsoft.com/office/drawing/2014/main" id="{05E89DFE-2608-42F1-A2BC-E916DDC14392}"/>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37">
              <a:extLst>
                <a:ext uri="{FF2B5EF4-FFF2-40B4-BE49-F238E27FC236}">
                  <a16:creationId xmlns:a16="http://schemas.microsoft.com/office/drawing/2014/main" id="{E469974F-B075-4CF5-AC11-AD98639FFB7A}"/>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38">
              <a:extLst>
                <a:ext uri="{FF2B5EF4-FFF2-40B4-BE49-F238E27FC236}">
                  <a16:creationId xmlns:a16="http://schemas.microsoft.com/office/drawing/2014/main" id="{BB07A5BE-3718-41F6-8F8F-C8296B5D1AED}"/>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39">
              <a:extLst>
                <a:ext uri="{FF2B5EF4-FFF2-40B4-BE49-F238E27FC236}">
                  <a16:creationId xmlns:a16="http://schemas.microsoft.com/office/drawing/2014/main" id="{5E858B1A-938E-4BEE-8CDC-A3F8D93CE9B1}"/>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40">
              <a:extLst>
                <a:ext uri="{FF2B5EF4-FFF2-40B4-BE49-F238E27FC236}">
                  <a16:creationId xmlns:a16="http://schemas.microsoft.com/office/drawing/2014/main" id="{8E59B64B-0A48-4D70-971F-6E411A0F72E3}"/>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41">
              <a:extLst>
                <a:ext uri="{FF2B5EF4-FFF2-40B4-BE49-F238E27FC236}">
                  <a16:creationId xmlns:a16="http://schemas.microsoft.com/office/drawing/2014/main" id="{15E7FD33-E311-43A6-825F-998D2AE0FDAA}"/>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42">
              <a:extLst>
                <a:ext uri="{FF2B5EF4-FFF2-40B4-BE49-F238E27FC236}">
                  <a16:creationId xmlns:a16="http://schemas.microsoft.com/office/drawing/2014/main" id="{15ABD93C-ED71-4FEE-AE76-8DF9741F7906}"/>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43">
              <a:extLst>
                <a:ext uri="{FF2B5EF4-FFF2-40B4-BE49-F238E27FC236}">
                  <a16:creationId xmlns:a16="http://schemas.microsoft.com/office/drawing/2014/main" id="{303040FD-FC48-448D-A0C4-C0FAC0E32DE9}"/>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44">
              <a:extLst>
                <a:ext uri="{FF2B5EF4-FFF2-40B4-BE49-F238E27FC236}">
                  <a16:creationId xmlns:a16="http://schemas.microsoft.com/office/drawing/2014/main" id="{33B7CCE4-3F1E-4802-A332-3B1845F5853D}"/>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45">
              <a:extLst>
                <a:ext uri="{FF2B5EF4-FFF2-40B4-BE49-F238E27FC236}">
                  <a16:creationId xmlns:a16="http://schemas.microsoft.com/office/drawing/2014/main" id="{848370CA-84EE-4D1B-B674-F88027839E5A}"/>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46">
              <a:extLst>
                <a:ext uri="{FF2B5EF4-FFF2-40B4-BE49-F238E27FC236}">
                  <a16:creationId xmlns:a16="http://schemas.microsoft.com/office/drawing/2014/main" id="{D560E5D0-7F8C-46B5-92CE-EA97401021E4}"/>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47">
              <a:extLst>
                <a:ext uri="{FF2B5EF4-FFF2-40B4-BE49-F238E27FC236}">
                  <a16:creationId xmlns:a16="http://schemas.microsoft.com/office/drawing/2014/main" id="{54FD595B-8948-4C58-963B-A33E8288F0CF}"/>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48">
              <a:extLst>
                <a:ext uri="{FF2B5EF4-FFF2-40B4-BE49-F238E27FC236}">
                  <a16:creationId xmlns:a16="http://schemas.microsoft.com/office/drawing/2014/main" id="{C810F77F-7E99-43C2-9F24-48A7B0A9CAEC}"/>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49">
              <a:extLst>
                <a:ext uri="{FF2B5EF4-FFF2-40B4-BE49-F238E27FC236}">
                  <a16:creationId xmlns:a16="http://schemas.microsoft.com/office/drawing/2014/main" id="{C2283E3F-5C6C-464C-B5B9-C9C6FF6428AF}"/>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50">
              <a:extLst>
                <a:ext uri="{FF2B5EF4-FFF2-40B4-BE49-F238E27FC236}">
                  <a16:creationId xmlns:a16="http://schemas.microsoft.com/office/drawing/2014/main" id="{D35C63DE-F211-4E33-8B8C-CC01EE20354D}"/>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51">
              <a:extLst>
                <a:ext uri="{FF2B5EF4-FFF2-40B4-BE49-F238E27FC236}">
                  <a16:creationId xmlns:a16="http://schemas.microsoft.com/office/drawing/2014/main" id="{F67C1A45-0BA0-436A-9D69-EEF972AF6D3E}"/>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52">
              <a:extLst>
                <a:ext uri="{FF2B5EF4-FFF2-40B4-BE49-F238E27FC236}">
                  <a16:creationId xmlns:a16="http://schemas.microsoft.com/office/drawing/2014/main" id="{6A8EA2FD-D112-4CA6-B0EC-105EE7F19EC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53">
              <a:extLst>
                <a:ext uri="{FF2B5EF4-FFF2-40B4-BE49-F238E27FC236}">
                  <a16:creationId xmlns:a16="http://schemas.microsoft.com/office/drawing/2014/main" id="{BF6A3FF4-2DF4-46DD-8D69-92793601B840}"/>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54">
              <a:extLst>
                <a:ext uri="{FF2B5EF4-FFF2-40B4-BE49-F238E27FC236}">
                  <a16:creationId xmlns:a16="http://schemas.microsoft.com/office/drawing/2014/main" id="{C2065E51-0B0B-4FE8-A96A-C70D215A760B}"/>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55">
              <a:extLst>
                <a:ext uri="{FF2B5EF4-FFF2-40B4-BE49-F238E27FC236}">
                  <a16:creationId xmlns:a16="http://schemas.microsoft.com/office/drawing/2014/main" id="{598ECF69-EE7F-4193-8892-053D3CABF911}"/>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56">
              <a:extLst>
                <a:ext uri="{FF2B5EF4-FFF2-40B4-BE49-F238E27FC236}">
                  <a16:creationId xmlns:a16="http://schemas.microsoft.com/office/drawing/2014/main" id="{BB336C22-579E-4D34-8554-780651925501}"/>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57">
              <a:extLst>
                <a:ext uri="{FF2B5EF4-FFF2-40B4-BE49-F238E27FC236}">
                  <a16:creationId xmlns:a16="http://schemas.microsoft.com/office/drawing/2014/main" id="{A611C084-BDFE-40DA-A8E6-F5C0E8471352}"/>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58">
              <a:extLst>
                <a:ext uri="{FF2B5EF4-FFF2-40B4-BE49-F238E27FC236}">
                  <a16:creationId xmlns:a16="http://schemas.microsoft.com/office/drawing/2014/main" id="{B7D75334-1A4C-4D9C-A6B4-ECCE2B7784F5}"/>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59">
              <a:extLst>
                <a:ext uri="{FF2B5EF4-FFF2-40B4-BE49-F238E27FC236}">
                  <a16:creationId xmlns:a16="http://schemas.microsoft.com/office/drawing/2014/main" id="{E6174A0E-BB26-41C0-96A7-E266BE33E938}"/>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0" name="Group 199">
            <a:extLst>
              <a:ext uri="{FF2B5EF4-FFF2-40B4-BE49-F238E27FC236}">
                <a16:creationId xmlns:a16="http://schemas.microsoft.com/office/drawing/2014/main" id="{DB970997-F4B7-47E6-8653-8B1F470F47DB}"/>
              </a:ext>
            </a:extLst>
          </p:cNvPr>
          <p:cNvGrpSpPr/>
          <p:nvPr/>
        </p:nvGrpSpPr>
        <p:grpSpPr>
          <a:xfrm>
            <a:off x="8875655" y="2282299"/>
            <a:ext cx="2332314" cy="2985735"/>
            <a:chOff x="8624611" y="2633937"/>
            <a:chExt cx="2332314" cy="2985735"/>
          </a:xfrm>
        </p:grpSpPr>
        <p:sp>
          <p:nvSpPr>
            <p:cNvPr id="184" name="TextBox 183">
              <a:extLst>
                <a:ext uri="{FF2B5EF4-FFF2-40B4-BE49-F238E27FC236}">
                  <a16:creationId xmlns:a16="http://schemas.microsoft.com/office/drawing/2014/main" id="{2ED5D230-5330-4F84-ACFF-CBA06F2E57A0}"/>
                </a:ext>
              </a:extLst>
            </p:cNvPr>
            <p:cNvSpPr txBox="1"/>
            <p:nvPr/>
          </p:nvSpPr>
          <p:spPr>
            <a:xfrm>
              <a:off x="8624611" y="2633937"/>
              <a:ext cx="1967785"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darkness air saying.</a:t>
              </a:r>
              <a:endParaRPr lang="en-US" sz="900" b="1" dirty="0">
                <a:latin typeface="Roboto Slab" pitchFamily="2" charset="0"/>
                <a:ea typeface="Roboto Slab" pitchFamily="2" charset="0"/>
                <a:cs typeface="Montserrat" charset="0"/>
              </a:endParaRPr>
            </a:p>
          </p:txBody>
        </p:sp>
        <p:sp>
          <p:nvSpPr>
            <p:cNvPr id="185" name="Rounded Rectangle 48">
              <a:extLst>
                <a:ext uri="{FF2B5EF4-FFF2-40B4-BE49-F238E27FC236}">
                  <a16:creationId xmlns:a16="http://schemas.microsoft.com/office/drawing/2014/main" id="{F24FE5E1-5469-4F22-A948-B15550F34400}"/>
                </a:ext>
              </a:extLst>
            </p:cNvPr>
            <p:cNvSpPr/>
            <p:nvPr/>
          </p:nvSpPr>
          <p:spPr>
            <a:xfrm>
              <a:off x="9275123" y="3699846"/>
              <a:ext cx="1548015" cy="2438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ounded Rectangle 49">
              <a:extLst>
                <a:ext uri="{FF2B5EF4-FFF2-40B4-BE49-F238E27FC236}">
                  <a16:creationId xmlns:a16="http://schemas.microsoft.com/office/drawing/2014/main" id="{3341EA94-8BC7-445E-90C6-7166C320514F}"/>
                </a:ext>
              </a:extLst>
            </p:cNvPr>
            <p:cNvSpPr/>
            <p:nvPr/>
          </p:nvSpPr>
          <p:spPr>
            <a:xfrm>
              <a:off x="9275122" y="4106573"/>
              <a:ext cx="1681803" cy="243840"/>
            </a:xfrm>
            <a:prstGeom prst="roundRect">
              <a:avLst>
                <a:gd name="adj" fmla="val 50000"/>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7" name="Rounded Rectangle 50">
              <a:extLst>
                <a:ext uri="{FF2B5EF4-FFF2-40B4-BE49-F238E27FC236}">
                  <a16:creationId xmlns:a16="http://schemas.microsoft.com/office/drawing/2014/main" id="{50EEB5E1-AEB3-4FD7-98F8-EB997888FC38}"/>
                </a:ext>
              </a:extLst>
            </p:cNvPr>
            <p:cNvSpPr/>
            <p:nvPr/>
          </p:nvSpPr>
          <p:spPr>
            <a:xfrm>
              <a:off x="9275124" y="4513300"/>
              <a:ext cx="863654" cy="243840"/>
            </a:xfrm>
            <a:prstGeom prst="roundRect">
              <a:avLst>
                <a:gd name="adj" fmla="val 50000"/>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TextBox 187">
              <a:extLst>
                <a:ext uri="{FF2B5EF4-FFF2-40B4-BE49-F238E27FC236}">
                  <a16:creationId xmlns:a16="http://schemas.microsoft.com/office/drawing/2014/main" id="{6171E71D-B140-49BC-A206-1881BA439899}"/>
                </a:ext>
              </a:extLst>
            </p:cNvPr>
            <p:cNvSpPr txBox="1"/>
            <p:nvPr/>
          </p:nvSpPr>
          <p:spPr>
            <a:xfrm>
              <a:off x="8645947" y="3675612"/>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189" name="TextBox 188">
              <a:extLst>
                <a:ext uri="{FF2B5EF4-FFF2-40B4-BE49-F238E27FC236}">
                  <a16:creationId xmlns:a16="http://schemas.microsoft.com/office/drawing/2014/main" id="{E1B29528-5032-486C-ACC8-E077D475AC4E}"/>
                </a:ext>
              </a:extLst>
            </p:cNvPr>
            <p:cNvSpPr txBox="1"/>
            <p:nvPr/>
          </p:nvSpPr>
          <p:spPr>
            <a:xfrm>
              <a:off x="8645947" y="4055720"/>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190" name="TextBox 189">
              <a:extLst>
                <a:ext uri="{FF2B5EF4-FFF2-40B4-BE49-F238E27FC236}">
                  <a16:creationId xmlns:a16="http://schemas.microsoft.com/office/drawing/2014/main" id="{8F9BB454-303C-495B-816B-AD0BA9616163}"/>
                </a:ext>
              </a:extLst>
            </p:cNvPr>
            <p:cNvSpPr txBox="1"/>
            <p:nvPr/>
          </p:nvSpPr>
          <p:spPr>
            <a:xfrm>
              <a:off x="8694208" y="4448779"/>
              <a:ext cx="551388"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Creativity</a:t>
              </a:r>
            </a:p>
          </p:txBody>
        </p:sp>
        <p:sp>
          <p:nvSpPr>
            <p:cNvPr id="191" name="TextBox 190">
              <a:extLst>
                <a:ext uri="{FF2B5EF4-FFF2-40B4-BE49-F238E27FC236}">
                  <a16:creationId xmlns:a16="http://schemas.microsoft.com/office/drawing/2014/main" id="{898B238E-D661-4D1F-9741-C57F8AC54B41}"/>
                </a:ext>
              </a:extLst>
            </p:cNvPr>
            <p:cNvSpPr txBox="1"/>
            <p:nvPr/>
          </p:nvSpPr>
          <p:spPr>
            <a:xfrm>
              <a:off x="10203396" y="3726795"/>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192" name="TextBox 191">
              <a:extLst>
                <a:ext uri="{FF2B5EF4-FFF2-40B4-BE49-F238E27FC236}">
                  <a16:creationId xmlns:a16="http://schemas.microsoft.com/office/drawing/2014/main" id="{A920D721-AEB8-4FE1-A8AE-F8BCDC56FABB}"/>
                </a:ext>
              </a:extLst>
            </p:cNvPr>
            <p:cNvSpPr txBox="1"/>
            <p:nvPr/>
          </p:nvSpPr>
          <p:spPr>
            <a:xfrm>
              <a:off x="10299648" y="4141278"/>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sp>
          <p:nvSpPr>
            <p:cNvPr id="193" name="TextBox 192">
              <a:extLst>
                <a:ext uri="{FF2B5EF4-FFF2-40B4-BE49-F238E27FC236}">
                  <a16:creationId xmlns:a16="http://schemas.microsoft.com/office/drawing/2014/main" id="{6DC6C735-5644-43FB-A5E5-1D27F723F40D}"/>
                </a:ext>
              </a:extLst>
            </p:cNvPr>
            <p:cNvSpPr txBox="1"/>
            <p:nvPr/>
          </p:nvSpPr>
          <p:spPr>
            <a:xfrm>
              <a:off x="9550387" y="4541212"/>
              <a:ext cx="551388"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28%</a:t>
              </a:r>
            </a:p>
          </p:txBody>
        </p:sp>
        <p:sp>
          <p:nvSpPr>
            <p:cNvPr id="194" name="Rounded Rectangle 57">
              <a:extLst>
                <a:ext uri="{FF2B5EF4-FFF2-40B4-BE49-F238E27FC236}">
                  <a16:creationId xmlns:a16="http://schemas.microsoft.com/office/drawing/2014/main" id="{7627BE8D-D264-4998-B1EA-08FFAFA908C1}"/>
                </a:ext>
              </a:extLst>
            </p:cNvPr>
            <p:cNvSpPr/>
            <p:nvPr/>
          </p:nvSpPr>
          <p:spPr>
            <a:xfrm>
              <a:off x="9275123" y="4940633"/>
              <a:ext cx="1538073" cy="243840"/>
            </a:xfrm>
            <a:prstGeom prst="roundRect">
              <a:avLst>
                <a:gd name="adj" fmla="val 50000"/>
              </a:avLst>
            </a:prstGeom>
            <a:solidFill>
              <a:schemeClr val="accent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ounded Rectangle 58">
              <a:extLst>
                <a:ext uri="{FF2B5EF4-FFF2-40B4-BE49-F238E27FC236}">
                  <a16:creationId xmlns:a16="http://schemas.microsoft.com/office/drawing/2014/main" id="{E411F60E-13E2-4A3E-BE9E-6D7E0B3778DF}"/>
                </a:ext>
              </a:extLst>
            </p:cNvPr>
            <p:cNvSpPr/>
            <p:nvPr/>
          </p:nvSpPr>
          <p:spPr>
            <a:xfrm>
              <a:off x="9275123" y="5347360"/>
              <a:ext cx="1681802" cy="243840"/>
            </a:xfrm>
            <a:prstGeom prst="roundRect">
              <a:avLst>
                <a:gd name="adj" fmla="val 50000"/>
              </a:avLst>
            </a:prstGeom>
            <a:solidFill>
              <a:schemeClr val="accent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TextBox 195">
              <a:extLst>
                <a:ext uri="{FF2B5EF4-FFF2-40B4-BE49-F238E27FC236}">
                  <a16:creationId xmlns:a16="http://schemas.microsoft.com/office/drawing/2014/main" id="{966BF57F-7C17-402F-A100-DA269CF45CC7}"/>
                </a:ext>
              </a:extLst>
            </p:cNvPr>
            <p:cNvSpPr txBox="1"/>
            <p:nvPr/>
          </p:nvSpPr>
          <p:spPr>
            <a:xfrm>
              <a:off x="8645947" y="4916399"/>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197" name="TextBox 196">
              <a:extLst>
                <a:ext uri="{FF2B5EF4-FFF2-40B4-BE49-F238E27FC236}">
                  <a16:creationId xmlns:a16="http://schemas.microsoft.com/office/drawing/2014/main" id="{E2AF1BA1-3A02-454E-B161-3289988E0AB9}"/>
                </a:ext>
              </a:extLst>
            </p:cNvPr>
            <p:cNvSpPr txBox="1"/>
            <p:nvPr/>
          </p:nvSpPr>
          <p:spPr>
            <a:xfrm>
              <a:off x="8645947" y="5296507"/>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198" name="TextBox 197">
              <a:extLst>
                <a:ext uri="{FF2B5EF4-FFF2-40B4-BE49-F238E27FC236}">
                  <a16:creationId xmlns:a16="http://schemas.microsoft.com/office/drawing/2014/main" id="{D39E3763-C335-45FC-B40C-53D80F8795E0}"/>
                </a:ext>
              </a:extLst>
            </p:cNvPr>
            <p:cNvSpPr txBox="1"/>
            <p:nvPr/>
          </p:nvSpPr>
          <p:spPr>
            <a:xfrm>
              <a:off x="10127769" y="4960707"/>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199" name="TextBox 198">
              <a:extLst>
                <a:ext uri="{FF2B5EF4-FFF2-40B4-BE49-F238E27FC236}">
                  <a16:creationId xmlns:a16="http://schemas.microsoft.com/office/drawing/2014/main" id="{50DF0139-8AC4-4E84-B67E-E0D45AE3FAAA}"/>
                </a:ext>
              </a:extLst>
            </p:cNvPr>
            <p:cNvSpPr txBox="1"/>
            <p:nvPr/>
          </p:nvSpPr>
          <p:spPr>
            <a:xfrm>
              <a:off x="10265272" y="5388940"/>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Our Information</a:t>
            </a:r>
          </a:p>
        </p:txBody>
      </p:sp>
      <p:graphicFrame>
        <p:nvGraphicFramePr>
          <p:cNvPr id="20" name="Chart 19">
            <a:extLst>
              <a:ext uri="{FF2B5EF4-FFF2-40B4-BE49-F238E27FC236}">
                <a16:creationId xmlns:a16="http://schemas.microsoft.com/office/drawing/2014/main" id="{D5B437D5-64B0-4792-9B53-732520BA5078}"/>
              </a:ext>
            </a:extLst>
          </p:cNvPr>
          <p:cNvGraphicFramePr/>
          <p:nvPr>
            <p:extLst>
              <p:ext uri="{D42A27DB-BD31-4B8C-83A1-F6EECF244321}">
                <p14:modId xmlns:p14="http://schemas.microsoft.com/office/powerpoint/2010/main" val="1485652029"/>
              </p:ext>
            </p:extLst>
          </p:nvPr>
        </p:nvGraphicFramePr>
        <p:xfrm>
          <a:off x="838199" y="1814513"/>
          <a:ext cx="10571449" cy="2920274"/>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
            <a:extLst>
              <a:ext uri="{FF2B5EF4-FFF2-40B4-BE49-F238E27FC236}">
                <a16:creationId xmlns:a16="http://schemas.microsoft.com/office/drawing/2014/main" id="{07B3CF3D-5425-4F59-ACF3-EE121663777E}"/>
              </a:ext>
            </a:extLst>
          </p:cNvPr>
          <p:cNvGrpSpPr/>
          <p:nvPr/>
        </p:nvGrpSpPr>
        <p:grpSpPr>
          <a:xfrm>
            <a:off x="1300949" y="5168470"/>
            <a:ext cx="2822460" cy="826301"/>
            <a:chOff x="977099" y="5388837"/>
            <a:chExt cx="2822460" cy="826301"/>
          </a:xfrm>
        </p:grpSpPr>
        <p:sp>
          <p:nvSpPr>
            <p:cNvPr id="21" name="Oval 20">
              <a:extLst>
                <a:ext uri="{FF2B5EF4-FFF2-40B4-BE49-F238E27FC236}">
                  <a16:creationId xmlns:a16="http://schemas.microsoft.com/office/drawing/2014/main" id="{D8242543-66B4-4350-B296-8D526C3A2900}"/>
                </a:ext>
              </a:extLst>
            </p:cNvPr>
            <p:cNvSpPr/>
            <p:nvPr/>
          </p:nvSpPr>
          <p:spPr>
            <a:xfrm>
              <a:off x="977099" y="5388837"/>
              <a:ext cx="826301" cy="826301"/>
            </a:xfrm>
            <a:prstGeom prst="ellipse">
              <a:avLst/>
            </a:prstGeom>
            <a:solidFill>
              <a:schemeClr val="tx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664BB212-5A52-487A-967A-B18002281982}"/>
                </a:ext>
              </a:extLst>
            </p:cNvPr>
            <p:cNvSpPr/>
            <p:nvPr/>
          </p:nvSpPr>
          <p:spPr>
            <a:xfrm>
              <a:off x="1160859" y="5524988"/>
              <a:ext cx="458780"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29" name="TextBox 28">
              <a:extLst>
                <a:ext uri="{FF2B5EF4-FFF2-40B4-BE49-F238E27FC236}">
                  <a16:creationId xmlns:a16="http://schemas.microsoft.com/office/drawing/2014/main" id="{498110A2-9796-4D86-B3DD-20C2A3C3AA13}"/>
                </a:ext>
              </a:extLst>
            </p:cNvPr>
            <p:cNvSpPr txBox="1"/>
            <p:nvPr/>
          </p:nvSpPr>
          <p:spPr>
            <a:xfrm>
              <a:off x="1891081" y="5397951"/>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3" name="Group 2">
            <a:extLst>
              <a:ext uri="{FF2B5EF4-FFF2-40B4-BE49-F238E27FC236}">
                <a16:creationId xmlns:a16="http://schemas.microsoft.com/office/drawing/2014/main" id="{7A7C75B1-F960-4AF3-8315-CD8E988A68E8}"/>
              </a:ext>
            </a:extLst>
          </p:cNvPr>
          <p:cNvGrpSpPr/>
          <p:nvPr/>
        </p:nvGrpSpPr>
        <p:grpSpPr>
          <a:xfrm>
            <a:off x="4894320" y="5168470"/>
            <a:ext cx="2822460" cy="826301"/>
            <a:chOff x="977099" y="6302118"/>
            <a:chExt cx="2822460" cy="826301"/>
          </a:xfrm>
        </p:grpSpPr>
        <p:sp>
          <p:nvSpPr>
            <p:cNvPr id="22" name="Oval 21">
              <a:extLst>
                <a:ext uri="{FF2B5EF4-FFF2-40B4-BE49-F238E27FC236}">
                  <a16:creationId xmlns:a16="http://schemas.microsoft.com/office/drawing/2014/main" id="{DF6F041F-1C28-466A-A9B5-46DF3D19EB62}"/>
                </a:ext>
              </a:extLst>
            </p:cNvPr>
            <p:cNvSpPr/>
            <p:nvPr/>
          </p:nvSpPr>
          <p:spPr>
            <a:xfrm>
              <a:off x="977099" y="6302118"/>
              <a:ext cx="826301" cy="8263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5679921-B33E-450A-94FC-D9DEC7C11987}"/>
                </a:ext>
              </a:extLst>
            </p:cNvPr>
            <p:cNvSpPr/>
            <p:nvPr/>
          </p:nvSpPr>
          <p:spPr>
            <a:xfrm>
              <a:off x="1105555" y="6438269"/>
              <a:ext cx="569388"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0" name="TextBox 29">
              <a:extLst>
                <a:ext uri="{FF2B5EF4-FFF2-40B4-BE49-F238E27FC236}">
                  <a16:creationId xmlns:a16="http://schemas.microsoft.com/office/drawing/2014/main" id="{5B09C5F8-C259-4A42-AA7A-876DDAB614BF}"/>
                </a:ext>
              </a:extLst>
            </p:cNvPr>
            <p:cNvSpPr txBox="1"/>
            <p:nvPr/>
          </p:nvSpPr>
          <p:spPr>
            <a:xfrm>
              <a:off x="1891081" y="6354881"/>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5" name="Group 4">
            <a:extLst>
              <a:ext uri="{FF2B5EF4-FFF2-40B4-BE49-F238E27FC236}">
                <a16:creationId xmlns:a16="http://schemas.microsoft.com/office/drawing/2014/main" id="{4F1C4EAC-763B-4F57-9E5F-7B21A3DACF7E}"/>
              </a:ext>
            </a:extLst>
          </p:cNvPr>
          <p:cNvGrpSpPr/>
          <p:nvPr/>
        </p:nvGrpSpPr>
        <p:grpSpPr>
          <a:xfrm>
            <a:off x="8487691" y="5168470"/>
            <a:ext cx="2822460" cy="826301"/>
            <a:chOff x="977099" y="8128679"/>
            <a:chExt cx="2822460" cy="826301"/>
          </a:xfrm>
        </p:grpSpPr>
        <p:sp>
          <p:nvSpPr>
            <p:cNvPr id="24" name="Oval 23">
              <a:extLst>
                <a:ext uri="{FF2B5EF4-FFF2-40B4-BE49-F238E27FC236}">
                  <a16:creationId xmlns:a16="http://schemas.microsoft.com/office/drawing/2014/main" id="{51E3A9B6-FB5F-4132-9F84-D1125757B3E9}"/>
                </a:ext>
              </a:extLst>
            </p:cNvPr>
            <p:cNvSpPr/>
            <p:nvPr/>
          </p:nvSpPr>
          <p:spPr>
            <a:xfrm>
              <a:off x="977099" y="8128679"/>
              <a:ext cx="826301" cy="826301"/>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4FAF6590-BF6F-43D3-8985-F6134796E1E3}"/>
                </a:ext>
              </a:extLst>
            </p:cNvPr>
            <p:cNvSpPr/>
            <p:nvPr/>
          </p:nvSpPr>
          <p:spPr>
            <a:xfrm>
              <a:off x="1119181" y="8264830"/>
              <a:ext cx="542136"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2" name="TextBox 31">
              <a:extLst>
                <a:ext uri="{FF2B5EF4-FFF2-40B4-BE49-F238E27FC236}">
                  <a16:creationId xmlns:a16="http://schemas.microsoft.com/office/drawing/2014/main" id="{08BDC2DF-2EAF-4BB9-93B8-892E34640457}"/>
                </a:ext>
              </a:extLst>
            </p:cNvPr>
            <p:cNvSpPr txBox="1"/>
            <p:nvPr/>
          </p:nvSpPr>
          <p:spPr>
            <a:xfrm>
              <a:off x="1891081" y="8194313"/>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30DC96A-72EA-41A7-BCB5-05F0EFA2A087}"/>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1486B3F-3133-4BC8-8AFF-50353D166D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2" name="Group 1">
            <a:extLst>
              <a:ext uri="{FF2B5EF4-FFF2-40B4-BE49-F238E27FC236}">
                <a16:creationId xmlns:a16="http://schemas.microsoft.com/office/drawing/2014/main" id="{8E250D33-4BB2-46E9-83F5-633ADA0919B6}"/>
              </a:ext>
            </a:extLst>
          </p:cNvPr>
          <p:cNvGrpSpPr/>
          <p:nvPr/>
        </p:nvGrpSpPr>
        <p:grpSpPr>
          <a:xfrm>
            <a:off x="709885" y="2211235"/>
            <a:ext cx="2822460" cy="826301"/>
            <a:chOff x="8252543" y="2211235"/>
            <a:chExt cx="2822460" cy="826301"/>
          </a:xfrm>
        </p:grpSpPr>
        <p:sp>
          <p:nvSpPr>
            <p:cNvPr id="5" name="Oval 4">
              <a:extLst>
                <a:ext uri="{FF2B5EF4-FFF2-40B4-BE49-F238E27FC236}">
                  <a16:creationId xmlns:a16="http://schemas.microsoft.com/office/drawing/2014/main" id="{A1CA4149-FB80-4D94-B121-0838AFB34A1C}"/>
                </a:ext>
              </a:extLst>
            </p:cNvPr>
            <p:cNvSpPr/>
            <p:nvPr/>
          </p:nvSpPr>
          <p:spPr>
            <a:xfrm>
              <a:off x="8252543" y="2211235"/>
              <a:ext cx="826301" cy="826301"/>
            </a:xfrm>
            <a:prstGeom prst="ellipse">
              <a:avLst/>
            </a:prstGeom>
            <a:solidFill>
              <a:schemeClr val="tx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2227417-70AF-44A2-858E-9ABFA58989CB}"/>
                </a:ext>
              </a:extLst>
            </p:cNvPr>
            <p:cNvSpPr/>
            <p:nvPr/>
          </p:nvSpPr>
          <p:spPr>
            <a:xfrm>
              <a:off x="8436303" y="2347386"/>
              <a:ext cx="458780"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13" name="TextBox 12">
              <a:extLst>
                <a:ext uri="{FF2B5EF4-FFF2-40B4-BE49-F238E27FC236}">
                  <a16:creationId xmlns:a16="http://schemas.microsoft.com/office/drawing/2014/main" id="{056472DE-FDEB-4F0D-95B6-0347CC08927C}"/>
                </a:ext>
              </a:extLst>
            </p:cNvPr>
            <p:cNvSpPr txBox="1"/>
            <p:nvPr/>
          </p:nvSpPr>
          <p:spPr>
            <a:xfrm>
              <a:off x="9166525" y="2220349"/>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17" name="Group 16">
            <a:extLst>
              <a:ext uri="{FF2B5EF4-FFF2-40B4-BE49-F238E27FC236}">
                <a16:creationId xmlns:a16="http://schemas.microsoft.com/office/drawing/2014/main" id="{94024A8E-DABD-498D-B9E0-D37F96B18F4E}"/>
              </a:ext>
            </a:extLst>
          </p:cNvPr>
          <p:cNvGrpSpPr/>
          <p:nvPr/>
        </p:nvGrpSpPr>
        <p:grpSpPr>
          <a:xfrm>
            <a:off x="4684770" y="2211235"/>
            <a:ext cx="2822460" cy="826301"/>
            <a:chOff x="8252543" y="3124516"/>
            <a:chExt cx="2822460" cy="826301"/>
          </a:xfrm>
        </p:grpSpPr>
        <p:sp>
          <p:nvSpPr>
            <p:cNvPr id="6" name="Oval 5">
              <a:extLst>
                <a:ext uri="{FF2B5EF4-FFF2-40B4-BE49-F238E27FC236}">
                  <a16:creationId xmlns:a16="http://schemas.microsoft.com/office/drawing/2014/main" id="{636C6CB9-CC79-4330-9DC4-73D8F2EFEC53}"/>
                </a:ext>
              </a:extLst>
            </p:cNvPr>
            <p:cNvSpPr/>
            <p:nvPr/>
          </p:nvSpPr>
          <p:spPr>
            <a:xfrm>
              <a:off x="8252543" y="3124516"/>
              <a:ext cx="826301" cy="8263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9EA197-3C7D-46F7-8039-E80710E23AFB}"/>
                </a:ext>
              </a:extLst>
            </p:cNvPr>
            <p:cNvSpPr/>
            <p:nvPr/>
          </p:nvSpPr>
          <p:spPr>
            <a:xfrm>
              <a:off x="8380999" y="3260667"/>
              <a:ext cx="569388"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14" name="TextBox 13">
              <a:extLst>
                <a:ext uri="{FF2B5EF4-FFF2-40B4-BE49-F238E27FC236}">
                  <a16:creationId xmlns:a16="http://schemas.microsoft.com/office/drawing/2014/main" id="{1C182203-493A-47BA-A704-4C3AEB521508}"/>
                </a:ext>
              </a:extLst>
            </p:cNvPr>
            <p:cNvSpPr txBox="1"/>
            <p:nvPr/>
          </p:nvSpPr>
          <p:spPr>
            <a:xfrm>
              <a:off x="9166525" y="3177279"/>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20" name="Group 19">
            <a:extLst>
              <a:ext uri="{FF2B5EF4-FFF2-40B4-BE49-F238E27FC236}">
                <a16:creationId xmlns:a16="http://schemas.microsoft.com/office/drawing/2014/main" id="{921C7070-B718-4AEB-B74A-2A4D5F513B28}"/>
              </a:ext>
            </a:extLst>
          </p:cNvPr>
          <p:cNvGrpSpPr/>
          <p:nvPr/>
        </p:nvGrpSpPr>
        <p:grpSpPr>
          <a:xfrm>
            <a:off x="8659655" y="2211235"/>
            <a:ext cx="2822460" cy="826301"/>
            <a:chOff x="8252543" y="4037796"/>
            <a:chExt cx="2822460" cy="826301"/>
          </a:xfrm>
        </p:grpSpPr>
        <p:sp>
          <p:nvSpPr>
            <p:cNvPr id="7" name="Oval 6">
              <a:extLst>
                <a:ext uri="{FF2B5EF4-FFF2-40B4-BE49-F238E27FC236}">
                  <a16:creationId xmlns:a16="http://schemas.microsoft.com/office/drawing/2014/main" id="{69A05E97-19F3-4DB1-8137-57C436236368}"/>
                </a:ext>
              </a:extLst>
            </p:cNvPr>
            <p:cNvSpPr/>
            <p:nvPr/>
          </p:nvSpPr>
          <p:spPr>
            <a:xfrm>
              <a:off x="8252543" y="4037796"/>
              <a:ext cx="826301" cy="82630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18625838-314F-4BBF-AC08-3143126BD0D7}"/>
                </a:ext>
              </a:extLst>
            </p:cNvPr>
            <p:cNvGrpSpPr/>
            <p:nvPr/>
          </p:nvGrpSpPr>
          <p:grpSpPr>
            <a:xfrm>
              <a:off x="8394625" y="4123577"/>
              <a:ext cx="2680378" cy="715581"/>
              <a:chOff x="8394625" y="4123577"/>
              <a:chExt cx="2680378" cy="715581"/>
            </a:xfrm>
          </p:grpSpPr>
          <p:sp>
            <p:nvSpPr>
              <p:cNvPr id="10" name="Rectangle 9">
                <a:extLst>
                  <a:ext uri="{FF2B5EF4-FFF2-40B4-BE49-F238E27FC236}">
                    <a16:creationId xmlns:a16="http://schemas.microsoft.com/office/drawing/2014/main" id="{B6A801C7-11F8-4BA1-A06A-3C2C79C2FA8F}"/>
                  </a:ext>
                </a:extLst>
              </p:cNvPr>
              <p:cNvSpPr/>
              <p:nvPr/>
            </p:nvSpPr>
            <p:spPr>
              <a:xfrm>
                <a:off x="8394625" y="4173947"/>
                <a:ext cx="542136" cy="553998"/>
              </a:xfrm>
              <a:prstGeom prst="rect">
                <a:avLst/>
              </a:prstGeom>
            </p:spPr>
            <p:txBody>
              <a:bodyPr wrap="none" anchor="ctr">
                <a:spAutoFit/>
              </a:bodyPr>
              <a:lstStyle/>
              <a:p>
                <a:pPr algn="ctr"/>
                <a:r>
                  <a:rPr lang="en-US" sz="3000" dirty="0">
                    <a:latin typeface="FontAwesome" charset="0"/>
                  </a:rPr>
                  <a:t></a:t>
                </a:r>
                <a:endParaRPr lang="en-US" sz="3000" dirty="0"/>
              </a:p>
            </p:txBody>
          </p:sp>
          <p:sp>
            <p:nvSpPr>
              <p:cNvPr id="15" name="TextBox 14">
                <a:extLst>
                  <a:ext uri="{FF2B5EF4-FFF2-40B4-BE49-F238E27FC236}">
                    <a16:creationId xmlns:a16="http://schemas.microsoft.com/office/drawing/2014/main" id="{7FF0DCF1-619A-42A8-84F8-AEF8559F0131}"/>
                  </a:ext>
                </a:extLst>
              </p:cNvPr>
              <p:cNvSpPr txBox="1"/>
              <p:nvPr/>
            </p:nvSpPr>
            <p:spPr>
              <a:xfrm>
                <a:off x="9166525" y="4123577"/>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sp>
        <p:nvSpPr>
          <p:cNvPr id="37" name="Picture Placeholder 36">
            <a:extLst>
              <a:ext uri="{FF2B5EF4-FFF2-40B4-BE49-F238E27FC236}">
                <a16:creationId xmlns:a16="http://schemas.microsoft.com/office/drawing/2014/main" id="{518FB338-A854-4CB7-968C-3F0B32E05F97}"/>
              </a:ext>
            </a:extLst>
          </p:cNvPr>
          <p:cNvSpPr>
            <a:spLocks noGrp="1"/>
          </p:cNvSpPr>
          <p:nvPr>
            <p:ph type="pic" sz="quarter" idx="215"/>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F0FD31-4AAD-4BCC-AE40-6C07CCF5F46B}"/>
              </a:ext>
            </a:extLst>
          </p:cNvPr>
          <p:cNvSpPr/>
          <p:nvPr/>
        </p:nvSpPr>
        <p:spPr>
          <a:xfrm>
            <a:off x="691773" y="1814518"/>
            <a:ext cx="5219700" cy="4397596"/>
          </a:xfrm>
          <a:prstGeom prst="rect">
            <a:avLst/>
          </a:prstGeom>
          <a:solidFill>
            <a:schemeClr val="accent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08028E78-7B94-4C8A-85F1-4413F03837DA}"/>
              </a:ext>
            </a:extLst>
          </p:cNvPr>
          <p:cNvGrpSpPr/>
          <p:nvPr/>
        </p:nvGrpSpPr>
        <p:grpSpPr>
          <a:xfrm>
            <a:off x="1556045" y="3030080"/>
            <a:ext cx="3491157" cy="1966473"/>
            <a:chOff x="1601696" y="3016055"/>
            <a:chExt cx="3491157" cy="1966473"/>
          </a:xfrm>
        </p:grpSpPr>
        <p:sp>
          <p:nvSpPr>
            <p:cNvPr id="9" name="TextBox 8">
              <a:extLst>
                <a:ext uri="{FF2B5EF4-FFF2-40B4-BE49-F238E27FC236}">
                  <a16:creationId xmlns:a16="http://schemas.microsoft.com/office/drawing/2014/main" id="{3F6EA576-629F-44EC-9555-456D16104B8D}"/>
                </a:ext>
              </a:extLst>
            </p:cNvPr>
            <p:cNvSpPr txBox="1"/>
            <p:nvPr/>
          </p:nvSpPr>
          <p:spPr>
            <a:xfrm>
              <a:off x="1601696" y="3505200"/>
              <a:ext cx="3491157" cy="1477328"/>
            </a:xfrm>
            <a:prstGeom prst="rect">
              <a:avLst/>
            </a:prstGeom>
            <a:noFill/>
          </p:spPr>
          <p:txBody>
            <a:bodyPr wrap="square" numCol="1" spcCol="457200" rtlCol="0">
              <a:spAutoFit/>
            </a:bodyPr>
            <a:lstStyle/>
            <a:p>
              <a:pPr>
                <a:lnSpc>
                  <a:spcPct val="200000"/>
                </a:lnSpc>
              </a:pPr>
              <a:r>
                <a:rPr lang="en-US" sz="900" dirty="0">
                  <a:solidFill>
                    <a:schemeClr val="bg1"/>
                  </a:solidFill>
                  <a:latin typeface="Roboto Slab" pitchFamily="2" charset="0"/>
                  <a:ea typeface="Roboto Slab" pitchFamily="2" charset="0"/>
                  <a:cs typeface="Montserrat Light" charset="0"/>
                </a:rPr>
                <a:t>Lesser first day kind god us earth. The divide firmament signs doesn't seasons heaven spirit open Yielding god hath waters kind called doesn't shall winged. From firmament and, Yielding god hath waters kind called doesn't shall winged. From firmament and,</a:t>
              </a:r>
            </a:p>
          </p:txBody>
        </p:sp>
        <p:sp>
          <p:nvSpPr>
            <p:cNvPr id="11" name="TextBox 10">
              <a:extLst>
                <a:ext uri="{FF2B5EF4-FFF2-40B4-BE49-F238E27FC236}">
                  <a16:creationId xmlns:a16="http://schemas.microsoft.com/office/drawing/2014/main" id="{69854C62-E569-4E73-B2DC-1068FD7601EE}"/>
                </a:ext>
              </a:extLst>
            </p:cNvPr>
            <p:cNvSpPr txBox="1"/>
            <p:nvPr/>
          </p:nvSpPr>
          <p:spPr>
            <a:xfrm>
              <a:off x="1601696" y="3016055"/>
              <a:ext cx="2831511" cy="481094"/>
            </a:xfrm>
            <a:prstGeom prst="rect">
              <a:avLst/>
            </a:prstGeom>
            <a:noFill/>
          </p:spPr>
          <p:txBody>
            <a:bodyPr wrap="square" rtlCol="0">
              <a:spAutoFit/>
            </a:bodyPr>
            <a:lstStyle/>
            <a:p>
              <a:pPr>
                <a:lnSpc>
                  <a:spcPts val="3000"/>
                </a:lnSpc>
              </a:pPr>
              <a:r>
                <a:rPr lang="en-US" sz="3200" b="1" dirty="0">
                  <a:solidFill>
                    <a:schemeClr val="bg1"/>
                  </a:solidFill>
                  <a:latin typeface="Roboto Slab" pitchFamily="2" charset="0"/>
                  <a:ea typeface="Roboto Slab" pitchFamily="2" charset="0"/>
                </a:rPr>
                <a:t>Square Image</a:t>
              </a:r>
              <a:endParaRPr lang="en-US" sz="3000" b="1" spc="-100" dirty="0">
                <a:solidFill>
                  <a:schemeClr val="bg1"/>
                </a:solidFill>
                <a:latin typeface="Roboto Slab" pitchFamily="2" charset="0"/>
                <a:ea typeface="Roboto Slab" pitchFamily="2" charset="0"/>
                <a:cs typeface="Montserrat" charset="0"/>
              </a:endParaRPr>
            </a:p>
          </p:txBody>
        </p:sp>
      </p:grpSp>
      <p:sp>
        <p:nvSpPr>
          <p:cNvPr id="2" name="Title 1">
            <a:extLst>
              <a:ext uri="{FF2B5EF4-FFF2-40B4-BE49-F238E27FC236}">
                <a16:creationId xmlns:a16="http://schemas.microsoft.com/office/drawing/2014/main" id="{2F768B53-9FA5-4DE8-9AC5-EA8226ED0C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8B9CA0A8-2BF7-49FB-8A1D-561519B46EF4}"/>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31" name="Picture Placeholder 30">
            <a:extLst>
              <a:ext uri="{FF2B5EF4-FFF2-40B4-BE49-F238E27FC236}">
                <a16:creationId xmlns:a16="http://schemas.microsoft.com/office/drawing/2014/main" id="{8ACA5365-003F-40B6-B202-3EB8FA8CD59E}"/>
              </a:ext>
            </a:extLst>
          </p:cNvPr>
          <p:cNvSpPr>
            <a:spLocks noGrp="1"/>
          </p:cNvSpPr>
          <p:nvPr>
            <p:ph type="pic" sz="quarter" idx="216"/>
          </p:nvPr>
        </p:nvSpPr>
        <p:spPr/>
      </p:sp>
      <p:sp>
        <p:nvSpPr>
          <p:cNvPr id="33" name="Picture Placeholder 32">
            <a:extLst>
              <a:ext uri="{FF2B5EF4-FFF2-40B4-BE49-F238E27FC236}">
                <a16:creationId xmlns:a16="http://schemas.microsoft.com/office/drawing/2014/main" id="{0E30F406-D08D-4929-A344-7CDC796C65D6}"/>
              </a:ext>
            </a:extLst>
          </p:cNvPr>
          <p:cNvSpPr>
            <a:spLocks noGrp="1"/>
          </p:cNvSpPr>
          <p:nvPr>
            <p:ph type="pic" sz="quarter" idx="217"/>
          </p:nvPr>
        </p:nvSpPr>
        <p:spPr/>
      </p:sp>
      <p:sp>
        <p:nvSpPr>
          <p:cNvPr id="35" name="Picture Placeholder 34">
            <a:extLst>
              <a:ext uri="{FF2B5EF4-FFF2-40B4-BE49-F238E27FC236}">
                <a16:creationId xmlns:a16="http://schemas.microsoft.com/office/drawing/2014/main" id="{11535686-3BDE-447C-9C00-847FA2B04CB7}"/>
              </a:ext>
            </a:extLst>
          </p:cNvPr>
          <p:cNvSpPr>
            <a:spLocks noGrp="1"/>
          </p:cNvSpPr>
          <p:nvPr>
            <p:ph type="pic" sz="quarter" idx="215"/>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8" name="Rectangle 7">
            <a:extLst>
              <a:ext uri="{FF2B5EF4-FFF2-40B4-BE49-F238E27FC236}">
                <a16:creationId xmlns:a16="http://schemas.microsoft.com/office/drawing/2014/main" id="{15D4951F-9B95-4BE2-B003-674374048741}"/>
              </a:ext>
            </a:extLst>
          </p:cNvPr>
          <p:cNvSpPr/>
          <p:nvPr/>
        </p:nvSpPr>
        <p:spPr>
          <a:xfrm>
            <a:off x="8637093" y="1814513"/>
            <a:ext cx="3062124" cy="4562474"/>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C391E2B-8AAB-4482-95BB-CAFDFFFA4C9B}"/>
              </a:ext>
            </a:extLst>
          </p:cNvPr>
          <p:cNvSpPr/>
          <p:nvPr/>
        </p:nvSpPr>
        <p:spPr>
          <a:xfrm>
            <a:off x="9106920" y="2652053"/>
            <a:ext cx="2122470" cy="2887394"/>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5" name="Picture Placeholder 24">
            <a:extLst>
              <a:ext uri="{FF2B5EF4-FFF2-40B4-BE49-F238E27FC236}">
                <a16:creationId xmlns:a16="http://schemas.microsoft.com/office/drawing/2014/main" id="{81B4F83C-D4F8-497A-9D72-C99B221170D9}"/>
              </a:ext>
            </a:extLst>
          </p:cNvPr>
          <p:cNvSpPr>
            <a:spLocks noGrp="1"/>
          </p:cNvSpPr>
          <p:nvPr>
            <p:ph type="pic" sz="quarter" idx="215"/>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Freeform 8">
            <a:extLst>
              <a:ext uri="{FF2B5EF4-FFF2-40B4-BE49-F238E27FC236}">
                <a16:creationId xmlns:a16="http://schemas.microsoft.com/office/drawing/2014/main" id="{C02718B7-4790-4226-B342-3EADD5B4D93B}"/>
              </a:ext>
            </a:extLst>
          </p:cNvPr>
          <p:cNvSpPr>
            <a:spLocks/>
          </p:cNvSpPr>
          <p:nvPr/>
        </p:nvSpPr>
        <p:spPr bwMode="auto">
          <a:xfrm>
            <a:off x="2459038" y="2559050"/>
            <a:ext cx="2122488" cy="2117725"/>
          </a:xfrm>
          <a:custGeom>
            <a:avLst/>
            <a:gdLst>
              <a:gd name="T0" fmla="*/ 669 w 1337"/>
              <a:gd name="T1" fmla="*/ 1334 h 1334"/>
              <a:gd name="T2" fmla="*/ 0 w 1337"/>
              <a:gd name="T3" fmla="*/ 667 h 1334"/>
              <a:gd name="T4" fmla="*/ 669 w 1337"/>
              <a:gd name="T5" fmla="*/ 0 h 1334"/>
              <a:gd name="T6" fmla="*/ 1337 w 1337"/>
              <a:gd name="T7" fmla="*/ 667 h 1334"/>
              <a:gd name="T8" fmla="*/ 669 w 1337"/>
              <a:gd name="T9" fmla="*/ 1334 h 1334"/>
            </a:gdLst>
            <a:ahLst/>
            <a:cxnLst>
              <a:cxn ang="0">
                <a:pos x="T0" y="T1"/>
              </a:cxn>
              <a:cxn ang="0">
                <a:pos x="T2" y="T3"/>
              </a:cxn>
              <a:cxn ang="0">
                <a:pos x="T4" y="T5"/>
              </a:cxn>
              <a:cxn ang="0">
                <a:pos x="T6" y="T7"/>
              </a:cxn>
              <a:cxn ang="0">
                <a:pos x="T8" y="T9"/>
              </a:cxn>
            </a:cxnLst>
            <a:rect l="0" t="0" r="r" b="b"/>
            <a:pathLst>
              <a:path w="1337" h="1334">
                <a:moveTo>
                  <a:pt x="669" y="1334"/>
                </a:moveTo>
                <a:lnTo>
                  <a:pt x="0" y="667"/>
                </a:lnTo>
                <a:lnTo>
                  <a:pt x="669" y="0"/>
                </a:lnTo>
                <a:lnTo>
                  <a:pt x="1337" y="667"/>
                </a:lnTo>
                <a:lnTo>
                  <a:pt x="669" y="1334"/>
                </a:lnTo>
                <a:close/>
              </a:path>
            </a:pathLst>
          </a:custGeom>
          <a:solidFill>
            <a:schemeClr val="accent1">
              <a:lumMod val="75000"/>
              <a:lumOff val="25000"/>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5" name="Freeform 5">
            <a:extLst>
              <a:ext uri="{FF2B5EF4-FFF2-40B4-BE49-F238E27FC236}">
                <a16:creationId xmlns:a16="http://schemas.microsoft.com/office/drawing/2014/main" id="{A15721BF-0543-4CC3-B6C1-24860FA2EF49}"/>
              </a:ext>
            </a:extLst>
          </p:cNvPr>
          <p:cNvSpPr>
            <a:spLocks/>
          </p:cNvSpPr>
          <p:nvPr/>
        </p:nvSpPr>
        <p:spPr bwMode="auto">
          <a:xfrm>
            <a:off x="273050" y="2559050"/>
            <a:ext cx="2122488" cy="2117725"/>
          </a:xfrm>
          <a:custGeom>
            <a:avLst/>
            <a:gdLst>
              <a:gd name="T0" fmla="*/ 669 w 1337"/>
              <a:gd name="T1" fmla="*/ 1334 h 1334"/>
              <a:gd name="T2" fmla="*/ 0 w 1337"/>
              <a:gd name="T3" fmla="*/ 667 h 1334"/>
              <a:gd name="T4" fmla="*/ 669 w 1337"/>
              <a:gd name="T5" fmla="*/ 0 h 1334"/>
              <a:gd name="T6" fmla="*/ 1337 w 1337"/>
              <a:gd name="T7" fmla="*/ 667 h 1334"/>
              <a:gd name="T8" fmla="*/ 669 w 1337"/>
              <a:gd name="T9" fmla="*/ 1334 h 1334"/>
            </a:gdLst>
            <a:ahLst/>
            <a:cxnLst>
              <a:cxn ang="0">
                <a:pos x="T0" y="T1"/>
              </a:cxn>
              <a:cxn ang="0">
                <a:pos x="T2" y="T3"/>
              </a:cxn>
              <a:cxn ang="0">
                <a:pos x="T4" y="T5"/>
              </a:cxn>
              <a:cxn ang="0">
                <a:pos x="T6" y="T7"/>
              </a:cxn>
              <a:cxn ang="0">
                <a:pos x="T8" y="T9"/>
              </a:cxn>
            </a:cxnLst>
            <a:rect l="0" t="0" r="r" b="b"/>
            <a:pathLst>
              <a:path w="1337" h="1334">
                <a:moveTo>
                  <a:pt x="669" y="1334"/>
                </a:moveTo>
                <a:lnTo>
                  <a:pt x="0" y="667"/>
                </a:lnTo>
                <a:lnTo>
                  <a:pt x="669" y="0"/>
                </a:lnTo>
                <a:lnTo>
                  <a:pt x="1337" y="667"/>
                </a:lnTo>
                <a:lnTo>
                  <a:pt x="669" y="1334"/>
                </a:lnTo>
                <a:close/>
              </a:path>
            </a:pathLst>
          </a:custGeom>
          <a:solidFill>
            <a:schemeClr val="accent1">
              <a:lumMod val="75000"/>
              <a:lumOff val="25000"/>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 name="Group 17">
            <a:extLst>
              <a:ext uri="{FF2B5EF4-FFF2-40B4-BE49-F238E27FC236}">
                <a16:creationId xmlns:a16="http://schemas.microsoft.com/office/drawing/2014/main" id="{A6283AAD-62BA-41D3-A126-D24E5909F742}"/>
              </a:ext>
            </a:extLst>
          </p:cNvPr>
          <p:cNvGrpSpPr/>
          <p:nvPr/>
        </p:nvGrpSpPr>
        <p:grpSpPr>
          <a:xfrm>
            <a:off x="8099538" y="2989345"/>
            <a:ext cx="2822460" cy="826301"/>
            <a:chOff x="8252543" y="3124516"/>
            <a:chExt cx="2822460" cy="826301"/>
          </a:xfrm>
        </p:grpSpPr>
        <p:sp>
          <p:nvSpPr>
            <p:cNvPr id="19" name="Oval 18">
              <a:extLst>
                <a:ext uri="{FF2B5EF4-FFF2-40B4-BE49-F238E27FC236}">
                  <a16:creationId xmlns:a16="http://schemas.microsoft.com/office/drawing/2014/main" id="{6A682BA6-01A7-4372-8396-1BB8EFF3C463}"/>
                </a:ext>
              </a:extLst>
            </p:cNvPr>
            <p:cNvSpPr/>
            <p:nvPr/>
          </p:nvSpPr>
          <p:spPr>
            <a:xfrm>
              <a:off x="8252543" y="3124516"/>
              <a:ext cx="826301" cy="82630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49B713D-F501-4FEB-9177-A39D2432D989}"/>
                </a:ext>
              </a:extLst>
            </p:cNvPr>
            <p:cNvSpPr/>
            <p:nvPr/>
          </p:nvSpPr>
          <p:spPr>
            <a:xfrm>
              <a:off x="8380999" y="3260667"/>
              <a:ext cx="569388"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21" name="TextBox 20">
              <a:extLst>
                <a:ext uri="{FF2B5EF4-FFF2-40B4-BE49-F238E27FC236}">
                  <a16:creationId xmlns:a16="http://schemas.microsoft.com/office/drawing/2014/main" id="{5BB178C5-3161-4E0E-B755-953C4E79C18D}"/>
                </a:ext>
              </a:extLst>
            </p:cNvPr>
            <p:cNvSpPr txBox="1"/>
            <p:nvPr/>
          </p:nvSpPr>
          <p:spPr>
            <a:xfrm>
              <a:off x="9166525" y="3177279"/>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22" name="Group 21">
            <a:extLst>
              <a:ext uri="{FF2B5EF4-FFF2-40B4-BE49-F238E27FC236}">
                <a16:creationId xmlns:a16="http://schemas.microsoft.com/office/drawing/2014/main" id="{7EC82F23-B317-419B-89F2-48F9937579DB}"/>
              </a:ext>
            </a:extLst>
          </p:cNvPr>
          <p:cNvGrpSpPr/>
          <p:nvPr/>
        </p:nvGrpSpPr>
        <p:grpSpPr>
          <a:xfrm>
            <a:off x="8099538" y="4310145"/>
            <a:ext cx="2822460" cy="826301"/>
            <a:chOff x="8252543" y="4037796"/>
            <a:chExt cx="2822460" cy="826301"/>
          </a:xfrm>
        </p:grpSpPr>
        <p:sp>
          <p:nvSpPr>
            <p:cNvPr id="23" name="Oval 22">
              <a:extLst>
                <a:ext uri="{FF2B5EF4-FFF2-40B4-BE49-F238E27FC236}">
                  <a16:creationId xmlns:a16="http://schemas.microsoft.com/office/drawing/2014/main" id="{E230EB62-CB26-4B54-B471-6C93AD78478A}"/>
                </a:ext>
              </a:extLst>
            </p:cNvPr>
            <p:cNvSpPr/>
            <p:nvPr/>
          </p:nvSpPr>
          <p:spPr>
            <a:xfrm>
              <a:off x="8252543" y="4037796"/>
              <a:ext cx="826301" cy="826301"/>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4CB5A424-1FCF-426E-A562-555459E88F91}"/>
                </a:ext>
              </a:extLst>
            </p:cNvPr>
            <p:cNvGrpSpPr/>
            <p:nvPr/>
          </p:nvGrpSpPr>
          <p:grpSpPr>
            <a:xfrm>
              <a:off x="8394625" y="4123577"/>
              <a:ext cx="2680378" cy="715581"/>
              <a:chOff x="8394625" y="4123577"/>
              <a:chExt cx="2680378" cy="715581"/>
            </a:xfrm>
          </p:grpSpPr>
          <p:sp>
            <p:nvSpPr>
              <p:cNvPr id="25" name="Rectangle 24">
                <a:extLst>
                  <a:ext uri="{FF2B5EF4-FFF2-40B4-BE49-F238E27FC236}">
                    <a16:creationId xmlns:a16="http://schemas.microsoft.com/office/drawing/2014/main" id="{BEFBE514-782B-4D91-9E0F-FDF3D41A601F}"/>
                  </a:ext>
                </a:extLst>
              </p:cNvPr>
              <p:cNvSpPr/>
              <p:nvPr/>
            </p:nvSpPr>
            <p:spPr>
              <a:xfrm>
                <a:off x="8394625" y="4173947"/>
                <a:ext cx="542136"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26" name="TextBox 25">
                <a:extLst>
                  <a:ext uri="{FF2B5EF4-FFF2-40B4-BE49-F238E27FC236}">
                    <a16:creationId xmlns:a16="http://schemas.microsoft.com/office/drawing/2014/main" id="{A8127039-F241-47B7-9722-55B99501B67C}"/>
                  </a:ext>
                </a:extLst>
              </p:cNvPr>
              <p:cNvSpPr txBox="1"/>
              <p:nvPr/>
            </p:nvSpPr>
            <p:spPr>
              <a:xfrm>
                <a:off x="9166525" y="4123577"/>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sp>
        <p:nvSpPr>
          <p:cNvPr id="32" name="Rectangle 31">
            <a:extLst>
              <a:ext uri="{FF2B5EF4-FFF2-40B4-BE49-F238E27FC236}">
                <a16:creationId xmlns:a16="http://schemas.microsoft.com/office/drawing/2014/main" id="{20012509-09BB-47AB-B986-9E3DC4BCAEDC}"/>
              </a:ext>
            </a:extLst>
          </p:cNvPr>
          <p:cNvSpPr/>
          <p:nvPr/>
        </p:nvSpPr>
        <p:spPr>
          <a:xfrm>
            <a:off x="2761458" y="3200137"/>
            <a:ext cx="1517649"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a:t>
            </a:r>
          </a:p>
        </p:txBody>
      </p:sp>
      <p:sp>
        <p:nvSpPr>
          <p:cNvPr id="33" name="Rectangle 32">
            <a:extLst>
              <a:ext uri="{FF2B5EF4-FFF2-40B4-BE49-F238E27FC236}">
                <a16:creationId xmlns:a16="http://schemas.microsoft.com/office/drawing/2014/main" id="{1F14689C-AA7B-4FEC-B0B9-CD7E4EFE4F9D}"/>
              </a:ext>
            </a:extLst>
          </p:cNvPr>
          <p:cNvSpPr/>
          <p:nvPr/>
        </p:nvSpPr>
        <p:spPr>
          <a:xfrm>
            <a:off x="575470" y="3200137"/>
            <a:ext cx="1517649"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a:t>
            </a:r>
          </a:p>
        </p:txBody>
      </p:sp>
      <p:sp>
        <p:nvSpPr>
          <p:cNvPr id="34" name="Freeform 8">
            <a:extLst>
              <a:ext uri="{FF2B5EF4-FFF2-40B4-BE49-F238E27FC236}">
                <a16:creationId xmlns:a16="http://schemas.microsoft.com/office/drawing/2014/main" id="{31A47E3D-FFDF-49C7-912D-E70CD1767F66}"/>
              </a:ext>
            </a:extLst>
          </p:cNvPr>
          <p:cNvSpPr>
            <a:spLocks/>
          </p:cNvSpPr>
          <p:nvPr/>
        </p:nvSpPr>
        <p:spPr bwMode="auto">
          <a:xfrm>
            <a:off x="4685392" y="2559049"/>
            <a:ext cx="2122488" cy="2117725"/>
          </a:xfrm>
          <a:custGeom>
            <a:avLst/>
            <a:gdLst>
              <a:gd name="T0" fmla="*/ 669 w 1337"/>
              <a:gd name="T1" fmla="*/ 1334 h 1334"/>
              <a:gd name="T2" fmla="*/ 0 w 1337"/>
              <a:gd name="T3" fmla="*/ 667 h 1334"/>
              <a:gd name="T4" fmla="*/ 669 w 1337"/>
              <a:gd name="T5" fmla="*/ 0 h 1334"/>
              <a:gd name="T6" fmla="*/ 1337 w 1337"/>
              <a:gd name="T7" fmla="*/ 667 h 1334"/>
              <a:gd name="T8" fmla="*/ 669 w 1337"/>
              <a:gd name="T9" fmla="*/ 1334 h 1334"/>
            </a:gdLst>
            <a:ahLst/>
            <a:cxnLst>
              <a:cxn ang="0">
                <a:pos x="T0" y="T1"/>
              </a:cxn>
              <a:cxn ang="0">
                <a:pos x="T2" y="T3"/>
              </a:cxn>
              <a:cxn ang="0">
                <a:pos x="T4" y="T5"/>
              </a:cxn>
              <a:cxn ang="0">
                <a:pos x="T6" y="T7"/>
              </a:cxn>
              <a:cxn ang="0">
                <a:pos x="T8" y="T9"/>
              </a:cxn>
            </a:cxnLst>
            <a:rect l="0" t="0" r="r" b="b"/>
            <a:pathLst>
              <a:path w="1337" h="1334">
                <a:moveTo>
                  <a:pt x="669" y="1334"/>
                </a:moveTo>
                <a:lnTo>
                  <a:pt x="0" y="667"/>
                </a:lnTo>
                <a:lnTo>
                  <a:pt x="669" y="0"/>
                </a:lnTo>
                <a:lnTo>
                  <a:pt x="1337" y="667"/>
                </a:lnTo>
                <a:lnTo>
                  <a:pt x="669" y="1334"/>
                </a:lnTo>
                <a:close/>
              </a:path>
            </a:pathLst>
          </a:custGeom>
          <a:solidFill>
            <a:schemeClr val="accent1">
              <a:lumMod val="75000"/>
              <a:lumOff val="25000"/>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4">
            <a:extLst>
              <a:ext uri="{FF2B5EF4-FFF2-40B4-BE49-F238E27FC236}">
                <a16:creationId xmlns:a16="http://schemas.microsoft.com/office/drawing/2014/main" id="{54D5FB63-4342-4FDD-BD0B-C354822AE152}"/>
              </a:ext>
            </a:extLst>
          </p:cNvPr>
          <p:cNvSpPr/>
          <p:nvPr/>
        </p:nvSpPr>
        <p:spPr>
          <a:xfrm>
            <a:off x="4987812" y="3200136"/>
            <a:ext cx="1517649"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a:t>
            </a:r>
          </a:p>
        </p:txBody>
      </p:sp>
      <p:sp>
        <p:nvSpPr>
          <p:cNvPr id="37" name="Picture Placeholder 36">
            <a:extLst>
              <a:ext uri="{FF2B5EF4-FFF2-40B4-BE49-F238E27FC236}">
                <a16:creationId xmlns:a16="http://schemas.microsoft.com/office/drawing/2014/main" id="{7B549C8A-AC88-4CCC-BD4F-265312E58623}"/>
              </a:ext>
            </a:extLst>
          </p:cNvPr>
          <p:cNvSpPr>
            <a:spLocks noGrp="1"/>
          </p:cNvSpPr>
          <p:nvPr>
            <p:ph type="pic" sz="quarter" idx="215"/>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Rectangle 1">
            <a:extLst>
              <a:ext uri="{FF2B5EF4-FFF2-40B4-BE49-F238E27FC236}">
                <a16:creationId xmlns:a16="http://schemas.microsoft.com/office/drawing/2014/main" id="{301673F4-24D8-4839-A399-892445F15FD8}"/>
              </a:ext>
            </a:extLst>
          </p:cNvPr>
          <p:cNvSpPr/>
          <p:nvPr/>
        </p:nvSpPr>
        <p:spPr>
          <a:xfrm>
            <a:off x="923925" y="2033588"/>
            <a:ext cx="3448050" cy="4043362"/>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D2CFB89-53B5-4E42-8161-66F577986793}"/>
              </a:ext>
            </a:extLst>
          </p:cNvPr>
          <p:cNvSpPr/>
          <p:nvPr/>
        </p:nvSpPr>
        <p:spPr>
          <a:xfrm>
            <a:off x="7991477" y="2033588"/>
            <a:ext cx="3276598" cy="40433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F2D83FE-7102-4D89-9459-9C0B36D5AC00}"/>
              </a:ext>
            </a:extLst>
          </p:cNvPr>
          <p:cNvSpPr/>
          <p:nvPr/>
        </p:nvSpPr>
        <p:spPr>
          <a:xfrm>
            <a:off x="8528690" y="2739813"/>
            <a:ext cx="2202172" cy="2630913"/>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0" name="Rectangle 9">
            <a:extLst>
              <a:ext uri="{FF2B5EF4-FFF2-40B4-BE49-F238E27FC236}">
                <a16:creationId xmlns:a16="http://schemas.microsoft.com/office/drawing/2014/main" id="{56205E70-537A-4720-A74C-1760B6B704AB}"/>
              </a:ext>
            </a:extLst>
          </p:cNvPr>
          <p:cNvSpPr/>
          <p:nvPr/>
        </p:nvSpPr>
        <p:spPr>
          <a:xfrm>
            <a:off x="1546864" y="2739813"/>
            <a:ext cx="2202172" cy="2630913"/>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6" name="Picture Placeholder 15">
            <a:extLst>
              <a:ext uri="{FF2B5EF4-FFF2-40B4-BE49-F238E27FC236}">
                <a16:creationId xmlns:a16="http://schemas.microsoft.com/office/drawing/2014/main" id="{0097F476-2E07-4AF1-81CD-8C526E54EFF9}"/>
              </a:ext>
            </a:extLst>
          </p:cNvPr>
          <p:cNvSpPr>
            <a:spLocks noGrp="1"/>
          </p:cNvSpPr>
          <p:nvPr>
            <p:ph type="pic" sz="quarter" idx="215"/>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D307E6F-5EBB-429B-9440-1D14C646A631}"/>
              </a:ext>
            </a:extLst>
          </p:cNvPr>
          <p:cNvGrpSpPr/>
          <p:nvPr/>
        </p:nvGrpSpPr>
        <p:grpSpPr>
          <a:xfrm>
            <a:off x="1734207" y="3190473"/>
            <a:ext cx="8723585" cy="477054"/>
            <a:chOff x="1734207" y="3190473"/>
            <a:chExt cx="8723585" cy="477054"/>
          </a:xfrm>
        </p:grpSpPr>
        <p:grpSp>
          <p:nvGrpSpPr>
            <p:cNvPr id="6" name="Group 5">
              <a:extLst>
                <a:ext uri="{FF2B5EF4-FFF2-40B4-BE49-F238E27FC236}">
                  <a16:creationId xmlns:a16="http://schemas.microsoft.com/office/drawing/2014/main" id="{22F9F5AF-F5DB-47FC-88C4-D58EBF60B5C5}"/>
                </a:ext>
              </a:extLst>
            </p:cNvPr>
            <p:cNvGrpSpPr/>
            <p:nvPr/>
          </p:nvGrpSpPr>
          <p:grpSpPr>
            <a:xfrm>
              <a:off x="7232223" y="3429000"/>
              <a:ext cx="3225569" cy="0"/>
              <a:chOff x="7232223" y="3429000"/>
              <a:chExt cx="3225569" cy="0"/>
            </a:xfrm>
          </p:grpSpPr>
          <p:cxnSp>
            <p:nvCxnSpPr>
              <p:cNvPr id="11" name="Straight Connector 10">
                <a:extLst>
                  <a:ext uri="{FF2B5EF4-FFF2-40B4-BE49-F238E27FC236}">
                    <a16:creationId xmlns:a16="http://schemas.microsoft.com/office/drawing/2014/main" id="{E4F8E6D6-3348-497E-922B-AA8722B049F9}"/>
                  </a:ext>
                </a:extLst>
              </p:cNvPr>
              <p:cNvCxnSpPr>
                <a:cxnSpLocks/>
              </p:cNvCxnSpPr>
              <p:nvPr/>
            </p:nvCxnSpPr>
            <p:spPr>
              <a:xfrm>
                <a:off x="7232223" y="3429000"/>
                <a:ext cx="299670" cy="0"/>
              </a:xfrm>
              <a:prstGeom prst="line">
                <a:avLst/>
              </a:prstGeom>
              <a:ln w="57150">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7481C7E-DE32-4047-BDA2-8E6CC5813208}"/>
                  </a:ext>
                </a:extLst>
              </p:cNvPr>
              <p:cNvCxnSpPr>
                <a:cxnSpLocks/>
              </p:cNvCxnSpPr>
              <p:nvPr/>
            </p:nvCxnSpPr>
            <p:spPr>
              <a:xfrm>
                <a:off x="7844721" y="3429000"/>
                <a:ext cx="2613071" cy="0"/>
              </a:xfrm>
              <a:prstGeom prst="line">
                <a:avLst/>
              </a:prstGeom>
              <a:ln w="1905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3EA9D815-BCEC-4A03-8AD4-D0B8BAA9E25E}"/>
                </a:ext>
              </a:extLst>
            </p:cNvPr>
            <p:cNvGrpSpPr/>
            <p:nvPr/>
          </p:nvGrpSpPr>
          <p:grpSpPr>
            <a:xfrm>
              <a:off x="1734207" y="3429000"/>
              <a:ext cx="3225569" cy="0"/>
              <a:chOff x="1734207" y="3429000"/>
              <a:chExt cx="3225569" cy="0"/>
            </a:xfrm>
          </p:grpSpPr>
          <p:cxnSp>
            <p:nvCxnSpPr>
              <p:cNvPr id="9" name="Straight Connector 8">
                <a:extLst>
                  <a:ext uri="{FF2B5EF4-FFF2-40B4-BE49-F238E27FC236}">
                    <a16:creationId xmlns:a16="http://schemas.microsoft.com/office/drawing/2014/main" id="{F078E43B-B661-4BDD-8473-A75F8C2657AD}"/>
                  </a:ext>
                </a:extLst>
              </p:cNvPr>
              <p:cNvCxnSpPr>
                <a:cxnSpLocks/>
              </p:cNvCxnSpPr>
              <p:nvPr/>
            </p:nvCxnSpPr>
            <p:spPr>
              <a:xfrm>
                <a:off x="4660106" y="3429000"/>
                <a:ext cx="299670" cy="0"/>
              </a:xfrm>
              <a:prstGeom prst="line">
                <a:avLst/>
              </a:prstGeom>
              <a:ln w="57150">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8F1A8C0-EB3C-4A5F-96C8-B47D0123B2B8}"/>
                  </a:ext>
                </a:extLst>
              </p:cNvPr>
              <p:cNvCxnSpPr>
                <a:cxnSpLocks/>
              </p:cNvCxnSpPr>
              <p:nvPr/>
            </p:nvCxnSpPr>
            <p:spPr>
              <a:xfrm>
                <a:off x="1734207" y="3429000"/>
                <a:ext cx="2613071" cy="0"/>
              </a:xfrm>
              <a:prstGeom prst="line">
                <a:avLst/>
              </a:prstGeom>
              <a:ln w="1905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26153265-F96E-4B3E-96B1-15A7039D0649}"/>
                </a:ext>
              </a:extLst>
            </p:cNvPr>
            <p:cNvSpPr txBox="1"/>
            <p:nvPr/>
          </p:nvSpPr>
          <p:spPr>
            <a:xfrm>
              <a:off x="5273039" y="3190473"/>
              <a:ext cx="1645920" cy="477054"/>
            </a:xfrm>
            <a:prstGeom prst="rect">
              <a:avLst/>
            </a:prstGeom>
            <a:noFill/>
          </p:spPr>
          <p:txBody>
            <a:bodyPr wrap="square" rtlCol="0">
              <a:spAutoFit/>
            </a:bodyPr>
            <a:lstStyle/>
            <a:p>
              <a:pPr algn="ctr"/>
              <a:r>
                <a:rPr lang="en-US" sz="2500" b="1" dirty="0">
                  <a:latin typeface="Roboto Slab" pitchFamily="2" charset="0"/>
                  <a:ea typeface="Roboto Slab" pitchFamily="2" charset="0"/>
                </a:rPr>
                <a:t>THE END</a:t>
              </a:r>
            </a:p>
          </p:txBody>
        </p:sp>
      </p:gr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3EFB674-572F-46E8-84F4-79BBC814491E}"/>
              </a:ext>
            </a:extLst>
          </p:cNvPr>
          <p:cNvGrpSpPr/>
          <p:nvPr/>
        </p:nvGrpSpPr>
        <p:grpSpPr>
          <a:xfrm>
            <a:off x="6652846" y="2128837"/>
            <a:ext cx="4664808" cy="3366590"/>
            <a:chOff x="6887133" y="1660780"/>
            <a:chExt cx="4664808" cy="3366590"/>
          </a:xfrm>
        </p:grpSpPr>
        <p:sp>
          <p:nvSpPr>
            <p:cNvPr id="11" name="TextBox 36">
              <a:extLst>
                <a:ext uri="{FF2B5EF4-FFF2-40B4-BE49-F238E27FC236}">
                  <a16:creationId xmlns:a16="http://schemas.microsoft.com/office/drawing/2014/main" id="{B1FB1885-648E-497F-B967-4B3D3C431B30}"/>
                </a:ext>
              </a:extLst>
            </p:cNvPr>
            <p:cNvSpPr txBox="1"/>
            <p:nvPr/>
          </p:nvSpPr>
          <p:spPr>
            <a:xfrm>
              <a:off x="6887133" y="1660780"/>
              <a:ext cx="3399905" cy="129458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Slab" pitchFamily="2" charset="0"/>
                  <a:ea typeface="Roboto Slab" pitchFamily="2" charset="0"/>
                  <a:cs typeface="Open Sans" panose="020B0606030504020204" pitchFamily="34" charset="0"/>
                </a:rPr>
                <a:t>WELCOME</a:t>
              </a:r>
              <a:r>
                <a:rPr lang="en-US" sz="2800" dirty="0">
                  <a:solidFill>
                    <a:sysClr val="windowText" lastClr="000000"/>
                  </a:solidFill>
                  <a:latin typeface="Roboto Slab" pitchFamily="2" charset="0"/>
                  <a:ea typeface="Roboto Slab" pitchFamily="2" charset="0"/>
                  <a:cs typeface="Open Sans" panose="020B0606030504020204" pitchFamily="34" charset="0"/>
                </a:rPr>
                <a:t> </a:t>
              </a:r>
              <a:r>
                <a:rPr lang="en-US" sz="5000" b="1" dirty="0">
                  <a:solidFill>
                    <a:schemeClr val="accent1">
                      <a:lumMod val="75000"/>
                      <a:lumOff val="25000"/>
                    </a:schemeClr>
                  </a:solidFill>
                  <a:latin typeface="Roboto Slab" pitchFamily="2" charset="0"/>
                  <a:ea typeface="Roboto Slab" pitchFamily="2" charset="0"/>
                  <a:cs typeface="Open Sans Extrabold" panose="020B0906030804020204" pitchFamily="34" charset="0"/>
                </a:rPr>
                <a:t>MESSAGE</a:t>
              </a:r>
            </a:p>
          </p:txBody>
        </p:sp>
        <p:sp>
          <p:nvSpPr>
            <p:cNvPr id="12" name="Rectangle 11">
              <a:extLst>
                <a:ext uri="{FF2B5EF4-FFF2-40B4-BE49-F238E27FC236}">
                  <a16:creationId xmlns:a16="http://schemas.microsoft.com/office/drawing/2014/main" id="{500F92C3-9038-4F56-86A0-00AFFBAFBC07}"/>
                </a:ext>
              </a:extLst>
            </p:cNvPr>
            <p:cNvSpPr>
              <a:spLocks/>
            </p:cNvSpPr>
            <p:nvPr/>
          </p:nvSpPr>
          <p:spPr bwMode="auto">
            <a:xfrm>
              <a:off x="6980418" y="2935168"/>
              <a:ext cx="4571523" cy="11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13" name="Group 12">
              <a:extLst>
                <a:ext uri="{FF2B5EF4-FFF2-40B4-BE49-F238E27FC236}">
                  <a16:creationId xmlns:a16="http://schemas.microsoft.com/office/drawing/2014/main" id="{D2195F5A-B6DF-42E3-93E6-0A37A4F8B7D6}"/>
                </a:ext>
              </a:extLst>
            </p:cNvPr>
            <p:cNvGrpSpPr/>
            <p:nvPr/>
          </p:nvGrpSpPr>
          <p:grpSpPr>
            <a:xfrm>
              <a:off x="6980420" y="4674222"/>
              <a:ext cx="1170397" cy="353148"/>
              <a:chOff x="5837420" y="4759147"/>
              <a:chExt cx="1170397" cy="353148"/>
            </a:xfrm>
          </p:grpSpPr>
          <p:sp>
            <p:nvSpPr>
              <p:cNvPr id="26" name="Oval 25">
                <a:extLst>
                  <a:ext uri="{FF2B5EF4-FFF2-40B4-BE49-F238E27FC236}">
                    <a16:creationId xmlns:a16="http://schemas.microsoft.com/office/drawing/2014/main" id="{5ABC50FD-EB7D-41C7-BB43-4F96CB3939F7}"/>
                  </a:ext>
                </a:extLst>
              </p:cNvPr>
              <p:cNvSpPr/>
              <p:nvPr/>
            </p:nvSpPr>
            <p:spPr>
              <a:xfrm>
                <a:off x="5837420"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7" name="AutoShape 1">
                <a:extLst>
                  <a:ext uri="{FF2B5EF4-FFF2-40B4-BE49-F238E27FC236}">
                    <a16:creationId xmlns:a16="http://schemas.microsoft.com/office/drawing/2014/main" id="{9A0D679D-8D71-4CE8-BB0A-7FE3B0A4435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1">
                  <a:lumMod val="75000"/>
                  <a:lumOff val="25000"/>
                </a:schemeClr>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8" name="Oval 27">
                <a:extLst>
                  <a:ext uri="{FF2B5EF4-FFF2-40B4-BE49-F238E27FC236}">
                    <a16:creationId xmlns:a16="http://schemas.microsoft.com/office/drawing/2014/main" id="{413D8B4B-E701-45E7-9C6F-CC3DD3EDE9E0}"/>
                  </a:ext>
                </a:extLst>
              </p:cNvPr>
              <p:cNvSpPr/>
              <p:nvPr/>
            </p:nvSpPr>
            <p:spPr>
              <a:xfrm>
                <a:off x="6246046"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21">
                <a:extLst>
                  <a:ext uri="{FF2B5EF4-FFF2-40B4-BE49-F238E27FC236}">
                    <a16:creationId xmlns:a16="http://schemas.microsoft.com/office/drawing/2014/main" id="{A2007B34-111E-41A6-8012-C92DBFFAD55D}"/>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A49EBF0C-5FBE-42DA-A9EB-D256D75AFC31}"/>
                  </a:ext>
                </a:extLst>
              </p:cNvPr>
              <p:cNvSpPr/>
              <p:nvPr/>
            </p:nvSpPr>
            <p:spPr>
              <a:xfrm>
                <a:off x="6654672"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18">
                <a:extLst>
                  <a:ext uri="{FF2B5EF4-FFF2-40B4-BE49-F238E27FC236}">
                    <a16:creationId xmlns:a16="http://schemas.microsoft.com/office/drawing/2014/main" id="{4C64E691-BD59-47C9-9C54-7E690ADC87BD}"/>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14" name="TextBox 48">
              <a:extLst>
                <a:ext uri="{FF2B5EF4-FFF2-40B4-BE49-F238E27FC236}">
                  <a16:creationId xmlns:a16="http://schemas.microsoft.com/office/drawing/2014/main" id="{B3665669-9668-4AA3-80DB-791C9FE4E4C3}"/>
                </a:ext>
              </a:extLst>
            </p:cNvPr>
            <p:cNvSpPr txBox="1"/>
            <p:nvPr/>
          </p:nvSpPr>
          <p:spPr>
            <a:xfrm>
              <a:off x="6887133" y="426817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Roboto Slab" pitchFamily="2" charset="0"/>
                  <a:ea typeface="Roboto Slab" pitchFamily="2" charset="0"/>
                  <a:cs typeface="Lato" panose="020F0502020204030203" pitchFamily="34" charset="0"/>
                </a:rPr>
                <a:t>www.website/ fb/ you tube/company name.com</a:t>
              </a:r>
            </a:p>
          </p:txBody>
        </p:sp>
        <p:grpSp>
          <p:nvGrpSpPr>
            <p:cNvPr id="15" name="Group 14">
              <a:extLst>
                <a:ext uri="{FF2B5EF4-FFF2-40B4-BE49-F238E27FC236}">
                  <a16:creationId xmlns:a16="http://schemas.microsoft.com/office/drawing/2014/main" id="{D9B613F3-AA24-4BA6-AE88-781FF0C83AA2}"/>
                </a:ext>
              </a:extLst>
            </p:cNvPr>
            <p:cNvGrpSpPr/>
            <p:nvPr/>
          </p:nvGrpSpPr>
          <p:grpSpPr>
            <a:xfrm>
              <a:off x="8403931" y="4674222"/>
              <a:ext cx="1170397" cy="353148"/>
              <a:chOff x="5837420" y="4759147"/>
              <a:chExt cx="1170397" cy="353148"/>
            </a:xfrm>
          </p:grpSpPr>
          <p:sp>
            <p:nvSpPr>
              <p:cNvPr id="16" name="Oval 15">
                <a:extLst>
                  <a:ext uri="{FF2B5EF4-FFF2-40B4-BE49-F238E27FC236}">
                    <a16:creationId xmlns:a16="http://schemas.microsoft.com/office/drawing/2014/main" id="{2B0C97CF-6324-4C0F-8E8B-C1916DCC0D6B}"/>
                  </a:ext>
                </a:extLst>
              </p:cNvPr>
              <p:cNvSpPr/>
              <p:nvPr/>
            </p:nvSpPr>
            <p:spPr>
              <a:xfrm>
                <a:off x="5837420"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17" name="AutoShape 1">
                <a:extLst>
                  <a:ext uri="{FF2B5EF4-FFF2-40B4-BE49-F238E27FC236}">
                    <a16:creationId xmlns:a16="http://schemas.microsoft.com/office/drawing/2014/main" id="{79B99264-87C4-44F2-AD8C-040C58A1AB87}"/>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1">
                  <a:lumMod val="75000"/>
                  <a:lumOff val="25000"/>
                </a:schemeClr>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9" name="Oval 18">
                <a:extLst>
                  <a:ext uri="{FF2B5EF4-FFF2-40B4-BE49-F238E27FC236}">
                    <a16:creationId xmlns:a16="http://schemas.microsoft.com/office/drawing/2014/main" id="{0B265F9A-491B-446D-934E-089E70E60581}"/>
                  </a:ext>
                </a:extLst>
              </p:cNvPr>
              <p:cNvSpPr/>
              <p:nvPr/>
            </p:nvSpPr>
            <p:spPr>
              <a:xfrm>
                <a:off x="6246046"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0" name="AutoShape 21">
                <a:extLst>
                  <a:ext uri="{FF2B5EF4-FFF2-40B4-BE49-F238E27FC236}">
                    <a16:creationId xmlns:a16="http://schemas.microsoft.com/office/drawing/2014/main" id="{62A5547B-4635-4F01-90FC-D8552C6DE44C}"/>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1" name="Oval 20">
                <a:extLst>
                  <a:ext uri="{FF2B5EF4-FFF2-40B4-BE49-F238E27FC236}">
                    <a16:creationId xmlns:a16="http://schemas.microsoft.com/office/drawing/2014/main" id="{B36B6630-7597-4E46-AFA4-D9C18A9C2AF8}"/>
                  </a:ext>
                </a:extLst>
              </p:cNvPr>
              <p:cNvSpPr/>
              <p:nvPr/>
            </p:nvSpPr>
            <p:spPr>
              <a:xfrm>
                <a:off x="6654672"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5" name="AutoShape 18">
                <a:extLst>
                  <a:ext uri="{FF2B5EF4-FFF2-40B4-BE49-F238E27FC236}">
                    <a16:creationId xmlns:a16="http://schemas.microsoft.com/office/drawing/2014/main" id="{9747FFBF-18DB-411F-BB81-6753D56B99D3}"/>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grpSp>
      <p:sp>
        <p:nvSpPr>
          <p:cNvPr id="3" name="Picture Placeholder 2">
            <a:extLst>
              <a:ext uri="{FF2B5EF4-FFF2-40B4-BE49-F238E27FC236}">
                <a16:creationId xmlns:a16="http://schemas.microsoft.com/office/drawing/2014/main" id="{5B514BD3-ED48-43BE-AFEB-127929ED79C7}"/>
              </a:ext>
            </a:extLst>
          </p:cNvPr>
          <p:cNvSpPr>
            <a:spLocks noGrp="1"/>
          </p:cNvSpPr>
          <p:nvPr>
            <p:ph type="pic" sz="quarter" idx="213"/>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19244D22-2F5D-4925-B5BF-2C1F2387B474}"/>
              </a:ext>
            </a:extLst>
          </p:cNvPr>
          <p:cNvGrpSpPr/>
          <p:nvPr/>
        </p:nvGrpSpPr>
        <p:grpSpPr>
          <a:xfrm>
            <a:off x="782725" y="2293144"/>
            <a:ext cx="4664808" cy="3366590"/>
            <a:chOff x="6887133" y="1660780"/>
            <a:chExt cx="4664808" cy="3366590"/>
          </a:xfrm>
        </p:grpSpPr>
        <p:sp>
          <p:nvSpPr>
            <p:cNvPr id="23" name="TextBox 36">
              <a:extLst>
                <a:ext uri="{FF2B5EF4-FFF2-40B4-BE49-F238E27FC236}">
                  <a16:creationId xmlns:a16="http://schemas.microsoft.com/office/drawing/2014/main" id="{0B0FE6CA-1A63-4217-8323-987175E8FAE3}"/>
                </a:ext>
              </a:extLst>
            </p:cNvPr>
            <p:cNvSpPr txBox="1"/>
            <p:nvPr/>
          </p:nvSpPr>
          <p:spPr>
            <a:xfrm>
              <a:off x="6887133" y="1660780"/>
              <a:ext cx="3399905" cy="129458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Slab" pitchFamily="2" charset="0"/>
                  <a:ea typeface="Roboto Slab" pitchFamily="2" charset="0"/>
                  <a:cs typeface="Open Sans" panose="020B0606030504020204" pitchFamily="34" charset="0"/>
                </a:rPr>
                <a:t>WELCOME</a:t>
              </a:r>
              <a:r>
                <a:rPr lang="en-US" sz="2800" dirty="0">
                  <a:solidFill>
                    <a:sysClr val="windowText" lastClr="000000"/>
                  </a:solidFill>
                  <a:latin typeface="Roboto Slab" pitchFamily="2" charset="0"/>
                  <a:ea typeface="Roboto Slab" pitchFamily="2" charset="0"/>
                  <a:cs typeface="Open Sans" panose="020B0606030504020204" pitchFamily="34" charset="0"/>
                </a:rPr>
                <a:t> </a:t>
              </a:r>
              <a:r>
                <a:rPr lang="en-US" sz="5000" b="1" dirty="0">
                  <a:solidFill>
                    <a:schemeClr val="accent1">
                      <a:lumMod val="75000"/>
                      <a:lumOff val="25000"/>
                    </a:schemeClr>
                  </a:solidFill>
                  <a:latin typeface="Roboto Slab" pitchFamily="2" charset="0"/>
                  <a:ea typeface="Roboto Slab" pitchFamily="2" charset="0"/>
                  <a:cs typeface="Open Sans Extrabold" panose="020B0906030804020204" pitchFamily="34" charset="0"/>
                </a:rPr>
                <a:t>MESSAGE</a:t>
              </a:r>
            </a:p>
          </p:txBody>
        </p:sp>
        <p:sp>
          <p:nvSpPr>
            <p:cNvPr id="24" name="Rectangle 23">
              <a:extLst>
                <a:ext uri="{FF2B5EF4-FFF2-40B4-BE49-F238E27FC236}">
                  <a16:creationId xmlns:a16="http://schemas.microsoft.com/office/drawing/2014/main" id="{97D0E9BD-8EA5-4E1E-8992-7A0BB88AAD0F}"/>
                </a:ext>
              </a:extLst>
            </p:cNvPr>
            <p:cNvSpPr>
              <a:spLocks/>
            </p:cNvSpPr>
            <p:nvPr/>
          </p:nvSpPr>
          <p:spPr bwMode="auto">
            <a:xfrm>
              <a:off x="6980418" y="2935168"/>
              <a:ext cx="4571523" cy="11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5" name="Group 24">
              <a:extLst>
                <a:ext uri="{FF2B5EF4-FFF2-40B4-BE49-F238E27FC236}">
                  <a16:creationId xmlns:a16="http://schemas.microsoft.com/office/drawing/2014/main" id="{4D5859FC-12B5-41EC-BCF8-961A85B2D880}"/>
                </a:ext>
              </a:extLst>
            </p:cNvPr>
            <p:cNvGrpSpPr/>
            <p:nvPr/>
          </p:nvGrpSpPr>
          <p:grpSpPr>
            <a:xfrm>
              <a:off x="6980420" y="4674222"/>
              <a:ext cx="1170397" cy="353148"/>
              <a:chOff x="5837420" y="4759147"/>
              <a:chExt cx="1170397" cy="353148"/>
            </a:xfrm>
          </p:grpSpPr>
          <p:sp>
            <p:nvSpPr>
              <p:cNvPr id="34" name="Oval 33">
                <a:extLst>
                  <a:ext uri="{FF2B5EF4-FFF2-40B4-BE49-F238E27FC236}">
                    <a16:creationId xmlns:a16="http://schemas.microsoft.com/office/drawing/2014/main" id="{93B2F335-0C97-45B5-8063-AFDEF29EC659}"/>
                  </a:ext>
                </a:extLst>
              </p:cNvPr>
              <p:cNvSpPr/>
              <p:nvPr/>
            </p:nvSpPr>
            <p:spPr>
              <a:xfrm>
                <a:off x="5837420"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5" name="AutoShape 1">
                <a:extLst>
                  <a:ext uri="{FF2B5EF4-FFF2-40B4-BE49-F238E27FC236}">
                    <a16:creationId xmlns:a16="http://schemas.microsoft.com/office/drawing/2014/main" id="{B220F2DA-F76D-406A-B6AE-083065B7E4F7}"/>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1">
                  <a:lumMod val="75000"/>
                  <a:lumOff val="25000"/>
                </a:schemeClr>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6" name="Oval 35">
                <a:extLst>
                  <a:ext uri="{FF2B5EF4-FFF2-40B4-BE49-F238E27FC236}">
                    <a16:creationId xmlns:a16="http://schemas.microsoft.com/office/drawing/2014/main" id="{50388F2D-73A5-4A3B-B46C-76371D30A2A2}"/>
                  </a:ext>
                </a:extLst>
              </p:cNvPr>
              <p:cNvSpPr/>
              <p:nvPr/>
            </p:nvSpPr>
            <p:spPr>
              <a:xfrm>
                <a:off x="6246046"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7" name="AutoShape 21">
                <a:extLst>
                  <a:ext uri="{FF2B5EF4-FFF2-40B4-BE49-F238E27FC236}">
                    <a16:creationId xmlns:a16="http://schemas.microsoft.com/office/drawing/2014/main" id="{46990D9C-2EE9-4F50-95E0-384A6FE7A21A}"/>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8" name="Oval 37">
                <a:extLst>
                  <a:ext uri="{FF2B5EF4-FFF2-40B4-BE49-F238E27FC236}">
                    <a16:creationId xmlns:a16="http://schemas.microsoft.com/office/drawing/2014/main" id="{E339294A-6508-4E59-9DB6-D947DC6D964B}"/>
                  </a:ext>
                </a:extLst>
              </p:cNvPr>
              <p:cNvSpPr/>
              <p:nvPr/>
            </p:nvSpPr>
            <p:spPr>
              <a:xfrm>
                <a:off x="6654672"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9" name="AutoShape 18">
                <a:extLst>
                  <a:ext uri="{FF2B5EF4-FFF2-40B4-BE49-F238E27FC236}">
                    <a16:creationId xmlns:a16="http://schemas.microsoft.com/office/drawing/2014/main" id="{925535B9-C7BB-4132-B4E9-F51394D62897}"/>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26" name="TextBox 48">
              <a:extLst>
                <a:ext uri="{FF2B5EF4-FFF2-40B4-BE49-F238E27FC236}">
                  <a16:creationId xmlns:a16="http://schemas.microsoft.com/office/drawing/2014/main" id="{DACD496F-A120-4619-9E1E-FC65FAFD96B2}"/>
                </a:ext>
              </a:extLst>
            </p:cNvPr>
            <p:cNvSpPr txBox="1"/>
            <p:nvPr/>
          </p:nvSpPr>
          <p:spPr>
            <a:xfrm>
              <a:off x="6887133" y="426817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Roboto Slab" pitchFamily="2" charset="0"/>
                  <a:ea typeface="Roboto Slab" pitchFamily="2" charset="0"/>
                  <a:cs typeface="Lato" panose="020F0502020204030203" pitchFamily="34" charset="0"/>
                </a:rPr>
                <a:t>www.website/ fb/ you tube/company name.com</a:t>
              </a:r>
            </a:p>
          </p:txBody>
        </p:sp>
        <p:grpSp>
          <p:nvGrpSpPr>
            <p:cNvPr id="27" name="Group 26">
              <a:extLst>
                <a:ext uri="{FF2B5EF4-FFF2-40B4-BE49-F238E27FC236}">
                  <a16:creationId xmlns:a16="http://schemas.microsoft.com/office/drawing/2014/main" id="{EFCDE10A-4D64-42C0-A39C-2FAC1E41C34F}"/>
                </a:ext>
              </a:extLst>
            </p:cNvPr>
            <p:cNvGrpSpPr/>
            <p:nvPr/>
          </p:nvGrpSpPr>
          <p:grpSpPr>
            <a:xfrm>
              <a:off x="8403931" y="4674222"/>
              <a:ext cx="1170397" cy="353148"/>
              <a:chOff x="5837420" y="4759147"/>
              <a:chExt cx="1170397" cy="353148"/>
            </a:xfrm>
          </p:grpSpPr>
          <p:sp>
            <p:nvSpPr>
              <p:cNvPr id="28" name="Oval 27">
                <a:extLst>
                  <a:ext uri="{FF2B5EF4-FFF2-40B4-BE49-F238E27FC236}">
                    <a16:creationId xmlns:a16="http://schemas.microsoft.com/office/drawing/2014/main" id="{20C71B1F-5B62-4FF3-BD10-AAC645B93805}"/>
                  </a:ext>
                </a:extLst>
              </p:cNvPr>
              <p:cNvSpPr/>
              <p:nvPr/>
            </p:nvSpPr>
            <p:spPr>
              <a:xfrm>
                <a:off x="5837420"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1">
                <a:extLst>
                  <a:ext uri="{FF2B5EF4-FFF2-40B4-BE49-F238E27FC236}">
                    <a16:creationId xmlns:a16="http://schemas.microsoft.com/office/drawing/2014/main" id="{35E07DBD-EFF3-4187-B423-D20CE86F9F7D}"/>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1">
                  <a:lumMod val="75000"/>
                  <a:lumOff val="25000"/>
                </a:schemeClr>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730C8BBF-BFAB-43B9-8285-9CD3094518B5}"/>
                  </a:ext>
                </a:extLst>
              </p:cNvPr>
              <p:cNvSpPr/>
              <p:nvPr/>
            </p:nvSpPr>
            <p:spPr>
              <a:xfrm>
                <a:off x="6246046"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21">
                <a:extLst>
                  <a:ext uri="{FF2B5EF4-FFF2-40B4-BE49-F238E27FC236}">
                    <a16:creationId xmlns:a16="http://schemas.microsoft.com/office/drawing/2014/main" id="{D7E45ABE-1FC5-471B-A125-152FA2612A4E}"/>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2" name="Oval 31">
                <a:extLst>
                  <a:ext uri="{FF2B5EF4-FFF2-40B4-BE49-F238E27FC236}">
                    <a16:creationId xmlns:a16="http://schemas.microsoft.com/office/drawing/2014/main" id="{86EF06C0-1EE7-4515-BC2A-085B89491797}"/>
                  </a:ext>
                </a:extLst>
              </p:cNvPr>
              <p:cNvSpPr/>
              <p:nvPr/>
            </p:nvSpPr>
            <p:spPr>
              <a:xfrm>
                <a:off x="6654672" y="4759147"/>
                <a:ext cx="353145" cy="353148"/>
              </a:xfrm>
              <a:prstGeom prst="ellipse">
                <a:avLst/>
              </a:prstGeom>
              <a:noFill/>
              <a:ln w="190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3" name="AutoShape 18">
                <a:extLst>
                  <a:ext uri="{FF2B5EF4-FFF2-40B4-BE49-F238E27FC236}">
                    <a16:creationId xmlns:a16="http://schemas.microsoft.com/office/drawing/2014/main" id="{FE65ADA3-FF99-4480-8431-952E4332BE58}"/>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1">
                  <a:lumMod val="75000"/>
                  <a:lumOff val="2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grpSp>
      <p:sp>
        <p:nvSpPr>
          <p:cNvPr id="40" name="Round Diagonal Corner Rectangle 10">
            <a:extLst>
              <a:ext uri="{FF2B5EF4-FFF2-40B4-BE49-F238E27FC236}">
                <a16:creationId xmlns:a16="http://schemas.microsoft.com/office/drawing/2014/main" id="{BBECFDA5-E7B9-41F4-90CB-18547D6474BD}"/>
              </a:ext>
            </a:extLst>
          </p:cNvPr>
          <p:cNvSpPr/>
          <p:nvPr/>
        </p:nvSpPr>
        <p:spPr>
          <a:xfrm>
            <a:off x="11683190" y="150969"/>
            <a:ext cx="356410" cy="287010"/>
          </a:xfrm>
          <a:prstGeom prst="round2DiagRect">
            <a:avLst>
              <a:gd name="adj1" fmla="val 32340"/>
              <a:gd name="adj2" fmla="val 0"/>
            </a:avLst>
          </a:prstGeom>
          <a:solidFill>
            <a:schemeClr val="accent1">
              <a:lumMod val="90000"/>
              <a:lumOff val="1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 Diagonal Corner Rectangle 26">
            <a:extLst>
              <a:ext uri="{FF2B5EF4-FFF2-40B4-BE49-F238E27FC236}">
                <a16:creationId xmlns:a16="http://schemas.microsoft.com/office/drawing/2014/main" id="{4B6FDF81-DBB4-4D34-A9C2-2E445BCF8DA8}"/>
              </a:ext>
            </a:extLst>
          </p:cNvPr>
          <p:cNvSpPr/>
          <p:nvPr/>
        </p:nvSpPr>
        <p:spPr>
          <a:xfrm>
            <a:off x="11665322" y="128915"/>
            <a:ext cx="356410" cy="287010"/>
          </a:xfrm>
          <a:prstGeom prst="round2DiagRect">
            <a:avLst>
              <a:gd name="adj1" fmla="val 32340"/>
              <a:gd name="adj2" fmla="val 0"/>
            </a:avLst>
          </a:prstGeom>
          <a:solidFill>
            <a:schemeClr val="accent1">
              <a:lumMod val="75000"/>
              <a:lumOff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lide Number Placeholder 5">
            <a:extLst>
              <a:ext uri="{FF2B5EF4-FFF2-40B4-BE49-F238E27FC236}">
                <a16:creationId xmlns:a16="http://schemas.microsoft.com/office/drawing/2014/main" id="{8C712327-D68E-4586-9FF2-09F179EC2D3B}"/>
              </a:ext>
            </a:extLst>
          </p:cNvPr>
          <p:cNvSpPr txBox="1">
            <a:spLocks/>
          </p:cNvSpPr>
          <p:nvPr/>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4</a:t>
            </a:fld>
            <a:endParaRPr lang="en-US" sz="800" b="0" i="0" dirty="0">
              <a:solidFill>
                <a:srgbClr val="FEFEFE"/>
              </a:solidFill>
              <a:latin typeface="Montserrat" charset="0"/>
              <a:ea typeface="Montserrat" charset="0"/>
              <a:cs typeface="Montserrat" charset="0"/>
            </a:endParaRPr>
          </a:p>
        </p:txBody>
      </p:sp>
      <p:sp>
        <p:nvSpPr>
          <p:cNvPr id="3" name="Picture Placeholder 2">
            <a:extLst>
              <a:ext uri="{FF2B5EF4-FFF2-40B4-BE49-F238E27FC236}">
                <a16:creationId xmlns:a16="http://schemas.microsoft.com/office/drawing/2014/main" id="{6E85F8CD-A0CF-425C-9DDF-3ECBFB877E9C}"/>
              </a:ext>
            </a:extLst>
          </p:cNvPr>
          <p:cNvSpPr>
            <a:spLocks noGrp="1"/>
          </p:cNvSpPr>
          <p:nvPr>
            <p:ph type="pic" sz="quarter" idx="213"/>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a:extLst>
              <a:ext uri="{FF2B5EF4-FFF2-40B4-BE49-F238E27FC236}">
                <a16:creationId xmlns:a16="http://schemas.microsoft.com/office/drawing/2014/main" id="{179153BA-8C33-42E4-85AC-A4584D42616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1" name="Title 10">
            <a:extLst>
              <a:ext uri="{FF2B5EF4-FFF2-40B4-BE49-F238E27FC236}">
                <a16:creationId xmlns:a16="http://schemas.microsoft.com/office/drawing/2014/main" id="{01D7AEE3-7BE0-48D0-BA10-5EF6B899B913}"/>
              </a:ext>
            </a:extLst>
          </p:cNvPr>
          <p:cNvSpPr>
            <a:spLocks noGrp="1"/>
          </p:cNvSpPr>
          <p:nvPr>
            <p:ph type="title" idx="4294967295"/>
          </p:nvPr>
        </p:nvSpPr>
        <p:spPr>
          <a:xfrm>
            <a:off x="838200" y="481013"/>
            <a:ext cx="10515600" cy="679450"/>
          </a:xfrm>
        </p:spPr>
        <p:txBody>
          <a:bodyPr>
            <a:normAutofit/>
          </a:bodyPr>
          <a:lstStyle/>
          <a:p>
            <a:r>
              <a:rPr lang="en-US" sz="4000" b="1" dirty="0">
                <a:latin typeface="Roboto Slab" pitchFamily="2" charset="0"/>
                <a:ea typeface="Roboto Slab" pitchFamily="2" charset="0"/>
              </a:rPr>
              <a:t>About us</a:t>
            </a:r>
          </a:p>
        </p:txBody>
      </p:sp>
      <p:grpSp>
        <p:nvGrpSpPr>
          <p:cNvPr id="45" name="Group 44">
            <a:extLst>
              <a:ext uri="{FF2B5EF4-FFF2-40B4-BE49-F238E27FC236}">
                <a16:creationId xmlns:a16="http://schemas.microsoft.com/office/drawing/2014/main" id="{9DCB7F75-78D7-4354-8B1C-DF85FE2B312C}"/>
              </a:ext>
            </a:extLst>
          </p:cNvPr>
          <p:cNvGrpSpPr/>
          <p:nvPr/>
        </p:nvGrpSpPr>
        <p:grpSpPr>
          <a:xfrm>
            <a:off x="1148868" y="4920445"/>
            <a:ext cx="2527300" cy="787136"/>
            <a:chOff x="694999" y="5056793"/>
            <a:chExt cx="2261562" cy="787136"/>
          </a:xfrm>
        </p:grpSpPr>
        <p:sp>
          <p:nvSpPr>
            <p:cNvPr id="46" name="Rectangle 9">
              <a:extLst>
                <a:ext uri="{FF2B5EF4-FFF2-40B4-BE49-F238E27FC236}">
                  <a16:creationId xmlns:a16="http://schemas.microsoft.com/office/drawing/2014/main" id="{50649257-1B06-41F5-BB56-32B73CAEDC8B}"/>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47" name="TextBox 46">
              <a:extLst>
                <a:ext uri="{FF2B5EF4-FFF2-40B4-BE49-F238E27FC236}">
                  <a16:creationId xmlns:a16="http://schemas.microsoft.com/office/drawing/2014/main" id="{D1EA9A1F-286A-4E57-8A65-6E8180C08453}"/>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49" name="Group 48">
            <a:extLst>
              <a:ext uri="{FF2B5EF4-FFF2-40B4-BE49-F238E27FC236}">
                <a16:creationId xmlns:a16="http://schemas.microsoft.com/office/drawing/2014/main" id="{E242D95B-E652-4CF5-8057-0944173243FE}"/>
              </a:ext>
            </a:extLst>
          </p:cNvPr>
          <p:cNvGrpSpPr/>
          <p:nvPr/>
        </p:nvGrpSpPr>
        <p:grpSpPr>
          <a:xfrm>
            <a:off x="4832350" y="4920445"/>
            <a:ext cx="2527300" cy="787136"/>
            <a:chOff x="694999" y="5056793"/>
            <a:chExt cx="2261562" cy="787136"/>
          </a:xfrm>
        </p:grpSpPr>
        <p:sp>
          <p:nvSpPr>
            <p:cNvPr id="50" name="Rectangle 9">
              <a:extLst>
                <a:ext uri="{FF2B5EF4-FFF2-40B4-BE49-F238E27FC236}">
                  <a16:creationId xmlns:a16="http://schemas.microsoft.com/office/drawing/2014/main" id="{32E9EA0F-1D08-4B6D-8257-94937C14911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51" name="TextBox 50">
              <a:extLst>
                <a:ext uri="{FF2B5EF4-FFF2-40B4-BE49-F238E27FC236}">
                  <a16:creationId xmlns:a16="http://schemas.microsoft.com/office/drawing/2014/main" id="{426029C4-F36C-4562-AD23-390AA1282808}"/>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53" name="Group 52">
            <a:extLst>
              <a:ext uri="{FF2B5EF4-FFF2-40B4-BE49-F238E27FC236}">
                <a16:creationId xmlns:a16="http://schemas.microsoft.com/office/drawing/2014/main" id="{DDCF7142-2027-4349-BC04-E52C0205082D}"/>
              </a:ext>
            </a:extLst>
          </p:cNvPr>
          <p:cNvGrpSpPr/>
          <p:nvPr/>
        </p:nvGrpSpPr>
        <p:grpSpPr>
          <a:xfrm>
            <a:off x="8557534" y="4920445"/>
            <a:ext cx="2527300" cy="787136"/>
            <a:chOff x="694999" y="5056793"/>
            <a:chExt cx="2261562" cy="787136"/>
          </a:xfrm>
        </p:grpSpPr>
        <p:sp>
          <p:nvSpPr>
            <p:cNvPr id="54" name="Rectangle 9">
              <a:extLst>
                <a:ext uri="{FF2B5EF4-FFF2-40B4-BE49-F238E27FC236}">
                  <a16:creationId xmlns:a16="http://schemas.microsoft.com/office/drawing/2014/main" id="{03ADE340-E85B-4626-BD9F-F7A1D688F24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55" name="TextBox 54">
              <a:extLst>
                <a:ext uri="{FF2B5EF4-FFF2-40B4-BE49-F238E27FC236}">
                  <a16:creationId xmlns:a16="http://schemas.microsoft.com/office/drawing/2014/main" id="{C54FC838-300D-47D1-9722-C0F363B0ABF6}"/>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30" name="Oval 29">
            <a:extLst>
              <a:ext uri="{FF2B5EF4-FFF2-40B4-BE49-F238E27FC236}">
                <a16:creationId xmlns:a16="http://schemas.microsoft.com/office/drawing/2014/main" id="{312A5106-C4CB-48DE-85DE-26A72E444D56}"/>
              </a:ext>
            </a:extLst>
          </p:cNvPr>
          <p:cNvSpPr/>
          <p:nvPr/>
        </p:nvSpPr>
        <p:spPr>
          <a:xfrm>
            <a:off x="1673226" y="2439116"/>
            <a:ext cx="1478584" cy="1478584"/>
          </a:xfrm>
          <a:prstGeom prst="ellipse">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D5AEB38-24C6-4E19-AD71-5967B72EB299}"/>
              </a:ext>
            </a:extLst>
          </p:cNvPr>
          <p:cNvSpPr/>
          <p:nvPr/>
        </p:nvSpPr>
        <p:spPr>
          <a:xfrm>
            <a:off x="5356709" y="2439116"/>
            <a:ext cx="1478584" cy="1478584"/>
          </a:xfrm>
          <a:prstGeom prst="ellipse">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F0411F8-67D6-4FC3-93D4-CD0D1C3950F4}"/>
              </a:ext>
            </a:extLst>
          </p:cNvPr>
          <p:cNvSpPr/>
          <p:nvPr/>
        </p:nvSpPr>
        <p:spPr>
          <a:xfrm>
            <a:off x="9040191" y="2439116"/>
            <a:ext cx="1478584" cy="1478584"/>
          </a:xfrm>
          <a:prstGeom prst="ellipse">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5BB0BD3B-77B9-4F5C-8F08-94FB7446C7F8}"/>
              </a:ext>
            </a:extLst>
          </p:cNvPr>
          <p:cNvSpPr txBox="1"/>
          <p:nvPr/>
        </p:nvSpPr>
        <p:spPr>
          <a:xfrm>
            <a:off x="2059697" y="2824465"/>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40" name="TextBox 39">
            <a:extLst>
              <a:ext uri="{FF2B5EF4-FFF2-40B4-BE49-F238E27FC236}">
                <a16:creationId xmlns:a16="http://schemas.microsoft.com/office/drawing/2014/main" id="{104FF8CD-3EA9-4192-B93E-5DD343E6F28C}"/>
              </a:ext>
            </a:extLst>
          </p:cNvPr>
          <p:cNvSpPr txBox="1"/>
          <p:nvPr/>
        </p:nvSpPr>
        <p:spPr>
          <a:xfrm>
            <a:off x="5670244" y="2824465"/>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44" name="TextBox 43">
            <a:extLst>
              <a:ext uri="{FF2B5EF4-FFF2-40B4-BE49-F238E27FC236}">
                <a16:creationId xmlns:a16="http://schemas.microsoft.com/office/drawing/2014/main" id="{67CD64B8-206C-432D-854E-17BDF9F5FC48}"/>
              </a:ext>
            </a:extLst>
          </p:cNvPr>
          <p:cNvSpPr txBox="1"/>
          <p:nvPr/>
        </p:nvSpPr>
        <p:spPr>
          <a:xfrm>
            <a:off x="9426662" y="2824465"/>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3" name="Picture Placeholder 2">
            <a:extLst>
              <a:ext uri="{FF2B5EF4-FFF2-40B4-BE49-F238E27FC236}">
                <a16:creationId xmlns:a16="http://schemas.microsoft.com/office/drawing/2014/main" id="{9FA680D9-EFB7-402E-9B98-46C4BC3A6D84}"/>
              </a:ext>
            </a:extLst>
          </p:cNvPr>
          <p:cNvSpPr>
            <a:spLocks noGrp="1"/>
          </p:cNvSpPr>
          <p:nvPr>
            <p:ph type="pic" sz="quarter" idx="213"/>
          </p:nvPr>
        </p:nvSpPr>
        <p:spPr/>
      </p:sp>
      <p:sp>
        <p:nvSpPr>
          <p:cNvPr id="5" name="Picture Placeholder 4">
            <a:extLst>
              <a:ext uri="{FF2B5EF4-FFF2-40B4-BE49-F238E27FC236}">
                <a16:creationId xmlns:a16="http://schemas.microsoft.com/office/drawing/2014/main" id="{416979C1-BDAB-4199-B626-2271DE4BBF4A}"/>
              </a:ext>
            </a:extLst>
          </p:cNvPr>
          <p:cNvSpPr>
            <a:spLocks noGrp="1"/>
          </p:cNvSpPr>
          <p:nvPr>
            <p:ph type="pic" sz="quarter" idx="214"/>
          </p:nvPr>
        </p:nvSpPr>
        <p:spPr/>
      </p:sp>
      <p:sp>
        <p:nvSpPr>
          <p:cNvPr id="7" name="Picture Placeholder 6">
            <a:extLst>
              <a:ext uri="{FF2B5EF4-FFF2-40B4-BE49-F238E27FC236}">
                <a16:creationId xmlns:a16="http://schemas.microsoft.com/office/drawing/2014/main" id="{04D6CF82-FBBC-4FDE-81E4-9DEEEDB7FED8}"/>
              </a:ext>
            </a:extLst>
          </p:cNvPr>
          <p:cNvSpPr>
            <a:spLocks noGrp="1"/>
          </p:cNvSpPr>
          <p:nvPr>
            <p:ph type="pic" sz="quarter" idx="215"/>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latin typeface="Roboto Slab" pitchFamily="2" charset="0"/>
                <a:ea typeface="Roboto Slab" pitchFamily="2" charset="0"/>
              </a:rPr>
              <a:t>About us</a:t>
            </a:r>
          </a:p>
        </p:txBody>
      </p:sp>
      <p:sp>
        <p:nvSpPr>
          <p:cNvPr id="39" name="Rectangle 38">
            <a:extLst>
              <a:ext uri="{FF2B5EF4-FFF2-40B4-BE49-F238E27FC236}">
                <a16:creationId xmlns:a16="http://schemas.microsoft.com/office/drawing/2014/main" id="{6A655511-C5A7-47E6-86ED-02D0C86EE3B6}"/>
              </a:ext>
            </a:extLst>
          </p:cNvPr>
          <p:cNvSpPr/>
          <p:nvPr/>
        </p:nvSpPr>
        <p:spPr>
          <a:xfrm>
            <a:off x="1556008" y="2504420"/>
            <a:ext cx="2330842" cy="2779260"/>
          </a:xfrm>
          <a:prstGeom prst="rect">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3994605-6C2C-4055-A898-A9B61D7A9226}"/>
              </a:ext>
            </a:extLst>
          </p:cNvPr>
          <p:cNvSpPr/>
          <p:nvPr/>
        </p:nvSpPr>
        <p:spPr>
          <a:xfrm>
            <a:off x="4930580" y="2504420"/>
            <a:ext cx="2330842" cy="2779260"/>
          </a:xfrm>
          <a:prstGeom prst="rect">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9B102E3-52E2-414E-BBAE-37F726A36AEB}"/>
              </a:ext>
            </a:extLst>
          </p:cNvPr>
          <p:cNvSpPr/>
          <p:nvPr/>
        </p:nvSpPr>
        <p:spPr>
          <a:xfrm>
            <a:off x="8305151" y="2504420"/>
            <a:ext cx="2330842" cy="2779260"/>
          </a:xfrm>
          <a:prstGeom prst="rect">
            <a:avLst/>
          </a:prstGeom>
          <a:solidFill>
            <a:schemeClr val="accent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41884E87-D436-410A-BBD0-C1AD5B460456}"/>
              </a:ext>
            </a:extLst>
          </p:cNvPr>
          <p:cNvGrpSpPr/>
          <p:nvPr/>
        </p:nvGrpSpPr>
        <p:grpSpPr>
          <a:xfrm>
            <a:off x="1872743" y="3041612"/>
            <a:ext cx="1697373" cy="1704876"/>
            <a:chOff x="1823938" y="2860164"/>
            <a:chExt cx="1697373" cy="1704876"/>
          </a:xfrm>
        </p:grpSpPr>
        <p:grpSp>
          <p:nvGrpSpPr>
            <p:cNvPr id="49" name="Group 48">
              <a:extLst>
                <a:ext uri="{FF2B5EF4-FFF2-40B4-BE49-F238E27FC236}">
                  <a16:creationId xmlns:a16="http://schemas.microsoft.com/office/drawing/2014/main" id="{E9FEEABB-2A86-4332-A92F-01F369B07E63}"/>
                </a:ext>
              </a:extLst>
            </p:cNvPr>
            <p:cNvGrpSpPr/>
            <p:nvPr/>
          </p:nvGrpSpPr>
          <p:grpSpPr>
            <a:xfrm>
              <a:off x="1823938" y="3730690"/>
              <a:ext cx="1697373" cy="834350"/>
              <a:chOff x="2126253" y="3896702"/>
              <a:chExt cx="1697373" cy="834350"/>
            </a:xfrm>
          </p:grpSpPr>
          <p:sp>
            <p:nvSpPr>
              <p:cNvPr id="52" name="Rectangle 17">
                <a:extLst>
                  <a:ext uri="{FF2B5EF4-FFF2-40B4-BE49-F238E27FC236}">
                    <a16:creationId xmlns:a16="http://schemas.microsoft.com/office/drawing/2014/main" id="{592074A8-DEE7-4337-91C7-6EBF75ABDBE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DCC79A52-80D7-4D56-9952-93580D35BFE6}"/>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51" name="AutoShape 49">
              <a:extLst>
                <a:ext uri="{FF2B5EF4-FFF2-40B4-BE49-F238E27FC236}">
                  <a16:creationId xmlns:a16="http://schemas.microsoft.com/office/drawing/2014/main" id="{307C6792-BFED-405D-9575-63DCB8363469}"/>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32" name="Group 31">
            <a:extLst>
              <a:ext uri="{FF2B5EF4-FFF2-40B4-BE49-F238E27FC236}">
                <a16:creationId xmlns:a16="http://schemas.microsoft.com/office/drawing/2014/main" id="{A574ECF3-57DE-4CBD-9E70-CC07804B718F}"/>
              </a:ext>
            </a:extLst>
          </p:cNvPr>
          <p:cNvGrpSpPr/>
          <p:nvPr/>
        </p:nvGrpSpPr>
        <p:grpSpPr>
          <a:xfrm>
            <a:off x="5217512" y="3030095"/>
            <a:ext cx="1756979" cy="1727910"/>
            <a:chOff x="5247312" y="2837129"/>
            <a:chExt cx="1756979" cy="1727910"/>
          </a:xfrm>
        </p:grpSpPr>
        <p:sp>
          <p:nvSpPr>
            <p:cNvPr id="33" name="AutoShape 9">
              <a:extLst>
                <a:ext uri="{FF2B5EF4-FFF2-40B4-BE49-F238E27FC236}">
                  <a16:creationId xmlns:a16="http://schemas.microsoft.com/office/drawing/2014/main" id="{BD8BF8F0-5503-4685-98BD-BAFB0D43AB54}"/>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solidFill>
                  <a:schemeClr val="bg1"/>
                </a:solidFill>
              </a:endParaRPr>
            </a:p>
          </p:txBody>
        </p:sp>
        <p:grpSp>
          <p:nvGrpSpPr>
            <p:cNvPr id="34" name="Group 33">
              <a:extLst>
                <a:ext uri="{FF2B5EF4-FFF2-40B4-BE49-F238E27FC236}">
                  <a16:creationId xmlns:a16="http://schemas.microsoft.com/office/drawing/2014/main" id="{F5C43AFD-F92D-484D-B5B7-EC2F41C91DD5}"/>
                </a:ext>
              </a:extLst>
            </p:cNvPr>
            <p:cNvGrpSpPr/>
            <p:nvPr/>
          </p:nvGrpSpPr>
          <p:grpSpPr>
            <a:xfrm>
              <a:off x="5247312" y="3730689"/>
              <a:ext cx="1756979" cy="834350"/>
              <a:chOff x="2126252" y="3896702"/>
              <a:chExt cx="1756979" cy="834350"/>
            </a:xfrm>
          </p:grpSpPr>
          <p:sp>
            <p:nvSpPr>
              <p:cNvPr id="36" name="Rectangle 17">
                <a:extLst>
                  <a:ext uri="{FF2B5EF4-FFF2-40B4-BE49-F238E27FC236}">
                    <a16:creationId xmlns:a16="http://schemas.microsoft.com/office/drawing/2014/main" id="{006D8327-C522-4F0E-81F9-4AB9A27B6101}"/>
                  </a:ext>
                </a:extLst>
              </p:cNvPr>
              <p:cNvSpPr>
                <a:spLocks/>
              </p:cNvSpPr>
              <p:nvPr/>
            </p:nvSpPr>
            <p:spPr bwMode="auto">
              <a:xfrm>
                <a:off x="2126252" y="4309258"/>
                <a:ext cx="1756979"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B5C204B0-653C-46A4-BABC-DAE8FCE01447}"/>
                  </a:ext>
                </a:extLst>
              </p:cNvPr>
              <p:cNvSpPr txBox="1"/>
              <p:nvPr/>
            </p:nvSpPr>
            <p:spPr>
              <a:xfrm>
                <a:off x="2222896" y="3896702"/>
                <a:ext cx="1556906"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grpSp>
        <p:nvGrpSpPr>
          <p:cNvPr id="26" name="Group 25">
            <a:extLst>
              <a:ext uri="{FF2B5EF4-FFF2-40B4-BE49-F238E27FC236}">
                <a16:creationId xmlns:a16="http://schemas.microsoft.com/office/drawing/2014/main" id="{006E6296-8933-476B-97A3-1E3E99EC4BBD}"/>
              </a:ext>
            </a:extLst>
          </p:cNvPr>
          <p:cNvGrpSpPr/>
          <p:nvPr/>
        </p:nvGrpSpPr>
        <p:grpSpPr>
          <a:xfrm>
            <a:off x="8567357" y="3041612"/>
            <a:ext cx="1806431" cy="1704876"/>
            <a:chOff x="1823937" y="2860164"/>
            <a:chExt cx="1806431" cy="1704876"/>
          </a:xfrm>
        </p:grpSpPr>
        <p:grpSp>
          <p:nvGrpSpPr>
            <p:cNvPr id="27" name="Group 26">
              <a:extLst>
                <a:ext uri="{FF2B5EF4-FFF2-40B4-BE49-F238E27FC236}">
                  <a16:creationId xmlns:a16="http://schemas.microsoft.com/office/drawing/2014/main" id="{9A2ABA4D-FFD8-4452-8C7B-B178C76C8EAC}"/>
                </a:ext>
              </a:extLst>
            </p:cNvPr>
            <p:cNvGrpSpPr/>
            <p:nvPr/>
          </p:nvGrpSpPr>
          <p:grpSpPr>
            <a:xfrm>
              <a:off x="1823937" y="3730690"/>
              <a:ext cx="1806431" cy="834350"/>
              <a:chOff x="2126252" y="3896702"/>
              <a:chExt cx="1806431" cy="834350"/>
            </a:xfrm>
          </p:grpSpPr>
          <p:sp>
            <p:nvSpPr>
              <p:cNvPr id="29" name="Rectangle 17">
                <a:extLst>
                  <a:ext uri="{FF2B5EF4-FFF2-40B4-BE49-F238E27FC236}">
                    <a16:creationId xmlns:a16="http://schemas.microsoft.com/office/drawing/2014/main" id="{C1E76C19-CE84-42BB-950D-248C43505E15}"/>
                  </a:ext>
                </a:extLst>
              </p:cNvPr>
              <p:cNvSpPr>
                <a:spLocks/>
              </p:cNvSpPr>
              <p:nvPr/>
            </p:nvSpPr>
            <p:spPr bwMode="auto">
              <a:xfrm>
                <a:off x="2126252" y="4309258"/>
                <a:ext cx="1806431"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32F0DA45-0FB1-4F15-AC0D-80AD0A298059}"/>
                  </a:ext>
                </a:extLst>
              </p:cNvPr>
              <p:cNvSpPr txBox="1"/>
              <p:nvPr/>
            </p:nvSpPr>
            <p:spPr>
              <a:xfrm>
                <a:off x="2222896" y="3896702"/>
                <a:ext cx="1600727"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8" name="AutoShape 49">
              <a:extLst>
                <a:ext uri="{FF2B5EF4-FFF2-40B4-BE49-F238E27FC236}">
                  <a16:creationId xmlns:a16="http://schemas.microsoft.com/office/drawing/2014/main" id="{C79039EF-390B-4EF3-BEB9-71FA8B7E7BE8}"/>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sp>
        <p:nvSpPr>
          <p:cNvPr id="3" name="Picture Placeholder 2">
            <a:extLst>
              <a:ext uri="{FF2B5EF4-FFF2-40B4-BE49-F238E27FC236}">
                <a16:creationId xmlns:a16="http://schemas.microsoft.com/office/drawing/2014/main" id="{28A8EF7E-02BC-4933-AA3C-1748A365544C}"/>
              </a:ext>
            </a:extLst>
          </p:cNvPr>
          <p:cNvSpPr>
            <a:spLocks noGrp="1"/>
          </p:cNvSpPr>
          <p:nvPr>
            <p:ph type="pic" sz="quarter" idx="213"/>
          </p:nvPr>
        </p:nvSpPr>
        <p:spPr/>
      </p:sp>
      <p:sp>
        <p:nvSpPr>
          <p:cNvPr id="5" name="Picture Placeholder 4">
            <a:extLst>
              <a:ext uri="{FF2B5EF4-FFF2-40B4-BE49-F238E27FC236}">
                <a16:creationId xmlns:a16="http://schemas.microsoft.com/office/drawing/2014/main" id="{1B5EBC77-3847-4A85-9E47-E79689442E06}"/>
              </a:ext>
            </a:extLst>
          </p:cNvPr>
          <p:cNvSpPr>
            <a:spLocks noGrp="1"/>
          </p:cNvSpPr>
          <p:nvPr>
            <p:ph type="pic" sz="quarter" idx="214"/>
          </p:nvPr>
        </p:nvSpPr>
        <p:spPr/>
      </p:sp>
      <p:sp>
        <p:nvSpPr>
          <p:cNvPr id="7" name="Picture Placeholder 6">
            <a:extLst>
              <a:ext uri="{FF2B5EF4-FFF2-40B4-BE49-F238E27FC236}">
                <a16:creationId xmlns:a16="http://schemas.microsoft.com/office/drawing/2014/main" id="{C8A2D166-92A2-4C50-B834-D8DB1C6CEA55}"/>
              </a:ext>
            </a:extLst>
          </p:cNvPr>
          <p:cNvSpPr>
            <a:spLocks noGrp="1"/>
          </p:cNvSpPr>
          <p:nvPr>
            <p:ph type="pic" sz="quarter" idx="215"/>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Freeform 5">
            <a:extLst>
              <a:ext uri="{FF2B5EF4-FFF2-40B4-BE49-F238E27FC236}">
                <a16:creationId xmlns:a16="http://schemas.microsoft.com/office/drawing/2014/main" id="{FC7CA52E-D5BA-46B8-BFDB-C368A528122A}"/>
              </a:ext>
            </a:extLst>
          </p:cNvPr>
          <p:cNvSpPr>
            <a:spLocks/>
          </p:cNvSpPr>
          <p:nvPr/>
        </p:nvSpPr>
        <p:spPr bwMode="auto">
          <a:xfrm>
            <a:off x="487479" y="1767449"/>
            <a:ext cx="3385648" cy="3955488"/>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
            <a:extLst>
              <a:ext uri="{FF2B5EF4-FFF2-40B4-BE49-F238E27FC236}">
                <a16:creationId xmlns:a16="http://schemas.microsoft.com/office/drawing/2014/main" id="{485A1A94-CDE2-4FA4-A89C-D48FCACAA972}"/>
              </a:ext>
            </a:extLst>
          </p:cNvPr>
          <p:cNvSpPr>
            <a:spLocks/>
          </p:cNvSpPr>
          <p:nvPr/>
        </p:nvSpPr>
        <p:spPr bwMode="auto">
          <a:xfrm>
            <a:off x="8318873" y="1767449"/>
            <a:ext cx="3385648" cy="3955488"/>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0" name="Freeform 5">
            <a:extLst>
              <a:ext uri="{FF2B5EF4-FFF2-40B4-BE49-F238E27FC236}">
                <a16:creationId xmlns:a16="http://schemas.microsoft.com/office/drawing/2014/main" id="{3AE76AA3-8CB1-460E-8B47-B88F5DB6AAC6}"/>
              </a:ext>
            </a:extLst>
          </p:cNvPr>
          <p:cNvSpPr>
            <a:spLocks/>
          </p:cNvSpPr>
          <p:nvPr/>
        </p:nvSpPr>
        <p:spPr bwMode="auto">
          <a:xfrm>
            <a:off x="5252143" y="1767449"/>
            <a:ext cx="1687714" cy="197177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a:extLst>
              <a:ext uri="{FF2B5EF4-FFF2-40B4-BE49-F238E27FC236}">
                <a16:creationId xmlns:a16="http://schemas.microsoft.com/office/drawing/2014/main" id="{2AEEB6F2-973C-4E3E-AFE6-053278ACDB83}"/>
              </a:ext>
            </a:extLst>
          </p:cNvPr>
          <p:cNvGrpSpPr/>
          <p:nvPr/>
        </p:nvGrpSpPr>
        <p:grpSpPr>
          <a:xfrm>
            <a:off x="1331617" y="2892755"/>
            <a:ext cx="1697373" cy="1704876"/>
            <a:chOff x="1823938" y="2860164"/>
            <a:chExt cx="1697373" cy="1704876"/>
          </a:xfrm>
        </p:grpSpPr>
        <p:grpSp>
          <p:nvGrpSpPr>
            <p:cNvPr id="25" name="Group 24">
              <a:extLst>
                <a:ext uri="{FF2B5EF4-FFF2-40B4-BE49-F238E27FC236}">
                  <a16:creationId xmlns:a16="http://schemas.microsoft.com/office/drawing/2014/main" id="{15859A8B-C973-478C-9E25-8BDD5EA4BEF7}"/>
                </a:ext>
              </a:extLst>
            </p:cNvPr>
            <p:cNvGrpSpPr/>
            <p:nvPr/>
          </p:nvGrpSpPr>
          <p:grpSpPr>
            <a:xfrm>
              <a:off x="1823938" y="3730690"/>
              <a:ext cx="1697373" cy="834350"/>
              <a:chOff x="2126253" y="3896702"/>
              <a:chExt cx="1697373" cy="834350"/>
            </a:xfrm>
          </p:grpSpPr>
          <p:sp>
            <p:nvSpPr>
              <p:cNvPr id="27" name="Rectangle 17">
                <a:extLst>
                  <a:ext uri="{FF2B5EF4-FFF2-40B4-BE49-F238E27FC236}">
                    <a16:creationId xmlns:a16="http://schemas.microsoft.com/office/drawing/2014/main" id="{E3326AED-7BA6-4DCC-ABF0-F7B1935FE9CB}"/>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8" name="TextBox 27">
                <a:extLst>
                  <a:ext uri="{FF2B5EF4-FFF2-40B4-BE49-F238E27FC236}">
                    <a16:creationId xmlns:a16="http://schemas.microsoft.com/office/drawing/2014/main" id="{4B99061B-6A31-4248-8638-3D78E2C58551}"/>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6" name="AutoShape 49">
              <a:extLst>
                <a:ext uri="{FF2B5EF4-FFF2-40B4-BE49-F238E27FC236}">
                  <a16:creationId xmlns:a16="http://schemas.microsoft.com/office/drawing/2014/main" id="{9B068B4B-1FE2-4784-9695-847CBD93DEE5}"/>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29" name="Group 28">
            <a:extLst>
              <a:ext uri="{FF2B5EF4-FFF2-40B4-BE49-F238E27FC236}">
                <a16:creationId xmlns:a16="http://schemas.microsoft.com/office/drawing/2014/main" id="{83BB279A-D760-452F-B1E3-C89056BCFFB0}"/>
              </a:ext>
            </a:extLst>
          </p:cNvPr>
          <p:cNvGrpSpPr/>
          <p:nvPr/>
        </p:nvGrpSpPr>
        <p:grpSpPr>
          <a:xfrm>
            <a:off x="9163011" y="2892755"/>
            <a:ext cx="1697373" cy="1704876"/>
            <a:chOff x="1823938" y="2860164"/>
            <a:chExt cx="1697373" cy="1704876"/>
          </a:xfrm>
        </p:grpSpPr>
        <p:grpSp>
          <p:nvGrpSpPr>
            <p:cNvPr id="30" name="Group 29">
              <a:extLst>
                <a:ext uri="{FF2B5EF4-FFF2-40B4-BE49-F238E27FC236}">
                  <a16:creationId xmlns:a16="http://schemas.microsoft.com/office/drawing/2014/main" id="{03C9E7F6-F8A1-4A26-9EA8-4C7EFFA3C242}"/>
                </a:ext>
              </a:extLst>
            </p:cNvPr>
            <p:cNvGrpSpPr/>
            <p:nvPr/>
          </p:nvGrpSpPr>
          <p:grpSpPr>
            <a:xfrm>
              <a:off x="1823938" y="3730690"/>
              <a:ext cx="1697373" cy="834350"/>
              <a:chOff x="2126253" y="3896702"/>
              <a:chExt cx="1697373" cy="834350"/>
            </a:xfrm>
          </p:grpSpPr>
          <p:sp>
            <p:nvSpPr>
              <p:cNvPr id="32" name="Rectangle 17">
                <a:extLst>
                  <a:ext uri="{FF2B5EF4-FFF2-40B4-BE49-F238E27FC236}">
                    <a16:creationId xmlns:a16="http://schemas.microsoft.com/office/drawing/2014/main" id="{A1153682-81A2-4D9D-AAB7-CD5B8544563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5" name="TextBox 34">
                <a:extLst>
                  <a:ext uri="{FF2B5EF4-FFF2-40B4-BE49-F238E27FC236}">
                    <a16:creationId xmlns:a16="http://schemas.microsoft.com/office/drawing/2014/main" id="{8AD7DC28-44C9-4FF7-A471-8BA7FFE08F2E}"/>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31" name="AutoShape 49">
              <a:extLst>
                <a:ext uri="{FF2B5EF4-FFF2-40B4-BE49-F238E27FC236}">
                  <a16:creationId xmlns:a16="http://schemas.microsoft.com/office/drawing/2014/main" id="{4FE56A55-6ED4-43D9-A3FF-2323CC955119}"/>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sp>
        <p:nvSpPr>
          <p:cNvPr id="40" name="AutoShape 9">
            <a:extLst>
              <a:ext uri="{FF2B5EF4-FFF2-40B4-BE49-F238E27FC236}">
                <a16:creationId xmlns:a16="http://schemas.microsoft.com/office/drawing/2014/main" id="{2F7C6508-AF46-43E9-81E6-9337E63837C8}"/>
              </a:ext>
            </a:extLst>
          </p:cNvPr>
          <p:cNvSpPr>
            <a:spLocks/>
          </p:cNvSpPr>
          <p:nvPr/>
        </p:nvSpPr>
        <p:spPr bwMode="auto">
          <a:xfrm>
            <a:off x="5755644" y="2398666"/>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7" name="Group 6">
            <a:extLst>
              <a:ext uri="{FF2B5EF4-FFF2-40B4-BE49-F238E27FC236}">
                <a16:creationId xmlns:a16="http://schemas.microsoft.com/office/drawing/2014/main" id="{0A420895-9B8C-4480-ACC6-2CE723E69C9C}"/>
              </a:ext>
            </a:extLst>
          </p:cNvPr>
          <p:cNvGrpSpPr/>
          <p:nvPr/>
        </p:nvGrpSpPr>
        <p:grpSpPr>
          <a:xfrm>
            <a:off x="4640098" y="3947947"/>
            <a:ext cx="2911804" cy="1885110"/>
            <a:chOff x="4640098" y="3850135"/>
            <a:chExt cx="2911804" cy="1885110"/>
          </a:xfrm>
        </p:grpSpPr>
        <p:sp>
          <p:nvSpPr>
            <p:cNvPr id="44" name="TextBox 43">
              <a:extLst>
                <a:ext uri="{FF2B5EF4-FFF2-40B4-BE49-F238E27FC236}">
                  <a16:creationId xmlns:a16="http://schemas.microsoft.com/office/drawing/2014/main" id="{6F03AEC0-E541-4ACF-A13A-28CE1EF6FA4F}"/>
                </a:ext>
              </a:extLst>
            </p:cNvPr>
            <p:cNvSpPr txBox="1"/>
            <p:nvPr/>
          </p:nvSpPr>
          <p:spPr>
            <a:xfrm>
              <a:off x="4640098" y="3850135"/>
              <a:ext cx="2911804"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TITLE TEXT</a:t>
              </a:r>
            </a:p>
          </p:txBody>
        </p:sp>
        <p:sp>
          <p:nvSpPr>
            <p:cNvPr id="45" name="Rectangle 44">
              <a:extLst>
                <a:ext uri="{FF2B5EF4-FFF2-40B4-BE49-F238E27FC236}">
                  <a16:creationId xmlns:a16="http://schemas.microsoft.com/office/drawing/2014/main" id="{41318D56-5008-4F4B-9FAD-647848297F07}"/>
                </a:ext>
              </a:extLst>
            </p:cNvPr>
            <p:cNvSpPr/>
            <p:nvPr/>
          </p:nvSpPr>
          <p:spPr>
            <a:xfrm>
              <a:off x="4683641" y="4386734"/>
              <a:ext cx="2824718" cy="1348511"/>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electronic typesetting, remaining essentially unchanged. It was</a:t>
              </a:r>
            </a:p>
          </p:txBody>
        </p:sp>
      </p:grpSp>
      <p:sp>
        <p:nvSpPr>
          <p:cNvPr id="3" name="Picture Placeholder 2">
            <a:extLst>
              <a:ext uri="{FF2B5EF4-FFF2-40B4-BE49-F238E27FC236}">
                <a16:creationId xmlns:a16="http://schemas.microsoft.com/office/drawing/2014/main" id="{206866F2-73E5-4472-BC7C-8EF57F1BAA3B}"/>
              </a:ext>
            </a:extLst>
          </p:cNvPr>
          <p:cNvSpPr>
            <a:spLocks noGrp="1"/>
          </p:cNvSpPr>
          <p:nvPr>
            <p:ph type="pic" sz="quarter" idx="213"/>
          </p:nvPr>
        </p:nvSpPr>
        <p:spPr/>
      </p:sp>
      <p:sp>
        <p:nvSpPr>
          <p:cNvPr id="5" name="Picture Placeholder 4">
            <a:extLst>
              <a:ext uri="{FF2B5EF4-FFF2-40B4-BE49-F238E27FC236}">
                <a16:creationId xmlns:a16="http://schemas.microsoft.com/office/drawing/2014/main" id="{AD648E93-4376-4FEB-A0F3-5F75E104990B}"/>
              </a:ext>
            </a:extLst>
          </p:cNvPr>
          <p:cNvSpPr>
            <a:spLocks noGrp="1"/>
          </p:cNvSpPr>
          <p:nvPr>
            <p:ph type="pic" sz="quarter" idx="215"/>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AF09D52-5F09-4BE4-B224-6B8E96690C87}"/>
              </a:ext>
            </a:extLst>
          </p:cNvPr>
          <p:cNvSpPr/>
          <p:nvPr/>
        </p:nvSpPr>
        <p:spPr>
          <a:xfrm>
            <a:off x="0" y="0"/>
            <a:ext cx="12192000" cy="314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76E689A8-D70D-4B02-BC7E-E13D53C7BA8E}"/>
              </a:ext>
            </a:extLst>
          </p:cNvPr>
          <p:cNvGrpSpPr/>
          <p:nvPr/>
        </p:nvGrpSpPr>
        <p:grpSpPr>
          <a:xfrm>
            <a:off x="2103128" y="841554"/>
            <a:ext cx="7985744" cy="1466492"/>
            <a:chOff x="2103128" y="591509"/>
            <a:chExt cx="7985744" cy="1466492"/>
          </a:xfrm>
        </p:grpSpPr>
        <p:sp>
          <p:nvSpPr>
            <p:cNvPr id="6" name="Rectangle 5">
              <a:extLst>
                <a:ext uri="{FF2B5EF4-FFF2-40B4-BE49-F238E27FC236}">
                  <a16:creationId xmlns:a16="http://schemas.microsoft.com/office/drawing/2014/main" id="{CDF5AC5B-70B4-4613-9AED-A99385573F3E}"/>
                </a:ext>
              </a:extLst>
            </p:cNvPr>
            <p:cNvSpPr/>
            <p:nvPr/>
          </p:nvSpPr>
          <p:spPr>
            <a:xfrm>
              <a:off x="4650733" y="591509"/>
              <a:ext cx="2890535" cy="630942"/>
            </a:xfrm>
            <a:prstGeom prst="rect">
              <a:avLst/>
            </a:prstGeom>
          </p:spPr>
          <p:txBody>
            <a:bodyPr wrap="none">
              <a:spAutoFit/>
            </a:bodyPr>
            <a:lstStyle/>
            <a:p>
              <a:pPr algn="ctr"/>
              <a:r>
                <a:rPr lang="en-US" sz="3500" b="1" dirty="0">
                  <a:solidFill>
                    <a:schemeClr val="bg1"/>
                  </a:solidFill>
                  <a:latin typeface="Roboto Slab" pitchFamily="2" charset="0"/>
                  <a:ea typeface="Roboto Slab" pitchFamily="2" charset="0"/>
                </a:rPr>
                <a:t>Our Services</a:t>
              </a:r>
              <a:endParaRPr lang="en-US" sz="3500" dirty="0"/>
            </a:p>
          </p:txBody>
        </p:sp>
        <p:sp>
          <p:nvSpPr>
            <p:cNvPr id="23" name="Rectangle 22">
              <a:extLst>
                <a:ext uri="{FF2B5EF4-FFF2-40B4-BE49-F238E27FC236}">
                  <a16:creationId xmlns:a16="http://schemas.microsoft.com/office/drawing/2014/main" id="{49AE3F6C-0CAE-4751-B4BB-E89FEB8BC3CE}"/>
                </a:ext>
              </a:extLst>
            </p:cNvPr>
            <p:cNvSpPr/>
            <p:nvPr/>
          </p:nvSpPr>
          <p:spPr>
            <a:xfrm>
              <a:off x="2103128" y="1222451"/>
              <a:ext cx="7985744"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grpSp>
        <p:nvGrpSpPr>
          <p:cNvPr id="29" name="Group 28">
            <a:extLst>
              <a:ext uri="{FF2B5EF4-FFF2-40B4-BE49-F238E27FC236}">
                <a16:creationId xmlns:a16="http://schemas.microsoft.com/office/drawing/2014/main" id="{14A72E0A-CFA7-49E0-B33A-4E5AA5951A77}"/>
              </a:ext>
            </a:extLst>
          </p:cNvPr>
          <p:cNvGrpSpPr/>
          <p:nvPr/>
        </p:nvGrpSpPr>
        <p:grpSpPr>
          <a:xfrm>
            <a:off x="1068843" y="5451766"/>
            <a:ext cx="2439770" cy="834350"/>
            <a:chOff x="1755054" y="3896702"/>
            <a:chExt cx="2439770" cy="834350"/>
          </a:xfrm>
        </p:grpSpPr>
        <p:sp>
          <p:nvSpPr>
            <p:cNvPr id="31" name="Rectangle 17">
              <a:extLst>
                <a:ext uri="{FF2B5EF4-FFF2-40B4-BE49-F238E27FC236}">
                  <a16:creationId xmlns:a16="http://schemas.microsoft.com/office/drawing/2014/main" id="{EE024503-2150-4277-8286-CBC6E4D4E54C}"/>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4" name="TextBox 33">
              <a:extLst>
                <a:ext uri="{FF2B5EF4-FFF2-40B4-BE49-F238E27FC236}">
                  <a16:creationId xmlns:a16="http://schemas.microsoft.com/office/drawing/2014/main" id="{959AB4CC-D48A-45B6-933E-DE640B88E34E}"/>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45" name="Freeform 5">
            <a:extLst>
              <a:ext uri="{FF2B5EF4-FFF2-40B4-BE49-F238E27FC236}">
                <a16:creationId xmlns:a16="http://schemas.microsoft.com/office/drawing/2014/main" id="{8F074658-DE6B-48B5-9C97-3892977827E2}"/>
              </a:ext>
            </a:extLst>
          </p:cNvPr>
          <p:cNvSpPr>
            <a:spLocks/>
          </p:cNvSpPr>
          <p:nvPr/>
        </p:nvSpPr>
        <p:spPr bwMode="auto">
          <a:xfrm>
            <a:off x="1555090" y="3521596"/>
            <a:ext cx="1467276" cy="171423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AutoShape 49">
            <a:extLst>
              <a:ext uri="{FF2B5EF4-FFF2-40B4-BE49-F238E27FC236}">
                <a16:creationId xmlns:a16="http://schemas.microsoft.com/office/drawing/2014/main" id="{DAE2C84D-DCF9-4AF2-A7CE-57A30889DFF3}"/>
              </a:ext>
            </a:extLst>
          </p:cNvPr>
          <p:cNvSpPr>
            <a:spLocks/>
          </p:cNvSpPr>
          <p:nvPr/>
        </p:nvSpPr>
        <p:spPr bwMode="auto">
          <a:xfrm>
            <a:off x="1956795" y="4047078"/>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46" name="Freeform 5">
            <a:extLst>
              <a:ext uri="{FF2B5EF4-FFF2-40B4-BE49-F238E27FC236}">
                <a16:creationId xmlns:a16="http://schemas.microsoft.com/office/drawing/2014/main" id="{3E016290-EE00-4928-BB32-771EAB57746E}"/>
              </a:ext>
            </a:extLst>
          </p:cNvPr>
          <p:cNvSpPr>
            <a:spLocks/>
          </p:cNvSpPr>
          <p:nvPr/>
        </p:nvSpPr>
        <p:spPr bwMode="auto">
          <a:xfrm>
            <a:off x="5362362" y="3521596"/>
            <a:ext cx="1467276" cy="171423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AutoShape 9">
            <a:extLst>
              <a:ext uri="{FF2B5EF4-FFF2-40B4-BE49-F238E27FC236}">
                <a16:creationId xmlns:a16="http://schemas.microsoft.com/office/drawing/2014/main" id="{9D16DC3F-F48F-4FDA-90AD-1FC2ABE52FA4}"/>
              </a:ext>
            </a:extLst>
          </p:cNvPr>
          <p:cNvSpPr>
            <a:spLocks/>
          </p:cNvSpPr>
          <p:nvPr/>
        </p:nvSpPr>
        <p:spPr bwMode="auto">
          <a:xfrm>
            <a:off x="5755644" y="4024043"/>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48" name="Group 47">
            <a:extLst>
              <a:ext uri="{FF2B5EF4-FFF2-40B4-BE49-F238E27FC236}">
                <a16:creationId xmlns:a16="http://schemas.microsoft.com/office/drawing/2014/main" id="{20B3B4F2-2AF8-4015-8917-54C957F8C22B}"/>
              </a:ext>
            </a:extLst>
          </p:cNvPr>
          <p:cNvGrpSpPr/>
          <p:nvPr/>
        </p:nvGrpSpPr>
        <p:grpSpPr>
          <a:xfrm>
            <a:off x="4876115" y="5451766"/>
            <a:ext cx="2439770" cy="834350"/>
            <a:chOff x="1755054" y="3896702"/>
            <a:chExt cx="2439770" cy="834350"/>
          </a:xfrm>
        </p:grpSpPr>
        <p:sp>
          <p:nvSpPr>
            <p:cNvPr id="49" name="Rectangle 17">
              <a:extLst>
                <a:ext uri="{FF2B5EF4-FFF2-40B4-BE49-F238E27FC236}">
                  <a16:creationId xmlns:a16="http://schemas.microsoft.com/office/drawing/2014/main" id="{F3F66DBF-6C4F-458E-8D59-367021F2313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0" name="TextBox 49">
              <a:extLst>
                <a:ext uri="{FF2B5EF4-FFF2-40B4-BE49-F238E27FC236}">
                  <a16:creationId xmlns:a16="http://schemas.microsoft.com/office/drawing/2014/main" id="{AA0657A5-B2EB-4B4B-AD7C-F718E1298AB0}"/>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4" name="Group 23">
            <a:extLst>
              <a:ext uri="{FF2B5EF4-FFF2-40B4-BE49-F238E27FC236}">
                <a16:creationId xmlns:a16="http://schemas.microsoft.com/office/drawing/2014/main" id="{15F84F6E-593A-4AA0-A74B-B42A5C41B14E}"/>
              </a:ext>
            </a:extLst>
          </p:cNvPr>
          <p:cNvGrpSpPr/>
          <p:nvPr/>
        </p:nvGrpSpPr>
        <p:grpSpPr>
          <a:xfrm>
            <a:off x="8683387" y="3521596"/>
            <a:ext cx="2439770" cy="2764520"/>
            <a:chOff x="9678911" y="3455334"/>
            <a:chExt cx="2439770" cy="2764520"/>
          </a:xfrm>
        </p:grpSpPr>
        <p:grpSp>
          <p:nvGrpSpPr>
            <p:cNvPr id="17" name="Group 16">
              <a:extLst>
                <a:ext uri="{FF2B5EF4-FFF2-40B4-BE49-F238E27FC236}">
                  <a16:creationId xmlns:a16="http://schemas.microsoft.com/office/drawing/2014/main" id="{42CAE781-E28D-49E4-AFA8-6AC82B41D35B}"/>
                </a:ext>
              </a:extLst>
            </p:cNvPr>
            <p:cNvGrpSpPr/>
            <p:nvPr/>
          </p:nvGrpSpPr>
          <p:grpSpPr>
            <a:xfrm>
              <a:off x="10165158" y="3455334"/>
              <a:ext cx="1467276" cy="1714234"/>
              <a:chOff x="9640150" y="3708401"/>
              <a:chExt cx="1467276" cy="1714234"/>
            </a:xfrm>
          </p:grpSpPr>
          <p:sp>
            <p:nvSpPr>
              <p:cNvPr id="47" name="Freeform 5">
                <a:extLst>
                  <a:ext uri="{FF2B5EF4-FFF2-40B4-BE49-F238E27FC236}">
                    <a16:creationId xmlns:a16="http://schemas.microsoft.com/office/drawing/2014/main" id="{B416D5EE-8F9B-40A8-AE61-F48CE21A6346}"/>
                  </a:ext>
                </a:extLst>
              </p:cNvPr>
              <p:cNvSpPr>
                <a:spLocks/>
              </p:cNvSpPr>
              <p:nvPr/>
            </p:nvSpPr>
            <p:spPr bwMode="auto">
              <a:xfrm>
                <a:off x="9640150" y="3708401"/>
                <a:ext cx="1467276" cy="171423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AutoShape 49">
                <a:extLst>
                  <a:ext uri="{FF2B5EF4-FFF2-40B4-BE49-F238E27FC236}">
                    <a16:creationId xmlns:a16="http://schemas.microsoft.com/office/drawing/2014/main" id="{C86CA9C9-37F4-4650-8B45-2568EBB25C5B}"/>
                  </a:ext>
                </a:extLst>
              </p:cNvPr>
              <p:cNvSpPr>
                <a:spLocks/>
              </p:cNvSpPr>
              <p:nvPr/>
            </p:nvSpPr>
            <p:spPr bwMode="auto">
              <a:xfrm>
                <a:off x="10041855" y="4233883"/>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nvGrpSpPr>
            <p:cNvPr id="51" name="Group 50">
              <a:extLst>
                <a:ext uri="{FF2B5EF4-FFF2-40B4-BE49-F238E27FC236}">
                  <a16:creationId xmlns:a16="http://schemas.microsoft.com/office/drawing/2014/main" id="{F1B162E4-A65F-425C-ACBD-7FBFB9807AEA}"/>
                </a:ext>
              </a:extLst>
            </p:cNvPr>
            <p:cNvGrpSpPr/>
            <p:nvPr/>
          </p:nvGrpSpPr>
          <p:grpSpPr>
            <a:xfrm>
              <a:off x="9678911" y="5385504"/>
              <a:ext cx="2439770" cy="834350"/>
              <a:chOff x="1755054" y="3896702"/>
              <a:chExt cx="2439770" cy="834350"/>
            </a:xfrm>
          </p:grpSpPr>
          <p:sp>
            <p:nvSpPr>
              <p:cNvPr id="52" name="Rectangle 17">
                <a:extLst>
                  <a:ext uri="{FF2B5EF4-FFF2-40B4-BE49-F238E27FC236}">
                    <a16:creationId xmlns:a16="http://schemas.microsoft.com/office/drawing/2014/main" id="{8ABC180C-0F36-4C96-B251-D2CDF996C792}"/>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3" name="TextBox 52">
                <a:extLst>
                  <a:ext uri="{FF2B5EF4-FFF2-40B4-BE49-F238E27FC236}">
                    <a16:creationId xmlns:a16="http://schemas.microsoft.com/office/drawing/2014/main" id="{A07A5DB9-B513-459C-8E87-C104AB42763E}"/>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sp>
        <p:nvSpPr>
          <p:cNvPr id="3" name="Picture Placeholder 2">
            <a:extLst>
              <a:ext uri="{FF2B5EF4-FFF2-40B4-BE49-F238E27FC236}">
                <a16:creationId xmlns:a16="http://schemas.microsoft.com/office/drawing/2014/main" id="{73060DF8-AD37-493E-960B-C3B1FE7A7E3B}"/>
              </a:ext>
            </a:extLst>
          </p:cNvPr>
          <p:cNvSpPr>
            <a:spLocks noGrp="1"/>
          </p:cNvSpPr>
          <p:nvPr>
            <p:ph type="pic" sz="quarter" idx="215"/>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grpSp>
        <p:nvGrpSpPr>
          <p:cNvPr id="33" name="Group 32">
            <a:extLst>
              <a:ext uri="{FF2B5EF4-FFF2-40B4-BE49-F238E27FC236}">
                <a16:creationId xmlns:a16="http://schemas.microsoft.com/office/drawing/2014/main" id="{49011534-FE4C-4EB3-A152-3A3DCD11DC0A}"/>
              </a:ext>
            </a:extLst>
          </p:cNvPr>
          <p:cNvGrpSpPr/>
          <p:nvPr/>
        </p:nvGrpSpPr>
        <p:grpSpPr>
          <a:xfrm>
            <a:off x="562532" y="2686484"/>
            <a:ext cx="2439770" cy="2819750"/>
            <a:chOff x="562532" y="2726240"/>
            <a:chExt cx="2439770" cy="2819750"/>
          </a:xfrm>
        </p:grpSpPr>
        <p:grpSp>
          <p:nvGrpSpPr>
            <p:cNvPr id="10" name="Group 9">
              <a:extLst>
                <a:ext uri="{FF2B5EF4-FFF2-40B4-BE49-F238E27FC236}">
                  <a16:creationId xmlns:a16="http://schemas.microsoft.com/office/drawing/2014/main" id="{8C6FCA80-D12B-417C-A8A9-DCE3F7B4E8DF}"/>
                </a:ext>
              </a:extLst>
            </p:cNvPr>
            <p:cNvGrpSpPr/>
            <p:nvPr/>
          </p:nvGrpSpPr>
          <p:grpSpPr>
            <a:xfrm>
              <a:off x="562532" y="4711640"/>
              <a:ext cx="2439770" cy="834350"/>
              <a:chOff x="1755054" y="3896702"/>
              <a:chExt cx="2439770" cy="834350"/>
            </a:xfrm>
          </p:grpSpPr>
          <p:sp>
            <p:nvSpPr>
              <p:cNvPr id="11" name="Rectangle 17">
                <a:extLst>
                  <a:ext uri="{FF2B5EF4-FFF2-40B4-BE49-F238E27FC236}">
                    <a16:creationId xmlns:a16="http://schemas.microsoft.com/office/drawing/2014/main" id="{DE2F0F22-CB21-464F-B5C4-281110B1C7B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2" name="TextBox 11">
                <a:extLst>
                  <a:ext uri="{FF2B5EF4-FFF2-40B4-BE49-F238E27FC236}">
                    <a16:creationId xmlns:a16="http://schemas.microsoft.com/office/drawing/2014/main" id="{60E2BD58-F347-4FFE-A6CC-955E2AFFF0CD}"/>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8" name="Group 27">
              <a:extLst>
                <a:ext uri="{FF2B5EF4-FFF2-40B4-BE49-F238E27FC236}">
                  <a16:creationId xmlns:a16="http://schemas.microsoft.com/office/drawing/2014/main" id="{D44E0FD1-3967-4CDE-935D-2750F0A8C0F6}"/>
                </a:ext>
              </a:extLst>
            </p:cNvPr>
            <p:cNvGrpSpPr/>
            <p:nvPr/>
          </p:nvGrpSpPr>
          <p:grpSpPr>
            <a:xfrm>
              <a:off x="1180899" y="2726240"/>
              <a:ext cx="1203036" cy="1405520"/>
              <a:chOff x="1180899" y="2726240"/>
              <a:chExt cx="1203036" cy="1405520"/>
            </a:xfrm>
          </p:grpSpPr>
          <p:sp>
            <p:nvSpPr>
              <p:cNvPr id="4" name="Freeform 5">
                <a:extLst>
                  <a:ext uri="{FF2B5EF4-FFF2-40B4-BE49-F238E27FC236}">
                    <a16:creationId xmlns:a16="http://schemas.microsoft.com/office/drawing/2014/main" id="{AAACA96E-E4C3-40E8-8BF4-28E3FB2EF1E4}"/>
                  </a:ext>
                </a:extLst>
              </p:cNvPr>
              <p:cNvSpPr>
                <a:spLocks/>
              </p:cNvSpPr>
              <p:nvPr/>
            </p:nvSpPr>
            <p:spPr bwMode="auto">
              <a:xfrm>
                <a:off x="1180899" y="2726240"/>
                <a:ext cx="1203036" cy="1405520"/>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noFill/>
              <a:ln w="38100">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AutoShape 49">
                <a:extLst>
                  <a:ext uri="{FF2B5EF4-FFF2-40B4-BE49-F238E27FC236}">
                    <a16:creationId xmlns:a16="http://schemas.microsoft.com/office/drawing/2014/main" id="{CA061004-2670-48DC-8036-2958DF885BE9}"/>
                  </a:ext>
                </a:extLst>
              </p:cNvPr>
              <p:cNvSpPr>
                <a:spLocks/>
              </p:cNvSpPr>
              <p:nvPr/>
            </p:nvSpPr>
            <p:spPr bwMode="auto">
              <a:xfrm>
                <a:off x="1450484" y="3097365"/>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1">
                  <a:lumMod val="75000"/>
                  <a:lumOff val="25000"/>
                </a:schemeClr>
              </a:solidFill>
              <a:ln>
                <a:noFill/>
              </a:ln>
            </p:spPr>
            <p:txBody>
              <a:bodyPr lIns="0" tIns="0" rIns="0" bIns="0"/>
              <a:lstStyle/>
              <a:p>
                <a:endParaRPr lang="en-US" dirty="0"/>
              </a:p>
            </p:txBody>
          </p:sp>
        </p:grpSp>
      </p:grpSp>
      <p:grpSp>
        <p:nvGrpSpPr>
          <p:cNvPr id="34" name="Group 33">
            <a:extLst>
              <a:ext uri="{FF2B5EF4-FFF2-40B4-BE49-F238E27FC236}">
                <a16:creationId xmlns:a16="http://schemas.microsoft.com/office/drawing/2014/main" id="{B85565EC-F1B2-4A17-8BCB-EA8F1A132C22}"/>
              </a:ext>
            </a:extLst>
          </p:cNvPr>
          <p:cNvGrpSpPr/>
          <p:nvPr/>
        </p:nvGrpSpPr>
        <p:grpSpPr>
          <a:xfrm>
            <a:off x="3438254" y="2686484"/>
            <a:ext cx="2439770" cy="2819750"/>
            <a:chOff x="3438254" y="2726240"/>
            <a:chExt cx="2439770" cy="2819750"/>
          </a:xfrm>
        </p:grpSpPr>
        <p:grpSp>
          <p:nvGrpSpPr>
            <p:cNvPr id="13" name="Group 12">
              <a:extLst>
                <a:ext uri="{FF2B5EF4-FFF2-40B4-BE49-F238E27FC236}">
                  <a16:creationId xmlns:a16="http://schemas.microsoft.com/office/drawing/2014/main" id="{55D01485-E472-40C8-9819-48830D99393B}"/>
                </a:ext>
              </a:extLst>
            </p:cNvPr>
            <p:cNvGrpSpPr/>
            <p:nvPr/>
          </p:nvGrpSpPr>
          <p:grpSpPr>
            <a:xfrm>
              <a:off x="3438254" y="4711640"/>
              <a:ext cx="2439770" cy="834350"/>
              <a:chOff x="1755054" y="3896702"/>
              <a:chExt cx="2439770" cy="834350"/>
            </a:xfrm>
          </p:grpSpPr>
          <p:sp>
            <p:nvSpPr>
              <p:cNvPr id="14" name="Rectangle 17">
                <a:extLst>
                  <a:ext uri="{FF2B5EF4-FFF2-40B4-BE49-F238E27FC236}">
                    <a16:creationId xmlns:a16="http://schemas.microsoft.com/office/drawing/2014/main" id="{4799C6FD-5B18-4F24-A869-2394868366DF}"/>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5" name="TextBox 14">
                <a:extLst>
                  <a:ext uri="{FF2B5EF4-FFF2-40B4-BE49-F238E27FC236}">
                    <a16:creationId xmlns:a16="http://schemas.microsoft.com/office/drawing/2014/main" id="{5359445C-B290-4DDE-A697-B06365566619}"/>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0" name="Group 29">
              <a:extLst>
                <a:ext uri="{FF2B5EF4-FFF2-40B4-BE49-F238E27FC236}">
                  <a16:creationId xmlns:a16="http://schemas.microsoft.com/office/drawing/2014/main" id="{57A8287B-26BA-49E3-A79D-BAF85F1EF3D4}"/>
                </a:ext>
              </a:extLst>
            </p:cNvPr>
            <p:cNvGrpSpPr/>
            <p:nvPr/>
          </p:nvGrpSpPr>
          <p:grpSpPr>
            <a:xfrm>
              <a:off x="4056621" y="2726240"/>
              <a:ext cx="1203036" cy="1405520"/>
              <a:chOff x="4056621" y="2726240"/>
              <a:chExt cx="1203036" cy="1405520"/>
            </a:xfrm>
          </p:grpSpPr>
          <p:sp>
            <p:nvSpPr>
              <p:cNvPr id="6" name="Freeform 5">
                <a:extLst>
                  <a:ext uri="{FF2B5EF4-FFF2-40B4-BE49-F238E27FC236}">
                    <a16:creationId xmlns:a16="http://schemas.microsoft.com/office/drawing/2014/main" id="{D0548C79-2557-4651-8743-E279A012F4BF}"/>
                  </a:ext>
                </a:extLst>
              </p:cNvPr>
              <p:cNvSpPr>
                <a:spLocks/>
              </p:cNvSpPr>
              <p:nvPr/>
            </p:nvSpPr>
            <p:spPr bwMode="auto">
              <a:xfrm>
                <a:off x="4056621" y="2726240"/>
                <a:ext cx="1203036" cy="1405520"/>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noFill/>
              <a:ln w="38100">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AutoShape 9">
                <a:extLst>
                  <a:ext uri="{FF2B5EF4-FFF2-40B4-BE49-F238E27FC236}">
                    <a16:creationId xmlns:a16="http://schemas.microsoft.com/office/drawing/2014/main" id="{CB24587C-87FE-4611-9C62-D36BE6CD83D7}"/>
                  </a:ext>
                </a:extLst>
              </p:cNvPr>
              <p:cNvSpPr>
                <a:spLocks/>
              </p:cNvSpPr>
              <p:nvPr/>
            </p:nvSpPr>
            <p:spPr bwMode="auto">
              <a:xfrm>
                <a:off x="4317783" y="3074330"/>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lumMod val="75000"/>
                  <a:lumOff val="25000"/>
                </a:schemeClr>
              </a:solidFill>
              <a:ln>
                <a:noFill/>
              </a:ln>
            </p:spPr>
            <p:txBody>
              <a:bodyPr lIns="0" tIns="0" rIns="0" bIns="0"/>
              <a:lstStyle/>
              <a:p>
                <a:endParaRPr lang="en-US" dirty="0"/>
              </a:p>
            </p:txBody>
          </p:sp>
        </p:grpSp>
      </p:grpSp>
      <p:grpSp>
        <p:nvGrpSpPr>
          <p:cNvPr id="36" name="Group 35">
            <a:extLst>
              <a:ext uri="{FF2B5EF4-FFF2-40B4-BE49-F238E27FC236}">
                <a16:creationId xmlns:a16="http://schemas.microsoft.com/office/drawing/2014/main" id="{66376BC2-D05A-4F84-91A3-FE7BC3B98A94}"/>
              </a:ext>
            </a:extLst>
          </p:cNvPr>
          <p:cNvGrpSpPr/>
          <p:nvPr/>
        </p:nvGrpSpPr>
        <p:grpSpPr>
          <a:xfrm>
            <a:off x="9189698" y="2686484"/>
            <a:ext cx="2439770" cy="2819750"/>
            <a:chOff x="9189698" y="2726240"/>
            <a:chExt cx="2439770" cy="2819750"/>
          </a:xfrm>
        </p:grpSpPr>
        <p:grpSp>
          <p:nvGrpSpPr>
            <p:cNvPr id="19" name="Group 18">
              <a:extLst>
                <a:ext uri="{FF2B5EF4-FFF2-40B4-BE49-F238E27FC236}">
                  <a16:creationId xmlns:a16="http://schemas.microsoft.com/office/drawing/2014/main" id="{2E170110-1A36-4E20-85DF-609CAEFB38A1}"/>
                </a:ext>
              </a:extLst>
            </p:cNvPr>
            <p:cNvGrpSpPr/>
            <p:nvPr/>
          </p:nvGrpSpPr>
          <p:grpSpPr>
            <a:xfrm>
              <a:off x="9189698" y="4711640"/>
              <a:ext cx="2439770" cy="834350"/>
              <a:chOff x="1755054" y="3896702"/>
              <a:chExt cx="2439770" cy="834350"/>
            </a:xfrm>
          </p:grpSpPr>
          <p:sp>
            <p:nvSpPr>
              <p:cNvPr id="20" name="Rectangle 17">
                <a:extLst>
                  <a:ext uri="{FF2B5EF4-FFF2-40B4-BE49-F238E27FC236}">
                    <a16:creationId xmlns:a16="http://schemas.microsoft.com/office/drawing/2014/main" id="{DA83C5C7-3A66-4952-8BD4-EA7989F3FCDD}"/>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1" name="TextBox 20">
                <a:extLst>
                  <a:ext uri="{FF2B5EF4-FFF2-40B4-BE49-F238E27FC236}">
                    <a16:creationId xmlns:a16="http://schemas.microsoft.com/office/drawing/2014/main" id="{F34F4E61-30C4-4960-BB72-F7BF5AB07A85}"/>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2" name="Group 31">
              <a:extLst>
                <a:ext uri="{FF2B5EF4-FFF2-40B4-BE49-F238E27FC236}">
                  <a16:creationId xmlns:a16="http://schemas.microsoft.com/office/drawing/2014/main" id="{702FBDFC-B425-4ADC-BB90-1E0DA5DB9947}"/>
                </a:ext>
              </a:extLst>
            </p:cNvPr>
            <p:cNvGrpSpPr/>
            <p:nvPr/>
          </p:nvGrpSpPr>
          <p:grpSpPr>
            <a:xfrm>
              <a:off x="9808065" y="2726240"/>
              <a:ext cx="1203036" cy="1405520"/>
              <a:chOff x="9808065" y="2726240"/>
              <a:chExt cx="1203036" cy="1405520"/>
            </a:xfrm>
          </p:grpSpPr>
          <p:sp>
            <p:nvSpPr>
              <p:cNvPr id="8" name="Freeform 5">
                <a:extLst>
                  <a:ext uri="{FF2B5EF4-FFF2-40B4-BE49-F238E27FC236}">
                    <a16:creationId xmlns:a16="http://schemas.microsoft.com/office/drawing/2014/main" id="{4D1BAFAA-C181-4FE2-AFDA-C16B507C910B}"/>
                  </a:ext>
                </a:extLst>
              </p:cNvPr>
              <p:cNvSpPr>
                <a:spLocks/>
              </p:cNvSpPr>
              <p:nvPr/>
            </p:nvSpPr>
            <p:spPr bwMode="auto">
              <a:xfrm>
                <a:off x="9808065" y="2726240"/>
                <a:ext cx="1203036" cy="1405520"/>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noFill/>
              <a:ln w="38100">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AutoShape 9">
                <a:extLst>
                  <a:ext uri="{FF2B5EF4-FFF2-40B4-BE49-F238E27FC236}">
                    <a16:creationId xmlns:a16="http://schemas.microsoft.com/office/drawing/2014/main" id="{971CA926-BD6F-4D9B-A11E-FD866B9D82C1}"/>
                  </a:ext>
                </a:extLst>
              </p:cNvPr>
              <p:cNvSpPr>
                <a:spLocks/>
              </p:cNvSpPr>
              <p:nvPr/>
            </p:nvSpPr>
            <p:spPr bwMode="auto">
              <a:xfrm>
                <a:off x="10069227" y="3112397"/>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lumMod val="75000"/>
                  <a:lumOff val="25000"/>
                </a:schemeClr>
              </a:solidFill>
              <a:ln>
                <a:noFill/>
              </a:ln>
            </p:spPr>
            <p:txBody>
              <a:bodyPr lIns="0" tIns="0" rIns="0" bIns="0"/>
              <a:lstStyle/>
              <a:p>
                <a:endParaRPr lang="en-US" dirty="0"/>
              </a:p>
            </p:txBody>
          </p:sp>
        </p:grpSp>
      </p:grpSp>
      <p:grpSp>
        <p:nvGrpSpPr>
          <p:cNvPr id="35" name="Group 34">
            <a:extLst>
              <a:ext uri="{FF2B5EF4-FFF2-40B4-BE49-F238E27FC236}">
                <a16:creationId xmlns:a16="http://schemas.microsoft.com/office/drawing/2014/main" id="{7BFAFA00-BCBD-4DFF-867E-8D6B82D23866}"/>
              </a:ext>
            </a:extLst>
          </p:cNvPr>
          <p:cNvGrpSpPr/>
          <p:nvPr/>
        </p:nvGrpSpPr>
        <p:grpSpPr>
          <a:xfrm>
            <a:off x="6313976" y="2686484"/>
            <a:ext cx="2439770" cy="2819750"/>
            <a:chOff x="6313976" y="2726240"/>
            <a:chExt cx="2439770" cy="2819750"/>
          </a:xfrm>
        </p:grpSpPr>
        <p:grpSp>
          <p:nvGrpSpPr>
            <p:cNvPr id="16" name="Group 15">
              <a:extLst>
                <a:ext uri="{FF2B5EF4-FFF2-40B4-BE49-F238E27FC236}">
                  <a16:creationId xmlns:a16="http://schemas.microsoft.com/office/drawing/2014/main" id="{412F0957-1C84-4C2A-9839-0DCB5442BCF4}"/>
                </a:ext>
              </a:extLst>
            </p:cNvPr>
            <p:cNvGrpSpPr/>
            <p:nvPr/>
          </p:nvGrpSpPr>
          <p:grpSpPr>
            <a:xfrm>
              <a:off x="6313976" y="4711640"/>
              <a:ext cx="2439770" cy="834350"/>
              <a:chOff x="1755054" y="3896702"/>
              <a:chExt cx="2439770" cy="834350"/>
            </a:xfrm>
          </p:grpSpPr>
          <p:sp>
            <p:nvSpPr>
              <p:cNvPr id="17" name="Rectangle 17">
                <a:extLst>
                  <a:ext uri="{FF2B5EF4-FFF2-40B4-BE49-F238E27FC236}">
                    <a16:creationId xmlns:a16="http://schemas.microsoft.com/office/drawing/2014/main" id="{244B7E84-60D1-49CF-968F-4755DC9847A0}"/>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8" name="TextBox 17">
                <a:extLst>
                  <a:ext uri="{FF2B5EF4-FFF2-40B4-BE49-F238E27FC236}">
                    <a16:creationId xmlns:a16="http://schemas.microsoft.com/office/drawing/2014/main" id="{66709F0E-575D-415A-9268-A8164990AD4D}"/>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1" name="Group 30">
              <a:extLst>
                <a:ext uri="{FF2B5EF4-FFF2-40B4-BE49-F238E27FC236}">
                  <a16:creationId xmlns:a16="http://schemas.microsoft.com/office/drawing/2014/main" id="{A4D1BC3C-D89D-41B7-8A74-E5E01896A87E}"/>
                </a:ext>
              </a:extLst>
            </p:cNvPr>
            <p:cNvGrpSpPr/>
            <p:nvPr/>
          </p:nvGrpSpPr>
          <p:grpSpPr>
            <a:xfrm>
              <a:off x="6932343" y="2726240"/>
              <a:ext cx="1203036" cy="1405520"/>
              <a:chOff x="6932343" y="2726240"/>
              <a:chExt cx="1203036" cy="1405520"/>
            </a:xfrm>
          </p:grpSpPr>
          <p:sp>
            <p:nvSpPr>
              <p:cNvPr id="7" name="Freeform 5">
                <a:extLst>
                  <a:ext uri="{FF2B5EF4-FFF2-40B4-BE49-F238E27FC236}">
                    <a16:creationId xmlns:a16="http://schemas.microsoft.com/office/drawing/2014/main" id="{27EEC426-0B33-4C19-9D61-CA4E823FAD98}"/>
                  </a:ext>
                </a:extLst>
              </p:cNvPr>
              <p:cNvSpPr>
                <a:spLocks/>
              </p:cNvSpPr>
              <p:nvPr/>
            </p:nvSpPr>
            <p:spPr bwMode="auto">
              <a:xfrm>
                <a:off x="6932343" y="2726240"/>
                <a:ext cx="1203036" cy="1405520"/>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noFill/>
              <a:ln w="38100">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endParaRPr lang="en-US"/>
              </a:p>
            </p:txBody>
          </p:sp>
          <p:sp>
            <p:nvSpPr>
              <p:cNvPr id="26" name="AutoShape 49">
                <a:extLst>
                  <a:ext uri="{FF2B5EF4-FFF2-40B4-BE49-F238E27FC236}">
                    <a16:creationId xmlns:a16="http://schemas.microsoft.com/office/drawing/2014/main" id="{0EC4417F-CA24-48D2-A2DA-5B5583034EF3}"/>
                  </a:ext>
                </a:extLst>
              </p:cNvPr>
              <p:cNvSpPr>
                <a:spLocks/>
              </p:cNvSpPr>
              <p:nvPr/>
            </p:nvSpPr>
            <p:spPr bwMode="auto">
              <a:xfrm>
                <a:off x="7201928" y="3097365"/>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1">
                  <a:lumMod val="75000"/>
                  <a:lumOff val="25000"/>
                </a:schemeClr>
              </a:solidFill>
              <a:ln>
                <a:noFill/>
              </a:ln>
            </p:spPr>
            <p:txBody>
              <a:bodyPr lIns="0" tIns="0" rIns="0" bIns="0"/>
              <a:lstStyle/>
              <a:p>
                <a:endParaRPr lang="en-US" dirty="0"/>
              </a:p>
            </p:txBody>
          </p:sp>
        </p:grpSp>
      </p:gr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22659</TotalTime>
  <Words>1235</Words>
  <Application>Microsoft Office PowerPoint</Application>
  <PresentationFormat>Widescreen</PresentationFormat>
  <Paragraphs>210</Paragraphs>
  <Slides>25</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Arial</vt:lpstr>
      <vt:lpstr>Calibri</vt:lpstr>
      <vt:lpstr>FontAwesome</vt:lpstr>
      <vt:lpstr>Lato</vt:lpstr>
      <vt:lpstr>Montserrat</vt:lpstr>
      <vt:lpstr>Montserrat Light</vt:lpstr>
      <vt:lpstr>Montserrat-Regular</vt:lpstr>
      <vt:lpstr>Open Sans</vt:lpstr>
      <vt:lpstr>Open Sans Condensed Light</vt:lpstr>
      <vt:lpstr>Open Sans Extrabold</vt:lpstr>
      <vt:lpstr>Roboto</vt:lpstr>
      <vt:lpstr>Roboto Slab</vt:lpstr>
      <vt:lpstr>Office Theme</vt:lpstr>
      <vt:lpstr>PowerPoint Presentation</vt:lpstr>
      <vt:lpstr>PowerPoint Presentation</vt:lpstr>
      <vt:lpstr>PowerPoint Presentation</vt:lpstr>
      <vt:lpstr>PowerPoint Presentation</vt:lpstr>
      <vt:lpstr>About us</vt:lpstr>
      <vt:lpstr>About us</vt:lpstr>
      <vt:lpstr>Our Services</vt:lpstr>
      <vt:lpstr>PowerPoint Presentation</vt:lpstr>
      <vt:lpstr>Our Services</vt:lpstr>
      <vt:lpstr>Our Team</vt:lpstr>
      <vt:lpstr>Our Team</vt:lpstr>
      <vt:lpstr>Our Portfolio</vt:lpstr>
      <vt:lpstr>Our Portfolilo</vt:lpstr>
      <vt:lpstr>Our Portfolio</vt:lpstr>
      <vt:lpstr>Our Timeline</vt:lpstr>
      <vt:lpstr>Our Timeline</vt:lpstr>
      <vt:lpstr>Map Information</vt:lpstr>
      <vt:lpstr>Mpa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3458</cp:revision>
  <dcterms:created xsi:type="dcterms:W3CDTF">2017-07-18T09:08:44Z</dcterms:created>
  <dcterms:modified xsi:type="dcterms:W3CDTF">2018-05-04T16:22:57Z</dcterms:modified>
</cp:coreProperties>
</file>