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60" r:id="rId11"/>
    <p:sldId id="273"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4" autoAdjust="0"/>
    <p:restoredTop sz="94291" autoAdjust="0"/>
  </p:normalViewPr>
  <p:slideViewPr>
    <p:cSldViewPr snapToGrid="0">
      <p:cViewPr>
        <p:scale>
          <a:sx n="50" d="100"/>
          <a:sy n="50" d="100"/>
        </p:scale>
        <p:origin x="780" y="5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6/8/2018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6/8/2018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1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01252A-E0BE-457F-B755-EB86D96086CF}"/>
              </a:ext>
            </a:extLst>
          </p:cNvPr>
          <p:cNvSpPr>
            <a:spLocks noGrp="1"/>
          </p:cNvSpPr>
          <p:nvPr>
            <p:ph type="pic" sz="quarter" idx="238" hasCustomPrompt="1"/>
          </p:nvPr>
        </p:nvSpPr>
        <p:spPr>
          <a:xfrm>
            <a:off x="675862" y="2108433"/>
            <a:ext cx="10840277" cy="3803402"/>
          </a:xfrm>
          <a:custGeom>
            <a:avLst/>
            <a:gdLst>
              <a:gd name="connsiteX0" fmla="*/ 0 w 10840277"/>
              <a:gd name="connsiteY0" fmla="*/ 0 h 3803402"/>
              <a:gd name="connsiteX1" fmla="*/ 10840277 w 10840277"/>
              <a:gd name="connsiteY1" fmla="*/ 0 h 3803402"/>
              <a:gd name="connsiteX2" fmla="*/ 10840277 w 10840277"/>
              <a:gd name="connsiteY2" fmla="*/ 3803402 h 3803402"/>
              <a:gd name="connsiteX3" fmla="*/ 0 w 10840277"/>
              <a:gd name="connsiteY3" fmla="*/ 3803402 h 3803402"/>
            </a:gdLst>
            <a:ahLst/>
            <a:cxnLst>
              <a:cxn ang="0">
                <a:pos x="connsiteX0" y="connsiteY0"/>
              </a:cxn>
              <a:cxn ang="0">
                <a:pos x="connsiteX1" y="connsiteY1"/>
              </a:cxn>
              <a:cxn ang="0">
                <a:pos x="connsiteX2" y="connsiteY2"/>
              </a:cxn>
              <a:cxn ang="0">
                <a:pos x="connsiteX3" y="connsiteY3"/>
              </a:cxn>
            </a:cxnLst>
            <a:rect l="l" t="t" r="r" b="b"/>
            <a:pathLst>
              <a:path w="10840277" h="3803402">
                <a:moveTo>
                  <a:pt x="0" y="0"/>
                </a:moveTo>
                <a:lnTo>
                  <a:pt x="10840277" y="0"/>
                </a:lnTo>
                <a:lnTo>
                  <a:pt x="10840277" y="3803402"/>
                </a:lnTo>
                <a:lnTo>
                  <a:pt x="0" y="38034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047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2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BBFCC86-5FB4-46F8-85B1-7BFD56737A1E}"/>
              </a:ext>
            </a:extLst>
          </p:cNvPr>
          <p:cNvSpPr>
            <a:spLocks noGrp="1"/>
          </p:cNvSpPr>
          <p:nvPr>
            <p:ph type="pic" sz="quarter" idx="240" hasCustomPrompt="1"/>
          </p:nvPr>
        </p:nvSpPr>
        <p:spPr>
          <a:xfrm>
            <a:off x="0" y="4623993"/>
            <a:ext cx="2351314" cy="2234006"/>
          </a:xfrm>
          <a:custGeom>
            <a:avLst/>
            <a:gdLst>
              <a:gd name="connsiteX0" fmla="*/ 0 w 2351314"/>
              <a:gd name="connsiteY0" fmla="*/ 0 h 2234006"/>
              <a:gd name="connsiteX1" fmla="*/ 2351314 w 2351314"/>
              <a:gd name="connsiteY1" fmla="*/ 0 h 2234006"/>
              <a:gd name="connsiteX2" fmla="*/ 2351314 w 2351314"/>
              <a:gd name="connsiteY2" fmla="*/ 2234006 h 2234006"/>
              <a:gd name="connsiteX3" fmla="*/ 0 w 2351314"/>
              <a:gd name="connsiteY3" fmla="*/ 2234006 h 2234006"/>
            </a:gdLst>
            <a:ahLst/>
            <a:cxnLst>
              <a:cxn ang="0">
                <a:pos x="connsiteX0" y="connsiteY0"/>
              </a:cxn>
              <a:cxn ang="0">
                <a:pos x="connsiteX1" y="connsiteY1"/>
              </a:cxn>
              <a:cxn ang="0">
                <a:pos x="connsiteX2" y="connsiteY2"/>
              </a:cxn>
              <a:cxn ang="0">
                <a:pos x="connsiteX3" y="connsiteY3"/>
              </a:cxn>
            </a:cxnLst>
            <a:rect l="l" t="t" r="r" b="b"/>
            <a:pathLst>
              <a:path w="2351314" h="2234006">
                <a:moveTo>
                  <a:pt x="0" y="0"/>
                </a:moveTo>
                <a:lnTo>
                  <a:pt x="2351314" y="0"/>
                </a:lnTo>
                <a:lnTo>
                  <a:pt x="2351314" y="2234006"/>
                </a:lnTo>
                <a:lnTo>
                  <a:pt x="0" y="223400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2EBCA93-5918-46F3-9753-4BC1E145BF08}"/>
              </a:ext>
            </a:extLst>
          </p:cNvPr>
          <p:cNvSpPr>
            <a:spLocks noGrp="1"/>
          </p:cNvSpPr>
          <p:nvPr>
            <p:ph type="pic" sz="quarter" idx="239" hasCustomPrompt="1"/>
          </p:nvPr>
        </p:nvSpPr>
        <p:spPr>
          <a:xfrm>
            <a:off x="0" y="2722622"/>
            <a:ext cx="5428342" cy="1820350"/>
          </a:xfrm>
          <a:custGeom>
            <a:avLst/>
            <a:gdLst>
              <a:gd name="connsiteX0" fmla="*/ 0 w 5428342"/>
              <a:gd name="connsiteY0" fmla="*/ 0 h 1820350"/>
              <a:gd name="connsiteX1" fmla="*/ 5428342 w 5428342"/>
              <a:gd name="connsiteY1" fmla="*/ 0 h 1820350"/>
              <a:gd name="connsiteX2" fmla="*/ 5428342 w 5428342"/>
              <a:gd name="connsiteY2" fmla="*/ 1820350 h 1820350"/>
              <a:gd name="connsiteX3" fmla="*/ 0 w 5428342"/>
              <a:gd name="connsiteY3" fmla="*/ 1820350 h 1820350"/>
            </a:gdLst>
            <a:ahLst/>
            <a:cxnLst>
              <a:cxn ang="0">
                <a:pos x="connsiteX0" y="connsiteY0"/>
              </a:cxn>
              <a:cxn ang="0">
                <a:pos x="connsiteX1" y="connsiteY1"/>
              </a:cxn>
              <a:cxn ang="0">
                <a:pos x="connsiteX2" y="connsiteY2"/>
              </a:cxn>
              <a:cxn ang="0">
                <a:pos x="connsiteX3" y="connsiteY3"/>
              </a:cxn>
            </a:cxnLst>
            <a:rect l="l" t="t" r="r" b="b"/>
            <a:pathLst>
              <a:path w="5428342" h="1820350">
                <a:moveTo>
                  <a:pt x="0" y="0"/>
                </a:moveTo>
                <a:lnTo>
                  <a:pt x="5428342" y="0"/>
                </a:lnTo>
                <a:lnTo>
                  <a:pt x="5428342" y="1820350"/>
                </a:lnTo>
                <a:lnTo>
                  <a:pt x="0" y="182035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31AD50C8-81C0-41BB-9C94-87435E0CB2BF}"/>
              </a:ext>
            </a:extLst>
          </p:cNvPr>
          <p:cNvSpPr>
            <a:spLocks noGrp="1"/>
          </p:cNvSpPr>
          <p:nvPr>
            <p:ph type="pic" sz="quarter" idx="238" hasCustomPrompt="1"/>
          </p:nvPr>
        </p:nvSpPr>
        <p:spPr>
          <a:xfrm>
            <a:off x="0" y="1"/>
            <a:ext cx="5428342" cy="2641600"/>
          </a:xfrm>
          <a:custGeom>
            <a:avLst/>
            <a:gdLst>
              <a:gd name="connsiteX0" fmla="*/ 0 w 5428342"/>
              <a:gd name="connsiteY0" fmla="*/ 0 h 2641600"/>
              <a:gd name="connsiteX1" fmla="*/ 5428342 w 5428342"/>
              <a:gd name="connsiteY1" fmla="*/ 0 h 2641600"/>
              <a:gd name="connsiteX2" fmla="*/ 5428342 w 5428342"/>
              <a:gd name="connsiteY2" fmla="*/ 2641600 h 2641600"/>
              <a:gd name="connsiteX3" fmla="*/ 0 w 5428342"/>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5428342" h="2641600">
                <a:moveTo>
                  <a:pt x="0" y="0"/>
                </a:moveTo>
                <a:lnTo>
                  <a:pt x="5428342" y="0"/>
                </a:lnTo>
                <a:lnTo>
                  <a:pt x="5428342" y="2641600"/>
                </a:lnTo>
                <a:lnTo>
                  <a:pt x="0" y="26416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5743F28-5C8B-4D29-9908-DFFE988A61C9}"/>
              </a:ext>
            </a:extLst>
          </p:cNvPr>
          <p:cNvSpPr>
            <a:spLocks noGrp="1"/>
          </p:cNvSpPr>
          <p:nvPr>
            <p:ph type="pic" sz="quarter" idx="241" hasCustomPrompt="1"/>
          </p:nvPr>
        </p:nvSpPr>
        <p:spPr>
          <a:xfrm>
            <a:off x="2452914" y="4623994"/>
            <a:ext cx="2975428" cy="2234006"/>
          </a:xfrm>
          <a:custGeom>
            <a:avLst/>
            <a:gdLst>
              <a:gd name="connsiteX0" fmla="*/ 0 w 2975428"/>
              <a:gd name="connsiteY0" fmla="*/ 0 h 2234006"/>
              <a:gd name="connsiteX1" fmla="*/ 2975428 w 2975428"/>
              <a:gd name="connsiteY1" fmla="*/ 0 h 2234006"/>
              <a:gd name="connsiteX2" fmla="*/ 2975428 w 2975428"/>
              <a:gd name="connsiteY2" fmla="*/ 2234006 h 2234006"/>
              <a:gd name="connsiteX3" fmla="*/ 0 w 2975428"/>
              <a:gd name="connsiteY3" fmla="*/ 2234006 h 2234006"/>
            </a:gdLst>
            <a:ahLst/>
            <a:cxnLst>
              <a:cxn ang="0">
                <a:pos x="connsiteX0" y="connsiteY0"/>
              </a:cxn>
              <a:cxn ang="0">
                <a:pos x="connsiteX1" y="connsiteY1"/>
              </a:cxn>
              <a:cxn ang="0">
                <a:pos x="connsiteX2" y="connsiteY2"/>
              </a:cxn>
              <a:cxn ang="0">
                <a:pos x="connsiteX3" y="connsiteY3"/>
              </a:cxn>
            </a:cxnLst>
            <a:rect l="l" t="t" r="r" b="b"/>
            <a:pathLst>
              <a:path w="2975428" h="2234006">
                <a:moveTo>
                  <a:pt x="0" y="0"/>
                </a:moveTo>
                <a:lnTo>
                  <a:pt x="2975428" y="0"/>
                </a:lnTo>
                <a:lnTo>
                  <a:pt x="2975428" y="2234006"/>
                </a:lnTo>
                <a:lnTo>
                  <a:pt x="0" y="223400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86684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178E7BF-80A3-441B-B239-A4D2CCD90712}"/>
              </a:ext>
            </a:extLst>
          </p:cNvPr>
          <p:cNvSpPr>
            <a:spLocks noGrp="1"/>
          </p:cNvSpPr>
          <p:nvPr>
            <p:ph type="pic" sz="quarter" idx="240" hasCustomPrompt="1"/>
          </p:nvPr>
        </p:nvSpPr>
        <p:spPr>
          <a:xfrm>
            <a:off x="6144094" y="4187121"/>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10CF165-56E1-42FF-853A-ED16CD8600BB}"/>
              </a:ext>
            </a:extLst>
          </p:cNvPr>
          <p:cNvSpPr>
            <a:spLocks noGrp="1"/>
          </p:cNvSpPr>
          <p:nvPr>
            <p:ph type="pic" sz="quarter" idx="239" hasCustomPrompt="1"/>
          </p:nvPr>
        </p:nvSpPr>
        <p:spPr>
          <a:xfrm>
            <a:off x="3505383" y="2024721"/>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5AE9F150-3F1F-43FC-84C1-81D4E360138F}"/>
              </a:ext>
            </a:extLst>
          </p:cNvPr>
          <p:cNvSpPr>
            <a:spLocks noGrp="1"/>
          </p:cNvSpPr>
          <p:nvPr>
            <p:ph type="pic" sz="quarter" idx="238" hasCustomPrompt="1"/>
          </p:nvPr>
        </p:nvSpPr>
        <p:spPr>
          <a:xfrm>
            <a:off x="866672" y="4187122"/>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50BAD51-93C7-4BB9-8C22-48573C4561E5}"/>
              </a:ext>
            </a:extLst>
          </p:cNvPr>
          <p:cNvSpPr>
            <a:spLocks noGrp="1"/>
          </p:cNvSpPr>
          <p:nvPr>
            <p:ph type="pic" sz="quarter" idx="241" hasCustomPrompt="1"/>
          </p:nvPr>
        </p:nvSpPr>
        <p:spPr>
          <a:xfrm>
            <a:off x="8782804" y="2024720"/>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88183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22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281AC6C-44EB-4116-A513-556D25E92D77}"/>
              </a:ext>
            </a:extLst>
          </p:cNvPr>
          <p:cNvSpPr>
            <a:spLocks noGrp="1"/>
          </p:cNvSpPr>
          <p:nvPr>
            <p:ph type="pic" sz="quarter" idx="240" hasCustomPrompt="1"/>
          </p:nvPr>
        </p:nvSpPr>
        <p:spPr>
          <a:xfrm>
            <a:off x="5165667"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0E18ADC-0F83-4757-A3CB-A1F2BEBC431A}"/>
              </a:ext>
            </a:extLst>
          </p:cNvPr>
          <p:cNvSpPr>
            <a:spLocks noGrp="1"/>
          </p:cNvSpPr>
          <p:nvPr>
            <p:ph type="pic" sz="quarter" idx="239" hasCustomPrompt="1"/>
          </p:nvPr>
        </p:nvSpPr>
        <p:spPr>
          <a:xfrm>
            <a:off x="1326638"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D734DE1-B53F-44E1-80A0-6E46ACC3E5E0}"/>
              </a:ext>
            </a:extLst>
          </p:cNvPr>
          <p:cNvSpPr>
            <a:spLocks noGrp="1"/>
          </p:cNvSpPr>
          <p:nvPr>
            <p:ph type="pic" sz="quarter" idx="241" hasCustomPrompt="1"/>
          </p:nvPr>
        </p:nvSpPr>
        <p:spPr>
          <a:xfrm>
            <a:off x="9004695"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78539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2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761C0BC-BA4E-4832-90DF-31ADEB8E4E3D}"/>
              </a:ext>
            </a:extLst>
          </p:cNvPr>
          <p:cNvSpPr>
            <a:spLocks noGrp="1"/>
          </p:cNvSpPr>
          <p:nvPr>
            <p:ph type="pic" sz="quarter" idx="240" hasCustomPrompt="1"/>
          </p:nvPr>
        </p:nvSpPr>
        <p:spPr>
          <a:xfrm>
            <a:off x="591458" y="3516086"/>
            <a:ext cx="2717799" cy="2732087"/>
          </a:xfrm>
          <a:custGeom>
            <a:avLst/>
            <a:gdLst>
              <a:gd name="connsiteX0" fmla="*/ 0 w 2717799"/>
              <a:gd name="connsiteY0" fmla="*/ 0 h 2732087"/>
              <a:gd name="connsiteX1" fmla="*/ 2717799 w 2717799"/>
              <a:gd name="connsiteY1" fmla="*/ 0 h 2732087"/>
              <a:gd name="connsiteX2" fmla="*/ 2717799 w 2717799"/>
              <a:gd name="connsiteY2" fmla="*/ 2732087 h 2732087"/>
              <a:gd name="connsiteX3" fmla="*/ 0 w 2717799"/>
              <a:gd name="connsiteY3" fmla="*/ 2732087 h 2732087"/>
            </a:gdLst>
            <a:ahLst/>
            <a:cxnLst>
              <a:cxn ang="0">
                <a:pos x="connsiteX0" y="connsiteY0"/>
              </a:cxn>
              <a:cxn ang="0">
                <a:pos x="connsiteX1" y="connsiteY1"/>
              </a:cxn>
              <a:cxn ang="0">
                <a:pos x="connsiteX2" y="connsiteY2"/>
              </a:cxn>
              <a:cxn ang="0">
                <a:pos x="connsiteX3" y="connsiteY3"/>
              </a:cxn>
            </a:cxnLst>
            <a:rect l="l" t="t" r="r" b="b"/>
            <a:pathLst>
              <a:path w="2717799" h="2732087">
                <a:moveTo>
                  <a:pt x="0" y="0"/>
                </a:moveTo>
                <a:lnTo>
                  <a:pt x="2717799" y="0"/>
                </a:lnTo>
                <a:lnTo>
                  <a:pt x="2717799" y="2732087"/>
                </a:lnTo>
                <a:lnTo>
                  <a:pt x="0" y="2732087"/>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69DF34AC-2674-4E38-8DA1-CBEAB7D3194E}"/>
              </a:ext>
            </a:extLst>
          </p:cNvPr>
          <p:cNvSpPr>
            <a:spLocks noGrp="1"/>
          </p:cNvSpPr>
          <p:nvPr>
            <p:ph type="pic" sz="quarter" idx="239" hasCustomPrompt="1"/>
          </p:nvPr>
        </p:nvSpPr>
        <p:spPr>
          <a:xfrm>
            <a:off x="591459" y="1685699"/>
            <a:ext cx="11009085" cy="1830387"/>
          </a:xfrm>
          <a:custGeom>
            <a:avLst/>
            <a:gdLst>
              <a:gd name="connsiteX0" fmla="*/ 0 w 11009085"/>
              <a:gd name="connsiteY0" fmla="*/ 0 h 1830387"/>
              <a:gd name="connsiteX1" fmla="*/ 11009085 w 11009085"/>
              <a:gd name="connsiteY1" fmla="*/ 0 h 1830387"/>
              <a:gd name="connsiteX2" fmla="*/ 11009085 w 11009085"/>
              <a:gd name="connsiteY2" fmla="*/ 1830387 h 1830387"/>
              <a:gd name="connsiteX3" fmla="*/ 0 w 11009085"/>
              <a:gd name="connsiteY3" fmla="*/ 1830387 h 1830387"/>
            </a:gdLst>
            <a:ahLst/>
            <a:cxnLst>
              <a:cxn ang="0">
                <a:pos x="connsiteX0" y="connsiteY0"/>
              </a:cxn>
              <a:cxn ang="0">
                <a:pos x="connsiteX1" y="connsiteY1"/>
              </a:cxn>
              <a:cxn ang="0">
                <a:pos x="connsiteX2" y="connsiteY2"/>
              </a:cxn>
              <a:cxn ang="0">
                <a:pos x="connsiteX3" y="connsiteY3"/>
              </a:cxn>
            </a:cxnLst>
            <a:rect l="l" t="t" r="r" b="b"/>
            <a:pathLst>
              <a:path w="11009085" h="1830387">
                <a:moveTo>
                  <a:pt x="0" y="0"/>
                </a:moveTo>
                <a:lnTo>
                  <a:pt x="11009085" y="0"/>
                </a:lnTo>
                <a:lnTo>
                  <a:pt x="11009085" y="1830387"/>
                </a:lnTo>
                <a:lnTo>
                  <a:pt x="0" y="18303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36136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2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B37EF04-3233-41F2-9173-00C6D879B528}"/>
              </a:ext>
            </a:extLst>
          </p:cNvPr>
          <p:cNvSpPr>
            <a:spLocks noGrp="1"/>
          </p:cNvSpPr>
          <p:nvPr>
            <p:ph type="pic" sz="quarter" idx="240" hasCustomPrompt="1"/>
          </p:nvPr>
        </p:nvSpPr>
        <p:spPr>
          <a:xfrm>
            <a:off x="760185" y="3869583"/>
            <a:ext cx="8084458" cy="2365828"/>
          </a:xfrm>
          <a:custGeom>
            <a:avLst/>
            <a:gdLst>
              <a:gd name="connsiteX0" fmla="*/ 0 w 8084458"/>
              <a:gd name="connsiteY0" fmla="*/ 0 h 2365828"/>
              <a:gd name="connsiteX1" fmla="*/ 8084458 w 8084458"/>
              <a:gd name="connsiteY1" fmla="*/ 0 h 2365828"/>
              <a:gd name="connsiteX2" fmla="*/ 8084458 w 8084458"/>
              <a:gd name="connsiteY2" fmla="*/ 2365828 h 2365828"/>
              <a:gd name="connsiteX3" fmla="*/ 0 w 8084458"/>
              <a:gd name="connsiteY3" fmla="*/ 2365828 h 2365828"/>
            </a:gdLst>
            <a:ahLst/>
            <a:cxnLst>
              <a:cxn ang="0">
                <a:pos x="connsiteX0" y="connsiteY0"/>
              </a:cxn>
              <a:cxn ang="0">
                <a:pos x="connsiteX1" y="connsiteY1"/>
              </a:cxn>
              <a:cxn ang="0">
                <a:pos x="connsiteX2" y="connsiteY2"/>
              </a:cxn>
              <a:cxn ang="0">
                <a:pos x="connsiteX3" y="connsiteY3"/>
              </a:cxn>
            </a:cxnLst>
            <a:rect l="l" t="t" r="r" b="b"/>
            <a:pathLst>
              <a:path w="8084458" h="2365828">
                <a:moveTo>
                  <a:pt x="0" y="0"/>
                </a:moveTo>
                <a:lnTo>
                  <a:pt x="8084458" y="0"/>
                </a:lnTo>
                <a:lnTo>
                  <a:pt x="8084458" y="2365828"/>
                </a:lnTo>
                <a:lnTo>
                  <a:pt x="0" y="236582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2AA8297-E22F-4853-9C17-93DD3B09169F}"/>
              </a:ext>
            </a:extLst>
          </p:cNvPr>
          <p:cNvSpPr>
            <a:spLocks noGrp="1"/>
          </p:cNvSpPr>
          <p:nvPr>
            <p:ph type="pic" sz="quarter" idx="239" hasCustomPrompt="1"/>
          </p:nvPr>
        </p:nvSpPr>
        <p:spPr>
          <a:xfrm>
            <a:off x="760185" y="1673164"/>
            <a:ext cx="2910114" cy="2123845"/>
          </a:xfrm>
          <a:custGeom>
            <a:avLst/>
            <a:gdLst>
              <a:gd name="connsiteX0" fmla="*/ 0 w 2910114"/>
              <a:gd name="connsiteY0" fmla="*/ 0 h 2123845"/>
              <a:gd name="connsiteX1" fmla="*/ 2910114 w 2910114"/>
              <a:gd name="connsiteY1" fmla="*/ 0 h 2123845"/>
              <a:gd name="connsiteX2" fmla="*/ 2910114 w 2910114"/>
              <a:gd name="connsiteY2" fmla="*/ 2123845 h 2123845"/>
              <a:gd name="connsiteX3" fmla="*/ 0 w 2910114"/>
              <a:gd name="connsiteY3" fmla="*/ 2123845 h 2123845"/>
            </a:gdLst>
            <a:ahLst/>
            <a:cxnLst>
              <a:cxn ang="0">
                <a:pos x="connsiteX0" y="connsiteY0"/>
              </a:cxn>
              <a:cxn ang="0">
                <a:pos x="connsiteX1" y="connsiteY1"/>
              </a:cxn>
              <a:cxn ang="0">
                <a:pos x="connsiteX2" y="connsiteY2"/>
              </a:cxn>
              <a:cxn ang="0">
                <a:pos x="connsiteX3" y="connsiteY3"/>
              </a:cxn>
            </a:cxnLst>
            <a:rect l="l" t="t" r="r" b="b"/>
            <a:pathLst>
              <a:path w="2910114" h="2123845">
                <a:moveTo>
                  <a:pt x="0" y="0"/>
                </a:moveTo>
                <a:lnTo>
                  <a:pt x="2910114" y="0"/>
                </a:lnTo>
                <a:lnTo>
                  <a:pt x="2910114" y="2123845"/>
                </a:lnTo>
                <a:lnTo>
                  <a:pt x="0" y="212384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A814CB7-879D-420C-AE03-4BCD74201B7D}"/>
              </a:ext>
            </a:extLst>
          </p:cNvPr>
          <p:cNvSpPr>
            <a:spLocks noGrp="1"/>
          </p:cNvSpPr>
          <p:nvPr>
            <p:ph type="pic" sz="quarter" idx="241" hasCustomPrompt="1"/>
          </p:nvPr>
        </p:nvSpPr>
        <p:spPr>
          <a:xfrm>
            <a:off x="3761013" y="1673164"/>
            <a:ext cx="2496458" cy="2123845"/>
          </a:xfrm>
          <a:custGeom>
            <a:avLst/>
            <a:gdLst>
              <a:gd name="connsiteX0" fmla="*/ 0 w 2496458"/>
              <a:gd name="connsiteY0" fmla="*/ 0 h 2123845"/>
              <a:gd name="connsiteX1" fmla="*/ 2496458 w 2496458"/>
              <a:gd name="connsiteY1" fmla="*/ 0 h 2123845"/>
              <a:gd name="connsiteX2" fmla="*/ 2496458 w 2496458"/>
              <a:gd name="connsiteY2" fmla="*/ 2123845 h 2123845"/>
              <a:gd name="connsiteX3" fmla="*/ 0 w 2496458"/>
              <a:gd name="connsiteY3" fmla="*/ 2123845 h 2123845"/>
            </a:gdLst>
            <a:ahLst/>
            <a:cxnLst>
              <a:cxn ang="0">
                <a:pos x="connsiteX0" y="connsiteY0"/>
              </a:cxn>
              <a:cxn ang="0">
                <a:pos x="connsiteX1" y="connsiteY1"/>
              </a:cxn>
              <a:cxn ang="0">
                <a:pos x="connsiteX2" y="connsiteY2"/>
              </a:cxn>
              <a:cxn ang="0">
                <a:pos x="connsiteX3" y="connsiteY3"/>
              </a:cxn>
            </a:cxnLst>
            <a:rect l="l" t="t" r="r" b="b"/>
            <a:pathLst>
              <a:path w="2496458" h="2123845">
                <a:moveTo>
                  <a:pt x="0" y="0"/>
                </a:moveTo>
                <a:lnTo>
                  <a:pt x="2496458" y="0"/>
                </a:lnTo>
                <a:lnTo>
                  <a:pt x="2496458" y="2123845"/>
                </a:lnTo>
                <a:lnTo>
                  <a:pt x="0" y="21238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96751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25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53E3A81-0EC3-4CE9-B90A-00460E0A55A7}"/>
              </a:ext>
            </a:extLst>
          </p:cNvPr>
          <p:cNvSpPr>
            <a:spLocks noGrp="1"/>
          </p:cNvSpPr>
          <p:nvPr>
            <p:ph type="pic" sz="quarter" idx="242" hasCustomPrompt="1"/>
          </p:nvPr>
        </p:nvSpPr>
        <p:spPr>
          <a:xfrm>
            <a:off x="5730643"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0C5A9F8-AACE-440E-B6A2-FCC266DC6456}"/>
              </a:ext>
            </a:extLst>
          </p:cNvPr>
          <p:cNvSpPr>
            <a:spLocks noGrp="1"/>
          </p:cNvSpPr>
          <p:nvPr>
            <p:ph type="pic" sz="quarter" idx="240" hasCustomPrompt="1"/>
          </p:nvPr>
        </p:nvSpPr>
        <p:spPr>
          <a:xfrm>
            <a:off x="7634171"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145EBE9-A44D-4E78-B9DF-1BAAD3B662D4}"/>
              </a:ext>
            </a:extLst>
          </p:cNvPr>
          <p:cNvSpPr>
            <a:spLocks noGrp="1"/>
          </p:cNvSpPr>
          <p:nvPr>
            <p:ph type="pic" sz="quarter" idx="239" hasCustomPrompt="1"/>
          </p:nvPr>
        </p:nvSpPr>
        <p:spPr>
          <a:xfrm>
            <a:off x="1923587"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3DC83DC-53CC-4110-861A-140B4769E641}"/>
              </a:ext>
            </a:extLst>
          </p:cNvPr>
          <p:cNvSpPr>
            <a:spLocks noGrp="1"/>
          </p:cNvSpPr>
          <p:nvPr>
            <p:ph type="pic" sz="quarter" idx="241" hasCustomPrompt="1"/>
          </p:nvPr>
        </p:nvSpPr>
        <p:spPr>
          <a:xfrm>
            <a:off x="3827115"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11120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2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1A891FF-93FE-461F-AEA2-95EEFDE6E2CF}"/>
              </a:ext>
            </a:extLst>
          </p:cNvPr>
          <p:cNvSpPr>
            <a:spLocks noGrp="1"/>
          </p:cNvSpPr>
          <p:nvPr>
            <p:ph type="pic" sz="quarter" idx="240" hasCustomPrompt="1"/>
          </p:nvPr>
        </p:nvSpPr>
        <p:spPr>
          <a:xfrm>
            <a:off x="6284845"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9558C37-A06C-4715-928E-13C49F03F053}"/>
              </a:ext>
            </a:extLst>
          </p:cNvPr>
          <p:cNvSpPr>
            <a:spLocks noGrp="1"/>
          </p:cNvSpPr>
          <p:nvPr>
            <p:ph type="pic" sz="quarter" idx="239" hasCustomPrompt="1"/>
          </p:nvPr>
        </p:nvSpPr>
        <p:spPr>
          <a:xfrm>
            <a:off x="924341"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7133857A-AC05-45F6-AD43-5E524DD093CD}"/>
              </a:ext>
            </a:extLst>
          </p:cNvPr>
          <p:cNvSpPr>
            <a:spLocks noGrp="1"/>
          </p:cNvSpPr>
          <p:nvPr>
            <p:ph type="pic" sz="quarter" idx="241" hasCustomPrompt="1"/>
          </p:nvPr>
        </p:nvSpPr>
        <p:spPr>
          <a:xfrm>
            <a:off x="3604593"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B7E8D69-B79E-4E7B-8D8E-BD534FD1BAE9}"/>
              </a:ext>
            </a:extLst>
          </p:cNvPr>
          <p:cNvSpPr>
            <a:spLocks noGrp="1"/>
          </p:cNvSpPr>
          <p:nvPr>
            <p:ph type="pic" sz="quarter" idx="242" hasCustomPrompt="1"/>
          </p:nvPr>
        </p:nvSpPr>
        <p:spPr>
          <a:xfrm>
            <a:off x="8965096"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6889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27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9CACDB7-6AB3-4E15-B1F3-7896C6610E56}"/>
              </a:ext>
            </a:extLst>
          </p:cNvPr>
          <p:cNvSpPr>
            <a:spLocks noGrp="1"/>
          </p:cNvSpPr>
          <p:nvPr>
            <p:ph type="pic" sz="quarter" idx="245" hasCustomPrompt="1"/>
          </p:nvPr>
        </p:nvSpPr>
        <p:spPr>
          <a:xfrm>
            <a:off x="-2" y="4523313"/>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AA5699E1-EDA9-4310-98A3-DDD6D8E8A99E}"/>
              </a:ext>
            </a:extLst>
          </p:cNvPr>
          <p:cNvSpPr>
            <a:spLocks noGrp="1"/>
          </p:cNvSpPr>
          <p:nvPr>
            <p:ph type="pic" sz="quarter" idx="244" hasCustomPrompt="1"/>
          </p:nvPr>
        </p:nvSpPr>
        <p:spPr>
          <a:xfrm>
            <a:off x="2380344" y="4523313"/>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B6CE5E42-75BC-4993-9F90-4E4B25F7DA1E}"/>
              </a:ext>
            </a:extLst>
          </p:cNvPr>
          <p:cNvSpPr>
            <a:spLocks noGrp="1"/>
          </p:cNvSpPr>
          <p:nvPr>
            <p:ph type="pic" sz="quarter" idx="242" hasCustomPrompt="1"/>
          </p:nvPr>
        </p:nvSpPr>
        <p:spPr>
          <a:xfrm>
            <a:off x="-2" y="2520341"/>
            <a:ext cx="7053948" cy="1909634"/>
          </a:xfrm>
          <a:custGeom>
            <a:avLst/>
            <a:gdLst>
              <a:gd name="connsiteX0" fmla="*/ 0 w 7053948"/>
              <a:gd name="connsiteY0" fmla="*/ 0 h 1909634"/>
              <a:gd name="connsiteX1" fmla="*/ 7053948 w 7053948"/>
              <a:gd name="connsiteY1" fmla="*/ 0 h 1909634"/>
              <a:gd name="connsiteX2" fmla="*/ 7053948 w 7053948"/>
              <a:gd name="connsiteY2" fmla="*/ 1909634 h 1909634"/>
              <a:gd name="connsiteX3" fmla="*/ 0 w 7053948"/>
              <a:gd name="connsiteY3" fmla="*/ 1909634 h 1909634"/>
            </a:gdLst>
            <a:ahLst/>
            <a:cxnLst>
              <a:cxn ang="0">
                <a:pos x="connsiteX0" y="connsiteY0"/>
              </a:cxn>
              <a:cxn ang="0">
                <a:pos x="connsiteX1" y="connsiteY1"/>
              </a:cxn>
              <a:cxn ang="0">
                <a:pos x="connsiteX2" y="connsiteY2"/>
              </a:cxn>
              <a:cxn ang="0">
                <a:pos x="connsiteX3" y="connsiteY3"/>
              </a:cxn>
            </a:cxnLst>
            <a:rect l="l" t="t" r="r" b="b"/>
            <a:pathLst>
              <a:path w="7053948" h="1909634">
                <a:moveTo>
                  <a:pt x="0" y="0"/>
                </a:moveTo>
                <a:lnTo>
                  <a:pt x="7053948" y="0"/>
                </a:lnTo>
                <a:lnTo>
                  <a:pt x="7053948" y="1909634"/>
                </a:lnTo>
                <a:lnTo>
                  <a:pt x="0" y="190963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24ECEBF-D098-4A58-89D0-F3C7D0ACDAFA}"/>
              </a:ext>
            </a:extLst>
          </p:cNvPr>
          <p:cNvSpPr>
            <a:spLocks noGrp="1"/>
          </p:cNvSpPr>
          <p:nvPr>
            <p:ph type="pic" sz="quarter" idx="240" hasCustomPrompt="1"/>
          </p:nvPr>
        </p:nvSpPr>
        <p:spPr>
          <a:xfrm>
            <a:off x="4760690" y="0"/>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24301AC-F0FE-4CED-BEDE-7AA47188DA19}"/>
              </a:ext>
            </a:extLst>
          </p:cNvPr>
          <p:cNvSpPr>
            <a:spLocks noGrp="1"/>
          </p:cNvSpPr>
          <p:nvPr>
            <p:ph type="pic" sz="quarter" idx="241" hasCustomPrompt="1"/>
          </p:nvPr>
        </p:nvSpPr>
        <p:spPr>
          <a:xfrm>
            <a:off x="2380344" y="1"/>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E6BF7BA-23DB-4820-B69F-76E7D9746944}"/>
              </a:ext>
            </a:extLst>
          </p:cNvPr>
          <p:cNvSpPr>
            <a:spLocks noGrp="1"/>
          </p:cNvSpPr>
          <p:nvPr>
            <p:ph type="pic" sz="quarter" idx="239" hasCustomPrompt="1"/>
          </p:nvPr>
        </p:nvSpPr>
        <p:spPr>
          <a:xfrm>
            <a:off x="0" y="1"/>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64C89E19-1F3A-4F47-B03A-17D1B0385DEA}"/>
              </a:ext>
            </a:extLst>
          </p:cNvPr>
          <p:cNvSpPr>
            <a:spLocks noGrp="1"/>
          </p:cNvSpPr>
          <p:nvPr>
            <p:ph type="pic" sz="quarter" idx="243" hasCustomPrompt="1"/>
          </p:nvPr>
        </p:nvSpPr>
        <p:spPr>
          <a:xfrm>
            <a:off x="4760689" y="4523311"/>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3277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28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78CFA51-A776-40F0-85C9-4EB575565D66}"/>
              </a:ext>
            </a:extLst>
          </p:cNvPr>
          <p:cNvSpPr>
            <a:spLocks noGrp="1"/>
          </p:cNvSpPr>
          <p:nvPr>
            <p:ph type="pic" sz="quarter" idx="245" hasCustomPrompt="1"/>
          </p:nvPr>
        </p:nvSpPr>
        <p:spPr>
          <a:xfrm>
            <a:off x="7228112"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96BFF16-4628-4B4A-A48A-BBE95FF129A4}"/>
              </a:ext>
            </a:extLst>
          </p:cNvPr>
          <p:cNvSpPr>
            <a:spLocks noGrp="1"/>
          </p:cNvSpPr>
          <p:nvPr>
            <p:ph type="pic" sz="quarter" idx="244" hasCustomPrompt="1"/>
          </p:nvPr>
        </p:nvSpPr>
        <p:spPr>
          <a:xfrm>
            <a:off x="2728684"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7A2C2B29-A976-4C18-B9B6-464CB8E42D0C}"/>
              </a:ext>
            </a:extLst>
          </p:cNvPr>
          <p:cNvSpPr>
            <a:spLocks noGrp="1"/>
          </p:cNvSpPr>
          <p:nvPr>
            <p:ph type="pic" sz="quarter" idx="242" hasCustomPrompt="1"/>
          </p:nvPr>
        </p:nvSpPr>
        <p:spPr>
          <a:xfrm>
            <a:off x="478970"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4F462262-EFC3-46B0-9880-162FF5E463E7}"/>
              </a:ext>
            </a:extLst>
          </p:cNvPr>
          <p:cNvSpPr>
            <a:spLocks noGrp="1"/>
          </p:cNvSpPr>
          <p:nvPr>
            <p:ph type="pic" sz="quarter" idx="239" hasCustomPrompt="1"/>
          </p:nvPr>
        </p:nvSpPr>
        <p:spPr>
          <a:xfrm>
            <a:off x="9463313"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F72794DA-0B0C-41E9-852D-8B992237C32D}"/>
              </a:ext>
            </a:extLst>
          </p:cNvPr>
          <p:cNvSpPr>
            <a:spLocks noGrp="1"/>
          </p:cNvSpPr>
          <p:nvPr>
            <p:ph type="pic" sz="quarter" idx="243" hasCustomPrompt="1"/>
          </p:nvPr>
        </p:nvSpPr>
        <p:spPr>
          <a:xfrm>
            <a:off x="4978398" y="1814513"/>
            <a:ext cx="2249714" cy="3780063"/>
          </a:xfrm>
          <a:custGeom>
            <a:avLst/>
            <a:gdLst>
              <a:gd name="connsiteX0" fmla="*/ 0 w 2249714"/>
              <a:gd name="connsiteY0" fmla="*/ 0 h 3780063"/>
              <a:gd name="connsiteX1" fmla="*/ 2249714 w 2249714"/>
              <a:gd name="connsiteY1" fmla="*/ 0 h 3780063"/>
              <a:gd name="connsiteX2" fmla="*/ 2249714 w 2249714"/>
              <a:gd name="connsiteY2" fmla="*/ 3780063 h 3780063"/>
              <a:gd name="connsiteX3" fmla="*/ 0 w 2249714"/>
              <a:gd name="connsiteY3" fmla="*/ 3780063 h 3780063"/>
            </a:gdLst>
            <a:ahLst/>
            <a:cxnLst>
              <a:cxn ang="0">
                <a:pos x="connsiteX0" y="connsiteY0"/>
              </a:cxn>
              <a:cxn ang="0">
                <a:pos x="connsiteX1" y="connsiteY1"/>
              </a:cxn>
              <a:cxn ang="0">
                <a:pos x="connsiteX2" y="connsiteY2"/>
              </a:cxn>
              <a:cxn ang="0">
                <a:pos x="connsiteX3" y="connsiteY3"/>
              </a:cxn>
            </a:cxnLst>
            <a:rect l="l" t="t" r="r" b="b"/>
            <a:pathLst>
              <a:path w="2249714" h="3780063">
                <a:moveTo>
                  <a:pt x="0" y="0"/>
                </a:moveTo>
                <a:lnTo>
                  <a:pt x="2249714" y="0"/>
                </a:lnTo>
                <a:lnTo>
                  <a:pt x="2249714" y="3780063"/>
                </a:lnTo>
                <a:lnTo>
                  <a:pt x="0" y="37800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57284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29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9CACE90A-8013-4C5B-BDD7-10498CF69154}"/>
              </a:ext>
            </a:extLst>
          </p:cNvPr>
          <p:cNvSpPr>
            <a:spLocks noGrp="1"/>
          </p:cNvSpPr>
          <p:nvPr>
            <p:ph type="pic" sz="quarter" idx="245" hasCustomPrompt="1"/>
          </p:nvPr>
        </p:nvSpPr>
        <p:spPr>
          <a:xfrm>
            <a:off x="5478669" y="1921566"/>
            <a:ext cx="6202018" cy="4397408"/>
          </a:xfrm>
          <a:custGeom>
            <a:avLst/>
            <a:gdLst>
              <a:gd name="connsiteX0" fmla="*/ 0 w 6202018"/>
              <a:gd name="connsiteY0" fmla="*/ 0 h 4397408"/>
              <a:gd name="connsiteX1" fmla="*/ 6202018 w 6202018"/>
              <a:gd name="connsiteY1" fmla="*/ 0 h 4397408"/>
              <a:gd name="connsiteX2" fmla="*/ 6202018 w 6202018"/>
              <a:gd name="connsiteY2" fmla="*/ 4397408 h 4397408"/>
              <a:gd name="connsiteX3" fmla="*/ 0 w 6202018"/>
              <a:gd name="connsiteY3" fmla="*/ 4397408 h 4397408"/>
            </a:gdLst>
            <a:ahLst/>
            <a:cxnLst>
              <a:cxn ang="0">
                <a:pos x="connsiteX0" y="connsiteY0"/>
              </a:cxn>
              <a:cxn ang="0">
                <a:pos x="connsiteX1" y="connsiteY1"/>
              </a:cxn>
              <a:cxn ang="0">
                <a:pos x="connsiteX2" y="connsiteY2"/>
              </a:cxn>
              <a:cxn ang="0">
                <a:pos x="connsiteX3" y="connsiteY3"/>
              </a:cxn>
            </a:cxnLst>
            <a:rect l="l" t="t" r="r" b="b"/>
            <a:pathLst>
              <a:path w="6202018" h="4397408">
                <a:moveTo>
                  <a:pt x="0" y="0"/>
                </a:moveTo>
                <a:lnTo>
                  <a:pt x="6202018" y="0"/>
                </a:lnTo>
                <a:lnTo>
                  <a:pt x="6202018" y="4397408"/>
                </a:lnTo>
                <a:lnTo>
                  <a:pt x="0" y="439740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CF72D65-64B6-4949-9FEE-E8CDB51C57C0}"/>
              </a:ext>
            </a:extLst>
          </p:cNvPr>
          <p:cNvSpPr>
            <a:spLocks noGrp="1"/>
          </p:cNvSpPr>
          <p:nvPr>
            <p:ph type="pic" sz="quarter" idx="244" hasCustomPrompt="1"/>
          </p:nvPr>
        </p:nvSpPr>
        <p:spPr>
          <a:xfrm>
            <a:off x="511313" y="4361588"/>
            <a:ext cx="2316922" cy="1957387"/>
          </a:xfrm>
          <a:custGeom>
            <a:avLst/>
            <a:gdLst>
              <a:gd name="connsiteX0" fmla="*/ 0 w 2316922"/>
              <a:gd name="connsiteY0" fmla="*/ 0 h 1957387"/>
              <a:gd name="connsiteX1" fmla="*/ 2316922 w 2316922"/>
              <a:gd name="connsiteY1" fmla="*/ 0 h 1957387"/>
              <a:gd name="connsiteX2" fmla="*/ 2316922 w 2316922"/>
              <a:gd name="connsiteY2" fmla="*/ 1957387 h 1957387"/>
              <a:gd name="connsiteX3" fmla="*/ 0 w 2316922"/>
              <a:gd name="connsiteY3" fmla="*/ 1957387 h 1957387"/>
            </a:gdLst>
            <a:ahLst/>
            <a:cxnLst>
              <a:cxn ang="0">
                <a:pos x="connsiteX0" y="connsiteY0"/>
              </a:cxn>
              <a:cxn ang="0">
                <a:pos x="connsiteX1" y="connsiteY1"/>
              </a:cxn>
              <a:cxn ang="0">
                <a:pos x="connsiteX2" y="connsiteY2"/>
              </a:cxn>
              <a:cxn ang="0">
                <a:pos x="connsiteX3" y="connsiteY3"/>
              </a:cxn>
            </a:cxnLst>
            <a:rect l="l" t="t" r="r" b="b"/>
            <a:pathLst>
              <a:path w="2316922" h="1957387">
                <a:moveTo>
                  <a:pt x="0" y="0"/>
                </a:moveTo>
                <a:lnTo>
                  <a:pt x="2316922" y="0"/>
                </a:lnTo>
                <a:lnTo>
                  <a:pt x="2316922" y="1957387"/>
                </a:lnTo>
                <a:lnTo>
                  <a:pt x="0" y="195738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630D5AF-30F7-41C1-A064-BF03D23EDF03}"/>
              </a:ext>
            </a:extLst>
          </p:cNvPr>
          <p:cNvSpPr>
            <a:spLocks noGrp="1"/>
          </p:cNvSpPr>
          <p:nvPr>
            <p:ph type="pic" sz="quarter" idx="242" hasCustomPrompt="1"/>
          </p:nvPr>
        </p:nvSpPr>
        <p:spPr>
          <a:xfrm>
            <a:off x="511313" y="1921566"/>
            <a:ext cx="4901096" cy="2366858"/>
          </a:xfrm>
          <a:custGeom>
            <a:avLst/>
            <a:gdLst>
              <a:gd name="connsiteX0" fmla="*/ 0 w 4901096"/>
              <a:gd name="connsiteY0" fmla="*/ 0 h 2366858"/>
              <a:gd name="connsiteX1" fmla="*/ 4901096 w 4901096"/>
              <a:gd name="connsiteY1" fmla="*/ 0 h 2366858"/>
              <a:gd name="connsiteX2" fmla="*/ 4901096 w 4901096"/>
              <a:gd name="connsiteY2" fmla="*/ 2366858 h 2366858"/>
              <a:gd name="connsiteX3" fmla="*/ 0 w 4901096"/>
              <a:gd name="connsiteY3" fmla="*/ 2366858 h 2366858"/>
            </a:gdLst>
            <a:ahLst/>
            <a:cxnLst>
              <a:cxn ang="0">
                <a:pos x="connsiteX0" y="connsiteY0"/>
              </a:cxn>
              <a:cxn ang="0">
                <a:pos x="connsiteX1" y="connsiteY1"/>
              </a:cxn>
              <a:cxn ang="0">
                <a:pos x="connsiteX2" y="connsiteY2"/>
              </a:cxn>
              <a:cxn ang="0">
                <a:pos x="connsiteX3" y="connsiteY3"/>
              </a:cxn>
            </a:cxnLst>
            <a:rect l="l" t="t" r="r" b="b"/>
            <a:pathLst>
              <a:path w="4901096" h="2366858">
                <a:moveTo>
                  <a:pt x="0" y="0"/>
                </a:moveTo>
                <a:lnTo>
                  <a:pt x="4901096" y="0"/>
                </a:lnTo>
                <a:lnTo>
                  <a:pt x="4901096" y="2366858"/>
                </a:lnTo>
                <a:lnTo>
                  <a:pt x="0" y="23668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6ADD230-78C3-41AB-B086-9493439283A1}"/>
              </a:ext>
            </a:extLst>
          </p:cNvPr>
          <p:cNvSpPr>
            <a:spLocks noGrp="1"/>
          </p:cNvSpPr>
          <p:nvPr>
            <p:ph type="pic" sz="quarter" idx="243" hasCustomPrompt="1"/>
          </p:nvPr>
        </p:nvSpPr>
        <p:spPr>
          <a:xfrm>
            <a:off x="2894495" y="4361587"/>
            <a:ext cx="2517914" cy="1957387"/>
          </a:xfrm>
          <a:custGeom>
            <a:avLst/>
            <a:gdLst>
              <a:gd name="connsiteX0" fmla="*/ 0 w 2517914"/>
              <a:gd name="connsiteY0" fmla="*/ 0 h 1957387"/>
              <a:gd name="connsiteX1" fmla="*/ 2517914 w 2517914"/>
              <a:gd name="connsiteY1" fmla="*/ 0 h 1957387"/>
              <a:gd name="connsiteX2" fmla="*/ 2517914 w 2517914"/>
              <a:gd name="connsiteY2" fmla="*/ 1957387 h 1957387"/>
              <a:gd name="connsiteX3" fmla="*/ 0 w 2517914"/>
              <a:gd name="connsiteY3" fmla="*/ 1957387 h 1957387"/>
            </a:gdLst>
            <a:ahLst/>
            <a:cxnLst>
              <a:cxn ang="0">
                <a:pos x="connsiteX0" y="connsiteY0"/>
              </a:cxn>
              <a:cxn ang="0">
                <a:pos x="connsiteX1" y="connsiteY1"/>
              </a:cxn>
              <a:cxn ang="0">
                <a:pos x="connsiteX2" y="connsiteY2"/>
              </a:cxn>
              <a:cxn ang="0">
                <a:pos x="connsiteX3" y="connsiteY3"/>
              </a:cxn>
            </a:cxnLst>
            <a:rect l="l" t="t" r="r" b="b"/>
            <a:pathLst>
              <a:path w="2517914" h="1957387">
                <a:moveTo>
                  <a:pt x="0" y="0"/>
                </a:moveTo>
                <a:lnTo>
                  <a:pt x="2517914" y="0"/>
                </a:lnTo>
                <a:lnTo>
                  <a:pt x="2517914" y="1957387"/>
                </a:lnTo>
                <a:lnTo>
                  <a:pt x="0" y="19573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7861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3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981A469-CFA6-4D98-B74C-7F775AA95A2C}"/>
              </a:ext>
            </a:extLst>
          </p:cNvPr>
          <p:cNvSpPr>
            <a:spLocks noGrp="1"/>
          </p:cNvSpPr>
          <p:nvPr>
            <p:ph type="pic" sz="quarter" idx="245" hasCustomPrompt="1"/>
          </p:nvPr>
        </p:nvSpPr>
        <p:spPr>
          <a:xfrm>
            <a:off x="8092257" y="1791382"/>
            <a:ext cx="3119486" cy="2351313"/>
          </a:xfrm>
          <a:custGeom>
            <a:avLst/>
            <a:gdLst>
              <a:gd name="connsiteX0" fmla="*/ 2209626 w 3119486"/>
              <a:gd name="connsiteY0" fmla="*/ 0 h 2351313"/>
              <a:gd name="connsiteX1" fmla="*/ 2599572 w 3119486"/>
              <a:gd name="connsiteY1" fmla="*/ 261257 h 2351313"/>
              <a:gd name="connsiteX2" fmla="*/ 2771136 w 3119486"/>
              <a:gd name="connsiteY2" fmla="*/ 261257 h 2351313"/>
              <a:gd name="connsiteX3" fmla="*/ 3119486 w 3119486"/>
              <a:gd name="connsiteY3" fmla="*/ 609607 h 2351313"/>
              <a:gd name="connsiteX4" fmla="*/ 3119486 w 3119486"/>
              <a:gd name="connsiteY4" fmla="*/ 1132114 h 2351313"/>
              <a:gd name="connsiteX5" fmla="*/ 3119486 w 3119486"/>
              <a:gd name="connsiteY5" fmla="*/ 2002963 h 2351313"/>
              <a:gd name="connsiteX6" fmla="*/ 2771136 w 3119486"/>
              <a:gd name="connsiteY6" fmla="*/ 2351313 h 2351313"/>
              <a:gd name="connsiteX7" fmla="*/ 2599572 w 3119486"/>
              <a:gd name="connsiteY7" fmla="*/ 2351313 h 2351313"/>
              <a:gd name="connsiteX8" fmla="*/ 1819700 w 3119486"/>
              <a:gd name="connsiteY8" fmla="*/ 2351313 h 2351313"/>
              <a:gd name="connsiteX9" fmla="*/ 348350 w 3119486"/>
              <a:gd name="connsiteY9" fmla="*/ 2351313 h 2351313"/>
              <a:gd name="connsiteX10" fmla="*/ 0 w 3119486"/>
              <a:gd name="connsiteY10" fmla="*/ 2002963 h 2351313"/>
              <a:gd name="connsiteX11" fmla="*/ 0 w 3119486"/>
              <a:gd name="connsiteY11" fmla="*/ 1132114 h 2351313"/>
              <a:gd name="connsiteX12" fmla="*/ 0 w 3119486"/>
              <a:gd name="connsiteY12" fmla="*/ 609607 h 2351313"/>
              <a:gd name="connsiteX13" fmla="*/ 348350 w 3119486"/>
              <a:gd name="connsiteY13" fmla="*/ 261257 h 2351313"/>
              <a:gd name="connsiteX14" fmla="*/ 1819700 w 3119486"/>
              <a:gd name="connsiteY14" fmla="*/ 261257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486" h="2351313">
                <a:moveTo>
                  <a:pt x="2209626" y="0"/>
                </a:moveTo>
                <a:lnTo>
                  <a:pt x="2599572" y="261257"/>
                </a:lnTo>
                <a:lnTo>
                  <a:pt x="2771136" y="261257"/>
                </a:lnTo>
                <a:cubicBezTo>
                  <a:pt x="2963524" y="261257"/>
                  <a:pt x="3119486" y="417219"/>
                  <a:pt x="3119486" y="609607"/>
                </a:cubicBezTo>
                <a:lnTo>
                  <a:pt x="3119486" y="1132114"/>
                </a:lnTo>
                <a:lnTo>
                  <a:pt x="3119486" y="2002963"/>
                </a:lnTo>
                <a:cubicBezTo>
                  <a:pt x="3119486" y="2195351"/>
                  <a:pt x="2963524" y="2351313"/>
                  <a:pt x="2771136" y="2351313"/>
                </a:cubicBezTo>
                <a:lnTo>
                  <a:pt x="2599572" y="2351313"/>
                </a:lnTo>
                <a:lnTo>
                  <a:pt x="1819700" y="2351313"/>
                </a:lnTo>
                <a:lnTo>
                  <a:pt x="348350" y="2351313"/>
                </a:lnTo>
                <a:cubicBezTo>
                  <a:pt x="155962" y="2351313"/>
                  <a:pt x="0" y="2195351"/>
                  <a:pt x="0" y="2002963"/>
                </a:cubicBezTo>
                <a:lnTo>
                  <a:pt x="0" y="1132114"/>
                </a:lnTo>
                <a:lnTo>
                  <a:pt x="0" y="609607"/>
                </a:lnTo>
                <a:cubicBezTo>
                  <a:pt x="0" y="417219"/>
                  <a:pt x="155962" y="261257"/>
                  <a:pt x="348350" y="261257"/>
                </a:cubicBezTo>
                <a:lnTo>
                  <a:pt x="1819700" y="26125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024DF8F-D997-40DE-921E-49054E29031A}"/>
              </a:ext>
            </a:extLst>
          </p:cNvPr>
          <p:cNvSpPr>
            <a:spLocks noGrp="1"/>
          </p:cNvSpPr>
          <p:nvPr>
            <p:ph type="pic" sz="quarter" idx="244" hasCustomPrompt="1"/>
          </p:nvPr>
        </p:nvSpPr>
        <p:spPr>
          <a:xfrm>
            <a:off x="4536257" y="2052639"/>
            <a:ext cx="3119486" cy="2351313"/>
          </a:xfrm>
          <a:custGeom>
            <a:avLst/>
            <a:gdLst>
              <a:gd name="connsiteX0" fmla="*/ 348350 w 3119486"/>
              <a:gd name="connsiteY0" fmla="*/ 0 h 2351313"/>
              <a:gd name="connsiteX1" fmla="*/ 519914 w 3119486"/>
              <a:gd name="connsiteY1" fmla="*/ 0 h 2351313"/>
              <a:gd name="connsiteX2" fmla="*/ 1299786 w 3119486"/>
              <a:gd name="connsiteY2" fmla="*/ 0 h 2351313"/>
              <a:gd name="connsiteX3" fmla="*/ 2771136 w 3119486"/>
              <a:gd name="connsiteY3" fmla="*/ 0 h 2351313"/>
              <a:gd name="connsiteX4" fmla="*/ 3119486 w 3119486"/>
              <a:gd name="connsiteY4" fmla="*/ 348350 h 2351313"/>
              <a:gd name="connsiteX5" fmla="*/ 3119486 w 3119486"/>
              <a:gd name="connsiteY5" fmla="*/ 1219199 h 2351313"/>
              <a:gd name="connsiteX6" fmla="*/ 3119486 w 3119486"/>
              <a:gd name="connsiteY6" fmla="*/ 1741706 h 2351313"/>
              <a:gd name="connsiteX7" fmla="*/ 2771136 w 3119486"/>
              <a:gd name="connsiteY7" fmla="*/ 2090056 h 2351313"/>
              <a:gd name="connsiteX8" fmla="*/ 1299786 w 3119486"/>
              <a:gd name="connsiteY8" fmla="*/ 2090056 h 2351313"/>
              <a:gd name="connsiteX9" fmla="*/ 909860 w 3119486"/>
              <a:gd name="connsiteY9" fmla="*/ 2351313 h 2351313"/>
              <a:gd name="connsiteX10" fmla="*/ 519914 w 3119486"/>
              <a:gd name="connsiteY10" fmla="*/ 2090056 h 2351313"/>
              <a:gd name="connsiteX11" fmla="*/ 348350 w 3119486"/>
              <a:gd name="connsiteY11" fmla="*/ 2090056 h 2351313"/>
              <a:gd name="connsiteX12" fmla="*/ 0 w 3119486"/>
              <a:gd name="connsiteY12" fmla="*/ 1741706 h 2351313"/>
              <a:gd name="connsiteX13" fmla="*/ 0 w 3119486"/>
              <a:gd name="connsiteY13" fmla="*/ 1219199 h 2351313"/>
              <a:gd name="connsiteX14" fmla="*/ 0 w 3119486"/>
              <a:gd name="connsiteY14" fmla="*/ 348350 h 2351313"/>
              <a:gd name="connsiteX15" fmla="*/ 348350 w 3119486"/>
              <a:gd name="connsiteY15" fmla="*/ 0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19486" h="2351313">
                <a:moveTo>
                  <a:pt x="348350" y="0"/>
                </a:moveTo>
                <a:lnTo>
                  <a:pt x="519914" y="0"/>
                </a:lnTo>
                <a:lnTo>
                  <a:pt x="1299786" y="0"/>
                </a:lnTo>
                <a:lnTo>
                  <a:pt x="2771136" y="0"/>
                </a:lnTo>
                <a:cubicBezTo>
                  <a:pt x="2963524" y="0"/>
                  <a:pt x="3119486" y="155962"/>
                  <a:pt x="3119486" y="348350"/>
                </a:cubicBezTo>
                <a:lnTo>
                  <a:pt x="3119486" y="1219199"/>
                </a:lnTo>
                <a:lnTo>
                  <a:pt x="3119486" y="1741706"/>
                </a:lnTo>
                <a:cubicBezTo>
                  <a:pt x="3119486" y="1934094"/>
                  <a:pt x="2963524" y="2090056"/>
                  <a:pt x="2771136" y="2090056"/>
                </a:cubicBezTo>
                <a:lnTo>
                  <a:pt x="1299786" y="2090056"/>
                </a:lnTo>
                <a:lnTo>
                  <a:pt x="909860" y="2351313"/>
                </a:lnTo>
                <a:lnTo>
                  <a:pt x="519914" y="2090056"/>
                </a:lnTo>
                <a:lnTo>
                  <a:pt x="348350" y="2090056"/>
                </a:lnTo>
                <a:cubicBezTo>
                  <a:pt x="155962" y="2090056"/>
                  <a:pt x="0" y="1934094"/>
                  <a:pt x="0" y="1741706"/>
                </a:cubicBezTo>
                <a:lnTo>
                  <a:pt x="0" y="1219199"/>
                </a:lnTo>
                <a:lnTo>
                  <a:pt x="0" y="348350"/>
                </a:lnTo>
                <a:cubicBezTo>
                  <a:pt x="0" y="155962"/>
                  <a:pt x="155962" y="0"/>
                  <a:pt x="348350"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A9205833-02C9-4CB4-B00F-C9716C6D2D4C}"/>
              </a:ext>
            </a:extLst>
          </p:cNvPr>
          <p:cNvSpPr>
            <a:spLocks noGrp="1"/>
          </p:cNvSpPr>
          <p:nvPr>
            <p:ph type="pic" sz="quarter" idx="242" hasCustomPrompt="1"/>
          </p:nvPr>
        </p:nvSpPr>
        <p:spPr>
          <a:xfrm>
            <a:off x="980257" y="1791382"/>
            <a:ext cx="3119486" cy="2351313"/>
          </a:xfrm>
          <a:custGeom>
            <a:avLst/>
            <a:gdLst>
              <a:gd name="connsiteX0" fmla="*/ 2209626 w 3119486"/>
              <a:gd name="connsiteY0" fmla="*/ 0 h 2351313"/>
              <a:gd name="connsiteX1" fmla="*/ 2599572 w 3119486"/>
              <a:gd name="connsiteY1" fmla="*/ 261257 h 2351313"/>
              <a:gd name="connsiteX2" fmla="*/ 2771136 w 3119486"/>
              <a:gd name="connsiteY2" fmla="*/ 261257 h 2351313"/>
              <a:gd name="connsiteX3" fmla="*/ 3119486 w 3119486"/>
              <a:gd name="connsiteY3" fmla="*/ 609607 h 2351313"/>
              <a:gd name="connsiteX4" fmla="*/ 3119486 w 3119486"/>
              <a:gd name="connsiteY4" fmla="*/ 1132114 h 2351313"/>
              <a:gd name="connsiteX5" fmla="*/ 3119486 w 3119486"/>
              <a:gd name="connsiteY5" fmla="*/ 2002963 h 2351313"/>
              <a:gd name="connsiteX6" fmla="*/ 2771136 w 3119486"/>
              <a:gd name="connsiteY6" fmla="*/ 2351313 h 2351313"/>
              <a:gd name="connsiteX7" fmla="*/ 2599572 w 3119486"/>
              <a:gd name="connsiteY7" fmla="*/ 2351313 h 2351313"/>
              <a:gd name="connsiteX8" fmla="*/ 1819700 w 3119486"/>
              <a:gd name="connsiteY8" fmla="*/ 2351313 h 2351313"/>
              <a:gd name="connsiteX9" fmla="*/ 348350 w 3119486"/>
              <a:gd name="connsiteY9" fmla="*/ 2351313 h 2351313"/>
              <a:gd name="connsiteX10" fmla="*/ 0 w 3119486"/>
              <a:gd name="connsiteY10" fmla="*/ 2002963 h 2351313"/>
              <a:gd name="connsiteX11" fmla="*/ 0 w 3119486"/>
              <a:gd name="connsiteY11" fmla="*/ 1132114 h 2351313"/>
              <a:gd name="connsiteX12" fmla="*/ 0 w 3119486"/>
              <a:gd name="connsiteY12" fmla="*/ 609607 h 2351313"/>
              <a:gd name="connsiteX13" fmla="*/ 348350 w 3119486"/>
              <a:gd name="connsiteY13" fmla="*/ 261257 h 2351313"/>
              <a:gd name="connsiteX14" fmla="*/ 1819700 w 3119486"/>
              <a:gd name="connsiteY14" fmla="*/ 261257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486" h="2351313">
                <a:moveTo>
                  <a:pt x="2209626" y="0"/>
                </a:moveTo>
                <a:lnTo>
                  <a:pt x="2599572" y="261257"/>
                </a:lnTo>
                <a:lnTo>
                  <a:pt x="2771136" y="261257"/>
                </a:lnTo>
                <a:cubicBezTo>
                  <a:pt x="2963524" y="261257"/>
                  <a:pt x="3119486" y="417219"/>
                  <a:pt x="3119486" y="609607"/>
                </a:cubicBezTo>
                <a:lnTo>
                  <a:pt x="3119486" y="1132114"/>
                </a:lnTo>
                <a:lnTo>
                  <a:pt x="3119486" y="2002963"/>
                </a:lnTo>
                <a:cubicBezTo>
                  <a:pt x="3119486" y="2195351"/>
                  <a:pt x="2963524" y="2351313"/>
                  <a:pt x="2771136" y="2351313"/>
                </a:cubicBezTo>
                <a:lnTo>
                  <a:pt x="2599572" y="2351313"/>
                </a:lnTo>
                <a:lnTo>
                  <a:pt x="1819700" y="2351313"/>
                </a:lnTo>
                <a:lnTo>
                  <a:pt x="348350" y="2351313"/>
                </a:lnTo>
                <a:cubicBezTo>
                  <a:pt x="155962" y="2351313"/>
                  <a:pt x="0" y="2195351"/>
                  <a:pt x="0" y="2002963"/>
                </a:cubicBezTo>
                <a:lnTo>
                  <a:pt x="0" y="1132114"/>
                </a:lnTo>
                <a:lnTo>
                  <a:pt x="0" y="609607"/>
                </a:lnTo>
                <a:cubicBezTo>
                  <a:pt x="0" y="417219"/>
                  <a:pt x="155962" y="261257"/>
                  <a:pt x="348350" y="261257"/>
                </a:cubicBezTo>
                <a:lnTo>
                  <a:pt x="1819700" y="2612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2413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3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39BEAB-E164-4CE8-8467-84FC0AFA77D6}"/>
              </a:ext>
            </a:extLst>
          </p:cNvPr>
          <p:cNvSpPr>
            <a:spLocks noGrp="1"/>
          </p:cNvSpPr>
          <p:nvPr>
            <p:ph type="pic" sz="quarter" idx="245" hasCustomPrompt="1"/>
          </p:nvPr>
        </p:nvSpPr>
        <p:spPr>
          <a:xfrm>
            <a:off x="7620001" y="2061180"/>
            <a:ext cx="4055165" cy="3661758"/>
          </a:xfrm>
          <a:custGeom>
            <a:avLst/>
            <a:gdLst>
              <a:gd name="connsiteX0" fmla="*/ 0 w 4055165"/>
              <a:gd name="connsiteY0" fmla="*/ 0 h 3661758"/>
              <a:gd name="connsiteX1" fmla="*/ 4055165 w 4055165"/>
              <a:gd name="connsiteY1" fmla="*/ 0 h 3661758"/>
              <a:gd name="connsiteX2" fmla="*/ 4055165 w 4055165"/>
              <a:gd name="connsiteY2" fmla="*/ 3661758 h 3661758"/>
              <a:gd name="connsiteX3" fmla="*/ 0 w 4055165"/>
              <a:gd name="connsiteY3" fmla="*/ 3661758 h 3661758"/>
            </a:gdLst>
            <a:ahLst/>
            <a:cxnLst>
              <a:cxn ang="0">
                <a:pos x="connsiteX0" y="connsiteY0"/>
              </a:cxn>
              <a:cxn ang="0">
                <a:pos x="connsiteX1" y="connsiteY1"/>
              </a:cxn>
              <a:cxn ang="0">
                <a:pos x="connsiteX2" y="connsiteY2"/>
              </a:cxn>
              <a:cxn ang="0">
                <a:pos x="connsiteX3" y="connsiteY3"/>
              </a:cxn>
            </a:cxnLst>
            <a:rect l="l" t="t" r="r" b="b"/>
            <a:pathLst>
              <a:path w="4055165" h="3661758">
                <a:moveTo>
                  <a:pt x="0" y="0"/>
                </a:moveTo>
                <a:lnTo>
                  <a:pt x="4055165" y="0"/>
                </a:lnTo>
                <a:lnTo>
                  <a:pt x="4055165" y="3661758"/>
                </a:lnTo>
                <a:lnTo>
                  <a:pt x="0" y="36617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086271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3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8DBCBE4-3CA1-4F43-B598-596046ADC466}"/>
              </a:ext>
            </a:extLst>
          </p:cNvPr>
          <p:cNvSpPr>
            <a:spLocks noGrp="1"/>
          </p:cNvSpPr>
          <p:nvPr>
            <p:ph type="pic" sz="quarter" idx="247" hasCustomPrompt="1"/>
          </p:nvPr>
        </p:nvSpPr>
        <p:spPr>
          <a:xfrm>
            <a:off x="288472" y="1799999"/>
            <a:ext cx="4836887" cy="2510970"/>
          </a:xfrm>
          <a:custGeom>
            <a:avLst/>
            <a:gdLst>
              <a:gd name="connsiteX0" fmla="*/ 0 w 4836887"/>
              <a:gd name="connsiteY0" fmla="*/ 0 h 2510970"/>
              <a:gd name="connsiteX1" fmla="*/ 4836887 w 4836887"/>
              <a:gd name="connsiteY1" fmla="*/ 0 h 2510970"/>
              <a:gd name="connsiteX2" fmla="*/ 4836887 w 4836887"/>
              <a:gd name="connsiteY2" fmla="*/ 2510970 h 2510970"/>
              <a:gd name="connsiteX3" fmla="*/ 0 w 4836887"/>
              <a:gd name="connsiteY3" fmla="*/ 2510970 h 2510970"/>
            </a:gdLst>
            <a:ahLst/>
            <a:cxnLst>
              <a:cxn ang="0">
                <a:pos x="connsiteX0" y="connsiteY0"/>
              </a:cxn>
              <a:cxn ang="0">
                <a:pos x="connsiteX1" y="connsiteY1"/>
              </a:cxn>
              <a:cxn ang="0">
                <a:pos x="connsiteX2" y="connsiteY2"/>
              </a:cxn>
              <a:cxn ang="0">
                <a:pos x="connsiteX3" y="connsiteY3"/>
              </a:cxn>
            </a:cxnLst>
            <a:rect l="l" t="t" r="r" b="b"/>
            <a:pathLst>
              <a:path w="4836887" h="2510970">
                <a:moveTo>
                  <a:pt x="0" y="0"/>
                </a:moveTo>
                <a:lnTo>
                  <a:pt x="4836887" y="0"/>
                </a:lnTo>
                <a:lnTo>
                  <a:pt x="4836887" y="2510970"/>
                </a:lnTo>
                <a:lnTo>
                  <a:pt x="0" y="2510970"/>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3BA3FF6F-B701-476C-9348-A0638D804AE9}"/>
              </a:ext>
            </a:extLst>
          </p:cNvPr>
          <p:cNvSpPr>
            <a:spLocks noGrp="1"/>
          </p:cNvSpPr>
          <p:nvPr>
            <p:ph type="pic" sz="quarter" idx="245" hasCustomPrompt="1"/>
          </p:nvPr>
        </p:nvSpPr>
        <p:spPr>
          <a:xfrm>
            <a:off x="9505045" y="1799999"/>
            <a:ext cx="2398486" cy="4804001"/>
          </a:xfrm>
          <a:custGeom>
            <a:avLst/>
            <a:gdLst>
              <a:gd name="connsiteX0" fmla="*/ 0 w 2398486"/>
              <a:gd name="connsiteY0" fmla="*/ 0 h 4804001"/>
              <a:gd name="connsiteX1" fmla="*/ 2398486 w 2398486"/>
              <a:gd name="connsiteY1" fmla="*/ 0 h 4804001"/>
              <a:gd name="connsiteX2" fmla="*/ 2398486 w 2398486"/>
              <a:gd name="connsiteY2" fmla="*/ 4804001 h 4804001"/>
              <a:gd name="connsiteX3" fmla="*/ 0 w 2398486"/>
              <a:gd name="connsiteY3" fmla="*/ 4804001 h 4804001"/>
            </a:gdLst>
            <a:ahLst/>
            <a:cxnLst>
              <a:cxn ang="0">
                <a:pos x="connsiteX0" y="connsiteY0"/>
              </a:cxn>
              <a:cxn ang="0">
                <a:pos x="connsiteX1" y="connsiteY1"/>
              </a:cxn>
              <a:cxn ang="0">
                <a:pos x="connsiteX2" y="connsiteY2"/>
              </a:cxn>
              <a:cxn ang="0">
                <a:pos x="connsiteX3" y="connsiteY3"/>
              </a:cxn>
            </a:cxnLst>
            <a:rect l="l" t="t" r="r" b="b"/>
            <a:pathLst>
              <a:path w="2398486" h="4804001">
                <a:moveTo>
                  <a:pt x="0" y="0"/>
                </a:moveTo>
                <a:lnTo>
                  <a:pt x="2398486" y="0"/>
                </a:lnTo>
                <a:lnTo>
                  <a:pt x="2398486" y="4804001"/>
                </a:lnTo>
                <a:lnTo>
                  <a:pt x="0" y="4804001"/>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06D18678-AA53-4FBC-A994-0B176A412FDF}"/>
              </a:ext>
            </a:extLst>
          </p:cNvPr>
          <p:cNvSpPr>
            <a:spLocks noGrp="1"/>
          </p:cNvSpPr>
          <p:nvPr>
            <p:ph type="pic" sz="quarter" idx="246" hasCustomPrompt="1"/>
          </p:nvPr>
        </p:nvSpPr>
        <p:spPr>
          <a:xfrm>
            <a:off x="5223330" y="1799998"/>
            <a:ext cx="4183743" cy="4804001"/>
          </a:xfrm>
          <a:custGeom>
            <a:avLst/>
            <a:gdLst>
              <a:gd name="connsiteX0" fmla="*/ 0 w 4183743"/>
              <a:gd name="connsiteY0" fmla="*/ 0 h 4804001"/>
              <a:gd name="connsiteX1" fmla="*/ 4183743 w 4183743"/>
              <a:gd name="connsiteY1" fmla="*/ 0 h 4804001"/>
              <a:gd name="connsiteX2" fmla="*/ 4183743 w 4183743"/>
              <a:gd name="connsiteY2" fmla="*/ 4804001 h 4804001"/>
              <a:gd name="connsiteX3" fmla="*/ 0 w 4183743"/>
              <a:gd name="connsiteY3" fmla="*/ 4804001 h 4804001"/>
            </a:gdLst>
            <a:ahLst/>
            <a:cxnLst>
              <a:cxn ang="0">
                <a:pos x="connsiteX0" y="connsiteY0"/>
              </a:cxn>
              <a:cxn ang="0">
                <a:pos x="connsiteX1" y="connsiteY1"/>
              </a:cxn>
              <a:cxn ang="0">
                <a:pos x="connsiteX2" y="connsiteY2"/>
              </a:cxn>
              <a:cxn ang="0">
                <a:pos x="connsiteX3" y="connsiteY3"/>
              </a:cxn>
            </a:cxnLst>
            <a:rect l="l" t="t" r="r" b="b"/>
            <a:pathLst>
              <a:path w="4183743" h="4804001">
                <a:moveTo>
                  <a:pt x="0" y="0"/>
                </a:moveTo>
                <a:lnTo>
                  <a:pt x="4183743" y="0"/>
                </a:lnTo>
                <a:lnTo>
                  <a:pt x="4183743" y="4804001"/>
                </a:lnTo>
                <a:lnTo>
                  <a:pt x="0" y="48040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44931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33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9151F7F-0026-4947-9F33-8E4062A4D9D7}"/>
              </a:ext>
            </a:extLst>
          </p:cNvPr>
          <p:cNvSpPr>
            <a:spLocks noGrp="1"/>
          </p:cNvSpPr>
          <p:nvPr>
            <p:ph type="pic" sz="quarter" idx="247" hasCustomPrompt="1"/>
          </p:nvPr>
        </p:nvSpPr>
        <p:spPr>
          <a:xfrm>
            <a:off x="1" y="1814514"/>
            <a:ext cx="4639588" cy="2929766"/>
          </a:xfrm>
          <a:custGeom>
            <a:avLst/>
            <a:gdLst>
              <a:gd name="connsiteX0" fmla="*/ 0 w 4639588"/>
              <a:gd name="connsiteY0" fmla="*/ 0 h 2929766"/>
              <a:gd name="connsiteX1" fmla="*/ 4639588 w 4639588"/>
              <a:gd name="connsiteY1" fmla="*/ 0 h 2929766"/>
              <a:gd name="connsiteX2" fmla="*/ 4639588 w 4639588"/>
              <a:gd name="connsiteY2" fmla="*/ 2929766 h 2929766"/>
              <a:gd name="connsiteX3" fmla="*/ 0 w 4639588"/>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4639588" h="2929766">
                <a:moveTo>
                  <a:pt x="0" y="0"/>
                </a:moveTo>
                <a:lnTo>
                  <a:pt x="4639588" y="0"/>
                </a:lnTo>
                <a:lnTo>
                  <a:pt x="4639588" y="2929766"/>
                </a:lnTo>
                <a:lnTo>
                  <a:pt x="0" y="292976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DD7068F4-D734-49B4-84B6-3B18C37EE404}"/>
              </a:ext>
            </a:extLst>
          </p:cNvPr>
          <p:cNvSpPr>
            <a:spLocks noGrp="1"/>
          </p:cNvSpPr>
          <p:nvPr>
            <p:ph type="pic" sz="quarter" idx="245" hasCustomPrompt="1"/>
          </p:nvPr>
        </p:nvSpPr>
        <p:spPr>
          <a:xfrm>
            <a:off x="8863127" y="1814513"/>
            <a:ext cx="3328873" cy="2929766"/>
          </a:xfrm>
          <a:custGeom>
            <a:avLst/>
            <a:gdLst>
              <a:gd name="connsiteX0" fmla="*/ 0 w 3328873"/>
              <a:gd name="connsiteY0" fmla="*/ 0 h 2929766"/>
              <a:gd name="connsiteX1" fmla="*/ 3328873 w 3328873"/>
              <a:gd name="connsiteY1" fmla="*/ 0 h 2929766"/>
              <a:gd name="connsiteX2" fmla="*/ 3328873 w 3328873"/>
              <a:gd name="connsiteY2" fmla="*/ 2929766 h 2929766"/>
              <a:gd name="connsiteX3" fmla="*/ 0 w 3328873"/>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3328873" h="2929766">
                <a:moveTo>
                  <a:pt x="0" y="0"/>
                </a:moveTo>
                <a:lnTo>
                  <a:pt x="3328873" y="0"/>
                </a:lnTo>
                <a:lnTo>
                  <a:pt x="3328873" y="2929766"/>
                </a:lnTo>
                <a:lnTo>
                  <a:pt x="0" y="292976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1C3A7BC-686E-49FC-9136-A013FCF33EF4}"/>
              </a:ext>
            </a:extLst>
          </p:cNvPr>
          <p:cNvSpPr>
            <a:spLocks noGrp="1"/>
          </p:cNvSpPr>
          <p:nvPr>
            <p:ph type="pic" sz="quarter" idx="246" hasCustomPrompt="1"/>
          </p:nvPr>
        </p:nvSpPr>
        <p:spPr>
          <a:xfrm>
            <a:off x="4690020" y="1814513"/>
            <a:ext cx="4122676" cy="2929766"/>
          </a:xfrm>
          <a:custGeom>
            <a:avLst/>
            <a:gdLst>
              <a:gd name="connsiteX0" fmla="*/ 0 w 4122676"/>
              <a:gd name="connsiteY0" fmla="*/ 0 h 2929766"/>
              <a:gd name="connsiteX1" fmla="*/ 4122676 w 4122676"/>
              <a:gd name="connsiteY1" fmla="*/ 0 h 2929766"/>
              <a:gd name="connsiteX2" fmla="*/ 4122676 w 4122676"/>
              <a:gd name="connsiteY2" fmla="*/ 2929766 h 2929766"/>
              <a:gd name="connsiteX3" fmla="*/ 0 w 4122676"/>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4122676" h="2929766">
                <a:moveTo>
                  <a:pt x="0" y="0"/>
                </a:moveTo>
                <a:lnTo>
                  <a:pt x="4122676" y="0"/>
                </a:lnTo>
                <a:lnTo>
                  <a:pt x="4122676" y="2929766"/>
                </a:lnTo>
                <a:lnTo>
                  <a:pt x="0" y="29297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89320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3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D4E22CC-249C-4BF0-897B-7C42546F4C45}"/>
              </a:ext>
            </a:extLst>
          </p:cNvPr>
          <p:cNvSpPr>
            <a:spLocks noGrp="1"/>
          </p:cNvSpPr>
          <p:nvPr>
            <p:ph type="pic" sz="quarter" idx="246" hasCustomPrompt="1"/>
          </p:nvPr>
        </p:nvSpPr>
        <p:spPr>
          <a:xfrm>
            <a:off x="4650711"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B54685B0-7FFC-4F10-91D3-AC9FE8F55026}"/>
              </a:ext>
            </a:extLst>
          </p:cNvPr>
          <p:cNvSpPr>
            <a:spLocks noGrp="1"/>
          </p:cNvSpPr>
          <p:nvPr>
            <p:ph type="pic" sz="quarter" idx="245" hasCustomPrompt="1"/>
          </p:nvPr>
        </p:nvSpPr>
        <p:spPr>
          <a:xfrm>
            <a:off x="999060"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167C782E-2B9A-4D8D-9A11-94BD5863FE95}"/>
              </a:ext>
            </a:extLst>
          </p:cNvPr>
          <p:cNvSpPr>
            <a:spLocks noGrp="1"/>
          </p:cNvSpPr>
          <p:nvPr>
            <p:ph type="pic" sz="quarter" idx="247" hasCustomPrompt="1"/>
          </p:nvPr>
        </p:nvSpPr>
        <p:spPr>
          <a:xfrm>
            <a:off x="8302361"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09068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3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0EB43D2-4084-409E-B31D-B03B7C1A1AA1}"/>
              </a:ext>
            </a:extLst>
          </p:cNvPr>
          <p:cNvSpPr>
            <a:spLocks noGrp="1"/>
          </p:cNvSpPr>
          <p:nvPr>
            <p:ph type="pic" sz="quarter" idx="245" hasCustomPrompt="1"/>
          </p:nvPr>
        </p:nvSpPr>
        <p:spPr>
          <a:xfrm>
            <a:off x="1" y="2293256"/>
            <a:ext cx="4554619" cy="4564745"/>
          </a:xfrm>
          <a:custGeom>
            <a:avLst/>
            <a:gdLst>
              <a:gd name="connsiteX0" fmla="*/ 0 w 4554619"/>
              <a:gd name="connsiteY0" fmla="*/ 0 h 4564745"/>
              <a:gd name="connsiteX1" fmla="*/ 4554619 w 4554619"/>
              <a:gd name="connsiteY1" fmla="*/ 0 h 4564745"/>
              <a:gd name="connsiteX2" fmla="*/ 4554619 w 4554619"/>
              <a:gd name="connsiteY2" fmla="*/ 4564745 h 4564745"/>
              <a:gd name="connsiteX3" fmla="*/ 0 w 4554619"/>
              <a:gd name="connsiteY3" fmla="*/ 4564745 h 4564745"/>
            </a:gdLst>
            <a:ahLst/>
            <a:cxnLst>
              <a:cxn ang="0">
                <a:pos x="connsiteX0" y="connsiteY0"/>
              </a:cxn>
              <a:cxn ang="0">
                <a:pos x="connsiteX1" y="connsiteY1"/>
              </a:cxn>
              <a:cxn ang="0">
                <a:pos x="connsiteX2" y="connsiteY2"/>
              </a:cxn>
              <a:cxn ang="0">
                <a:pos x="connsiteX3" y="connsiteY3"/>
              </a:cxn>
            </a:cxnLst>
            <a:rect l="l" t="t" r="r" b="b"/>
            <a:pathLst>
              <a:path w="4554619" h="4564745">
                <a:moveTo>
                  <a:pt x="0" y="0"/>
                </a:moveTo>
                <a:lnTo>
                  <a:pt x="4554619" y="0"/>
                </a:lnTo>
                <a:lnTo>
                  <a:pt x="4554619" y="4564745"/>
                </a:lnTo>
                <a:lnTo>
                  <a:pt x="0" y="456474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AE19929-2BFA-4729-8F8C-00C5CD26F10E}"/>
              </a:ext>
            </a:extLst>
          </p:cNvPr>
          <p:cNvSpPr>
            <a:spLocks noGrp="1"/>
          </p:cNvSpPr>
          <p:nvPr>
            <p:ph type="pic" sz="quarter" idx="247" hasCustomPrompt="1"/>
          </p:nvPr>
        </p:nvSpPr>
        <p:spPr>
          <a:xfrm>
            <a:off x="9184678" y="2293257"/>
            <a:ext cx="3007323" cy="4564744"/>
          </a:xfrm>
          <a:custGeom>
            <a:avLst/>
            <a:gdLst>
              <a:gd name="connsiteX0" fmla="*/ 0 w 3007323"/>
              <a:gd name="connsiteY0" fmla="*/ 0 h 4564744"/>
              <a:gd name="connsiteX1" fmla="*/ 3007323 w 3007323"/>
              <a:gd name="connsiteY1" fmla="*/ 0 h 4564744"/>
              <a:gd name="connsiteX2" fmla="*/ 3007323 w 3007323"/>
              <a:gd name="connsiteY2" fmla="*/ 4564744 h 4564744"/>
              <a:gd name="connsiteX3" fmla="*/ 0 w 3007323"/>
              <a:gd name="connsiteY3" fmla="*/ 4564744 h 4564744"/>
            </a:gdLst>
            <a:ahLst/>
            <a:cxnLst>
              <a:cxn ang="0">
                <a:pos x="connsiteX0" y="connsiteY0"/>
              </a:cxn>
              <a:cxn ang="0">
                <a:pos x="connsiteX1" y="connsiteY1"/>
              </a:cxn>
              <a:cxn ang="0">
                <a:pos x="connsiteX2" y="connsiteY2"/>
              </a:cxn>
              <a:cxn ang="0">
                <a:pos x="connsiteX3" y="connsiteY3"/>
              </a:cxn>
            </a:cxnLst>
            <a:rect l="l" t="t" r="r" b="b"/>
            <a:pathLst>
              <a:path w="3007323" h="4564744">
                <a:moveTo>
                  <a:pt x="0" y="0"/>
                </a:moveTo>
                <a:lnTo>
                  <a:pt x="3007323" y="0"/>
                </a:lnTo>
                <a:lnTo>
                  <a:pt x="3007323" y="4564744"/>
                </a:lnTo>
                <a:lnTo>
                  <a:pt x="0" y="45647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221198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3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3C6B454-5892-4B32-978E-DB966C47E3D2}"/>
              </a:ext>
            </a:extLst>
          </p:cNvPr>
          <p:cNvSpPr>
            <a:spLocks noGrp="1"/>
          </p:cNvSpPr>
          <p:nvPr>
            <p:ph type="pic" sz="quarter" idx="247" hasCustomPrompt="1"/>
          </p:nvPr>
        </p:nvSpPr>
        <p:spPr>
          <a:xfrm>
            <a:off x="7271657" y="1814512"/>
            <a:ext cx="4920343" cy="5043487"/>
          </a:xfrm>
          <a:custGeom>
            <a:avLst/>
            <a:gdLst>
              <a:gd name="connsiteX0" fmla="*/ 0 w 4920343"/>
              <a:gd name="connsiteY0" fmla="*/ 0 h 5043487"/>
              <a:gd name="connsiteX1" fmla="*/ 4920343 w 4920343"/>
              <a:gd name="connsiteY1" fmla="*/ 0 h 5043487"/>
              <a:gd name="connsiteX2" fmla="*/ 4920343 w 4920343"/>
              <a:gd name="connsiteY2" fmla="*/ 5043487 h 5043487"/>
              <a:gd name="connsiteX3" fmla="*/ 0 w 4920343"/>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4920343" h="5043487">
                <a:moveTo>
                  <a:pt x="0" y="0"/>
                </a:moveTo>
                <a:lnTo>
                  <a:pt x="4920343" y="0"/>
                </a:lnTo>
                <a:lnTo>
                  <a:pt x="4920343" y="5043487"/>
                </a:lnTo>
                <a:lnTo>
                  <a:pt x="0" y="5043487"/>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E86FD9C2-A609-4D8F-BEA6-5C0596571130}"/>
              </a:ext>
            </a:extLst>
          </p:cNvPr>
          <p:cNvSpPr>
            <a:spLocks noGrp="1"/>
          </p:cNvSpPr>
          <p:nvPr>
            <p:ph type="pic" sz="quarter" idx="245" hasCustomPrompt="1"/>
          </p:nvPr>
        </p:nvSpPr>
        <p:spPr>
          <a:xfrm>
            <a:off x="0" y="1814513"/>
            <a:ext cx="7170057" cy="3109840"/>
          </a:xfrm>
          <a:custGeom>
            <a:avLst/>
            <a:gdLst>
              <a:gd name="connsiteX0" fmla="*/ 0 w 7170057"/>
              <a:gd name="connsiteY0" fmla="*/ 0 h 3109840"/>
              <a:gd name="connsiteX1" fmla="*/ 7170057 w 7170057"/>
              <a:gd name="connsiteY1" fmla="*/ 0 h 3109840"/>
              <a:gd name="connsiteX2" fmla="*/ 7170057 w 7170057"/>
              <a:gd name="connsiteY2" fmla="*/ 3109840 h 3109840"/>
              <a:gd name="connsiteX3" fmla="*/ 0 w 7170057"/>
              <a:gd name="connsiteY3" fmla="*/ 3109840 h 3109840"/>
            </a:gdLst>
            <a:ahLst/>
            <a:cxnLst>
              <a:cxn ang="0">
                <a:pos x="connsiteX0" y="connsiteY0"/>
              </a:cxn>
              <a:cxn ang="0">
                <a:pos x="connsiteX1" y="connsiteY1"/>
              </a:cxn>
              <a:cxn ang="0">
                <a:pos x="connsiteX2" y="connsiteY2"/>
              </a:cxn>
              <a:cxn ang="0">
                <a:pos x="connsiteX3" y="connsiteY3"/>
              </a:cxn>
            </a:cxnLst>
            <a:rect l="l" t="t" r="r" b="b"/>
            <a:pathLst>
              <a:path w="7170057" h="3109840">
                <a:moveTo>
                  <a:pt x="0" y="0"/>
                </a:moveTo>
                <a:lnTo>
                  <a:pt x="7170057" y="0"/>
                </a:lnTo>
                <a:lnTo>
                  <a:pt x="7170057" y="3109840"/>
                </a:lnTo>
                <a:lnTo>
                  <a:pt x="0" y="31098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142521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3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D0B89A1-1EEE-473B-82F6-73E7DB557845}"/>
              </a:ext>
            </a:extLst>
          </p:cNvPr>
          <p:cNvSpPr>
            <a:spLocks noGrp="1"/>
          </p:cNvSpPr>
          <p:nvPr>
            <p:ph type="pic" sz="quarter" idx="245" hasCustomPrompt="1"/>
          </p:nvPr>
        </p:nvSpPr>
        <p:spPr>
          <a:xfrm>
            <a:off x="5175591" y="2096100"/>
            <a:ext cx="1751920" cy="1751920"/>
          </a:xfrm>
          <a:custGeom>
            <a:avLst/>
            <a:gdLst>
              <a:gd name="connsiteX0" fmla="*/ 875960 w 1751920"/>
              <a:gd name="connsiteY0" fmla="*/ 0 h 1751920"/>
              <a:gd name="connsiteX1" fmla="*/ 1751920 w 1751920"/>
              <a:gd name="connsiteY1" fmla="*/ 875960 h 1751920"/>
              <a:gd name="connsiteX2" fmla="*/ 875960 w 1751920"/>
              <a:gd name="connsiteY2" fmla="*/ 1751920 h 1751920"/>
              <a:gd name="connsiteX3" fmla="*/ 0 w 1751920"/>
              <a:gd name="connsiteY3" fmla="*/ 875960 h 1751920"/>
              <a:gd name="connsiteX4" fmla="*/ 875960 w 1751920"/>
              <a:gd name="connsiteY4" fmla="*/ 0 h 175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1920" h="1751920">
                <a:moveTo>
                  <a:pt x="875960" y="0"/>
                </a:moveTo>
                <a:cubicBezTo>
                  <a:pt x="1359739" y="0"/>
                  <a:pt x="1751920" y="392181"/>
                  <a:pt x="1751920" y="875960"/>
                </a:cubicBezTo>
                <a:cubicBezTo>
                  <a:pt x="1751920" y="1359739"/>
                  <a:pt x="1359739" y="1751920"/>
                  <a:pt x="875960" y="1751920"/>
                </a:cubicBezTo>
                <a:cubicBezTo>
                  <a:pt x="392181" y="1751920"/>
                  <a:pt x="0" y="1359739"/>
                  <a:pt x="0" y="875960"/>
                </a:cubicBezTo>
                <a:cubicBezTo>
                  <a:pt x="0" y="392181"/>
                  <a:pt x="392181" y="0"/>
                  <a:pt x="87596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789498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3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451CF8D-5D5C-443A-8AEA-2C14C05C1D91}"/>
              </a:ext>
            </a:extLst>
          </p:cNvPr>
          <p:cNvSpPr>
            <a:spLocks noGrp="1"/>
          </p:cNvSpPr>
          <p:nvPr>
            <p:ph type="pic" sz="quarter" idx="245" hasCustomPrompt="1"/>
          </p:nvPr>
        </p:nvSpPr>
        <p:spPr>
          <a:xfrm>
            <a:off x="1669393" y="2195125"/>
            <a:ext cx="4702629" cy="3803402"/>
          </a:xfrm>
          <a:custGeom>
            <a:avLst/>
            <a:gdLst>
              <a:gd name="connsiteX0" fmla="*/ 950851 w 4702629"/>
              <a:gd name="connsiteY0" fmla="*/ 0 h 3803402"/>
              <a:gd name="connsiteX1" fmla="*/ 4702629 w 4702629"/>
              <a:gd name="connsiteY1" fmla="*/ 0 h 3803402"/>
              <a:gd name="connsiteX2" fmla="*/ 3751779 w 4702629"/>
              <a:gd name="connsiteY2" fmla="*/ 3803402 h 3803402"/>
              <a:gd name="connsiteX3" fmla="*/ 0 w 4702629"/>
              <a:gd name="connsiteY3" fmla="*/ 3803402 h 3803402"/>
            </a:gdLst>
            <a:ahLst/>
            <a:cxnLst>
              <a:cxn ang="0">
                <a:pos x="connsiteX0" y="connsiteY0"/>
              </a:cxn>
              <a:cxn ang="0">
                <a:pos x="connsiteX1" y="connsiteY1"/>
              </a:cxn>
              <a:cxn ang="0">
                <a:pos x="connsiteX2" y="connsiteY2"/>
              </a:cxn>
              <a:cxn ang="0">
                <a:pos x="connsiteX3" y="connsiteY3"/>
              </a:cxn>
            </a:cxnLst>
            <a:rect l="l" t="t" r="r" b="b"/>
            <a:pathLst>
              <a:path w="4702629" h="3803402">
                <a:moveTo>
                  <a:pt x="950851" y="0"/>
                </a:moveTo>
                <a:lnTo>
                  <a:pt x="4702629" y="0"/>
                </a:lnTo>
                <a:lnTo>
                  <a:pt x="3751779" y="3803402"/>
                </a:lnTo>
                <a:lnTo>
                  <a:pt x="0" y="38034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16148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39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F1144FBE-F3E5-4862-9345-481A12D948FC}"/>
              </a:ext>
            </a:extLst>
          </p:cNvPr>
          <p:cNvSpPr>
            <a:spLocks noGrp="1"/>
          </p:cNvSpPr>
          <p:nvPr>
            <p:ph type="pic" sz="quarter" idx="248" hasCustomPrompt="1"/>
          </p:nvPr>
        </p:nvSpPr>
        <p:spPr>
          <a:xfrm>
            <a:off x="6928329" y="1940173"/>
            <a:ext cx="3330798" cy="2128244"/>
          </a:xfrm>
          <a:custGeom>
            <a:avLst/>
            <a:gdLst>
              <a:gd name="connsiteX0" fmla="*/ 0 w 3330798"/>
              <a:gd name="connsiteY0" fmla="*/ 0 h 2128244"/>
              <a:gd name="connsiteX1" fmla="*/ 3330798 w 3330798"/>
              <a:gd name="connsiteY1" fmla="*/ 0 h 2128244"/>
              <a:gd name="connsiteX2" fmla="*/ 3330798 w 3330798"/>
              <a:gd name="connsiteY2" fmla="*/ 2128244 h 2128244"/>
              <a:gd name="connsiteX3" fmla="*/ 0 w 3330798"/>
              <a:gd name="connsiteY3" fmla="*/ 2128244 h 2128244"/>
            </a:gdLst>
            <a:ahLst/>
            <a:cxnLst>
              <a:cxn ang="0">
                <a:pos x="connsiteX0" y="connsiteY0"/>
              </a:cxn>
              <a:cxn ang="0">
                <a:pos x="connsiteX1" y="connsiteY1"/>
              </a:cxn>
              <a:cxn ang="0">
                <a:pos x="connsiteX2" y="connsiteY2"/>
              </a:cxn>
              <a:cxn ang="0">
                <a:pos x="connsiteX3" y="connsiteY3"/>
              </a:cxn>
            </a:cxnLst>
            <a:rect l="l" t="t" r="r" b="b"/>
            <a:pathLst>
              <a:path w="3330798" h="2128244">
                <a:moveTo>
                  <a:pt x="0" y="0"/>
                </a:moveTo>
                <a:lnTo>
                  <a:pt x="3330798" y="0"/>
                </a:lnTo>
                <a:lnTo>
                  <a:pt x="3330798" y="2128244"/>
                </a:lnTo>
                <a:lnTo>
                  <a:pt x="0" y="2128244"/>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CEB1069-A6A8-4E58-99EC-E63227961B28}"/>
              </a:ext>
            </a:extLst>
          </p:cNvPr>
          <p:cNvSpPr>
            <a:spLocks noGrp="1"/>
          </p:cNvSpPr>
          <p:nvPr>
            <p:ph type="pic" sz="quarter" idx="247" hasCustomPrompt="1"/>
          </p:nvPr>
        </p:nvSpPr>
        <p:spPr>
          <a:xfrm>
            <a:off x="3464164" y="1940173"/>
            <a:ext cx="3330798" cy="2128244"/>
          </a:xfrm>
          <a:custGeom>
            <a:avLst/>
            <a:gdLst>
              <a:gd name="connsiteX0" fmla="*/ 0 w 3330798"/>
              <a:gd name="connsiteY0" fmla="*/ 0 h 2128244"/>
              <a:gd name="connsiteX1" fmla="*/ 3330798 w 3330798"/>
              <a:gd name="connsiteY1" fmla="*/ 0 h 2128244"/>
              <a:gd name="connsiteX2" fmla="*/ 3330798 w 3330798"/>
              <a:gd name="connsiteY2" fmla="*/ 2128244 h 2128244"/>
              <a:gd name="connsiteX3" fmla="*/ 0 w 3330798"/>
              <a:gd name="connsiteY3" fmla="*/ 2128244 h 2128244"/>
            </a:gdLst>
            <a:ahLst/>
            <a:cxnLst>
              <a:cxn ang="0">
                <a:pos x="connsiteX0" y="connsiteY0"/>
              </a:cxn>
              <a:cxn ang="0">
                <a:pos x="connsiteX1" y="connsiteY1"/>
              </a:cxn>
              <a:cxn ang="0">
                <a:pos x="connsiteX2" y="connsiteY2"/>
              </a:cxn>
              <a:cxn ang="0">
                <a:pos x="connsiteX3" y="connsiteY3"/>
              </a:cxn>
            </a:cxnLst>
            <a:rect l="l" t="t" r="r" b="b"/>
            <a:pathLst>
              <a:path w="3330798" h="2128244">
                <a:moveTo>
                  <a:pt x="0" y="0"/>
                </a:moveTo>
                <a:lnTo>
                  <a:pt x="3330798" y="0"/>
                </a:lnTo>
                <a:lnTo>
                  <a:pt x="3330798" y="2128244"/>
                </a:lnTo>
                <a:lnTo>
                  <a:pt x="0" y="2128244"/>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EA3448A-D5FD-49A3-9D2A-159B4DF1DD58}"/>
              </a:ext>
            </a:extLst>
          </p:cNvPr>
          <p:cNvSpPr>
            <a:spLocks noGrp="1"/>
          </p:cNvSpPr>
          <p:nvPr>
            <p:ph type="pic" sz="quarter" idx="245" hasCustomPrompt="1"/>
          </p:nvPr>
        </p:nvSpPr>
        <p:spPr>
          <a:xfrm>
            <a:off x="0" y="1940173"/>
            <a:ext cx="3330798" cy="2128244"/>
          </a:xfrm>
          <a:custGeom>
            <a:avLst/>
            <a:gdLst>
              <a:gd name="connsiteX0" fmla="*/ 0 w 3330798"/>
              <a:gd name="connsiteY0" fmla="*/ 0 h 2128244"/>
              <a:gd name="connsiteX1" fmla="*/ 3330798 w 3330798"/>
              <a:gd name="connsiteY1" fmla="*/ 0 h 2128244"/>
              <a:gd name="connsiteX2" fmla="*/ 3330798 w 3330798"/>
              <a:gd name="connsiteY2" fmla="*/ 2128244 h 2128244"/>
              <a:gd name="connsiteX3" fmla="*/ 0 w 3330798"/>
              <a:gd name="connsiteY3" fmla="*/ 2128244 h 2128244"/>
            </a:gdLst>
            <a:ahLst/>
            <a:cxnLst>
              <a:cxn ang="0">
                <a:pos x="connsiteX0" y="connsiteY0"/>
              </a:cxn>
              <a:cxn ang="0">
                <a:pos x="connsiteX1" y="connsiteY1"/>
              </a:cxn>
              <a:cxn ang="0">
                <a:pos x="connsiteX2" y="connsiteY2"/>
              </a:cxn>
              <a:cxn ang="0">
                <a:pos x="connsiteX3" y="connsiteY3"/>
              </a:cxn>
            </a:cxnLst>
            <a:rect l="l" t="t" r="r" b="b"/>
            <a:pathLst>
              <a:path w="3330798" h="2128244">
                <a:moveTo>
                  <a:pt x="0" y="0"/>
                </a:moveTo>
                <a:lnTo>
                  <a:pt x="3330798" y="0"/>
                </a:lnTo>
                <a:lnTo>
                  <a:pt x="3330798" y="2128244"/>
                </a:lnTo>
                <a:lnTo>
                  <a:pt x="0" y="2128244"/>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5B77541-B72D-4456-8A80-A9CEF8221E93}"/>
              </a:ext>
            </a:extLst>
          </p:cNvPr>
          <p:cNvSpPr>
            <a:spLocks noGrp="1"/>
          </p:cNvSpPr>
          <p:nvPr>
            <p:ph type="pic" sz="quarter" idx="249" hasCustomPrompt="1"/>
          </p:nvPr>
        </p:nvSpPr>
        <p:spPr>
          <a:xfrm>
            <a:off x="10392494" y="1940173"/>
            <a:ext cx="1799507" cy="2128244"/>
          </a:xfrm>
          <a:custGeom>
            <a:avLst/>
            <a:gdLst>
              <a:gd name="connsiteX0" fmla="*/ 0 w 1799507"/>
              <a:gd name="connsiteY0" fmla="*/ 0 h 2128244"/>
              <a:gd name="connsiteX1" fmla="*/ 1799507 w 1799507"/>
              <a:gd name="connsiteY1" fmla="*/ 0 h 2128244"/>
              <a:gd name="connsiteX2" fmla="*/ 1799507 w 1799507"/>
              <a:gd name="connsiteY2" fmla="*/ 2128244 h 2128244"/>
              <a:gd name="connsiteX3" fmla="*/ 0 w 1799507"/>
              <a:gd name="connsiteY3" fmla="*/ 2128244 h 2128244"/>
            </a:gdLst>
            <a:ahLst/>
            <a:cxnLst>
              <a:cxn ang="0">
                <a:pos x="connsiteX0" y="connsiteY0"/>
              </a:cxn>
              <a:cxn ang="0">
                <a:pos x="connsiteX1" y="connsiteY1"/>
              </a:cxn>
              <a:cxn ang="0">
                <a:pos x="connsiteX2" y="connsiteY2"/>
              </a:cxn>
              <a:cxn ang="0">
                <a:pos x="connsiteX3" y="connsiteY3"/>
              </a:cxn>
            </a:cxnLst>
            <a:rect l="l" t="t" r="r" b="b"/>
            <a:pathLst>
              <a:path w="1799507" h="2128244">
                <a:moveTo>
                  <a:pt x="0" y="0"/>
                </a:moveTo>
                <a:lnTo>
                  <a:pt x="1799507" y="0"/>
                </a:lnTo>
                <a:lnTo>
                  <a:pt x="1799507" y="2128244"/>
                </a:lnTo>
                <a:lnTo>
                  <a:pt x="0" y="21282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69186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4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17EBF39-4015-4FD7-95F6-C8DAB4C445BB}"/>
              </a:ext>
            </a:extLst>
          </p:cNvPr>
          <p:cNvSpPr>
            <a:spLocks noGrp="1"/>
          </p:cNvSpPr>
          <p:nvPr>
            <p:ph type="pic" sz="quarter" idx="249" hasCustomPrompt="1"/>
          </p:nvPr>
        </p:nvSpPr>
        <p:spPr>
          <a:xfrm>
            <a:off x="1643352" y="1880961"/>
            <a:ext cx="4481512" cy="4481512"/>
          </a:xfrm>
          <a:custGeom>
            <a:avLst/>
            <a:gdLst>
              <a:gd name="connsiteX0" fmla="*/ 2240756 w 4481512"/>
              <a:gd name="connsiteY0" fmla="*/ 0 h 4481512"/>
              <a:gd name="connsiteX1" fmla="*/ 4481512 w 4481512"/>
              <a:gd name="connsiteY1" fmla="*/ 2240756 h 4481512"/>
              <a:gd name="connsiteX2" fmla="*/ 2240756 w 4481512"/>
              <a:gd name="connsiteY2" fmla="*/ 4481512 h 4481512"/>
              <a:gd name="connsiteX3" fmla="*/ 0 w 4481512"/>
              <a:gd name="connsiteY3" fmla="*/ 2240756 h 4481512"/>
              <a:gd name="connsiteX4" fmla="*/ 2240756 w 4481512"/>
              <a:gd name="connsiteY4" fmla="*/ 0 h 4481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1512" h="4481512">
                <a:moveTo>
                  <a:pt x="2240756" y="0"/>
                </a:moveTo>
                <a:cubicBezTo>
                  <a:pt x="3478291" y="0"/>
                  <a:pt x="4481512" y="1003221"/>
                  <a:pt x="4481512" y="2240756"/>
                </a:cubicBezTo>
                <a:cubicBezTo>
                  <a:pt x="4481512" y="3478291"/>
                  <a:pt x="3478291" y="4481512"/>
                  <a:pt x="2240756" y="4481512"/>
                </a:cubicBezTo>
                <a:cubicBezTo>
                  <a:pt x="1003221" y="4481512"/>
                  <a:pt x="0" y="3478291"/>
                  <a:pt x="0" y="2240756"/>
                </a:cubicBezTo>
                <a:cubicBezTo>
                  <a:pt x="0" y="1003221"/>
                  <a:pt x="1003221" y="0"/>
                  <a:pt x="224075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317054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4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6E9F402-749A-42D6-ABD1-424E7D6644A5}"/>
              </a:ext>
            </a:extLst>
          </p:cNvPr>
          <p:cNvSpPr>
            <a:spLocks noGrp="1"/>
          </p:cNvSpPr>
          <p:nvPr>
            <p:ph type="pic" sz="quarter" idx="249" hasCustomPrompt="1"/>
          </p:nvPr>
        </p:nvSpPr>
        <p:spPr>
          <a:xfrm>
            <a:off x="7774465" y="1614063"/>
            <a:ext cx="3587617" cy="4866226"/>
          </a:xfrm>
          <a:custGeom>
            <a:avLst/>
            <a:gdLst>
              <a:gd name="connsiteX0" fmla="*/ 0 w 3587617"/>
              <a:gd name="connsiteY0" fmla="*/ 0 h 4866226"/>
              <a:gd name="connsiteX1" fmla="*/ 3587617 w 3587617"/>
              <a:gd name="connsiteY1" fmla="*/ 0 h 4866226"/>
              <a:gd name="connsiteX2" fmla="*/ 3587617 w 3587617"/>
              <a:gd name="connsiteY2" fmla="*/ 4866226 h 4866226"/>
              <a:gd name="connsiteX3" fmla="*/ 0 w 3587617"/>
              <a:gd name="connsiteY3" fmla="*/ 4866226 h 4866226"/>
            </a:gdLst>
            <a:ahLst/>
            <a:cxnLst>
              <a:cxn ang="0">
                <a:pos x="connsiteX0" y="connsiteY0"/>
              </a:cxn>
              <a:cxn ang="0">
                <a:pos x="connsiteX1" y="connsiteY1"/>
              </a:cxn>
              <a:cxn ang="0">
                <a:pos x="connsiteX2" y="connsiteY2"/>
              </a:cxn>
              <a:cxn ang="0">
                <a:pos x="connsiteX3" y="connsiteY3"/>
              </a:cxn>
            </a:cxnLst>
            <a:rect l="l" t="t" r="r" b="b"/>
            <a:pathLst>
              <a:path w="3587617" h="4866226">
                <a:moveTo>
                  <a:pt x="0" y="0"/>
                </a:moveTo>
                <a:lnTo>
                  <a:pt x="3587617" y="0"/>
                </a:lnTo>
                <a:lnTo>
                  <a:pt x="3587617" y="4866226"/>
                </a:lnTo>
                <a:lnTo>
                  <a:pt x="0" y="48662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448976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4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88D26F0-0E3F-41EB-9B2B-109C64212A55}"/>
              </a:ext>
            </a:extLst>
          </p:cNvPr>
          <p:cNvSpPr>
            <a:spLocks noGrp="1"/>
          </p:cNvSpPr>
          <p:nvPr>
            <p:ph type="pic" sz="quarter" idx="250" hasCustomPrompt="1"/>
          </p:nvPr>
        </p:nvSpPr>
        <p:spPr>
          <a:xfrm>
            <a:off x="3645448" y="2033589"/>
            <a:ext cx="2093852" cy="2093853"/>
          </a:xfrm>
          <a:custGeom>
            <a:avLst/>
            <a:gdLst>
              <a:gd name="connsiteX0" fmla="*/ 1046926 w 2093852"/>
              <a:gd name="connsiteY0" fmla="*/ 0 h 2093853"/>
              <a:gd name="connsiteX1" fmla="*/ 1886492 w 2093852"/>
              <a:gd name="connsiteY1" fmla="*/ 414713 h 2093853"/>
              <a:gd name="connsiteX2" fmla="*/ 2093852 w 2093852"/>
              <a:gd name="connsiteY2" fmla="*/ 1346564 h 2093853"/>
              <a:gd name="connsiteX3" fmla="*/ 1512847 w 2093852"/>
              <a:gd name="connsiteY3" fmla="*/ 2093853 h 2093853"/>
              <a:gd name="connsiteX4" fmla="*/ 581005 w 2093852"/>
              <a:gd name="connsiteY4" fmla="*/ 2093853 h 2093853"/>
              <a:gd name="connsiteX5" fmla="*/ 0 w 2093852"/>
              <a:gd name="connsiteY5" fmla="*/ 1346564 h 2093853"/>
              <a:gd name="connsiteX6" fmla="*/ 207360 w 2093852"/>
              <a:gd name="connsiteY6" fmla="*/ 414713 h 20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3852" h="2093853">
                <a:moveTo>
                  <a:pt x="1046926" y="0"/>
                </a:moveTo>
                <a:lnTo>
                  <a:pt x="1886492" y="414713"/>
                </a:lnTo>
                <a:lnTo>
                  <a:pt x="2093852" y="1346564"/>
                </a:lnTo>
                <a:lnTo>
                  <a:pt x="1512847" y="2093853"/>
                </a:lnTo>
                <a:lnTo>
                  <a:pt x="581005" y="2093853"/>
                </a:lnTo>
                <a:lnTo>
                  <a:pt x="0" y="1346564"/>
                </a:lnTo>
                <a:lnTo>
                  <a:pt x="207360" y="41471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F1791B4-519D-4F38-B884-562D53BAAAD9}"/>
              </a:ext>
            </a:extLst>
          </p:cNvPr>
          <p:cNvSpPr>
            <a:spLocks noGrp="1"/>
          </p:cNvSpPr>
          <p:nvPr>
            <p:ph type="pic" sz="quarter" idx="251" hasCustomPrompt="1"/>
          </p:nvPr>
        </p:nvSpPr>
        <p:spPr>
          <a:xfrm>
            <a:off x="6452701" y="2033589"/>
            <a:ext cx="2093852" cy="2093853"/>
          </a:xfrm>
          <a:custGeom>
            <a:avLst/>
            <a:gdLst>
              <a:gd name="connsiteX0" fmla="*/ 1046926 w 2093852"/>
              <a:gd name="connsiteY0" fmla="*/ 0 h 2093853"/>
              <a:gd name="connsiteX1" fmla="*/ 1886492 w 2093852"/>
              <a:gd name="connsiteY1" fmla="*/ 414713 h 2093853"/>
              <a:gd name="connsiteX2" fmla="*/ 2093852 w 2093852"/>
              <a:gd name="connsiteY2" fmla="*/ 1346564 h 2093853"/>
              <a:gd name="connsiteX3" fmla="*/ 1512847 w 2093852"/>
              <a:gd name="connsiteY3" fmla="*/ 2093853 h 2093853"/>
              <a:gd name="connsiteX4" fmla="*/ 581005 w 2093852"/>
              <a:gd name="connsiteY4" fmla="*/ 2093853 h 2093853"/>
              <a:gd name="connsiteX5" fmla="*/ 0 w 2093852"/>
              <a:gd name="connsiteY5" fmla="*/ 1346564 h 2093853"/>
              <a:gd name="connsiteX6" fmla="*/ 207360 w 2093852"/>
              <a:gd name="connsiteY6" fmla="*/ 414713 h 20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3852" h="2093853">
                <a:moveTo>
                  <a:pt x="1046926" y="0"/>
                </a:moveTo>
                <a:lnTo>
                  <a:pt x="1886492" y="414713"/>
                </a:lnTo>
                <a:lnTo>
                  <a:pt x="2093852" y="1346564"/>
                </a:lnTo>
                <a:lnTo>
                  <a:pt x="1512847" y="2093853"/>
                </a:lnTo>
                <a:lnTo>
                  <a:pt x="581005" y="2093853"/>
                </a:lnTo>
                <a:lnTo>
                  <a:pt x="0" y="1346564"/>
                </a:lnTo>
                <a:lnTo>
                  <a:pt x="207360" y="41471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8952AED-CBDE-4AB4-9086-478E8A0C5BE2}"/>
              </a:ext>
            </a:extLst>
          </p:cNvPr>
          <p:cNvSpPr>
            <a:spLocks noGrp="1"/>
          </p:cNvSpPr>
          <p:nvPr>
            <p:ph type="pic" sz="quarter" idx="252" hasCustomPrompt="1"/>
          </p:nvPr>
        </p:nvSpPr>
        <p:spPr>
          <a:xfrm>
            <a:off x="9259953" y="2033589"/>
            <a:ext cx="2093852" cy="2093853"/>
          </a:xfrm>
          <a:custGeom>
            <a:avLst/>
            <a:gdLst>
              <a:gd name="connsiteX0" fmla="*/ 1046926 w 2093852"/>
              <a:gd name="connsiteY0" fmla="*/ 0 h 2093853"/>
              <a:gd name="connsiteX1" fmla="*/ 1886492 w 2093852"/>
              <a:gd name="connsiteY1" fmla="*/ 414713 h 2093853"/>
              <a:gd name="connsiteX2" fmla="*/ 2093852 w 2093852"/>
              <a:gd name="connsiteY2" fmla="*/ 1346564 h 2093853"/>
              <a:gd name="connsiteX3" fmla="*/ 1512847 w 2093852"/>
              <a:gd name="connsiteY3" fmla="*/ 2093853 h 2093853"/>
              <a:gd name="connsiteX4" fmla="*/ 581005 w 2093852"/>
              <a:gd name="connsiteY4" fmla="*/ 2093853 h 2093853"/>
              <a:gd name="connsiteX5" fmla="*/ 0 w 2093852"/>
              <a:gd name="connsiteY5" fmla="*/ 1346564 h 2093853"/>
              <a:gd name="connsiteX6" fmla="*/ 207360 w 2093852"/>
              <a:gd name="connsiteY6" fmla="*/ 414713 h 20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3852" h="2093853">
                <a:moveTo>
                  <a:pt x="1046926" y="0"/>
                </a:moveTo>
                <a:lnTo>
                  <a:pt x="1886492" y="414713"/>
                </a:lnTo>
                <a:lnTo>
                  <a:pt x="2093852" y="1346564"/>
                </a:lnTo>
                <a:lnTo>
                  <a:pt x="1512847" y="2093853"/>
                </a:lnTo>
                <a:lnTo>
                  <a:pt x="581005" y="2093853"/>
                </a:lnTo>
                <a:lnTo>
                  <a:pt x="0" y="1346564"/>
                </a:lnTo>
                <a:lnTo>
                  <a:pt x="207360" y="41471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615B9911-897A-4454-B095-876B732BEB2B}"/>
              </a:ext>
            </a:extLst>
          </p:cNvPr>
          <p:cNvSpPr>
            <a:spLocks noGrp="1"/>
          </p:cNvSpPr>
          <p:nvPr>
            <p:ph type="pic" sz="quarter" idx="249" hasCustomPrompt="1"/>
          </p:nvPr>
        </p:nvSpPr>
        <p:spPr>
          <a:xfrm>
            <a:off x="838195" y="2033589"/>
            <a:ext cx="2093852" cy="2093853"/>
          </a:xfrm>
          <a:custGeom>
            <a:avLst/>
            <a:gdLst>
              <a:gd name="connsiteX0" fmla="*/ 1046926 w 2093852"/>
              <a:gd name="connsiteY0" fmla="*/ 0 h 2093853"/>
              <a:gd name="connsiteX1" fmla="*/ 1886492 w 2093852"/>
              <a:gd name="connsiteY1" fmla="*/ 414713 h 2093853"/>
              <a:gd name="connsiteX2" fmla="*/ 2093852 w 2093852"/>
              <a:gd name="connsiteY2" fmla="*/ 1346564 h 2093853"/>
              <a:gd name="connsiteX3" fmla="*/ 1512847 w 2093852"/>
              <a:gd name="connsiteY3" fmla="*/ 2093853 h 2093853"/>
              <a:gd name="connsiteX4" fmla="*/ 581005 w 2093852"/>
              <a:gd name="connsiteY4" fmla="*/ 2093853 h 2093853"/>
              <a:gd name="connsiteX5" fmla="*/ 0 w 2093852"/>
              <a:gd name="connsiteY5" fmla="*/ 1346564 h 2093853"/>
              <a:gd name="connsiteX6" fmla="*/ 207360 w 2093852"/>
              <a:gd name="connsiteY6" fmla="*/ 414713 h 209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3852" h="2093853">
                <a:moveTo>
                  <a:pt x="1046926" y="0"/>
                </a:moveTo>
                <a:lnTo>
                  <a:pt x="1886492" y="414713"/>
                </a:lnTo>
                <a:lnTo>
                  <a:pt x="2093852" y="1346564"/>
                </a:lnTo>
                <a:lnTo>
                  <a:pt x="1512847" y="2093853"/>
                </a:lnTo>
                <a:lnTo>
                  <a:pt x="581005" y="2093853"/>
                </a:lnTo>
                <a:lnTo>
                  <a:pt x="0" y="1346564"/>
                </a:lnTo>
                <a:lnTo>
                  <a:pt x="207360" y="4147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891691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4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E88E89-4891-4B89-9690-3098B7643EFA}"/>
              </a:ext>
            </a:extLst>
          </p:cNvPr>
          <p:cNvSpPr>
            <a:spLocks noGrp="1"/>
          </p:cNvSpPr>
          <p:nvPr>
            <p:ph type="pic" sz="quarter" idx="249" hasCustomPrompt="1"/>
          </p:nvPr>
        </p:nvSpPr>
        <p:spPr>
          <a:xfrm>
            <a:off x="1277257" y="1814513"/>
            <a:ext cx="4455886" cy="4455886"/>
          </a:xfrm>
          <a:custGeom>
            <a:avLst/>
            <a:gdLst>
              <a:gd name="connsiteX0" fmla="*/ 1305084 w 4455886"/>
              <a:gd name="connsiteY0" fmla="*/ 0 h 4455886"/>
              <a:gd name="connsiteX1" fmla="*/ 3150802 w 4455886"/>
              <a:gd name="connsiteY1" fmla="*/ 0 h 4455886"/>
              <a:gd name="connsiteX2" fmla="*/ 4455886 w 4455886"/>
              <a:gd name="connsiteY2" fmla="*/ 1305084 h 4455886"/>
              <a:gd name="connsiteX3" fmla="*/ 4455886 w 4455886"/>
              <a:gd name="connsiteY3" fmla="*/ 3150802 h 4455886"/>
              <a:gd name="connsiteX4" fmla="*/ 3150802 w 4455886"/>
              <a:gd name="connsiteY4" fmla="*/ 4455886 h 4455886"/>
              <a:gd name="connsiteX5" fmla="*/ 1305084 w 4455886"/>
              <a:gd name="connsiteY5" fmla="*/ 4455886 h 4455886"/>
              <a:gd name="connsiteX6" fmla="*/ 0 w 4455886"/>
              <a:gd name="connsiteY6" fmla="*/ 3150802 h 4455886"/>
              <a:gd name="connsiteX7" fmla="*/ 0 w 4455886"/>
              <a:gd name="connsiteY7" fmla="*/ 1305084 h 445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5886" h="4455886">
                <a:moveTo>
                  <a:pt x="1305084" y="0"/>
                </a:moveTo>
                <a:lnTo>
                  <a:pt x="3150802" y="0"/>
                </a:lnTo>
                <a:lnTo>
                  <a:pt x="4455886" y="1305084"/>
                </a:lnTo>
                <a:lnTo>
                  <a:pt x="4455886" y="3150802"/>
                </a:lnTo>
                <a:lnTo>
                  <a:pt x="3150802" y="4455886"/>
                </a:lnTo>
                <a:lnTo>
                  <a:pt x="1305084" y="4455886"/>
                </a:lnTo>
                <a:lnTo>
                  <a:pt x="0" y="3150802"/>
                </a:lnTo>
                <a:lnTo>
                  <a:pt x="0" y="13050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795530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44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E7A39462-A7E1-4C42-82BF-4FB3967D7F37}"/>
              </a:ext>
            </a:extLst>
          </p:cNvPr>
          <p:cNvSpPr>
            <a:spLocks noGrp="1"/>
          </p:cNvSpPr>
          <p:nvPr>
            <p:ph type="pic" sz="quarter" idx="253" hasCustomPrompt="1"/>
          </p:nvPr>
        </p:nvSpPr>
        <p:spPr>
          <a:xfrm>
            <a:off x="7159816" y="3898581"/>
            <a:ext cx="1886404" cy="1886404"/>
          </a:xfrm>
          <a:custGeom>
            <a:avLst/>
            <a:gdLst>
              <a:gd name="connsiteX0" fmla="*/ 552509 w 1886404"/>
              <a:gd name="connsiteY0" fmla="*/ 0 h 1886404"/>
              <a:gd name="connsiteX1" fmla="*/ 1333895 w 1886404"/>
              <a:gd name="connsiteY1" fmla="*/ 0 h 1886404"/>
              <a:gd name="connsiteX2" fmla="*/ 1886404 w 1886404"/>
              <a:gd name="connsiteY2" fmla="*/ 552509 h 1886404"/>
              <a:gd name="connsiteX3" fmla="*/ 1886404 w 1886404"/>
              <a:gd name="connsiteY3" fmla="*/ 1333895 h 1886404"/>
              <a:gd name="connsiteX4" fmla="*/ 1333895 w 1886404"/>
              <a:gd name="connsiteY4" fmla="*/ 1886404 h 1886404"/>
              <a:gd name="connsiteX5" fmla="*/ 552509 w 1886404"/>
              <a:gd name="connsiteY5" fmla="*/ 1886404 h 1886404"/>
              <a:gd name="connsiteX6" fmla="*/ 0 w 1886404"/>
              <a:gd name="connsiteY6" fmla="*/ 1333895 h 1886404"/>
              <a:gd name="connsiteX7" fmla="*/ 0 w 1886404"/>
              <a:gd name="connsiteY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6404" h="1886404">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31B2C81E-D8FD-4DBE-A946-408987A48EF7}"/>
              </a:ext>
            </a:extLst>
          </p:cNvPr>
          <p:cNvSpPr>
            <a:spLocks noGrp="1"/>
          </p:cNvSpPr>
          <p:nvPr>
            <p:ph type="pic" sz="quarter" idx="254" hasCustomPrompt="1"/>
          </p:nvPr>
        </p:nvSpPr>
        <p:spPr>
          <a:xfrm>
            <a:off x="9166834" y="3898581"/>
            <a:ext cx="1886404" cy="1886404"/>
          </a:xfrm>
          <a:custGeom>
            <a:avLst/>
            <a:gdLst>
              <a:gd name="connsiteX0" fmla="*/ 552509 w 1886404"/>
              <a:gd name="connsiteY0" fmla="*/ 0 h 1886404"/>
              <a:gd name="connsiteX1" fmla="*/ 1333895 w 1886404"/>
              <a:gd name="connsiteY1" fmla="*/ 0 h 1886404"/>
              <a:gd name="connsiteX2" fmla="*/ 1886404 w 1886404"/>
              <a:gd name="connsiteY2" fmla="*/ 552509 h 1886404"/>
              <a:gd name="connsiteX3" fmla="*/ 1886404 w 1886404"/>
              <a:gd name="connsiteY3" fmla="*/ 1333895 h 1886404"/>
              <a:gd name="connsiteX4" fmla="*/ 1333895 w 1886404"/>
              <a:gd name="connsiteY4" fmla="*/ 1886404 h 1886404"/>
              <a:gd name="connsiteX5" fmla="*/ 552509 w 1886404"/>
              <a:gd name="connsiteY5" fmla="*/ 1886404 h 1886404"/>
              <a:gd name="connsiteX6" fmla="*/ 0 w 1886404"/>
              <a:gd name="connsiteY6" fmla="*/ 1333895 h 1886404"/>
              <a:gd name="connsiteX7" fmla="*/ 0 w 1886404"/>
              <a:gd name="connsiteY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6404" h="1886404">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690DCAD6-A6AA-4BC2-A672-4146F16BA8FF}"/>
              </a:ext>
            </a:extLst>
          </p:cNvPr>
          <p:cNvSpPr>
            <a:spLocks noGrp="1"/>
          </p:cNvSpPr>
          <p:nvPr>
            <p:ph type="pic" sz="quarter" idx="252" hasCustomPrompt="1"/>
          </p:nvPr>
        </p:nvSpPr>
        <p:spPr>
          <a:xfrm>
            <a:off x="5152798" y="3898581"/>
            <a:ext cx="1886404" cy="1886404"/>
          </a:xfrm>
          <a:custGeom>
            <a:avLst/>
            <a:gdLst>
              <a:gd name="connsiteX0" fmla="*/ 552509 w 1886404"/>
              <a:gd name="connsiteY0" fmla="*/ 0 h 1886404"/>
              <a:gd name="connsiteX1" fmla="*/ 1333895 w 1886404"/>
              <a:gd name="connsiteY1" fmla="*/ 0 h 1886404"/>
              <a:gd name="connsiteX2" fmla="*/ 1886404 w 1886404"/>
              <a:gd name="connsiteY2" fmla="*/ 552509 h 1886404"/>
              <a:gd name="connsiteX3" fmla="*/ 1886404 w 1886404"/>
              <a:gd name="connsiteY3" fmla="*/ 1333895 h 1886404"/>
              <a:gd name="connsiteX4" fmla="*/ 1333895 w 1886404"/>
              <a:gd name="connsiteY4" fmla="*/ 1886404 h 1886404"/>
              <a:gd name="connsiteX5" fmla="*/ 552509 w 1886404"/>
              <a:gd name="connsiteY5" fmla="*/ 1886404 h 1886404"/>
              <a:gd name="connsiteX6" fmla="*/ 0 w 1886404"/>
              <a:gd name="connsiteY6" fmla="*/ 1333895 h 1886404"/>
              <a:gd name="connsiteX7" fmla="*/ 0 w 1886404"/>
              <a:gd name="connsiteY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6404" h="1886404">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2B186DFC-C3C8-4EC0-B564-C67C88B7C91E}"/>
              </a:ext>
            </a:extLst>
          </p:cNvPr>
          <p:cNvSpPr>
            <a:spLocks noGrp="1"/>
          </p:cNvSpPr>
          <p:nvPr>
            <p:ph type="pic" sz="quarter" idx="251" hasCustomPrompt="1"/>
          </p:nvPr>
        </p:nvSpPr>
        <p:spPr>
          <a:xfrm>
            <a:off x="3145780" y="3898581"/>
            <a:ext cx="1886404" cy="1886404"/>
          </a:xfrm>
          <a:custGeom>
            <a:avLst/>
            <a:gdLst>
              <a:gd name="connsiteX0" fmla="*/ 552509 w 1886404"/>
              <a:gd name="connsiteY0" fmla="*/ 0 h 1886404"/>
              <a:gd name="connsiteX1" fmla="*/ 1333895 w 1886404"/>
              <a:gd name="connsiteY1" fmla="*/ 0 h 1886404"/>
              <a:gd name="connsiteX2" fmla="*/ 1886404 w 1886404"/>
              <a:gd name="connsiteY2" fmla="*/ 552509 h 1886404"/>
              <a:gd name="connsiteX3" fmla="*/ 1886404 w 1886404"/>
              <a:gd name="connsiteY3" fmla="*/ 1333895 h 1886404"/>
              <a:gd name="connsiteX4" fmla="*/ 1333895 w 1886404"/>
              <a:gd name="connsiteY4" fmla="*/ 1886404 h 1886404"/>
              <a:gd name="connsiteX5" fmla="*/ 552509 w 1886404"/>
              <a:gd name="connsiteY5" fmla="*/ 1886404 h 1886404"/>
              <a:gd name="connsiteX6" fmla="*/ 0 w 1886404"/>
              <a:gd name="connsiteY6" fmla="*/ 1333895 h 1886404"/>
              <a:gd name="connsiteX7" fmla="*/ 0 w 1886404"/>
              <a:gd name="connsiteY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6404" h="1886404">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7F7DDF9-3299-46F1-9AA0-0BA2AE9186CB}"/>
              </a:ext>
            </a:extLst>
          </p:cNvPr>
          <p:cNvSpPr>
            <a:spLocks noGrp="1"/>
          </p:cNvSpPr>
          <p:nvPr>
            <p:ph type="pic" sz="quarter" idx="250" hasCustomPrompt="1"/>
          </p:nvPr>
        </p:nvSpPr>
        <p:spPr>
          <a:xfrm>
            <a:off x="135254" y="2011496"/>
            <a:ext cx="11921494" cy="1886404"/>
          </a:xfrm>
          <a:custGeom>
            <a:avLst/>
            <a:gdLst>
              <a:gd name="connsiteX0" fmla="*/ 10587599 w 11921494"/>
              <a:gd name="connsiteY0" fmla="*/ 0 h 1886404"/>
              <a:gd name="connsiteX1" fmla="*/ 11368985 w 11921494"/>
              <a:gd name="connsiteY1" fmla="*/ 0 h 1886404"/>
              <a:gd name="connsiteX2" fmla="*/ 11921494 w 11921494"/>
              <a:gd name="connsiteY2" fmla="*/ 552509 h 1886404"/>
              <a:gd name="connsiteX3" fmla="*/ 11921494 w 11921494"/>
              <a:gd name="connsiteY3" fmla="*/ 1333895 h 1886404"/>
              <a:gd name="connsiteX4" fmla="*/ 11368985 w 11921494"/>
              <a:gd name="connsiteY4" fmla="*/ 1886404 h 1886404"/>
              <a:gd name="connsiteX5" fmla="*/ 10587599 w 11921494"/>
              <a:gd name="connsiteY5" fmla="*/ 1886404 h 1886404"/>
              <a:gd name="connsiteX6" fmla="*/ 10035090 w 11921494"/>
              <a:gd name="connsiteY6" fmla="*/ 1333895 h 1886404"/>
              <a:gd name="connsiteX7" fmla="*/ 10035090 w 11921494"/>
              <a:gd name="connsiteY7" fmla="*/ 552509 h 1886404"/>
              <a:gd name="connsiteX8" fmla="*/ 8580580 w 11921494"/>
              <a:gd name="connsiteY8" fmla="*/ 0 h 1886404"/>
              <a:gd name="connsiteX9" fmla="*/ 9361966 w 11921494"/>
              <a:gd name="connsiteY9" fmla="*/ 0 h 1886404"/>
              <a:gd name="connsiteX10" fmla="*/ 9914475 w 11921494"/>
              <a:gd name="connsiteY10" fmla="*/ 552509 h 1886404"/>
              <a:gd name="connsiteX11" fmla="*/ 9914475 w 11921494"/>
              <a:gd name="connsiteY11" fmla="*/ 1333895 h 1886404"/>
              <a:gd name="connsiteX12" fmla="*/ 9361966 w 11921494"/>
              <a:gd name="connsiteY12" fmla="*/ 1886404 h 1886404"/>
              <a:gd name="connsiteX13" fmla="*/ 8580580 w 11921494"/>
              <a:gd name="connsiteY13" fmla="*/ 1886404 h 1886404"/>
              <a:gd name="connsiteX14" fmla="*/ 8028071 w 11921494"/>
              <a:gd name="connsiteY14" fmla="*/ 1333895 h 1886404"/>
              <a:gd name="connsiteX15" fmla="*/ 8028071 w 11921494"/>
              <a:gd name="connsiteY15" fmla="*/ 552509 h 1886404"/>
              <a:gd name="connsiteX16" fmla="*/ 6573562 w 11921494"/>
              <a:gd name="connsiteY16" fmla="*/ 0 h 1886404"/>
              <a:gd name="connsiteX17" fmla="*/ 7354948 w 11921494"/>
              <a:gd name="connsiteY17" fmla="*/ 0 h 1886404"/>
              <a:gd name="connsiteX18" fmla="*/ 7907457 w 11921494"/>
              <a:gd name="connsiteY18" fmla="*/ 552509 h 1886404"/>
              <a:gd name="connsiteX19" fmla="*/ 7907457 w 11921494"/>
              <a:gd name="connsiteY19" fmla="*/ 1333895 h 1886404"/>
              <a:gd name="connsiteX20" fmla="*/ 7354948 w 11921494"/>
              <a:gd name="connsiteY20" fmla="*/ 1886404 h 1886404"/>
              <a:gd name="connsiteX21" fmla="*/ 6573562 w 11921494"/>
              <a:gd name="connsiteY21" fmla="*/ 1886404 h 1886404"/>
              <a:gd name="connsiteX22" fmla="*/ 6021053 w 11921494"/>
              <a:gd name="connsiteY22" fmla="*/ 1333895 h 1886404"/>
              <a:gd name="connsiteX23" fmla="*/ 6021053 w 11921494"/>
              <a:gd name="connsiteY23" fmla="*/ 552509 h 1886404"/>
              <a:gd name="connsiteX24" fmla="*/ 4566544 w 11921494"/>
              <a:gd name="connsiteY24" fmla="*/ 0 h 1886404"/>
              <a:gd name="connsiteX25" fmla="*/ 5347931 w 11921494"/>
              <a:gd name="connsiteY25" fmla="*/ 0 h 1886404"/>
              <a:gd name="connsiteX26" fmla="*/ 5900440 w 11921494"/>
              <a:gd name="connsiteY26" fmla="*/ 552509 h 1886404"/>
              <a:gd name="connsiteX27" fmla="*/ 5900440 w 11921494"/>
              <a:gd name="connsiteY27" fmla="*/ 1333895 h 1886404"/>
              <a:gd name="connsiteX28" fmla="*/ 5347931 w 11921494"/>
              <a:gd name="connsiteY28" fmla="*/ 1886404 h 1886404"/>
              <a:gd name="connsiteX29" fmla="*/ 4566544 w 11921494"/>
              <a:gd name="connsiteY29" fmla="*/ 1886404 h 1886404"/>
              <a:gd name="connsiteX30" fmla="*/ 4014035 w 11921494"/>
              <a:gd name="connsiteY30" fmla="*/ 1333895 h 1886404"/>
              <a:gd name="connsiteX31" fmla="*/ 4014035 w 11921494"/>
              <a:gd name="connsiteY31" fmla="*/ 552509 h 1886404"/>
              <a:gd name="connsiteX32" fmla="*/ 2559526 w 11921494"/>
              <a:gd name="connsiteY32" fmla="*/ 0 h 1886404"/>
              <a:gd name="connsiteX33" fmla="*/ 3340913 w 11921494"/>
              <a:gd name="connsiteY33" fmla="*/ 0 h 1886404"/>
              <a:gd name="connsiteX34" fmla="*/ 3893421 w 11921494"/>
              <a:gd name="connsiteY34" fmla="*/ 552509 h 1886404"/>
              <a:gd name="connsiteX35" fmla="*/ 3893421 w 11921494"/>
              <a:gd name="connsiteY35" fmla="*/ 1333895 h 1886404"/>
              <a:gd name="connsiteX36" fmla="*/ 3340913 w 11921494"/>
              <a:gd name="connsiteY36" fmla="*/ 1886404 h 1886404"/>
              <a:gd name="connsiteX37" fmla="*/ 2559526 w 11921494"/>
              <a:gd name="connsiteY37" fmla="*/ 1886404 h 1886404"/>
              <a:gd name="connsiteX38" fmla="*/ 2007017 w 11921494"/>
              <a:gd name="connsiteY38" fmla="*/ 1333895 h 1886404"/>
              <a:gd name="connsiteX39" fmla="*/ 2007017 w 11921494"/>
              <a:gd name="connsiteY39" fmla="*/ 552509 h 1886404"/>
              <a:gd name="connsiteX40" fmla="*/ 552509 w 11921494"/>
              <a:gd name="connsiteY40" fmla="*/ 0 h 1886404"/>
              <a:gd name="connsiteX41" fmla="*/ 1333895 w 11921494"/>
              <a:gd name="connsiteY41" fmla="*/ 0 h 1886404"/>
              <a:gd name="connsiteX42" fmla="*/ 1886404 w 11921494"/>
              <a:gd name="connsiteY42" fmla="*/ 552509 h 1886404"/>
              <a:gd name="connsiteX43" fmla="*/ 1886404 w 11921494"/>
              <a:gd name="connsiteY43" fmla="*/ 1333895 h 1886404"/>
              <a:gd name="connsiteX44" fmla="*/ 1333895 w 11921494"/>
              <a:gd name="connsiteY44" fmla="*/ 1886404 h 1886404"/>
              <a:gd name="connsiteX45" fmla="*/ 552509 w 11921494"/>
              <a:gd name="connsiteY45" fmla="*/ 1886404 h 1886404"/>
              <a:gd name="connsiteX46" fmla="*/ 0 w 11921494"/>
              <a:gd name="connsiteY46" fmla="*/ 1333895 h 1886404"/>
              <a:gd name="connsiteX47" fmla="*/ 0 w 11921494"/>
              <a:gd name="connsiteY4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921494" h="1886404">
                <a:moveTo>
                  <a:pt x="10587599" y="0"/>
                </a:moveTo>
                <a:lnTo>
                  <a:pt x="11368985" y="0"/>
                </a:lnTo>
                <a:lnTo>
                  <a:pt x="11921494" y="552509"/>
                </a:lnTo>
                <a:lnTo>
                  <a:pt x="11921494" y="1333895"/>
                </a:lnTo>
                <a:lnTo>
                  <a:pt x="11368985" y="1886404"/>
                </a:lnTo>
                <a:lnTo>
                  <a:pt x="10587599" y="1886404"/>
                </a:lnTo>
                <a:lnTo>
                  <a:pt x="10035090" y="1333895"/>
                </a:lnTo>
                <a:lnTo>
                  <a:pt x="10035090" y="552509"/>
                </a:lnTo>
                <a:close/>
                <a:moveTo>
                  <a:pt x="8580580" y="0"/>
                </a:moveTo>
                <a:lnTo>
                  <a:pt x="9361966" y="0"/>
                </a:lnTo>
                <a:lnTo>
                  <a:pt x="9914475" y="552509"/>
                </a:lnTo>
                <a:lnTo>
                  <a:pt x="9914475" y="1333895"/>
                </a:lnTo>
                <a:lnTo>
                  <a:pt x="9361966" y="1886404"/>
                </a:lnTo>
                <a:lnTo>
                  <a:pt x="8580580" y="1886404"/>
                </a:lnTo>
                <a:lnTo>
                  <a:pt x="8028071" y="1333895"/>
                </a:lnTo>
                <a:lnTo>
                  <a:pt x="8028071" y="552509"/>
                </a:lnTo>
                <a:close/>
                <a:moveTo>
                  <a:pt x="6573562" y="0"/>
                </a:moveTo>
                <a:lnTo>
                  <a:pt x="7354948" y="0"/>
                </a:lnTo>
                <a:lnTo>
                  <a:pt x="7907457" y="552509"/>
                </a:lnTo>
                <a:lnTo>
                  <a:pt x="7907457" y="1333895"/>
                </a:lnTo>
                <a:lnTo>
                  <a:pt x="7354948" y="1886404"/>
                </a:lnTo>
                <a:lnTo>
                  <a:pt x="6573562" y="1886404"/>
                </a:lnTo>
                <a:lnTo>
                  <a:pt x="6021053" y="1333895"/>
                </a:lnTo>
                <a:lnTo>
                  <a:pt x="6021053" y="552509"/>
                </a:lnTo>
                <a:close/>
                <a:moveTo>
                  <a:pt x="4566544" y="0"/>
                </a:moveTo>
                <a:lnTo>
                  <a:pt x="5347931" y="0"/>
                </a:lnTo>
                <a:lnTo>
                  <a:pt x="5900440" y="552509"/>
                </a:lnTo>
                <a:lnTo>
                  <a:pt x="5900440" y="1333895"/>
                </a:lnTo>
                <a:lnTo>
                  <a:pt x="5347931" y="1886404"/>
                </a:lnTo>
                <a:lnTo>
                  <a:pt x="4566544" y="1886404"/>
                </a:lnTo>
                <a:lnTo>
                  <a:pt x="4014035" y="1333895"/>
                </a:lnTo>
                <a:lnTo>
                  <a:pt x="4014035" y="552509"/>
                </a:lnTo>
                <a:close/>
                <a:moveTo>
                  <a:pt x="2559526" y="0"/>
                </a:moveTo>
                <a:lnTo>
                  <a:pt x="3340913" y="0"/>
                </a:lnTo>
                <a:lnTo>
                  <a:pt x="3893421" y="552509"/>
                </a:lnTo>
                <a:lnTo>
                  <a:pt x="3893421" y="1333895"/>
                </a:lnTo>
                <a:lnTo>
                  <a:pt x="3340913" y="1886404"/>
                </a:lnTo>
                <a:lnTo>
                  <a:pt x="2559526" y="1886404"/>
                </a:lnTo>
                <a:lnTo>
                  <a:pt x="2007017" y="1333895"/>
                </a:lnTo>
                <a:lnTo>
                  <a:pt x="2007017" y="552509"/>
                </a:lnTo>
                <a:close/>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E811303F-FFD3-44E1-B3B8-AD95A41A05BA}"/>
              </a:ext>
            </a:extLst>
          </p:cNvPr>
          <p:cNvSpPr>
            <a:spLocks noGrp="1"/>
          </p:cNvSpPr>
          <p:nvPr>
            <p:ph type="pic" sz="quarter" idx="249" hasCustomPrompt="1"/>
          </p:nvPr>
        </p:nvSpPr>
        <p:spPr>
          <a:xfrm>
            <a:off x="1138762" y="3898581"/>
            <a:ext cx="1886404" cy="1886404"/>
          </a:xfrm>
          <a:custGeom>
            <a:avLst/>
            <a:gdLst>
              <a:gd name="connsiteX0" fmla="*/ 552509 w 1886404"/>
              <a:gd name="connsiteY0" fmla="*/ 0 h 1886404"/>
              <a:gd name="connsiteX1" fmla="*/ 1333895 w 1886404"/>
              <a:gd name="connsiteY1" fmla="*/ 0 h 1886404"/>
              <a:gd name="connsiteX2" fmla="*/ 1886404 w 1886404"/>
              <a:gd name="connsiteY2" fmla="*/ 552509 h 1886404"/>
              <a:gd name="connsiteX3" fmla="*/ 1886404 w 1886404"/>
              <a:gd name="connsiteY3" fmla="*/ 1333895 h 1886404"/>
              <a:gd name="connsiteX4" fmla="*/ 1333895 w 1886404"/>
              <a:gd name="connsiteY4" fmla="*/ 1886404 h 1886404"/>
              <a:gd name="connsiteX5" fmla="*/ 552509 w 1886404"/>
              <a:gd name="connsiteY5" fmla="*/ 1886404 h 1886404"/>
              <a:gd name="connsiteX6" fmla="*/ 0 w 1886404"/>
              <a:gd name="connsiteY6" fmla="*/ 1333895 h 1886404"/>
              <a:gd name="connsiteX7" fmla="*/ 0 w 1886404"/>
              <a:gd name="connsiteY7" fmla="*/ 552509 h 188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6404" h="1886404">
                <a:moveTo>
                  <a:pt x="552509" y="0"/>
                </a:moveTo>
                <a:lnTo>
                  <a:pt x="1333895" y="0"/>
                </a:lnTo>
                <a:lnTo>
                  <a:pt x="1886404" y="552509"/>
                </a:lnTo>
                <a:lnTo>
                  <a:pt x="1886404" y="1333895"/>
                </a:lnTo>
                <a:lnTo>
                  <a:pt x="1333895" y="1886404"/>
                </a:lnTo>
                <a:lnTo>
                  <a:pt x="552509" y="1886404"/>
                </a:lnTo>
                <a:lnTo>
                  <a:pt x="0" y="1333895"/>
                </a:lnTo>
                <a:lnTo>
                  <a:pt x="0" y="55250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192983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4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0D7198D-3F61-4C82-A035-86DA3FB09C50}"/>
              </a:ext>
            </a:extLst>
          </p:cNvPr>
          <p:cNvSpPr>
            <a:spLocks noGrp="1"/>
          </p:cNvSpPr>
          <p:nvPr>
            <p:ph type="pic" sz="quarter" idx="249" hasCustomPrompt="1"/>
          </p:nvPr>
        </p:nvSpPr>
        <p:spPr>
          <a:xfrm>
            <a:off x="785587" y="1917474"/>
            <a:ext cx="6509658" cy="4227284"/>
          </a:xfrm>
          <a:custGeom>
            <a:avLst/>
            <a:gdLst>
              <a:gd name="connsiteX0" fmla="*/ 5515430 w 6509658"/>
              <a:gd name="connsiteY0" fmla="*/ 404812 h 4227284"/>
              <a:gd name="connsiteX1" fmla="*/ 6509658 w 6509658"/>
              <a:gd name="connsiteY1" fmla="*/ 404812 h 4227284"/>
              <a:gd name="connsiteX2" fmla="*/ 6509658 w 6509658"/>
              <a:gd name="connsiteY2" fmla="*/ 4227284 h 4227284"/>
              <a:gd name="connsiteX3" fmla="*/ 5515430 w 6509658"/>
              <a:gd name="connsiteY3" fmla="*/ 4227284 h 4227284"/>
              <a:gd name="connsiteX4" fmla="*/ 3309258 w 6509658"/>
              <a:gd name="connsiteY4" fmla="*/ 404812 h 4227284"/>
              <a:gd name="connsiteX5" fmla="*/ 4303486 w 6509658"/>
              <a:gd name="connsiteY5" fmla="*/ 404812 h 4227284"/>
              <a:gd name="connsiteX6" fmla="*/ 4303486 w 6509658"/>
              <a:gd name="connsiteY6" fmla="*/ 4227284 h 4227284"/>
              <a:gd name="connsiteX7" fmla="*/ 3309258 w 6509658"/>
              <a:gd name="connsiteY7" fmla="*/ 4227284 h 4227284"/>
              <a:gd name="connsiteX8" fmla="*/ 1103086 w 6509658"/>
              <a:gd name="connsiteY8" fmla="*/ 404812 h 4227284"/>
              <a:gd name="connsiteX9" fmla="*/ 2097314 w 6509658"/>
              <a:gd name="connsiteY9" fmla="*/ 404812 h 4227284"/>
              <a:gd name="connsiteX10" fmla="*/ 2097314 w 6509658"/>
              <a:gd name="connsiteY10" fmla="*/ 4227284 h 4227284"/>
              <a:gd name="connsiteX11" fmla="*/ 1103086 w 6509658"/>
              <a:gd name="connsiteY11" fmla="*/ 4227284 h 4227284"/>
              <a:gd name="connsiteX12" fmla="*/ 4412344 w 6509658"/>
              <a:gd name="connsiteY12" fmla="*/ 0 h 4227284"/>
              <a:gd name="connsiteX13" fmla="*/ 5406572 w 6509658"/>
              <a:gd name="connsiteY13" fmla="*/ 0 h 4227284"/>
              <a:gd name="connsiteX14" fmla="*/ 5406572 w 6509658"/>
              <a:gd name="connsiteY14" fmla="*/ 4227284 h 4227284"/>
              <a:gd name="connsiteX15" fmla="*/ 4412344 w 6509658"/>
              <a:gd name="connsiteY15" fmla="*/ 4227284 h 4227284"/>
              <a:gd name="connsiteX16" fmla="*/ 2206172 w 6509658"/>
              <a:gd name="connsiteY16" fmla="*/ 0 h 4227284"/>
              <a:gd name="connsiteX17" fmla="*/ 3200400 w 6509658"/>
              <a:gd name="connsiteY17" fmla="*/ 0 h 4227284"/>
              <a:gd name="connsiteX18" fmla="*/ 3200400 w 6509658"/>
              <a:gd name="connsiteY18" fmla="*/ 4227284 h 4227284"/>
              <a:gd name="connsiteX19" fmla="*/ 2206172 w 6509658"/>
              <a:gd name="connsiteY19" fmla="*/ 4227284 h 4227284"/>
              <a:gd name="connsiteX20" fmla="*/ 0 w 6509658"/>
              <a:gd name="connsiteY20" fmla="*/ 0 h 4227284"/>
              <a:gd name="connsiteX21" fmla="*/ 994228 w 6509658"/>
              <a:gd name="connsiteY21" fmla="*/ 0 h 4227284"/>
              <a:gd name="connsiteX22" fmla="*/ 994228 w 6509658"/>
              <a:gd name="connsiteY22" fmla="*/ 4227284 h 4227284"/>
              <a:gd name="connsiteX23" fmla="*/ 0 w 6509658"/>
              <a:gd name="connsiteY23" fmla="*/ 4227284 h 422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09658" h="4227284">
                <a:moveTo>
                  <a:pt x="5515430" y="404812"/>
                </a:moveTo>
                <a:lnTo>
                  <a:pt x="6509658" y="404812"/>
                </a:lnTo>
                <a:lnTo>
                  <a:pt x="6509658" y="4227284"/>
                </a:lnTo>
                <a:lnTo>
                  <a:pt x="5515430" y="4227284"/>
                </a:lnTo>
                <a:close/>
                <a:moveTo>
                  <a:pt x="3309258" y="404812"/>
                </a:moveTo>
                <a:lnTo>
                  <a:pt x="4303486" y="404812"/>
                </a:lnTo>
                <a:lnTo>
                  <a:pt x="4303486" y="4227284"/>
                </a:lnTo>
                <a:lnTo>
                  <a:pt x="3309258" y="4227284"/>
                </a:lnTo>
                <a:close/>
                <a:moveTo>
                  <a:pt x="1103086" y="404812"/>
                </a:moveTo>
                <a:lnTo>
                  <a:pt x="2097314" y="404812"/>
                </a:lnTo>
                <a:lnTo>
                  <a:pt x="2097314" y="4227284"/>
                </a:lnTo>
                <a:lnTo>
                  <a:pt x="1103086" y="4227284"/>
                </a:lnTo>
                <a:close/>
                <a:moveTo>
                  <a:pt x="4412344" y="0"/>
                </a:moveTo>
                <a:lnTo>
                  <a:pt x="5406572" y="0"/>
                </a:lnTo>
                <a:lnTo>
                  <a:pt x="5406572" y="4227284"/>
                </a:lnTo>
                <a:lnTo>
                  <a:pt x="4412344" y="4227284"/>
                </a:lnTo>
                <a:close/>
                <a:moveTo>
                  <a:pt x="2206172" y="0"/>
                </a:moveTo>
                <a:lnTo>
                  <a:pt x="3200400" y="0"/>
                </a:lnTo>
                <a:lnTo>
                  <a:pt x="3200400" y="4227284"/>
                </a:lnTo>
                <a:lnTo>
                  <a:pt x="2206172" y="4227284"/>
                </a:lnTo>
                <a:close/>
                <a:moveTo>
                  <a:pt x="0" y="0"/>
                </a:moveTo>
                <a:lnTo>
                  <a:pt x="994228" y="0"/>
                </a:lnTo>
                <a:lnTo>
                  <a:pt x="994228" y="4227284"/>
                </a:lnTo>
                <a:lnTo>
                  <a:pt x="0" y="42272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733093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4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086215D-8CDA-4788-94AB-0AE35364E4B9}"/>
              </a:ext>
            </a:extLst>
          </p:cNvPr>
          <p:cNvSpPr>
            <a:spLocks noGrp="1"/>
          </p:cNvSpPr>
          <p:nvPr>
            <p:ph type="pic" sz="quarter" idx="249" hasCustomPrompt="1"/>
          </p:nvPr>
        </p:nvSpPr>
        <p:spPr>
          <a:xfrm>
            <a:off x="-646651" y="1536689"/>
            <a:ext cx="13254460" cy="6017120"/>
          </a:xfrm>
          <a:custGeom>
            <a:avLst/>
            <a:gdLst>
              <a:gd name="connsiteX0" fmla="*/ 2388013 w 13254460"/>
              <a:gd name="connsiteY0" fmla="*/ 3658234 h 6017120"/>
              <a:gd name="connsiteX1" fmla="*/ 3567455 w 13254460"/>
              <a:gd name="connsiteY1" fmla="*/ 4837677 h 6017120"/>
              <a:gd name="connsiteX2" fmla="*/ 2388013 w 13254460"/>
              <a:gd name="connsiteY2" fmla="*/ 6017120 h 6017120"/>
              <a:gd name="connsiteX3" fmla="*/ 1208570 w 13254460"/>
              <a:gd name="connsiteY3" fmla="*/ 4837677 h 6017120"/>
              <a:gd name="connsiteX4" fmla="*/ 4822421 w 13254460"/>
              <a:gd name="connsiteY4" fmla="*/ 3653746 h 6017120"/>
              <a:gd name="connsiteX5" fmla="*/ 6001864 w 13254460"/>
              <a:gd name="connsiteY5" fmla="*/ 4833189 h 6017120"/>
              <a:gd name="connsiteX6" fmla="*/ 4822421 w 13254460"/>
              <a:gd name="connsiteY6" fmla="*/ 6012632 h 6017120"/>
              <a:gd name="connsiteX7" fmla="*/ 3642979 w 13254460"/>
              <a:gd name="connsiteY7" fmla="*/ 4833189 h 6017120"/>
              <a:gd name="connsiteX8" fmla="*/ 7256829 w 13254460"/>
              <a:gd name="connsiteY8" fmla="*/ 3641638 h 6017120"/>
              <a:gd name="connsiteX9" fmla="*/ 8436272 w 13254460"/>
              <a:gd name="connsiteY9" fmla="*/ 4821081 h 6017120"/>
              <a:gd name="connsiteX10" fmla="*/ 7256829 w 13254460"/>
              <a:gd name="connsiteY10" fmla="*/ 6000524 h 6017120"/>
              <a:gd name="connsiteX11" fmla="*/ 6077387 w 13254460"/>
              <a:gd name="connsiteY11" fmla="*/ 4821081 h 6017120"/>
              <a:gd name="connsiteX12" fmla="*/ 9672273 w 13254460"/>
              <a:gd name="connsiteY12" fmla="*/ 3629174 h 6017120"/>
              <a:gd name="connsiteX13" fmla="*/ 10851716 w 13254460"/>
              <a:gd name="connsiteY13" fmla="*/ 4808617 h 6017120"/>
              <a:gd name="connsiteX14" fmla="*/ 9672273 w 13254460"/>
              <a:gd name="connsiteY14" fmla="*/ 5988060 h 6017120"/>
              <a:gd name="connsiteX15" fmla="*/ 8492830 w 13254460"/>
              <a:gd name="connsiteY15" fmla="*/ 4808617 h 6017120"/>
              <a:gd name="connsiteX16" fmla="*/ 3596583 w 13254460"/>
              <a:gd name="connsiteY16" fmla="*/ 2453804 h 6017120"/>
              <a:gd name="connsiteX17" fmla="*/ 4776025 w 13254460"/>
              <a:gd name="connsiteY17" fmla="*/ 3633247 h 6017120"/>
              <a:gd name="connsiteX18" fmla="*/ 3596583 w 13254460"/>
              <a:gd name="connsiteY18" fmla="*/ 4812690 h 6017120"/>
              <a:gd name="connsiteX19" fmla="*/ 2417140 w 13254460"/>
              <a:gd name="connsiteY19" fmla="*/ 3633247 h 6017120"/>
              <a:gd name="connsiteX20" fmla="*/ 6038709 w 13254460"/>
              <a:gd name="connsiteY20" fmla="*/ 2449317 h 6017120"/>
              <a:gd name="connsiteX21" fmla="*/ 7218151 w 13254460"/>
              <a:gd name="connsiteY21" fmla="*/ 3628759 h 6017120"/>
              <a:gd name="connsiteX22" fmla="*/ 6038709 w 13254460"/>
              <a:gd name="connsiteY22" fmla="*/ 4808202 h 6017120"/>
              <a:gd name="connsiteX23" fmla="*/ 4859266 w 13254460"/>
              <a:gd name="connsiteY23" fmla="*/ 3628759 h 6017120"/>
              <a:gd name="connsiteX24" fmla="*/ 1179443 w 13254460"/>
              <a:gd name="connsiteY24" fmla="*/ 2449317 h 6017120"/>
              <a:gd name="connsiteX25" fmla="*/ 2358886 w 13254460"/>
              <a:gd name="connsiteY25" fmla="*/ 3628759 h 6017120"/>
              <a:gd name="connsiteX26" fmla="*/ 1179443 w 13254460"/>
              <a:gd name="connsiteY26" fmla="*/ 4808202 h 6017120"/>
              <a:gd name="connsiteX27" fmla="*/ 0 w 13254460"/>
              <a:gd name="connsiteY27" fmla="*/ 3628759 h 6017120"/>
              <a:gd name="connsiteX28" fmla="*/ 8460502 w 13254460"/>
              <a:gd name="connsiteY28" fmla="*/ 2428817 h 6017120"/>
              <a:gd name="connsiteX29" fmla="*/ 9639945 w 13254460"/>
              <a:gd name="connsiteY29" fmla="*/ 3608260 h 6017120"/>
              <a:gd name="connsiteX30" fmla="*/ 8460502 w 13254460"/>
              <a:gd name="connsiteY30" fmla="*/ 4787703 h 6017120"/>
              <a:gd name="connsiteX31" fmla="*/ 7281059 w 13254460"/>
              <a:gd name="connsiteY31" fmla="*/ 3608260 h 6017120"/>
              <a:gd name="connsiteX32" fmla="*/ 10895574 w 13254460"/>
              <a:gd name="connsiteY32" fmla="*/ 2409885 h 6017120"/>
              <a:gd name="connsiteX33" fmla="*/ 12075017 w 13254460"/>
              <a:gd name="connsiteY33" fmla="*/ 3589328 h 6017120"/>
              <a:gd name="connsiteX34" fmla="*/ 10895574 w 13254460"/>
              <a:gd name="connsiteY34" fmla="*/ 4768771 h 6017120"/>
              <a:gd name="connsiteX35" fmla="*/ 9716131 w 13254460"/>
              <a:gd name="connsiteY35" fmla="*/ 3589328 h 6017120"/>
              <a:gd name="connsiteX36" fmla="*/ 4805152 w 13254460"/>
              <a:gd name="connsiteY36" fmla="*/ 1249374 h 6017120"/>
              <a:gd name="connsiteX37" fmla="*/ 5984594 w 13254460"/>
              <a:gd name="connsiteY37" fmla="*/ 2428818 h 6017120"/>
              <a:gd name="connsiteX38" fmla="*/ 4805152 w 13254460"/>
              <a:gd name="connsiteY38" fmla="*/ 3608260 h 6017120"/>
              <a:gd name="connsiteX39" fmla="*/ 3625710 w 13254460"/>
              <a:gd name="connsiteY39" fmla="*/ 2428818 h 6017120"/>
              <a:gd name="connsiteX40" fmla="*/ 2392154 w 13254460"/>
              <a:gd name="connsiteY40" fmla="*/ 1249374 h 6017120"/>
              <a:gd name="connsiteX41" fmla="*/ 3571596 w 13254460"/>
              <a:gd name="connsiteY41" fmla="*/ 2428818 h 6017120"/>
              <a:gd name="connsiteX42" fmla="*/ 2392154 w 13254460"/>
              <a:gd name="connsiteY42" fmla="*/ 3608260 h 6017120"/>
              <a:gd name="connsiteX43" fmla="*/ 1212710 w 13254460"/>
              <a:gd name="connsiteY43" fmla="*/ 2428818 h 6017120"/>
              <a:gd name="connsiteX44" fmla="*/ 7242381 w 13254460"/>
              <a:gd name="connsiteY44" fmla="*/ 1237266 h 6017120"/>
              <a:gd name="connsiteX45" fmla="*/ 8421824 w 13254460"/>
              <a:gd name="connsiteY45" fmla="*/ 2416709 h 6017120"/>
              <a:gd name="connsiteX46" fmla="*/ 7242381 w 13254460"/>
              <a:gd name="connsiteY46" fmla="*/ 3596152 h 6017120"/>
              <a:gd name="connsiteX47" fmla="*/ 6062939 w 13254460"/>
              <a:gd name="connsiteY47" fmla="*/ 2416709 h 6017120"/>
              <a:gd name="connsiteX48" fmla="*/ 9654393 w 13254460"/>
              <a:gd name="connsiteY48" fmla="*/ 1215996 h 6017120"/>
              <a:gd name="connsiteX49" fmla="*/ 10833836 w 13254460"/>
              <a:gd name="connsiteY49" fmla="*/ 2395439 h 6017120"/>
              <a:gd name="connsiteX50" fmla="*/ 9654393 w 13254460"/>
              <a:gd name="connsiteY50" fmla="*/ 3574882 h 6017120"/>
              <a:gd name="connsiteX51" fmla="*/ 8474950 w 13254460"/>
              <a:gd name="connsiteY51" fmla="*/ 2395439 h 6017120"/>
              <a:gd name="connsiteX52" fmla="*/ 12075017 w 13254460"/>
              <a:gd name="connsiteY52" fmla="*/ 1190596 h 6017120"/>
              <a:gd name="connsiteX53" fmla="*/ 13254460 w 13254460"/>
              <a:gd name="connsiteY53" fmla="*/ 2370039 h 6017120"/>
              <a:gd name="connsiteX54" fmla="*/ 12075017 w 13254460"/>
              <a:gd name="connsiteY54" fmla="*/ 3549482 h 6017120"/>
              <a:gd name="connsiteX55" fmla="*/ 10895574 w 13254460"/>
              <a:gd name="connsiteY55" fmla="*/ 2370039 h 6017120"/>
              <a:gd name="connsiteX56" fmla="*/ 6008825 w 13254460"/>
              <a:gd name="connsiteY56" fmla="*/ 44945 h 6017120"/>
              <a:gd name="connsiteX57" fmla="*/ 7188267 w 13254460"/>
              <a:gd name="connsiteY57" fmla="*/ 1224387 h 6017120"/>
              <a:gd name="connsiteX58" fmla="*/ 6008825 w 13254460"/>
              <a:gd name="connsiteY58" fmla="*/ 2403830 h 6017120"/>
              <a:gd name="connsiteX59" fmla="*/ 4829382 w 13254460"/>
              <a:gd name="connsiteY59" fmla="*/ 1224387 h 6017120"/>
              <a:gd name="connsiteX60" fmla="*/ 3604863 w 13254460"/>
              <a:gd name="connsiteY60" fmla="*/ 44945 h 6017120"/>
              <a:gd name="connsiteX61" fmla="*/ 4784305 w 13254460"/>
              <a:gd name="connsiteY61" fmla="*/ 1224387 h 6017120"/>
              <a:gd name="connsiteX62" fmla="*/ 3604863 w 13254460"/>
              <a:gd name="connsiteY62" fmla="*/ 2403830 h 6017120"/>
              <a:gd name="connsiteX63" fmla="*/ 2425420 w 13254460"/>
              <a:gd name="connsiteY63" fmla="*/ 1224387 h 6017120"/>
              <a:gd name="connsiteX64" fmla="*/ 8436272 w 13254460"/>
              <a:gd name="connsiteY64" fmla="*/ 12338 h 6017120"/>
              <a:gd name="connsiteX65" fmla="*/ 9615715 w 13254460"/>
              <a:gd name="connsiteY65" fmla="*/ 1191780 h 6017120"/>
              <a:gd name="connsiteX66" fmla="*/ 8436272 w 13254460"/>
              <a:gd name="connsiteY66" fmla="*/ 2371223 h 6017120"/>
              <a:gd name="connsiteX67" fmla="*/ 7256829 w 13254460"/>
              <a:gd name="connsiteY67" fmla="*/ 1191780 h 6017120"/>
              <a:gd name="connsiteX68" fmla="*/ 10851459 w 13254460"/>
              <a:gd name="connsiteY68" fmla="*/ 0 h 6017120"/>
              <a:gd name="connsiteX69" fmla="*/ 12030902 w 13254460"/>
              <a:gd name="connsiteY69" fmla="*/ 1179443 h 6017120"/>
              <a:gd name="connsiteX70" fmla="*/ 10851459 w 13254460"/>
              <a:gd name="connsiteY70" fmla="*/ 2358886 h 6017120"/>
              <a:gd name="connsiteX71" fmla="*/ 9672016 w 13254460"/>
              <a:gd name="connsiteY71" fmla="*/ 1179443 h 601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3254460" h="6017120">
                <a:moveTo>
                  <a:pt x="2388013" y="3658234"/>
                </a:moveTo>
                <a:lnTo>
                  <a:pt x="3567455" y="4837677"/>
                </a:lnTo>
                <a:lnTo>
                  <a:pt x="2388013" y="6017120"/>
                </a:lnTo>
                <a:lnTo>
                  <a:pt x="1208570" y="4837677"/>
                </a:lnTo>
                <a:close/>
                <a:moveTo>
                  <a:pt x="4822421" y="3653746"/>
                </a:moveTo>
                <a:lnTo>
                  <a:pt x="6001864" y="4833189"/>
                </a:lnTo>
                <a:lnTo>
                  <a:pt x="4822421" y="6012632"/>
                </a:lnTo>
                <a:lnTo>
                  <a:pt x="3642979" y="4833189"/>
                </a:lnTo>
                <a:close/>
                <a:moveTo>
                  <a:pt x="7256829" y="3641638"/>
                </a:moveTo>
                <a:lnTo>
                  <a:pt x="8436272" y="4821081"/>
                </a:lnTo>
                <a:lnTo>
                  <a:pt x="7256829" y="6000524"/>
                </a:lnTo>
                <a:lnTo>
                  <a:pt x="6077387" y="4821081"/>
                </a:lnTo>
                <a:close/>
                <a:moveTo>
                  <a:pt x="9672273" y="3629174"/>
                </a:moveTo>
                <a:lnTo>
                  <a:pt x="10851716" y="4808617"/>
                </a:lnTo>
                <a:lnTo>
                  <a:pt x="9672273" y="5988060"/>
                </a:lnTo>
                <a:lnTo>
                  <a:pt x="8492830" y="4808617"/>
                </a:lnTo>
                <a:close/>
                <a:moveTo>
                  <a:pt x="3596583" y="2453804"/>
                </a:moveTo>
                <a:lnTo>
                  <a:pt x="4776025" y="3633247"/>
                </a:lnTo>
                <a:lnTo>
                  <a:pt x="3596583" y="4812690"/>
                </a:lnTo>
                <a:lnTo>
                  <a:pt x="2417140" y="3633247"/>
                </a:lnTo>
                <a:close/>
                <a:moveTo>
                  <a:pt x="6038709" y="2449317"/>
                </a:moveTo>
                <a:lnTo>
                  <a:pt x="7218151" y="3628759"/>
                </a:lnTo>
                <a:lnTo>
                  <a:pt x="6038709" y="4808202"/>
                </a:lnTo>
                <a:lnTo>
                  <a:pt x="4859266" y="3628759"/>
                </a:lnTo>
                <a:close/>
                <a:moveTo>
                  <a:pt x="1179443" y="2449317"/>
                </a:moveTo>
                <a:lnTo>
                  <a:pt x="2358886" y="3628759"/>
                </a:lnTo>
                <a:lnTo>
                  <a:pt x="1179443" y="4808202"/>
                </a:lnTo>
                <a:lnTo>
                  <a:pt x="0" y="3628759"/>
                </a:lnTo>
                <a:close/>
                <a:moveTo>
                  <a:pt x="8460502" y="2428817"/>
                </a:moveTo>
                <a:lnTo>
                  <a:pt x="9639945" y="3608260"/>
                </a:lnTo>
                <a:lnTo>
                  <a:pt x="8460502" y="4787703"/>
                </a:lnTo>
                <a:lnTo>
                  <a:pt x="7281059" y="3608260"/>
                </a:lnTo>
                <a:close/>
                <a:moveTo>
                  <a:pt x="10895574" y="2409885"/>
                </a:moveTo>
                <a:lnTo>
                  <a:pt x="12075017" y="3589328"/>
                </a:lnTo>
                <a:lnTo>
                  <a:pt x="10895574" y="4768771"/>
                </a:lnTo>
                <a:lnTo>
                  <a:pt x="9716131" y="3589328"/>
                </a:lnTo>
                <a:close/>
                <a:moveTo>
                  <a:pt x="4805152" y="1249374"/>
                </a:moveTo>
                <a:lnTo>
                  <a:pt x="5984594" y="2428818"/>
                </a:lnTo>
                <a:lnTo>
                  <a:pt x="4805152" y="3608260"/>
                </a:lnTo>
                <a:lnTo>
                  <a:pt x="3625710" y="2428818"/>
                </a:lnTo>
                <a:close/>
                <a:moveTo>
                  <a:pt x="2392154" y="1249374"/>
                </a:moveTo>
                <a:lnTo>
                  <a:pt x="3571596" y="2428818"/>
                </a:lnTo>
                <a:lnTo>
                  <a:pt x="2392154" y="3608260"/>
                </a:lnTo>
                <a:lnTo>
                  <a:pt x="1212710" y="2428818"/>
                </a:lnTo>
                <a:close/>
                <a:moveTo>
                  <a:pt x="7242381" y="1237266"/>
                </a:moveTo>
                <a:lnTo>
                  <a:pt x="8421824" y="2416709"/>
                </a:lnTo>
                <a:lnTo>
                  <a:pt x="7242381" y="3596152"/>
                </a:lnTo>
                <a:lnTo>
                  <a:pt x="6062939" y="2416709"/>
                </a:lnTo>
                <a:close/>
                <a:moveTo>
                  <a:pt x="9654393" y="1215996"/>
                </a:moveTo>
                <a:lnTo>
                  <a:pt x="10833836" y="2395439"/>
                </a:lnTo>
                <a:lnTo>
                  <a:pt x="9654393" y="3574882"/>
                </a:lnTo>
                <a:lnTo>
                  <a:pt x="8474950" y="2395439"/>
                </a:lnTo>
                <a:close/>
                <a:moveTo>
                  <a:pt x="12075017" y="1190596"/>
                </a:moveTo>
                <a:lnTo>
                  <a:pt x="13254460" y="2370039"/>
                </a:lnTo>
                <a:lnTo>
                  <a:pt x="12075017" y="3549482"/>
                </a:lnTo>
                <a:lnTo>
                  <a:pt x="10895574" y="2370039"/>
                </a:lnTo>
                <a:close/>
                <a:moveTo>
                  <a:pt x="6008825" y="44945"/>
                </a:moveTo>
                <a:lnTo>
                  <a:pt x="7188267" y="1224387"/>
                </a:lnTo>
                <a:lnTo>
                  <a:pt x="6008825" y="2403830"/>
                </a:lnTo>
                <a:lnTo>
                  <a:pt x="4829382" y="1224387"/>
                </a:lnTo>
                <a:close/>
                <a:moveTo>
                  <a:pt x="3604863" y="44945"/>
                </a:moveTo>
                <a:lnTo>
                  <a:pt x="4784305" y="1224387"/>
                </a:lnTo>
                <a:lnTo>
                  <a:pt x="3604863" y="2403830"/>
                </a:lnTo>
                <a:lnTo>
                  <a:pt x="2425420" y="1224387"/>
                </a:lnTo>
                <a:close/>
                <a:moveTo>
                  <a:pt x="8436272" y="12338"/>
                </a:moveTo>
                <a:lnTo>
                  <a:pt x="9615715" y="1191780"/>
                </a:lnTo>
                <a:lnTo>
                  <a:pt x="8436272" y="2371223"/>
                </a:lnTo>
                <a:lnTo>
                  <a:pt x="7256829" y="1191780"/>
                </a:lnTo>
                <a:close/>
                <a:moveTo>
                  <a:pt x="10851459" y="0"/>
                </a:moveTo>
                <a:lnTo>
                  <a:pt x="12030902" y="1179443"/>
                </a:lnTo>
                <a:lnTo>
                  <a:pt x="10851459" y="2358886"/>
                </a:lnTo>
                <a:lnTo>
                  <a:pt x="9672016" y="11794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103974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4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50B69F-EEBC-4FE0-A75F-D22677B16D62}"/>
              </a:ext>
            </a:extLst>
          </p:cNvPr>
          <p:cNvSpPr>
            <a:spLocks noGrp="1"/>
          </p:cNvSpPr>
          <p:nvPr>
            <p:ph type="pic" sz="quarter" idx="249" hasCustomPrompt="1"/>
          </p:nvPr>
        </p:nvSpPr>
        <p:spPr>
          <a:xfrm>
            <a:off x="0" y="1701577"/>
            <a:ext cx="12192000" cy="2210221"/>
          </a:xfrm>
          <a:custGeom>
            <a:avLst/>
            <a:gdLst>
              <a:gd name="connsiteX0" fmla="*/ 0 w 12192000"/>
              <a:gd name="connsiteY0" fmla="*/ 0 h 2210221"/>
              <a:gd name="connsiteX1" fmla="*/ 12192000 w 12192000"/>
              <a:gd name="connsiteY1" fmla="*/ 0 h 2210221"/>
              <a:gd name="connsiteX2" fmla="*/ 12192000 w 12192000"/>
              <a:gd name="connsiteY2" fmla="*/ 2210221 h 2210221"/>
              <a:gd name="connsiteX3" fmla="*/ 0 w 12192000"/>
              <a:gd name="connsiteY3" fmla="*/ 2210221 h 2210221"/>
            </a:gdLst>
            <a:ahLst/>
            <a:cxnLst>
              <a:cxn ang="0">
                <a:pos x="connsiteX0" y="connsiteY0"/>
              </a:cxn>
              <a:cxn ang="0">
                <a:pos x="connsiteX1" y="connsiteY1"/>
              </a:cxn>
              <a:cxn ang="0">
                <a:pos x="connsiteX2" y="connsiteY2"/>
              </a:cxn>
              <a:cxn ang="0">
                <a:pos x="connsiteX3" y="connsiteY3"/>
              </a:cxn>
            </a:cxnLst>
            <a:rect l="l" t="t" r="r" b="b"/>
            <a:pathLst>
              <a:path w="12192000" h="2210221">
                <a:moveTo>
                  <a:pt x="0" y="0"/>
                </a:moveTo>
                <a:lnTo>
                  <a:pt x="12192000" y="0"/>
                </a:lnTo>
                <a:lnTo>
                  <a:pt x="12192000" y="2210221"/>
                </a:lnTo>
                <a:lnTo>
                  <a:pt x="0" y="221022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0729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84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1155267-7527-4D92-AC81-83EC004FAF35}"/>
              </a:ext>
            </a:extLst>
          </p:cNvPr>
          <p:cNvSpPr>
            <a:spLocks noGrp="1"/>
          </p:cNvSpPr>
          <p:nvPr>
            <p:ph type="pic" sz="quarter" idx="249" hasCustomPrompt="1"/>
          </p:nvPr>
        </p:nvSpPr>
        <p:spPr>
          <a:xfrm>
            <a:off x="636106" y="1917700"/>
            <a:ext cx="10919791" cy="4297571"/>
          </a:xfrm>
          <a:custGeom>
            <a:avLst/>
            <a:gdLst>
              <a:gd name="connsiteX0" fmla="*/ 0 w 10919791"/>
              <a:gd name="connsiteY0" fmla="*/ 0 h 4297571"/>
              <a:gd name="connsiteX1" fmla="*/ 10919791 w 10919791"/>
              <a:gd name="connsiteY1" fmla="*/ 0 h 4297571"/>
              <a:gd name="connsiteX2" fmla="*/ 10919791 w 10919791"/>
              <a:gd name="connsiteY2" fmla="*/ 4297571 h 4297571"/>
              <a:gd name="connsiteX3" fmla="*/ 0 w 10919791"/>
              <a:gd name="connsiteY3" fmla="*/ 4297571 h 4297571"/>
            </a:gdLst>
            <a:ahLst/>
            <a:cxnLst>
              <a:cxn ang="0">
                <a:pos x="connsiteX0" y="connsiteY0"/>
              </a:cxn>
              <a:cxn ang="0">
                <a:pos x="connsiteX1" y="connsiteY1"/>
              </a:cxn>
              <a:cxn ang="0">
                <a:pos x="connsiteX2" y="connsiteY2"/>
              </a:cxn>
              <a:cxn ang="0">
                <a:pos x="connsiteX3" y="connsiteY3"/>
              </a:cxn>
            </a:cxnLst>
            <a:rect l="l" t="t" r="r" b="b"/>
            <a:pathLst>
              <a:path w="10919791" h="4297571">
                <a:moveTo>
                  <a:pt x="0" y="0"/>
                </a:moveTo>
                <a:lnTo>
                  <a:pt x="10919791" y="0"/>
                </a:lnTo>
                <a:lnTo>
                  <a:pt x="10919791" y="4297571"/>
                </a:lnTo>
                <a:lnTo>
                  <a:pt x="0" y="42975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5630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4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BDFDF32-1C86-4518-8736-39148148AD5E}"/>
              </a:ext>
            </a:extLst>
          </p:cNvPr>
          <p:cNvSpPr>
            <a:spLocks noGrp="1"/>
          </p:cNvSpPr>
          <p:nvPr>
            <p:ph type="pic" sz="quarter" idx="250" hasCustomPrompt="1"/>
          </p:nvPr>
        </p:nvSpPr>
        <p:spPr>
          <a:xfrm>
            <a:off x="838201" y="2033588"/>
            <a:ext cx="2554515" cy="3992598"/>
          </a:xfrm>
          <a:custGeom>
            <a:avLst/>
            <a:gdLst>
              <a:gd name="connsiteX0" fmla="*/ 0 w 2554515"/>
              <a:gd name="connsiteY0" fmla="*/ 0 h 3992598"/>
              <a:gd name="connsiteX1" fmla="*/ 2554515 w 2554515"/>
              <a:gd name="connsiteY1" fmla="*/ 0 h 3992598"/>
              <a:gd name="connsiteX2" fmla="*/ 2554515 w 2554515"/>
              <a:gd name="connsiteY2" fmla="*/ 3992598 h 3992598"/>
              <a:gd name="connsiteX3" fmla="*/ 0 w 2554515"/>
              <a:gd name="connsiteY3" fmla="*/ 3992598 h 3992598"/>
            </a:gdLst>
            <a:ahLst/>
            <a:cxnLst>
              <a:cxn ang="0">
                <a:pos x="connsiteX0" y="connsiteY0"/>
              </a:cxn>
              <a:cxn ang="0">
                <a:pos x="connsiteX1" y="connsiteY1"/>
              </a:cxn>
              <a:cxn ang="0">
                <a:pos x="connsiteX2" y="connsiteY2"/>
              </a:cxn>
              <a:cxn ang="0">
                <a:pos x="connsiteX3" y="connsiteY3"/>
              </a:cxn>
            </a:cxnLst>
            <a:rect l="l" t="t" r="r" b="b"/>
            <a:pathLst>
              <a:path w="2554515" h="3992598">
                <a:moveTo>
                  <a:pt x="0" y="0"/>
                </a:moveTo>
                <a:lnTo>
                  <a:pt x="2554515" y="0"/>
                </a:lnTo>
                <a:lnTo>
                  <a:pt x="2554515" y="3992598"/>
                </a:lnTo>
                <a:lnTo>
                  <a:pt x="0" y="3992598"/>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F5AD3FC-E668-4C45-8FA1-027AD6461569}"/>
              </a:ext>
            </a:extLst>
          </p:cNvPr>
          <p:cNvSpPr>
            <a:spLocks noGrp="1"/>
          </p:cNvSpPr>
          <p:nvPr>
            <p:ph type="pic" sz="quarter" idx="249" hasCustomPrompt="1"/>
          </p:nvPr>
        </p:nvSpPr>
        <p:spPr>
          <a:xfrm>
            <a:off x="3483428" y="2033588"/>
            <a:ext cx="7870372" cy="1996299"/>
          </a:xfrm>
          <a:custGeom>
            <a:avLst/>
            <a:gdLst>
              <a:gd name="connsiteX0" fmla="*/ 0 w 7870372"/>
              <a:gd name="connsiteY0" fmla="*/ 0 h 1996299"/>
              <a:gd name="connsiteX1" fmla="*/ 7870372 w 7870372"/>
              <a:gd name="connsiteY1" fmla="*/ 0 h 1996299"/>
              <a:gd name="connsiteX2" fmla="*/ 7870372 w 7870372"/>
              <a:gd name="connsiteY2" fmla="*/ 1996299 h 1996299"/>
              <a:gd name="connsiteX3" fmla="*/ 0 w 7870372"/>
              <a:gd name="connsiteY3" fmla="*/ 1996299 h 1996299"/>
            </a:gdLst>
            <a:ahLst/>
            <a:cxnLst>
              <a:cxn ang="0">
                <a:pos x="connsiteX0" y="connsiteY0"/>
              </a:cxn>
              <a:cxn ang="0">
                <a:pos x="connsiteX1" y="connsiteY1"/>
              </a:cxn>
              <a:cxn ang="0">
                <a:pos x="connsiteX2" y="connsiteY2"/>
              </a:cxn>
              <a:cxn ang="0">
                <a:pos x="connsiteX3" y="connsiteY3"/>
              </a:cxn>
            </a:cxnLst>
            <a:rect l="l" t="t" r="r" b="b"/>
            <a:pathLst>
              <a:path w="7870372" h="1996299">
                <a:moveTo>
                  <a:pt x="0" y="0"/>
                </a:moveTo>
                <a:lnTo>
                  <a:pt x="7870372" y="0"/>
                </a:lnTo>
                <a:lnTo>
                  <a:pt x="7870372" y="1996299"/>
                </a:lnTo>
                <a:lnTo>
                  <a:pt x="0" y="1996299"/>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F5B6D6F-5207-4E29-8844-9F9C3C14A87F}"/>
              </a:ext>
            </a:extLst>
          </p:cNvPr>
          <p:cNvSpPr>
            <a:spLocks noGrp="1"/>
          </p:cNvSpPr>
          <p:nvPr>
            <p:ph type="pic" sz="quarter" idx="251" hasCustomPrompt="1"/>
          </p:nvPr>
        </p:nvSpPr>
        <p:spPr>
          <a:xfrm>
            <a:off x="3483429" y="4110492"/>
            <a:ext cx="2336800" cy="1915694"/>
          </a:xfrm>
          <a:custGeom>
            <a:avLst/>
            <a:gdLst>
              <a:gd name="connsiteX0" fmla="*/ 0 w 2336800"/>
              <a:gd name="connsiteY0" fmla="*/ 0 h 1915694"/>
              <a:gd name="connsiteX1" fmla="*/ 2336800 w 2336800"/>
              <a:gd name="connsiteY1" fmla="*/ 0 h 1915694"/>
              <a:gd name="connsiteX2" fmla="*/ 2336800 w 2336800"/>
              <a:gd name="connsiteY2" fmla="*/ 1915694 h 1915694"/>
              <a:gd name="connsiteX3" fmla="*/ 0 w 2336800"/>
              <a:gd name="connsiteY3" fmla="*/ 1915694 h 1915694"/>
            </a:gdLst>
            <a:ahLst/>
            <a:cxnLst>
              <a:cxn ang="0">
                <a:pos x="connsiteX0" y="connsiteY0"/>
              </a:cxn>
              <a:cxn ang="0">
                <a:pos x="connsiteX1" y="connsiteY1"/>
              </a:cxn>
              <a:cxn ang="0">
                <a:pos x="connsiteX2" y="connsiteY2"/>
              </a:cxn>
              <a:cxn ang="0">
                <a:pos x="connsiteX3" y="connsiteY3"/>
              </a:cxn>
            </a:cxnLst>
            <a:rect l="l" t="t" r="r" b="b"/>
            <a:pathLst>
              <a:path w="2336800" h="1915694">
                <a:moveTo>
                  <a:pt x="0" y="0"/>
                </a:moveTo>
                <a:lnTo>
                  <a:pt x="2336800" y="0"/>
                </a:lnTo>
                <a:lnTo>
                  <a:pt x="2336800" y="1915694"/>
                </a:lnTo>
                <a:lnTo>
                  <a:pt x="0" y="191569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88982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50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1A9D0614-6776-42D4-BBCF-9AA0DF0DB00C}"/>
              </a:ext>
            </a:extLst>
          </p:cNvPr>
          <p:cNvSpPr>
            <a:spLocks noGrp="1"/>
          </p:cNvSpPr>
          <p:nvPr>
            <p:ph type="pic" sz="quarter" idx="250" hasCustomPrompt="1"/>
          </p:nvPr>
        </p:nvSpPr>
        <p:spPr>
          <a:xfrm>
            <a:off x="4112084" y="1814514"/>
            <a:ext cx="3967832" cy="3142110"/>
          </a:xfrm>
          <a:custGeom>
            <a:avLst/>
            <a:gdLst>
              <a:gd name="connsiteX0" fmla="*/ 0 w 3967832"/>
              <a:gd name="connsiteY0" fmla="*/ 0 h 3142110"/>
              <a:gd name="connsiteX1" fmla="*/ 3967832 w 3967832"/>
              <a:gd name="connsiteY1" fmla="*/ 0 h 3142110"/>
              <a:gd name="connsiteX2" fmla="*/ 3967832 w 3967832"/>
              <a:gd name="connsiteY2" fmla="*/ 3142110 h 3142110"/>
              <a:gd name="connsiteX3" fmla="*/ 0 w 3967832"/>
              <a:gd name="connsiteY3" fmla="*/ 3142110 h 3142110"/>
            </a:gdLst>
            <a:ahLst/>
            <a:cxnLst>
              <a:cxn ang="0">
                <a:pos x="connsiteX0" y="connsiteY0"/>
              </a:cxn>
              <a:cxn ang="0">
                <a:pos x="connsiteX1" y="connsiteY1"/>
              </a:cxn>
              <a:cxn ang="0">
                <a:pos x="connsiteX2" y="connsiteY2"/>
              </a:cxn>
              <a:cxn ang="0">
                <a:pos x="connsiteX3" y="connsiteY3"/>
              </a:cxn>
            </a:cxnLst>
            <a:rect l="l" t="t" r="r" b="b"/>
            <a:pathLst>
              <a:path w="3967832" h="3142110">
                <a:moveTo>
                  <a:pt x="0" y="0"/>
                </a:moveTo>
                <a:lnTo>
                  <a:pt x="3967832" y="0"/>
                </a:lnTo>
                <a:lnTo>
                  <a:pt x="3967832" y="3142110"/>
                </a:lnTo>
                <a:lnTo>
                  <a:pt x="0" y="3142110"/>
                </a:lnTo>
                <a:close/>
              </a:path>
            </a:pathLst>
          </a:custGeom>
        </p:spPr>
        <p:txBody>
          <a:bodyPr wrap="square">
            <a:noAutofit/>
          </a:bodyPr>
          <a:lstStyle>
            <a:lvl1pPr>
              <a:defRPr sz="1200"/>
            </a:lvl1pPr>
          </a:lstStyle>
          <a:p>
            <a:r>
              <a:rPr lang="en-US" dirty="0"/>
              <a:t>Picture</a:t>
            </a:r>
          </a:p>
        </p:txBody>
      </p:sp>
      <p:sp>
        <p:nvSpPr>
          <p:cNvPr id="7" name="Freeform: Shape 6">
            <a:extLst>
              <a:ext uri="{FF2B5EF4-FFF2-40B4-BE49-F238E27FC236}">
                <a16:creationId xmlns:a16="http://schemas.microsoft.com/office/drawing/2014/main" id="{FF3872B1-4854-4C7B-9A1B-DCB1B2A9468D}"/>
              </a:ext>
            </a:extLst>
          </p:cNvPr>
          <p:cNvSpPr>
            <a:spLocks noGrp="1"/>
          </p:cNvSpPr>
          <p:nvPr>
            <p:ph type="pic" sz="quarter" idx="249" hasCustomPrompt="1"/>
          </p:nvPr>
        </p:nvSpPr>
        <p:spPr>
          <a:xfrm>
            <a:off x="0" y="1814514"/>
            <a:ext cx="3967832" cy="3142110"/>
          </a:xfrm>
          <a:custGeom>
            <a:avLst/>
            <a:gdLst>
              <a:gd name="connsiteX0" fmla="*/ 0 w 3967832"/>
              <a:gd name="connsiteY0" fmla="*/ 0 h 3142110"/>
              <a:gd name="connsiteX1" fmla="*/ 3967832 w 3967832"/>
              <a:gd name="connsiteY1" fmla="*/ 0 h 3142110"/>
              <a:gd name="connsiteX2" fmla="*/ 3967832 w 3967832"/>
              <a:gd name="connsiteY2" fmla="*/ 3142110 h 3142110"/>
              <a:gd name="connsiteX3" fmla="*/ 0 w 3967832"/>
              <a:gd name="connsiteY3" fmla="*/ 3142110 h 3142110"/>
            </a:gdLst>
            <a:ahLst/>
            <a:cxnLst>
              <a:cxn ang="0">
                <a:pos x="connsiteX0" y="connsiteY0"/>
              </a:cxn>
              <a:cxn ang="0">
                <a:pos x="connsiteX1" y="connsiteY1"/>
              </a:cxn>
              <a:cxn ang="0">
                <a:pos x="connsiteX2" y="connsiteY2"/>
              </a:cxn>
              <a:cxn ang="0">
                <a:pos x="connsiteX3" y="connsiteY3"/>
              </a:cxn>
            </a:cxnLst>
            <a:rect l="l" t="t" r="r" b="b"/>
            <a:pathLst>
              <a:path w="3967832" h="3142110">
                <a:moveTo>
                  <a:pt x="0" y="0"/>
                </a:moveTo>
                <a:lnTo>
                  <a:pt x="3967832" y="0"/>
                </a:lnTo>
                <a:lnTo>
                  <a:pt x="3967832" y="3142110"/>
                </a:lnTo>
                <a:lnTo>
                  <a:pt x="0" y="3142110"/>
                </a:lnTo>
                <a:close/>
              </a:path>
            </a:pathLst>
          </a:custGeom>
        </p:spPr>
        <p:txBody>
          <a:bodyPr wrap="square">
            <a:noAutofit/>
          </a:bodyPr>
          <a:lstStyle>
            <a:lvl1pPr>
              <a:defRPr sz="1200"/>
            </a:lvl1pPr>
          </a:lstStyle>
          <a:p>
            <a:r>
              <a:rPr lang="en-US" dirty="0"/>
              <a:t>Picture</a:t>
            </a:r>
          </a:p>
        </p:txBody>
      </p:sp>
      <p:sp>
        <p:nvSpPr>
          <p:cNvPr id="11" name="Freeform: Shape 10">
            <a:extLst>
              <a:ext uri="{FF2B5EF4-FFF2-40B4-BE49-F238E27FC236}">
                <a16:creationId xmlns:a16="http://schemas.microsoft.com/office/drawing/2014/main" id="{4099FEED-02A7-4FFE-B940-7EEBC7D6D321}"/>
              </a:ext>
            </a:extLst>
          </p:cNvPr>
          <p:cNvSpPr>
            <a:spLocks noGrp="1"/>
          </p:cNvSpPr>
          <p:nvPr>
            <p:ph type="pic" sz="quarter" idx="251" hasCustomPrompt="1"/>
          </p:nvPr>
        </p:nvSpPr>
        <p:spPr>
          <a:xfrm>
            <a:off x="8224167" y="1814514"/>
            <a:ext cx="3967832" cy="3142110"/>
          </a:xfrm>
          <a:custGeom>
            <a:avLst/>
            <a:gdLst>
              <a:gd name="connsiteX0" fmla="*/ 0 w 3967832"/>
              <a:gd name="connsiteY0" fmla="*/ 0 h 3142110"/>
              <a:gd name="connsiteX1" fmla="*/ 3967832 w 3967832"/>
              <a:gd name="connsiteY1" fmla="*/ 0 h 3142110"/>
              <a:gd name="connsiteX2" fmla="*/ 3967832 w 3967832"/>
              <a:gd name="connsiteY2" fmla="*/ 3142110 h 3142110"/>
              <a:gd name="connsiteX3" fmla="*/ 0 w 3967832"/>
              <a:gd name="connsiteY3" fmla="*/ 3142110 h 3142110"/>
            </a:gdLst>
            <a:ahLst/>
            <a:cxnLst>
              <a:cxn ang="0">
                <a:pos x="connsiteX0" y="connsiteY0"/>
              </a:cxn>
              <a:cxn ang="0">
                <a:pos x="connsiteX1" y="connsiteY1"/>
              </a:cxn>
              <a:cxn ang="0">
                <a:pos x="connsiteX2" y="connsiteY2"/>
              </a:cxn>
              <a:cxn ang="0">
                <a:pos x="connsiteX3" y="connsiteY3"/>
              </a:cxn>
            </a:cxnLst>
            <a:rect l="l" t="t" r="r" b="b"/>
            <a:pathLst>
              <a:path w="3967832" h="3142110">
                <a:moveTo>
                  <a:pt x="0" y="0"/>
                </a:moveTo>
                <a:lnTo>
                  <a:pt x="3967832" y="0"/>
                </a:lnTo>
                <a:lnTo>
                  <a:pt x="3967832" y="3142110"/>
                </a:lnTo>
                <a:lnTo>
                  <a:pt x="0" y="314211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529860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851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5C5AB9E8-5ED0-49AA-A9D8-080952047F7E}"/>
              </a:ext>
            </a:extLst>
          </p:cNvPr>
          <p:cNvSpPr>
            <a:spLocks noGrp="1"/>
          </p:cNvSpPr>
          <p:nvPr>
            <p:ph type="pic" sz="quarter" idx="251" hasCustomPrompt="1"/>
          </p:nvPr>
        </p:nvSpPr>
        <p:spPr>
          <a:xfrm>
            <a:off x="0" y="0"/>
            <a:ext cx="8297493" cy="6858000"/>
          </a:xfrm>
          <a:custGeom>
            <a:avLst/>
            <a:gdLst>
              <a:gd name="connsiteX0" fmla="*/ 0 w 8297493"/>
              <a:gd name="connsiteY0" fmla="*/ 0 h 6858000"/>
              <a:gd name="connsiteX1" fmla="*/ 6200158 w 8297493"/>
              <a:gd name="connsiteY1" fmla="*/ 0 h 6858000"/>
              <a:gd name="connsiteX2" fmla="*/ 8297493 w 8297493"/>
              <a:gd name="connsiteY2" fmla="*/ 6858000 h 6858000"/>
              <a:gd name="connsiteX3" fmla="*/ 0 w 829749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297493" h="6858000">
                <a:moveTo>
                  <a:pt x="0" y="0"/>
                </a:moveTo>
                <a:lnTo>
                  <a:pt x="6200158" y="0"/>
                </a:lnTo>
                <a:lnTo>
                  <a:pt x="8297493"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567109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52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750A3EA2-7607-4B60-AF48-9FD61DD7CE87}"/>
              </a:ext>
            </a:extLst>
          </p:cNvPr>
          <p:cNvSpPr>
            <a:spLocks noGrp="1"/>
          </p:cNvSpPr>
          <p:nvPr>
            <p:ph type="pic" sz="quarter" idx="251" hasCustomPrompt="1"/>
          </p:nvPr>
        </p:nvSpPr>
        <p:spPr>
          <a:xfrm>
            <a:off x="568835" y="2033588"/>
            <a:ext cx="6991690" cy="4062412"/>
          </a:xfrm>
          <a:custGeom>
            <a:avLst/>
            <a:gdLst>
              <a:gd name="connsiteX0" fmla="*/ 0 w 6991690"/>
              <a:gd name="connsiteY0" fmla="*/ 0 h 4062412"/>
              <a:gd name="connsiteX1" fmla="*/ 5092056 w 6991690"/>
              <a:gd name="connsiteY1" fmla="*/ 0 h 4062412"/>
              <a:gd name="connsiteX2" fmla="*/ 6991690 w 6991690"/>
              <a:gd name="connsiteY2" fmla="*/ 4062412 h 4062412"/>
              <a:gd name="connsiteX3" fmla="*/ 2065008 w 6991690"/>
              <a:gd name="connsiteY3" fmla="*/ 4062412 h 4062412"/>
            </a:gdLst>
            <a:ahLst/>
            <a:cxnLst>
              <a:cxn ang="0">
                <a:pos x="connsiteX0" y="connsiteY0"/>
              </a:cxn>
              <a:cxn ang="0">
                <a:pos x="connsiteX1" y="connsiteY1"/>
              </a:cxn>
              <a:cxn ang="0">
                <a:pos x="connsiteX2" y="connsiteY2"/>
              </a:cxn>
              <a:cxn ang="0">
                <a:pos x="connsiteX3" y="connsiteY3"/>
              </a:cxn>
            </a:cxnLst>
            <a:rect l="l" t="t" r="r" b="b"/>
            <a:pathLst>
              <a:path w="6991690" h="4062412">
                <a:moveTo>
                  <a:pt x="0" y="0"/>
                </a:moveTo>
                <a:lnTo>
                  <a:pt x="5092056" y="0"/>
                </a:lnTo>
                <a:lnTo>
                  <a:pt x="6991690" y="4062412"/>
                </a:lnTo>
                <a:lnTo>
                  <a:pt x="2065008" y="40624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2254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7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C480DE-5344-4142-88EC-A45F218C1005}"/>
              </a:ext>
            </a:extLst>
          </p:cNvPr>
          <p:cNvSpPr>
            <a:spLocks noGrp="1"/>
          </p:cNvSpPr>
          <p:nvPr>
            <p:ph type="pic" sz="quarter" idx="226" hasCustomPrompt="1"/>
          </p:nvPr>
        </p:nvSpPr>
        <p:spPr>
          <a:xfrm>
            <a:off x="7142923" y="1885252"/>
            <a:ext cx="4492487" cy="2790379"/>
          </a:xfrm>
          <a:custGeom>
            <a:avLst/>
            <a:gdLst>
              <a:gd name="connsiteX0" fmla="*/ 0 w 4492487"/>
              <a:gd name="connsiteY0" fmla="*/ 0 h 2790379"/>
              <a:gd name="connsiteX1" fmla="*/ 4492487 w 4492487"/>
              <a:gd name="connsiteY1" fmla="*/ 0 h 2790379"/>
              <a:gd name="connsiteX2" fmla="*/ 4492487 w 4492487"/>
              <a:gd name="connsiteY2" fmla="*/ 2790379 h 2790379"/>
              <a:gd name="connsiteX3" fmla="*/ 0 w 4492487"/>
              <a:gd name="connsiteY3" fmla="*/ 2790379 h 2790379"/>
            </a:gdLst>
            <a:ahLst/>
            <a:cxnLst>
              <a:cxn ang="0">
                <a:pos x="connsiteX0" y="connsiteY0"/>
              </a:cxn>
              <a:cxn ang="0">
                <a:pos x="connsiteX1" y="connsiteY1"/>
              </a:cxn>
              <a:cxn ang="0">
                <a:pos x="connsiteX2" y="connsiteY2"/>
              </a:cxn>
              <a:cxn ang="0">
                <a:pos x="connsiteX3" y="connsiteY3"/>
              </a:cxn>
            </a:cxnLst>
            <a:rect l="l" t="t" r="r" b="b"/>
            <a:pathLst>
              <a:path w="4492487" h="2790379">
                <a:moveTo>
                  <a:pt x="0" y="0"/>
                </a:moveTo>
                <a:lnTo>
                  <a:pt x="4492487" y="0"/>
                </a:lnTo>
                <a:lnTo>
                  <a:pt x="4492487" y="2790379"/>
                </a:lnTo>
                <a:lnTo>
                  <a:pt x="0" y="279037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85077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09FDA5D-2F7D-48FC-869F-AB70522C60D0}"/>
              </a:ext>
            </a:extLst>
          </p:cNvPr>
          <p:cNvSpPr>
            <a:spLocks noGrp="1"/>
          </p:cNvSpPr>
          <p:nvPr>
            <p:ph type="pic" sz="quarter" idx="238" hasCustomPrompt="1"/>
          </p:nvPr>
        </p:nvSpPr>
        <p:spPr>
          <a:xfrm>
            <a:off x="1914526" y="0"/>
            <a:ext cx="10277475" cy="6859588"/>
          </a:xfrm>
          <a:custGeom>
            <a:avLst/>
            <a:gdLst>
              <a:gd name="connsiteX0" fmla="*/ 8226425 w 10277475"/>
              <a:gd name="connsiteY0" fmla="*/ 0 h 6859588"/>
              <a:gd name="connsiteX1" fmla="*/ 9391650 w 10277475"/>
              <a:gd name="connsiteY1" fmla="*/ 0 h 6859588"/>
              <a:gd name="connsiteX2" fmla="*/ 10277475 w 10277475"/>
              <a:gd name="connsiteY2" fmla="*/ 2757488 h 6859588"/>
              <a:gd name="connsiteX3" fmla="*/ 10277475 w 10277475"/>
              <a:gd name="connsiteY3" fmla="*/ 6859588 h 6859588"/>
              <a:gd name="connsiteX4" fmla="*/ 0 w 10277475"/>
              <a:gd name="connsiteY4" fmla="*/ 6859588 h 6859588"/>
              <a:gd name="connsiteX5" fmla="*/ 3292475 w 10277475"/>
              <a:gd name="connsiteY5" fmla="*/ 3573463 h 6859588"/>
              <a:gd name="connsiteX6" fmla="*/ 6027738 w 10277475"/>
              <a:gd name="connsiteY6" fmla="*/ 3573463 h 6859588"/>
              <a:gd name="connsiteX7" fmla="*/ 7872413 w 10277475"/>
              <a:gd name="connsiteY7" fmla="*/ 887413 h 6859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7475" h="6859588">
                <a:moveTo>
                  <a:pt x="8226425" y="0"/>
                </a:moveTo>
                <a:lnTo>
                  <a:pt x="9391650" y="0"/>
                </a:lnTo>
                <a:lnTo>
                  <a:pt x="10277475" y="2757488"/>
                </a:lnTo>
                <a:lnTo>
                  <a:pt x="10277475" y="6859588"/>
                </a:lnTo>
                <a:lnTo>
                  <a:pt x="0" y="6859588"/>
                </a:lnTo>
                <a:lnTo>
                  <a:pt x="3292475" y="3573463"/>
                </a:lnTo>
                <a:lnTo>
                  <a:pt x="6027738" y="3573463"/>
                </a:lnTo>
                <a:lnTo>
                  <a:pt x="7872413" y="8874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77076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30" r:id="rId7"/>
    <p:sldLayoutId id="2147484451" r:id="rId8"/>
    <p:sldLayoutId id="2147484476" r:id="rId9"/>
    <p:sldLayoutId id="2147484477" r:id="rId10"/>
    <p:sldLayoutId id="2147484478" r:id="rId11"/>
    <p:sldLayoutId id="2147484479" r:id="rId12"/>
    <p:sldLayoutId id="2147484480" r:id="rId13"/>
    <p:sldLayoutId id="2147484481" r:id="rId14"/>
    <p:sldLayoutId id="2147484482" r:id="rId15"/>
    <p:sldLayoutId id="2147484483" r:id="rId16"/>
    <p:sldLayoutId id="2147484484" r:id="rId17"/>
    <p:sldLayoutId id="2147484485" r:id="rId18"/>
    <p:sldLayoutId id="2147484486" r:id="rId19"/>
    <p:sldLayoutId id="2147484487" r:id="rId20"/>
    <p:sldLayoutId id="2147484488" r:id="rId21"/>
    <p:sldLayoutId id="2147484489" r:id="rId22"/>
    <p:sldLayoutId id="2147484490" r:id="rId23"/>
    <p:sldLayoutId id="2147484491" r:id="rId24"/>
    <p:sldLayoutId id="2147484492" r:id="rId25"/>
    <p:sldLayoutId id="2147484493" r:id="rId26"/>
    <p:sldLayoutId id="2147484494" r:id="rId27"/>
    <p:sldLayoutId id="2147484495" r:id="rId28"/>
    <p:sldLayoutId id="2147484496" r:id="rId29"/>
    <p:sldLayoutId id="2147484497" r:id="rId30"/>
    <p:sldLayoutId id="2147484498" r:id="rId31"/>
    <p:sldLayoutId id="2147484499" r:id="rId32"/>
    <p:sldLayoutId id="2147484500" r:id="rId33"/>
    <p:sldLayoutId id="2147484501" r:id="rId34"/>
    <p:sldLayoutId id="2147484502" r:id="rId35"/>
    <p:sldLayoutId id="2147484503" r:id="rId36"/>
    <p:sldLayoutId id="2147484504" r:id="rId37"/>
    <p:sldLayoutId id="2147484505" r:id="rId38"/>
    <p:sldLayoutId id="2147484506" r:id="rId39"/>
    <p:sldLayoutId id="2147484507" r:id="rId40"/>
    <p:sldLayoutId id="2147484508" r:id="rId41"/>
    <p:sldLayoutId id="2147484509" r:id="rId42"/>
    <p:sldLayoutId id="2147484510" r:id="rId43"/>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C339C0-A812-402E-AA10-6B0A3F580A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3174-AE37-4984-A2E2-E9F1C0E4D24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F1A72EAF-35C8-43BE-A4DB-DFEDC5C8786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17" name="AutoShape 17">
            <a:extLst>
              <a:ext uri="{FF2B5EF4-FFF2-40B4-BE49-F238E27FC236}">
                <a16:creationId xmlns:a16="http://schemas.microsoft.com/office/drawing/2014/main" id="{4121A144-7DA2-411C-A52A-9DD5029A98D1}"/>
              </a:ext>
            </a:extLst>
          </p:cNvPr>
          <p:cNvSpPr>
            <a:spLocks/>
          </p:cNvSpPr>
          <p:nvPr/>
        </p:nvSpPr>
        <p:spPr bwMode="auto">
          <a:xfrm>
            <a:off x="7249091" y="2033588"/>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sp>
        <p:nvSpPr>
          <p:cNvPr id="118" name="TextBox 117">
            <a:extLst>
              <a:ext uri="{FF2B5EF4-FFF2-40B4-BE49-F238E27FC236}">
                <a16:creationId xmlns:a16="http://schemas.microsoft.com/office/drawing/2014/main" id="{DFA8BDCB-3961-4001-9FC4-FA5D913A1D74}"/>
              </a:ext>
            </a:extLst>
          </p:cNvPr>
          <p:cNvSpPr txBox="1"/>
          <p:nvPr/>
        </p:nvSpPr>
        <p:spPr>
          <a:xfrm>
            <a:off x="7249091" y="2965075"/>
            <a:ext cx="1961935" cy="861774"/>
          </a:xfrm>
          <a:prstGeom prst="rect">
            <a:avLst/>
          </a:prstGeom>
          <a:noFill/>
        </p:spPr>
        <p:txBody>
          <a:bodyPr wrap="square" rtlCol="0">
            <a:spAutoFit/>
          </a:bodyPr>
          <a:lstStyle/>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CREATIVE</a:t>
            </a:r>
          </a:p>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TEAM</a:t>
            </a:r>
          </a:p>
        </p:txBody>
      </p:sp>
      <p:cxnSp>
        <p:nvCxnSpPr>
          <p:cNvPr id="119" name="Straight Connector 118">
            <a:extLst>
              <a:ext uri="{FF2B5EF4-FFF2-40B4-BE49-F238E27FC236}">
                <a16:creationId xmlns:a16="http://schemas.microsoft.com/office/drawing/2014/main" id="{4BC9F96B-2141-45F2-9AD1-DD96A5EBA472}"/>
              </a:ext>
            </a:extLst>
          </p:cNvPr>
          <p:cNvCxnSpPr/>
          <p:nvPr/>
        </p:nvCxnSpPr>
        <p:spPr bwMode="auto">
          <a:xfrm>
            <a:off x="7386296" y="3903766"/>
            <a:ext cx="397876" cy="0"/>
          </a:xfrm>
          <a:prstGeom prst="line">
            <a:avLst/>
          </a:prstGeom>
          <a:blipFill dpi="0" rotWithShape="0">
            <a:blip r:embed="rId3"/>
            <a:srcRect/>
            <a:tile tx="0" ty="0" sx="100000" sy="100000" flip="none" algn="tl"/>
          </a:blipFill>
          <a:ln w="38100" cap="flat" cmpd="sng" algn="ctr">
            <a:solidFill>
              <a:schemeClr val="tx1">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1" name="Rectangle 120">
            <a:extLst>
              <a:ext uri="{FF2B5EF4-FFF2-40B4-BE49-F238E27FC236}">
                <a16:creationId xmlns:a16="http://schemas.microsoft.com/office/drawing/2014/main" id="{FF7C7F9F-6EA1-4478-AFFD-06B0B47B03A0}"/>
              </a:ext>
            </a:extLst>
          </p:cNvPr>
          <p:cNvSpPr/>
          <p:nvPr/>
        </p:nvSpPr>
        <p:spPr>
          <a:xfrm>
            <a:off x="7249091" y="4162118"/>
            <a:ext cx="3665653" cy="160499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F89456FE-4C70-44F4-BFBD-32D002846A32}"/>
              </a:ext>
            </a:extLst>
          </p:cNvPr>
          <p:cNvSpPr>
            <a:spLocks noGrp="1"/>
          </p:cNvSpPr>
          <p:nvPr>
            <p:ph type="pic" sz="quarter" idx="249"/>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D97DE-C8E2-4EA8-96F0-392BDD322F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B1B8C3-8078-49F3-A670-E574C2667D5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27" name="Group 26">
            <a:extLst>
              <a:ext uri="{FF2B5EF4-FFF2-40B4-BE49-F238E27FC236}">
                <a16:creationId xmlns:a16="http://schemas.microsoft.com/office/drawing/2014/main" id="{3EFE9FC8-807B-4A29-97A5-0B45FC6DEFAE}"/>
              </a:ext>
            </a:extLst>
          </p:cNvPr>
          <p:cNvGrpSpPr/>
          <p:nvPr/>
        </p:nvGrpSpPr>
        <p:grpSpPr>
          <a:xfrm>
            <a:off x="776347" y="4728697"/>
            <a:ext cx="2217548" cy="1237615"/>
            <a:chOff x="884004" y="4630854"/>
            <a:chExt cx="2217548" cy="1237615"/>
          </a:xfrm>
        </p:grpSpPr>
        <p:grpSp>
          <p:nvGrpSpPr>
            <p:cNvPr id="28" name="Group 27">
              <a:extLst>
                <a:ext uri="{FF2B5EF4-FFF2-40B4-BE49-F238E27FC236}">
                  <a16:creationId xmlns:a16="http://schemas.microsoft.com/office/drawing/2014/main" id="{8AE311A1-AE26-4CA5-99FC-5680F710BE7F}"/>
                </a:ext>
              </a:extLst>
            </p:cNvPr>
            <p:cNvGrpSpPr/>
            <p:nvPr/>
          </p:nvGrpSpPr>
          <p:grpSpPr>
            <a:xfrm>
              <a:off x="1458560" y="5578304"/>
              <a:ext cx="1068437" cy="290165"/>
              <a:chOff x="5899707" y="2229364"/>
              <a:chExt cx="812243" cy="220588"/>
            </a:xfrm>
          </p:grpSpPr>
          <p:sp>
            <p:nvSpPr>
              <p:cNvPr id="32" name="Rectangle 31">
                <a:extLst>
                  <a:ext uri="{FF2B5EF4-FFF2-40B4-BE49-F238E27FC236}">
                    <a16:creationId xmlns:a16="http://schemas.microsoft.com/office/drawing/2014/main" id="{FF711522-3F09-4BBC-B7CE-C5EC333EA2BB}"/>
                  </a:ext>
                </a:extLst>
              </p:cNvPr>
              <p:cNvSpPr/>
              <p:nvPr/>
            </p:nvSpPr>
            <p:spPr>
              <a:xfrm>
                <a:off x="5899707" y="2229364"/>
                <a:ext cx="812243" cy="220588"/>
              </a:xfrm>
              <a:prstGeom prst="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EDB00A5A-7A43-46AF-A2EE-F264ED1EBA9D}"/>
                  </a:ext>
                </a:extLst>
              </p:cNvPr>
              <p:cNvGrpSpPr/>
              <p:nvPr/>
            </p:nvGrpSpPr>
            <p:grpSpPr>
              <a:xfrm>
                <a:off x="6042303" y="2271001"/>
                <a:ext cx="527051" cy="137313"/>
                <a:chOff x="1871822" y="5616406"/>
                <a:chExt cx="610631" cy="159087"/>
              </a:xfrm>
            </p:grpSpPr>
            <p:grpSp>
              <p:nvGrpSpPr>
                <p:cNvPr id="34" name="Group 33">
                  <a:extLst>
                    <a:ext uri="{FF2B5EF4-FFF2-40B4-BE49-F238E27FC236}">
                      <a16:creationId xmlns:a16="http://schemas.microsoft.com/office/drawing/2014/main" id="{880EBD53-693C-4F25-AE02-5D7BA808A4D0}"/>
                    </a:ext>
                  </a:extLst>
                </p:cNvPr>
                <p:cNvGrpSpPr/>
                <p:nvPr/>
              </p:nvGrpSpPr>
              <p:grpSpPr>
                <a:xfrm>
                  <a:off x="1871822" y="5616406"/>
                  <a:ext cx="159086" cy="159087"/>
                  <a:chOff x="1324575" y="5760204"/>
                  <a:chExt cx="305861" cy="305861"/>
                </a:xfrm>
              </p:grpSpPr>
              <p:sp>
                <p:nvSpPr>
                  <p:cNvPr id="41" name="Oval 40">
                    <a:extLst>
                      <a:ext uri="{FF2B5EF4-FFF2-40B4-BE49-F238E27FC236}">
                        <a16:creationId xmlns:a16="http://schemas.microsoft.com/office/drawing/2014/main" id="{E85308C5-0F59-4C69-92F9-5DA9AEBC82A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
                    <a:extLst>
                      <a:ext uri="{FF2B5EF4-FFF2-40B4-BE49-F238E27FC236}">
                        <a16:creationId xmlns:a16="http://schemas.microsoft.com/office/drawing/2014/main" id="{A26A6E81-05A2-4D28-ACC9-70C6C696C28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5" name="Group 34">
                  <a:extLst>
                    <a:ext uri="{FF2B5EF4-FFF2-40B4-BE49-F238E27FC236}">
                      <a16:creationId xmlns:a16="http://schemas.microsoft.com/office/drawing/2014/main" id="{77483D9E-C5E5-4C35-BA67-92E88F19ACD8}"/>
                    </a:ext>
                  </a:extLst>
                </p:cNvPr>
                <p:cNvGrpSpPr/>
                <p:nvPr/>
              </p:nvGrpSpPr>
              <p:grpSpPr>
                <a:xfrm>
                  <a:off x="2097594" y="5616406"/>
                  <a:ext cx="159086" cy="159087"/>
                  <a:chOff x="1684215" y="5760204"/>
                  <a:chExt cx="305861" cy="305861"/>
                </a:xfrm>
              </p:grpSpPr>
              <p:sp>
                <p:nvSpPr>
                  <p:cNvPr id="39" name="Oval 38">
                    <a:extLst>
                      <a:ext uri="{FF2B5EF4-FFF2-40B4-BE49-F238E27FC236}">
                        <a16:creationId xmlns:a16="http://schemas.microsoft.com/office/drawing/2014/main" id="{6B83E30A-2D49-4FCC-B696-B1989FCA66B7}"/>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21">
                    <a:extLst>
                      <a:ext uri="{FF2B5EF4-FFF2-40B4-BE49-F238E27FC236}">
                        <a16:creationId xmlns:a16="http://schemas.microsoft.com/office/drawing/2014/main" id="{85777728-338C-40D1-9B27-33EE7CBCB04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6" name="Group 35">
                  <a:extLst>
                    <a:ext uri="{FF2B5EF4-FFF2-40B4-BE49-F238E27FC236}">
                      <a16:creationId xmlns:a16="http://schemas.microsoft.com/office/drawing/2014/main" id="{FC2636E7-AC24-4542-8688-3B85DC6CEA89}"/>
                    </a:ext>
                  </a:extLst>
                </p:cNvPr>
                <p:cNvGrpSpPr/>
                <p:nvPr/>
              </p:nvGrpSpPr>
              <p:grpSpPr>
                <a:xfrm>
                  <a:off x="2323367" y="5616406"/>
                  <a:ext cx="159086" cy="159087"/>
                  <a:chOff x="2177216" y="5760204"/>
                  <a:chExt cx="305861" cy="305861"/>
                </a:xfrm>
              </p:grpSpPr>
              <p:sp>
                <p:nvSpPr>
                  <p:cNvPr id="37" name="Oval 36">
                    <a:extLst>
                      <a:ext uri="{FF2B5EF4-FFF2-40B4-BE49-F238E27FC236}">
                        <a16:creationId xmlns:a16="http://schemas.microsoft.com/office/drawing/2014/main" id="{0689A0D2-714D-403B-B576-4F14B0729136}"/>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04874D2C-BFE4-4AB3-9CE5-298BABF5F8E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29" name="Group 28">
              <a:extLst>
                <a:ext uri="{FF2B5EF4-FFF2-40B4-BE49-F238E27FC236}">
                  <a16:creationId xmlns:a16="http://schemas.microsoft.com/office/drawing/2014/main" id="{3E4A7F9E-D3EA-4460-8D8C-C7B3A8C3EE10}"/>
                </a:ext>
              </a:extLst>
            </p:cNvPr>
            <p:cNvGrpSpPr/>
            <p:nvPr/>
          </p:nvGrpSpPr>
          <p:grpSpPr>
            <a:xfrm>
              <a:off x="884004" y="4630854"/>
              <a:ext cx="2217548" cy="845464"/>
              <a:chOff x="884004" y="4630854"/>
              <a:chExt cx="2217548" cy="845464"/>
            </a:xfrm>
          </p:grpSpPr>
          <p:sp>
            <p:nvSpPr>
              <p:cNvPr id="30" name="TextBox 29">
                <a:extLst>
                  <a:ext uri="{FF2B5EF4-FFF2-40B4-BE49-F238E27FC236}">
                    <a16:creationId xmlns:a16="http://schemas.microsoft.com/office/drawing/2014/main" id="{A43199E3-F0F0-46EF-A09A-C096885F384E}"/>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31" name="Rectangle 30">
                <a:extLst>
                  <a:ext uri="{FF2B5EF4-FFF2-40B4-BE49-F238E27FC236}">
                    <a16:creationId xmlns:a16="http://schemas.microsoft.com/office/drawing/2014/main" id="{EB66272F-8713-452D-9869-A3EF19697379}"/>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43" name="Group 42">
            <a:extLst>
              <a:ext uri="{FF2B5EF4-FFF2-40B4-BE49-F238E27FC236}">
                <a16:creationId xmlns:a16="http://schemas.microsoft.com/office/drawing/2014/main" id="{BB9999AF-CC67-4B7E-9B6E-053259E961B8}"/>
              </a:ext>
            </a:extLst>
          </p:cNvPr>
          <p:cNvGrpSpPr/>
          <p:nvPr/>
        </p:nvGrpSpPr>
        <p:grpSpPr>
          <a:xfrm>
            <a:off x="3583600" y="4728697"/>
            <a:ext cx="2217548" cy="1237615"/>
            <a:chOff x="884004" y="4630854"/>
            <a:chExt cx="2217548" cy="1237615"/>
          </a:xfrm>
        </p:grpSpPr>
        <p:grpSp>
          <p:nvGrpSpPr>
            <p:cNvPr id="44" name="Group 43">
              <a:extLst>
                <a:ext uri="{FF2B5EF4-FFF2-40B4-BE49-F238E27FC236}">
                  <a16:creationId xmlns:a16="http://schemas.microsoft.com/office/drawing/2014/main" id="{237F5874-96E4-490E-A823-346CC022AD6E}"/>
                </a:ext>
              </a:extLst>
            </p:cNvPr>
            <p:cNvGrpSpPr/>
            <p:nvPr/>
          </p:nvGrpSpPr>
          <p:grpSpPr>
            <a:xfrm>
              <a:off x="1458560" y="5578304"/>
              <a:ext cx="1068437" cy="290165"/>
              <a:chOff x="5899707" y="2229364"/>
              <a:chExt cx="812243" cy="220588"/>
            </a:xfrm>
          </p:grpSpPr>
          <p:sp>
            <p:nvSpPr>
              <p:cNvPr id="48" name="Rectangle 47">
                <a:extLst>
                  <a:ext uri="{FF2B5EF4-FFF2-40B4-BE49-F238E27FC236}">
                    <a16:creationId xmlns:a16="http://schemas.microsoft.com/office/drawing/2014/main" id="{BD606612-BA74-4A7A-85EF-E087BE2E581C}"/>
                  </a:ext>
                </a:extLst>
              </p:cNvPr>
              <p:cNvSpPr/>
              <p:nvPr/>
            </p:nvSpPr>
            <p:spPr>
              <a:xfrm>
                <a:off x="5899707" y="2229364"/>
                <a:ext cx="812243" cy="220588"/>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90305402-D5CB-44B4-93E6-C4FD23E8AA0D}"/>
                  </a:ext>
                </a:extLst>
              </p:cNvPr>
              <p:cNvGrpSpPr/>
              <p:nvPr/>
            </p:nvGrpSpPr>
            <p:grpSpPr>
              <a:xfrm>
                <a:off x="6042303" y="2271001"/>
                <a:ext cx="527051" cy="137313"/>
                <a:chOff x="1871822" y="5616406"/>
                <a:chExt cx="610631" cy="159087"/>
              </a:xfrm>
            </p:grpSpPr>
            <p:grpSp>
              <p:nvGrpSpPr>
                <p:cNvPr id="50" name="Group 49">
                  <a:extLst>
                    <a:ext uri="{FF2B5EF4-FFF2-40B4-BE49-F238E27FC236}">
                      <a16:creationId xmlns:a16="http://schemas.microsoft.com/office/drawing/2014/main" id="{4FD048B4-7299-4A8A-8C47-F98A21541CA6}"/>
                    </a:ext>
                  </a:extLst>
                </p:cNvPr>
                <p:cNvGrpSpPr/>
                <p:nvPr/>
              </p:nvGrpSpPr>
              <p:grpSpPr>
                <a:xfrm>
                  <a:off x="1871822" y="5616406"/>
                  <a:ext cx="159086" cy="159087"/>
                  <a:chOff x="1324575" y="5760204"/>
                  <a:chExt cx="305861" cy="305861"/>
                </a:xfrm>
              </p:grpSpPr>
              <p:sp>
                <p:nvSpPr>
                  <p:cNvPr id="57" name="Oval 56">
                    <a:extLst>
                      <a:ext uri="{FF2B5EF4-FFF2-40B4-BE49-F238E27FC236}">
                        <a16:creationId xmlns:a16="http://schemas.microsoft.com/office/drawing/2014/main" id="{B002E51E-3A80-45F2-9E5A-2523A331EE6F}"/>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utoShape 1">
                    <a:extLst>
                      <a:ext uri="{FF2B5EF4-FFF2-40B4-BE49-F238E27FC236}">
                        <a16:creationId xmlns:a16="http://schemas.microsoft.com/office/drawing/2014/main" id="{7230D221-B599-432D-B26D-D4A48E53832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1" name="Group 50">
                  <a:extLst>
                    <a:ext uri="{FF2B5EF4-FFF2-40B4-BE49-F238E27FC236}">
                      <a16:creationId xmlns:a16="http://schemas.microsoft.com/office/drawing/2014/main" id="{D98F165A-7132-4CE7-ACB3-D77003F00342}"/>
                    </a:ext>
                  </a:extLst>
                </p:cNvPr>
                <p:cNvGrpSpPr/>
                <p:nvPr/>
              </p:nvGrpSpPr>
              <p:grpSpPr>
                <a:xfrm>
                  <a:off x="2097594" y="5616406"/>
                  <a:ext cx="159086" cy="159087"/>
                  <a:chOff x="1684215" y="5760204"/>
                  <a:chExt cx="305861" cy="305861"/>
                </a:xfrm>
              </p:grpSpPr>
              <p:sp>
                <p:nvSpPr>
                  <p:cNvPr id="55" name="Oval 54">
                    <a:extLst>
                      <a:ext uri="{FF2B5EF4-FFF2-40B4-BE49-F238E27FC236}">
                        <a16:creationId xmlns:a16="http://schemas.microsoft.com/office/drawing/2014/main" id="{9A7351A8-49B2-43F2-BAF4-56A922255708}"/>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21">
                    <a:extLst>
                      <a:ext uri="{FF2B5EF4-FFF2-40B4-BE49-F238E27FC236}">
                        <a16:creationId xmlns:a16="http://schemas.microsoft.com/office/drawing/2014/main" id="{5925590A-C0A1-49FB-8D4C-FB957B03DEC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2" name="Group 51">
                  <a:extLst>
                    <a:ext uri="{FF2B5EF4-FFF2-40B4-BE49-F238E27FC236}">
                      <a16:creationId xmlns:a16="http://schemas.microsoft.com/office/drawing/2014/main" id="{B23B3872-5825-4382-9C90-1498932DBB3B}"/>
                    </a:ext>
                  </a:extLst>
                </p:cNvPr>
                <p:cNvGrpSpPr/>
                <p:nvPr/>
              </p:nvGrpSpPr>
              <p:grpSpPr>
                <a:xfrm>
                  <a:off x="2323367" y="5616406"/>
                  <a:ext cx="159086" cy="159087"/>
                  <a:chOff x="2177216" y="5760204"/>
                  <a:chExt cx="305861" cy="305861"/>
                </a:xfrm>
              </p:grpSpPr>
              <p:sp>
                <p:nvSpPr>
                  <p:cNvPr id="53" name="Oval 52">
                    <a:extLst>
                      <a:ext uri="{FF2B5EF4-FFF2-40B4-BE49-F238E27FC236}">
                        <a16:creationId xmlns:a16="http://schemas.microsoft.com/office/drawing/2014/main" id="{EFA58872-875C-4E3A-BEF9-63264E6990AA}"/>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8">
                    <a:extLst>
                      <a:ext uri="{FF2B5EF4-FFF2-40B4-BE49-F238E27FC236}">
                        <a16:creationId xmlns:a16="http://schemas.microsoft.com/office/drawing/2014/main" id="{E144A4BA-261E-4B84-AA38-ED2925CFAFD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45" name="Group 44">
              <a:extLst>
                <a:ext uri="{FF2B5EF4-FFF2-40B4-BE49-F238E27FC236}">
                  <a16:creationId xmlns:a16="http://schemas.microsoft.com/office/drawing/2014/main" id="{46B71E74-02A0-4C48-9E2F-36AA59EF0774}"/>
                </a:ext>
              </a:extLst>
            </p:cNvPr>
            <p:cNvGrpSpPr/>
            <p:nvPr/>
          </p:nvGrpSpPr>
          <p:grpSpPr>
            <a:xfrm>
              <a:off x="884004" y="4630854"/>
              <a:ext cx="2217548" cy="845464"/>
              <a:chOff x="884004" y="4630854"/>
              <a:chExt cx="2217548" cy="845464"/>
            </a:xfrm>
          </p:grpSpPr>
          <p:sp>
            <p:nvSpPr>
              <p:cNvPr id="46" name="TextBox 45">
                <a:extLst>
                  <a:ext uri="{FF2B5EF4-FFF2-40B4-BE49-F238E27FC236}">
                    <a16:creationId xmlns:a16="http://schemas.microsoft.com/office/drawing/2014/main" id="{CC336F05-9A5C-480D-8925-0E72350D57E4}"/>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47" name="Rectangle 46">
                <a:extLst>
                  <a:ext uri="{FF2B5EF4-FFF2-40B4-BE49-F238E27FC236}">
                    <a16:creationId xmlns:a16="http://schemas.microsoft.com/office/drawing/2014/main" id="{C5A77B66-D0B6-4CDE-ADB7-FE4A9FF592A2}"/>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59" name="Group 58">
            <a:extLst>
              <a:ext uri="{FF2B5EF4-FFF2-40B4-BE49-F238E27FC236}">
                <a16:creationId xmlns:a16="http://schemas.microsoft.com/office/drawing/2014/main" id="{479B29DE-87CB-4C15-BB0E-58C8C40F639F}"/>
              </a:ext>
            </a:extLst>
          </p:cNvPr>
          <p:cNvGrpSpPr/>
          <p:nvPr/>
        </p:nvGrpSpPr>
        <p:grpSpPr>
          <a:xfrm>
            <a:off x="6390853" y="4728697"/>
            <a:ext cx="2217548" cy="1237615"/>
            <a:chOff x="884004" y="4630854"/>
            <a:chExt cx="2217548" cy="1237615"/>
          </a:xfrm>
        </p:grpSpPr>
        <p:grpSp>
          <p:nvGrpSpPr>
            <p:cNvPr id="60" name="Group 59">
              <a:extLst>
                <a:ext uri="{FF2B5EF4-FFF2-40B4-BE49-F238E27FC236}">
                  <a16:creationId xmlns:a16="http://schemas.microsoft.com/office/drawing/2014/main" id="{F506A457-9E0B-4885-BD79-33E0C2D92B59}"/>
                </a:ext>
              </a:extLst>
            </p:cNvPr>
            <p:cNvGrpSpPr/>
            <p:nvPr/>
          </p:nvGrpSpPr>
          <p:grpSpPr>
            <a:xfrm>
              <a:off x="1458560" y="5578304"/>
              <a:ext cx="1068437" cy="290165"/>
              <a:chOff x="5899707" y="2229364"/>
              <a:chExt cx="812243" cy="220588"/>
            </a:xfrm>
          </p:grpSpPr>
          <p:sp>
            <p:nvSpPr>
              <p:cNvPr id="64" name="Rectangle 63">
                <a:extLst>
                  <a:ext uri="{FF2B5EF4-FFF2-40B4-BE49-F238E27FC236}">
                    <a16:creationId xmlns:a16="http://schemas.microsoft.com/office/drawing/2014/main" id="{FD699B87-257D-4CBB-B269-AB680AA06027}"/>
                  </a:ext>
                </a:extLst>
              </p:cNvPr>
              <p:cNvSpPr/>
              <p:nvPr/>
            </p:nvSpPr>
            <p:spPr>
              <a:xfrm>
                <a:off x="5899707" y="2229364"/>
                <a:ext cx="812243" cy="220588"/>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5" name="Group 64">
                <a:extLst>
                  <a:ext uri="{FF2B5EF4-FFF2-40B4-BE49-F238E27FC236}">
                    <a16:creationId xmlns:a16="http://schemas.microsoft.com/office/drawing/2014/main" id="{712EE3E4-B8CF-476A-9980-1EC1A84CA71B}"/>
                  </a:ext>
                </a:extLst>
              </p:cNvPr>
              <p:cNvGrpSpPr/>
              <p:nvPr/>
            </p:nvGrpSpPr>
            <p:grpSpPr>
              <a:xfrm>
                <a:off x="6042303" y="2271001"/>
                <a:ext cx="527051" cy="137313"/>
                <a:chOff x="1871822" y="5616406"/>
                <a:chExt cx="610631" cy="159087"/>
              </a:xfrm>
            </p:grpSpPr>
            <p:grpSp>
              <p:nvGrpSpPr>
                <p:cNvPr id="66" name="Group 65">
                  <a:extLst>
                    <a:ext uri="{FF2B5EF4-FFF2-40B4-BE49-F238E27FC236}">
                      <a16:creationId xmlns:a16="http://schemas.microsoft.com/office/drawing/2014/main" id="{B4ADB7C4-645E-49F7-8D66-FA3A8DA253FE}"/>
                    </a:ext>
                  </a:extLst>
                </p:cNvPr>
                <p:cNvGrpSpPr/>
                <p:nvPr/>
              </p:nvGrpSpPr>
              <p:grpSpPr>
                <a:xfrm>
                  <a:off x="1871822" y="5616406"/>
                  <a:ext cx="159086" cy="159087"/>
                  <a:chOff x="1324575" y="5760204"/>
                  <a:chExt cx="305861" cy="305861"/>
                </a:xfrm>
              </p:grpSpPr>
              <p:sp>
                <p:nvSpPr>
                  <p:cNvPr id="73" name="Oval 72">
                    <a:extLst>
                      <a:ext uri="{FF2B5EF4-FFF2-40B4-BE49-F238E27FC236}">
                        <a16:creationId xmlns:a16="http://schemas.microsoft.com/office/drawing/2014/main" id="{18D2A749-E380-4BA7-AE15-EC920A6E2C96}"/>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AutoShape 1">
                    <a:extLst>
                      <a:ext uri="{FF2B5EF4-FFF2-40B4-BE49-F238E27FC236}">
                        <a16:creationId xmlns:a16="http://schemas.microsoft.com/office/drawing/2014/main" id="{3DE89457-7BB3-46C8-8A63-E4C2C19112E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7" name="Group 66">
                  <a:extLst>
                    <a:ext uri="{FF2B5EF4-FFF2-40B4-BE49-F238E27FC236}">
                      <a16:creationId xmlns:a16="http://schemas.microsoft.com/office/drawing/2014/main" id="{A5559B1B-6C49-4F00-A5EE-567147C15D67}"/>
                    </a:ext>
                  </a:extLst>
                </p:cNvPr>
                <p:cNvGrpSpPr/>
                <p:nvPr/>
              </p:nvGrpSpPr>
              <p:grpSpPr>
                <a:xfrm>
                  <a:off x="2097594" y="5616406"/>
                  <a:ext cx="159086" cy="159087"/>
                  <a:chOff x="1684215" y="5760204"/>
                  <a:chExt cx="305861" cy="305861"/>
                </a:xfrm>
              </p:grpSpPr>
              <p:sp>
                <p:nvSpPr>
                  <p:cNvPr id="71" name="Oval 70">
                    <a:extLst>
                      <a:ext uri="{FF2B5EF4-FFF2-40B4-BE49-F238E27FC236}">
                        <a16:creationId xmlns:a16="http://schemas.microsoft.com/office/drawing/2014/main" id="{23518262-A3B5-427D-BEF6-2649BEE92471}"/>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AutoShape 21">
                    <a:extLst>
                      <a:ext uri="{FF2B5EF4-FFF2-40B4-BE49-F238E27FC236}">
                        <a16:creationId xmlns:a16="http://schemas.microsoft.com/office/drawing/2014/main" id="{6686EA19-BC36-4230-A362-873D3CF0998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8" name="Group 67">
                  <a:extLst>
                    <a:ext uri="{FF2B5EF4-FFF2-40B4-BE49-F238E27FC236}">
                      <a16:creationId xmlns:a16="http://schemas.microsoft.com/office/drawing/2014/main" id="{A06E4486-5618-4020-811C-2912FD99D9E7}"/>
                    </a:ext>
                  </a:extLst>
                </p:cNvPr>
                <p:cNvGrpSpPr/>
                <p:nvPr/>
              </p:nvGrpSpPr>
              <p:grpSpPr>
                <a:xfrm>
                  <a:off x="2323367" y="5616406"/>
                  <a:ext cx="159086" cy="159087"/>
                  <a:chOff x="2177216" y="5760204"/>
                  <a:chExt cx="305861" cy="305861"/>
                </a:xfrm>
              </p:grpSpPr>
              <p:sp>
                <p:nvSpPr>
                  <p:cNvPr id="69" name="Oval 68">
                    <a:extLst>
                      <a:ext uri="{FF2B5EF4-FFF2-40B4-BE49-F238E27FC236}">
                        <a16:creationId xmlns:a16="http://schemas.microsoft.com/office/drawing/2014/main" id="{A037A5DF-D867-4182-933E-0B356935FB2D}"/>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18">
                    <a:extLst>
                      <a:ext uri="{FF2B5EF4-FFF2-40B4-BE49-F238E27FC236}">
                        <a16:creationId xmlns:a16="http://schemas.microsoft.com/office/drawing/2014/main" id="{22C21C70-EF30-4EA6-838A-48C772DD988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61" name="Group 60">
              <a:extLst>
                <a:ext uri="{FF2B5EF4-FFF2-40B4-BE49-F238E27FC236}">
                  <a16:creationId xmlns:a16="http://schemas.microsoft.com/office/drawing/2014/main" id="{C58A4906-33FA-4283-9AB4-69255E0D5908}"/>
                </a:ext>
              </a:extLst>
            </p:cNvPr>
            <p:cNvGrpSpPr/>
            <p:nvPr/>
          </p:nvGrpSpPr>
          <p:grpSpPr>
            <a:xfrm>
              <a:off x="884004" y="4630854"/>
              <a:ext cx="2217548" cy="845464"/>
              <a:chOff x="884004" y="4630854"/>
              <a:chExt cx="2217548" cy="845464"/>
            </a:xfrm>
          </p:grpSpPr>
          <p:sp>
            <p:nvSpPr>
              <p:cNvPr id="62" name="TextBox 61">
                <a:extLst>
                  <a:ext uri="{FF2B5EF4-FFF2-40B4-BE49-F238E27FC236}">
                    <a16:creationId xmlns:a16="http://schemas.microsoft.com/office/drawing/2014/main" id="{329FD8FD-9374-436B-B0D6-58B4853B2E4B}"/>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63" name="Rectangle 62">
                <a:extLst>
                  <a:ext uri="{FF2B5EF4-FFF2-40B4-BE49-F238E27FC236}">
                    <a16:creationId xmlns:a16="http://schemas.microsoft.com/office/drawing/2014/main" id="{ACEC4394-1EA5-4CB3-89A5-3CEB65376D9E}"/>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75" name="Group 74">
            <a:extLst>
              <a:ext uri="{FF2B5EF4-FFF2-40B4-BE49-F238E27FC236}">
                <a16:creationId xmlns:a16="http://schemas.microsoft.com/office/drawing/2014/main" id="{D5D62F5B-DE57-48C7-A777-FDEC618777D4}"/>
              </a:ext>
            </a:extLst>
          </p:cNvPr>
          <p:cNvGrpSpPr/>
          <p:nvPr/>
        </p:nvGrpSpPr>
        <p:grpSpPr>
          <a:xfrm>
            <a:off x="9198105" y="4728697"/>
            <a:ext cx="2217548" cy="1237615"/>
            <a:chOff x="884004" y="4630854"/>
            <a:chExt cx="2217548" cy="1237615"/>
          </a:xfrm>
        </p:grpSpPr>
        <p:grpSp>
          <p:nvGrpSpPr>
            <p:cNvPr id="76" name="Group 75">
              <a:extLst>
                <a:ext uri="{FF2B5EF4-FFF2-40B4-BE49-F238E27FC236}">
                  <a16:creationId xmlns:a16="http://schemas.microsoft.com/office/drawing/2014/main" id="{9058D516-E743-4462-B679-5EC5E09132A4}"/>
                </a:ext>
              </a:extLst>
            </p:cNvPr>
            <p:cNvGrpSpPr/>
            <p:nvPr/>
          </p:nvGrpSpPr>
          <p:grpSpPr>
            <a:xfrm>
              <a:off x="1458560" y="5578304"/>
              <a:ext cx="1068437" cy="290165"/>
              <a:chOff x="5899707" y="2229364"/>
              <a:chExt cx="812243" cy="220588"/>
            </a:xfrm>
          </p:grpSpPr>
          <p:sp>
            <p:nvSpPr>
              <p:cNvPr id="80" name="Rectangle 79">
                <a:extLst>
                  <a:ext uri="{FF2B5EF4-FFF2-40B4-BE49-F238E27FC236}">
                    <a16:creationId xmlns:a16="http://schemas.microsoft.com/office/drawing/2014/main" id="{8547CBDA-95E4-464A-93B7-5F2C484A352D}"/>
                  </a:ext>
                </a:extLst>
              </p:cNvPr>
              <p:cNvSpPr/>
              <p:nvPr/>
            </p:nvSpPr>
            <p:spPr>
              <a:xfrm>
                <a:off x="5899707" y="2229364"/>
                <a:ext cx="812243" cy="220588"/>
              </a:xfrm>
              <a:prstGeom prst="rect">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 name="Group 80">
                <a:extLst>
                  <a:ext uri="{FF2B5EF4-FFF2-40B4-BE49-F238E27FC236}">
                    <a16:creationId xmlns:a16="http://schemas.microsoft.com/office/drawing/2014/main" id="{5254A2FB-A539-4968-A067-5C87BDF09E20}"/>
                  </a:ext>
                </a:extLst>
              </p:cNvPr>
              <p:cNvGrpSpPr/>
              <p:nvPr/>
            </p:nvGrpSpPr>
            <p:grpSpPr>
              <a:xfrm>
                <a:off x="6042303" y="2271001"/>
                <a:ext cx="527051" cy="137313"/>
                <a:chOff x="1871822" y="5616406"/>
                <a:chExt cx="610631" cy="159087"/>
              </a:xfrm>
            </p:grpSpPr>
            <p:grpSp>
              <p:nvGrpSpPr>
                <p:cNvPr id="82" name="Group 81">
                  <a:extLst>
                    <a:ext uri="{FF2B5EF4-FFF2-40B4-BE49-F238E27FC236}">
                      <a16:creationId xmlns:a16="http://schemas.microsoft.com/office/drawing/2014/main" id="{809F3BE9-C1ED-438B-887C-494D09CA2834}"/>
                    </a:ext>
                  </a:extLst>
                </p:cNvPr>
                <p:cNvGrpSpPr/>
                <p:nvPr/>
              </p:nvGrpSpPr>
              <p:grpSpPr>
                <a:xfrm>
                  <a:off x="1871822" y="5616406"/>
                  <a:ext cx="159086" cy="159087"/>
                  <a:chOff x="1324575" y="5760204"/>
                  <a:chExt cx="305861" cy="305861"/>
                </a:xfrm>
              </p:grpSpPr>
              <p:sp>
                <p:nvSpPr>
                  <p:cNvPr id="89" name="Oval 88">
                    <a:extLst>
                      <a:ext uri="{FF2B5EF4-FFF2-40B4-BE49-F238E27FC236}">
                        <a16:creationId xmlns:a16="http://schemas.microsoft.com/office/drawing/2014/main" id="{72EAB73D-96BB-4EB6-80CC-AF6D982072AF}"/>
                      </a:ext>
                    </a:extLst>
                  </p:cNvPr>
                  <p:cNvSpPr/>
                  <p:nvPr/>
                </p:nvSpPr>
                <p:spPr>
                  <a:xfrm>
                    <a:off x="1324575"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utoShape 1">
                    <a:extLst>
                      <a:ext uri="{FF2B5EF4-FFF2-40B4-BE49-F238E27FC236}">
                        <a16:creationId xmlns:a16="http://schemas.microsoft.com/office/drawing/2014/main" id="{1CD94F7A-81A5-4445-A1BA-D7688988241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3" name="Group 82">
                  <a:extLst>
                    <a:ext uri="{FF2B5EF4-FFF2-40B4-BE49-F238E27FC236}">
                      <a16:creationId xmlns:a16="http://schemas.microsoft.com/office/drawing/2014/main" id="{1B3AE910-0836-4C23-B3C4-5D377463A1BA}"/>
                    </a:ext>
                  </a:extLst>
                </p:cNvPr>
                <p:cNvGrpSpPr/>
                <p:nvPr/>
              </p:nvGrpSpPr>
              <p:grpSpPr>
                <a:xfrm>
                  <a:off x="2097594" y="5616406"/>
                  <a:ext cx="159086" cy="159087"/>
                  <a:chOff x="1684215" y="5760204"/>
                  <a:chExt cx="305861" cy="305861"/>
                </a:xfrm>
              </p:grpSpPr>
              <p:sp>
                <p:nvSpPr>
                  <p:cNvPr id="87" name="Oval 86">
                    <a:extLst>
                      <a:ext uri="{FF2B5EF4-FFF2-40B4-BE49-F238E27FC236}">
                        <a16:creationId xmlns:a16="http://schemas.microsoft.com/office/drawing/2014/main" id="{5FF91A28-EE09-466A-86A5-7379D3C16126}"/>
                      </a:ext>
                    </a:extLst>
                  </p:cNvPr>
                  <p:cNvSpPr/>
                  <p:nvPr/>
                </p:nvSpPr>
                <p:spPr>
                  <a:xfrm>
                    <a:off x="1684215"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AutoShape 21">
                    <a:extLst>
                      <a:ext uri="{FF2B5EF4-FFF2-40B4-BE49-F238E27FC236}">
                        <a16:creationId xmlns:a16="http://schemas.microsoft.com/office/drawing/2014/main" id="{ABBC73DA-31C8-40B4-924C-8987CD99C72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4" name="Group 83">
                  <a:extLst>
                    <a:ext uri="{FF2B5EF4-FFF2-40B4-BE49-F238E27FC236}">
                      <a16:creationId xmlns:a16="http://schemas.microsoft.com/office/drawing/2014/main" id="{9400595B-D762-4624-B1F0-4B94052C5F44}"/>
                    </a:ext>
                  </a:extLst>
                </p:cNvPr>
                <p:cNvGrpSpPr/>
                <p:nvPr/>
              </p:nvGrpSpPr>
              <p:grpSpPr>
                <a:xfrm>
                  <a:off x="2323367" y="5616406"/>
                  <a:ext cx="159086" cy="159087"/>
                  <a:chOff x="2177216" y="5760204"/>
                  <a:chExt cx="305861" cy="305861"/>
                </a:xfrm>
              </p:grpSpPr>
              <p:sp>
                <p:nvSpPr>
                  <p:cNvPr id="85" name="Oval 84">
                    <a:extLst>
                      <a:ext uri="{FF2B5EF4-FFF2-40B4-BE49-F238E27FC236}">
                        <a16:creationId xmlns:a16="http://schemas.microsoft.com/office/drawing/2014/main" id="{E4321D14-DBF0-4D35-A35D-6C856D983279}"/>
                      </a:ext>
                    </a:extLst>
                  </p:cNvPr>
                  <p:cNvSpPr/>
                  <p:nvPr/>
                </p:nvSpPr>
                <p:spPr>
                  <a:xfrm>
                    <a:off x="2177216"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8">
                    <a:extLst>
                      <a:ext uri="{FF2B5EF4-FFF2-40B4-BE49-F238E27FC236}">
                        <a16:creationId xmlns:a16="http://schemas.microsoft.com/office/drawing/2014/main" id="{41F46ED1-7224-4565-9251-2DD976B36E8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77" name="Group 76">
              <a:extLst>
                <a:ext uri="{FF2B5EF4-FFF2-40B4-BE49-F238E27FC236}">
                  <a16:creationId xmlns:a16="http://schemas.microsoft.com/office/drawing/2014/main" id="{CBAF082E-B27A-4FFA-914C-229C1EF4E033}"/>
                </a:ext>
              </a:extLst>
            </p:cNvPr>
            <p:cNvGrpSpPr/>
            <p:nvPr/>
          </p:nvGrpSpPr>
          <p:grpSpPr>
            <a:xfrm>
              <a:off x="884004" y="4630854"/>
              <a:ext cx="2217548" cy="845464"/>
              <a:chOff x="884004" y="4630854"/>
              <a:chExt cx="2217548" cy="845464"/>
            </a:xfrm>
          </p:grpSpPr>
          <p:sp>
            <p:nvSpPr>
              <p:cNvPr id="78" name="TextBox 77">
                <a:extLst>
                  <a:ext uri="{FF2B5EF4-FFF2-40B4-BE49-F238E27FC236}">
                    <a16:creationId xmlns:a16="http://schemas.microsoft.com/office/drawing/2014/main" id="{80636E69-5551-4254-9DAB-9BB6817C07A7}"/>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79" name="Rectangle 78">
                <a:extLst>
                  <a:ext uri="{FF2B5EF4-FFF2-40B4-BE49-F238E27FC236}">
                    <a16:creationId xmlns:a16="http://schemas.microsoft.com/office/drawing/2014/main" id="{5FCD790B-4248-42C2-B9D9-FC1A95D7D3BA}"/>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sp>
        <p:nvSpPr>
          <p:cNvPr id="5" name="Picture Placeholder 4">
            <a:extLst>
              <a:ext uri="{FF2B5EF4-FFF2-40B4-BE49-F238E27FC236}">
                <a16:creationId xmlns:a16="http://schemas.microsoft.com/office/drawing/2014/main" id="{84CD4E6C-B46B-4E81-94F0-C48D70BF5DC3}"/>
              </a:ext>
            </a:extLst>
          </p:cNvPr>
          <p:cNvSpPr>
            <a:spLocks noGrp="1"/>
          </p:cNvSpPr>
          <p:nvPr>
            <p:ph type="pic" sz="quarter" idx="249"/>
          </p:nvPr>
        </p:nvSpPr>
        <p:spPr/>
      </p:sp>
      <p:sp>
        <p:nvSpPr>
          <p:cNvPr id="7" name="Picture Placeholder 6">
            <a:extLst>
              <a:ext uri="{FF2B5EF4-FFF2-40B4-BE49-F238E27FC236}">
                <a16:creationId xmlns:a16="http://schemas.microsoft.com/office/drawing/2014/main" id="{12F82D88-C652-45C9-B845-874AC4DBBECC}"/>
              </a:ext>
            </a:extLst>
          </p:cNvPr>
          <p:cNvSpPr>
            <a:spLocks noGrp="1"/>
          </p:cNvSpPr>
          <p:nvPr>
            <p:ph type="pic" sz="quarter" idx="251"/>
          </p:nvPr>
        </p:nvSpPr>
        <p:spPr/>
      </p:sp>
      <p:sp>
        <p:nvSpPr>
          <p:cNvPr id="9" name="Picture Placeholder 8">
            <a:extLst>
              <a:ext uri="{FF2B5EF4-FFF2-40B4-BE49-F238E27FC236}">
                <a16:creationId xmlns:a16="http://schemas.microsoft.com/office/drawing/2014/main" id="{279F72C7-9E12-4A91-A587-B1E94AD357F4}"/>
              </a:ext>
            </a:extLst>
          </p:cNvPr>
          <p:cNvSpPr>
            <a:spLocks noGrp="1"/>
          </p:cNvSpPr>
          <p:nvPr>
            <p:ph type="pic" sz="quarter" idx="252"/>
          </p:nvPr>
        </p:nvSpPr>
        <p:spPr/>
      </p:sp>
      <p:sp>
        <p:nvSpPr>
          <p:cNvPr id="11" name="Picture Placeholder 10">
            <a:extLst>
              <a:ext uri="{FF2B5EF4-FFF2-40B4-BE49-F238E27FC236}">
                <a16:creationId xmlns:a16="http://schemas.microsoft.com/office/drawing/2014/main" id="{AEE8B3C0-EE4C-41C0-9BD9-7FF013A1617C}"/>
              </a:ext>
            </a:extLst>
          </p:cNvPr>
          <p:cNvSpPr>
            <a:spLocks noGrp="1"/>
          </p:cNvSpPr>
          <p:nvPr>
            <p:ph type="pic" sz="quarter" idx="250"/>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0" name="Octagon 39">
            <a:extLst>
              <a:ext uri="{FF2B5EF4-FFF2-40B4-BE49-F238E27FC236}">
                <a16:creationId xmlns:a16="http://schemas.microsoft.com/office/drawing/2014/main" id="{CD68DCE1-9A10-4F68-9229-B29FFD4CC54D}"/>
              </a:ext>
            </a:extLst>
          </p:cNvPr>
          <p:cNvSpPr/>
          <p:nvPr/>
        </p:nvSpPr>
        <p:spPr bwMode="auto">
          <a:xfrm>
            <a:off x="9166834" y="3898581"/>
            <a:ext cx="1886404" cy="1886404"/>
          </a:xfrm>
          <a:prstGeom prst="octagon">
            <a:avLst/>
          </a:prstGeom>
          <a:solidFill>
            <a:schemeClr val="accent6">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3" name="Octagon 32">
            <a:extLst>
              <a:ext uri="{FF2B5EF4-FFF2-40B4-BE49-F238E27FC236}">
                <a16:creationId xmlns:a16="http://schemas.microsoft.com/office/drawing/2014/main" id="{265DE563-53E8-4553-9EFF-2B6D57D5B30A}"/>
              </a:ext>
            </a:extLst>
          </p:cNvPr>
          <p:cNvSpPr/>
          <p:nvPr/>
        </p:nvSpPr>
        <p:spPr bwMode="auto">
          <a:xfrm>
            <a:off x="3145780" y="3898581"/>
            <a:ext cx="1886404" cy="1886404"/>
          </a:xfrm>
          <a:prstGeom prst="octagon">
            <a:avLst/>
          </a:prstGeom>
          <a:solidFill>
            <a:schemeClr val="accent5">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Title 4">
            <a:extLst>
              <a:ext uri="{FF2B5EF4-FFF2-40B4-BE49-F238E27FC236}">
                <a16:creationId xmlns:a16="http://schemas.microsoft.com/office/drawing/2014/main" id="{BB3008D1-17D5-40A5-AD7F-6E73166B1B9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6" name="Subtitle 5">
            <a:extLst>
              <a:ext uri="{FF2B5EF4-FFF2-40B4-BE49-F238E27FC236}">
                <a16:creationId xmlns:a16="http://schemas.microsoft.com/office/drawing/2014/main" id="{6594B043-F5DC-4CAA-A868-D8409029946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7" name="Octagon 6">
            <a:extLst>
              <a:ext uri="{FF2B5EF4-FFF2-40B4-BE49-F238E27FC236}">
                <a16:creationId xmlns:a16="http://schemas.microsoft.com/office/drawing/2014/main" id="{A4F87731-EA5F-411C-AB95-29F39E995FBF}"/>
              </a:ext>
            </a:extLst>
          </p:cNvPr>
          <p:cNvSpPr/>
          <p:nvPr/>
        </p:nvSpPr>
        <p:spPr bwMode="auto">
          <a:xfrm>
            <a:off x="135253" y="2011496"/>
            <a:ext cx="1886404" cy="1886404"/>
          </a:xfrm>
          <a:prstGeom prst="octagon">
            <a:avLst/>
          </a:prstGeom>
          <a:solidFill>
            <a:schemeClr val="accent2">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3" name="Octagon 22">
            <a:extLst>
              <a:ext uri="{FF2B5EF4-FFF2-40B4-BE49-F238E27FC236}">
                <a16:creationId xmlns:a16="http://schemas.microsoft.com/office/drawing/2014/main" id="{EDDF434F-CE17-460C-95C3-27AA609EA74E}"/>
              </a:ext>
            </a:extLst>
          </p:cNvPr>
          <p:cNvSpPr/>
          <p:nvPr/>
        </p:nvSpPr>
        <p:spPr bwMode="auto">
          <a:xfrm>
            <a:off x="6156307" y="2011496"/>
            <a:ext cx="1886404" cy="1886404"/>
          </a:xfrm>
          <a:prstGeom prst="octagon">
            <a:avLst/>
          </a:prstGeom>
          <a:solidFill>
            <a:schemeClr val="accent4">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65" name="Rectangle 64">
            <a:extLst>
              <a:ext uri="{FF2B5EF4-FFF2-40B4-BE49-F238E27FC236}">
                <a16:creationId xmlns:a16="http://schemas.microsoft.com/office/drawing/2014/main" id="{7FC19657-DE79-432F-B2D4-796AC50EE4A4}"/>
              </a:ext>
            </a:extLst>
          </p:cNvPr>
          <p:cNvSpPr/>
          <p:nvPr/>
        </p:nvSpPr>
        <p:spPr>
          <a:xfrm>
            <a:off x="342380" y="2456773"/>
            <a:ext cx="1472150" cy="995850"/>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printing and typesetting</a:t>
            </a:r>
          </a:p>
        </p:txBody>
      </p:sp>
      <p:sp>
        <p:nvSpPr>
          <p:cNvPr id="66" name="Rectangle 65">
            <a:extLst>
              <a:ext uri="{FF2B5EF4-FFF2-40B4-BE49-F238E27FC236}">
                <a16:creationId xmlns:a16="http://schemas.microsoft.com/office/drawing/2014/main" id="{8242F8F0-656C-4F91-B207-AD74B52901B1}"/>
              </a:ext>
            </a:extLst>
          </p:cNvPr>
          <p:cNvSpPr/>
          <p:nvPr/>
        </p:nvSpPr>
        <p:spPr>
          <a:xfrm>
            <a:off x="6363434" y="2456773"/>
            <a:ext cx="1472150" cy="995850"/>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printing and typesetting</a:t>
            </a:r>
          </a:p>
        </p:txBody>
      </p:sp>
      <p:sp>
        <p:nvSpPr>
          <p:cNvPr id="67" name="Rectangle 66">
            <a:extLst>
              <a:ext uri="{FF2B5EF4-FFF2-40B4-BE49-F238E27FC236}">
                <a16:creationId xmlns:a16="http://schemas.microsoft.com/office/drawing/2014/main" id="{45AAC011-F987-4DC3-8987-A8DBB5D7C9EF}"/>
              </a:ext>
            </a:extLst>
          </p:cNvPr>
          <p:cNvSpPr/>
          <p:nvPr/>
        </p:nvSpPr>
        <p:spPr>
          <a:xfrm>
            <a:off x="3352907" y="4343858"/>
            <a:ext cx="1472150" cy="995850"/>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printing and typesetting</a:t>
            </a:r>
          </a:p>
        </p:txBody>
      </p:sp>
      <p:sp>
        <p:nvSpPr>
          <p:cNvPr id="68" name="Rectangle 67">
            <a:extLst>
              <a:ext uri="{FF2B5EF4-FFF2-40B4-BE49-F238E27FC236}">
                <a16:creationId xmlns:a16="http://schemas.microsoft.com/office/drawing/2014/main" id="{83502799-A155-4EA8-B972-5D085BCD2102}"/>
              </a:ext>
            </a:extLst>
          </p:cNvPr>
          <p:cNvSpPr/>
          <p:nvPr/>
        </p:nvSpPr>
        <p:spPr>
          <a:xfrm>
            <a:off x="9373961" y="4343858"/>
            <a:ext cx="1472150" cy="995850"/>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printing and typesetting</a:t>
            </a:r>
          </a:p>
        </p:txBody>
      </p:sp>
      <p:sp>
        <p:nvSpPr>
          <p:cNvPr id="3" name="Picture Placeholder 2">
            <a:extLst>
              <a:ext uri="{FF2B5EF4-FFF2-40B4-BE49-F238E27FC236}">
                <a16:creationId xmlns:a16="http://schemas.microsoft.com/office/drawing/2014/main" id="{A55F775A-1582-4503-A013-CD946CB3372B}"/>
              </a:ext>
            </a:extLst>
          </p:cNvPr>
          <p:cNvSpPr>
            <a:spLocks noGrp="1"/>
          </p:cNvSpPr>
          <p:nvPr>
            <p:ph type="pic" sz="quarter" idx="250"/>
          </p:nvPr>
        </p:nvSpPr>
        <p:spPr/>
      </p:sp>
      <p:sp>
        <p:nvSpPr>
          <p:cNvPr id="8" name="Picture Placeholder 7">
            <a:extLst>
              <a:ext uri="{FF2B5EF4-FFF2-40B4-BE49-F238E27FC236}">
                <a16:creationId xmlns:a16="http://schemas.microsoft.com/office/drawing/2014/main" id="{70505F95-A489-4BA4-92DE-7366FD7610A8}"/>
              </a:ext>
            </a:extLst>
          </p:cNvPr>
          <p:cNvSpPr>
            <a:spLocks noGrp="1"/>
          </p:cNvSpPr>
          <p:nvPr>
            <p:ph type="pic" sz="quarter" idx="249"/>
          </p:nvPr>
        </p:nvSpPr>
        <p:spPr/>
      </p:sp>
      <p:sp>
        <p:nvSpPr>
          <p:cNvPr id="10" name="Picture Placeholder 9">
            <a:extLst>
              <a:ext uri="{FF2B5EF4-FFF2-40B4-BE49-F238E27FC236}">
                <a16:creationId xmlns:a16="http://schemas.microsoft.com/office/drawing/2014/main" id="{46CAC5D4-E31A-4CBD-9A4D-098E4E0468FF}"/>
              </a:ext>
            </a:extLst>
          </p:cNvPr>
          <p:cNvSpPr>
            <a:spLocks noGrp="1"/>
          </p:cNvSpPr>
          <p:nvPr>
            <p:ph type="pic" sz="quarter" idx="252"/>
          </p:nvPr>
        </p:nvSpPr>
        <p:spPr/>
      </p:sp>
      <p:sp>
        <p:nvSpPr>
          <p:cNvPr id="12" name="Picture Placeholder 11">
            <a:extLst>
              <a:ext uri="{FF2B5EF4-FFF2-40B4-BE49-F238E27FC236}">
                <a16:creationId xmlns:a16="http://schemas.microsoft.com/office/drawing/2014/main" id="{6FE7DA4B-A646-49DB-8611-E72CCED73658}"/>
              </a:ext>
            </a:extLst>
          </p:cNvPr>
          <p:cNvSpPr>
            <a:spLocks noGrp="1"/>
          </p:cNvSpPr>
          <p:nvPr>
            <p:ph type="pic" sz="quarter" idx="253"/>
          </p:nvPr>
        </p:nvSpPr>
        <p:spPr/>
      </p:sp>
      <p:sp>
        <p:nvSpPr>
          <p:cNvPr id="14" name="Picture Placeholder 13">
            <a:extLst>
              <a:ext uri="{FF2B5EF4-FFF2-40B4-BE49-F238E27FC236}">
                <a16:creationId xmlns:a16="http://schemas.microsoft.com/office/drawing/2014/main" id="{19636BFD-3E50-464F-9FD0-9F14CA230FE7}"/>
              </a:ext>
            </a:extLst>
          </p:cNvPr>
          <p:cNvSpPr>
            <a:spLocks noGrp="1"/>
          </p:cNvSpPr>
          <p:nvPr>
            <p:ph type="pic" sz="quarter" idx="254"/>
          </p:nvPr>
        </p:nvSpPr>
        <p:spPr/>
      </p:sp>
      <p:sp>
        <p:nvSpPr>
          <p:cNvPr id="16" name="Picture Placeholder 15">
            <a:extLst>
              <a:ext uri="{FF2B5EF4-FFF2-40B4-BE49-F238E27FC236}">
                <a16:creationId xmlns:a16="http://schemas.microsoft.com/office/drawing/2014/main" id="{ED33F73C-6419-428E-B05F-C5585A093195}"/>
              </a:ext>
            </a:extLst>
          </p:cNvPr>
          <p:cNvSpPr>
            <a:spLocks noGrp="1"/>
          </p:cNvSpPr>
          <p:nvPr>
            <p:ph type="pic" sz="quarter" idx="251"/>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3" name="Rectangle 22">
            <a:extLst>
              <a:ext uri="{FF2B5EF4-FFF2-40B4-BE49-F238E27FC236}">
                <a16:creationId xmlns:a16="http://schemas.microsoft.com/office/drawing/2014/main" id="{25D7E29C-48B4-4C88-BAA5-BB82567644CF}"/>
              </a:ext>
            </a:extLst>
          </p:cNvPr>
          <p:cNvSpPr/>
          <p:nvPr/>
        </p:nvSpPr>
        <p:spPr bwMode="auto">
          <a:xfrm>
            <a:off x="7679874" y="1917474"/>
            <a:ext cx="3726540" cy="4227284"/>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1" name="Group 30">
            <a:extLst>
              <a:ext uri="{FF2B5EF4-FFF2-40B4-BE49-F238E27FC236}">
                <a16:creationId xmlns:a16="http://schemas.microsoft.com/office/drawing/2014/main" id="{7C752A1A-51A5-47D8-9FEA-1A32DED1B1A3}"/>
              </a:ext>
            </a:extLst>
          </p:cNvPr>
          <p:cNvGrpSpPr/>
          <p:nvPr/>
        </p:nvGrpSpPr>
        <p:grpSpPr>
          <a:xfrm>
            <a:off x="7918771" y="2798936"/>
            <a:ext cx="3248746" cy="2464361"/>
            <a:chOff x="7898225" y="2586965"/>
            <a:chExt cx="3248746" cy="2464361"/>
          </a:xfrm>
        </p:grpSpPr>
        <p:sp>
          <p:nvSpPr>
            <p:cNvPr id="29" name="AutoShape 17">
              <a:extLst>
                <a:ext uri="{FF2B5EF4-FFF2-40B4-BE49-F238E27FC236}">
                  <a16:creationId xmlns:a16="http://schemas.microsoft.com/office/drawing/2014/main" id="{30CB8735-A2F6-4D02-B44D-BC988223F185}"/>
                </a:ext>
              </a:extLst>
            </p:cNvPr>
            <p:cNvSpPr>
              <a:spLocks/>
            </p:cNvSpPr>
            <p:nvPr/>
          </p:nvSpPr>
          <p:spPr bwMode="auto">
            <a:xfrm>
              <a:off x="7898225" y="2586965"/>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sp>
          <p:nvSpPr>
            <p:cNvPr id="30" name="Rectangle 29">
              <a:extLst>
                <a:ext uri="{FF2B5EF4-FFF2-40B4-BE49-F238E27FC236}">
                  <a16:creationId xmlns:a16="http://schemas.microsoft.com/office/drawing/2014/main" id="{A31B092C-B55E-4944-ABD4-B13A13E75E00}"/>
                </a:ext>
              </a:extLst>
            </p:cNvPr>
            <p:cNvSpPr/>
            <p:nvPr/>
          </p:nvSpPr>
          <p:spPr>
            <a:xfrm>
              <a:off x="7898225" y="3446335"/>
              <a:ext cx="3248746" cy="160499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a:t>
              </a:r>
            </a:p>
          </p:txBody>
        </p:sp>
      </p:grpSp>
      <p:sp>
        <p:nvSpPr>
          <p:cNvPr id="5" name="Picture Placeholder 4">
            <a:extLst>
              <a:ext uri="{FF2B5EF4-FFF2-40B4-BE49-F238E27FC236}">
                <a16:creationId xmlns:a16="http://schemas.microsoft.com/office/drawing/2014/main" id="{9001C301-30F8-444B-84CD-675FED41F901}"/>
              </a:ext>
            </a:extLst>
          </p:cNvPr>
          <p:cNvSpPr>
            <a:spLocks noGrp="1"/>
          </p:cNvSpPr>
          <p:nvPr>
            <p:ph type="pic" sz="quarter" idx="249"/>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7E046C16-5106-4326-B397-3CFD7BB85246}"/>
              </a:ext>
            </a:extLst>
          </p:cNvPr>
          <p:cNvSpPr>
            <a:spLocks noGrp="1"/>
          </p:cNvSpPr>
          <p:nvPr>
            <p:ph type="pic" sz="quarter" idx="249"/>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37" name="Rectangle 9">
            <a:extLst>
              <a:ext uri="{FF2B5EF4-FFF2-40B4-BE49-F238E27FC236}">
                <a16:creationId xmlns:a16="http://schemas.microsoft.com/office/drawing/2014/main" id="{D83E2006-D0DB-4252-94E0-562A2BD525C4}"/>
              </a:ext>
            </a:extLst>
          </p:cNvPr>
          <p:cNvSpPr>
            <a:spLocks/>
          </p:cNvSpPr>
          <p:nvPr/>
        </p:nvSpPr>
        <p:spPr bwMode="auto">
          <a:xfrm>
            <a:off x="616283" y="5099204"/>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39" name="TextBox 38">
            <a:extLst>
              <a:ext uri="{FF2B5EF4-FFF2-40B4-BE49-F238E27FC236}">
                <a16:creationId xmlns:a16="http://schemas.microsoft.com/office/drawing/2014/main" id="{0D747EF8-6193-4856-927F-9B543AD32BC9}"/>
              </a:ext>
            </a:extLst>
          </p:cNvPr>
          <p:cNvSpPr txBox="1"/>
          <p:nvPr/>
        </p:nvSpPr>
        <p:spPr>
          <a:xfrm>
            <a:off x="1684888" y="4435870"/>
            <a:ext cx="947695"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2016</a:t>
            </a:r>
          </a:p>
        </p:txBody>
      </p:sp>
      <p:sp>
        <p:nvSpPr>
          <p:cNvPr id="17" name="Rectangle 9">
            <a:extLst>
              <a:ext uri="{FF2B5EF4-FFF2-40B4-BE49-F238E27FC236}">
                <a16:creationId xmlns:a16="http://schemas.microsoft.com/office/drawing/2014/main" id="{4D3AB656-0914-4A45-807C-68F825AF50C3}"/>
              </a:ext>
            </a:extLst>
          </p:cNvPr>
          <p:cNvSpPr>
            <a:spLocks/>
          </p:cNvSpPr>
          <p:nvPr/>
        </p:nvSpPr>
        <p:spPr bwMode="auto">
          <a:xfrm>
            <a:off x="4553548" y="5099204"/>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18" name="TextBox 17">
            <a:extLst>
              <a:ext uri="{FF2B5EF4-FFF2-40B4-BE49-F238E27FC236}">
                <a16:creationId xmlns:a16="http://schemas.microsoft.com/office/drawing/2014/main" id="{743E430D-380B-4734-98BF-3906ED704A96}"/>
              </a:ext>
            </a:extLst>
          </p:cNvPr>
          <p:cNvSpPr txBox="1"/>
          <p:nvPr/>
        </p:nvSpPr>
        <p:spPr>
          <a:xfrm>
            <a:off x="5625359" y="4435870"/>
            <a:ext cx="941283"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2017</a:t>
            </a:r>
          </a:p>
        </p:txBody>
      </p:sp>
      <p:sp>
        <p:nvSpPr>
          <p:cNvPr id="20" name="Rectangle 9">
            <a:extLst>
              <a:ext uri="{FF2B5EF4-FFF2-40B4-BE49-F238E27FC236}">
                <a16:creationId xmlns:a16="http://schemas.microsoft.com/office/drawing/2014/main" id="{6689E85F-48CB-49AE-84D9-A9C039E8B1A9}"/>
              </a:ext>
            </a:extLst>
          </p:cNvPr>
          <p:cNvSpPr>
            <a:spLocks/>
          </p:cNvSpPr>
          <p:nvPr/>
        </p:nvSpPr>
        <p:spPr bwMode="auto">
          <a:xfrm>
            <a:off x="8490813" y="5099204"/>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21" name="TextBox 20">
            <a:extLst>
              <a:ext uri="{FF2B5EF4-FFF2-40B4-BE49-F238E27FC236}">
                <a16:creationId xmlns:a16="http://schemas.microsoft.com/office/drawing/2014/main" id="{16A2FD80-80B3-4222-AE69-44942873501D}"/>
              </a:ext>
            </a:extLst>
          </p:cNvPr>
          <p:cNvSpPr txBox="1"/>
          <p:nvPr/>
        </p:nvSpPr>
        <p:spPr>
          <a:xfrm>
            <a:off x="9561822" y="4435870"/>
            <a:ext cx="942887"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2018</a:t>
            </a:r>
          </a:p>
        </p:txBody>
      </p:sp>
      <p:sp>
        <p:nvSpPr>
          <p:cNvPr id="2" name="Octagon 1">
            <a:extLst>
              <a:ext uri="{FF2B5EF4-FFF2-40B4-BE49-F238E27FC236}">
                <a16:creationId xmlns:a16="http://schemas.microsoft.com/office/drawing/2014/main" id="{92548297-65B6-44C2-B736-E1BB314C219B}"/>
              </a:ext>
            </a:extLst>
          </p:cNvPr>
          <p:cNvSpPr/>
          <p:nvPr/>
        </p:nvSpPr>
        <p:spPr bwMode="auto">
          <a:xfrm>
            <a:off x="1308432" y="2057401"/>
            <a:ext cx="1700606" cy="1700606"/>
          </a:xfrm>
          <a:prstGeom prst="octagon">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5" name="Octagon 14">
            <a:extLst>
              <a:ext uri="{FF2B5EF4-FFF2-40B4-BE49-F238E27FC236}">
                <a16:creationId xmlns:a16="http://schemas.microsoft.com/office/drawing/2014/main" id="{0B60E5C3-AF08-4606-A65E-A0AF5BA69A74}"/>
              </a:ext>
            </a:extLst>
          </p:cNvPr>
          <p:cNvSpPr/>
          <p:nvPr/>
        </p:nvSpPr>
        <p:spPr bwMode="auto">
          <a:xfrm>
            <a:off x="5245697" y="2057401"/>
            <a:ext cx="1700606" cy="1700606"/>
          </a:xfrm>
          <a:prstGeom prst="octagon">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2" name="Octagon 21">
            <a:extLst>
              <a:ext uri="{FF2B5EF4-FFF2-40B4-BE49-F238E27FC236}">
                <a16:creationId xmlns:a16="http://schemas.microsoft.com/office/drawing/2014/main" id="{DFD2063C-BB4C-4FC1-AD85-AA5F7F5F848D}"/>
              </a:ext>
            </a:extLst>
          </p:cNvPr>
          <p:cNvSpPr/>
          <p:nvPr/>
        </p:nvSpPr>
        <p:spPr bwMode="auto">
          <a:xfrm>
            <a:off x="9182962" y="2057401"/>
            <a:ext cx="1700606" cy="1700606"/>
          </a:xfrm>
          <a:prstGeom prst="octagon">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4" name="Rectangle 23">
            <a:extLst>
              <a:ext uri="{FF2B5EF4-FFF2-40B4-BE49-F238E27FC236}">
                <a16:creationId xmlns:a16="http://schemas.microsoft.com/office/drawing/2014/main" id="{4D192B4F-6788-471B-8D03-A9B1258A4C5C}"/>
              </a:ext>
            </a:extLst>
          </p:cNvPr>
          <p:cNvSpPr/>
          <p:nvPr/>
        </p:nvSpPr>
        <p:spPr>
          <a:xfrm>
            <a:off x="5618946" y="2399873"/>
            <a:ext cx="954108"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sp>
        <p:nvSpPr>
          <p:cNvPr id="25" name="Rectangle 24">
            <a:extLst>
              <a:ext uri="{FF2B5EF4-FFF2-40B4-BE49-F238E27FC236}">
                <a16:creationId xmlns:a16="http://schemas.microsoft.com/office/drawing/2014/main" id="{60CFCAAA-87F6-44B4-8CB7-BB4D4967D4A5}"/>
              </a:ext>
            </a:extLst>
          </p:cNvPr>
          <p:cNvSpPr/>
          <p:nvPr/>
        </p:nvSpPr>
        <p:spPr>
          <a:xfrm>
            <a:off x="9611515" y="2399873"/>
            <a:ext cx="843501"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sp>
        <p:nvSpPr>
          <p:cNvPr id="26" name="Rectangle 25">
            <a:extLst>
              <a:ext uri="{FF2B5EF4-FFF2-40B4-BE49-F238E27FC236}">
                <a16:creationId xmlns:a16="http://schemas.microsoft.com/office/drawing/2014/main" id="{8AC8A20B-2E80-410E-8048-92AC759BBE45}"/>
              </a:ext>
            </a:extLst>
          </p:cNvPr>
          <p:cNvSpPr/>
          <p:nvPr/>
        </p:nvSpPr>
        <p:spPr>
          <a:xfrm>
            <a:off x="1736985" y="2399873"/>
            <a:ext cx="843501"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4B8AD-14DA-453C-AC36-8A35F66493CC}"/>
              </a:ext>
            </a:extLst>
          </p:cNvPr>
          <p:cNvSpPr>
            <a:spLocks noGrp="1"/>
          </p:cNvSpPr>
          <p:nvPr>
            <p:ph type="title"/>
          </p:nvPr>
        </p:nvSpPr>
        <p:spPr>
          <a:xfrm>
            <a:off x="838200" y="481237"/>
            <a:ext cx="10515600" cy="679905"/>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82F52DF6-C36B-4A59-99D9-C73EAB0D2CB0}"/>
              </a:ext>
            </a:extLst>
          </p:cNvPr>
          <p:cNvSpPr>
            <a:spLocks noGrp="1"/>
          </p:cNvSpPr>
          <p:nvPr>
            <p:ph type="subTitle" idx="1"/>
          </p:nvPr>
        </p:nvSpPr>
        <p:spPr>
          <a:xfrm>
            <a:off x="838200" y="1134613"/>
            <a:ext cx="10515600" cy="244244"/>
          </a:xfr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p:txBody>
      </p:sp>
      <p:sp>
        <p:nvSpPr>
          <p:cNvPr id="14" name="TextBox 13">
            <a:extLst>
              <a:ext uri="{FF2B5EF4-FFF2-40B4-BE49-F238E27FC236}">
                <a16:creationId xmlns:a16="http://schemas.microsoft.com/office/drawing/2014/main" id="{9ABADACE-0C2B-4878-9077-601EDEBFDDB7}"/>
              </a:ext>
            </a:extLst>
          </p:cNvPr>
          <p:cNvSpPr txBox="1"/>
          <p:nvPr/>
        </p:nvSpPr>
        <p:spPr>
          <a:xfrm>
            <a:off x="4879626" y="2632572"/>
            <a:ext cx="2336800"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Company Start-up</a:t>
            </a:r>
          </a:p>
        </p:txBody>
      </p:sp>
      <p:sp>
        <p:nvSpPr>
          <p:cNvPr id="15" name="Rectangle 14">
            <a:extLst>
              <a:ext uri="{FF2B5EF4-FFF2-40B4-BE49-F238E27FC236}">
                <a16:creationId xmlns:a16="http://schemas.microsoft.com/office/drawing/2014/main" id="{FB195822-3A06-44EA-9A07-9C6F7830EF1A}"/>
              </a:ext>
            </a:extLst>
          </p:cNvPr>
          <p:cNvSpPr/>
          <p:nvPr/>
        </p:nvSpPr>
        <p:spPr>
          <a:xfrm>
            <a:off x="4716724" y="2964431"/>
            <a:ext cx="2662606" cy="694485"/>
          </a:xfrm>
          <a:prstGeom prst="rect">
            <a:avLst/>
          </a:prstGeom>
        </p:spPr>
        <p:txBody>
          <a:bodyPr wrap="square">
            <a:spAutoFit/>
          </a:bodyPr>
          <a:lstStyle/>
          <a:p>
            <a:pPr algn="ctr">
              <a:lnSpc>
                <a:spcPts val="1600"/>
              </a:lnSpc>
            </a:pPr>
            <a:r>
              <a:rPr lang="en-US" sz="1100" dirty="0">
                <a:latin typeface="Roboto Slab" pitchFamily="2" charset="0"/>
                <a:ea typeface="Roboto Slab" pitchFamily="2" charset="0"/>
                <a:cs typeface="Lato" panose="020F0502020204030203" pitchFamily="34" charset="0"/>
              </a:rPr>
              <a:t>Lorem sum </a:t>
            </a:r>
            <a:r>
              <a:rPr lang="en-US" sz="1100" dirty="0" err="1">
                <a:latin typeface="Roboto Slab" pitchFamily="2" charset="0"/>
                <a:ea typeface="Roboto Slab" pitchFamily="2" charset="0"/>
                <a:cs typeface="Lato" panose="020F0502020204030203" pitchFamily="34" charset="0"/>
              </a:rPr>
              <a:t>dol</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amet</a:t>
            </a:r>
            <a:r>
              <a:rPr lang="en-US" sz="1100" dirty="0">
                <a:latin typeface="Roboto Slab" pitchFamily="2" charset="0"/>
                <a:ea typeface="Roboto Slab" pitchFamily="2" charset="0"/>
                <a:cs typeface="Lato" panose="020F0502020204030203" pitchFamily="34" charset="0"/>
              </a:rPr>
              <a:t>, Lorem </a:t>
            </a:r>
          </a:p>
          <a:p>
            <a:pPr algn="ctr">
              <a:lnSpc>
                <a:spcPts val="1600"/>
              </a:lnSpc>
            </a:pPr>
            <a:r>
              <a:rPr lang="en-US" sz="1100" dirty="0" err="1">
                <a:latin typeface="Roboto Slab" pitchFamily="2" charset="0"/>
                <a:ea typeface="Roboto Slab" pitchFamily="2" charset="0"/>
                <a:cs typeface="Lato" panose="020F0502020204030203" pitchFamily="34" charset="0"/>
              </a:rPr>
              <a:t>consectetur</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adipisi</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Suspen</a:t>
            </a:r>
            <a:endParaRPr lang="en-US" sz="1100" dirty="0">
              <a:latin typeface="Roboto Slab" pitchFamily="2" charset="0"/>
              <a:ea typeface="Roboto Slab" pitchFamily="2" charset="0"/>
              <a:cs typeface="Lato" panose="020F0502020204030203" pitchFamily="34" charset="0"/>
            </a:endParaRPr>
          </a:p>
          <a:p>
            <a:pPr algn="ctr">
              <a:lnSpc>
                <a:spcPts val="1600"/>
              </a:lnSpc>
            </a:pPr>
            <a:r>
              <a:rPr lang="en-US" sz="1100" dirty="0" err="1">
                <a:latin typeface="Roboto Slab" pitchFamily="2" charset="0"/>
                <a:ea typeface="Roboto Slab" pitchFamily="2" charset="0"/>
                <a:cs typeface="Lato" panose="020F0502020204030203" pitchFamily="34" charset="0"/>
              </a:rPr>
              <a:t>ceuismod</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psum</a:t>
            </a:r>
            <a:endParaRPr lang="en-US" sz="1100" dirty="0">
              <a:latin typeface="Roboto Slab" pitchFamily="2" charset="0"/>
              <a:ea typeface="Roboto Slab" pitchFamily="2" charset="0"/>
              <a:cs typeface="Lato" panose="020F0502020204030203" pitchFamily="34" charset="0"/>
            </a:endParaRPr>
          </a:p>
        </p:txBody>
      </p:sp>
      <p:sp>
        <p:nvSpPr>
          <p:cNvPr id="16" name="Freeform 13">
            <a:extLst>
              <a:ext uri="{FF2B5EF4-FFF2-40B4-BE49-F238E27FC236}">
                <a16:creationId xmlns:a16="http://schemas.microsoft.com/office/drawing/2014/main" id="{E4543DC6-496D-4DD5-A33A-5EB0DD763F31}"/>
              </a:ext>
            </a:extLst>
          </p:cNvPr>
          <p:cNvSpPr>
            <a:spLocks/>
          </p:cNvSpPr>
          <p:nvPr/>
        </p:nvSpPr>
        <p:spPr bwMode="auto">
          <a:xfrm>
            <a:off x="1585164" y="2974154"/>
            <a:ext cx="1839837" cy="1566380"/>
          </a:xfrm>
          <a:custGeom>
            <a:avLst/>
            <a:gdLst>
              <a:gd name="T0" fmla="*/ 0 w 767"/>
              <a:gd name="T1" fmla="*/ 640 h 653"/>
              <a:gd name="T2" fmla="*/ 756 w 767"/>
              <a:gd name="T3" fmla="*/ 0 h 653"/>
              <a:gd name="T4" fmla="*/ 767 w 767"/>
              <a:gd name="T5" fmla="*/ 12 h 653"/>
              <a:gd name="T6" fmla="*/ 11 w 767"/>
              <a:gd name="T7" fmla="*/ 653 h 653"/>
              <a:gd name="T8" fmla="*/ 0 w 767"/>
              <a:gd name="T9" fmla="*/ 640 h 653"/>
            </a:gdLst>
            <a:ahLst/>
            <a:cxnLst>
              <a:cxn ang="0">
                <a:pos x="T0" y="T1"/>
              </a:cxn>
              <a:cxn ang="0">
                <a:pos x="T2" y="T3"/>
              </a:cxn>
              <a:cxn ang="0">
                <a:pos x="T4" y="T5"/>
              </a:cxn>
              <a:cxn ang="0">
                <a:pos x="T6" y="T7"/>
              </a:cxn>
              <a:cxn ang="0">
                <a:pos x="T8" y="T9"/>
              </a:cxn>
            </a:cxnLst>
            <a:rect l="0" t="0" r="r" b="b"/>
            <a:pathLst>
              <a:path w="767" h="653">
                <a:moveTo>
                  <a:pt x="0" y="640"/>
                </a:moveTo>
                <a:lnTo>
                  <a:pt x="756" y="0"/>
                </a:lnTo>
                <a:lnTo>
                  <a:pt x="767" y="12"/>
                </a:lnTo>
                <a:lnTo>
                  <a:pt x="11" y="653"/>
                </a:lnTo>
                <a:lnTo>
                  <a:pt x="0" y="6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15AC7491-23DE-4D76-BAEB-557829B0B6F8}"/>
              </a:ext>
            </a:extLst>
          </p:cNvPr>
          <p:cNvSpPr>
            <a:spLocks/>
          </p:cNvSpPr>
          <p:nvPr/>
        </p:nvSpPr>
        <p:spPr bwMode="auto">
          <a:xfrm>
            <a:off x="8788588" y="3065306"/>
            <a:ext cx="1777469" cy="1489620"/>
          </a:xfrm>
          <a:custGeom>
            <a:avLst/>
            <a:gdLst>
              <a:gd name="T0" fmla="*/ 732 w 741"/>
              <a:gd name="T1" fmla="*/ 621 h 621"/>
              <a:gd name="T2" fmla="*/ 0 w 741"/>
              <a:gd name="T3" fmla="*/ 13 h 621"/>
              <a:gd name="T4" fmla="*/ 10 w 741"/>
              <a:gd name="T5" fmla="*/ 0 h 621"/>
              <a:gd name="T6" fmla="*/ 741 w 741"/>
              <a:gd name="T7" fmla="*/ 608 h 621"/>
              <a:gd name="T8" fmla="*/ 732 w 741"/>
              <a:gd name="T9" fmla="*/ 621 h 621"/>
            </a:gdLst>
            <a:ahLst/>
            <a:cxnLst>
              <a:cxn ang="0">
                <a:pos x="T0" y="T1"/>
              </a:cxn>
              <a:cxn ang="0">
                <a:pos x="T2" y="T3"/>
              </a:cxn>
              <a:cxn ang="0">
                <a:pos x="T4" y="T5"/>
              </a:cxn>
              <a:cxn ang="0">
                <a:pos x="T6" y="T7"/>
              </a:cxn>
              <a:cxn ang="0">
                <a:pos x="T8" y="T9"/>
              </a:cxn>
            </a:cxnLst>
            <a:rect l="0" t="0" r="r" b="b"/>
            <a:pathLst>
              <a:path w="741" h="621">
                <a:moveTo>
                  <a:pt x="732" y="621"/>
                </a:moveTo>
                <a:lnTo>
                  <a:pt x="0" y="13"/>
                </a:lnTo>
                <a:lnTo>
                  <a:pt x="10" y="0"/>
                </a:lnTo>
                <a:lnTo>
                  <a:pt x="741" y="608"/>
                </a:lnTo>
                <a:lnTo>
                  <a:pt x="732" y="621"/>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3CB453ED-EB66-45B6-AB4B-3AD051034A9B}"/>
              </a:ext>
            </a:extLst>
          </p:cNvPr>
          <p:cNvSpPr>
            <a:spLocks/>
          </p:cNvSpPr>
          <p:nvPr/>
        </p:nvSpPr>
        <p:spPr bwMode="auto">
          <a:xfrm>
            <a:off x="4063065" y="3065306"/>
            <a:ext cx="1777469" cy="1489620"/>
          </a:xfrm>
          <a:custGeom>
            <a:avLst/>
            <a:gdLst>
              <a:gd name="T0" fmla="*/ 731 w 741"/>
              <a:gd name="T1" fmla="*/ 621 h 621"/>
              <a:gd name="T2" fmla="*/ 0 w 741"/>
              <a:gd name="T3" fmla="*/ 13 h 621"/>
              <a:gd name="T4" fmla="*/ 9 w 741"/>
              <a:gd name="T5" fmla="*/ 0 h 621"/>
              <a:gd name="T6" fmla="*/ 741 w 741"/>
              <a:gd name="T7" fmla="*/ 608 h 621"/>
              <a:gd name="T8" fmla="*/ 731 w 741"/>
              <a:gd name="T9" fmla="*/ 621 h 621"/>
            </a:gdLst>
            <a:ahLst/>
            <a:cxnLst>
              <a:cxn ang="0">
                <a:pos x="T0" y="T1"/>
              </a:cxn>
              <a:cxn ang="0">
                <a:pos x="T2" y="T3"/>
              </a:cxn>
              <a:cxn ang="0">
                <a:pos x="T4" y="T5"/>
              </a:cxn>
              <a:cxn ang="0">
                <a:pos x="T6" y="T7"/>
              </a:cxn>
              <a:cxn ang="0">
                <a:pos x="T8" y="T9"/>
              </a:cxn>
            </a:cxnLst>
            <a:rect l="0" t="0" r="r" b="b"/>
            <a:pathLst>
              <a:path w="741" h="621">
                <a:moveTo>
                  <a:pt x="731" y="621"/>
                </a:moveTo>
                <a:lnTo>
                  <a:pt x="0" y="13"/>
                </a:lnTo>
                <a:lnTo>
                  <a:pt x="9" y="0"/>
                </a:lnTo>
                <a:lnTo>
                  <a:pt x="741" y="608"/>
                </a:lnTo>
                <a:lnTo>
                  <a:pt x="731" y="62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C9B473BF-BED4-4F5B-8043-58F1DF88E0C9}"/>
              </a:ext>
            </a:extLst>
          </p:cNvPr>
          <p:cNvSpPr>
            <a:spLocks/>
          </p:cNvSpPr>
          <p:nvPr/>
        </p:nvSpPr>
        <p:spPr bwMode="auto">
          <a:xfrm>
            <a:off x="6373055" y="3034123"/>
            <a:ext cx="1765475" cy="1506411"/>
          </a:xfrm>
          <a:custGeom>
            <a:avLst/>
            <a:gdLst>
              <a:gd name="T0" fmla="*/ 0 w 736"/>
              <a:gd name="T1" fmla="*/ 616 h 628"/>
              <a:gd name="T2" fmla="*/ 726 w 736"/>
              <a:gd name="T3" fmla="*/ 0 h 628"/>
              <a:gd name="T4" fmla="*/ 736 w 736"/>
              <a:gd name="T5" fmla="*/ 13 h 628"/>
              <a:gd name="T6" fmla="*/ 11 w 736"/>
              <a:gd name="T7" fmla="*/ 628 h 628"/>
              <a:gd name="T8" fmla="*/ 0 w 736"/>
              <a:gd name="T9" fmla="*/ 616 h 628"/>
            </a:gdLst>
            <a:ahLst/>
            <a:cxnLst>
              <a:cxn ang="0">
                <a:pos x="T0" y="T1"/>
              </a:cxn>
              <a:cxn ang="0">
                <a:pos x="T2" y="T3"/>
              </a:cxn>
              <a:cxn ang="0">
                <a:pos x="T4" y="T5"/>
              </a:cxn>
              <a:cxn ang="0">
                <a:pos x="T6" y="T7"/>
              </a:cxn>
              <a:cxn ang="0">
                <a:pos x="T8" y="T9"/>
              </a:cxn>
            </a:cxnLst>
            <a:rect l="0" t="0" r="r" b="b"/>
            <a:pathLst>
              <a:path w="736" h="628">
                <a:moveTo>
                  <a:pt x="0" y="616"/>
                </a:moveTo>
                <a:lnTo>
                  <a:pt x="726" y="0"/>
                </a:lnTo>
                <a:lnTo>
                  <a:pt x="736" y="13"/>
                </a:lnTo>
                <a:lnTo>
                  <a:pt x="11" y="628"/>
                </a:lnTo>
                <a:lnTo>
                  <a:pt x="0" y="61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5">
            <a:extLst>
              <a:ext uri="{FF2B5EF4-FFF2-40B4-BE49-F238E27FC236}">
                <a16:creationId xmlns:a16="http://schemas.microsoft.com/office/drawing/2014/main" id="{051CA14D-93B3-4E7A-8019-0014FD5BE7D4}"/>
              </a:ext>
            </a:extLst>
          </p:cNvPr>
          <p:cNvSpPr>
            <a:spLocks noChangeArrowheads="1"/>
          </p:cNvSpPr>
          <p:nvPr/>
        </p:nvSpPr>
        <p:spPr bwMode="auto">
          <a:xfrm>
            <a:off x="899124" y="4370222"/>
            <a:ext cx="870744" cy="86834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7">
            <a:extLst>
              <a:ext uri="{FF2B5EF4-FFF2-40B4-BE49-F238E27FC236}">
                <a16:creationId xmlns:a16="http://schemas.microsoft.com/office/drawing/2014/main" id="{0E6F4919-D961-435A-8593-B50E1616EA24}"/>
              </a:ext>
            </a:extLst>
          </p:cNvPr>
          <p:cNvSpPr>
            <a:spLocks noChangeArrowheads="1"/>
          </p:cNvSpPr>
          <p:nvPr/>
        </p:nvSpPr>
        <p:spPr bwMode="auto">
          <a:xfrm>
            <a:off x="5672622" y="4363027"/>
            <a:ext cx="870744" cy="86834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9">
            <a:extLst>
              <a:ext uri="{FF2B5EF4-FFF2-40B4-BE49-F238E27FC236}">
                <a16:creationId xmlns:a16="http://schemas.microsoft.com/office/drawing/2014/main" id="{E72845BD-1B67-40AC-A837-3675A8AD7DFF}"/>
              </a:ext>
            </a:extLst>
          </p:cNvPr>
          <p:cNvSpPr>
            <a:spLocks noChangeArrowheads="1"/>
          </p:cNvSpPr>
          <p:nvPr/>
        </p:nvSpPr>
        <p:spPr bwMode="auto">
          <a:xfrm>
            <a:off x="10424531" y="4370222"/>
            <a:ext cx="868345" cy="86834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7">
            <a:extLst>
              <a:ext uri="{FF2B5EF4-FFF2-40B4-BE49-F238E27FC236}">
                <a16:creationId xmlns:a16="http://schemas.microsoft.com/office/drawing/2014/main" id="{E88677E6-A1A2-46C7-982B-7023E4C9B91A}"/>
              </a:ext>
            </a:extLst>
          </p:cNvPr>
          <p:cNvSpPr>
            <a:spLocks noChangeArrowheads="1"/>
          </p:cNvSpPr>
          <p:nvPr/>
        </p:nvSpPr>
        <p:spPr bwMode="auto">
          <a:xfrm>
            <a:off x="3271481" y="2574882"/>
            <a:ext cx="870744" cy="86834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9">
            <a:extLst>
              <a:ext uri="{FF2B5EF4-FFF2-40B4-BE49-F238E27FC236}">
                <a16:creationId xmlns:a16="http://schemas.microsoft.com/office/drawing/2014/main" id="{16331F6B-0866-4687-970E-C446C1A767BD}"/>
              </a:ext>
            </a:extLst>
          </p:cNvPr>
          <p:cNvSpPr>
            <a:spLocks noChangeArrowheads="1"/>
          </p:cNvSpPr>
          <p:nvPr/>
        </p:nvSpPr>
        <p:spPr bwMode="auto">
          <a:xfrm>
            <a:off x="8029387" y="2574882"/>
            <a:ext cx="868345" cy="86834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TextBox 28">
            <a:extLst>
              <a:ext uri="{FF2B5EF4-FFF2-40B4-BE49-F238E27FC236}">
                <a16:creationId xmlns:a16="http://schemas.microsoft.com/office/drawing/2014/main" id="{67E63518-0F2C-496E-AC5B-189772A57415}"/>
              </a:ext>
            </a:extLst>
          </p:cNvPr>
          <p:cNvSpPr txBox="1"/>
          <p:nvPr/>
        </p:nvSpPr>
        <p:spPr>
          <a:xfrm>
            <a:off x="2419926" y="4343248"/>
            <a:ext cx="2336800"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Company Start-up</a:t>
            </a:r>
          </a:p>
        </p:txBody>
      </p:sp>
      <p:sp>
        <p:nvSpPr>
          <p:cNvPr id="30" name="Rectangle 29">
            <a:extLst>
              <a:ext uri="{FF2B5EF4-FFF2-40B4-BE49-F238E27FC236}">
                <a16:creationId xmlns:a16="http://schemas.microsoft.com/office/drawing/2014/main" id="{179697AE-A034-4E23-971A-C1304AC7C1E6}"/>
              </a:ext>
            </a:extLst>
          </p:cNvPr>
          <p:cNvSpPr/>
          <p:nvPr/>
        </p:nvSpPr>
        <p:spPr>
          <a:xfrm>
            <a:off x="2406531" y="4675107"/>
            <a:ext cx="2363592" cy="694485"/>
          </a:xfrm>
          <a:prstGeom prst="rect">
            <a:avLst/>
          </a:prstGeom>
        </p:spPr>
        <p:txBody>
          <a:bodyPr wrap="square">
            <a:spAutoFit/>
          </a:bodyPr>
          <a:lstStyle/>
          <a:p>
            <a:pPr algn="ctr">
              <a:lnSpc>
                <a:spcPts val="1600"/>
              </a:lnSpc>
            </a:pPr>
            <a:r>
              <a:rPr lang="en-US" sz="1100" dirty="0">
                <a:latin typeface="Roboto Slab" pitchFamily="2" charset="0"/>
                <a:ea typeface="Roboto Slab" pitchFamily="2" charset="0"/>
                <a:cs typeface="Lato" panose="020F0502020204030203" pitchFamily="34" charset="0"/>
              </a:rPr>
              <a:t>Lorem sum </a:t>
            </a:r>
            <a:r>
              <a:rPr lang="en-US" sz="1100" dirty="0" err="1">
                <a:latin typeface="Roboto Slab" pitchFamily="2" charset="0"/>
                <a:ea typeface="Roboto Slab" pitchFamily="2" charset="0"/>
                <a:cs typeface="Lato" panose="020F0502020204030203" pitchFamily="34" charset="0"/>
              </a:rPr>
              <a:t>dol</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amet</a:t>
            </a:r>
            <a:r>
              <a:rPr lang="en-US" sz="1100" dirty="0">
                <a:latin typeface="Roboto Slab" pitchFamily="2" charset="0"/>
                <a:ea typeface="Roboto Slab" pitchFamily="2" charset="0"/>
                <a:cs typeface="Lato" panose="020F0502020204030203" pitchFamily="34" charset="0"/>
              </a:rPr>
              <a:t>, Lorem </a:t>
            </a:r>
          </a:p>
          <a:p>
            <a:pPr algn="ctr">
              <a:lnSpc>
                <a:spcPts val="1600"/>
              </a:lnSpc>
            </a:pPr>
            <a:r>
              <a:rPr lang="en-US" sz="1100" dirty="0" err="1">
                <a:latin typeface="Roboto Slab" pitchFamily="2" charset="0"/>
                <a:ea typeface="Roboto Slab" pitchFamily="2" charset="0"/>
                <a:cs typeface="Lato" panose="020F0502020204030203" pitchFamily="34" charset="0"/>
              </a:rPr>
              <a:t>consectetur</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adipisi</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Suspen</a:t>
            </a:r>
            <a:endParaRPr lang="en-US" sz="1100" dirty="0">
              <a:latin typeface="Roboto Slab" pitchFamily="2" charset="0"/>
              <a:ea typeface="Roboto Slab" pitchFamily="2" charset="0"/>
              <a:cs typeface="Lato" panose="020F0502020204030203" pitchFamily="34" charset="0"/>
            </a:endParaRPr>
          </a:p>
          <a:p>
            <a:pPr algn="ctr">
              <a:lnSpc>
                <a:spcPts val="1600"/>
              </a:lnSpc>
            </a:pPr>
            <a:r>
              <a:rPr lang="en-US" sz="1100" dirty="0" err="1">
                <a:latin typeface="Roboto Slab" pitchFamily="2" charset="0"/>
                <a:ea typeface="Roboto Slab" pitchFamily="2" charset="0"/>
                <a:cs typeface="Lato" panose="020F0502020204030203" pitchFamily="34" charset="0"/>
              </a:rPr>
              <a:t>ceuismod</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psum</a:t>
            </a:r>
            <a:endParaRPr lang="en-US" sz="1100" dirty="0">
              <a:latin typeface="Roboto Slab" pitchFamily="2" charset="0"/>
              <a:ea typeface="Roboto Slab" pitchFamily="2" charset="0"/>
              <a:cs typeface="Lato" panose="020F0502020204030203" pitchFamily="34" charset="0"/>
            </a:endParaRPr>
          </a:p>
        </p:txBody>
      </p:sp>
      <p:sp>
        <p:nvSpPr>
          <p:cNvPr id="28" name="TextBox 27">
            <a:extLst>
              <a:ext uri="{FF2B5EF4-FFF2-40B4-BE49-F238E27FC236}">
                <a16:creationId xmlns:a16="http://schemas.microsoft.com/office/drawing/2014/main" id="{7B2F2B2A-5E46-419A-AE3A-705C757494B5}"/>
              </a:ext>
            </a:extLst>
          </p:cNvPr>
          <p:cNvSpPr txBox="1"/>
          <p:nvPr/>
        </p:nvSpPr>
        <p:spPr>
          <a:xfrm>
            <a:off x="969655" y="4604339"/>
            <a:ext cx="729688"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2014</a:t>
            </a:r>
          </a:p>
        </p:txBody>
      </p:sp>
      <p:sp>
        <p:nvSpPr>
          <p:cNvPr id="34" name="TextBox 33">
            <a:extLst>
              <a:ext uri="{FF2B5EF4-FFF2-40B4-BE49-F238E27FC236}">
                <a16:creationId xmlns:a16="http://schemas.microsoft.com/office/drawing/2014/main" id="{52239275-AEC7-4AED-B88A-FB7F8D596648}"/>
              </a:ext>
            </a:extLst>
          </p:cNvPr>
          <p:cNvSpPr txBox="1"/>
          <p:nvPr/>
        </p:nvSpPr>
        <p:spPr>
          <a:xfrm>
            <a:off x="7326757" y="4343248"/>
            <a:ext cx="2336800"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Company Start-up</a:t>
            </a:r>
          </a:p>
        </p:txBody>
      </p:sp>
      <p:sp>
        <p:nvSpPr>
          <p:cNvPr id="35" name="Rectangle 34">
            <a:extLst>
              <a:ext uri="{FF2B5EF4-FFF2-40B4-BE49-F238E27FC236}">
                <a16:creationId xmlns:a16="http://schemas.microsoft.com/office/drawing/2014/main" id="{EFF52F3E-3D57-4596-8D56-12FD9D168892}"/>
              </a:ext>
            </a:extLst>
          </p:cNvPr>
          <p:cNvSpPr/>
          <p:nvPr/>
        </p:nvSpPr>
        <p:spPr>
          <a:xfrm>
            <a:off x="7326758" y="4675107"/>
            <a:ext cx="2336800" cy="694485"/>
          </a:xfrm>
          <a:prstGeom prst="rect">
            <a:avLst/>
          </a:prstGeom>
        </p:spPr>
        <p:txBody>
          <a:bodyPr wrap="square">
            <a:spAutoFit/>
          </a:bodyPr>
          <a:lstStyle/>
          <a:p>
            <a:pPr algn="ctr">
              <a:lnSpc>
                <a:spcPts val="1600"/>
              </a:lnSpc>
            </a:pPr>
            <a:r>
              <a:rPr lang="en-US" sz="1100" dirty="0">
                <a:latin typeface="Roboto Slab" pitchFamily="2" charset="0"/>
                <a:ea typeface="Roboto Slab" pitchFamily="2" charset="0"/>
                <a:cs typeface="Lato" panose="020F0502020204030203" pitchFamily="34" charset="0"/>
              </a:rPr>
              <a:t>Lorem sum </a:t>
            </a:r>
            <a:r>
              <a:rPr lang="en-US" sz="1100" dirty="0" err="1">
                <a:latin typeface="Roboto Slab" pitchFamily="2" charset="0"/>
                <a:ea typeface="Roboto Slab" pitchFamily="2" charset="0"/>
                <a:cs typeface="Lato" panose="020F0502020204030203" pitchFamily="34" charset="0"/>
              </a:rPr>
              <a:t>dol</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amet</a:t>
            </a:r>
            <a:r>
              <a:rPr lang="en-US" sz="1100" dirty="0">
                <a:latin typeface="Roboto Slab" pitchFamily="2" charset="0"/>
                <a:ea typeface="Roboto Slab" pitchFamily="2" charset="0"/>
                <a:cs typeface="Lato" panose="020F0502020204030203" pitchFamily="34" charset="0"/>
              </a:rPr>
              <a:t>, Lorem </a:t>
            </a:r>
          </a:p>
          <a:p>
            <a:pPr algn="ctr">
              <a:lnSpc>
                <a:spcPts val="1600"/>
              </a:lnSpc>
            </a:pPr>
            <a:r>
              <a:rPr lang="en-US" sz="1100" dirty="0" err="1">
                <a:latin typeface="Roboto Slab" pitchFamily="2" charset="0"/>
                <a:ea typeface="Roboto Slab" pitchFamily="2" charset="0"/>
                <a:cs typeface="Lato" panose="020F0502020204030203" pitchFamily="34" charset="0"/>
              </a:rPr>
              <a:t>consectetur</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adipisi</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Suspen</a:t>
            </a:r>
            <a:endParaRPr lang="en-US" sz="1100" dirty="0">
              <a:latin typeface="Roboto Slab" pitchFamily="2" charset="0"/>
              <a:ea typeface="Roboto Slab" pitchFamily="2" charset="0"/>
              <a:cs typeface="Lato" panose="020F0502020204030203" pitchFamily="34" charset="0"/>
            </a:endParaRPr>
          </a:p>
          <a:p>
            <a:pPr algn="ctr">
              <a:lnSpc>
                <a:spcPts val="1600"/>
              </a:lnSpc>
            </a:pPr>
            <a:r>
              <a:rPr lang="en-US" sz="1100" dirty="0" err="1">
                <a:latin typeface="Roboto Slab" pitchFamily="2" charset="0"/>
                <a:ea typeface="Roboto Slab" pitchFamily="2" charset="0"/>
                <a:cs typeface="Lato" panose="020F0502020204030203" pitchFamily="34" charset="0"/>
              </a:rPr>
              <a:t>ceuismod</a:t>
            </a:r>
            <a:r>
              <a:rPr lang="en-US" sz="1100" dirty="0">
                <a:latin typeface="Roboto Slab" pitchFamily="2" charset="0"/>
                <a:ea typeface="Roboto Slab" pitchFamily="2" charset="0"/>
                <a:cs typeface="Lato" panose="020F0502020204030203" pitchFamily="34" charset="0"/>
              </a:rPr>
              <a:t> </a:t>
            </a:r>
            <a:r>
              <a:rPr lang="en-US" sz="1100" dirty="0" err="1">
                <a:latin typeface="Roboto Slab" pitchFamily="2" charset="0"/>
                <a:ea typeface="Roboto Slab" pitchFamily="2" charset="0"/>
                <a:cs typeface="Lato" panose="020F0502020204030203" pitchFamily="34" charset="0"/>
              </a:rPr>
              <a:t>psum</a:t>
            </a:r>
            <a:endParaRPr lang="en-US" sz="1100" dirty="0">
              <a:latin typeface="Roboto Slab" pitchFamily="2" charset="0"/>
              <a:ea typeface="Roboto Slab" pitchFamily="2" charset="0"/>
              <a:cs typeface="Lato" panose="020F0502020204030203" pitchFamily="34" charset="0"/>
            </a:endParaRPr>
          </a:p>
        </p:txBody>
      </p:sp>
      <p:sp>
        <p:nvSpPr>
          <p:cNvPr id="47" name="TextBox 46">
            <a:extLst>
              <a:ext uri="{FF2B5EF4-FFF2-40B4-BE49-F238E27FC236}">
                <a16:creationId xmlns:a16="http://schemas.microsoft.com/office/drawing/2014/main" id="{7A9EA827-C7F2-408D-842A-D7589F272DCE}"/>
              </a:ext>
            </a:extLst>
          </p:cNvPr>
          <p:cNvSpPr txBox="1"/>
          <p:nvPr/>
        </p:nvSpPr>
        <p:spPr>
          <a:xfrm>
            <a:off x="3346018" y="2808999"/>
            <a:ext cx="721672"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2015</a:t>
            </a:r>
          </a:p>
        </p:txBody>
      </p:sp>
      <p:sp>
        <p:nvSpPr>
          <p:cNvPr id="48" name="TextBox 47">
            <a:extLst>
              <a:ext uri="{FF2B5EF4-FFF2-40B4-BE49-F238E27FC236}">
                <a16:creationId xmlns:a16="http://schemas.microsoft.com/office/drawing/2014/main" id="{1015F819-B05D-4231-BE24-C0467B685A06}"/>
              </a:ext>
            </a:extLst>
          </p:cNvPr>
          <p:cNvSpPr txBox="1"/>
          <p:nvPr/>
        </p:nvSpPr>
        <p:spPr>
          <a:xfrm>
            <a:off x="5743954" y="4597144"/>
            <a:ext cx="728084"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2016</a:t>
            </a:r>
          </a:p>
        </p:txBody>
      </p:sp>
      <p:sp>
        <p:nvSpPr>
          <p:cNvPr id="49" name="TextBox 48">
            <a:extLst>
              <a:ext uri="{FF2B5EF4-FFF2-40B4-BE49-F238E27FC236}">
                <a16:creationId xmlns:a16="http://schemas.microsoft.com/office/drawing/2014/main" id="{93BB21AC-5AEA-4F17-B377-96990DB9397E}"/>
              </a:ext>
            </a:extLst>
          </p:cNvPr>
          <p:cNvSpPr txBox="1"/>
          <p:nvPr/>
        </p:nvSpPr>
        <p:spPr>
          <a:xfrm>
            <a:off x="8101922" y="2808999"/>
            <a:ext cx="723276"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2017</a:t>
            </a:r>
          </a:p>
        </p:txBody>
      </p:sp>
      <p:sp>
        <p:nvSpPr>
          <p:cNvPr id="50" name="TextBox 49">
            <a:extLst>
              <a:ext uri="{FF2B5EF4-FFF2-40B4-BE49-F238E27FC236}">
                <a16:creationId xmlns:a16="http://schemas.microsoft.com/office/drawing/2014/main" id="{FF7CB624-862A-4A91-9C64-46BD7DC3F266}"/>
              </a:ext>
            </a:extLst>
          </p:cNvPr>
          <p:cNvSpPr txBox="1"/>
          <p:nvPr/>
        </p:nvSpPr>
        <p:spPr>
          <a:xfrm>
            <a:off x="10496264" y="4604339"/>
            <a:ext cx="724878" cy="400110"/>
          </a:xfrm>
          <a:prstGeom prst="rect">
            <a:avLst/>
          </a:prstGeom>
          <a:noFill/>
        </p:spPr>
        <p:txBody>
          <a:bodyPr wrap="non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2018</a:t>
            </a:r>
          </a:p>
        </p:txBody>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sp>
        <p:nvSpPr>
          <p:cNvPr id="64" name="Rectangle 63">
            <a:extLst>
              <a:ext uri="{FF2B5EF4-FFF2-40B4-BE49-F238E27FC236}">
                <a16:creationId xmlns:a16="http://schemas.microsoft.com/office/drawing/2014/main" id="{F8127EDA-7615-4B43-B179-3128630FD132}"/>
              </a:ext>
            </a:extLst>
          </p:cNvPr>
          <p:cNvSpPr/>
          <p:nvPr/>
        </p:nvSpPr>
        <p:spPr>
          <a:xfrm>
            <a:off x="1262742" y="5722937"/>
            <a:ext cx="9666516"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grpSp>
        <p:nvGrpSpPr>
          <p:cNvPr id="2" name="Group 1">
            <a:extLst>
              <a:ext uri="{FF2B5EF4-FFF2-40B4-BE49-F238E27FC236}">
                <a16:creationId xmlns:a16="http://schemas.microsoft.com/office/drawing/2014/main" id="{FEA49A75-00AA-41EB-AAC7-B5CECACA199B}"/>
              </a:ext>
            </a:extLst>
          </p:cNvPr>
          <p:cNvGrpSpPr/>
          <p:nvPr/>
        </p:nvGrpSpPr>
        <p:grpSpPr>
          <a:xfrm>
            <a:off x="1369674" y="3911711"/>
            <a:ext cx="9452652" cy="1311818"/>
            <a:chOff x="1369674" y="3803287"/>
            <a:chExt cx="9452652" cy="1311818"/>
          </a:xfrm>
        </p:grpSpPr>
        <p:grpSp>
          <p:nvGrpSpPr>
            <p:cNvPr id="6" name="Group 5">
              <a:extLst>
                <a:ext uri="{FF2B5EF4-FFF2-40B4-BE49-F238E27FC236}">
                  <a16:creationId xmlns:a16="http://schemas.microsoft.com/office/drawing/2014/main" id="{FF097D24-CD90-4CD5-AD21-4CA274891F06}"/>
                </a:ext>
              </a:extLst>
            </p:cNvPr>
            <p:cNvGrpSpPr/>
            <p:nvPr/>
          </p:nvGrpSpPr>
          <p:grpSpPr>
            <a:xfrm>
              <a:off x="1369674" y="3803287"/>
              <a:ext cx="2538814" cy="1311818"/>
              <a:chOff x="2860158" y="4167327"/>
              <a:chExt cx="2924486" cy="1511096"/>
            </a:xfrm>
            <a:effectLst>
              <a:outerShdw blurRad="50800" dist="38100" dir="5400000" algn="t" rotWithShape="0">
                <a:prstClr val="black">
                  <a:alpha val="40000"/>
                </a:prstClr>
              </a:outerShdw>
            </a:effectLst>
          </p:grpSpPr>
          <p:sp>
            <p:nvSpPr>
              <p:cNvPr id="7" name="Shape 6">
                <a:extLst>
                  <a:ext uri="{FF2B5EF4-FFF2-40B4-BE49-F238E27FC236}">
                    <a16:creationId xmlns:a16="http://schemas.microsoft.com/office/drawing/2014/main" id="{82963C02-BDD7-4CEC-93DC-B8D72847912B}"/>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Shape 7">
                <a:extLst>
                  <a:ext uri="{FF2B5EF4-FFF2-40B4-BE49-F238E27FC236}">
                    <a16:creationId xmlns:a16="http://schemas.microsoft.com/office/drawing/2014/main" id="{C0489952-6F82-4108-B058-CBDD118DC946}"/>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8">
                <a:extLst>
                  <a:ext uri="{FF2B5EF4-FFF2-40B4-BE49-F238E27FC236}">
                    <a16:creationId xmlns:a16="http://schemas.microsoft.com/office/drawing/2014/main" id="{675C9EE9-4ABF-488E-86BA-E0D9C7CAAA62}"/>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9">
                <a:extLst>
                  <a:ext uri="{FF2B5EF4-FFF2-40B4-BE49-F238E27FC236}">
                    <a16:creationId xmlns:a16="http://schemas.microsoft.com/office/drawing/2014/main" id="{76FFA9C6-8B18-4268-8385-D56ECA0A30A3}"/>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flip="none" rotWithShape="1">
                <a:gsLst>
                  <a:gs pos="0">
                    <a:schemeClr val="accent1">
                      <a:lumMod val="60000"/>
                      <a:lumOff val="40000"/>
                    </a:schemeClr>
                  </a:gs>
                  <a:gs pos="72000">
                    <a:schemeClr val="accent1">
                      <a:lumMod val="75000"/>
                    </a:schemeClr>
                  </a:gs>
                </a:gsLst>
                <a:lin ang="36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1" name="Shape 6">
              <a:extLst>
                <a:ext uri="{FF2B5EF4-FFF2-40B4-BE49-F238E27FC236}">
                  <a16:creationId xmlns:a16="http://schemas.microsoft.com/office/drawing/2014/main" id="{89483108-781D-4DD9-ABB7-7F0CEDC6FF14}"/>
                </a:ext>
              </a:extLst>
            </p:cNvPr>
            <p:cNvSpPr/>
            <p:nvPr/>
          </p:nvSpPr>
          <p:spPr>
            <a:xfrm>
              <a:off x="4184065" y="3803287"/>
              <a:ext cx="265459" cy="6716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6">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7">
              <a:extLst>
                <a:ext uri="{FF2B5EF4-FFF2-40B4-BE49-F238E27FC236}">
                  <a16:creationId xmlns:a16="http://schemas.microsoft.com/office/drawing/2014/main" id="{81053487-AB8D-4633-AC37-B33CC349E64F}"/>
                </a:ext>
              </a:extLst>
            </p:cNvPr>
            <p:cNvSpPr/>
            <p:nvPr/>
          </p:nvSpPr>
          <p:spPr>
            <a:xfrm>
              <a:off x="3670700" y="4725956"/>
              <a:ext cx="2026782" cy="388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8">
              <a:extLst>
                <a:ext uri="{FF2B5EF4-FFF2-40B4-BE49-F238E27FC236}">
                  <a16:creationId xmlns:a16="http://schemas.microsoft.com/office/drawing/2014/main" id="{42568632-31C8-4B1E-9476-0F10F89F2A73}"/>
                </a:ext>
              </a:extLst>
            </p:cNvPr>
            <p:cNvSpPr/>
            <p:nvPr/>
          </p:nvSpPr>
          <p:spPr>
            <a:xfrm>
              <a:off x="5623566" y="4344401"/>
              <a:ext cx="585948" cy="770704"/>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6">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9">
              <a:extLst>
                <a:ext uri="{FF2B5EF4-FFF2-40B4-BE49-F238E27FC236}">
                  <a16:creationId xmlns:a16="http://schemas.microsoft.com/office/drawing/2014/main" id="{D20B9B28-0F2D-41BB-974F-CD4D3102E4EE}"/>
                </a:ext>
              </a:extLst>
            </p:cNvPr>
            <p:cNvSpPr/>
            <p:nvPr/>
          </p:nvSpPr>
          <p:spPr>
            <a:xfrm>
              <a:off x="3670700" y="3803288"/>
              <a:ext cx="2538755" cy="1079941"/>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6"/>
                </a:gs>
                <a:gs pos="72000">
                  <a:schemeClr val="accent6">
                    <a:lumMod val="75000"/>
                  </a:schemeClr>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15" name="Group 14">
              <a:extLst>
                <a:ext uri="{FF2B5EF4-FFF2-40B4-BE49-F238E27FC236}">
                  <a16:creationId xmlns:a16="http://schemas.microsoft.com/office/drawing/2014/main" id="{F90E8E1C-2588-4043-B050-075420632C94}"/>
                </a:ext>
              </a:extLst>
            </p:cNvPr>
            <p:cNvGrpSpPr/>
            <p:nvPr/>
          </p:nvGrpSpPr>
          <p:grpSpPr>
            <a:xfrm>
              <a:off x="5971728" y="3803287"/>
              <a:ext cx="2538814" cy="1311818"/>
              <a:chOff x="2860158" y="4167327"/>
              <a:chExt cx="2924486" cy="1511096"/>
            </a:xfrm>
            <a:effectLst>
              <a:outerShdw blurRad="50800" dist="38100" dir="5400000" algn="t" rotWithShape="0">
                <a:prstClr val="black">
                  <a:alpha val="40000"/>
                </a:prstClr>
              </a:outerShdw>
            </a:effectLst>
          </p:grpSpPr>
          <p:sp>
            <p:nvSpPr>
              <p:cNvPr id="16" name="Shape 6">
                <a:extLst>
                  <a:ext uri="{FF2B5EF4-FFF2-40B4-BE49-F238E27FC236}">
                    <a16:creationId xmlns:a16="http://schemas.microsoft.com/office/drawing/2014/main" id="{12BA3148-8443-40CD-BCD2-E2CDAC21112D}"/>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7">
                <a:extLst>
                  <a:ext uri="{FF2B5EF4-FFF2-40B4-BE49-F238E27FC236}">
                    <a16:creationId xmlns:a16="http://schemas.microsoft.com/office/drawing/2014/main" id="{7E178E33-3A67-468F-9FE5-60B27304DD42}"/>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8">
                <a:extLst>
                  <a:ext uri="{FF2B5EF4-FFF2-40B4-BE49-F238E27FC236}">
                    <a16:creationId xmlns:a16="http://schemas.microsoft.com/office/drawing/2014/main" id="{1ECEDD70-7F8E-4DDE-8AE0-229B7F6715A5}"/>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9">
                <a:extLst>
                  <a:ext uri="{FF2B5EF4-FFF2-40B4-BE49-F238E27FC236}">
                    <a16:creationId xmlns:a16="http://schemas.microsoft.com/office/drawing/2014/main" id="{0325168F-C794-4FA6-8692-2528E98BFC23}"/>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3">
                      <a:lumMod val="60000"/>
                      <a:lumOff val="40000"/>
                    </a:schemeClr>
                  </a:gs>
                  <a:gs pos="72000">
                    <a:schemeClr val="accent3"/>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0" name="Group 19">
              <a:extLst>
                <a:ext uri="{FF2B5EF4-FFF2-40B4-BE49-F238E27FC236}">
                  <a16:creationId xmlns:a16="http://schemas.microsoft.com/office/drawing/2014/main" id="{78375468-E22D-434A-86DC-26512F411660}"/>
                </a:ext>
              </a:extLst>
            </p:cNvPr>
            <p:cNvGrpSpPr/>
            <p:nvPr/>
          </p:nvGrpSpPr>
          <p:grpSpPr>
            <a:xfrm>
              <a:off x="8283512" y="3803287"/>
              <a:ext cx="2538814" cy="1311818"/>
              <a:chOff x="2860158" y="4167327"/>
              <a:chExt cx="2924486" cy="1511096"/>
            </a:xfrm>
            <a:effectLst>
              <a:outerShdw blurRad="50800" dist="38100" dir="5400000" algn="t" rotWithShape="0">
                <a:prstClr val="black">
                  <a:alpha val="40000"/>
                </a:prstClr>
              </a:outerShdw>
            </a:effectLst>
          </p:grpSpPr>
          <p:sp>
            <p:nvSpPr>
              <p:cNvPr id="21" name="Shape 6">
                <a:extLst>
                  <a:ext uri="{FF2B5EF4-FFF2-40B4-BE49-F238E27FC236}">
                    <a16:creationId xmlns:a16="http://schemas.microsoft.com/office/drawing/2014/main" id="{CE44A1BD-C604-4811-B96C-A2853D741ABD}"/>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7">
                <a:extLst>
                  <a:ext uri="{FF2B5EF4-FFF2-40B4-BE49-F238E27FC236}">
                    <a16:creationId xmlns:a16="http://schemas.microsoft.com/office/drawing/2014/main" id="{D73306F1-CC7C-485E-AEFF-5F5F9B7D01F5}"/>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8">
                <a:extLst>
                  <a:ext uri="{FF2B5EF4-FFF2-40B4-BE49-F238E27FC236}">
                    <a16:creationId xmlns:a16="http://schemas.microsoft.com/office/drawing/2014/main" id="{9DD2A900-396F-44AF-BAFF-A886C83DCC80}"/>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9">
                <a:extLst>
                  <a:ext uri="{FF2B5EF4-FFF2-40B4-BE49-F238E27FC236}">
                    <a16:creationId xmlns:a16="http://schemas.microsoft.com/office/drawing/2014/main" id="{F329CE58-8EB5-4027-B3BC-FFA97EFA61DD}"/>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4">
                      <a:lumMod val="60000"/>
                      <a:lumOff val="40000"/>
                    </a:schemeClr>
                  </a:gs>
                  <a:gs pos="72000">
                    <a:schemeClr val="accent4"/>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5" name="TextBox 24">
              <a:extLst>
                <a:ext uri="{FF2B5EF4-FFF2-40B4-BE49-F238E27FC236}">
                  <a16:creationId xmlns:a16="http://schemas.microsoft.com/office/drawing/2014/main" id="{E612ABD5-0A8A-4465-8340-AFB1FE666DF9}"/>
                </a:ext>
              </a:extLst>
            </p:cNvPr>
            <p:cNvSpPr txBox="1"/>
            <p:nvPr/>
          </p:nvSpPr>
          <p:spPr>
            <a:xfrm>
              <a:off x="2111119" y="406589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ONE</a:t>
              </a:r>
            </a:p>
          </p:txBody>
        </p:sp>
        <p:sp>
          <p:nvSpPr>
            <p:cNvPr id="26" name="TextBox 25">
              <a:extLst>
                <a:ext uri="{FF2B5EF4-FFF2-40B4-BE49-F238E27FC236}">
                  <a16:creationId xmlns:a16="http://schemas.microsoft.com/office/drawing/2014/main" id="{4F04CD71-7284-46FC-9EF8-87E8CA99B1B9}"/>
                </a:ext>
              </a:extLst>
            </p:cNvPr>
            <p:cNvSpPr txBox="1"/>
            <p:nvPr/>
          </p:nvSpPr>
          <p:spPr>
            <a:xfrm>
              <a:off x="4483929" y="406589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TWO</a:t>
              </a:r>
            </a:p>
          </p:txBody>
        </p:sp>
        <p:sp>
          <p:nvSpPr>
            <p:cNvPr id="27" name="TextBox 26">
              <a:extLst>
                <a:ext uri="{FF2B5EF4-FFF2-40B4-BE49-F238E27FC236}">
                  <a16:creationId xmlns:a16="http://schemas.microsoft.com/office/drawing/2014/main" id="{2EAA8FFB-A806-4F69-9595-A8B69E3FB4B1}"/>
                </a:ext>
              </a:extLst>
            </p:cNvPr>
            <p:cNvSpPr txBox="1"/>
            <p:nvPr/>
          </p:nvSpPr>
          <p:spPr>
            <a:xfrm>
              <a:off x="6787291" y="406589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THREE</a:t>
              </a:r>
            </a:p>
          </p:txBody>
        </p:sp>
        <p:sp>
          <p:nvSpPr>
            <p:cNvPr id="28" name="TextBox 27">
              <a:extLst>
                <a:ext uri="{FF2B5EF4-FFF2-40B4-BE49-F238E27FC236}">
                  <a16:creationId xmlns:a16="http://schemas.microsoft.com/office/drawing/2014/main" id="{EC0BEAE7-6732-44A7-853F-C6A32447B880}"/>
                </a:ext>
              </a:extLst>
            </p:cNvPr>
            <p:cNvSpPr txBox="1"/>
            <p:nvPr/>
          </p:nvSpPr>
          <p:spPr>
            <a:xfrm>
              <a:off x="9055929" y="406589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FOUR</a:t>
              </a:r>
            </a:p>
          </p:txBody>
        </p:sp>
      </p:grpSp>
      <p:sp>
        <p:nvSpPr>
          <p:cNvPr id="29" name="Picture Placeholder 28">
            <a:extLst>
              <a:ext uri="{FF2B5EF4-FFF2-40B4-BE49-F238E27FC236}">
                <a16:creationId xmlns:a16="http://schemas.microsoft.com/office/drawing/2014/main" id="{1EA3751F-6DA1-46E3-97E2-9618EF76FB55}"/>
              </a:ext>
            </a:extLst>
          </p:cNvPr>
          <p:cNvSpPr>
            <a:spLocks noGrp="1"/>
          </p:cNvSpPr>
          <p:nvPr>
            <p:ph type="pic" sz="quarter" idx="249"/>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51" name="Group 50">
            <a:extLst>
              <a:ext uri="{FF2B5EF4-FFF2-40B4-BE49-F238E27FC236}">
                <a16:creationId xmlns:a16="http://schemas.microsoft.com/office/drawing/2014/main" id="{7930B76E-81EB-470C-BA3C-F42917D70CA5}"/>
              </a:ext>
            </a:extLst>
          </p:cNvPr>
          <p:cNvGrpSpPr/>
          <p:nvPr/>
        </p:nvGrpSpPr>
        <p:grpSpPr>
          <a:xfrm>
            <a:off x="528070" y="1984463"/>
            <a:ext cx="4850159" cy="4339384"/>
            <a:chOff x="-8937625" y="-730250"/>
            <a:chExt cx="3467100" cy="3101976"/>
          </a:xfrm>
        </p:grpSpPr>
        <p:sp>
          <p:nvSpPr>
            <p:cNvPr id="7" name="Freeform 5">
              <a:extLst>
                <a:ext uri="{FF2B5EF4-FFF2-40B4-BE49-F238E27FC236}">
                  <a16:creationId xmlns:a16="http://schemas.microsoft.com/office/drawing/2014/main" id="{3FF3EA0E-E7D2-4DCB-AADE-46BD73A4133E}"/>
                </a:ext>
              </a:extLst>
            </p:cNvPr>
            <p:cNvSpPr>
              <a:spLocks/>
            </p:cNvSpPr>
            <p:nvPr/>
          </p:nvSpPr>
          <p:spPr bwMode="auto">
            <a:xfrm>
              <a:off x="-8758238" y="1595438"/>
              <a:ext cx="3108325" cy="776288"/>
            </a:xfrm>
            <a:custGeom>
              <a:avLst/>
              <a:gdLst>
                <a:gd name="T0" fmla="*/ 6099 w 12198"/>
                <a:gd name="T1" fmla="*/ 1407 h 3049"/>
                <a:gd name="T2" fmla="*/ 0 w 12198"/>
                <a:gd name="T3" fmla="*/ 0 h 3049"/>
                <a:gd name="T4" fmla="*/ 0 w 12198"/>
                <a:gd name="T5" fmla="*/ 1641 h 3049"/>
                <a:gd name="T6" fmla="*/ 6099 w 12198"/>
                <a:gd name="T7" fmla="*/ 3049 h 3049"/>
                <a:gd name="T8" fmla="*/ 12198 w 12198"/>
                <a:gd name="T9" fmla="*/ 1641 h 3049"/>
                <a:gd name="T10" fmla="*/ 12198 w 12198"/>
                <a:gd name="T11" fmla="*/ 0 h 3049"/>
                <a:gd name="T12" fmla="*/ 6099 w 12198"/>
                <a:gd name="T13" fmla="*/ 1407 h 3049"/>
              </a:gdLst>
              <a:ahLst/>
              <a:cxnLst>
                <a:cxn ang="0">
                  <a:pos x="T0" y="T1"/>
                </a:cxn>
                <a:cxn ang="0">
                  <a:pos x="T2" y="T3"/>
                </a:cxn>
                <a:cxn ang="0">
                  <a:pos x="T4" y="T5"/>
                </a:cxn>
                <a:cxn ang="0">
                  <a:pos x="T6" y="T7"/>
                </a:cxn>
                <a:cxn ang="0">
                  <a:pos x="T8" y="T9"/>
                </a:cxn>
                <a:cxn ang="0">
                  <a:pos x="T10" y="T11"/>
                </a:cxn>
                <a:cxn ang="0">
                  <a:pos x="T12" y="T13"/>
                </a:cxn>
              </a:cxnLst>
              <a:rect l="0" t="0" r="r" b="b"/>
              <a:pathLst>
                <a:path w="12198" h="3049">
                  <a:moveTo>
                    <a:pt x="6099" y="1407"/>
                  </a:moveTo>
                  <a:cubicBezTo>
                    <a:pt x="2730" y="1407"/>
                    <a:pt x="0" y="712"/>
                    <a:pt x="0" y="0"/>
                  </a:cubicBezTo>
                  <a:cubicBezTo>
                    <a:pt x="0" y="1641"/>
                    <a:pt x="0" y="1641"/>
                    <a:pt x="0" y="1641"/>
                  </a:cubicBezTo>
                  <a:cubicBezTo>
                    <a:pt x="1" y="2353"/>
                    <a:pt x="2731" y="3049"/>
                    <a:pt x="6099" y="3049"/>
                  </a:cubicBezTo>
                  <a:cubicBezTo>
                    <a:pt x="9467" y="3049"/>
                    <a:pt x="12197" y="2353"/>
                    <a:pt x="12198" y="1641"/>
                  </a:cubicBezTo>
                  <a:cubicBezTo>
                    <a:pt x="12198" y="0"/>
                    <a:pt x="12198" y="0"/>
                    <a:pt x="12198" y="0"/>
                  </a:cubicBezTo>
                  <a:cubicBezTo>
                    <a:pt x="12198" y="712"/>
                    <a:pt x="9468" y="1407"/>
                    <a:pt x="6099" y="1407"/>
                  </a:cubicBezTo>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8A1403BE-52BD-4C67-A4D9-975353BAD259}"/>
                </a:ext>
              </a:extLst>
            </p:cNvPr>
            <p:cNvSpPr>
              <a:spLocks/>
            </p:cNvSpPr>
            <p:nvPr/>
          </p:nvSpPr>
          <p:spPr bwMode="auto">
            <a:xfrm>
              <a:off x="-8937625" y="939800"/>
              <a:ext cx="3108325" cy="776288"/>
            </a:xfrm>
            <a:custGeom>
              <a:avLst/>
              <a:gdLst>
                <a:gd name="T0" fmla="*/ 6099 w 12199"/>
                <a:gd name="T1" fmla="*/ 1408 h 3050"/>
                <a:gd name="T2" fmla="*/ 0 w 12199"/>
                <a:gd name="T3" fmla="*/ 0 h 3050"/>
                <a:gd name="T4" fmla="*/ 0 w 12199"/>
                <a:gd name="T5" fmla="*/ 1641 h 3050"/>
                <a:gd name="T6" fmla="*/ 6099 w 12199"/>
                <a:gd name="T7" fmla="*/ 3050 h 3050"/>
                <a:gd name="T8" fmla="*/ 12199 w 12199"/>
                <a:gd name="T9" fmla="*/ 1641 h 3050"/>
                <a:gd name="T10" fmla="*/ 12199 w 12199"/>
                <a:gd name="T11" fmla="*/ 0 h 3050"/>
                <a:gd name="T12" fmla="*/ 6099 w 12199"/>
                <a:gd name="T13" fmla="*/ 1408 h 3050"/>
              </a:gdLst>
              <a:ahLst/>
              <a:cxnLst>
                <a:cxn ang="0">
                  <a:pos x="T0" y="T1"/>
                </a:cxn>
                <a:cxn ang="0">
                  <a:pos x="T2" y="T3"/>
                </a:cxn>
                <a:cxn ang="0">
                  <a:pos x="T4" y="T5"/>
                </a:cxn>
                <a:cxn ang="0">
                  <a:pos x="T6" y="T7"/>
                </a:cxn>
                <a:cxn ang="0">
                  <a:pos x="T8" y="T9"/>
                </a:cxn>
                <a:cxn ang="0">
                  <a:pos x="T10" y="T11"/>
                </a:cxn>
                <a:cxn ang="0">
                  <a:pos x="T12" y="T13"/>
                </a:cxn>
              </a:cxnLst>
              <a:rect l="0" t="0" r="r" b="b"/>
              <a:pathLst>
                <a:path w="12199" h="3050">
                  <a:moveTo>
                    <a:pt x="6099" y="1408"/>
                  </a:moveTo>
                  <a:cubicBezTo>
                    <a:pt x="2731" y="1408"/>
                    <a:pt x="0" y="713"/>
                    <a:pt x="0" y="0"/>
                  </a:cubicBezTo>
                  <a:cubicBezTo>
                    <a:pt x="0" y="1641"/>
                    <a:pt x="0" y="1641"/>
                    <a:pt x="0" y="1641"/>
                  </a:cubicBezTo>
                  <a:cubicBezTo>
                    <a:pt x="2" y="2354"/>
                    <a:pt x="2732" y="3050"/>
                    <a:pt x="6099" y="3050"/>
                  </a:cubicBezTo>
                  <a:cubicBezTo>
                    <a:pt x="9467" y="3050"/>
                    <a:pt x="12197" y="2354"/>
                    <a:pt x="12199" y="1641"/>
                  </a:cubicBezTo>
                  <a:cubicBezTo>
                    <a:pt x="12199" y="0"/>
                    <a:pt x="12199" y="0"/>
                    <a:pt x="12199" y="0"/>
                  </a:cubicBezTo>
                  <a:cubicBezTo>
                    <a:pt x="12199" y="713"/>
                    <a:pt x="9468" y="1408"/>
                    <a:pt x="6099" y="1408"/>
                  </a:cubicBezTo>
                </a:path>
              </a:pathLst>
            </a:custGeom>
            <a:solidFill>
              <a:srgbClr val="F4B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B407443E-99B4-49A0-A9A3-7D5EE9B68B6D}"/>
                </a:ext>
              </a:extLst>
            </p:cNvPr>
            <p:cNvSpPr>
              <a:spLocks/>
            </p:cNvSpPr>
            <p:nvPr/>
          </p:nvSpPr>
          <p:spPr bwMode="auto">
            <a:xfrm>
              <a:off x="-8578850" y="284163"/>
              <a:ext cx="3108325" cy="774700"/>
            </a:xfrm>
            <a:custGeom>
              <a:avLst/>
              <a:gdLst>
                <a:gd name="T0" fmla="*/ 6100 w 12199"/>
                <a:gd name="T1" fmla="*/ 1407 h 3049"/>
                <a:gd name="T2" fmla="*/ 0 w 12199"/>
                <a:gd name="T3" fmla="*/ 0 h 3049"/>
                <a:gd name="T4" fmla="*/ 0 w 12199"/>
                <a:gd name="T5" fmla="*/ 1641 h 3049"/>
                <a:gd name="T6" fmla="*/ 6100 w 12199"/>
                <a:gd name="T7" fmla="*/ 3049 h 3049"/>
                <a:gd name="T8" fmla="*/ 12199 w 12199"/>
                <a:gd name="T9" fmla="*/ 1641 h 3049"/>
                <a:gd name="T10" fmla="*/ 12199 w 12199"/>
                <a:gd name="T11" fmla="*/ 0 h 3049"/>
                <a:gd name="T12" fmla="*/ 6100 w 12199"/>
                <a:gd name="T13" fmla="*/ 1407 h 3049"/>
              </a:gdLst>
              <a:ahLst/>
              <a:cxnLst>
                <a:cxn ang="0">
                  <a:pos x="T0" y="T1"/>
                </a:cxn>
                <a:cxn ang="0">
                  <a:pos x="T2" y="T3"/>
                </a:cxn>
                <a:cxn ang="0">
                  <a:pos x="T4" y="T5"/>
                </a:cxn>
                <a:cxn ang="0">
                  <a:pos x="T6" y="T7"/>
                </a:cxn>
                <a:cxn ang="0">
                  <a:pos x="T8" y="T9"/>
                </a:cxn>
                <a:cxn ang="0">
                  <a:pos x="T10" y="T11"/>
                </a:cxn>
                <a:cxn ang="0">
                  <a:pos x="T12" y="T13"/>
                </a:cxn>
              </a:cxnLst>
              <a:rect l="0" t="0" r="r" b="b"/>
              <a:pathLst>
                <a:path w="12199" h="3049">
                  <a:moveTo>
                    <a:pt x="6100" y="1407"/>
                  </a:moveTo>
                  <a:cubicBezTo>
                    <a:pt x="2731" y="1407"/>
                    <a:pt x="0" y="712"/>
                    <a:pt x="0" y="0"/>
                  </a:cubicBezTo>
                  <a:cubicBezTo>
                    <a:pt x="0" y="1641"/>
                    <a:pt x="0" y="1641"/>
                    <a:pt x="0" y="1641"/>
                  </a:cubicBezTo>
                  <a:cubicBezTo>
                    <a:pt x="2" y="2353"/>
                    <a:pt x="2732" y="3049"/>
                    <a:pt x="6100" y="3049"/>
                  </a:cubicBezTo>
                  <a:cubicBezTo>
                    <a:pt x="9467" y="3049"/>
                    <a:pt x="12197" y="2353"/>
                    <a:pt x="12199" y="1641"/>
                  </a:cubicBezTo>
                  <a:cubicBezTo>
                    <a:pt x="12199" y="0"/>
                    <a:pt x="12199" y="0"/>
                    <a:pt x="12199" y="0"/>
                  </a:cubicBezTo>
                  <a:cubicBezTo>
                    <a:pt x="12199" y="712"/>
                    <a:pt x="9468" y="1407"/>
                    <a:pt x="6100" y="1407"/>
                  </a:cubicBezTo>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8">
              <a:extLst>
                <a:ext uri="{FF2B5EF4-FFF2-40B4-BE49-F238E27FC236}">
                  <a16:creationId xmlns:a16="http://schemas.microsoft.com/office/drawing/2014/main" id="{D6E9B298-B1B0-42B5-BD56-D50CB10FA231}"/>
                </a:ext>
              </a:extLst>
            </p:cNvPr>
            <p:cNvSpPr>
              <a:spLocks noChangeArrowheads="1"/>
            </p:cNvSpPr>
            <p:nvPr/>
          </p:nvSpPr>
          <p:spPr bwMode="auto">
            <a:xfrm>
              <a:off x="-8937625" y="-730250"/>
              <a:ext cx="3108325" cy="655638"/>
            </a:xfrm>
            <a:prstGeom prst="ellipse">
              <a:avLst/>
            </a:prstGeom>
            <a:solidFill>
              <a:srgbClr val="FFD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72A5E472-8867-4D78-85AA-7CED4244A4F2}"/>
                </a:ext>
              </a:extLst>
            </p:cNvPr>
            <p:cNvSpPr>
              <a:spLocks/>
            </p:cNvSpPr>
            <p:nvPr/>
          </p:nvSpPr>
          <p:spPr bwMode="auto">
            <a:xfrm>
              <a:off x="-8937625" y="-431800"/>
              <a:ext cx="3108325" cy="774700"/>
            </a:xfrm>
            <a:custGeom>
              <a:avLst/>
              <a:gdLst>
                <a:gd name="T0" fmla="*/ 6099 w 12199"/>
                <a:gd name="T1" fmla="*/ 1407 h 3049"/>
                <a:gd name="T2" fmla="*/ 0 w 12199"/>
                <a:gd name="T3" fmla="*/ 0 h 3049"/>
                <a:gd name="T4" fmla="*/ 0 w 12199"/>
                <a:gd name="T5" fmla="*/ 1641 h 3049"/>
                <a:gd name="T6" fmla="*/ 6099 w 12199"/>
                <a:gd name="T7" fmla="*/ 3049 h 3049"/>
                <a:gd name="T8" fmla="*/ 12199 w 12199"/>
                <a:gd name="T9" fmla="*/ 1641 h 3049"/>
                <a:gd name="T10" fmla="*/ 12199 w 12199"/>
                <a:gd name="T11" fmla="*/ 0 h 3049"/>
                <a:gd name="T12" fmla="*/ 6099 w 12199"/>
                <a:gd name="T13" fmla="*/ 1407 h 3049"/>
              </a:gdLst>
              <a:ahLst/>
              <a:cxnLst>
                <a:cxn ang="0">
                  <a:pos x="T0" y="T1"/>
                </a:cxn>
                <a:cxn ang="0">
                  <a:pos x="T2" y="T3"/>
                </a:cxn>
                <a:cxn ang="0">
                  <a:pos x="T4" y="T5"/>
                </a:cxn>
                <a:cxn ang="0">
                  <a:pos x="T6" y="T7"/>
                </a:cxn>
                <a:cxn ang="0">
                  <a:pos x="T8" y="T9"/>
                </a:cxn>
                <a:cxn ang="0">
                  <a:pos x="T10" y="T11"/>
                </a:cxn>
                <a:cxn ang="0">
                  <a:pos x="T12" y="T13"/>
                </a:cxn>
              </a:cxnLst>
              <a:rect l="0" t="0" r="r" b="b"/>
              <a:pathLst>
                <a:path w="12199" h="3049">
                  <a:moveTo>
                    <a:pt x="6099" y="1407"/>
                  </a:moveTo>
                  <a:cubicBezTo>
                    <a:pt x="2731" y="1407"/>
                    <a:pt x="0" y="712"/>
                    <a:pt x="0" y="0"/>
                  </a:cubicBezTo>
                  <a:cubicBezTo>
                    <a:pt x="0" y="1641"/>
                    <a:pt x="0" y="1641"/>
                    <a:pt x="0" y="1641"/>
                  </a:cubicBezTo>
                  <a:cubicBezTo>
                    <a:pt x="2" y="2353"/>
                    <a:pt x="2732" y="3049"/>
                    <a:pt x="6099" y="3049"/>
                  </a:cubicBezTo>
                  <a:cubicBezTo>
                    <a:pt x="9467" y="3049"/>
                    <a:pt x="12197" y="2353"/>
                    <a:pt x="12199" y="1641"/>
                  </a:cubicBezTo>
                  <a:cubicBezTo>
                    <a:pt x="12199" y="0"/>
                    <a:pt x="12199" y="0"/>
                    <a:pt x="12199" y="0"/>
                  </a:cubicBezTo>
                  <a:cubicBezTo>
                    <a:pt x="12199" y="712"/>
                    <a:pt x="9468" y="1407"/>
                    <a:pt x="6099" y="1407"/>
                  </a:cubicBezTo>
                </a:path>
              </a:pathLst>
            </a:custGeom>
            <a:solidFill>
              <a:srgbClr val="F4B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0E52A801-C9E2-45C8-B41F-25C041F97B2F}"/>
                </a:ext>
              </a:extLst>
            </p:cNvPr>
            <p:cNvSpPr>
              <a:spLocks/>
            </p:cNvSpPr>
            <p:nvPr/>
          </p:nvSpPr>
          <p:spPr bwMode="auto">
            <a:xfrm>
              <a:off x="-8699500" y="-249238"/>
              <a:ext cx="120650" cy="455613"/>
            </a:xfrm>
            <a:custGeom>
              <a:avLst/>
              <a:gdLst>
                <a:gd name="T0" fmla="*/ 0 w 469"/>
                <a:gd name="T1" fmla="*/ 0 h 1792"/>
                <a:gd name="T2" fmla="*/ 0 w 469"/>
                <a:gd name="T3" fmla="*/ 1641 h 1792"/>
                <a:gd name="T4" fmla="*/ 469 w 469"/>
                <a:gd name="T5" fmla="*/ 1792 h 1792"/>
                <a:gd name="T6" fmla="*/ 469 w 469"/>
                <a:gd name="T7" fmla="*/ 151 h 1792"/>
                <a:gd name="T8" fmla="*/ 0 w 469"/>
                <a:gd name="T9" fmla="*/ 0 h 1792"/>
              </a:gdLst>
              <a:ahLst/>
              <a:cxnLst>
                <a:cxn ang="0">
                  <a:pos x="T0" y="T1"/>
                </a:cxn>
                <a:cxn ang="0">
                  <a:pos x="T2" y="T3"/>
                </a:cxn>
                <a:cxn ang="0">
                  <a:pos x="T4" y="T5"/>
                </a:cxn>
                <a:cxn ang="0">
                  <a:pos x="T6" y="T7"/>
                </a:cxn>
                <a:cxn ang="0">
                  <a:pos x="T8" y="T9"/>
                </a:cxn>
              </a:cxnLst>
              <a:rect l="0" t="0" r="r" b="b"/>
              <a:pathLst>
                <a:path w="469" h="1792">
                  <a:moveTo>
                    <a:pt x="0" y="0"/>
                  </a:moveTo>
                  <a:cubicBezTo>
                    <a:pt x="0" y="1641"/>
                    <a:pt x="0" y="1641"/>
                    <a:pt x="0" y="1641"/>
                  </a:cubicBezTo>
                  <a:cubicBezTo>
                    <a:pt x="143" y="1693"/>
                    <a:pt x="299" y="1744"/>
                    <a:pt x="469" y="1792"/>
                  </a:cubicBezTo>
                  <a:cubicBezTo>
                    <a:pt x="469" y="151"/>
                    <a:pt x="469" y="151"/>
                    <a:pt x="469" y="151"/>
                  </a:cubicBezTo>
                  <a:cubicBezTo>
                    <a:pt x="299" y="103"/>
                    <a:pt x="143" y="52"/>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0684EBF7-595F-40FA-A430-59E16C2CF099}"/>
                </a:ext>
              </a:extLst>
            </p:cNvPr>
            <p:cNvSpPr>
              <a:spLocks/>
            </p:cNvSpPr>
            <p:nvPr/>
          </p:nvSpPr>
          <p:spPr bwMode="auto">
            <a:xfrm>
              <a:off x="-6188075" y="-249238"/>
              <a:ext cx="119063" cy="455613"/>
            </a:xfrm>
            <a:custGeom>
              <a:avLst/>
              <a:gdLst>
                <a:gd name="T0" fmla="*/ 0 w 469"/>
                <a:gd name="T1" fmla="*/ 151 h 1792"/>
                <a:gd name="T2" fmla="*/ 0 w 469"/>
                <a:gd name="T3" fmla="*/ 1792 h 1792"/>
                <a:gd name="T4" fmla="*/ 469 w 469"/>
                <a:gd name="T5" fmla="*/ 1641 h 1792"/>
                <a:gd name="T6" fmla="*/ 469 w 469"/>
                <a:gd name="T7" fmla="*/ 0 h 1792"/>
                <a:gd name="T8" fmla="*/ 0 w 469"/>
                <a:gd name="T9" fmla="*/ 151 h 1792"/>
              </a:gdLst>
              <a:ahLst/>
              <a:cxnLst>
                <a:cxn ang="0">
                  <a:pos x="T0" y="T1"/>
                </a:cxn>
                <a:cxn ang="0">
                  <a:pos x="T2" y="T3"/>
                </a:cxn>
                <a:cxn ang="0">
                  <a:pos x="T4" y="T5"/>
                </a:cxn>
                <a:cxn ang="0">
                  <a:pos x="T6" y="T7"/>
                </a:cxn>
                <a:cxn ang="0">
                  <a:pos x="T8" y="T9"/>
                </a:cxn>
              </a:cxnLst>
              <a:rect l="0" t="0" r="r" b="b"/>
              <a:pathLst>
                <a:path w="469" h="1792">
                  <a:moveTo>
                    <a:pt x="0" y="151"/>
                  </a:moveTo>
                  <a:cubicBezTo>
                    <a:pt x="0" y="1792"/>
                    <a:pt x="0" y="1792"/>
                    <a:pt x="0" y="1792"/>
                  </a:cubicBezTo>
                  <a:cubicBezTo>
                    <a:pt x="170" y="1744"/>
                    <a:pt x="327" y="1693"/>
                    <a:pt x="469" y="1641"/>
                  </a:cubicBezTo>
                  <a:cubicBezTo>
                    <a:pt x="469" y="0"/>
                    <a:pt x="469" y="0"/>
                    <a:pt x="469" y="0"/>
                  </a:cubicBezTo>
                  <a:cubicBezTo>
                    <a:pt x="327" y="52"/>
                    <a:pt x="170" y="103"/>
                    <a:pt x="0" y="151"/>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02E74E44-82B3-485F-A5BC-689C4886EF0F}"/>
                </a:ext>
              </a:extLst>
            </p:cNvPr>
            <p:cNvSpPr>
              <a:spLocks/>
            </p:cNvSpPr>
            <p:nvPr/>
          </p:nvSpPr>
          <p:spPr bwMode="auto">
            <a:xfrm>
              <a:off x="-8399463" y="-166688"/>
              <a:ext cx="119063" cy="439738"/>
            </a:xfrm>
            <a:custGeom>
              <a:avLst/>
              <a:gdLst>
                <a:gd name="T0" fmla="*/ 0 w 469"/>
                <a:gd name="T1" fmla="*/ 0 h 1730"/>
                <a:gd name="T2" fmla="*/ 0 w 469"/>
                <a:gd name="T3" fmla="*/ 1642 h 1730"/>
                <a:gd name="T4" fmla="*/ 469 w 469"/>
                <a:gd name="T5" fmla="*/ 1730 h 1730"/>
                <a:gd name="T6" fmla="*/ 469 w 469"/>
                <a:gd name="T7" fmla="*/ 89 h 1730"/>
                <a:gd name="T8" fmla="*/ 0 w 469"/>
                <a:gd name="T9" fmla="*/ 0 h 1730"/>
              </a:gdLst>
              <a:ahLst/>
              <a:cxnLst>
                <a:cxn ang="0">
                  <a:pos x="T0" y="T1"/>
                </a:cxn>
                <a:cxn ang="0">
                  <a:pos x="T2" y="T3"/>
                </a:cxn>
                <a:cxn ang="0">
                  <a:pos x="T4" y="T5"/>
                </a:cxn>
                <a:cxn ang="0">
                  <a:pos x="T6" y="T7"/>
                </a:cxn>
                <a:cxn ang="0">
                  <a:pos x="T8" y="T9"/>
                </a:cxn>
              </a:cxnLst>
              <a:rect l="0" t="0" r="r" b="b"/>
              <a:pathLst>
                <a:path w="469" h="1730">
                  <a:moveTo>
                    <a:pt x="0" y="0"/>
                  </a:moveTo>
                  <a:cubicBezTo>
                    <a:pt x="0" y="1642"/>
                    <a:pt x="0" y="1642"/>
                    <a:pt x="0" y="1642"/>
                  </a:cubicBezTo>
                  <a:cubicBezTo>
                    <a:pt x="150" y="1673"/>
                    <a:pt x="307" y="1703"/>
                    <a:pt x="469" y="1730"/>
                  </a:cubicBezTo>
                  <a:cubicBezTo>
                    <a:pt x="469" y="89"/>
                    <a:pt x="469" y="89"/>
                    <a:pt x="469" y="89"/>
                  </a:cubicBezTo>
                  <a:cubicBezTo>
                    <a:pt x="307" y="61"/>
                    <a:pt x="150" y="32"/>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09F127FC-B4EC-46A9-87A7-4E35B9A6AB6D}"/>
                </a:ext>
              </a:extLst>
            </p:cNvPr>
            <p:cNvSpPr>
              <a:spLocks/>
            </p:cNvSpPr>
            <p:nvPr/>
          </p:nvSpPr>
          <p:spPr bwMode="auto">
            <a:xfrm>
              <a:off x="-6486525" y="-166688"/>
              <a:ext cx="119063" cy="439738"/>
            </a:xfrm>
            <a:custGeom>
              <a:avLst/>
              <a:gdLst>
                <a:gd name="T0" fmla="*/ 0 w 469"/>
                <a:gd name="T1" fmla="*/ 89 h 1731"/>
                <a:gd name="T2" fmla="*/ 0 w 469"/>
                <a:gd name="T3" fmla="*/ 1731 h 1731"/>
                <a:gd name="T4" fmla="*/ 469 w 469"/>
                <a:gd name="T5" fmla="*/ 1642 h 1731"/>
                <a:gd name="T6" fmla="*/ 469 w 469"/>
                <a:gd name="T7" fmla="*/ 0 h 1731"/>
                <a:gd name="T8" fmla="*/ 0 w 469"/>
                <a:gd name="T9" fmla="*/ 89 h 1731"/>
              </a:gdLst>
              <a:ahLst/>
              <a:cxnLst>
                <a:cxn ang="0">
                  <a:pos x="T0" y="T1"/>
                </a:cxn>
                <a:cxn ang="0">
                  <a:pos x="T2" y="T3"/>
                </a:cxn>
                <a:cxn ang="0">
                  <a:pos x="T4" y="T5"/>
                </a:cxn>
                <a:cxn ang="0">
                  <a:pos x="T6" y="T7"/>
                </a:cxn>
                <a:cxn ang="0">
                  <a:pos x="T8" y="T9"/>
                </a:cxn>
              </a:cxnLst>
              <a:rect l="0" t="0" r="r" b="b"/>
              <a:pathLst>
                <a:path w="469" h="1731">
                  <a:moveTo>
                    <a:pt x="0" y="89"/>
                  </a:moveTo>
                  <a:cubicBezTo>
                    <a:pt x="0" y="1731"/>
                    <a:pt x="0" y="1731"/>
                    <a:pt x="0" y="1731"/>
                  </a:cubicBezTo>
                  <a:cubicBezTo>
                    <a:pt x="163" y="1703"/>
                    <a:pt x="319" y="1673"/>
                    <a:pt x="469" y="1642"/>
                  </a:cubicBezTo>
                  <a:cubicBezTo>
                    <a:pt x="469" y="0"/>
                    <a:pt x="469" y="0"/>
                    <a:pt x="469" y="0"/>
                  </a:cubicBezTo>
                  <a:cubicBezTo>
                    <a:pt x="319" y="32"/>
                    <a:pt x="163" y="61"/>
                    <a:pt x="0" y="89"/>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B1FAD34C-F900-4F1E-9595-7AE04F191899}"/>
                </a:ext>
              </a:extLst>
            </p:cNvPr>
            <p:cNvSpPr>
              <a:spLocks/>
            </p:cNvSpPr>
            <p:nvPr/>
          </p:nvSpPr>
          <p:spPr bwMode="auto">
            <a:xfrm>
              <a:off x="-8101013" y="-117475"/>
              <a:ext cx="119063" cy="430213"/>
            </a:xfrm>
            <a:custGeom>
              <a:avLst/>
              <a:gdLst>
                <a:gd name="T0" fmla="*/ 0 w 469"/>
                <a:gd name="T1" fmla="*/ 0 h 1696"/>
                <a:gd name="T2" fmla="*/ 0 w 469"/>
                <a:gd name="T3" fmla="*/ 1641 h 1696"/>
                <a:gd name="T4" fmla="*/ 469 w 469"/>
                <a:gd name="T5" fmla="*/ 1696 h 1696"/>
                <a:gd name="T6" fmla="*/ 469 w 469"/>
                <a:gd name="T7" fmla="*/ 54 h 1696"/>
                <a:gd name="T8" fmla="*/ 0 w 469"/>
                <a:gd name="T9" fmla="*/ 0 h 1696"/>
              </a:gdLst>
              <a:ahLst/>
              <a:cxnLst>
                <a:cxn ang="0">
                  <a:pos x="T0" y="T1"/>
                </a:cxn>
                <a:cxn ang="0">
                  <a:pos x="T2" y="T3"/>
                </a:cxn>
                <a:cxn ang="0">
                  <a:pos x="T4" y="T5"/>
                </a:cxn>
                <a:cxn ang="0">
                  <a:pos x="T6" y="T7"/>
                </a:cxn>
                <a:cxn ang="0">
                  <a:pos x="T8" y="T9"/>
                </a:cxn>
              </a:cxnLst>
              <a:rect l="0" t="0" r="r" b="b"/>
              <a:pathLst>
                <a:path w="469" h="1696">
                  <a:moveTo>
                    <a:pt x="0" y="0"/>
                  </a:moveTo>
                  <a:cubicBezTo>
                    <a:pt x="0" y="1641"/>
                    <a:pt x="0" y="1641"/>
                    <a:pt x="0" y="1641"/>
                  </a:cubicBezTo>
                  <a:cubicBezTo>
                    <a:pt x="153" y="1661"/>
                    <a:pt x="309" y="1679"/>
                    <a:pt x="469" y="1696"/>
                  </a:cubicBezTo>
                  <a:cubicBezTo>
                    <a:pt x="469" y="54"/>
                    <a:pt x="469" y="54"/>
                    <a:pt x="469" y="54"/>
                  </a:cubicBezTo>
                  <a:cubicBezTo>
                    <a:pt x="309" y="38"/>
                    <a:pt x="153" y="19"/>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6F6AD8F5-CA8C-4B56-821F-F7E24C5840B5}"/>
                </a:ext>
              </a:extLst>
            </p:cNvPr>
            <p:cNvSpPr>
              <a:spLocks/>
            </p:cNvSpPr>
            <p:nvPr/>
          </p:nvSpPr>
          <p:spPr bwMode="auto">
            <a:xfrm>
              <a:off x="-6784975" y="-117475"/>
              <a:ext cx="119063" cy="430213"/>
            </a:xfrm>
            <a:custGeom>
              <a:avLst/>
              <a:gdLst>
                <a:gd name="T0" fmla="*/ 0 w 469"/>
                <a:gd name="T1" fmla="*/ 54 h 1696"/>
                <a:gd name="T2" fmla="*/ 0 w 469"/>
                <a:gd name="T3" fmla="*/ 1696 h 1696"/>
                <a:gd name="T4" fmla="*/ 469 w 469"/>
                <a:gd name="T5" fmla="*/ 1642 h 1696"/>
                <a:gd name="T6" fmla="*/ 469 w 469"/>
                <a:gd name="T7" fmla="*/ 0 h 1696"/>
                <a:gd name="T8" fmla="*/ 0 w 469"/>
                <a:gd name="T9" fmla="*/ 54 h 1696"/>
              </a:gdLst>
              <a:ahLst/>
              <a:cxnLst>
                <a:cxn ang="0">
                  <a:pos x="T0" y="T1"/>
                </a:cxn>
                <a:cxn ang="0">
                  <a:pos x="T2" y="T3"/>
                </a:cxn>
                <a:cxn ang="0">
                  <a:pos x="T4" y="T5"/>
                </a:cxn>
                <a:cxn ang="0">
                  <a:pos x="T6" y="T7"/>
                </a:cxn>
                <a:cxn ang="0">
                  <a:pos x="T8" y="T9"/>
                </a:cxn>
              </a:cxnLst>
              <a:rect l="0" t="0" r="r" b="b"/>
              <a:pathLst>
                <a:path w="469" h="1696">
                  <a:moveTo>
                    <a:pt x="0" y="54"/>
                  </a:moveTo>
                  <a:cubicBezTo>
                    <a:pt x="0" y="1696"/>
                    <a:pt x="0" y="1696"/>
                    <a:pt x="0" y="1696"/>
                  </a:cubicBezTo>
                  <a:cubicBezTo>
                    <a:pt x="160" y="1679"/>
                    <a:pt x="316" y="1661"/>
                    <a:pt x="469" y="1642"/>
                  </a:cubicBezTo>
                  <a:cubicBezTo>
                    <a:pt x="469" y="0"/>
                    <a:pt x="469" y="0"/>
                    <a:pt x="469" y="0"/>
                  </a:cubicBezTo>
                  <a:cubicBezTo>
                    <a:pt x="316" y="20"/>
                    <a:pt x="160" y="38"/>
                    <a:pt x="0" y="54"/>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227FB8AA-F273-4E4E-BF60-641784B9742F}"/>
                </a:ext>
              </a:extLst>
            </p:cNvPr>
            <p:cNvSpPr>
              <a:spLocks/>
            </p:cNvSpPr>
            <p:nvPr/>
          </p:nvSpPr>
          <p:spPr bwMode="auto">
            <a:xfrm>
              <a:off x="-7802563" y="-88900"/>
              <a:ext cx="120650" cy="425450"/>
            </a:xfrm>
            <a:custGeom>
              <a:avLst/>
              <a:gdLst>
                <a:gd name="T0" fmla="*/ 0 w 469"/>
                <a:gd name="T1" fmla="*/ 0 h 1670"/>
                <a:gd name="T2" fmla="*/ 0 w 469"/>
                <a:gd name="T3" fmla="*/ 1641 h 1670"/>
                <a:gd name="T4" fmla="*/ 469 w 469"/>
                <a:gd name="T5" fmla="*/ 1670 h 1670"/>
                <a:gd name="T6" fmla="*/ 469 w 469"/>
                <a:gd name="T7" fmla="*/ 28 h 1670"/>
                <a:gd name="T8" fmla="*/ 0 w 469"/>
                <a:gd name="T9" fmla="*/ 0 h 1670"/>
              </a:gdLst>
              <a:ahLst/>
              <a:cxnLst>
                <a:cxn ang="0">
                  <a:pos x="T0" y="T1"/>
                </a:cxn>
                <a:cxn ang="0">
                  <a:pos x="T2" y="T3"/>
                </a:cxn>
                <a:cxn ang="0">
                  <a:pos x="T4" y="T5"/>
                </a:cxn>
                <a:cxn ang="0">
                  <a:pos x="T6" y="T7"/>
                </a:cxn>
                <a:cxn ang="0">
                  <a:pos x="T8" y="T9"/>
                </a:cxn>
              </a:cxnLst>
              <a:rect l="0" t="0" r="r" b="b"/>
              <a:pathLst>
                <a:path w="469" h="1670">
                  <a:moveTo>
                    <a:pt x="0" y="0"/>
                  </a:moveTo>
                  <a:cubicBezTo>
                    <a:pt x="0" y="1641"/>
                    <a:pt x="0" y="1641"/>
                    <a:pt x="0" y="1641"/>
                  </a:cubicBezTo>
                  <a:cubicBezTo>
                    <a:pt x="154" y="1652"/>
                    <a:pt x="310" y="1662"/>
                    <a:pt x="469" y="1670"/>
                  </a:cubicBezTo>
                  <a:cubicBezTo>
                    <a:pt x="469" y="28"/>
                    <a:pt x="469" y="28"/>
                    <a:pt x="469" y="28"/>
                  </a:cubicBezTo>
                  <a:cubicBezTo>
                    <a:pt x="310" y="20"/>
                    <a:pt x="154" y="10"/>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E5158CE6-3A9D-457C-967E-C631AE8483A5}"/>
                </a:ext>
              </a:extLst>
            </p:cNvPr>
            <p:cNvSpPr>
              <a:spLocks/>
            </p:cNvSpPr>
            <p:nvPr/>
          </p:nvSpPr>
          <p:spPr bwMode="auto">
            <a:xfrm>
              <a:off x="-7085013" y="-88900"/>
              <a:ext cx="119063" cy="425450"/>
            </a:xfrm>
            <a:custGeom>
              <a:avLst/>
              <a:gdLst>
                <a:gd name="T0" fmla="*/ 0 w 469"/>
                <a:gd name="T1" fmla="*/ 28 h 1670"/>
                <a:gd name="T2" fmla="*/ 0 w 469"/>
                <a:gd name="T3" fmla="*/ 1670 h 1670"/>
                <a:gd name="T4" fmla="*/ 469 w 469"/>
                <a:gd name="T5" fmla="*/ 1641 h 1670"/>
                <a:gd name="T6" fmla="*/ 469 w 469"/>
                <a:gd name="T7" fmla="*/ 0 h 1670"/>
                <a:gd name="T8" fmla="*/ 0 w 469"/>
                <a:gd name="T9" fmla="*/ 28 h 1670"/>
              </a:gdLst>
              <a:ahLst/>
              <a:cxnLst>
                <a:cxn ang="0">
                  <a:pos x="T0" y="T1"/>
                </a:cxn>
                <a:cxn ang="0">
                  <a:pos x="T2" y="T3"/>
                </a:cxn>
                <a:cxn ang="0">
                  <a:pos x="T4" y="T5"/>
                </a:cxn>
                <a:cxn ang="0">
                  <a:pos x="T6" y="T7"/>
                </a:cxn>
                <a:cxn ang="0">
                  <a:pos x="T8" y="T9"/>
                </a:cxn>
              </a:cxnLst>
              <a:rect l="0" t="0" r="r" b="b"/>
              <a:pathLst>
                <a:path w="469" h="1670">
                  <a:moveTo>
                    <a:pt x="0" y="28"/>
                  </a:moveTo>
                  <a:cubicBezTo>
                    <a:pt x="0" y="1670"/>
                    <a:pt x="0" y="1670"/>
                    <a:pt x="0" y="1670"/>
                  </a:cubicBezTo>
                  <a:cubicBezTo>
                    <a:pt x="159" y="1662"/>
                    <a:pt x="315" y="1652"/>
                    <a:pt x="469" y="1641"/>
                  </a:cubicBezTo>
                  <a:cubicBezTo>
                    <a:pt x="469" y="0"/>
                    <a:pt x="469" y="0"/>
                    <a:pt x="469" y="0"/>
                  </a:cubicBezTo>
                  <a:cubicBezTo>
                    <a:pt x="315" y="10"/>
                    <a:pt x="159" y="20"/>
                    <a:pt x="0" y="28"/>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138D6B4-1BDE-4163-BE1B-5C842DA062D9}"/>
                </a:ext>
              </a:extLst>
            </p:cNvPr>
            <p:cNvSpPr>
              <a:spLocks/>
            </p:cNvSpPr>
            <p:nvPr/>
          </p:nvSpPr>
          <p:spPr bwMode="auto">
            <a:xfrm>
              <a:off x="-7443788" y="-74613"/>
              <a:ext cx="120650" cy="417513"/>
            </a:xfrm>
            <a:custGeom>
              <a:avLst/>
              <a:gdLst>
                <a:gd name="T0" fmla="*/ 234 w 469"/>
                <a:gd name="T1" fmla="*/ 1 h 1643"/>
                <a:gd name="T2" fmla="*/ 0 w 469"/>
                <a:gd name="T3" fmla="*/ 0 h 1643"/>
                <a:gd name="T4" fmla="*/ 0 w 469"/>
                <a:gd name="T5" fmla="*/ 1642 h 1643"/>
                <a:gd name="T6" fmla="*/ 234 w 469"/>
                <a:gd name="T7" fmla="*/ 1643 h 1643"/>
                <a:gd name="T8" fmla="*/ 469 w 469"/>
                <a:gd name="T9" fmla="*/ 1642 h 1643"/>
                <a:gd name="T10" fmla="*/ 469 w 469"/>
                <a:gd name="T11" fmla="*/ 0 h 1643"/>
                <a:gd name="T12" fmla="*/ 234 w 469"/>
                <a:gd name="T13" fmla="*/ 1 h 1643"/>
              </a:gdLst>
              <a:ahLst/>
              <a:cxnLst>
                <a:cxn ang="0">
                  <a:pos x="T0" y="T1"/>
                </a:cxn>
                <a:cxn ang="0">
                  <a:pos x="T2" y="T3"/>
                </a:cxn>
                <a:cxn ang="0">
                  <a:pos x="T4" y="T5"/>
                </a:cxn>
                <a:cxn ang="0">
                  <a:pos x="T6" y="T7"/>
                </a:cxn>
                <a:cxn ang="0">
                  <a:pos x="T8" y="T9"/>
                </a:cxn>
                <a:cxn ang="0">
                  <a:pos x="T10" y="T11"/>
                </a:cxn>
                <a:cxn ang="0">
                  <a:pos x="T12" y="T13"/>
                </a:cxn>
              </a:cxnLst>
              <a:rect l="0" t="0" r="r" b="b"/>
              <a:pathLst>
                <a:path w="469" h="1643">
                  <a:moveTo>
                    <a:pt x="234" y="1"/>
                  </a:moveTo>
                  <a:cubicBezTo>
                    <a:pt x="156" y="1"/>
                    <a:pt x="78" y="0"/>
                    <a:pt x="0" y="0"/>
                  </a:cubicBezTo>
                  <a:cubicBezTo>
                    <a:pt x="0" y="1642"/>
                    <a:pt x="0" y="1642"/>
                    <a:pt x="0" y="1642"/>
                  </a:cubicBezTo>
                  <a:cubicBezTo>
                    <a:pt x="78" y="1643"/>
                    <a:pt x="156" y="1643"/>
                    <a:pt x="234" y="1643"/>
                  </a:cubicBezTo>
                  <a:cubicBezTo>
                    <a:pt x="313" y="1643"/>
                    <a:pt x="391" y="1643"/>
                    <a:pt x="469" y="1642"/>
                  </a:cubicBezTo>
                  <a:cubicBezTo>
                    <a:pt x="469" y="0"/>
                    <a:pt x="469" y="0"/>
                    <a:pt x="469" y="0"/>
                  </a:cubicBezTo>
                  <a:cubicBezTo>
                    <a:pt x="391" y="0"/>
                    <a:pt x="313" y="1"/>
                    <a:pt x="234" y="1"/>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7C0D569D-5CC0-4AE2-8032-3226D09C7A4A}"/>
                </a:ext>
              </a:extLst>
            </p:cNvPr>
            <p:cNvSpPr>
              <a:spLocks/>
            </p:cNvSpPr>
            <p:nvPr/>
          </p:nvSpPr>
          <p:spPr bwMode="auto">
            <a:xfrm>
              <a:off x="-8340725" y="466725"/>
              <a:ext cx="120650" cy="455613"/>
            </a:xfrm>
            <a:custGeom>
              <a:avLst/>
              <a:gdLst>
                <a:gd name="T0" fmla="*/ 0 w 469"/>
                <a:gd name="T1" fmla="*/ 0 h 1792"/>
                <a:gd name="T2" fmla="*/ 0 w 469"/>
                <a:gd name="T3" fmla="*/ 1641 h 1792"/>
                <a:gd name="T4" fmla="*/ 469 w 469"/>
                <a:gd name="T5" fmla="*/ 1792 h 1792"/>
                <a:gd name="T6" fmla="*/ 469 w 469"/>
                <a:gd name="T7" fmla="*/ 151 h 1792"/>
                <a:gd name="T8" fmla="*/ 0 w 469"/>
                <a:gd name="T9" fmla="*/ 0 h 1792"/>
              </a:gdLst>
              <a:ahLst/>
              <a:cxnLst>
                <a:cxn ang="0">
                  <a:pos x="T0" y="T1"/>
                </a:cxn>
                <a:cxn ang="0">
                  <a:pos x="T2" y="T3"/>
                </a:cxn>
                <a:cxn ang="0">
                  <a:pos x="T4" y="T5"/>
                </a:cxn>
                <a:cxn ang="0">
                  <a:pos x="T6" y="T7"/>
                </a:cxn>
                <a:cxn ang="0">
                  <a:pos x="T8" y="T9"/>
                </a:cxn>
              </a:cxnLst>
              <a:rect l="0" t="0" r="r" b="b"/>
              <a:pathLst>
                <a:path w="469" h="1792">
                  <a:moveTo>
                    <a:pt x="0" y="0"/>
                  </a:moveTo>
                  <a:cubicBezTo>
                    <a:pt x="0" y="1641"/>
                    <a:pt x="0" y="1641"/>
                    <a:pt x="0" y="1641"/>
                  </a:cubicBezTo>
                  <a:cubicBezTo>
                    <a:pt x="142" y="1693"/>
                    <a:pt x="299" y="1744"/>
                    <a:pt x="469" y="1792"/>
                  </a:cubicBezTo>
                  <a:cubicBezTo>
                    <a:pt x="469" y="151"/>
                    <a:pt x="469" y="151"/>
                    <a:pt x="469" y="151"/>
                  </a:cubicBezTo>
                  <a:cubicBezTo>
                    <a:pt x="299" y="103"/>
                    <a:pt x="142" y="52"/>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4DBCBF94-9685-4BAB-8D94-A719D78BE8CF}"/>
                </a:ext>
              </a:extLst>
            </p:cNvPr>
            <p:cNvSpPr>
              <a:spLocks/>
            </p:cNvSpPr>
            <p:nvPr/>
          </p:nvSpPr>
          <p:spPr bwMode="auto">
            <a:xfrm>
              <a:off x="-5829300" y="466725"/>
              <a:ext cx="119063" cy="455613"/>
            </a:xfrm>
            <a:custGeom>
              <a:avLst/>
              <a:gdLst>
                <a:gd name="T0" fmla="*/ 0 w 469"/>
                <a:gd name="T1" fmla="*/ 151 h 1792"/>
                <a:gd name="T2" fmla="*/ 0 w 469"/>
                <a:gd name="T3" fmla="*/ 1792 h 1792"/>
                <a:gd name="T4" fmla="*/ 469 w 469"/>
                <a:gd name="T5" fmla="*/ 1641 h 1792"/>
                <a:gd name="T6" fmla="*/ 469 w 469"/>
                <a:gd name="T7" fmla="*/ 0 h 1792"/>
                <a:gd name="T8" fmla="*/ 0 w 469"/>
                <a:gd name="T9" fmla="*/ 151 h 1792"/>
              </a:gdLst>
              <a:ahLst/>
              <a:cxnLst>
                <a:cxn ang="0">
                  <a:pos x="T0" y="T1"/>
                </a:cxn>
                <a:cxn ang="0">
                  <a:pos x="T2" y="T3"/>
                </a:cxn>
                <a:cxn ang="0">
                  <a:pos x="T4" y="T5"/>
                </a:cxn>
                <a:cxn ang="0">
                  <a:pos x="T6" y="T7"/>
                </a:cxn>
                <a:cxn ang="0">
                  <a:pos x="T8" y="T9"/>
                </a:cxn>
              </a:cxnLst>
              <a:rect l="0" t="0" r="r" b="b"/>
              <a:pathLst>
                <a:path w="469" h="1792">
                  <a:moveTo>
                    <a:pt x="0" y="151"/>
                  </a:moveTo>
                  <a:cubicBezTo>
                    <a:pt x="0" y="1792"/>
                    <a:pt x="0" y="1792"/>
                    <a:pt x="0" y="1792"/>
                  </a:cubicBezTo>
                  <a:cubicBezTo>
                    <a:pt x="170" y="1744"/>
                    <a:pt x="326" y="1693"/>
                    <a:pt x="469" y="1641"/>
                  </a:cubicBezTo>
                  <a:cubicBezTo>
                    <a:pt x="469" y="0"/>
                    <a:pt x="469" y="0"/>
                    <a:pt x="469" y="0"/>
                  </a:cubicBezTo>
                  <a:cubicBezTo>
                    <a:pt x="326" y="52"/>
                    <a:pt x="170" y="103"/>
                    <a:pt x="0" y="151"/>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C123C9D4-2C7D-48EA-AD21-78BE12A7A939}"/>
                </a:ext>
              </a:extLst>
            </p:cNvPr>
            <p:cNvSpPr>
              <a:spLocks/>
            </p:cNvSpPr>
            <p:nvPr/>
          </p:nvSpPr>
          <p:spPr bwMode="auto">
            <a:xfrm>
              <a:off x="-8040688" y="549275"/>
              <a:ext cx="119063" cy="439738"/>
            </a:xfrm>
            <a:custGeom>
              <a:avLst/>
              <a:gdLst>
                <a:gd name="T0" fmla="*/ 0 w 469"/>
                <a:gd name="T1" fmla="*/ 0 h 1731"/>
                <a:gd name="T2" fmla="*/ 0 w 469"/>
                <a:gd name="T3" fmla="*/ 1642 h 1731"/>
                <a:gd name="T4" fmla="*/ 469 w 469"/>
                <a:gd name="T5" fmla="*/ 1731 h 1731"/>
                <a:gd name="T6" fmla="*/ 469 w 469"/>
                <a:gd name="T7" fmla="*/ 89 h 1731"/>
                <a:gd name="T8" fmla="*/ 0 w 469"/>
                <a:gd name="T9" fmla="*/ 0 h 1731"/>
              </a:gdLst>
              <a:ahLst/>
              <a:cxnLst>
                <a:cxn ang="0">
                  <a:pos x="T0" y="T1"/>
                </a:cxn>
                <a:cxn ang="0">
                  <a:pos x="T2" y="T3"/>
                </a:cxn>
                <a:cxn ang="0">
                  <a:pos x="T4" y="T5"/>
                </a:cxn>
                <a:cxn ang="0">
                  <a:pos x="T6" y="T7"/>
                </a:cxn>
                <a:cxn ang="0">
                  <a:pos x="T8" y="T9"/>
                </a:cxn>
              </a:cxnLst>
              <a:rect l="0" t="0" r="r" b="b"/>
              <a:pathLst>
                <a:path w="469" h="1731">
                  <a:moveTo>
                    <a:pt x="0" y="0"/>
                  </a:moveTo>
                  <a:cubicBezTo>
                    <a:pt x="0" y="1642"/>
                    <a:pt x="0" y="1642"/>
                    <a:pt x="0" y="1642"/>
                  </a:cubicBezTo>
                  <a:cubicBezTo>
                    <a:pt x="150" y="1673"/>
                    <a:pt x="306" y="1703"/>
                    <a:pt x="469" y="1731"/>
                  </a:cubicBezTo>
                  <a:cubicBezTo>
                    <a:pt x="469" y="89"/>
                    <a:pt x="469" y="89"/>
                    <a:pt x="469" y="89"/>
                  </a:cubicBezTo>
                  <a:cubicBezTo>
                    <a:pt x="306" y="61"/>
                    <a:pt x="150" y="32"/>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C7D6AA2A-3A2F-4FA7-A305-D47F586C4043}"/>
                </a:ext>
              </a:extLst>
            </p:cNvPr>
            <p:cNvSpPr>
              <a:spLocks/>
            </p:cNvSpPr>
            <p:nvPr/>
          </p:nvSpPr>
          <p:spPr bwMode="auto">
            <a:xfrm>
              <a:off x="-6127750" y="549275"/>
              <a:ext cx="119063" cy="439738"/>
            </a:xfrm>
            <a:custGeom>
              <a:avLst/>
              <a:gdLst>
                <a:gd name="T0" fmla="*/ 0 w 469"/>
                <a:gd name="T1" fmla="*/ 89 h 1731"/>
                <a:gd name="T2" fmla="*/ 0 w 469"/>
                <a:gd name="T3" fmla="*/ 1731 h 1731"/>
                <a:gd name="T4" fmla="*/ 469 w 469"/>
                <a:gd name="T5" fmla="*/ 1642 h 1731"/>
                <a:gd name="T6" fmla="*/ 469 w 469"/>
                <a:gd name="T7" fmla="*/ 0 h 1731"/>
                <a:gd name="T8" fmla="*/ 0 w 469"/>
                <a:gd name="T9" fmla="*/ 89 h 1731"/>
              </a:gdLst>
              <a:ahLst/>
              <a:cxnLst>
                <a:cxn ang="0">
                  <a:pos x="T0" y="T1"/>
                </a:cxn>
                <a:cxn ang="0">
                  <a:pos x="T2" y="T3"/>
                </a:cxn>
                <a:cxn ang="0">
                  <a:pos x="T4" y="T5"/>
                </a:cxn>
                <a:cxn ang="0">
                  <a:pos x="T6" y="T7"/>
                </a:cxn>
                <a:cxn ang="0">
                  <a:pos x="T8" y="T9"/>
                </a:cxn>
              </a:cxnLst>
              <a:rect l="0" t="0" r="r" b="b"/>
              <a:pathLst>
                <a:path w="469" h="1731">
                  <a:moveTo>
                    <a:pt x="0" y="89"/>
                  </a:moveTo>
                  <a:cubicBezTo>
                    <a:pt x="0" y="1731"/>
                    <a:pt x="0" y="1731"/>
                    <a:pt x="0" y="1731"/>
                  </a:cubicBezTo>
                  <a:cubicBezTo>
                    <a:pt x="162" y="1703"/>
                    <a:pt x="319" y="1673"/>
                    <a:pt x="469" y="1642"/>
                  </a:cubicBezTo>
                  <a:cubicBezTo>
                    <a:pt x="469" y="0"/>
                    <a:pt x="469" y="0"/>
                    <a:pt x="469" y="0"/>
                  </a:cubicBezTo>
                  <a:cubicBezTo>
                    <a:pt x="319" y="32"/>
                    <a:pt x="162" y="61"/>
                    <a:pt x="0" y="89"/>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a:extLst>
                <a:ext uri="{FF2B5EF4-FFF2-40B4-BE49-F238E27FC236}">
                  <a16:creationId xmlns:a16="http://schemas.microsoft.com/office/drawing/2014/main" id="{9742C365-B50A-49FF-8CBD-2433041050EC}"/>
                </a:ext>
              </a:extLst>
            </p:cNvPr>
            <p:cNvSpPr>
              <a:spLocks/>
            </p:cNvSpPr>
            <p:nvPr/>
          </p:nvSpPr>
          <p:spPr bwMode="auto">
            <a:xfrm>
              <a:off x="-7742238" y="598488"/>
              <a:ext cx="119063" cy="430213"/>
            </a:xfrm>
            <a:custGeom>
              <a:avLst/>
              <a:gdLst>
                <a:gd name="T0" fmla="*/ 0 w 469"/>
                <a:gd name="T1" fmla="*/ 0 h 1696"/>
                <a:gd name="T2" fmla="*/ 0 w 469"/>
                <a:gd name="T3" fmla="*/ 1642 h 1696"/>
                <a:gd name="T4" fmla="*/ 469 w 469"/>
                <a:gd name="T5" fmla="*/ 1696 h 1696"/>
                <a:gd name="T6" fmla="*/ 469 w 469"/>
                <a:gd name="T7" fmla="*/ 54 h 1696"/>
                <a:gd name="T8" fmla="*/ 0 w 469"/>
                <a:gd name="T9" fmla="*/ 0 h 1696"/>
              </a:gdLst>
              <a:ahLst/>
              <a:cxnLst>
                <a:cxn ang="0">
                  <a:pos x="T0" y="T1"/>
                </a:cxn>
                <a:cxn ang="0">
                  <a:pos x="T2" y="T3"/>
                </a:cxn>
                <a:cxn ang="0">
                  <a:pos x="T4" y="T5"/>
                </a:cxn>
                <a:cxn ang="0">
                  <a:pos x="T6" y="T7"/>
                </a:cxn>
                <a:cxn ang="0">
                  <a:pos x="T8" y="T9"/>
                </a:cxn>
              </a:cxnLst>
              <a:rect l="0" t="0" r="r" b="b"/>
              <a:pathLst>
                <a:path w="469" h="1696">
                  <a:moveTo>
                    <a:pt x="0" y="0"/>
                  </a:moveTo>
                  <a:cubicBezTo>
                    <a:pt x="0" y="1642"/>
                    <a:pt x="0" y="1642"/>
                    <a:pt x="0" y="1642"/>
                  </a:cubicBezTo>
                  <a:cubicBezTo>
                    <a:pt x="153" y="1661"/>
                    <a:pt x="309" y="1680"/>
                    <a:pt x="469" y="1696"/>
                  </a:cubicBezTo>
                  <a:cubicBezTo>
                    <a:pt x="469" y="54"/>
                    <a:pt x="469" y="54"/>
                    <a:pt x="469" y="54"/>
                  </a:cubicBezTo>
                  <a:cubicBezTo>
                    <a:pt x="309" y="38"/>
                    <a:pt x="153" y="19"/>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a:extLst>
                <a:ext uri="{FF2B5EF4-FFF2-40B4-BE49-F238E27FC236}">
                  <a16:creationId xmlns:a16="http://schemas.microsoft.com/office/drawing/2014/main" id="{A8480710-2266-4BC6-8955-55A6DD60C547}"/>
                </a:ext>
              </a:extLst>
            </p:cNvPr>
            <p:cNvSpPr>
              <a:spLocks/>
            </p:cNvSpPr>
            <p:nvPr/>
          </p:nvSpPr>
          <p:spPr bwMode="auto">
            <a:xfrm>
              <a:off x="-6426200" y="598488"/>
              <a:ext cx="119063" cy="430213"/>
            </a:xfrm>
            <a:custGeom>
              <a:avLst/>
              <a:gdLst>
                <a:gd name="T0" fmla="*/ 0 w 469"/>
                <a:gd name="T1" fmla="*/ 54 h 1696"/>
                <a:gd name="T2" fmla="*/ 0 w 469"/>
                <a:gd name="T3" fmla="*/ 1696 h 1696"/>
                <a:gd name="T4" fmla="*/ 469 w 469"/>
                <a:gd name="T5" fmla="*/ 1642 h 1696"/>
                <a:gd name="T6" fmla="*/ 469 w 469"/>
                <a:gd name="T7" fmla="*/ 0 h 1696"/>
                <a:gd name="T8" fmla="*/ 0 w 469"/>
                <a:gd name="T9" fmla="*/ 54 h 1696"/>
              </a:gdLst>
              <a:ahLst/>
              <a:cxnLst>
                <a:cxn ang="0">
                  <a:pos x="T0" y="T1"/>
                </a:cxn>
                <a:cxn ang="0">
                  <a:pos x="T2" y="T3"/>
                </a:cxn>
                <a:cxn ang="0">
                  <a:pos x="T4" y="T5"/>
                </a:cxn>
                <a:cxn ang="0">
                  <a:pos x="T6" y="T7"/>
                </a:cxn>
                <a:cxn ang="0">
                  <a:pos x="T8" y="T9"/>
                </a:cxn>
              </a:cxnLst>
              <a:rect l="0" t="0" r="r" b="b"/>
              <a:pathLst>
                <a:path w="469" h="1696">
                  <a:moveTo>
                    <a:pt x="0" y="54"/>
                  </a:moveTo>
                  <a:cubicBezTo>
                    <a:pt x="0" y="1696"/>
                    <a:pt x="0" y="1696"/>
                    <a:pt x="0" y="1696"/>
                  </a:cubicBezTo>
                  <a:cubicBezTo>
                    <a:pt x="160" y="1679"/>
                    <a:pt x="316" y="1661"/>
                    <a:pt x="469" y="1642"/>
                  </a:cubicBezTo>
                  <a:cubicBezTo>
                    <a:pt x="469" y="0"/>
                    <a:pt x="469" y="0"/>
                    <a:pt x="469" y="0"/>
                  </a:cubicBezTo>
                  <a:cubicBezTo>
                    <a:pt x="316" y="20"/>
                    <a:pt x="160" y="38"/>
                    <a:pt x="0" y="54"/>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a:extLst>
                <a:ext uri="{FF2B5EF4-FFF2-40B4-BE49-F238E27FC236}">
                  <a16:creationId xmlns:a16="http://schemas.microsoft.com/office/drawing/2014/main" id="{E53F49F3-CB73-4E0E-966E-2717274316FA}"/>
                </a:ext>
              </a:extLst>
            </p:cNvPr>
            <p:cNvSpPr>
              <a:spLocks/>
            </p:cNvSpPr>
            <p:nvPr/>
          </p:nvSpPr>
          <p:spPr bwMode="auto">
            <a:xfrm>
              <a:off x="-7443788" y="627063"/>
              <a:ext cx="120650" cy="425450"/>
            </a:xfrm>
            <a:custGeom>
              <a:avLst/>
              <a:gdLst>
                <a:gd name="T0" fmla="*/ 0 w 469"/>
                <a:gd name="T1" fmla="*/ 0 h 1670"/>
                <a:gd name="T2" fmla="*/ 0 w 469"/>
                <a:gd name="T3" fmla="*/ 1642 h 1670"/>
                <a:gd name="T4" fmla="*/ 469 w 469"/>
                <a:gd name="T5" fmla="*/ 1670 h 1670"/>
                <a:gd name="T6" fmla="*/ 469 w 469"/>
                <a:gd name="T7" fmla="*/ 28 h 1670"/>
                <a:gd name="T8" fmla="*/ 0 w 469"/>
                <a:gd name="T9" fmla="*/ 0 h 1670"/>
              </a:gdLst>
              <a:ahLst/>
              <a:cxnLst>
                <a:cxn ang="0">
                  <a:pos x="T0" y="T1"/>
                </a:cxn>
                <a:cxn ang="0">
                  <a:pos x="T2" y="T3"/>
                </a:cxn>
                <a:cxn ang="0">
                  <a:pos x="T4" y="T5"/>
                </a:cxn>
                <a:cxn ang="0">
                  <a:pos x="T6" y="T7"/>
                </a:cxn>
                <a:cxn ang="0">
                  <a:pos x="T8" y="T9"/>
                </a:cxn>
              </a:cxnLst>
              <a:rect l="0" t="0" r="r" b="b"/>
              <a:pathLst>
                <a:path w="469" h="1670">
                  <a:moveTo>
                    <a:pt x="0" y="0"/>
                  </a:moveTo>
                  <a:cubicBezTo>
                    <a:pt x="0" y="1642"/>
                    <a:pt x="0" y="1642"/>
                    <a:pt x="0" y="1642"/>
                  </a:cubicBezTo>
                  <a:cubicBezTo>
                    <a:pt x="154" y="1652"/>
                    <a:pt x="310" y="1662"/>
                    <a:pt x="469" y="1670"/>
                  </a:cubicBezTo>
                  <a:cubicBezTo>
                    <a:pt x="469" y="28"/>
                    <a:pt x="469" y="28"/>
                    <a:pt x="469" y="28"/>
                  </a:cubicBezTo>
                  <a:cubicBezTo>
                    <a:pt x="310" y="20"/>
                    <a:pt x="154" y="10"/>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6">
              <a:extLst>
                <a:ext uri="{FF2B5EF4-FFF2-40B4-BE49-F238E27FC236}">
                  <a16:creationId xmlns:a16="http://schemas.microsoft.com/office/drawing/2014/main" id="{B96C2647-AC4B-441C-93F9-0CA14F373982}"/>
                </a:ext>
              </a:extLst>
            </p:cNvPr>
            <p:cNvSpPr>
              <a:spLocks/>
            </p:cNvSpPr>
            <p:nvPr/>
          </p:nvSpPr>
          <p:spPr bwMode="auto">
            <a:xfrm>
              <a:off x="-6726238" y="627063"/>
              <a:ext cx="120650" cy="425450"/>
            </a:xfrm>
            <a:custGeom>
              <a:avLst/>
              <a:gdLst>
                <a:gd name="T0" fmla="*/ 0 w 469"/>
                <a:gd name="T1" fmla="*/ 28 h 1670"/>
                <a:gd name="T2" fmla="*/ 0 w 469"/>
                <a:gd name="T3" fmla="*/ 1670 h 1670"/>
                <a:gd name="T4" fmla="*/ 469 w 469"/>
                <a:gd name="T5" fmla="*/ 1642 h 1670"/>
                <a:gd name="T6" fmla="*/ 469 w 469"/>
                <a:gd name="T7" fmla="*/ 0 h 1670"/>
                <a:gd name="T8" fmla="*/ 0 w 469"/>
                <a:gd name="T9" fmla="*/ 28 h 1670"/>
              </a:gdLst>
              <a:ahLst/>
              <a:cxnLst>
                <a:cxn ang="0">
                  <a:pos x="T0" y="T1"/>
                </a:cxn>
                <a:cxn ang="0">
                  <a:pos x="T2" y="T3"/>
                </a:cxn>
                <a:cxn ang="0">
                  <a:pos x="T4" y="T5"/>
                </a:cxn>
                <a:cxn ang="0">
                  <a:pos x="T6" y="T7"/>
                </a:cxn>
                <a:cxn ang="0">
                  <a:pos x="T8" y="T9"/>
                </a:cxn>
              </a:cxnLst>
              <a:rect l="0" t="0" r="r" b="b"/>
              <a:pathLst>
                <a:path w="469" h="1670">
                  <a:moveTo>
                    <a:pt x="0" y="28"/>
                  </a:moveTo>
                  <a:cubicBezTo>
                    <a:pt x="0" y="1670"/>
                    <a:pt x="0" y="1670"/>
                    <a:pt x="0" y="1670"/>
                  </a:cubicBezTo>
                  <a:cubicBezTo>
                    <a:pt x="159" y="1662"/>
                    <a:pt x="315" y="1652"/>
                    <a:pt x="469" y="1642"/>
                  </a:cubicBezTo>
                  <a:cubicBezTo>
                    <a:pt x="469" y="0"/>
                    <a:pt x="469" y="0"/>
                    <a:pt x="469" y="0"/>
                  </a:cubicBezTo>
                  <a:cubicBezTo>
                    <a:pt x="315" y="10"/>
                    <a:pt x="159" y="20"/>
                    <a:pt x="0" y="28"/>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a:extLst>
                <a:ext uri="{FF2B5EF4-FFF2-40B4-BE49-F238E27FC236}">
                  <a16:creationId xmlns:a16="http://schemas.microsoft.com/office/drawing/2014/main" id="{834F0463-91CE-486B-8793-8D3DFE2D0CC6}"/>
                </a:ext>
              </a:extLst>
            </p:cNvPr>
            <p:cNvSpPr>
              <a:spLocks/>
            </p:cNvSpPr>
            <p:nvPr/>
          </p:nvSpPr>
          <p:spPr bwMode="auto">
            <a:xfrm>
              <a:off x="-7085013" y="641350"/>
              <a:ext cx="119063" cy="417513"/>
            </a:xfrm>
            <a:custGeom>
              <a:avLst/>
              <a:gdLst>
                <a:gd name="T0" fmla="*/ 235 w 469"/>
                <a:gd name="T1" fmla="*/ 1 h 1643"/>
                <a:gd name="T2" fmla="*/ 0 w 469"/>
                <a:gd name="T3" fmla="*/ 0 h 1643"/>
                <a:gd name="T4" fmla="*/ 0 w 469"/>
                <a:gd name="T5" fmla="*/ 1642 h 1643"/>
                <a:gd name="T6" fmla="*/ 235 w 469"/>
                <a:gd name="T7" fmla="*/ 1643 h 1643"/>
                <a:gd name="T8" fmla="*/ 469 w 469"/>
                <a:gd name="T9" fmla="*/ 1642 h 1643"/>
                <a:gd name="T10" fmla="*/ 469 w 469"/>
                <a:gd name="T11" fmla="*/ 0 h 1643"/>
                <a:gd name="T12" fmla="*/ 235 w 469"/>
                <a:gd name="T13" fmla="*/ 1 h 1643"/>
              </a:gdLst>
              <a:ahLst/>
              <a:cxnLst>
                <a:cxn ang="0">
                  <a:pos x="T0" y="T1"/>
                </a:cxn>
                <a:cxn ang="0">
                  <a:pos x="T2" y="T3"/>
                </a:cxn>
                <a:cxn ang="0">
                  <a:pos x="T4" y="T5"/>
                </a:cxn>
                <a:cxn ang="0">
                  <a:pos x="T6" y="T7"/>
                </a:cxn>
                <a:cxn ang="0">
                  <a:pos x="T8" y="T9"/>
                </a:cxn>
                <a:cxn ang="0">
                  <a:pos x="T10" y="T11"/>
                </a:cxn>
                <a:cxn ang="0">
                  <a:pos x="T12" y="T13"/>
                </a:cxn>
              </a:cxnLst>
              <a:rect l="0" t="0" r="r" b="b"/>
              <a:pathLst>
                <a:path w="469" h="1643">
                  <a:moveTo>
                    <a:pt x="235" y="1"/>
                  </a:moveTo>
                  <a:cubicBezTo>
                    <a:pt x="156" y="1"/>
                    <a:pt x="78" y="1"/>
                    <a:pt x="0" y="0"/>
                  </a:cubicBezTo>
                  <a:cubicBezTo>
                    <a:pt x="0" y="1642"/>
                    <a:pt x="0" y="1642"/>
                    <a:pt x="0" y="1642"/>
                  </a:cubicBezTo>
                  <a:cubicBezTo>
                    <a:pt x="78" y="1643"/>
                    <a:pt x="156" y="1643"/>
                    <a:pt x="235" y="1643"/>
                  </a:cubicBezTo>
                  <a:cubicBezTo>
                    <a:pt x="313" y="1643"/>
                    <a:pt x="391" y="1643"/>
                    <a:pt x="469" y="1642"/>
                  </a:cubicBezTo>
                  <a:cubicBezTo>
                    <a:pt x="469" y="0"/>
                    <a:pt x="469" y="0"/>
                    <a:pt x="469" y="0"/>
                  </a:cubicBezTo>
                  <a:cubicBezTo>
                    <a:pt x="391" y="1"/>
                    <a:pt x="313" y="1"/>
                    <a:pt x="235" y="1"/>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8">
              <a:extLst>
                <a:ext uri="{FF2B5EF4-FFF2-40B4-BE49-F238E27FC236}">
                  <a16:creationId xmlns:a16="http://schemas.microsoft.com/office/drawing/2014/main" id="{4CED2E7C-FAB0-4F77-A206-336633A60EA0}"/>
                </a:ext>
              </a:extLst>
            </p:cNvPr>
            <p:cNvSpPr>
              <a:spLocks/>
            </p:cNvSpPr>
            <p:nvPr/>
          </p:nvSpPr>
          <p:spPr bwMode="auto">
            <a:xfrm>
              <a:off x="-8699500" y="1123950"/>
              <a:ext cx="120650" cy="455613"/>
            </a:xfrm>
            <a:custGeom>
              <a:avLst/>
              <a:gdLst>
                <a:gd name="T0" fmla="*/ 0 w 469"/>
                <a:gd name="T1" fmla="*/ 0 h 1793"/>
                <a:gd name="T2" fmla="*/ 0 w 469"/>
                <a:gd name="T3" fmla="*/ 1641 h 1793"/>
                <a:gd name="T4" fmla="*/ 469 w 469"/>
                <a:gd name="T5" fmla="*/ 1793 h 1793"/>
                <a:gd name="T6" fmla="*/ 469 w 469"/>
                <a:gd name="T7" fmla="*/ 152 h 1793"/>
                <a:gd name="T8" fmla="*/ 0 w 469"/>
                <a:gd name="T9" fmla="*/ 0 h 1793"/>
              </a:gdLst>
              <a:ahLst/>
              <a:cxnLst>
                <a:cxn ang="0">
                  <a:pos x="T0" y="T1"/>
                </a:cxn>
                <a:cxn ang="0">
                  <a:pos x="T2" y="T3"/>
                </a:cxn>
                <a:cxn ang="0">
                  <a:pos x="T4" y="T5"/>
                </a:cxn>
                <a:cxn ang="0">
                  <a:pos x="T6" y="T7"/>
                </a:cxn>
                <a:cxn ang="0">
                  <a:pos x="T8" y="T9"/>
                </a:cxn>
              </a:cxnLst>
              <a:rect l="0" t="0" r="r" b="b"/>
              <a:pathLst>
                <a:path w="469" h="1793">
                  <a:moveTo>
                    <a:pt x="0" y="0"/>
                  </a:moveTo>
                  <a:cubicBezTo>
                    <a:pt x="0" y="1641"/>
                    <a:pt x="0" y="1641"/>
                    <a:pt x="0" y="1641"/>
                  </a:cubicBezTo>
                  <a:cubicBezTo>
                    <a:pt x="143" y="1694"/>
                    <a:pt x="299" y="1744"/>
                    <a:pt x="469" y="1793"/>
                  </a:cubicBezTo>
                  <a:cubicBezTo>
                    <a:pt x="469" y="152"/>
                    <a:pt x="469" y="152"/>
                    <a:pt x="469" y="152"/>
                  </a:cubicBezTo>
                  <a:cubicBezTo>
                    <a:pt x="299" y="103"/>
                    <a:pt x="143" y="53"/>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a:extLst>
                <a:ext uri="{FF2B5EF4-FFF2-40B4-BE49-F238E27FC236}">
                  <a16:creationId xmlns:a16="http://schemas.microsoft.com/office/drawing/2014/main" id="{01F78DF2-9E88-4A6A-9CCC-4EE57E7312D9}"/>
                </a:ext>
              </a:extLst>
            </p:cNvPr>
            <p:cNvSpPr>
              <a:spLocks/>
            </p:cNvSpPr>
            <p:nvPr/>
          </p:nvSpPr>
          <p:spPr bwMode="auto">
            <a:xfrm>
              <a:off x="-6188075" y="1123950"/>
              <a:ext cx="119063" cy="455613"/>
            </a:xfrm>
            <a:custGeom>
              <a:avLst/>
              <a:gdLst>
                <a:gd name="T0" fmla="*/ 0 w 469"/>
                <a:gd name="T1" fmla="*/ 152 h 1793"/>
                <a:gd name="T2" fmla="*/ 0 w 469"/>
                <a:gd name="T3" fmla="*/ 1793 h 1793"/>
                <a:gd name="T4" fmla="*/ 469 w 469"/>
                <a:gd name="T5" fmla="*/ 1641 h 1793"/>
                <a:gd name="T6" fmla="*/ 469 w 469"/>
                <a:gd name="T7" fmla="*/ 0 h 1793"/>
                <a:gd name="T8" fmla="*/ 0 w 469"/>
                <a:gd name="T9" fmla="*/ 152 h 1793"/>
              </a:gdLst>
              <a:ahLst/>
              <a:cxnLst>
                <a:cxn ang="0">
                  <a:pos x="T0" y="T1"/>
                </a:cxn>
                <a:cxn ang="0">
                  <a:pos x="T2" y="T3"/>
                </a:cxn>
                <a:cxn ang="0">
                  <a:pos x="T4" y="T5"/>
                </a:cxn>
                <a:cxn ang="0">
                  <a:pos x="T6" y="T7"/>
                </a:cxn>
                <a:cxn ang="0">
                  <a:pos x="T8" y="T9"/>
                </a:cxn>
              </a:cxnLst>
              <a:rect l="0" t="0" r="r" b="b"/>
              <a:pathLst>
                <a:path w="469" h="1793">
                  <a:moveTo>
                    <a:pt x="0" y="152"/>
                  </a:moveTo>
                  <a:cubicBezTo>
                    <a:pt x="0" y="1793"/>
                    <a:pt x="0" y="1793"/>
                    <a:pt x="0" y="1793"/>
                  </a:cubicBezTo>
                  <a:cubicBezTo>
                    <a:pt x="170" y="1745"/>
                    <a:pt x="327" y="1694"/>
                    <a:pt x="469" y="1641"/>
                  </a:cubicBezTo>
                  <a:cubicBezTo>
                    <a:pt x="469" y="0"/>
                    <a:pt x="469" y="0"/>
                    <a:pt x="469" y="0"/>
                  </a:cubicBezTo>
                  <a:cubicBezTo>
                    <a:pt x="327" y="53"/>
                    <a:pt x="170" y="103"/>
                    <a:pt x="0" y="152"/>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a:extLst>
                <a:ext uri="{FF2B5EF4-FFF2-40B4-BE49-F238E27FC236}">
                  <a16:creationId xmlns:a16="http://schemas.microsoft.com/office/drawing/2014/main" id="{46592682-E5C1-4B67-BEC8-256045D9E17D}"/>
                </a:ext>
              </a:extLst>
            </p:cNvPr>
            <p:cNvSpPr>
              <a:spLocks/>
            </p:cNvSpPr>
            <p:nvPr/>
          </p:nvSpPr>
          <p:spPr bwMode="auto">
            <a:xfrm>
              <a:off x="-8399463" y="1204913"/>
              <a:ext cx="119063" cy="439738"/>
            </a:xfrm>
            <a:custGeom>
              <a:avLst/>
              <a:gdLst>
                <a:gd name="T0" fmla="*/ 0 w 469"/>
                <a:gd name="T1" fmla="*/ 0 h 1730"/>
                <a:gd name="T2" fmla="*/ 0 w 469"/>
                <a:gd name="T3" fmla="*/ 1641 h 1730"/>
                <a:gd name="T4" fmla="*/ 469 w 469"/>
                <a:gd name="T5" fmla="*/ 1730 h 1730"/>
                <a:gd name="T6" fmla="*/ 469 w 469"/>
                <a:gd name="T7" fmla="*/ 89 h 1730"/>
                <a:gd name="T8" fmla="*/ 0 w 469"/>
                <a:gd name="T9" fmla="*/ 0 h 1730"/>
              </a:gdLst>
              <a:ahLst/>
              <a:cxnLst>
                <a:cxn ang="0">
                  <a:pos x="T0" y="T1"/>
                </a:cxn>
                <a:cxn ang="0">
                  <a:pos x="T2" y="T3"/>
                </a:cxn>
                <a:cxn ang="0">
                  <a:pos x="T4" y="T5"/>
                </a:cxn>
                <a:cxn ang="0">
                  <a:pos x="T6" y="T7"/>
                </a:cxn>
                <a:cxn ang="0">
                  <a:pos x="T8" y="T9"/>
                </a:cxn>
              </a:cxnLst>
              <a:rect l="0" t="0" r="r" b="b"/>
              <a:pathLst>
                <a:path w="469" h="1730">
                  <a:moveTo>
                    <a:pt x="0" y="0"/>
                  </a:moveTo>
                  <a:cubicBezTo>
                    <a:pt x="0" y="1641"/>
                    <a:pt x="0" y="1641"/>
                    <a:pt x="0" y="1641"/>
                  </a:cubicBezTo>
                  <a:cubicBezTo>
                    <a:pt x="150" y="1673"/>
                    <a:pt x="307" y="1702"/>
                    <a:pt x="469" y="1730"/>
                  </a:cubicBezTo>
                  <a:cubicBezTo>
                    <a:pt x="469" y="89"/>
                    <a:pt x="469" y="89"/>
                    <a:pt x="469" y="89"/>
                  </a:cubicBezTo>
                  <a:cubicBezTo>
                    <a:pt x="307" y="61"/>
                    <a:pt x="150" y="31"/>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a:extLst>
                <a:ext uri="{FF2B5EF4-FFF2-40B4-BE49-F238E27FC236}">
                  <a16:creationId xmlns:a16="http://schemas.microsoft.com/office/drawing/2014/main" id="{83CB8EB3-E61C-4C07-9CBF-854ECE7DE821}"/>
                </a:ext>
              </a:extLst>
            </p:cNvPr>
            <p:cNvSpPr>
              <a:spLocks/>
            </p:cNvSpPr>
            <p:nvPr/>
          </p:nvSpPr>
          <p:spPr bwMode="auto">
            <a:xfrm>
              <a:off x="-6486525" y="1204913"/>
              <a:ext cx="119063" cy="439738"/>
            </a:xfrm>
            <a:custGeom>
              <a:avLst/>
              <a:gdLst>
                <a:gd name="T0" fmla="*/ 0 w 469"/>
                <a:gd name="T1" fmla="*/ 89 h 1730"/>
                <a:gd name="T2" fmla="*/ 0 w 469"/>
                <a:gd name="T3" fmla="*/ 1730 h 1730"/>
                <a:gd name="T4" fmla="*/ 469 w 469"/>
                <a:gd name="T5" fmla="*/ 1641 h 1730"/>
                <a:gd name="T6" fmla="*/ 469 w 469"/>
                <a:gd name="T7" fmla="*/ 0 h 1730"/>
                <a:gd name="T8" fmla="*/ 0 w 469"/>
                <a:gd name="T9" fmla="*/ 89 h 1730"/>
              </a:gdLst>
              <a:ahLst/>
              <a:cxnLst>
                <a:cxn ang="0">
                  <a:pos x="T0" y="T1"/>
                </a:cxn>
                <a:cxn ang="0">
                  <a:pos x="T2" y="T3"/>
                </a:cxn>
                <a:cxn ang="0">
                  <a:pos x="T4" y="T5"/>
                </a:cxn>
                <a:cxn ang="0">
                  <a:pos x="T6" y="T7"/>
                </a:cxn>
                <a:cxn ang="0">
                  <a:pos x="T8" y="T9"/>
                </a:cxn>
              </a:cxnLst>
              <a:rect l="0" t="0" r="r" b="b"/>
              <a:pathLst>
                <a:path w="469" h="1730">
                  <a:moveTo>
                    <a:pt x="0" y="89"/>
                  </a:moveTo>
                  <a:cubicBezTo>
                    <a:pt x="0" y="1730"/>
                    <a:pt x="0" y="1730"/>
                    <a:pt x="0" y="1730"/>
                  </a:cubicBezTo>
                  <a:cubicBezTo>
                    <a:pt x="163" y="1702"/>
                    <a:pt x="319" y="1673"/>
                    <a:pt x="469" y="1641"/>
                  </a:cubicBezTo>
                  <a:cubicBezTo>
                    <a:pt x="469" y="0"/>
                    <a:pt x="469" y="0"/>
                    <a:pt x="469" y="0"/>
                  </a:cubicBezTo>
                  <a:cubicBezTo>
                    <a:pt x="319" y="31"/>
                    <a:pt x="163" y="61"/>
                    <a:pt x="0" y="89"/>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2">
              <a:extLst>
                <a:ext uri="{FF2B5EF4-FFF2-40B4-BE49-F238E27FC236}">
                  <a16:creationId xmlns:a16="http://schemas.microsoft.com/office/drawing/2014/main" id="{D855B6DD-B1A0-4E71-AB04-313B131F30DB}"/>
                </a:ext>
              </a:extLst>
            </p:cNvPr>
            <p:cNvSpPr>
              <a:spLocks/>
            </p:cNvSpPr>
            <p:nvPr/>
          </p:nvSpPr>
          <p:spPr bwMode="auto">
            <a:xfrm>
              <a:off x="-8101013" y="1254125"/>
              <a:ext cx="119063" cy="431800"/>
            </a:xfrm>
            <a:custGeom>
              <a:avLst/>
              <a:gdLst>
                <a:gd name="T0" fmla="*/ 0 w 469"/>
                <a:gd name="T1" fmla="*/ 0 h 1697"/>
                <a:gd name="T2" fmla="*/ 0 w 469"/>
                <a:gd name="T3" fmla="*/ 1642 h 1697"/>
                <a:gd name="T4" fmla="*/ 469 w 469"/>
                <a:gd name="T5" fmla="*/ 1697 h 1697"/>
                <a:gd name="T6" fmla="*/ 469 w 469"/>
                <a:gd name="T7" fmla="*/ 55 h 1697"/>
                <a:gd name="T8" fmla="*/ 0 w 469"/>
                <a:gd name="T9" fmla="*/ 0 h 1697"/>
              </a:gdLst>
              <a:ahLst/>
              <a:cxnLst>
                <a:cxn ang="0">
                  <a:pos x="T0" y="T1"/>
                </a:cxn>
                <a:cxn ang="0">
                  <a:pos x="T2" y="T3"/>
                </a:cxn>
                <a:cxn ang="0">
                  <a:pos x="T4" y="T5"/>
                </a:cxn>
                <a:cxn ang="0">
                  <a:pos x="T6" y="T7"/>
                </a:cxn>
                <a:cxn ang="0">
                  <a:pos x="T8" y="T9"/>
                </a:cxn>
              </a:cxnLst>
              <a:rect l="0" t="0" r="r" b="b"/>
              <a:pathLst>
                <a:path w="469" h="1697">
                  <a:moveTo>
                    <a:pt x="0" y="0"/>
                  </a:moveTo>
                  <a:cubicBezTo>
                    <a:pt x="0" y="1642"/>
                    <a:pt x="0" y="1642"/>
                    <a:pt x="0" y="1642"/>
                  </a:cubicBezTo>
                  <a:cubicBezTo>
                    <a:pt x="153" y="1662"/>
                    <a:pt x="309" y="1680"/>
                    <a:pt x="469" y="1697"/>
                  </a:cubicBezTo>
                  <a:cubicBezTo>
                    <a:pt x="469" y="55"/>
                    <a:pt x="469" y="55"/>
                    <a:pt x="469" y="55"/>
                  </a:cubicBezTo>
                  <a:cubicBezTo>
                    <a:pt x="309" y="38"/>
                    <a:pt x="153" y="20"/>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3">
              <a:extLst>
                <a:ext uri="{FF2B5EF4-FFF2-40B4-BE49-F238E27FC236}">
                  <a16:creationId xmlns:a16="http://schemas.microsoft.com/office/drawing/2014/main" id="{85A10D09-3440-4FE8-BD73-F823C0405039}"/>
                </a:ext>
              </a:extLst>
            </p:cNvPr>
            <p:cNvSpPr>
              <a:spLocks/>
            </p:cNvSpPr>
            <p:nvPr/>
          </p:nvSpPr>
          <p:spPr bwMode="auto">
            <a:xfrm>
              <a:off x="-6784975" y="1254125"/>
              <a:ext cx="119063" cy="431800"/>
            </a:xfrm>
            <a:custGeom>
              <a:avLst/>
              <a:gdLst>
                <a:gd name="T0" fmla="*/ 0 w 469"/>
                <a:gd name="T1" fmla="*/ 55 h 1697"/>
                <a:gd name="T2" fmla="*/ 0 w 469"/>
                <a:gd name="T3" fmla="*/ 1697 h 1697"/>
                <a:gd name="T4" fmla="*/ 469 w 469"/>
                <a:gd name="T5" fmla="*/ 1642 h 1697"/>
                <a:gd name="T6" fmla="*/ 469 w 469"/>
                <a:gd name="T7" fmla="*/ 0 h 1697"/>
                <a:gd name="T8" fmla="*/ 0 w 469"/>
                <a:gd name="T9" fmla="*/ 55 h 1697"/>
              </a:gdLst>
              <a:ahLst/>
              <a:cxnLst>
                <a:cxn ang="0">
                  <a:pos x="T0" y="T1"/>
                </a:cxn>
                <a:cxn ang="0">
                  <a:pos x="T2" y="T3"/>
                </a:cxn>
                <a:cxn ang="0">
                  <a:pos x="T4" y="T5"/>
                </a:cxn>
                <a:cxn ang="0">
                  <a:pos x="T6" y="T7"/>
                </a:cxn>
                <a:cxn ang="0">
                  <a:pos x="T8" y="T9"/>
                </a:cxn>
              </a:cxnLst>
              <a:rect l="0" t="0" r="r" b="b"/>
              <a:pathLst>
                <a:path w="469" h="1697">
                  <a:moveTo>
                    <a:pt x="0" y="55"/>
                  </a:moveTo>
                  <a:cubicBezTo>
                    <a:pt x="0" y="1697"/>
                    <a:pt x="0" y="1697"/>
                    <a:pt x="0" y="1697"/>
                  </a:cubicBezTo>
                  <a:cubicBezTo>
                    <a:pt x="160" y="1680"/>
                    <a:pt x="316" y="1662"/>
                    <a:pt x="469" y="1642"/>
                  </a:cubicBezTo>
                  <a:cubicBezTo>
                    <a:pt x="469" y="0"/>
                    <a:pt x="469" y="0"/>
                    <a:pt x="469" y="0"/>
                  </a:cubicBezTo>
                  <a:cubicBezTo>
                    <a:pt x="316" y="20"/>
                    <a:pt x="160" y="38"/>
                    <a:pt x="0" y="55"/>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4">
              <a:extLst>
                <a:ext uri="{FF2B5EF4-FFF2-40B4-BE49-F238E27FC236}">
                  <a16:creationId xmlns:a16="http://schemas.microsoft.com/office/drawing/2014/main" id="{94BE9E72-19FC-47C9-913A-1A10F43F1C86}"/>
                </a:ext>
              </a:extLst>
            </p:cNvPr>
            <p:cNvSpPr>
              <a:spLocks/>
            </p:cNvSpPr>
            <p:nvPr/>
          </p:nvSpPr>
          <p:spPr bwMode="auto">
            <a:xfrm>
              <a:off x="-7802563" y="1282700"/>
              <a:ext cx="120650" cy="425450"/>
            </a:xfrm>
            <a:custGeom>
              <a:avLst/>
              <a:gdLst>
                <a:gd name="T0" fmla="*/ 0 w 469"/>
                <a:gd name="T1" fmla="*/ 0 h 1670"/>
                <a:gd name="T2" fmla="*/ 0 w 469"/>
                <a:gd name="T3" fmla="*/ 1642 h 1670"/>
                <a:gd name="T4" fmla="*/ 469 w 469"/>
                <a:gd name="T5" fmla="*/ 1670 h 1670"/>
                <a:gd name="T6" fmla="*/ 469 w 469"/>
                <a:gd name="T7" fmla="*/ 28 h 1670"/>
                <a:gd name="T8" fmla="*/ 0 w 469"/>
                <a:gd name="T9" fmla="*/ 0 h 1670"/>
              </a:gdLst>
              <a:ahLst/>
              <a:cxnLst>
                <a:cxn ang="0">
                  <a:pos x="T0" y="T1"/>
                </a:cxn>
                <a:cxn ang="0">
                  <a:pos x="T2" y="T3"/>
                </a:cxn>
                <a:cxn ang="0">
                  <a:pos x="T4" y="T5"/>
                </a:cxn>
                <a:cxn ang="0">
                  <a:pos x="T6" y="T7"/>
                </a:cxn>
                <a:cxn ang="0">
                  <a:pos x="T8" y="T9"/>
                </a:cxn>
              </a:cxnLst>
              <a:rect l="0" t="0" r="r" b="b"/>
              <a:pathLst>
                <a:path w="469" h="1670">
                  <a:moveTo>
                    <a:pt x="0" y="0"/>
                  </a:moveTo>
                  <a:cubicBezTo>
                    <a:pt x="0" y="1642"/>
                    <a:pt x="0" y="1642"/>
                    <a:pt x="0" y="1642"/>
                  </a:cubicBezTo>
                  <a:cubicBezTo>
                    <a:pt x="154" y="1653"/>
                    <a:pt x="310" y="1663"/>
                    <a:pt x="469" y="1670"/>
                  </a:cubicBezTo>
                  <a:cubicBezTo>
                    <a:pt x="469" y="28"/>
                    <a:pt x="469" y="28"/>
                    <a:pt x="469" y="28"/>
                  </a:cubicBezTo>
                  <a:cubicBezTo>
                    <a:pt x="310" y="20"/>
                    <a:pt x="154" y="11"/>
                    <a:pt x="0" y="0"/>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5">
              <a:extLst>
                <a:ext uri="{FF2B5EF4-FFF2-40B4-BE49-F238E27FC236}">
                  <a16:creationId xmlns:a16="http://schemas.microsoft.com/office/drawing/2014/main" id="{C1CB998D-1A47-4660-82EF-74FA026DFB83}"/>
                </a:ext>
              </a:extLst>
            </p:cNvPr>
            <p:cNvSpPr>
              <a:spLocks/>
            </p:cNvSpPr>
            <p:nvPr/>
          </p:nvSpPr>
          <p:spPr bwMode="auto">
            <a:xfrm>
              <a:off x="-7085013" y="1282700"/>
              <a:ext cx="119063" cy="425450"/>
            </a:xfrm>
            <a:custGeom>
              <a:avLst/>
              <a:gdLst>
                <a:gd name="T0" fmla="*/ 0 w 469"/>
                <a:gd name="T1" fmla="*/ 28 h 1670"/>
                <a:gd name="T2" fmla="*/ 0 w 469"/>
                <a:gd name="T3" fmla="*/ 1670 h 1670"/>
                <a:gd name="T4" fmla="*/ 469 w 469"/>
                <a:gd name="T5" fmla="*/ 1642 h 1670"/>
                <a:gd name="T6" fmla="*/ 469 w 469"/>
                <a:gd name="T7" fmla="*/ 0 h 1670"/>
                <a:gd name="T8" fmla="*/ 0 w 469"/>
                <a:gd name="T9" fmla="*/ 28 h 1670"/>
              </a:gdLst>
              <a:ahLst/>
              <a:cxnLst>
                <a:cxn ang="0">
                  <a:pos x="T0" y="T1"/>
                </a:cxn>
                <a:cxn ang="0">
                  <a:pos x="T2" y="T3"/>
                </a:cxn>
                <a:cxn ang="0">
                  <a:pos x="T4" y="T5"/>
                </a:cxn>
                <a:cxn ang="0">
                  <a:pos x="T6" y="T7"/>
                </a:cxn>
                <a:cxn ang="0">
                  <a:pos x="T8" y="T9"/>
                </a:cxn>
              </a:cxnLst>
              <a:rect l="0" t="0" r="r" b="b"/>
              <a:pathLst>
                <a:path w="469" h="1670">
                  <a:moveTo>
                    <a:pt x="0" y="28"/>
                  </a:moveTo>
                  <a:cubicBezTo>
                    <a:pt x="0" y="1670"/>
                    <a:pt x="0" y="1670"/>
                    <a:pt x="0" y="1670"/>
                  </a:cubicBezTo>
                  <a:cubicBezTo>
                    <a:pt x="159" y="1663"/>
                    <a:pt x="315" y="1653"/>
                    <a:pt x="469" y="1642"/>
                  </a:cubicBezTo>
                  <a:cubicBezTo>
                    <a:pt x="469" y="0"/>
                    <a:pt x="469" y="0"/>
                    <a:pt x="469" y="0"/>
                  </a:cubicBezTo>
                  <a:cubicBezTo>
                    <a:pt x="315" y="11"/>
                    <a:pt x="159" y="20"/>
                    <a:pt x="0" y="28"/>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6">
              <a:extLst>
                <a:ext uri="{FF2B5EF4-FFF2-40B4-BE49-F238E27FC236}">
                  <a16:creationId xmlns:a16="http://schemas.microsoft.com/office/drawing/2014/main" id="{E28026B6-1417-4EB5-8643-FC43C4B1D21D}"/>
                </a:ext>
              </a:extLst>
            </p:cNvPr>
            <p:cNvSpPr>
              <a:spLocks/>
            </p:cNvSpPr>
            <p:nvPr/>
          </p:nvSpPr>
          <p:spPr bwMode="auto">
            <a:xfrm>
              <a:off x="-7443788" y="1296988"/>
              <a:ext cx="120650" cy="419100"/>
            </a:xfrm>
            <a:custGeom>
              <a:avLst/>
              <a:gdLst>
                <a:gd name="T0" fmla="*/ 234 w 469"/>
                <a:gd name="T1" fmla="*/ 2 h 1644"/>
                <a:gd name="T2" fmla="*/ 0 w 469"/>
                <a:gd name="T3" fmla="*/ 0 h 1644"/>
                <a:gd name="T4" fmla="*/ 0 w 469"/>
                <a:gd name="T5" fmla="*/ 1642 h 1644"/>
                <a:gd name="T6" fmla="*/ 234 w 469"/>
                <a:gd name="T7" fmla="*/ 1644 h 1644"/>
                <a:gd name="T8" fmla="*/ 469 w 469"/>
                <a:gd name="T9" fmla="*/ 1642 h 1644"/>
                <a:gd name="T10" fmla="*/ 469 w 469"/>
                <a:gd name="T11" fmla="*/ 0 h 1644"/>
                <a:gd name="T12" fmla="*/ 234 w 469"/>
                <a:gd name="T13" fmla="*/ 2 h 1644"/>
              </a:gdLst>
              <a:ahLst/>
              <a:cxnLst>
                <a:cxn ang="0">
                  <a:pos x="T0" y="T1"/>
                </a:cxn>
                <a:cxn ang="0">
                  <a:pos x="T2" y="T3"/>
                </a:cxn>
                <a:cxn ang="0">
                  <a:pos x="T4" y="T5"/>
                </a:cxn>
                <a:cxn ang="0">
                  <a:pos x="T6" y="T7"/>
                </a:cxn>
                <a:cxn ang="0">
                  <a:pos x="T8" y="T9"/>
                </a:cxn>
                <a:cxn ang="0">
                  <a:pos x="T10" y="T11"/>
                </a:cxn>
                <a:cxn ang="0">
                  <a:pos x="T12" y="T13"/>
                </a:cxn>
              </a:cxnLst>
              <a:rect l="0" t="0" r="r" b="b"/>
              <a:pathLst>
                <a:path w="469" h="1644">
                  <a:moveTo>
                    <a:pt x="234" y="2"/>
                  </a:moveTo>
                  <a:cubicBezTo>
                    <a:pt x="156" y="2"/>
                    <a:pt x="78" y="1"/>
                    <a:pt x="0" y="0"/>
                  </a:cubicBezTo>
                  <a:cubicBezTo>
                    <a:pt x="0" y="1642"/>
                    <a:pt x="0" y="1642"/>
                    <a:pt x="0" y="1642"/>
                  </a:cubicBezTo>
                  <a:cubicBezTo>
                    <a:pt x="78" y="1643"/>
                    <a:pt x="156" y="1644"/>
                    <a:pt x="234" y="1644"/>
                  </a:cubicBezTo>
                  <a:cubicBezTo>
                    <a:pt x="313" y="1644"/>
                    <a:pt x="391" y="1643"/>
                    <a:pt x="469" y="1642"/>
                  </a:cubicBezTo>
                  <a:cubicBezTo>
                    <a:pt x="469" y="0"/>
                    <a:pt x="469" y="0"/>
                    <a:pt x="469" y="0"/>
                  </a:cubicBezTo>
                  <a:cubicBezTo>
                    <a:pt x="391" y="1"/>
                    <a:pt x="313" y="2"/>
                    <a:pt x="234" y="2"/>
                  </a:cubicBezTo>
                </a:path>
              </a:pathLst>
            </a:custGeom>
            <a:solidFill>
              <a:srgbClr val="DCA8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7">
              <a:extLst>
                <a:ext uri="{FF2B5EF4-FFF2-40B4-BE49-F238E27FC236}">
                  <a16:creationId xmlns:a16="http://schemas.microsoft.com/office/drawing/2014/main" id="{1712F322-5CB9-4631-8063-060EBEF3D012}"/>
                </a:ext>
              </a:extLst>
            </p:cNvPr>
            <p:cNvSpPr>
              <a:spLocks/>
            </p:cNvSpPr>
            <p:nvPr/>
          </p:nvSpPr>
          <p:spPr bwMode="auto">
            <a:xfrm>
              <a:off x="-8520113" y="1779588"/>
              <a:ext cx="120650" cy="455613"/>
            </a:xfrm>
            <a:custGeom>
              <a:avLst/>
              <a:gdLst>
                <a:gd name="T0" fmla="*/ 0 w 469"/>
                <a:gd name="T1" fmla="*/ 0 h 1792"/>
                <a:gd name="T2" fmla="*/ 0 w 469"/>
                <a:gd name="T3" fmla="*/ 1641 h 1792"/>
                <a:gd name="T4" fmla="*/ 469 w 469"/>
                <a:gd name="T5" fmla="*/ 1792 h 1792"/>
                <a:gd name="T6" fmla="*/ 469 w 469"/>
                <a:gd name="T7" fmla="*/ 151 h 1792"/>
                <a:gd name="T8" fmla="*/ 0 w 469"/>
                <a:gd name="T9" fmla="*/ 0 h 1792"/>
              </a:gdLst>
              <a:ahLst/>
              <a:cxnLst>
                <a:cxn ang="0">
                  <a:pos x="T0" y="T1"/>
                </a:cxn>
                <a:cxn ang="0">
                  <a:pos x="T2" y="T3"/>
                </a:cxn>
                <a:cxn ang="0">
                  <a:pos x="T4" y="T5"/>
                </a:cxn>
                <a:cxn ang="0">
                  <a:pos x="T6" y="T7"/>
                </a:cxn>
                <a:cxn ang="0">
                  <a:pos x="T8" y="T9"/>
                </a:cxn>
              </a:cxnLst>
              <a:rect l="0" t="0" r="r" b="b"/>
              <a:pathLst>
                <a:path w="469" h="1792">
                  <a:moveTo>
                    <a:pt x="0" y="0"/>
                  </a:moveTo>
                  <a:cubicBezTo>
                    <a:pt x="0" y="1641"/>
                    <a:pt x="0" y="1641"/>
                    <a:pt x="0" y="1641"/>
                  </a:cubicBezTo>
                  <a:cubicBezTo>
                    <a:pt x="143" y="1693"/>
                    <a:pt x="299" y="1744"/>
                    <a:pt x="469" y="1792"/>
                  </a:cubicBezTo>
                  <a:cubicBezTo>
                    <a:pt x="469" y="151"/>
                    <a:pt x="469" y="151"/>
                    <a:pt x="469" y="151"/>
                  </a:cubicBezTo>
                  <a:cubicBezTo>
                    <a:pt x="299" y="103"/>
                    <a:pt x="143" y="52"/>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8">
              <a:extLst>
                <a:ext uri="{FF2B5EF4-FFF2-40B4-BE49-F238E27FC236}">
                  <a16:creationId xmlns:a16="http://schemas.microsoft.com/office/drawing/2014/main" id="{5EC6E0A1-C432-4AA5-9AF7-7E6AC8AA474F}"/>
                </a:ext>
              </a:extLst>
            </p:cNvPr>
            <p:cNvSpPr>
              <a:spLocks/>
            </p:cNvSpPr>
            <p:nvPr/>
          </p:nvSpPr>
          <p:spPr bwMode="auto">
            <a:xfrm>
              <a:off x="-6008688" y="1779588"/>
              <a:ext cx="119063" cy="455613"/>
            </a:xfrm>
            <a:custGeom>
              <a:avLst/>
              <a:gdLst>
                <a:gd name="T0" fmla="*/ 0 w 469"/>
                <a:gd name="T1" fmla="*/ 151 h 1792"/>
                <a:gd name="T2" fmla="*/ 0 w 469"/>
                <a:gd name="T3" fmla="*/ 1792 h 1792"/>
                <a:gd name="T4" fmla="*/ 469 w 469"/>
                <a:gd name="T5" fmla="*/ 1641 h 1792"/>
                <a:gd name="T6" fmla="*/ 469 w 469"/>
                <a:gd name="T7" fmla="*/ 0 h 1792"/>
                <a:gd name="T8" fmla="*/ 0 w 469"/>
                <a:gd name="T9" fmla="*/ 151 h 1792"/>
              </a:gdLst>
              <a:ahLst/>
              <a:cxnLst>
                <a:cxn ang="0">
                  <a:pos x="T0" y="T1"/>
                </a:cxn>
                <a:cxn ang="0">
                  <a:pos x="T2" y="T3"/>
                </a:cxn>
                <a:cxn ang="0">
                  <a:pos x="T4" y="T5"/>
                </a:cxn>
                <a:cxn ang="0">
                  <a:pos x="T6" y="T7"/>
                </a:cxn>
                <a:cxn ang="0">
                  <a:pos x="T8" y="T9"/>
                </a:cxn>
              </a:cxnLst>
              <a:rect l="0" t="0" r="r" b="b"/>
              <a:pathLst>
                <a:path w="469" h="1792">
                  <a:moveTo>
                    <a:pt x="0" y="151"/>
                  </a:moveTo>
                  <a:cubicBezTo>
                    <a:pt x="0" y="1792"/>
                    <a:pt x="0" y="1792"/>
                    <a:pt x="0" y="1792"/>
                  </a:cubicBezTo>
                  <a:cubicBezTo>
                    <a:pt x="170" y="1744"/>
                    <a:pt x="326" y="1693"/>
                    <a:pt x="469" y="1641"/>
                  </a:cubicBezTo>
                  <a:cubicBezTo>
                    <a:pt x="469" y="0"/>
                    <a:pt x="469" y="0"/>
                    <a:pt x="469" y="0"/>
                  </a:cubicBezTo>
                  <a:cubicBezTo>
                    <a:pt x="326" y="52"/>
                    <a:pt x="170" y="103"/>
                    <a:pt x="0" y="151"/>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9">
              <a:extLst>
                <a:ext uri="{FF2B5EF4-FFF2-40B4-BE49-F238E27FC236}">
                  <a16:creationId xmlns:a16="http://schemas.microsoft.com/office/drawing/2014/main" id="{BF188793-1EE3-4492-8132-55D10411AB98}"/>
                </a:ext>
              </a:extLst>
            </p:cNvPr>
            <p:cNvSpPr>
              <a:spLocks/>
            </p:cNvSpPr>
            <p:nvPr/>
          </p:nvSpPr>
          <p:spPr bwMode="auto">
            <a:xfrm>
              <a:off x="-8220075" y="1860550"/>
              <a:ext cx="119063" cy="441325"/>
            </a:xfrm>
            <a:custGeom>
              <a:avLst/>
              <a:gdLst>
                <a:gd name="T0" fmla="*/ 0 w 469"/>
                <a:gd name="T1" fmla="*/ 0 h 1731"/>
                <a:gd name="T2" fmla="*/ 0 w 469"/>
                <a:gd name="T3" fmla="*/ 1642 h 1731"/>
                <a:gd name="T4" fmla="*/ 469 w 469"/>
                <a:gd name="T5" fmla="*/ 1731 h 1731"/>
                <a:gd name="T6" fmla="*/ 469 w 469"/>
                <a:gd name="T7" fmla="*/ 89 h 1731"/>
                <a:gd name="T8" fmla="*/ 0 w 469"/>
                <a:gd name="T9" fmla="*/ 0 h 1731"/>
              </a:gdLst>
              <a:ahLst/>
              <a:cxnLst>
                <a:cxn ang="0">
                  <a:pos x="T0" y="T1"/>
                </a:cxn>
                <a:cxn ang="0">
                  <a:pos x="T2" y="T3"/>
                </a:cxn>
                <a:cxn ang="0">
                  <a:pos x="T4" y="T5"/>
                </a:cxn>
                <a:cxn ang="0">
                  <a:pos x="T6" y="T7"/>
                </a:cxn>
                <a:cxn ang="0">
                  <a:pos x="T8" y="T9"/>
                </a:cxn>
              </a:cxnLst>
              <a:rect l="0" t="0" r="r" b="b"/>
              <a:pathLst>
                <a:path w="469" h="1731">
                  <a:moveTo>
                    <a:pt x="0" y="0"/>
                  </a:moveTo>
                  <a:cubicBezTo>
                    <a:pt x="0" y="1642"/>
                    <a:pt x="0" y="1642"/>
                    <a:pt x="0" y="1642"/>
                  </a:cubicBezTo>
                  <a:cubicBezTo>
                    <a:pt x="150" y="1673"/>
                    <a:pt x="307" y="1703"/>
                    <a:pt x="469" y="1731"/>
                  </a:cubicBezTo>
                  <a:cubicBezTo>
                    <a:pt x="469" y="89"/>
                    <a:pt x="469" y="89"/>
                    <a:pt x="469" y="89"/>
                  </a:cubicBezTo>
                  <a:cubicBezTo>
                    <a:pt x="307" y="61"/>
                    <a:pt x="150" y="32"/>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0">
              <a:extLst>
                <a:ext uri="{FF2B5EF4-FFF2-40B4-BE49-F238E27FC236}">
                  <a16:creationId xmlns:a16="http://schemas.microsoft.com/office/drawing/2014/main" id="{33C285B2-7537-4AC4-BC89-E96D7432B44D}"/>
                </a:ext>
              </a:extLst>
            </p:cNvPr>
            <p:cNvSpPr>
              <a:spLocks/>
            </p:cNvSpPr>
            <p:nvPr/>
          </p:nvSpPr>
          <p:spPr bwMode="auto">
            <a:xfrm>
              <a:off x="-6307138" y="1860550"/>
              <a:ext cx="119063" cy="441325"/>
            </a:xfrm>
            <a:custGeom>
              <a:avLst/>
              <a:gdLst>
                <a:gd name="T0" fmla="*/ 0 w 469"/>
                <a:gd name="T1" fmla="*/ 89 h 1731"/>
                <a:gd name="T2" fmla="*/ 0 w 469"/>
                <a:gd name="T3" fmla="*/ 1731 h 1731"/>
                <a:gd name="T4" fmla="*/ 469 w 469"/>
                <a:gd name="T5" fmla="*/ 1642 h 1731"/>
                <a:gd name="T6" fmla="*/ 469 w 469"/>
                <a:gd name="T7" fmla="*/ 0 h 1731"/>
                <a:gd name="T8" fmla="*/ 0 w 469"/>
                <a:gd name="T9" fmla="*/ 89 h 1731"/>
              </a:gdLst>
              <a:ahLst/>
              <a:cxnLst>
                <a:cxn ang="0">
                  <a:pos x="T0" y="T1"/>
                </a:cxn>
                <a:cxn ang="0">
                  <a:pos x="T2" y="T3"/>
                </a:cxn>
                <a:cxn ang="0">
                  <a:pos x="T4" y="T5"/>
                </a:cxn>
                <a:cxn ang="0">
                  <a:pos x="T6" y="T7"/>
                </a:cxn>
                <a:cxn ang="0">
                  <a:pos x="T8" y="T9"/>
                </a:cxn>
              </a:cxnLst>
              <a:rect l="0" t="0" r="r" b="b"/>
              <a:pathLst>
                <a:path w="469" h="1731">
                  <a:moveTo>
                    <a:pt x="0" y="89"/>
                  </a:moveTo>
                  <a:cubicBezTo>
                    <a:pt x="0" y="1731"/>
                    <a:pt x="0" y="1731"/>
                    <a:pt x="0" y="1731"/>
                  </a:cubicBezTo>
                  <a:cubicBezTo>
                    <a:pt x="162" y="1703"/>
                    <a:pt x="319" y="1673"/>
                    <a:pt x="469" y="1642"/>
                  </a:cubicBezTo>
                  <a:cubicBezTo>
                    <a:pt x="469" y="0"/>
                    <a:pt x="469" y="0"/>
                    <a:pt x="469" y="0"/>
                  </a:cubicBezTo>
                  <a:cubicBezTo>
                    <a:pt x="319" y="32"/>
                    <a:pt x="162" y="61"/>
                    <a:pt x="0" y="89"/>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1">
              <a:extLst>
                <a:ext uri="{FF2B5EF4-FFF2-40B4-BE49-F238E27FC236}">
                  <a16:creationId xmlns:a16="http://schemas.microsoft.com/office/drawing/2014/main" id="{927F7D2E-F81B-46ED-BBC3-EE5B4FD1454D}"/>
                </a:ext>
              </a:extLst>
            </p:cNvPr>
            <p:cNvSpPr>
              <a:spLocks/>
            </p:cNvSpPr>
            <p:nvPr/>
          </p:nvSpPr>
          <p:spPr bwMode="auto">
            <a:xfrm>
              <a:off x="-7921625" y="1909763"/>
              <a:ext cx="119063" cy="431800"/>
            </a:xfrm>
            <a:custGeom>
              <a:avLst/>
              <a:gdLst>
                <a:gd name="T0" fmla="*/ 0 w 469"/>
                <a:gd name="T1" fmla="*/ 0 h 1696"/>
                <a:gd name="T2" fmla="*/ 0 w 469"/>
                <a:gd name="T3" fmla="*/ 1642 h 1696"/>
                <a:gd name="T4" fmla="*/ 469 w 469"/>
                <a:gd name="T5" fmla="*/ 1696 h 1696"/>
                <a:gd name="T6" fmla="*/ 469 w 469"/>
                <a:gd name="T7" fmla="*/ 54 h 1696"/>
                <a:gd name="T8" fmla="*/ 0 w 469"/>
                <a:gd name="T9" fmla="*/ 0 h 1696"/>
              </a:gdLst>
              <a:ahLst/>
              <a:cxnLst>
                <a:cxn ang="0">
                  <a:pos x="T0" y="T1"/>
                </a:cxn>
                <a:cxn ang="0">
                  <a:pos x="T2" y="T3"/>
                </a:cxn>
                <a:cxn ang="0">
                  <a:pos x="T4" y="T5"/>
                </a:cxn>
                <a:cxn ang="0">
                  <a:pos x="T6" y="T7"/>
                </a:cxn>
                <a:cxn ang="0">
                  <a:pos x="T8" y="T9"/>
                </a:cxn>
              </a:cxnLst>
              <a:rect l="0" t="0" r="r" b="b"/>
              <a:pathLst>
                <a:path w="469" h="1696">
                  <a:moveTo>
                    <a:pt x="0" y="0"/>
                  </a:moveTo>
                  <a:cubicBezTo>
                    <a:pt x="0" y="1642"/>
                    <a:pt x="0" y="1642"/>
                    <a:pt x="0" y="1642"/>
                  </a:cubicBezTo>
                  <a:cubicBezTo>
                    <a:pt x="153" y="1661"/>
                    <a:pt x="309" y="1680"/>
                    <a:pt x="469" y="1696"/>
                  </a:cubicBezTo>
                  <a:cubicBezTo>
                    <a:pt x="469" y="54"/>
                    <a:pt x="469" y="54"/>
                    <a:pt x="469" y="54"/>
                  </a:cubicBezTo>
                  <a:cubicBezTo>
                    <a:pt x="309" y="38"/>
                    <a:pt x="153" y="19"/>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2">
              <a:extLst>
                <a:ext uri="{FF2B5EF4-FFF2-40B4-BE49-F238E27FC236}">
                  <a16:creationId xmlns:a16="http://schemas.microsoft.com/office/drawing/2014/main" id="{2DEC4140-958E-4D7D-9290-A854041CDB58}"/>
                </a:ext>
              </a:extLst>
            </p:cNvPr>
            <p:cNvSpPr>
              <a:spLocks/>
            </p:cNvSpPr>
            <p:nvPr/>
          </p:nvSpPr>
          <p:spPr bwMode="auto">
            <a:xfrm>
              <a:off x="-6605588" y="1909763"/>
              <a:ext cx="119063" cy="431800"/>
            </a:xfrm>
            <a:custGeom>
              <a:avLst/>
              <a:gdLst>
                <a:gd name="T0" fmla="*/ 0 w 469"/>
                <a:gd name="T1" fmla="*/ 54 h 1696"/>
                <a:gd name="T2" fmla="*/ 0 w 469"/>
                <a:gd name="T3" fmla="*/ 1696 h 1696"/>
                <a:gd name="T4" fmla="*/ 469 w 469"/>
                <a:gd name="T5" fmla="*/ 1642 h 1696"/>
                <a:gd name="T6" fmla="*/ 469 w 469"/>
                <a:gd name="T7" fmla="*/ 0 h 1696"/>
                <a:gd name="T8" fmla="*/ 0 w 469"/>
                <a:gd name="T9" fmla="*/ 54 h 1696"/>
              </a:gdLst>
              <a:ahLst/>
              <a:cxnLst>
                <a:cxn ang="0">
                  <a:pos x="T0" y="T1"/>
                </a:cxn>
                <a:cxn ang="0">
                  <a:pos x="T2" y="T3"/>
                </a:cxn>
                <a:cxn ang="0">
                  <a:pos x="T4" y="T5"/>
                </a:cxn>
                <a:cxn ang="0">
                  <a:pos x="T6" y="T7"/>
                </a:cxn>
                <a:cxn ang="0">
                  <a:pos x="T8" y="T9"/>
                </a:cxn>
              </a:cxnLst>
              <a:rect l="0" t="0" r="r" b="b"/>
              <a:pathLst>
                <a:path w="469" h="1696">
                  <a:moveTo>
                    <a:pt x="0" y="54"/>
                  </a:moveTo>
                  <a:cubicBezTo>
                    <a:pt x="0" y="1696"/>
                    <a:pt x="0" y="1696"/>
                    <a:pt x="0" y="1696"/>
                  </a:cubicBezTo>
                  <a:cubicBezTo>
                    <a:pt x="160" y="1679"/>
                    <a:pt x="316" y="1661"/>
                    <a:pt x="469" y="1642"/>
                  </a:cubicBezTo>
                  <a:cubicBezTo>
                    <a:pt x="469" y="0"/>
                    <a:pt x="469" y="0"/>
                    <a:pt x="469" y="0"/>
                  </a:cubicBezTo>
                  <a:cubicBezTo>
                    <a:pt x="316" y="20"/>
                    <a:pt x="160" y="38"/>
                    <a:pt x="0" y="54"/>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3">
              <a:extLst>
                <a:ext uri="{FF2B5EF4-FFF2-40B4-BE49-F238E27FC236}">
                  <a16:creationId xmlns:a16="http://schemas.microsoft.com/office/drawing/2014/main" id="{67643D8A-5A84-4F16-BD27-1ABBF694C15B}"/>
                </a:ext>
              </a:extLst>
            </p:cNvPr>
            <p:cNvSpPr>
              <a:spLocks/>
            </p:cNvSpPr>
            <p:nvPr/>
          </p:nvSpPr>
          <p:spPr bwMode="auto">
            <a:xfrm>
              <a:off x="-7623175" y="1939925"/>
              <a:ext cx="120650" cy="423863"/>
            </a:xfrm>
            <a:custGeom>
              <a:avLst/>
              <a:gdLst>
                <a:gd name="T0" fmla="*/ 0 w 469"/>
                <a:gd name="T1" fmla="*/ 0 h 1670"/>
                <a:gd name="T2" fmla="*/ 0 w 469"/>
                <a:gd name="T3" fmla="*/ 1642 h 1670"/>
                <a:gd name="T4" fmla="*/ 469 w 469"/>
                <a:gd name="T5" fmla="*/ 1670 h 1670"/>
                <a:gd name="T6" fmla="*/ 469 w 469"/>
                <a:gd name="T7" fmla="*/ 28 h 1670"/>
                <a:gd name="T8" fmla="*/ 0 w 469"/>
                <a:gd name="T9" fmla="*/ 0 h 1670"/>
              </a:gdLst>
              <a:ahLst/>
              <a:cxnLst>
                <a:cxn ang="0">
                  <a:pos x="T0" y="T1"/>
                </a:cxn>
                <a:cxn ang="0">
                  <a:pos x="T2" y="T3"/>
                </a:cxn>
                <a:cxn ang="0">
                  <a:pos x="T4" y="T5"/>
                </a:cxn>
                <a:cxn ang="0">
                  <a:pos x="T6" y="T7"/>
                </a:cxn>
                <a:cxn ang="0">
                  <a:pos x="T8" y="T9"/>
                </a:cxn>
              </a:cxnLst>
              <a:rect l="0" t="0" r="r" b="b"/>
              <a:pathLst>
                <a:path w="469" h="1670">
                  <a:moveTo>
                    <a:pt x="0" y="0"/>
                  </a:moveTo>
                  <a:cubicBezTo>
                    <a:pt x="0" y="1642"/>
                    <a:pt x="0" y="1642"/>
                    <a:pt x="0" y="1642"/>
                  </a:cubicBezTo>
                  <a:cubicBezTo>
                    <a:pt x="154" y="1652"/>
                    <a:pt x="310" y="1662"/>
                    <a:pt x="469" y="1670"/>
                  </a:cubicBezTo>
                  <a:cubicBezTo>
                    <a:pt x="469" y="28"/>
                    <a:pt x="469" y="28"/>
                    <a:pt x="469" y="28"/>
                  </a:cubicBezTo>
                  <a:cubicBezTo>
                    <a:pt x="310" y="20"/>
                    <a:pt x="154" y="10"/>
                    <a:pt x="0" y="0"/>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4">
              <a:extLst>
                <a:ext uri="{FF2B5EF4-FFF2-40B4-BE49-F238E27FC236}">
                  <a16:creationId xmlns:a16="http://schemas.microsoft.com/office/drawing/2014/main" id="{1DDD88DE-621C-427E-A9FA-39016872B4E6}"/>
                </a:ext>
              </a:extLst>
            </p:cNvPr>
            <p:cNvSpPr>
              <a:spLocks/>
            </p:cNvSpPr>
            <p:nvPr/>
          </p:nvSpPr>
          <p:spPr bwMode="auto">
            <a:xfrm>
              <a:off x="-6905625" y="1939925"/>
              <a:ext cx="120650" cy="423863"/>
            </a:xfrm>
            <a:custGeom>
              <a:avLst/>
              <a:gdLst>
                <a:gd name="T0" fmla="*/ 0 w 469"/>
                <a:gd name="T1" fmla="*/ 28 h 1670"/>
                <a:gd name="T2" fmla="*/ 0 w 469"/>
                <a:gd name="T3" fmla="*/ 1670 h 1670"/>
                <a:gd name="T4" fmla="*/ 469 w 469"/>
                <a:gd name="T5" fmla="*/ 1642 h 1670"/>
                <a:gd name="T6" fmla="*/ 469 w 469"/>
                <a:gd name="T7" fmla="*/ 0 h 1670"/>
                <a:gd name="T8" fmla="*/ 0 w 469"/>
                <a:gd name="T9" fmla="*/ 28 h 1670"/>
              </a:gdLst>
              <a:ahLst/>
              <a:cxnLst>
                <a:cxn ang="0">
                  <a:pos x="T0" y="T1"/>
                </a:cxn>
                <a:cxn ang="0">
                  <a:pos x="T2" y="T3"/>
                </a:cxn>
                <a:cxn ang="0">
                  <a:pos x="T4" y="T5"/>
                </a:cxn>
                <a:cxn ang="0">
                  <a:pos x="T6" y="T7"/>
                </a:cxn>
                <a:cxn ang="0">
                  <a:pos x="T8" y="T9"/>
                </a:cxn>
              </a:cxnLst>
              <a:rect l="0" t="0" r="r" b="b"/>
              <a:pathLst>
                <a:path w="469" h="1670">
                  <a:moveTo>
                    <a:pt x="0" y="28"/>
                  </a:moveTo>
                  <a:cubicBezTo>
                    <a:pt x="0" y="1670"/>
                    <a:pt x="0" y="1670"/>
                    <a:pt x="0" y="1670"/>
                  </a:cubicBezTo>
                  <a:cubicBezTo>
                    <a:pt x="159" y="1662"/>
                    <a:pt x="315" y="1652"/>
                    <a:pt x="469" y="1642"/>
                  </a:cubicBezTo>
                  <a:cubicBezTo>
                    <a:pt x="469" y="0"/>
                    <a:pt x="469" y="0"/>
                    <a:pt x="469" y="0"/>
                  </a:cubicBezTo>
                  <a:cubicBezTo>
                    <a:pt x="315" y="10"/>
                    <a:pt x="159" y="20"/>
                    <a:pt x="0" y="28"/>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5">
              <a:extLst>
                <a:ext uri="{FF2B5EF4-FFF2-40B4-BE49-F238E27FC236}">
                  <a16:creationId xmlns:a16="http://schemas.microsoft.com/office/drawing/2014/main" id="{BBB0D27D-6EEB-49EA-BF75-30EF51A2E1A4}"/>
                </a:ext>
              </a:extLst>
            </p:cNvPr>
            <p:cNvSpPr>
              <a:spLocks/>
            </p:cNvSpPr>
            <p:nvPr/>
          </p:nvSpPr>
          <p:spPr bwMode="auto">
            <a:xfrm>
              <a:off x="-7264400" y="1954213"/>
              <a:ext cx="120650" cy="417513"/>
            </a:xfrm>
            <a:custGeom>
              <a:avLst/>
              <a:gdLst>
                <a:gd name="T0" fmla="*/ 235 w 470"/>
                <a:gd name="T1" fmla="*/ 1 h 1643"/>
                <a:gd name="T2" fmla="*/ 0 w 470"/>
                <a:gd name="T3" fmla="*/ 0 h 1643"/>
                <a:gd name="T4" fmla="*/ 0 w 470"/>
                <a:gd name="T5" fmla="*/ 1642 h 1643"/>
                <a:gd name="T6" fmla="*/ 235 w 470"/>
                <a:gd name="T7" fmla="*/ 1643 h 1643"/>
                <a:gd name="T8" fmla="*/ 470 w 470"/>
                <a:gd name="T9" fmla="*/ 1642 h 1643"/>
                <a:gd name="T10" fmla="*/ 470 w 470"/>
                <a:gd name="T11" fmla="*/ 0 h 1643"/>
                <a:gd name="T12" fmla="*/ 235 w 470"/>
                <a:gd name="T13" fmla="*/ 1 h 1643"/>
              </a:gdLst>
              <a:ahLst/>
              <a:cxnLst>
                <a:cxn ang="0">
                  <a:pos x="T0" y="T1"/>
                </a:cxn>
                <a:cxn ang="0">
                  <a:pos x="T2" y="T3"/>
                </a:cxn>
                <a:cxn ang="0">
                  <a:pos x="T4" y="T5"/>
                </a:cxn>
                <a:cxn ang="0">
                  <a:pos x="T6" y="T7"/>
                </a:cxn>
                <a:cxn ang="0">
                  <a:pos x="T8" y="T9"/>
                </a:cxn>
                <a:cxn ang="0">
                  <a:pos x="T10" y="T11"/>
                </a:cxn>
                <a:cxn ang="0">
                  <a:pos x="T12" y="T13"/>
                </a:cxn>
              </a:cxnLst>
              <a:rect l="0" t="0" r="r" b="b"/>
              <a:pathLst>
                <a:path w="470" h="1643">
                  <a:moveTo>
                    <a:pt x="235" y="1"/>
                  </a:moveTo>
                  <a:cubicBezTo>
                    <a:pt x="156" y="1"/>
                    <a:pt x="78" y="1"/>
                    <a:pt x="0" y="0"/>
                  </a:cubicBezTo>
                  <a:cubicBezTo>
                    <a:pt x="0" y="1642"/>
                    <a:pt x="0" y="1642"/>
                    <a:pt x="0" y="1642"/>
                  </a:cubicBezTo>
                  <a:cubicBezTo>
                    <a:pt x="78" y="1643"/>
                    <a:pt x="156" y="1643"/>
                    <a:pt x="235" y="1643"/>
                  </a:cubicBezTo>
                  <a:cubicBezTo>
                    <a:pt x="314" y="1643"/>
                    <a:pt x="392" y="1643"/>
                    <a:pt x="470" y="1642"/>
                  </a:cubicBezTo>
                  <a:cubicBezTo>
                    <a:pt x="470" y="0"/>
                    <a:pt x="470" y="0"/>
                    <a:pt x="470" y="0"/>
                  </a:cubicBezTo>
                  <a:cubicBezTo>
                    <a:pt x="392" y="1"/>
                    <a:pt x="314" y="1"/>
                    <a:pt x="235" y="1"/>
                  </a:cubicBezTo>
                </a:path>
              </a:pathLst>
            </a:custGeom>
            <a:solidFill>
              <a:srgbClr val="C492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6">
              <a:extLst>
                <a:ext uri="{FF2B5EF4-FFF2-40B4-BE49-F238E27FC236}">
                  <a16:creationId xmlns:a16="http://schemas.microsoft.com/office/drawing/2014/main" id="{46B76691-7F0D-457A-8C4D-7EBB56AC30AD}"/>
                </a:ext>
              </a:extLst>
            </p:cNvPr>
            <p:cNvSpPr>
              <a:spLocks/>
            </p:cNvSpPr>
            <p:nvPr/>
          </p:nvSpPr>
          <p:spPr bwMode="auto">
            <a:xfrm>
              <a:off x="-8758238" y="1439863"/>
              <a:ext cx="3108325" cy="514350"/>
            </a:xfrm>
            <a:custGeom>
              <a:avLst/>
              <a:gdLst>
                <a:gd name="T0" fmla="*/ 11310 w 12198"/>
                <a:gd name="T1" fmla="*/ 0 h 2024"/>
                <a:gd name="T2" fmla="*/ 5395 w 12198"/>
                <a:gd name="T3" fmla="*/ 1086 h 2024"/>
                <a:gd name="T4" fmla="*/ 151 w 12198"/>
                <a:gd name="T5" fmla="*/ 367 h 2024"/>
                <a:gd name="T6" fmla="*/ 0 w 12198"/>
                <a:gd name="T7" fmla="*/ 647 h 2024"/>
                <a:gd name="T8" fmla="*/ 6099 w 12198"/>
                <a:gd name="T9" fmla="*/ 2024 h 2024"/>
                <a:gd name="T10" fmla="*/ 12198 w 12198"/>
                <a:gd name="T11" fmla="*/ 647 h 2024"/>
                <a:gd name="T12" fmla="*/ 11310 w 12198"/>
                <a:gd name="T13" fmla="*/ 0 h 2024"/>
              </a:gdLst>
              <a:ahLst/>
              <a:cxnLst>
                <a:cxn ang="0">
                  <a:pos x="T0" y="T1"/>
                </a:cxn>
                <a:cxn ang="0">
                  <a:pos x="T2" y="T3"/>
                </a:cxn>
                <a:cxn ang="0">
                  <a:pos x="T4" y="T5"/>
                </a:cxn>
                <a:cxn ang="0">
                  <a:pos x="T6" y="T7"/>
                </a:cxn>
                <a:cxn ang="0">
                  <a:pos x="T8" y="T9"/>
                </a:cxn>
                <a:cxn ang="0">
                  <a:pos x="T10" y="T11"/>
                </a:cxn>
                <a:cxn ang="0">
                  <a:pos x="T12" y="T13"/>
                </a:cxn>
              </a:cxnLst>
              <a:rect l="0" t="0" r="r" b="b"/>
              <a:pathLst>
                <a:path w="12198" h="2024">
                  <a:moveTo>
                    <a:pt x="11310" y="0"/>
                  </a:moveTo>
                  <a:cubicBezTo>
                    <a:pt x="10644" y="586"/>
                    <a:pt x="8249" y="1086"/>
                    <a:pt x="5395" y="1086"/>
                  </a:cubicBezTo>
                  <a:cubicBezTo>
                    <a:pt x="3164" y="1086"/>
                    <a:pt x="1214" y="780"/>
                    <a:pt x="151" y="367"/>
                  </a:cubicBezTo>
                  <a:cubicBezTo>
                    <a:pt x="53" y="456"/>
                    <a:pt x="0" y="549"/>
                    <a:pt x="0" y="647"/>
                  </a:cubicBezTo>
                  <a:cubicBezTo>
                    <a:pt x="0" y="1360"/>
                    <a:pt x="2730" y="2024"/>
                    <a:pt x="6099" y="2024"/>
                  </a:cubicBezTo>
                  <a:cubicBezTo>
                    <a:pt x="9468" y="2024"/>
                    <a:pt x="12198" y="1360"/>
                    <a:pt x="12198" y="647"/>
                  </a:cubicBezTo>
                  <a:cubicBezTo>
                    <a:pt x="12198" y="402"/>
                    <a:pt x="11873" y="182"/>
                    <a:pt x="11310" y="0"/>
                  </a:cubicBezTo>
                </a:path>
              </a:pathLst>
            </a:custGeom>
            <a:solidFill>
              <a:srgbClr val="FCC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7">
              <a:extLst>
                <a:ext uri="{FF2B5EF4-FFF2-40B4-BE49-F238E27FC236}">
                  <a16:creationId xmlns:a16="http://schemas.microsoft.com/office/drawing/2014/main" id="{6FE37AE4-9786-4E65-808A-8867BE55453A}"/>
                </a:ext>
              </a:extLst>
            </p:cNvPr>
            <p:cNvSpPr>
              <a:spLocks/>
            </p:cNvSpPr>
            <p:nvPr/>
          </p:nvSpPr>
          <p:spPr bwMode="auto">
            <a:xfrm>
              <a:off x="-8937625" y="744538"/>
              <a:ext cx="3108325" cy="554038"/>
            </a:xfrm>
            <a:custGeom>
              <a:avLst/>
              <a:gdLst>
                <a:gd name="T0" fmla="*/ 7507 w 12199"/>
                <a:gd name="T1" fmla="*/ 1239 h 2178"/>
                <a:gd name="T2" fmla="*/ 1460 w 12199"/>
                <a:gd name="T3" fmla="*/ 0 h 2178"/>
                <a:gd name="T4" fmla="*/ 0 w 12199"/>
                <a:gd name="T5" fmla="*/ 801 h 2178"/>
                <a:gd name="T6" fmla="*/ 6099 w 12199"/>
                <a:gd name="T7" fmla="*/ 2178 h 2178"/>
                <a:gd name="T8" fmla="*/ 12199 w 12199"/>
                <a:gd name="T9" fmla="*/ 801 h 2178"/>
                <a:gd name="T10" fmla="*/ 12181 w 12199"/>
                <a:gd name="T11" fmla="*/ 708 h 2178"/>
                <a:gd name="T12" fmla="*/ 7507 w 12199"/>
                <a:gd name="T13" fmla="*/ 1239 h 2178"/>
              </a:gdLst>
              <a:ahLst/>
              <a:cxnLst>
                <a:cxn ang="0">
                  <a:pos x="T0" y="T1"/>
                </a:cxn>
                <a:cxn ang="0">
                  <a:pos x="T2" y="T3"/>
                </a:cxn>
                <a:cxn ang="0">
                  <a:pos x="T4" y="T5"/>
                </a:cxn>
                <a:cxn ang="0">
                  <a:pos x="T6" y="T7"/>
                </a:cxn>
                <a:cxn ang="0">
                  <a:pos x="T8" y="T9"/>
                </a:cxn>
                <a:cxn ang="0">
                  <a:pos x="T10" y="T11"/>
                </a:cxn>
                <a:cxn ang="0">
                  <a:pos x="T12" y="T13"/>
                </a:cxn>
              </a:cxnLst>
              <a:rect l="0" t="0" r="r" b="b"/>
              <a:pathLst>
                <a:path w="12199" h="2178">
                  <a:moveTo>
                    <a:pt x="7507" y="1239"/>
                  </a:moveTo>
                  <a:cubicBezTo>
                    <a:pt x="4407" y="1239"/>
                    <a:pt x="1849" y="649"/>
                    <a:pt x="1460" y="0"/>
                  </a:cubicBezTo>
                  <a:cubicBezTo>
                    <a:pt x="550" y="206"/>
                    <a:pt x="0" y="481"/>
                    <a:pt x="0" y="801"/>
                  </a:cubicBezTo>
                  <a:cubicBezTo>
                    <a:pt x="0" y="1513"/>
                    <a:pt x="2731" y="2178"/>
                    <a:pt x="6099" y="2178"/>
                  </a:cubicBezTo>
                  <a:cubicBezTo>
                    <a:pt x="9468" y="2178"/>
                    <a:pt x="12199" y="1513"/>
                    <a:pt x="12199" y="801"/>
                  </a:cubicBezTo>
                  <a:cubicBezTo>
                    <a:pt x="12199" y="769"/>
                    <a:pt x="12192" y="739"/>
                    <a:pt x="12181" y="708"/>
                  </a:cubicBezTo>
                  <a:cubicBezTo>
                    <a:pt x="11062" y="1023"/>
                    <a:pt x="9384" y="1239"/>
                    <a:pt x="7507" y="1239"/>
                  </a:cubicBezTo>
                </a:path>
              </a:pathLst>
            </a:custGeom>
            <a:solidFill>
              <a:srgbClr val="FFD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8">
              <a:extLst>
                <a:ext uri="{FF2B5EF4-FFF2-40B4-BE49-F238E27FC236}">
                  <a16:creationId xmlns:a16="http://schemas.microsoft.com/office/drawing/2014/main" id="{34E132D9-F244-4FE3-9C76-409B900FC585}"/>
                </a:ext>
              </a:extLst>
            </p:cNvPr>
            <p:cNvSpPr>
              <a:spLocks/>
            </p:cNvSpPr>
            <p:nvPr/>
          </p:nvSpPr>
          <p:spPr bwMode="auto">
            <a:xfrm>
              <a:off x="-8578850" y="77788"/>
              <a:ext cx="3108325" cy="563563"/>
            </a:xfrm>
            <a:custGeom>
              <a:avLst/>
              <a:gdLst>
                <a:gd name="T0" fmla="*/ 10555 w 12199"/>
                <a:gd name="T1" fmla="*/ 0 h 2217"/>
                <a:gd name="T2" fmla="*/ 4692 w 12199"/>
                <a:gd name="T3" fmla="*/ 1044 h 2217"/>
                <a:gd name="T4" fmla="*/ 160 w 12199"/>
                <a:gd name="T5" fmla="*/ 552 h 2217"/>
                <a:gd name="T6" fmla="*/ 0 w 12199"/>
                <a:gd name="T7" fmla="*/ 840 h 2217"/>
                <a:gd name="T8" fmla="*/ 6100 w 12199"/>
                <a:gd name="T9" fmla="*/ 2217 h 2217"/>
                <a:gd name="T10" fmla="*/ 12199 w 12199"/>
                <a:gd name="T11" fmla="*/ 840 h 2217"/>
                <a:gd name="T12" fmla="*/ 10555 w 12199"/>
                <a:gd name="T13" fmla="*/ 0 h 2217"/>
              </a:gdLst>
              <a:ahLst/>
              <a:cxnLst>
                <a:cxn ang="0">
                  <a:pos x="T0" y="T1"/>
                </a:cxn>
                <a:cxn ang="0">
                  <a:pos x="T2" y="T3"/>
                </a:cxn>
                <a:cxn ang="0">
                  <a:pos x="T4" y="T5"/>
                </a:cxn>
                <a:cxn ang="0">
                  <a:pos x="T6" y="T7"/>
                </a:cxn>
                <a:cxn ang="0">
                  <a:pos x="T8" y="T9"/>
                </a:cxn>
                <a:cxn ang="0">
                  <a:pos x="T10" y="T11"/>
                </a:cxn>
                <a:cxn ang="0">
                  <a:pos x="T12" y="T13"/>
                </a:cxn>
              </a:cxnLst>
              <a:rect l="0" t="0" r="r" b="b"/>
              <a:pathLst>
                <a:path w="12199" h="2217">
                  <a:moveTo>
                    <a:pt x="10555" y="0"/>
                  </a:moveTo>
                  <a:cubicBezTo>
                    <a:pt x="9826" y="568"/>
                    <a:pt x="7478" y="1044"/>
                    <a:pt x="4692" y="1044"/>
                  </a:cubicBezTo>
                  <a:cubicBezTo>
                    <a:pt x="2893" y="1044"/>
                    <a:pt x="1277" y="845"/>
                    <a:pt x="160" y="552"/>
                  </a:cubicBezTo>
                  <a:cubicBezTo>
                    <a:pt x="57" y="643"/>
                    <a:pt x="0" y="739"/>
                    <a:pt x="0" y="840"/>
                  </a:cubicBezTo>
                  <a:cubicBezTo>
                    <a:pt x="0" y="1553"/>
                    <a:pt x="2731" y="2217"/>
                    <a:pt x="6100" y="2217"/>
                  </a:cubicBezTo>
                  <a:cubicBezTo>
                    <a:pt x="9468" y="2217"/>
                    <a:pt x="12199" y="1553"/>
                    <a:pt x="12199" y="840"/>
                  </a:cubicBezTo>
                  <a:cubicBezTo>
                    <a:pt x="12199" y="500"/>
                    <a:pt x="11574" y="210"/>
                    <a:pt x="10555" y="0"/>
                  </a:cubicBezTo>
                </a:path>
              </a:pathLst>
            </a:custGeom>
            <a:solidFill>
              <a:srgbClr val="FCC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2" name="Rectangle 51">
            <a:extLst>
              <a:ext uri="{FF2B5EF4-FFF2-40B4-BE49-F238E27FC236}">
                <a16:creationId xmlns:a16="http://schemas.microsoft.com/office/drawing/2014/main" id="{9613EBA3-15BB-4517-94B7-38964C341E63}"/>
              </a:ext>
            </a:extLst>
          </p:cNvPr>
          <p:cNvSpPr/>
          <p:nvPr/>
        </p:nvSpPr>
        <p:spPr>
          <a:xfrm>
            <a:off x="6046679" y="4538855"/>
            <a:ext cx="363346" cy="3633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53" name="TextBox 52">
            <a:extLst>
              <a:ext uri="{FF2B5EF4-FFF2-40B4-BE49-F238E27FC236}">
                <a16:creationId xmlns:a16="http://schemas.microsoft.com/office/drawing/2014/main" id="{B117FD13-1ED5-47AC-95A2-E37136F7120A}"/>
              </a:ext>
            </a:extLst>
          </p:cNvPr>
          <p:cNvSpPr txBox="1"/>
          <p:nvPr/>
        </p:nvSpPr>
        <p:spPr>
          <a:xfrm>
            <a:off x="6065330" y="4574334"/>
            <a:ext cx="331791" cy="292388"/>
          </a:xfrm>
          <a:prstGeom prst="rect">
            <a:avLst/>
          </a:prstGeom>
          <a:noFill/>
        </p:spPr>
        <p:txBody>
          <a:bodyPr wrap="square" rtlCol="0">
            <a:spAutoFit/>
          </a:bodyPr>
          <a:lstStyle/>
          <a:p>
            <a:pPr algn="ctr"/>
            <a:r>
              <a:rPr lang="en-US" sz="1300" dirty="0">
                <a:solidFill>
                  <a:schemeClr val="bg1"/>
                </a:solidFill>
                <a:latin typeface="Roboto Slab" pitchFamily="2" charset="0"/>
                <a:ea typeface="Roboto Slab" pitchFamily="2" charset="0"/>
                <a:cs typeface="Lato" panose="020F0502020204030203" pitchFamily="34" charset="0"/>
              </a:rPr>
              <a:t>3</a:t>
            </a:r>
          </a:p>
        </p:txBody>
      </p:sp>
      <p:cxnSp>
        <p:nvCxnSpPr>
          <p:cNvPr id="54" name="Straight Connector 53">
            <a:extLst>
              <a:ext uri="{FF2B5EF4-FFF2-40B4-BE49-F238E27FC236}">
                <a16:creationId xmlns:a16="http://schemas.microsoft.com/office/drawing/2014/main" id="{E5E6FEC0-AF63-4320-ADD6-A88BC650231D}"/>
              </a:ext>
            </a:extLst>
          </p:cNvPr>
          <p:cNvCxnSpPr>
            <a:cxnSpLocks/>
          </p:cNvCxnSpPr>
          <p:nvPr/>
        </p:nvCxnSpPr>
        <p:spPr>
          <a:xfrm>
            <a:off x="7919183" y="4574334"/>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AB7B116-D7A1-4105-AD83-948636EF35A6}"/>
              </a:ext>
            </a:extLst>
          </p:cNvPr>
          <p:cNvSpPr txBox="1"/>
          <p:nvPr/>
        </p:nvSpPr>
        <p:spPr>
          <a:xfrm>
            <a:off x="6703524" y="4443529"/>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27%</a:t>
            </a:r>
          </a:p>
        </p:txBody>
      </p:sp>
      <p:sp>
        <p:nvSpPr>
          <p:cNvPr id="56" name="Rectangle 9">
            <a:extLst>
              <a:ext uri="{FF2B5EF4-FFF2-40B4-BE49-F238E27FC236}">
                <a16:creationId xmlns:a16="http://schemas.microsoft.com/office/drawing/2014/main" id="{76465D8A-CBDC-4E34-A6B1-D05594319B0D}"/>
              </a:ext>
            </a:extLst>
          </p:cNvPr>
          <p:cNvSpPr>
            <a:spLocks/>
          </p:cNvSpPr>
          <p:nvPr/>
        </p:nvSpPr>
        <p:spPr bwMode="auto">
          <a:xfrm>
            <a:off x="8145505" y="4437246"/>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57" name="Rectangle 56">
            <a:extLst>
              <a:ext uri="{FF2B5EF4-FFF2-40B4-BE49-F238E27FC236}">
                <a16:creationId xmlns:a16="http://schemas.microsoft.com/office/drawing/2014/main" id="{38483408-78CE-46CC-955A-31487E391411}"/>
              </a:ext>
            </a:extLst>
          </p:cNvPr>
          <p:cNvSpPr/>
          <p:nvPr/>
        </p:nvSpPr>
        <p:spPr>
          <a:xfrm>
            <a:off x="6046679" y="5733533"/>
            <a:ext cx="363346" cy="3633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58" name="TextBox 57">
            <a:extLst>
              <a:ext uri="{FF2B5EF4-FFF2-40B4-BE49-F238E27FC236}">
                <a16:creationId xmlns:a16="http://schemas.microsoft.com/office/drawing/2014/main" id="{826696B6-9EB5-4E80-8805-CF1FF055D778}"/>
              </a:ext>
            </a:extLst>
          </p:cNvPr>
          <p:cNvSpPr txBox="1"/>
          <p:nvPr/>
        </p:nvSpPr>
        <p:spPr>
          <a:xfrm>
            <a:off x="6065330" y="5769012"/>
            <a:ext cx="331791" cy="292388"/>
          </a:xfrm>
          <a:prstGeom prst="rect">
            <a:avLst/>
          </a:prstGeom>
          <a:noFill/>
        </p:spPr>
        <p:txBody>
          <a:bodyPr wrap="square" rtlCol="0">
            <a:spAutoFit/>
          </a:bodyPr>
          <a:lstStyle/>
          <a:p>
            <a:pPr algn="ctr"/>
            <a:r>
              <a:rPr lang="en-US" sz="1300" dirty="0">
                <a:solidFill>
                  <a:schemeClr val="bg1"/>
                </a:solidFill>
                <a:latin typeface="Roboto Slab" pitchFamily="2" charset="0"/>
                <a:ea typeface="Roboto Slab" pitchFamily="2" charset="0"/>
                <a:cs typeface="Lato" panose="020F0502020204030203" pitchFamily="34" charset="0"/>
              </a:rPr>
              <a:t>4</a:t>
            </a:r>
          </a:p>
        </p:txBody>
      </p:sp>
      <p:cxnSp>
        <p:nvCxnSpPr>
          <p:cNvPr id="59" name="Straight Connector 58">
            <a:extLst>
              <a:ext uri="{FF2B5EF4-FFF2-40B4-BE49-F238E27FC236}">
                <a16:creationId xmlns:a16="http://schemas.microsoft.com/office/drawing/2014/main" id="{D675DF3B-CF1F-4A60-9A0B-DE16391287EE}"/>
              </a:ext>
            </a:extLst>
          </p:cNvPr>
          <p:cNvCxnSpPr>
            <a:cxnSpLocks/>
          </p:cNvCxnSpPr>
          <p:nvPr/>
        </p:nvCxnSpPr>
        <p:spPr>
          <a:xfrm>
            <a:off x="7919183" y="5769012"/>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6C90520-5915-4548-907A-BC12A875C087}"/>
              </a:ext>
            </a:extLst>
          </p:cNvPr>
          <p:cNvSpPr txBox="1"/>
          <p:nvPr/>
        </p:nvSpPr>
        <p:spPr>
          <a:xfrm>
            <a:off x="6703524" y="5638207"/>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28%</a:t>
            </a:r>
          </a:p>
        </p:txBody>
      </p:sp>
      <p:sp>
        <p:nvSpPr>
          <p:cNvPr id="61" name="Rectangle 9">
            <a:extLst>
              <a:ext uri="{FF2B5EF4-FFF2-40B4-BE49-F238E27FC236}">
                <a16:creationId xmlns:a16="http://schemas.microsoft.com/office/drawing/2014/main" id="{0F0CDC25-7256-473E-8433-F2E7AF67DA55}"/>
              </a:ext>
            </a:extLst>
          </p:cNvPr>
          <p:cNvSpPr>
            <a:spLocks/>
          </p:cNvSpPr>
          <p:nvPr/>
        </p:nvSpPr>
        <p:spPr bwMode="auto">
          <a:xfrm>
            <a:off x="8145505" y="5631924"/>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62" name="Rectangle 61">
            <a:extLst>
              <a:ext uri="{FF2B5EF4-FFF2-40B4-BE49-F238E27FC236}">
                <a16:creationId xmlns:a16="http://schemas.microsoft.com/office/drawing/2014/main" id="{CFE052CA-F2B0-4C5C-830B-C12D62EBB442}"/>
              </a:ext>
            </a:extLst>
          </p:cNvPr>
          <p:cNvSpPr/>
          <p:nvPr/>
        </p:nvSpPr>
        <p:spPr>
          <a:xfrm>
            <a:off x="6046679" y="3372138"/>
            <a:ext cx="363346" cy="3633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3" name="TextBox 62">
            <a:extLst>
              <a:ext uri="{FF2B5EF4-FFF2-40B4-BE49-F238E27FC236}">
                <a16:creationId xmlns:a16="http://schemas.microsoft.com/office/drawing/2014/main" id="{C74866BA-5E2D-4F87-8437-840966F7DE09}"/>
              </a:ext>
            </a:extLst>
          </p:cNvPr>
          <p:cNvSpPr txBox="1"/>
          <p:nvPr/>
        </p:nvSpPr>
        <p:spPr>
          <a:xfrm>
            <a:off x="6065330" y="3407617"/>
            <a:ext cx="331791" cy="292388"/>
          </a:xfrm>
          <a:prstGeom prst="rect">
            <a:avLst/>
          </a:prstGeom>
          <a:noFill/>
        </p:spPr>
        <p:txBody>
          <a:bodyPr wrap="square" rtlCol="0">
            <a:spAutoFit/>
          </a:bodyPr>
          <a:lstStyle/>
          <a:p>
            <a:pPr algn="ctr"/>
            <a:r>
              <a:rPr lang="en-US" sz="1300" dirty="0">
                <a:solidFill>
                  <a:schemeClr val="bg1"/>
                </a:solidFill>
                <a:latin typeface="Roboto Slab" pitchFamily="2" charset="0"/>
                <a:ea typeface="Roboto Slab" pitchFamily="2" charset="0"/>
                <a:cs typeface="Lato" panose="020F0502020204030203" pitchFamily="34" charset="0"/>
              </a:rPr>
              <a:t>2</a:t>
            </a:r>
          </a:p>
        </p:txBody>
      </p:sp>
      <p:cxnSp>
        <p:nvCxnSpPr>
          <p:cNvPr id="64" name="Straight Connector 63">
            <a:extLst>
              <a:ext uri="{FF2B5EF4-FFF2-40B4-BE49-F238E27FC236}">
                <a16:creationId xmlns:a16="http://schemas.microsoft.com/office/drawing/2014/main" id="{12C89200-D37B-4865-90CB-F68CC12001EB}"/>
              </a:ext>
            </a:extLst>
          </p:cNvPr>
          <p:cNvCxnSpPr>
            <a:cxnSpLocks/>
          </p:cNvCxnSpPr>
          <p:nvPr/>
        </p:nvCxnSpPr>
        <p:spPr>
          <a:xfrm>
            <a:off x="7919183" y="3407617"/>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2DBEE7CE-1E07-4400-BFBC-0CF7A06032C8}"/>
              </a:ext>
            </a:extLst>
          </p:cNvPr>
          <p:cNvSpPr txBox="1"/>
          <p:nvPr/>
        </p:nvSpPr>
        <p:spPr>
          <a:xfrm>
            <a:off x="6703524" y="3276812"/>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26%</a:t>
            </a:r>
          </a:p>
        </p:txBody>
      </p:sp>
      <p:sp>
        <p:nvSpPr>
          <p:cNvPr id="66" name="Rectangle 9">
            <a:extLst>
              <a:ext uri="{FF2B5EF4-FFF2-40B4-BE49-F238E27FC236}">
                <a16:creationId xmlns:a16="http://schemas.microsoft.com/office/drawing/2014/main" id="{C4B86244-1DB3-42E7-84E1-79DBAB9A2F89}"/>
              </a:ext>
            </a:extLst>
          </p:cNvPr>
          <p:cNvSpPr>
            <a:spLocks/>
          </p:cNvSpPr>
          <p:nvPr/>
        </p:nvSpPr>
        <p:spPr bwMode="auto">
          <a:xfrm>
            <a:off x="8145505" y="3270529"/>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67" name="Rectangle 66">
            <a:extLst>
              <a:ext uri="{FF2B5EF4-FFF2-40B4-BE49-F238E27FC236}">
                <a16:creationId xmlns:a16="http://schemas.microsoft.com/office/drawing/2014/main" id="{59831018-9BFB-4AF5-AB45-6153DBCC3720}"/>
              </a:ext>
            </a:extLst>
          </p:cNvPr>
          <p:cNvSpPr/>
          <p:nvPr/>
        </p:nvSpPr>
        <p:spPr>
          <a:xfrm>
            <a:off x="6046679" y="2191441"/>
            <a:ext cx="363346" cy="363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8" name="TextBox 67">
            <a:extLst>
              <a:ext uri="{FF2B5EF4-FFF2-40B4-BE49-F238E27FC236}">
                <a16:creationId xmlns:a16="http://schemas.microsoft.com/office/drawing/2014/main" id="{414BE0BA-AAF4-40BD-B542-FFE7690F0C1E}"/>
              </a:ext>
            </a:extLst>
          </p:cNvPr>
          <p:cNvSpPr txBox="1"/>
          <p:nvPr/>
        </p:nvSpPr>
        <p:spPr>
          <a:xfrm>
            <a:off x="6065330" y="2226920"/>
            <a:ext cx="331791" cy="292388"/>
          </a:xfrm>
          <a:prstGeom prst="rect">
            <a:avLst/>
          </a:prstGeom>
          <a:noFill/>
        </p:spPr>
        <p:txBody>
          <a:bodyPr wrap="square" rtlCol="0">
            <a:spAutoFit/>
          </a:bodyPr>
          <a:lstStyle/>
          <a:p>
            <a:pPr algn="ctr"/>
            <a:r>
              <a:rPr lang="en-US" sz="1300" dirty="0">
                <a:solidFill>
                  <a:schemeClr val="bg1"/>
                </a:solidFill>
                <a:latin typeface="Roboto Slab" pitchFamily="2" charset="0"/>
                <a:ea typeface="Roboto Slab" pitchFamily="2" charset="0"/>
                <a:cs typeface="Lato" panose="020F0502020204030203" pitchFamily="34" charset="0"/>
              </a:rPr>
              <a:t>1</a:t>
            </a:r>
          </a:p>
        </p:txBody>
      </p:sp>
      <p:cxnSp>
        <p:nvCxnSpPr>
          <p:cNvPr id="69" name="Straight Connector 68">
            <a:extLst>
              <a:ext uri="{FF2B5EF4-FFF2-40B4-BE49-F238E27FC236}">
                <a16:creationId xmlns:a16="http://schemas.microsoft.com/office/drawing/2014/main" id="{BCE620B6-7F4F-466C-AA3D-612B9DEC5AAB}"/>
              </a:ext>
            </a:extLst>
          </p:cNvPr>
          <p:cNvCxnSpPr>
            <a:cxnSpLocks/>
          </p:cNvCxnSpPr>
          <p:nvPr/>
        </p:nvCxnSpPr>
        <p:spPr>
          <a:xfrm>
            <a:off x="7919183" y="2226920"/>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D87E816-9075-4950-A2A8-4F5B39D3713A}"/>
              </a:ext>
            </a:extLst>
          </p:cNvPr>
          <p:cNvSpPr txBox="1"/>
          <p:nvPr/>
        </p:nvSpPr>
        <p:spPr>
          <a:xfrm>
            <a:off x="6703524" y="2096115"/>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25%</a:t>
            </a:r>
          </a:p>
        </p:txBody>
      </p:sp>
      <p:sp>
        <p:nvSpPr>
          <p:cNvPr id="71" name="Rectangle 9">
            <a:extLst>
              <a:ext uri="{FF2B5EF4-FFF2-40B4-BE49-F238E27FC236}">
                <a16:creationId xmlns:a16="http://schemas.microsoft.com/office/drawing/2014/main" id="{C529B02D-BBB0-43F6-AB27-0B37ED1D6747}"/>
              </a:ext>
            </a:extLst>
          </p:cNvPr>
          <p:cNvSpPr>
            <a:spLocks/>
          </p:cNvSpPr>
          <p:nvPr/>
        </p:nvSpPr>
        <p:spPr bwMode="auto">
          <a:xfrm>
            <a:off x="8145505" y="2089832"/>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48F70-3D48-46A8-BD73-3F6A3A4FD29B}"/>
              </a:ext>
            </a:extLst>
          </p:cNvPr>
          <p:cNvSpPr>
            <a:spLocks noGrp="1"/>
          </p:cNvSpPr>
          <p:nvPr>
            <p:ph type="title"/>
          </p:nvPr>
        </p:nvSpPr>
        <p:spPr>
          <a:xfrm>
            <a:off x="838200" y="481237"/>
            <a:ext cx="10515600" cy="679905"/>
          </a:xfrm>
        </p:spPr>
        <p:txBody>
          <a:bodyPr/>
          <a:lstStyle/>
          <a:p>
            <a:r>
              <a:rPr lang="en-US" b="1" dirty="0">
                <a:latin typeface="Roboto Slab" pitchFamily="2" charset="0"/>
                <a:ea typeface="Roboto Slab" pitchFamily="2" charset="0"/>
              </a:rPr>
              <a:t>Our Information</a:t>
            </a:r>
          </a:p>
        </p:txBody>
      </p:sp>
      <p:sp>
        <p:nvSpPr>
          <p:cNvPr id="4" name="Subtitle 3">
            <a:extLst>
              <a:ext uri="{FF2B5EF4-FFF2-40B4-BE49-F238E27FC236}">
                <a16:creationId xmlns:a16="http://schemas.microsoft.com/office/drawing/2014/main" id="{EB4F10DB-0ADA-49CF-8069-9CB1F5E4D386}"/>
              </a:ext>
            </a:extLst>
          </p:cNvPr>
          <p:cNvSpPr>
            <a:spLocks noGrp="1"/>
          </p:cNvSpPr>
          <p:nvPr>
            <p:ph type="subTitle" idx="1"/>
          </p:nvPr>
        </p:nvSpPr>
        <p:spPr>
          <a:xfrm>
            <a:off x="838200" y="1134613"/>
            <a:ext cx="10515600" cy="244244"/>
          </a:xfr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28" name="Group 27">
            <a:extLst>
              <a:ext uri="{FF2B5EF4-FFF2-40B4-BE49-F238E27FC236}">
                <a16:creationId xmlns:a16="http://schemas.microsoft.com/office/drawing/2014/main" id="{5BE05CAB-95EA-460F-A673-677775B2A1EB}"/>
              </a:ext>
            </a:extLst>
          </p:cNvPr>
          <p:cNvGrpSpPr/>
          <p:nvPr/>
        </p:nvGrpSpPr>
        <p:grpSpPr>
          <a:xfrm>
            <a:off x="756811" y="1720638"/>
            <a:ext cx="5464277" cy="5447902"/>
            <a:chOff x="-8556625" y="-847726"/>
            <a:chExt cx="6886575" cy="6865939"/>
          </a:xfrm>
        </p:grpSpPr>
        <p:sp>
          <p:nvSpPr>
            <p:cNvPr id="8" name="Freeform 5">
              <a:extLst>
                <a:ext uri="{FF2B5EF4-FFF2-40B4-BE49-F238E27FC236}">
                  <a16:creationId xmlns:a16="http://schemas.microsoft.com/office/drawing/2014/main" id="{059FD6CB-C468-4A52-82AA-203A0A120905}"/>
                </a:ext>
              </a:extLst>
            </p:cNvPr>
            <p:cNvSpPr>
              <a:spLocks/>
            </p:cNvSpPr>
            <p:nvPr/>
          </p:nvSpPr>
          <p:spPr bwMode="auto">
            <a:xfrm>
              <a:off x="-5003800" y="922337"/>
              <a:ext cx="930275" cy="385763"/>
            </a:xfrm>
            <a:custGeom>
              <a:avLst/>
              <a:gdLst>
                <a:gd name="T0" fmla="*/ 921 w 1842"/>
                <a:gd name="T1" fmla="*/ 766 h 766"/>
                <a:gd name="T2" fmla="*/ 91 w 1842"/>
                <a:gd name="T3" fmla="*/ 423 h 766"/>
                <a:gd name="T4" fmla="*/ 91 w 1842"/>
                <a:gd name="T5" fmla="*/ 91 h 766"/>
                <a:gd name="T6" fmla="*/ 423 w 1842"/>
                <a:gd name="T7" fmla="*/ 91 h 766"/>
                <a:gd name="T8" fmla="*/ 1418 w 1842"/>
                <a:gd name="T9" fmla="*/ 91 h 766"/>
                <a:gd name="T10" fmla="*/ 1750 w 1842"/>
                <a:gd name="T11" fmla="*/ 91 h 766"/>
                <a:gd name="T12" fmla="*/ 1750 w 1842"/>
                <a:gd name="T13" fmla="*/ 423 h 766"/>
                <a:gd name="T14" fmla="*/ 921 w 1842"/>
                <a:gd name="T15" fmla="*/ 766 h 7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766">
                  <a:moveTo>
                    <a:pt x="921" y="766"/>
                  </a:moveTo>
                  <a:cubicBezTo>
                    <a:pt x="620" y="766"/>
                    <a:pt x="320" y="652"/>
                    <a:pt x="91" y="423"/>
                  </a:cubicBezTo>
                  <a:cubicBezTo>
                    <a:pt x="0" y="331"/>
                    <a:pt x="0" y="183"/>
                    <a:pt x="91" y="91"/>
                  </a:cubicBezTo>
                  <a:cubicBezTo>
                    <a:pt x="183" y="0"/>
                    <a:pt x="331" y="0"/>
                    <a:pt x="423" y="91"/>
                  </a:cubicBezTo>
                  <a:cubicBezTo>
                    <a:pt x="697" y="366"/>
                    <a:pt x="1144" y="366"/>
                    <a:pt x="1418" y="91"/>
                  </a:cubicBezTo>
                  <a:cubicBezTo>
                    <a:pt x="1510" y="0"/>
                    <a:pt x="1658" y="0"/>
                    <a:pt x="1750" y="91"/>
                  </a:cubicBezTo>
                  <a:cubicBezTo>
                    <a:pt x="1842" y="183"/>
                    <a:pt x="1842" y="331"/>
                    <a:pt x="1750" y="423"/>
                  </a:cubicBezTo>
                  <a:cubicBezTo>
                    <a:pt x="1521" y="652"/>
                    <a:pt x="1221" y="766"/>
                    <a:pt x="921" y="766"/>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0712F793-1B20-4CB5-B2A3-A273B48C7DFC}"/>
                </a:ext>
              </a:extLst>
            </p:cNvPr>
            <p:cNvSpPr>
              <a:spLocks/>
            </p:cNvSpPr>
            <p:nvPr/>
          </p:nvSpPr>
          <p:spPr bwMode="auto">
            <a:xfrm>
              <a:off x="-8556625" y="-847726"/>
              <a:ext cx="5491163" cy="6511926"/>
            </a:xfrm>
            <a:custGeom>
              <a:avLst/>
              <a:gdLst>
                <a:gd name="T0" fmla="*/ 9410 w 10872"/>
                <a:gd name="T1" fmla="*/ 9328 h 12919"/>
                <a:gd name="T2" fmla="*/ 9410 w 10872"/>
                <a:gd name="T3" fmla="*/ 9328 h 12919"/>
                <a:gd name="T4" fmla="*/ 9410 w 10872"/>
                <a:gd name="T5" fmla="*/ 9327 h 12919"/>
                <a:gd name="T6" fmla="*/ 9410 w 10872"/>
                <a:gd name="T7" fmla="*/ 8389 h 12919"/>
                <a:gd name="T8" fmla="*/ 10872 w 10872"/>
                <a:gd name="T9" fmla="*/ 7712 h 12919"/>
                <a:gd name="T10" fmla="*/ 9545 w 10872"/>
                <a:gd name="T11" fmla="*/ 6051 h 12919"/>
                <a:gd name="T12" fmla="*/ 7845 w 10872"/>
                <a:gd name="T13" fmla="*/ 4895 h 12919"/>
                <a:gd name="T14" fmla="*/ 7562 w 10872"/>
                <a:gd name="T15" fmla="*/ 4709 h 12919"/>
                <a:gd name="T16" fmla="*/ 7297 w 10872"/>
                <a:gd name="T17" fmla="*/ 3486 h 12919"/>
                <a:gd name="T18" fmla="*/ 7176 w 10872"/>
                <a:gd name="T19" fmla="*/ 2357 h 12919"/>
                <a:gd name="T20" fmla="*/ 7177 w 10872"/>
                <a:gd name="T21" fmla="*/ 2057 h 12919"/>
                <a:gd name="T22" fmla="*/ 7216 w 10872"/>
                <a:gd name="T23" fmla="*/ 1728 h 12919"/>
                <a:gd name="T24" fmla="*/ 7270 w 10872"/>
                <a:gd name="T25" fmla="*/ 1590 h 12919"/>
                <a:gd name="T26" fmla="*/ 7604 w 10872"/>
                <a:gd name="T27" fmla="*/ 1051 h 12919"/>
                <a:gd name="T28" fmla="*/ 7738 w 10872"/>
                <a:gd name="T29" fmla="*/ 913 h 12919"/>
                <a:gd name="T30" fmla="*/ 7601 w 10872"/>
                <a:gd name="T31" fmla="*/ 136 h 12919"/>
                <a:gd name="T32" fmla="*/ 7012 w 10872"/>
                <a:gd name="T33" fmla="*/ 19 h 12919"/>
                <a:gd name="T34" fmla="*/ 6953 w 10872"/>
                <a:gd name="T35" fmla="*/ 19 h 12919"/>
                <a:gd name="T36" fmla="*/ 6812 w 10872"/>
                <a:gd name="T37" fmla="*/ 20 h 12919"/>
                <a:gd name="T38" fmla="*/ 6011 w 10872"/>
                <a:gd name="T39" fmla="*/ 324 h 12919"/>
                <a:gd name="T40" fmla="*/ 5725 w 10872"/>
                <a:gd name="T41" fmla="*/ 426 h 12919"/>
                <a:gd name="T42" fmla="*/ 5436 w 10872"/>
                <a:gd name="T43" fmla="*/ 323 h 12919"/>
                <a:gd name="T44" fmla="*/ 4435 w 10872"/>
                <a:gd name="T45" fmla="*/ 19 h 12919"/>
                <a:gd name="T46" fmla="*/ 3846 w 10872"/>
                <a:gd name="T47" fmla="*/ 136 h 12919"/>
                <a:gd name="T48" fmla="*/ 3709 w 10872"/>
                <a:gd name="T49" fmla="*/ 913 h 12919"/>
                <a:gd name="T50" fmla="*/ 3799 w 10872"/>
                <a:gd name="T51" fmla="*/ 1001 h 12919"/>
                <a:gd name="T52" fmla="*/ 3827 w 10872"/>
                <a:gd name="T53" fmla="*/ 1030 h 12919"/>
                <a:gd name="T54" fmla="*/ 3950 w 10872"/>
                <a:gd name="T55" fmla="*/ 1175 h 12919"/>
                <a:gd name="T56" fmla="*/ 4236 w 10872"/>
                <a:gd name="T57" fmla="*/ 1728 h 12919"/>
                <a:gd name="T58" fmla="*/ 4292 w 10872"/>
                <a:gd name="T59" fmla="*/ 2162 h 12919"/>
                <a:gd name="T60" fmla="*/ 4318 w 10872"/>
                <a:gd name="T61" fmla="*/ 2427 h 12919"/>
                <a:gd name="T62" fmla="*/ 4318 w 10872"/>
                <a:gd name="T63" fmla="*/ 3245 h 12919"/>
                <a:gd name="T64" fmla="*/ 4145 w 10872"/>
                <a:gd name="T65" fmla="*/ 4661 h 12919"/>
                <a:gd name="T66" fmla="*/ 3827 w 10872"/>
                <a:gd name="T67" fmla="*/ 4856 h 12919"/>
                <a:gd name="T68" fmla="*/ 2174 w 10872"/>
                <a:gd name="T69" fmla="*/ 6061 h 12919"/>
                <a:gd name="T70" fmla="*/ 936 w 10872"/>
                <a:gd name="T71" fmla="*/ 11440 h 12919"/>
                <a:gd name="T72" fmla="*/ 2501 w 10872"/>
                <a:gd name="T73" fmla="*/ 12913 h 12919"/>
                <a:gd name="T74" fmla="*/ 2679 w 10872"/>
                <a:gd name="T75" fmla="*/ 12919 h 12919"/>
                <a:gd name="T76" fmla="*/ 7299 w 10872"/>
                <a:gd name="T77" fmla="*/ 12919 h 12919"/>
                <a:gd name="T78" fmla="*/ 7155 w 10872"/>
                <a:gd name="T79" fmla="*/ 12586 h 12919"/>
                <a:gd name="T80" fmla="*/ 7228 w 10872"/>
                <a:gd name="T81" fmla="*/ 12583 h 12919"/>
                <a:gd name="T82" fmla="*/ 9410 w 10872"/>
                <a:gd name="T83" fmla="*/ 10175 h 12919"/>
                <a:gd name="T84" fmla="*/ 9410 w 10872"/>
                <a:gd name="T85" fmla="*/ 9328 h 12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72" h="12919">
                  <a:moveTo>
                    <a:pt x="9410" y="9328"/>
                  </a:moveTo>
                  <a:cubicBezTo>
                    <a:pt x="9410" y="9328"/>
                    <a:pt x="9410" y="9328"/>
                    <a:pt x="9410" y="9328"/>
                  </a:cubicBezTo>
                  <a:cubicBezTo>
                    <a:pt x="9410" y="9327"/>
                    <a:pt x="9410" y="9327"/>
                    <a:pt x="9410" y="9327"/>
                  </a:cubicBezTo>
                  <a:cubicBezTo>
                    <a:pt x="9410" y="8389"/>
                    <a:pt x="9410" y="8389"/>
                    <a:pt x="9410" y="8389"/>
                  </a:cubicBezTo>
                  <a:cubicBezTo>
                    <a:pt x="9410" y="8190"/>
                    <a:pt x="10024" y="7841"/>
                    <a:pt x="10872" y="7712"/>
                  </a:cubicBezTo>
                  <a:cubicBezTo>
                    <a:pt x="10576" y="7076"/>
                    <a:pt x="10131" y="6500"/>
                    <a:pt x="9545" y="6051"/>
                  </a:cubicBezTo>
                  <a:cubicBezTo>
                    <a:pt x="7845" y="4895"/>
                    <a:pt x="7845" y="4895"/>
                    <a:pt x="7845" y="4895"/>
                  </a:cubicBezTo>
                  <a:cubicBezTo>
                    <a:pt x="7756" y="4827"/>
                    <a:pt x="7661" y="4765"/>
                    <a:pt x="7562" y="4709"/>
                  </a:cubicBezTo>
                  <a:cubicBezTo>
                    <a:pt x="7432" y="4311"/>
                    <a:pt x="7342" y="3901"/>
                    <a:pt x="7297" y="3486"/>
                  </a:cubicBezTo>
                  <a:cubicBezTo>
                    <a:pt x="7176" y="2357"/>
                    <a:pt x="7176" y="2357"/>
                    <a:pt x="7176" y="2357"/>
                  </a:cubicBezTo>
                  <a:cubicBezTo>
                    <a:pt x="7165" y="2257"/>
                    <a:pt x="7165" y="2156"/>
                    <a:pt x="7177" y="2057"/>
                  </a:cubicBezTo>
                  <a:cubicBezTo>
                    <a:pt x="7192" y="1930"/>
                    <a:pt x="7209" y="1749"/>
                    <a:pt x="7216" y="1728"/>
                  </a:cubicBezTo>
                  <a:cubicBezTo>
                    <a:pt x="7231" y="1685"/>
                    <a:pt x="7251" y="1637"/>
                    <a:pt x="7270" y="1590"/>
                  </a:cubicBezTo>
                  <a:cubicBezTo>
                    <a:pt x="7367" y="1399"/>
                    <a:pt x="7484" y="1199"/>
                    <a:pt x="7604" y="1051"/>
                  </a:cubicBezTo>
                  <a:cubicBezTo>
                    <a:pt x="7646" y="1003"/>
                    <a:pt x="7688" y="955"/>
                    <a:pt x="7738" y="913"/>
                  </a:cubicBezTo>
                  <a:cubicBezTo>
                    <a:pt x="8010" y="682"/>
                    <a:pt x="7940" y="249"/>
                    <a:pt x="7601" y="136"/>
                  </a:cubicBezTo>
                  <a:cubicBezTo>
                    <a:pt x="7417" y="75"/>
                    <a:pt x="7216" y="30"/>
                    <a:pt x="7012" y="19"/>
                  </a:cubicBezTo>
                  <a:cubicBezTo>
                    <a:pt x="6992" y="18"/>
                    <a:pt x="6972" y="20"/>
                    <a:pt x="6953" y="19"/>
                  </a:cubicBezTo>
                  <a:cubicBezTo>
                    <a:pt x="6906" y="18"/>
                    <a:pt x="6859" y="17"/>
                    <a:pt x="6812" y="20"/>
                  </a:cubicBezTo>
                  <a:cubicBezTo>
                    <a:pt x="6538" y="36"/>
                    <a:pt x="6262" y="123"/>
                    <a:pt x="6011" y="324"/>
                  </a:cubicBezTo>
                  <a:cubicBezTo>
                    <a:pt x="5926" y="391"/>
                    <a:pt x="5826" y="425"/>
                    <a:pt x="5725" y="426"/>
                  </a:cubicBezTo>
                  <a:cubicBezTo>
                    <a:pt x="5623" y="425"/>
                    <a:pt x="5521" y="391"/>
                    <a:pt x="5436" y="323"/>
                  </a:cubicBezTo>
                  <a:cubicBezTo>
                    <a:pt x="5124" y="74"/>
                    <a:pt x="4773" y="0"/>
                    <a:pt x="4435" y="19"/>
                  </a:cubicBezTo>
                  <a:cubicBezTo>
                    <a:pt x="4231" y="30"/>
                    <a:pt x="4030" y="75"/>
                    <a:pt x="3846" y="136"/>
                  </a:cubicBezTo>
                  <a:cubicBezTo>
                    <a:pt x="3507" y="249"/>
                    <a:pt x="3437" y="682"/>
                    <a:pt x="3709" y="913"/>
                  </a:cubicBezTo>
                  <a:cubicBezTo>
                    <a:pt x="3738" y="937"/>
                    <a:pt x="3768" y="969"/>
                    <a:pt x="3799" y="1001"/>
                  </a:cubicBezTo>
                  <a:cubicBezTo>
                    <a:pt x="3809" y="1010"/>
                    <a:pt x="3818" y="1020"/>
                    <a:pt x="3827" y="1030"/>
                  </a:cubicBezTo>
                  <a:cubicBezTo>
                    <a:pt x="3867" y="1073"/>
                    <a:pt x="3908" y="1123"/>
                    <a:pt x="3950" y="1175"/>
                  </a:cubicBezTo>
                  <a:cubicBezTo>
                    <a:pt x="4087" y="1364"/>
                    <a:pt x="4180" y="1566"/>
                    <a:pt x="4236" y="1728"/>
                  </a:cubicBezTo>
                  <a:cubicBezTo>
                    <a:pt x="4252" y="1774"/>
                    <a:pt x="4268" y="2025"/>
                    <a:pt x="4292" y="2162"/>
                  </a:cubicBezTo>
                  <a:cubicBezTo>
                    <a:pt x="4308" y="2250"/>
                    <a:pt x="4318" y="2338"/>
                    <a:pt x="4318" y="2427"/>
                  </a:cubicBezTo>
                  <a:cubicBezTo>
                    <a:pt x="4318" y="3245"/>
                    <a:pt x="4318" y="3245"/>
                    <a:pt x="4318" y="3245"/>
                  </a:cubicBezTo>
                  <a:cubicBezTo>
                    <a:pt x="4318" y="3723"/>
                    <a:pt x="4258" y="4198"/>
                    <a:pt x="4145" y="4661"/>
                  </a:cubicBezTo>
                  <a:cubicBezTo>
                    <a:pt x="4034" y="4716"/>
                    <a:pt x="3926" y="4778"/>
                    <a:pt x="3827" y="4856"/>
                  </a:cubicBezTo>
                  <a:cubicBezTo>
                    <a:pt x="2174" y="6061"/>
                    <a:pt x="2174" y="6061"/>
                    <a:pt x="2174" y="6061"/>
                  </a:cubicBezTo>
                  <a:cubicBezTo>
                    <a:pt x="547" y="7339"/>
                    <a:pt x="0" y="9595"/>
                    <a:pt x="936" y="11440"/>
                  </a:cubicBezTo>
                  <a:cubicBezTo>
                    <a:pt x="1326" y="12210"/>
                    <a:pt x="1866" y="12870"/>
                    <a:pt x="2501" y="12913"/>
                  </a:cubicBezTo>
                  <a:cubicBezTo>
                    <a:pt x="2560" y="12917"/>
                    <a:pt x="2619" y="12919"/>
                    <a:pt x="2679" y="12919"/>
                  </a:cubicBezTo>
                  <a:cubicBezTo>
                    <a:pt x="7299" y="12919"/>
                    <a:pt x="7299" y="12919"/>
                    <a:pt x="7299" y="12919"/>
                  </a:cubicBezTo>
                  <a:cubicBezTo>
                    <a:pt x="7240" y="12822"/>
                    <a:pt x="7193" y="12708"/>
                    <a:pt x="7155" y="12586"/>
                  </a:cubicBezTo>
                  <a:cubicBezTo>
                    <a:pt x="7179" y="12585"/>
                    <a:pt x="7204" y="12585"/>
                    <a:pt x="7228" y="12583"/>
                  </a:cubicBezTo>
                  <a:cubicBezTo>
                    <a:pt x="8758" y="12480"/>
                    <a:pt x="9747" y="11528"/>
                    <a:pt x="9410" y="10175"/>
                  </a:cubicBezTo>
                  <a:cubicBezTo>
                    <a:pt x="9410" y="9328"/>
                    <a:pt x="9410" y="9328"/>
                    <a:pt x="9410" y="9328"/>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3872E51A-41AB-4F8B-A9A4-E427E780A8D6}"/>
                </a:ext>
              </a:extLst>
            </p:cNvPr>
            <p:cNvSpPr>
              <a:spLocks/>
            </p:cNvSpPr>
            <p:nvPr/>
          </p:nvSpPr>
          <p:spPr bwMode="auto">
            <a:xfrm>
              <a:off x="-3803650" y="3852863"/>
              <a:ext cx="2133600" cy="698500"/>
            </a:xfrm>
            <a:custGeom>
              <a:avLst/>
              <a:gdLst>
                <a:gd name="T0" fmla="*/ 2111 w 4223"/>
                <a:gd name="T1" fmla="*/ 447 h 1385"/>
                <a:gd name="T2" fmla="*/ 0 w 4223"/>
                <a:gd name="T3" fmla="*/ 0 h 1385"/>
                <a:gd name="T4" fmla="*/ 0 w 4223"/>
                <a:gd name="T5" fmla="*/ 939 h 1385"/>
                <a:gd name="T6" fmla="*/ 2111 w 4223"/>
                <a:gd name="T7" fmla="*/ 1385 h 1385"/>
                <a:gd name="T8" fmla="*/ 4223 w 4223"/>
                <a:gd name="T9" fmla="*/ 939 h 1385"/>
                <a:gd name="T10" fmla="*/ 4223 w 4223"/>
                <a:gd name="T11" fmla="*/ 0 h 1385"/>
                <a:gd name="T12" fmla="*/ 2111 w 4223"/>
                <a:gd name="T13" fmla="*/ 447 h 1385"/>
              </a:gdLst>
              <a:ahLst/>
              <a:cxnLst>
                <a:cxn ang="0">
                  <a:pos x="T0" y="T1"/>
                </a:cxn>
                <a:cxn ang="0">
                  <a:pos x="T2" y="T3"/>
                </a:cxn>
                <a:cxn ang="0">
                  <a:pos x="T4" y="T5"/>
                </a:cxn>
                <a:cxn ang="0">
                  <a:pos x="T6" y="T7"/>
                </a:cxn>
                <a:cxn ang="0">
                  <a:pos x="T8" y="T9"/>
                </a:cxn>
                <a:cxn ang="0">
                  <a:pos x="T10" y="T11"/>
                </a:cxn>
                <a:cxn ang="0">
                  <a:pos x="T12" y="T13"/>
                </a:cxn>
              </a:cxnLst>
              <a:rect l="0" t="0" r="r" b="b"/>
              <a:pathLst>
                <a:path w="4223" h="1385">
                  <a:moveTo>
                    <a:pt x="2111" y="447"/>
                  </a:moveTo>
                  <a:cubicBezTo>
                    <a:pt x="945" y="447"/>
                    <a:pt x="0" y="247"/>
                    <a:pt x="0" y="0"/>
                  </a:cubicBezTo>
                  <a:cubicBezTo>
                    <a:pt x="0" y="939"/>
                    <a:pt x="0" y="939"/>
                    <a:pt x="0" y="939"/>
                  </a:cubicBezTo>
                  <a:cubicBezTo>
                    <a:pt x="1" y="1185"/>
                    <a:pt x="946" y="1385"/>
                    <a:pt x="2111" y="1385"/>
                  </a:cubicBezTo>
                  <a:cubicBezTo>
                    <a:pt x="3277" y="1385"/>
                    <a:pt x="4222" y="1185"/>
                    <a:pt x="4223" y="939"/>
                  </a:cubicBezTo>
                  <a:cubicBezTo>
                    <a:pt x="4223" y="0"/>
                    <a:pt x="4223" y="0"/>
                    <a:pt x="4223" y="0"/>
                  </a:cubicBezTo>
                  <a:cubicBezTo>
                    <a:pt x="4223" y="247"/>
                    <a:pt x="3278" y="447"/>
                    <a:pt x="2111" y="44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a:extLst>
                <a:ext uri="{FF2B5EF4-FFF2-40B4-BE49-F238E27FC236}">
                  <a16:creationId xmlns:a16="http://schemas.microsoft.com/office/drawing/2014/main" id="{5A7CE1D6-010E-47A0-9304-40588E379AB5}"/>
                </a:ext>
              </a:extLst>
            </p:cNvPr>
            <p:cNvSpPr>
              <a:spLocks/>
            </p:cNvSpPr>
            <p:nvPr/>
          </p:nvSpPr>
          <p:spPr bwMode="auto">
            <a:xfrm>
              <a:off x="-3803650" y="38528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19D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D343620D-BC92-418E-A10F-F4A229F98F73}"/>
                </a:ext>
              </a:extLst>
            </p:cNvPr>
            <p:cNvSpPr>
              <a:spLocks/>
            </p:cNvSpPr>
            <p:nvPr/>
          </p:nvSpPr>
          <p:spPr bwMode="auto">
            <a:xfrm>
              <a:off x="-1670050" y="38528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19D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9A0539EE-2BC7-453F-809C-99769FF0AA7E}"/>
                </a:ext>
              </a:extLst>
            </p:cNvPr>
            <p:cNvSpPr>
              <a:spLocks/>
            </p:cNvSpPr>
            <p:nvPr/>
          </p:nvSpPr>
          <p:spPr bwMode="auto">
            <a:xfrm>
              <a:off x="-3803650" y="3014663"/>
              <a:ext cx="2133600" cy="590550"/>
            </a:xfrm>
            <a:custGeom>
              <a:avLst/>
              <a:gdLst>
                <a:gd name="T0" fmla="*/ 4223 w 4223"/>
                <a:gd name="T1" fmla="*/ 726 h 1173"/>
                <a:gd name="T2" fmla="*/ 2111 w 4223"/>
                <a:gd name="T3" fmla="*/ 1173 h 1173"/>
                <a:gd name="T4" fmla="*/ 0 w 4223"/>
                <a:gd name="T5" fmla="*/ 726 h 1173"/>
                <a:gd name="T6" fmla="*/ 2111 w 4223"/>
                <a:gd name="T7" fmla="*/ 0 h 1173"/>
                <a:gd name="T8" fmla="*/ 4223 w 4223"/>
                <a:gd name="T9" fmla="*/ 726 h 1173"/>
              </a:gdLst>
              <a:ahLst/>
              <a:cxnLst>
                <a:cxn ang="0">
                  <a:pos x="T0" y="T1"/>
                </a:cxn>
                <a:cxn ang="0">
                  <a:pos x="T2" y="T3"/>
                </a:cxn>
                <a:cxn ang="0">
                  <a:pos x="T4" y="T5"/>
                </a:cxn>
                <a:cxn ang="0">
                  <a:pos x="T6" y="T7"/>
                </a:cxn>
                <a:cxn ang="0">
                  <a:pos x="T8" y="T9"/>
                </a:cxn>
              </a:cxnLst>
              <a:rect l="0" t="0" r="r" b="b"/>
              <a:pathLst>
                <a:path w="4223" h="1173">
                  <a:moveTo>
                    <a:pt x="4223" y="726"/>
                  </a:moveTo>
                  <a:cubicBezTo>
                    <a:pt x="4223" y="973"/>
                    <a:pt x="3277" y="1173"/>
                    <a:pt x="2111" y="1173"/>
                  </a:cubicBezTo>
                  <a:cubicBezTo>
                    <a:pt x="945" y="1173"/>
                    <a:pt x="0" y="973"/>
                    <a:pt x="0" y="726"/>
                  </a:cubicBezTo>
                  <a:cubicBezTo>
                    <a:pt x="0" y="479"/>
                    <a:pt x="945" y="0"/>
                    <a:pt x="2111" y="0"/>
                  </a:cubicBezTo>
                  <a:cubicBezTo>
                    <a:pt x="3278" y="0"/>
                    <a:pt x="4223" y="479"/>
                    <a:pt x="4223" y="726"/>
                  </a:cubicBezTo>
                </a:path>
              </a:pathLst>
            </a:cu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3A1F342C-59F1-4577-84B8-ADF0D127957D}"/>
                </a:ext>
              </a:extLst>
            </p:cNvPr>
            <p:cNvSpPr>
              <a:spLocks/>
            </p:cNvSpPr>
            <p:nvPr/>
          </p:nvSpPr>
          <p:spPr bwMode="auto">
            <a:xfrm>
              <a:off x="-3803650" y="3379788"/>
              <a:ext cx="2133600" cy="698500"/>
            </a:xfrm>
            <a:custGeom>
              <a:avLst/>
              <a:gdLst>
                <a:gd name="T0" fmla="*/ 2111 w 4223"/>
                <a:gd name="T1" fmla="*/ 447 h 1385"/>
                <a:gd name="T2" fmla="*/ 0 w 4223"/>
                <a:gd name="T3" fmla="*/ 0 h 1385"/>
                <a:gd name="T4" fmla="*/ 0 w 4223"/>
                <a:gd name="T5" fmla="*/ 939 h 1385"/>
                <a:gd name="T6" fmla="*/ 2111 w 4223"/>
                <a:gd name="T7" fmla="*/ 1385 h 1385"/>
                <a:gd name="T8" fmla="*/ 4223 w 4223"/>
                <a:gd name="T9" fmla="*/ 939 h 1385"/>
                <a:gd name="T10" fmla="*/ 4223 w 4223"/>
                <a:gd name="T11" fmla="*/ 0 h 1385"/>
                <a:gd name="T12" fmla="*/ 2111 w 4223"/>
                <a:gd name="T13" fmla="*/ 447 h 1385"/>
              </a:gdLst>
              <a:ahLst/>
              <a:cxnLst>
                <a:cxn ang="0">
                  <a:pos x="T0" y="T1"/>
                </a:cxn>
                <a:cxn ang="0">
                  <a:pos x="T2" y="T3"/>
                </a:cxn>
                <a:cxn ang="0">
                  <a:pos x="T4" y="T5"/>
                </a:cxn>
                <a:cxn ang="0">
                  <a:pos x="T6" y="T7"/>
                </a:cxn>
                <a:cxn ang="0">
                  <a:pos x="T8" y="T9"/>
                </a:cxn>
                <a:cxn ang="0">
                  <a:pos x="T10" y="T11"/>
                </a:cxn>
                <a:cxn ang="0">
                  <a:pos x="T12" y="T13"/>
                </a:cxn>
              </a:cxnLst>
              <a:rect l="0" t="0" r="r" b="b"/>
              <a:pathLst>
                <a:path w="4223" h="1385">
                  <a:moveTo>
                    <a:pt x="2111" y="447"/>
                  </a:moveTo>
                  <a:cubicBezTo>
                    <a:pt x="945" y="447"/>
                    <a:pt x="0" y="247"/>
                    <a:pt x="0" y="0"/>
                  </a:cubicBezTo>
                  <a:cubicBezTo>
                    <a:pt x="0" y="939"/>
                    <a:pt x="0" y="939"/>
                    <a:pt x="0" y="939"/>
                  </a:cubicBezTo>
                  <a:cubicBezTo>
                    <a:pt x="1" y="1185"/>
                    <a:pt x="946" y="1385"/>
                    <a:pt x="2111" y="1385"/>
                  </a:cubicBezTo>
                  <a:cubicBezTo>
                    <a:pt x="3277" y="1385"/>
                    <a:pt x="4222" y="1185"/>
                    <a:pt x="4223" y="939"/>
                  </a:cubicBezTo>
                  <a:cubicBezTo>
                    <a:pt x="4223" y="0"/>
                    <a:pt x="4223" y="0"/>
                    <a:pt x="4223" y="0"/>
                  </a:cubicBezTo>
                  <a:cubicBezTo>
                    <a:pt x="4223" y="247"/>
                    <a:pt x="3278" y="447"/>
                    <a:pt x="2111" y="4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BFCA0469-BCD4-43DE-B25E-DCF1F3D55382}"/>
                </a:ext>
              </a:extLst>
            </p:cNvPr>
            <p:cNvSpPr>
              <a:spLocks/>
            </p:cNvSpPr>
            <p:nvPr/>
          </p:nvSpPr>
          <p:spPr bwMode="auto">
            <a:xfrm>
              <a:off x="-3803650" y="337978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724E7B1F-9636-43A7-BF8E-1B899689B50A}"/>
                </a:ext>
              </a:extLst>
            </p:cNvPr>
            <p:cNvSpPr>
              <a:spLocks/>
            </p:cNvSpPr>
            <p:nvPr/>
          </p:nvSpPr>
          <p:spPr bwMode="auto">
            <a:xfrm>
              <a:off x="-1670050" y="337978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4">
              <a:extLst>
                <a:ext uri="{FF2B5EF4-FFF2-40B4-BE49-F238E27FC236}">
                  <a16:creationId xmlns:a16="http://schemas.microsoft.com/office/drawing/2014/main" id="{382A7A9F-273D-4EE8-94B3-8C9201CC64CA}"/>
                </a:ext>
              </a:extLst>
            </p:cNvPr>
            <p:cNvSpPr>
              <a:spLocks/>
            </p:cNvSpPr>
            <p:nvPr/>
          </p:nvSpPr>
          <p:spPr bwMode="auto">
            <a:xfrm>
              <a:off x="-6529388" y="933450"/>
              <a:ext cx="1778000" cy="236538"/>
            </a:xfrm>
            <a:custGeom>
              <a:avLst/>
              <a:gdLst>
                <a:gd name="T0" fmla="*/ 3285 w 3519"/>
                <a:gd name="T1" fmla="*/ 469 h 469"/>
                <a:gd name="T2" fmla="*/ 235 w 3519"/>
                <a:gd name="T3" fmla="*/ 469 h 469"/>
                <a:gd name="T4" fmla="*/ 0 w 3519"/>
                <a:gd name="T5" fmla="*/ 234 h 469"/>
                <a:gd name="T6" fmla="*/ 235 w 3519"/>
                <a:gd name="T7" fmla="*/ 0 h 469"/>
                <a:gd name="T8" fmla="*/ 3285 w 3519"/>
                <a:gd name="T9" fmla="*/ 0 h 469"/>
                <a:gd name="T10" fmla="*/ 3519 w 3519"/>
                <a:gd name="T11" fmla="*/ 234 h 469"/>
                <a:gd name="T12" fmla="*/ 3285 w 3519"/>
                <a:gd name="T13" fmla="*/ 469 h 469"/>
              </a:gdLst>
              <a:ahLst/>
              <a:cxnLst>
                <a:cxn ang="0">
                  <a:pos x="T0" y="T1"/>
                </a:cxn>
                <a:cxn ang="0">
                  <a:pos x="T2" y="T3"/>
                </a:cxn>
                <a:cxn ang="0">
                  <a:pos x="T4" y="T5"/>
                </a:cxn>
                <a:cxn ang="0">
                  <a:pos x="T6" y="T7"/>
                </a:cxn>
                <a:cxn ang="0">
                  <a:pos x="T8" y="T9"/>
                </a:cxn>
                <a:cxn ang="0">
                  <a:pos x="T10" y="T11"/>
                </a:cxn>
                <a:cxn ang="0">
                  <a:pos x="T12" y="T13"/>
                </a:cxn>
              </a:cxnLst>
              <a:rect l="0" t="0" r="r" b="b"/>
              <a:pathLst>
                <a:path w="3519" h="469">
                  <a:moveTo>
                    <a:pt x="3285" y="469"/>
                  </a:moveTo>
                  <a:cubicBezTo>
                    <a:pt x="235" y="469"/>
                    <a:pt x="235" y="469"/>
                    <a:pt x="235" y="469"/>
                  </a:cubicBezTo>
                  <a:cubicBezTo>
                    <a:pt x="105" y="469"/>
                    <a:pt x="0" y="364"/>
                    <a:pt x="0" y="234"/>
                  </a:cubicBezTo>
                  <a:cubicBezTo>
                    <a:pt x="0" y="105"/>
                    <a:pt x="105" y="0"/>
                    <a:pt x="235" y="0"/>
                  </a:cubicBezTo>
                  <a:cubicBezTo>
                    <a:pt x="3285" y="0"/>
                    <a:pt x="3285" y="0"/>
                    <a:pt x="3285" y="0"/>
                  </a:cubicBezTo>
                  <a:cubicBezTo>
                    <a:pt x="3414" y="0"/>
                    <a:pt x="3519" y="105"/>
                    <a:pt x="3519" y="234"/>
                  </a:cubicBezTo>
                  <a:cubicBezTo>
                    <a:pt x="3519" y="364"/>
                    <a:pt x="3414" y="469"/>
                    <a:pt x="3285" y="469"/>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5">
              <a:extLst>
                <a:ext uri="{FF2B5EF4-FFF2-40B4-BE49-F238E27FC236}">
                  <a16:creationId xmlns:a16="http://schemas.microsoft.com/office/drawing/2014/main" id="{364CFBC3-00C3-40FB-B492-290D210C27CD}"/>
                </a:ext>
              </a:extLst>
            </p:cNvPr>
            <p:cNvSpPr>
              <a:spLocks/>
            </p:cNvSpPr>
            <p:nvPr/>
          </p:nvSpPr>
          <p:spPr bwMode="auto">
            <a:xfrm>
              <a:off x="-6529388" y="579437"/>
              <a:ext cx="1778000" cy="236538"/>
            </a:xfrm>
            <a:custGeom>
              <a:avLst/>
              <a:gdLst>
                <a:gd name="T0" fmla="*/ 3285 w 3519"/>
                <a:gd name="T1" fmla="*/ 469 h 469"/>
                <a:gd name="T2" fmla="*/ 235 w 3519"/>
                <a:gd name="T3" fmla="*/ 469 h 469"/>
                <a:gd name="T4" fmla="*/ 0 w 3519"/>
                <a:gd name="T5" fmla="*/ 235 h 469"/>
                <a:gd name="T6" fmla="*/ 235 w 3519"/>
                <a:gd name="T7" fmla="*/ 0 h 469"/>
                <a:gd name="T8" fmla="*/ 3285 w 3519"/>
                <a:gd name="T9" fmla="*/ 0 h 469"/>
                <a:gd name="T10" fmla="*/ 3519 w 3519"/>
                <a:gd name="T11" fmla="*/ 235 h 469"/>
                <a:gd name="T12" fmla="*/ 3285 w 3519"/>
                <a:gd name="T13" fmla="*/ 469 h 469"/>
              </a:gdLst>
              <a:ahLst/>
              <a:cxnLst>
                <a:cxn ang="0">
                  <a:pos x="T0" y="T1"/>
                </a:cxn>
                <a:cxn ang="0">
                  <a:pos x="T2" y="T3"/>
                </a:cxn>
                <a:cxn ang="0">
                  <a:pos x="T4" y="T5"/>
                </a:cxn>
                <a:cxn ang="0">
                  <a:pos x="T6" y="T7"/>
                </a:cxn>
                <a:cxn ang="0">
                  <a:pos x="T8" y="T9"/>
                </a:cxn>
                <a:cxn ang="0">
                  <a:pos x="T10" y="T11"/>
                </a:cxn>
                <a:cxn ang="0">
                  <a:pos x="T12" y="T13"/>
                </a:cxn>
              </a:cxnLst>
              <a:rect l="0" t="0" r="r" b="b"/>
              <a:pathLst>
                <a:path w="3519" h="469">
                  <a:moveTo>
                    <a:pt x="3285" y="469"/>
                  </a:moveTo>
                  <a:cubicBezTo>
                    <a:pt x="235" y="469"/>
                    <a:pt x="235" y="469"/>
                    <a:pt x="235" y="469"/>
                  </a:cubicBezTo>
                  <a:cubicBezTo>
                    <a:pt x="105" y="469"/>
                    <a:pt x="0" y="364"/>
                    <a:pt x="0" y="235"/>
                  </a:cubicBezTo>
                  <a:cubicBezTo>
                    <a:pt x="0" y="105"/>
                    <a:pt x="105" y="0"/>
                    <a:pt x="235" y="0"/>
                  </a:cubicBezTo>
                  <a:cubicBezTo>
                    <a:pt x="3285" y="0"/>
                    <a:pt x="3285" y="0"/>
                    <a:pt x="3285" y="0"/>
                  </a:cubicBezTo>
                  <a:cubicBezTo>
                    <a:pt x="3414" y="0"/>
                    <a:pt x="3519" y="105"/>
                    <a:pt x="3519" y="235"/>
                  </a:cubicBezTo>
                  <a:cubicBezTo>
                    <a:pt x="3519" y="364"/>
                    <a:pt x="3414" y="469"/>
                    <a:pt x="3285" y="469"/>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6">
              <a:extLst>
                <a:ext uri="{FF2B5EF4-FFF2-40B4-BE49-F238E27FC236}">
                  <a16:creationId xmlns:a16="http://schemas.microsoft.com/office/drawing/2014/main" id="{AFD0F6D3-C2DF-424D-9A92-B21922BCF2E5}"/>
                </a:ext>
              </a:extLst>
            </p:cNvPr>
            <p:cNvSpPr>
              <a:spLocks/>
            </p:cNvSpPr>
            <p:nvPr/>
          </p:nvSpPr>
          <p:spPr bwMode="auto">
            <a:xfrm>
              <a:off x="-6529388" y="223837"/>
              <a:ext cx="1778000" cy="236538"/>
            </a:xfrm>
            <a:custGeom>
              <a:avLst/>
              <a:gdLst>
                <a:gd name="T0" fmla="*/ 3285 w 3519"/>
                <a:gd name="T1" fmla="*/ 469 h 469"/>
                <a:gd name="T2" fmla="*/ 235 w 3519"/>
                <a:gd name="T3" fmla="*/ 469 h 469"/>
                <a:gd name="T4" fmla="*/ 0 w 3519"/>
                <a:gd name="T5" fmla="*/ 235 h 469"/>
                <a:gd name="T6" fmla="*/ 235 w 3519"/>
                <a:gd name="T7" fmla="*/ 0 h 469"/>
                <a:gd name="T8" fmla="*/ 3285 w 3519"/>
                <a:gd name="T9" fmla="*/ 0 h 469"/>
                <a:gd name="T10" fmla="*/ 3519 w 3519"/>
                <a:gd name="T11" fmla="*/ 235 h 469"/>
                <a:gd name="T12" fmla="*/ 3285 w 3519"/>
                <a:gd name="T13" fmla="*/ 469 h 469"/>
              </a:gdLst>
              <a:ahLst/>
              <a:cxnLst>
                <a:cxn ang="0">
                  <a:pos x="T0" y="T1"/>
                </a:cxn>
                <a:cxn ang="0">
                  <a:pos x="T2" y="T3"/>
                </a:cxn>
                <a:cxn ang="0">
                  <a:pos x="T4" y="T5"/>
                </a:cxn>
                <a:cxn ang="0">
                  <a:pos x="T6" y="T7"/>
                </a:cxn>
                <a:cxn ang="0">
                  <a:pos x="T8" y="T9"/>
                </a:cxn>
                <a:cxn ang="0">
                  <a:pos x="T10" y="T11"/>
                </a:cxn>
                <a:cxn ang="0">
                  <a:pos x="T12" y="T13"/>
                </a:cxn>
              </a:cxnLst>
              <a:rect l="0" t="0" r="r" b="b"/>
              <a:pathLst>
                <a:path w="3519" h="469">
                  <a:moveTo>
                    <a:pt x="3285" y="469"/>
                  </a:moveTo>
                  <a:cubicBezTo>
                    <a:pt x="235" y="469"/>
                    <a:pt x="235" y="469"/>
                    <a:pt x="235" y="469"/>
                  </a:cubicBezTo>
                  <a:cubicBezTo>
                    <a:pt x="105" y="469"/>
                    <a:pt x="0" y="364"/>
                    <a:pt x="0" y="235"/>
                  </a:cubicBezTo>
                  <a:cubicBezTo>
                    <a:pt x="0" y="105"/>
                    <a:pt x="105" y="0"/>
                    <a:pt x="235" y="0"/>
                  </a:cubicBezTo>
                  <a:cubicBezTo>
                    <a:pt x="3285" y="0"/>
                    <a:pt x="3285" y="0"/>
                    <a:pt x="3285" y="0"/>
                  </a:cubicBezTo>
                  <a:cubicBezTo>
                    <a:pt x="3414" y="0"/>
                    <a:pt x="3519" y="105"/>
                    <a:pt x="3519" y="235"/>
                  </a:cubicBezTo>
                  <a:cubicBezTo>
                    <a:pt x="3519" y="364"/>
                    <a:pt x="3414" y="469"/>
                    <a:pt x="3285" y="469"/>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7">
              <a:extLst>
                <a:ext uri="{FF2B5EF4-FFF2-40B4-BE49-F238E27FC236}">
                  <a16:creationId xmlns:a16="http://schemas.microsoft.com/office/drawing/2014/main" id="{5739DC59-92E1-4040-9C6C-6A689AFB0FF5}"/>
                </a:ext>
              </a:extLst>
            </p:cNvPr>
            <p:cNvSpPr>
              <a:spLocks/>
            </p:cNvSpPr>
            <p:nvPr/>
          </p:nvSpPr>
          <p:spPr bwMode="auto">
            <a:xfrm>
              <a:off x="-3667125" y="5272088"/>
              <a:ext cx="1997075" cy="698500"/>
            </a:xfrm>
            <a:custGeom>
              <a:avLst/>
              <a:gdLst>
                <a:gd name="T0" fmla="*/ 1839 w 3951"/>
                <a:gd name="T1" fmla="*/ 447 h 1385"/>
                <a:gd name="T2" fmla="*/ 581 w 3951"/>
                <a:gd name="T3" fmla="*/ 359 h 1385"/>
                <a:gd name="T4" fmla="*/ 0 w 3951"/>
                <a:gd name="T5" fmla="*/ 1158 h 1385"/>
                <a:gd name="T6" fmla="*/ 1839 w 3951"/>
                <a:gd name="T7" fmla="*/ 1385 h 1385"/>
                <a:gd name="T8" fmla="*/ 3951 w 3951"/>
                <a:gd name="T9" fmla="*/ 939 h 1385"/>
                <a:gd name="T10" fmla="*/ 3951 w 3951"/>
                <a:gd name="T11" fmla="*/ 0 h 1385"/>
                <a:gd name="T12" fmla="*/ 1839 w 3951"/>
                <a:gd name="T13" fmla="*/ 447 h 1385"/>
              </a:gdLst>
              <a:ahLst/>
              <a:cxnLst>
                <a:cxn ang="0">
                  <a:pos x="T0" y="T1"/>
                </a:cxn>
                <a:cxn ang="0">
                  <a:pos x="T2" y="T3"/>
                </a:cxn>
                <a:cxn ang="0">
                  <a:pos x="T4" y="T5"/>
                </a:cxn>
                <a:cxn ang="0">
                  <a:pos x="T6" y="T7"/>
                </a:cxn>
                <a:cxn ang="0">
                  <a:pos x="T8" y="T9"/>
                </a:cxn>
                <a:cxn ang="0">
                  <a:pos x="T10" y="T11"/>
                </a:cxn>
                <a:cxn ang="0">
                  <a:pos x="T12" y="T13"/>
                </a:cxn>
              </a:cxnLst>
              <a:rect l="0" t="0" r="r" b="b"/>
              <a:pathLst>
                <a:path w="3951" h="1385">
                  <a:moveTo>
                    <a:pt x="1839" y="447"/>
                  </a:moveTo>
                  <a:cubicBezTo>
                    <a:pt x="1367" y="447"/>
                    <a:pt x="933" y="414"/>
                    <a:pt x="581" y="359"/>
                  </a:cubicBezTo>
                  <a:cubicBezTo>
                    <a:pt x="473" y="682"/>
                    <a:pt x="268" y="959"/>
                    <a:pt x="0" y="1158"/>
                  </a:cubicBezTo>
                  <a:cubicBezTo>
                    <a:pt x="362" y="1293"/>
                    <a:pt x="1049" y="1385"/>
                    <a:pt x="1839" y="1385"/>
                  </a:cubicBezTo>
                  <a:cubicBezTo>
                    <a:pt x="3005" y="1385"/>
                    <a:pt x="3950" y="1186"/>
                    <a:pt x="3951" y="939"/>
                  </a:cubicBezTo>
                  <a:cubicBezTo>
                    <a:pt x="3951" y="0"/>
                    <a:pt x="3951" y="0"/>
                    <a:pt x="3951" y="0"/>
                  </a:cubicBezTo>
                  <a:cubicBezTo>
                    <a:pt x="3951" y="247"/>
                    <a:pt x="3006" y="447"/>
                    <a:pt x="1839" y="4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8">
              <a:extLst>
                <a:ext uri="{FF2B5EF4-FFF2-40B4-BE49-F238E27FC236}">
                  <a16:creationId xmlns:a16="http://schemas.microsoft.com/office/drawing/2014/main" id="{E84ABEB1-D618-4F75-8B60-7F6982DB0A39}"/>
                </a:ext>
              </a:extLst>
            </p:cNvPr>
            <p:cNvSpPr>
              <a:spLocks/>
            </p:cNvSpPr>
            <p:nvPr/>
          </p:nvSpPr>
          <p:spPr bwMode="auto">
            <a:xfrm>
              <a:off x="-3803650" y="4325938"/>
              <a:ext cx="2133600" cy="698500"/>
            </a:xfrm>
            <a:custGeom>
              <a:avLst/>
              <a:gdLst>
                <a:gd name="T0" fmla="*/ 2111 w 4223"/>
                <a:gd name="T1" fmla="*/ 446 h 1385"/>
                <a:gd name="T2" fmla="*/ 0 w 4223"/>
                <a:gd name="T3" fmla="*/ 0 h 1385"/>
                <a:gd name="T4" fmla="*/ 0 w 4223"/>
                <a:gd name="T5" fmla="*/ 233 h 1385"/>
                <a:gd name="T6" fmla="*/ 884 w 4223"/>
                <a:gd name="T7" fmla="*/ 1301 h 1385"/>
                <a:gd name="T8" fmla="*/ 2111 w 4223"/>
                <a:gd name="T9" fmla="*/ 1385 h 1385"/>
                <a:gd name="T10" fmla="*/ 4223 w 4223"/>
                <a:gd name="T11" fmla="*/ 938 h 1385"/>
                <a:gd name="T12" fmla="*/ 4223 w 4223"/>
                <a:gd name="T13" fmla="*/ 0 h 1385"/>
                <a:gd name="T14" fmla="*/ 2111 w 4223"/>
                <a:gd name="T15" fmla="*/ 446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3" h="1385">
                  <a:moveTo>
                    <a:pt x="2111" y="446"/>
                  </a:moveTo>
                  <a:cubicBezTo>
                    <a:pt x="945" y="446"/>
                    <a:pt x="0" y="246"/>
                    <a:pt x="0" y="0"/>
                  </a:cubicBezTo>
                  <a:cubicBezTo>
                    <a:pt x="0" y="233"/>
                    <a:pt x="0" y="233"/>
                    <a:pt x="0" y="233"/>
                  </a:cubicBezTo>
                  <a:cubicBezTo>
                    <a:pt x="433" y="439"/>
                    <a:pt x="760" y="828"/>
                    <a:pt x="884" y="1301"/>
                  </a:cubicBezTo>
                  <a:cubicBezTo>
                    <a:pt x="1230" y="1354"/>
                    <a:pt x="1653" y="1385"/>
                    <a:pt x="2111" y="1385"/>
                  </a:cubicBezTo>
                  <a:cubicBezTo>
                    <a:pt x="3277" y="1385"/>
                    <a:pt x="4222" y="1185"/>
                    <a:pt x="4223" y="938"/>
                  </a:cubicBezTo>
                  <a:cubicBezTo>
                    <a:pt x="4223" y="0"/>
                    <a:pt x="4223" y="0"/>
                    <a:pt x="4223" y="0"/>
                  </a:cubicBezTo>
                  <a:cubicBezTo>
                    <a:pt x="4223" y="246"/>
                    <a:pt x="3278" y="446"/>
                    <a:pt x="2111" y="446"/>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9">
              <a:extLst>
                <a:ext uri="{FF2B5EF4-FFF2-40B4-BE49-F238E27FC236}">
                  <a16:creationId xmlns:a16="http://schemas.microsoft.com/office/drawing/2014/main" id="{9EB8C654-035F-40DA-94BF-815FB5F7AEEB}"/>
                </a:ext>
              </a:extLst>
            </p:cNvPr>
            <p:cNvSpPr>
              <a:spLocks/>
            </p:cNvSpPr>
            <p:nvPr/>
          </p:nvSpPr>
          <p:spPr bwMode="auto">
            <a:xfrm>
              <a:off x="-3373438" y="4799013"/>
              <a:ext cx="1703388" cy="698500"/>
            </a:xfrm>
            <a:custGeom>
              <a:avLst/>
              <a:gdLst>
                <a:gd name="T0" fmla="*/ 1258 w 3370"/>
                <a:gd name="T1" fmla="*/ 447 h 1385"/>
                <a:gd name="T2" fmla="*/ 31 w 3370"/>
                <a:gd name="T3" fmla="*/ 363 h 1385"/>
                <a:gd name="T4" fmla="*/ 85 w 3370"/>
                <a:gd name="T5" fmla="*/ 777 h 1385"/>
                <a:gd name="T6" fmla="*/ 0 w 3370"/>
                <a:gd name="T7" fmla="*/ 1297 h 1385"/>
                <a:gd name="T8" fmla="*/ 1258 w 3370"/>
                <a:gd name="T9" fmla="*/ 1385 h 1385"/>
                <a:gd name="T10" fmla="*/ 3370 w 3370"/>
                <a:gd name="T11" fmla="*/ 939 h 1385"/>
                <a:gd name="T12" fmla="*/ 3370 w 3370"/>
                <a:gd name="T13" fmla="*/ 0 h 1385"/>
                <a:gd name="T14" fmla="*/ 1258 w 3370"/>
                <a:gd name="T15" fmla="*/ 447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0" h="1385">
                  <a:moveTo>
                    <a:pt x="1258" y="447"/>
                  </a:moveTo>
                  <a:cubicBezTo>
                    <a:pt x="800" y="447"/>
                    <a:pt x="377" y="416"/>
                    <a:pt x="31" y="363"/>
                  </a:cubicBezTo>
                  <a:cubicBezTo>
                    <a:pt x="65" y="496"/>
                    <a:pt x="85" y="634"/>
                    <a:pt x="85" y="777"/>
                  </a:cubicBezTo>
                  <a:cubicBezTo>
                    <a:pt x="85" y="959"/>
                    <a:pt x="55" y="1133"/>
                    <a:pt x="0" y="1297"/>
                  </a:cubicBezTo>
                  <a:cubicBezTo>
                    <a:pt x="352" y="1352"/>
                    <a:pt x="786" y="1385"/>
                    <a:pt x="1258" y="1385"/>
                  </a:cubicBezTo>
                  <a:cubicBezTo>
                    <a:pt x="2424" y="1385"/>
                    <a:pt x="3369" y="1185"/>
                    <a:pt x="3370" y="939"/>
                  </a:cubicBezTo>
                  <a:cubicBezTo>
                    <a:pt x="3370" y="0"/>
                    <a:pt x="3370" y="0"/>
                    <a:pt x="3370" y="0"/>
                  </a:cubicBezTo>
                  <a:cubicBezTo>
                    <a:pt x="3370" y="247"/>
                    <a:pt x="2425" y="447"/>
                    <a:pt x="1258" y="44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Oval 20">
              <a:extLst>
                <a:ext uri="{FF2B5EF4-FFF2-40B4-BE49-F238E27FC236}">
                  <a16:creationId xmlns:a16="http://schemas.microsoft.com/office/drawing/2014/main" id="{7BA6930E-CE7B-463E-82C0-516C0200870C}"/>
                </a:ext>
              </a:extLst>
            </p:cNvPr>
            <p:cNvSpPr>
              <a:spLocks noChangeArrowheads="1"/>
            </p:cNvSpPr>
            <p:nvPr/>
          </p:nvSpPr>
          <p:spPr bwMode="auto">
            <a:xfrm>
              <a:off x="-4989513" y="4364038"/>
              <a:ext cx="1658938" cy="1654175"/>
            </a:xfrm>
            <a:prstGeom prst="ellipse">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1">
              <a:extLst>
                <a:ext uri="{FF2B5EF4-FFF2-40B4-BE49-F238E27FC236}">
                  <a16:creationId xmlns:a16="http://schemas.microsoft.com/office/drawing/2014/main" id="{D7F4EAE8-7DDE-49DE-B8CD-C7C86F3F2BE5}"/>
                </a:ext>
              </a:extLst>
            </p:cNvPr>
            <p:cNvSpPr>
              <a:spLocks/>
            </p:cNvSpPr>
            <p:nvPr/>
          </p:nvSpPr>
          <p:spPr bwMode="auto">
            <a:xfrm>
              <a:off x="-7596188" y="2116137"/>
              <a:ext cx="1778000" cy="1892300"/>
            </a:xfrm>
            <a:custGeom>
              <a:avLst/>
              <a:gdLst>
                <a:gd name="T0" fmla="*/ 235 w 3519"/>
                <a:gd name="T1" fmla="*/ 3753 h 3753"/>
                <a:gd name="T2" fmla="*/ 0 w 3519"/>
                <a:gd name="T3" fmla="*/ 3519 h 3753"/>
                <a:gd name="T4" fmla="*/ 3284 w 3519"/>
                <a:gd name="T5" fmla="*/ 0 h 3753"/>
                <a:gd name="T6" fmla="*/ 3519 w 3519"/>
                <a:gd name="T7" fmla="*/ 234 h 3753"/>
                <a:gd name="T8" fmla="*/ 3284 w 3519"/>
                <a:gd name="T9" fmla="*/ 469 h 3753"/>
                <a:gd name="T10" fmla="*/ 469 w 3519"/>
                <a:gd name="T11" fmla="*/ 3519 h 3753"/>
                <a:gd name="T12" fmla="*/ 235 w 3519"/>
                <a:gd name="T13" fmla="*/ 3753 h 3753"/>
              </a:gdLst>
              <a:ahLst/>
              <a:cxnLst>
                <a:cxn ang="0">
                  <a:pos x="T0" y="T1"/>
                </a:cxn>
                <a:cxn ang="0">
                  <a:pos x="T2" y="T3"/>
                </a:cxn>
                <a:cxn ang="0">
                  <a:pos x="T4" y="T5"/>
                </a:cxn>
                <a:cxn ang="0">
                  <a:pos x="T6" y="T7"/>
                </a:cxn>
                <a:cxn ang="0">
                  <a:pos x="T8" y="T9"/>
                </a:cxn>
                <a:cxn ang="0">
                  <a:pos x="T10" y="T11"/>
                </a:cxn>
                <a:cxn ang="0">
                  <a:pos x="T12" y="T13"/>
                </a:cxn>
              </a:cxnLst>
              <a:rect l="0" t="0" r="r" b="b"/>
              <a:pathLst>
                <a:path w="3519" h="3753">
                  <a:moveTo>
                    <a:pt x="235" y="3753"/>
                  </a:moveTo>
                  <a:cubicBezTo>
                    <a:pt x="105" y="3753"/>
                    <a:pt x="0" y="3648"/>
                    <a:pt x="0" y="3519"/>
                  </a:cubicBezTo>
                  <a:cubicBezTo>
                    <a:pt x="0" y="1907"/>
                    <a:pt x="1780" y="0"/>
                    <a:pt x="3284" y="0"/>
                  </a:cubicBezTo>
                  <a:cubicBezTo>
                    <a:pt x="3414" y="0"/>
                    <a:pt x="3519" y="105"/>
                    <a:pt x="3519" y="234"/>
                  </a:cubicBezTo>
                  <a:cubicBezTo>
                    <a:pt x="3519" y="364"/>
                    <a:pt x="3414" y="469"/>
                    <a:pt x="3284" y="469"/>
                  </a:cubicBezTo>
                  <a:cubicBezTo>
                    <a:pt x="2048" y="469"/>
                    <a:pt x="469" y="2179"/>
                    <a:pt x="469" y="3519"/>
                  </a:cubicBezTo>
                  <a:cubicBezTo>
                    <a:pt x="469" y="3648"/>
                    <a:pt x="364" y="3753"/>
                    <a:pt x="235" y="3753"/>
                  </a:cubicBezTo>
                </a:path>
              </a:pathLst>
            </a:custGeom>
            <a:solidFill>
              <a:schemeClr val="accent6">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AutoShape 62">
            <a:extLst>
              <a:ext uri="{FF2B5EF4-FFF2-40B4-BE49-F238E27FC236}">
                <a16:creationId xmlns:a16="http://schemas.microsoft.com/office/drawing/2014/main" id="{28C8DEE5-8BAD-4829-8ADB-F1D931AB680E}"/>
              </a:ext>
            </a:extLst>
          </p:cNvPr>
          <p:cNvSpPr>
            <a:spLocks/>
          </p:cNvSpPr>
          <p:nvPr/>
        </p:nvSpPr>
        <p:spPr bwMode="auto">
          <a:xfrm>
            <a:off x="7537436" y="241017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30" name="Group 29">
            <a:extLst>
              <a:ext uri="{FF2B5EF4-FFF2-40B4-BE49-F238E27FC236}">
                <a16:creationId xmlns:a16="http://schemas.microsoft.com/office/drawing/2014/main" id="{5AE0695B-B8D3-4A87-B0B2-56B34794238C}"/>
              </a:ext>
            </a:extLst>
          </p:cNvPr>
          <p:cNvGrpSpPr/>
          <p:nvPr/>
        </p:nvGrpSpPr>
        <p:grpSpPr>
          <a:xfrm>
            <a:off x="6710643" y="2915982"/>
            <a:ext cx="2046520" cy="834350"/>
            <a:chOff x="2126253" y="3896702"/>
            <a:chExt cx="1697372" cy="834350"/>
          </a:xfrm>
        </p:grpSpPr>
        <p:sp>
          <p:nvSpPr>
            <p:cNvPr id="31" name="Rectangle 17">
              <a:extLst>
                <a:ext uri="{FF2B5EF4-FFF2-40B4-BE49-F238E27FC236}">
                  <a16:creationId xmlns:a16="http://schemas.microsoft.com/office/drawing/2014/main" id="{426BD345-6E3F-4104-B888-2212F960E240}"/>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2" name="TextBox 31">
              <a:extLst>
                <a:ext uri="{FF2B5EF4-FFF2-40B4-BE49-F238E27FC236}">
                  <a16:creationId xmlns:a16="http://schemas.microsoft.com/office/drawing/2014/main" id="{D06A59E5-D171-4A83-8357-9B10A676A774}"/>
                </a:ext>
              </a:extLst>
            </p:cNvPr>
            <p:cNvSpPr txBox="1"/>
            <p:nvPr/>
          </p:nvSpPr>
          <p:spPr>
            <a:xfrm>
              <a:off x="2222896" y="3896702"/>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33" name="AutoShape 62">
            <a:extLst>
              <a:ext uri="{FF2B5EF4-FFF2-40B4-BE49-F238E27FC236}">
                <a16:creationId xmlns:a16="http://schemas.microsoft.com/office/drawing/2014/main" id="{578D1FB5-1858-4DD6-823E-C664FF8F3500}"/>
              </a:ext>
            </a:extLst>
          </p:cNvPr>
          <p:cNvSpPr>
            <a:spLocks/>
          </p:cNvSpPr>
          <p:nvPr/>
        </p:nvSpPr>
        <p:spPr bwMode="auto">
          <a:xfrm>
            <a:off x="9724044" y="241017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grpSp>
        <p:nvGrpSpPr>
          <p:cNvPr id="34" name="Group 33">
            <a:extLst>
              <a:ext uri="{FF2B5EF4-FFF2-40B4-BE49-F238E27FC236}">
                <a16:creationId xmlns:a16="http://schemas.microsoft.com/office/drawing/2014/main" id="{86AE37C9-1ADD-46C7-BB1B-E499733A9746}"/>
              </a:ext>
            </a:extLst>
          </p:cNvPr>
          <p:cNvGrpSpPr/>
          <p:nvPr/>
        </p:nvGrpSpPr>
        <p:grpSpPr>
          <a:xfrm>
            <a:off x="8897251" y="2915982"/>
            <a:ext cx="2046520" cy="834350"/>
            <a:chOff x="2126253" y="3896702"/>
            <a:chExt cx="1697372" cy="834350"/>
          </a:xfrm>
        </p:grpSpPr>
        <p:sp>
          <p:nvSpPr>
            <p:cNvPr id="35" name="Rectangle 17">
              <a:extLst>
                <a:ext uri="{FF2B5EF4-FFF2-40B4-BE49-F238E27FC236}">
                  <a16:creationId xmlns:a16="http://schemas.microsoft.com/office/drawing/2014/main" id="{4801D6B4-5383-4A07-896B-088770562D80}"/>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6" name="TextBox 35">
              <a:extLst>
                <a:ext uri="{FF2B5EF4-FFF2-40B4-BE49-F238E27FC236}">
                  <a16:creationId xmlns:a16="http://schemas.microsoft.com/office/drawing/2014/main" id="{2E3468B8-E51F-43E9-8F30-B8188568FD7E}"/>
                </a:ext>
              </a:extLst>
            </p:cNvPr>
            <p:cNvSpPr txBox="1"/>
            <p:nvPr/>
          </p:nvSpPr>
          <p:spPr>
            <a:xfrm>
              <a:off x="2222896" y="3896702"/>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37" name="AutoShape 62">
            <a:extLst>
              <a:ext uri="{FF2B5EF4-FFF2-40B4-BE49-F238E27FC236}">
                <a16:creationId xmlns:a16="http://schemas.microsoft.com/office/drawing/2014/main" id="{8984792E-2E86-465B-9D02-6FC0785155CB}"/>
              </a:ext>
            </a:extLst>
          </p:cNvPr>
          <p:cNvSpPr>
            <a:spLocks/>
          </p:cNvSpPr>
          <p:nvPr/>
        </p:nvSpPr>
        <p:spPr bwMode="auto">
          <a:xfrm>
            <a:off x="7402572" y="4616577"/>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grpSp>
        <p:nvGrpSpPr>
          <p:cNvPr id="38" name="Group 37">
            <a:extLst>
              <a:ext uri="{FF2B5EF4-FFF2-40B4-BE49-F238E27FC236}">
                <a16:creationId xmlns:a16="http://schemas.microsoft.com/office/drawing/2014/main" id="{F4402951-8D56-44A7-B6DA-6E3C8E321E4C}"/>
              </a:ext>
            </a:extLst>
          </p:cNvPr>
          <p:cNvGrpSpPr/>
          <p:nvPr/>
        </p:nvGrpSpPr>
        <p:grpSpPr>
          <a:xfrm>
            <a:off x="6575779" y="5122381"/>
            <a:ext cx="2046520" cy="834350"/>
            <a:chOff x="2126253" y="3896702"/>
            <a:chExt cx="1697372" cy="834350"/>
          </a:xfrm>
        </p:grpSpPr>
        <p:sp>
          <p:nvSpPr>
            <p:cNvPr id="39" name="Rectangle 17">
              <a:extLst>
                <a:ext uri="{FF2B5EF4-FFF2-40B4-BE49-F238E27FC236}">
                  <a16:creationId xmlns:a16="http://schemas.microsoft.com/office/drawing/2014/main" id="{82F8CC84-96AC-4DBC-AC66-7848F7596E11}"/>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0" name="TextBox 39">
              <a:extLst>
                <a:ext uri="{FF2B5EF4-FFF2-40B4-BE49-F238E27FC236}">
                  <a16:creationId xmlns:a16="http://schemas.microsoft.com/office/drawing/2014/main" id="{EDE07208-A444-47A3-880C-D68835841363}"/>
                </a:ext>
              </a:extLst>
            </p:cNvPr>
            <p:cNvSpPr txBox="1"/>
            <p:nvPr/>
          </p:nvSpPr>
          <p:spPr>
            <a:xfrm>
              <a:off x="2222896" y="3896702"/>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41" name="AutoShape 62">
            <a:extLst>
              <a:ext uri="{FF2B5EF4-FFF2-40B4-BE49-F238E27FC236}">
                <a16:creationId xmlns:a16="http://schemas.microsoft.com/office/drawing/2014/main" id="{D727DD2C-221A-422E-A0C1-BB6164AD5484}"/>
              </a:ext>
            </a:extLst>
          </p:cNvPr>
          <p:cNvSpPr>
            <a:spLocks/>
          </p:cNvSpPr>
          <p:nvPr/>
        </p:nvSpPr>
        <p:spPr bwMode="auto">
          <a:xfrm>
            <a:off x="9589180" y="4616577"/>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grpSp>
        <p:nvGrpSpPr>
          <p:cNvPr id="42" name="Group 41">
            <a:extLst>
              <a:ext uri="{FF2B5EF4-FFF2-40B4-BE49-F238E27FC236}">
                <a16:creationId xmlns:a16="http://schemas.microsoft.com/office/drawing/2014/main" id="{925AAD6B-07AE-4160-BD53-052FC4CCA6B8}"/>
              </a:ext>
            </a:extLst>
          </p:cNvPr>
          <p:cNvGrpSpPr/>
          <p:nvPr/>
        </p:nvGrpSpPr>
        <p:grpSpPr>
          <a:xfrm>
            <a:off x="8762387" y="5122381"/>
            <a:ext cx="2046520" cy="834350"/>
            <a:chOff x="2126253" y="3896702"/>
            <a:chExt cx="1697372" cy="834350"/>
          </a:xfrm>
        </p:grpSpPr>
        <p:sp>
          <p:nvSpPr>
            <p:cNvPr id="43" name="Rectangle 17">
              <a:extLst>
                <a:ext uri="{FF2B5EF4-FFF2-40B4-BE49-F238E27FC236}">
                  <a16:creationId xmlns:a16="http://schemas.microsoft.com/office/drawing/2014/main" id="{8E6079BD-D56F-427C-BAD7-AFD7C0A31C5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0A8E894D-AE31-44CD-8C3A-49D979FA7ED2}"/>
                </a:ext>
              </a:extLst>
            </p:cNvPr>
            <p:cNvSpPr txBox="1"/>
            <p:nvPr/>
          </p:nvSpPr>
          <p:spPr>
            <a:xfrm>
              <a:off x="2222896" y="3896702"/>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F2F8E6-7C29-4E97-85AF-EE8ABDD86956}"/>
              </a:ext>
            </a:extLst>
          </p:cNvPr>
          <p:cNvSpPr/>
          <p:nvPr/>
        </p:nvSpPr>
        <p:spPr bwMode="auto">
          <a:xfrm>
            <a:off x="0" y="0"/>
            <a:ext cx="12192000" cy="6858000"/>
          </a:xfrm>
          <a:prstGeom prst="rect">
            <a:avLst/>
          </a:prstGeom>
          <a:solidFill>
            <a:schemeClr val="accent2">
              <a:lumMod val="75000"/>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17" name="Picture 16">
            <a:extLst>
              <a:ext uri="{FF2B5EF4-FFF2-40B4-BE49-F238E27FC236}">
                <a16:creationId xmlns:a16="http://schemas.microsoft.com/office/drawing/2014/main" id="{014F38E2-F128-4286-8F53-8FCD9A2298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B3298FE0-CE34-4958-84CF-E132D7F3CB6D}"/>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6" name="Rectangle 5">
            <a:extLst>
              <a:ext uri="{FF2B5EF4-FFF2-40B4-BE49-F238E27FC236}">
                <a16:creationId xmlns:a16="http://schemas.microsoft.com/office/drawing/2014/main" id="{D0DE541B-DBD5-445A-8796-754B95810D50}"/>
              </a:ext>
            </a:extLst>
          </p:cNvPr>
          <p:cNvSpPr/>
          <p:nvPr/>
        </p:nvSpPr>
        <p:spPr bwMode="auto">
          <a:xfrm>
            <a:off x="784225" y="2093222"/>
            <a:ext cx="3302000" cy="1812925"/>
          </a:xfrm>
          <a:prstGeom prst="rect">
            <a:avLst/>
          </a:prstGeom>
          <a:solidFill>
            <a:schemeClr val="accent4">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Rectangle 6">
            <a:extLst>
              <a:ext uri="{FF2B5EF4-FFF2-40B4-BE49-F238E27FC236}">
                <a16:creationId xmlns:a16="http://schemas.microsoft.com/office/drawing/2014/main" id="{AE7A856A-C4C1-4442-BBF3-E5050E8A5BBE}"/>
              </a:ext>
            </a:extLst>
          </p:cNvPr>
          <p:cNvSpPr/>
          <p:nvPr/>
        </p:nvSpPr>
        <p:spPr bwMode="auto">
          <a:xfrm>
            <a:off x="4086225" y="3906147"/>
            <a:ext cx="3302000" cy="2151753"/>
          </a:xfrm>
          <a:prstGeom prst="rect">
            <a:avLst/>
          </a:prstGeom>
          <a:solidFill>
            <a:schemeClr val="accent5">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Rectangle 7">
            <a:extLst>
              <a:ext uri="{FF2B5EF4-FFF2-40B4-BE49-F238E27FC236}">
                <a16:creationId xmlns:a16="http://schemas.microsoft.com/office/drawing/2014/main" id="{1ECB7EDB-AE7A-4BBB-ADD5-B4BAA6CF2FB6}"/>
              </a:ext>
            </a:extLst>
          </p:cNvPr>
          <p:cNvSpPr/>
          <p:nvPr/>
        </p:nvSpPr>
        <p:spPr bwMode="auto">
          <a:xfrm>
            <a:off x="7388225" y="2093222"/>
            <a:ext cx="4019550" cy="1812925"/>
          </a:xfrm>
          <a:prstGeom prst="rect">
            <a:avLst/>
          </a:prstGeom>
          <a:solidFill>
            <a:schemeClr val="accent6">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6" name="Rectangle 15">
            <a:extLst>
              <a:ext uri="{FF2B5EF4-FFF2-40B4-BE49-F238E27FC236}">
                <a16:creationId xmlns:a16="http://schemas.microsoft.com/office/drawing/2014/main" id="{FABBFA70-7C2D-4DD1-8287-5E5C9E0DADE8}"/>
              </a:ext>
            </a:extLst>
          </p:cNvPr>
          <p:cNvSpPr/>
          <p:nvPr/>
        </p:nvSpPr>
        <p:spPr>
          <a:xfrm>
            <a:off x="896841" y="2386343"/>
            <a:ext cx="3076769" cy="1226682"/>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a type specimen book</a:t>
            </a:r>
          </a:p>
        </p:txBody>
      </p:sp>
      <p:sp>
        <p:nvSpPr>
          <p:cNvPr id="17" name="Rectangle 16">
            <a:extLst>
              <a:ext uri="{FF2B5EF4-FFF2-40B4-BE49-F238E27FC236}">
                <a16:creationId xmlns:a16="http://schemas.microsoft.com/office/drawing/2014/main" id="{E16D3BF5-884E-466C-BC2A-9F771B17582E}"/>
              </a:ext>
            </a:extLst>
          </p:cNvPr>
          <p:cNvSpPr/>
          <p:nvPr/>
        </p:nvSpPr>
        <p:spPr>
          <a:xfrm>
            <a:off x="4198841" y="4368682"/>
            <a:ext cx="3076769" cy="1226682"/>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a type specimen book</a:t>
            </a:r>
          </a:p>
        </p:txBody>
      </p:sp>
      <p:sp>
        <p:nvSpPr>
          <p:cNvPr id="18" name="Rectangle 17">
            <a:extLst>
              <a:ext uri="{FF2B5EF4-FFF2-40B4-BE49-F238E27FC236}">
                <a16:creationId xmlns:a16="http://schemas.microsoft.com/office/drawing/2014/main" id="{0C74D47F-4186-4859-997E-08FEF0409538}"/>
              </a:ext>
            </a:extLst>
          </p:cNvPr>
          <p:cNvSpPr/>
          <p:nvPr/>
        </p:nvSpPr>
        <p:spPr>
          <a:xfrm>
            <a:off x="7562698" y="2501759"/>
            <a:ext cx="3670604" cy="995850"/>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a type specimen book</a:t>
            </a:r>
          </a:p>
        </p:txBody>
      </p:sp>
      <p:sp>
        <p:nvSpPr>
          <p:cNvPr id="5" name="Picture Placeholder 4">
            <a:extLst>
              <a:ext uri="{FF2B5EF4-FFF2-40B4-BE49-F238E27FC236}">
                <a16:creationId xmlns:a16="http://schemas.microsoft.com/office/drawing/2014/main" id="{A0AE1720-5E60-4862-8AA6-B6E3DD07F963}"/>
              </a:ext>
            </a:extLst>
          </p:cNvPr>
          <p:cNvSpPr>
            <a:spLocks noGrp="1"/>
          </p:cNvSpPr>
          <p:nvPr>
            <p:ph type="pic" sz="quarter" idx="24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0" name="Rectangle 9">
            <a:extLst>
              <a:ext uri="{FF2B5EF4-FFF2-40B4-BE49-F238E27FC236}">
                <a16:creationId xmlns:a16="http://schemas.microsoft.com/office/drawing/2014/main" id="{0F030819-05AC-452A-A05A-9495BAD799F7}"/>
              </a:ext>
            </a:extLst>
          </p:cNvPr>
          <p:cNvSpPr/>
          <p:nvPr/>
        </p:nvSpPr>
        <p:spPr bwMode="auto">
          <a:xfrm>
            <a:off x="5910942" y="4110492"/>
            <a:ext cx="5442857" cy="1915694"/>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Rectangle 7">
            <a:extLst>
              <a:ext uri="{FF2B5EF4-FFF2-40B4-BE49-F238E27FC236}">
                <a16:creationId xmlns:a16="http://schemas.microsoft.com/office/drawing/2014/main" id="{4C475B20-EDF8-4BE8-B126-21AF95A06D1D}"/>
              </a:ext>
            </a:extLst>
          </p:cNvPr>
          <p:cNvSpPr/>
          <p:nvPr/>
        </p:nvSpPr>
        <p:spPr>
          <a:xfrm>
            <a:off x="6121083" y="4522324"/>
            <a:ext cx="5022575" cy="109203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EF7AC088-B6D2-4AEA-A3A3-25DA0077F551}"/>
              </a:ext>
            </a:extLst>
          </p:cNvPr>
          <p:cNvSpPr>
            <a:spLocks noGrp="1"/>
          </p:cNvSpPr>
          <p:nvPr>
            <p:ph type="pic" sz="quarter" idx="250"/>
          </p:nvPr>
        </p:nvSpPr>
        <p:spPr/>
      </p:sp>
      <p:sp>
        <p:nvSpPr>
          <p:cNvPr id="7" name="Picture Placeholder 6">
            <a:extLst>
              <a:ext uri="{FF2B5EF4-FFF2-40B4-BE49-F238E27FC236}">
                <a16:creationId xmlns:a16="http://schemas.microsoft.com/office/drawing/2014/main" id="{69E4CF56-741D-4D68-A244-3B86386C3D86}"/>
              </a:ext>
            </a:extLst>
          </p:cNvPr>
          <p:cNvSpPr>
            <a:spLocks noGrp="1"/>
          </p:cNvSpPr>
          <p:nvPr>
            <p:ph type="pic" sz="quarter" idx="251"/>
          </p:nvPr>
        </p:nvSpPr>
        <p:spPr/>
      </p:sp>
      <p:sp>
        <p:nvSpPr>
          <p:cNvPr id="11" name="Picture Placeholder 10">
            <a:extLst>
              <a:ext uri="{FF2B5EF4-FFF2-40B4-BE49-F238E27FC236}">
                <a16:creationId xmlns:a16="http://schemas.microsoft.com/office/drawing/2014/main" id="{3089CA6A-F1F4-42CA-A26B-6DC18D4A26AD}"/>
              </a:ext>
            </a:extLst>
          </p:cNvPr>
          <p:cNvSpPr>
            <a:spLocks noGrp="1"/>
          </p:cNvSpPr>
          <p:nvPr>
            <p:ph type="pic" sz="quarter" idx="249"/>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15189B1-6629-4B0A-B0E4-C3303C27717D}"/>
              </a:ext>
            </a:extLst>
          </p:cNvPr>
          <p:cNvSpPr/>
          <p:nvPr/>
        </p:nvSpPr>
        <p:spPr bwMode="auto">
          <a:xfrm>
            <a:off x="4112084" y="1814514"/>
            <a:ext cx="3967832" cy="3142110"/>
          </a:xfrm>
          <a:prstGeom prst="rect">
            <a:avLst/>
          </a:prstGeom>
          <a:solidFill>
            <a:schemeClr val="accent5">
              <a:alpha val="82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Rectangle 3">
            <a:extLst>
              <a:ext uri="{FF2B5EF4-FFF2-40B4-BE49-F238E27FC236}">
                <a16:creationId xmlns:a16="http://schemas.microsoft.com/office/drawing/2014/main" id="{32355B96-1001-4805-A663-5A7F03F6E9FB}"/>
              </a:ext>
            </a:extLst>
          </p:cNvPr>
          <p:cNvSpPr/>
          <p:nvPr/>
        </p:nvSpPr>
        <p:spPr bwMode="auto">
          <a:xfrm>
            <a:off x="0" y="5094514"/>
            <a:ext cx="12192000" cy="1763486"/>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8" name="Rectangle 17">
            <a:extLst>
              <a:ext uri="{FF2B5EF4-FFF2-40B4-BE49-F238E27FC236}">
                <a16:creationId xmlns:a16="http://schemas.microsoft.com/office/drawing/2014/main" id="{69D8BA1D-A73E-4F89-8550-F1E933B6E870}"/>
              </a:ext>
            </a:extLst>
          </p:cNvPr>
          <p:cNvSpPr/>
          <p:nvPr/>
        </p:nvSpPr>
        <p:spPr>
          <a:xfrm>
            <a:off x="4752975" y="2326593"/>
            <a:ext cx="2686050" cy="2117952"/>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0" name="Rectangle 19">
            <a:extLst>
              <a:ext uri="{FF2B5EF4-FFF2-40B4-BE49-F238E27FC236}">
                <a16:creationId xmlns:a16="http://schemas.microsoft.com/office/drawing/2014/main" id="{3C2D69FF-D910-4777-A195-0DDB2D35390C}"/>
              </a:ext>
            </a:extLst>
          </p:cNvPr>
          <p:cNvSpPr/>
          <p:nvPr/>
        </p:nvSpPr>
        <p:spPr>
          <a:xfrm>
            <a:off x="1716466" y="5717244"/>
            <a:ext cx="8759068" cy="534185"/>
          </a:xfrm>
          <a:prstGeom prst="rect">
            <a:avLst/>
          </a:prstGeom>
        </p:spPr>
        <p:txBody>
          <a:bodyPr wrap="square">
            <a:spAutoFit/>
          </a:bodyPr>
          <a:lstStyle/>
          <a:p>
            <a:pPr algn="ctr">
              <a:lnSpc>
                <a:spcPts val="18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aesthetics meant to project an image of professionalism</a:t>
            </a:r>
          </a:p>
        </p:txBody>
      </p:sp>
      <p:sp>
        <p:nvSpPr>
          <p:cNvPr id="22" name="Picture Placeholder 21">
            <a:extLst>
              <a:ext uri="{FF2B5EF4-FFF2-40B4-BE49-F238E27FC236}">
                <a16:creationId xmlns:a16="http://schemas.microsoft.com/office/drawing/2014/main" id="{5389AEC5-1439-416A-8ADC-CF81BD2AF662}"/>
              </a:ext>
            </a:extLst>
          </p:cNvPr>
          <p:cNvSpPr>
            <a:spLocks noGrp="1"/>
          </p:cNvSpPr>
          <p:nvPr>
            <p:ph type="pic" sz="quarter" idx="249"/>
          </p:nvPr>
        </p:nvSpPr>
        <p:spPr/>
      </p:sp>
      <p:sp>
        <p:nvSpPr>
          <p:cNvPr id="24" name="Picture Placeholder 23">
            <a:extLst>
              <a:ext uri="{FF2B5EF4-FFF2-40B4-BE49-F238E27FC236}">
                <a16:creationId xmlns:a16="http://schemas.microsoft.com/office/drawing/2014/main" id="{58A98D9C-8A39-41AE-B543-D5D8078D9DE2}"/>
              </a:ext>
            </a:extLst>
          </p:cNvPr>
          <p:cNvSpPr>
            <a:spLocks noGrp="1"/>
          </p:cNvSpPr>
          <p:nvPr>
            <p:ph type="pic" sz="quarter" idx="251"/>
          </p:nvPr>
        </p:nvSpPr>
        <p:spPr/>
      </p:sp>
      <p:sp>
        <p:nvSpPr>
          <p:cNvPr id="26" name="Picture Placeholder 25">
            <a:extLst>
              <a:ext uri="{FF2B5EF4-FFF2-40B4-BE49-F238E27FC236}">
                <a16:creationId xmlns:a16="http://schemas.microsoft.com/office/drawing/2014/main" id="{51D8307C-B438-4E0F-9D39-FCA862652155}"/>
              </a:ext>
            </a:extLst>
          </p:cNvPr>
          <p:cNvSpPr>
            <a:spLocks noGrp="1"/>
          </p:cNvSpPr>
          <p:nvPr>
            <p:ph type="pic" sz="quarter" idx="25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Freeform 6">
            <a:extLst>
              <a:ext uri="{FF2B5EF4-FFF2-40B4-BE49-F238E27FC236}">
                <a16:creationId xmlns:a16="http://schemas.microsoft.com/office/drawing/2014/main" id="{AD41D8E8-28A2-4DF4-9FAB-A8C5FA3278B5}"/>
              </a:ext>
            </a:extLst>
          </p:cNvPr>
          <p:cNvSpPr>
            <a:spLocks/>
          </p:cNvSpPr>
          <p:nvPr/>
        </p:nvSpPr>
        <p:spPr bwMode="auto">
          <a:xfrm>
            <a:off x="4339462" y="0"/>
            <a:ext cx="3958031" cy="6858000"/>
          </a:xfrm>
          <a:custGeom>
            <a:avLst/>
            <a:gdLst>
              <a:gd name="T0" fmla="*/ 3663 w 3663"/>
              <a:gd name="T1" fmla="*/ 4289 h 4289"/>
              <a:gd name="T2" fmla="*/ 0 w 3663"/>
              <a:gd name="T3" fmla="*/ 0 h 4289"/>
              <a:gd name="T4" fmla="*/ 1722 w 3663"/>
              <a:gd name="T5" fmla="*/ 0 h 4289"/>
              <a:gd name="T6" fmla="*/ 3663 w 3663"/>
              <a:gd name="T7" fmla="*/ 4289 h 4289"/>
            </a:gdLst>
            <a:ahLst/>
            <a:cxnLst>
              <a:cxn ang="0">
                <a:pos x="T0" y="T1"/>
              </a:cxn>
              <a:cxn ang="0">
                <a:pos x="T2" y="T3"/>
              </a:cxn>
              <a:cxn ang="0">
                <a:pos x="T4" y="T5"/>
              </a:cxn>
              <a:cxn ang="0">
                <a:pos x="T6" y="T7"/>
              </a:cxn>
            </a:cxnLst>
            <a:rect l="0" t="0" r="r" b="b"/>
            <a:pathLst>
              <a:path w="3663" h="4289">
                <a:moveTo>
                  <a:pt x="3663" y="4289"/>
                </a:moveTo>
                <a:lnTo>
                  <a:pt x="0" y="0"/>
                </a:lnTo>
                <a:lnTo>
                  <a:pt x="1722" y="0"/>
                </a:lnTo>
                <a:lnTo>
                  <a:pt x="3663" y="4289"/>
                </a:lnTo>
                <a:close/>
              </a:path>
            </a:pathLst>
          </a:custGeom>
          <a:solidFill>
            <a:schemeClr val="accent3">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3251F0EB-CE73-46D1-9B3E-9FED0C5212EE}"/>
              </a:ext>
            </a:extLst>
          </p:cNvPr>
          <p:cNvSpPr/>
          <p:nvPr/>
        </p:nvSpPr>
        <p:spPr>
          <a:xfrm>
            <a:off x="7804005" y="1941577"/>
            <a:ext cx="2924198" cy="913070"/>
          </a:xfrm>
          <a:prstGeom prst="rect">
            <a:avLst/>
          </a:prstGeom>
        </p:spPr>
        <p:txBody>
          <a:bodyPr wrap="none">
            <a:spAutoFit/>
          </a:bodyPr>
          <a:lstStyle/>
          <a:p>
            <a:pPr>
              <a:lnSpc>
                <a:spcPts val="3200"/>
              </a:lnSpc>
            </a:pPr>
            <a:r>
              <a:rPr lang="en-US" sz="3600" b="1" dirty="0">
                <a:latin typeface="Roboto Slab" pitchFamily="2" charset="0"/>
                <a:ea typeface="Roboto Slab" pitchFamily="2" charset="0"/>
              </a:rPr>
              <a:t>Map Project </a:t>
            </a:r>
          </a:p>
          <a:p>
            <a:pPr>
              <a:lnSpc>
                <a:spcPts val="3200"/>
              </a:lnSpc>
            </a:pPr>
            <a:r>
              <a:rPr lang="en-US" sz="3000" b="1" dirty="0">
                <a:latin typeface="Roboto Slab" pitchFamily="2" charset="0"/>
                <a:ea typeface="Roboto Slab" pitchFamily="2" charset="0"/>
              </a:rPr>
              <a:t>Location</a:t>
            </a:r>
            <a:endParaRPr lang="en-US" sz="3000" dirty="0"/>
          </a:p>
        </p:txBody>
      </p:sp>
      <p:sp>
        <p:nvSpPr>
          <p:cNvPr id="11" name="Rectangle 10">
            <a:extLst>
              <a:ext uri="{FF2B5EF4-FFF2-40B4-BE49-F238E27FC236}">
                <a16:creationId xmlns:a16="http://schemas.microsoft.com/office/drawing/2014/main" id="{2CE2230E-46EA-4C77-A784-29B7B3945FB5}"/>
              </a:ext>
            </a:extLst>
          </p:cNvPr>
          <p:cNvSpPr/>
          <p:nvPr/>
        </p:nvSpPr>
        <p:spPr>
          <a:xfrm>
            <a:off x="7804005" y="2956247"/>
            <a:ext cx="3691308" cy="160499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8" name="Picture Placeholder 17">
            <a:extLst>
              <a:ext uri="{FF2B5EF4-FFF2-40B4-BE49-F238E27FC236}">
                <a16:creationId xmlns:a16="http://schemas.microsoft.com/office/drawing/2014/main" id="{EA4408A7-C970-4D56-A057-9A8D61C22AA1}"/>
              </a:ext>
            </a:extLst>
          </p:cNvPr>
          <p:cNvSpPr>
            <a:spLocks noGrp="1"/>
          </p:cNvSpPr>
          <p:nvPr>
            <p:ph type="pic" sz="quarter" idx="251"/>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10" name="Straight Connector 9">
            <a:extLst>
              <a:ext uri="{FF2B5EF4-FFF2-40B4-BE49-F238E27FC236}">
                <a16:creationId xmlns:a16="http://schemas.microsoft.com/office/drawing/2014/main" id="{77C331AB-6962-44D1-97D9-460B2FD0A86B}"/>
              </a:ext>
            </a:extLst>
          </p:cNvPr>
          <p:cNvCxnSpPr>
            <a:cxnSpLocks/>
          </p:cNvCxnSpPr>
          <p:nvPr/>
        </p:nvCxnSpPr>
        <p:spPr>
          <a:xfrm>
            <a:off x="7878418" y="4953066"/>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1BA7260-FAC6-4222-951A-C35DBBB67F19}"/>
              </a:ext>
            </a:extLst>
          </p:cNvPr>
          <p:cNvSpPr txBox="1"/>
          <p:nvPr/>
        </p:nvSpPr>
        <p:spPr>
          <a:xfrm>
            <a:off x="6662759" y="4822261"/>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27%</a:t>
            </a:r>
          </a:p>
        </p:txBody>
      </p:sp>
      <p:sp>
        <p:nvSpPr>
          <p:cNvPr id="12" name="Rectangle 9">
            <a:extLst>
              <a:ext uri="{FF2B5EF4-FFF2-40B4-BE49-F238E27FC236}">
                <a16:creationId xmlns:a16="http://schemas.microsoft.com/office/drawing/2014/main" id="{D6241C13-BB30-4C52-BB3B-4843DBDD0A6A}"/>
              </a:ext>
            </a:extLst>
          </p:cNvPr>
          <p:cNvSpPr>
            <a:spLocks/>
          </p:cNvSpPr>
          <p:nvPr/>
        </p:nvSpPr>
        <p:spPr bwMode="auto">
          <a:xfrm>
            <a:off x="8104740" y="4815978"/>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cxnSp>
        <p:nvCxnSpPr>
          <p:cNvPr id="13" name="Straight Connector 12">
            <a:extLst>
              <a:ext uri="{FF2B5EF4-FFF2-40B4-BE49-F238E27FC236}">
                <a16:creationId xmlns:a16="http://schemas.microsoft.com/office/drawing/2014/main" id="{F8225EE0-942A-450D-9C60-336CA0EE7549}"/>
              </a:ext>
            </a:extLst>
          </p:cNvPr>
          <p:cNvCxnSpPr>
            <a:cxnSpLocks/>
          </p:cNvCxnSpPr>
          <p:nvPr/>
        </p:nvCxnSpPr>
        <p:spPr>
          <a:xfrm>
            <a:off x="7878418" y="3786349"/>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7999071-A162-437D-A557-C45541FA5C05}"/>
              </a:ext>
            </a:extLst>
          </p:cNvPr>
          <p:cNvSpPr txBox="1"/>
          <p:nvPr/>
        </p:nvSpPr>
        <p:spPr>
          <a:xfrm>
            <a:off x="6662759" y="3655544"/>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26%</a:t>
            </a:r>
          </a:p>
        </p:txBody>
      </p:sp>
      <p:sp>
        <p:nvSpPr>
          <p:cNvPr id="15" name="Rectangle 9">
            <a:extLst>
              <a:ext uri="{FF2B5EF4-FFF2-40B4-BE49-F238E27FC236}">
                <a16:creationId xmlns:a16="http://schemas.microsoft.com/office/drawing/2014/main" id="{D6C0ED83-DCA0-4350-8E18-9F3794895A53}"/>
              </a:ext>
            </a:extLst>
          </p:cNvPr>
          <p:cNvSpPr>
            <a:spLocks/>
          </p:cNvSpPr>
          <p:nvPr/>
        </p:nvSpPr>
        <p:spPr bwMode="auto">
          <a:xfrm>
            <a:off x="8104740" y="3649261"/>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cxnSp>
        <p:nvCxnSpPr>
          <p:cNvPr id="16" name="Straight Connector 15">
            <a:extLst>
              <a:ext uri="{FF2B5EF4-FFF2-40B4-BE49-F238E27FC236}">
                <a16:creationId xmlns:a16="http://schemas.microsoft.com/office/drawing/2014/main" id="{B59349FE-C5EB-401C-908F-AC48136F2DA5}"/>
              </a:ext>
            </a:extLst>
          </p:cNvPr>
          <p:cNvCxnSpPr>
            <a:cxnSpLocks/>
          </p:cNvCxnSpPr>
          <p:nvPr/>
        </p:nvCxnSpPr>
        <p:spPr>
          <a:xfrm>
            <a:off x="7878418" y="2605652"/>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14C21B3-4FD4-445B-940F-7F7CB696C7EB}"/>
              </a:ext>
            </a:extLst>
          </p:cNvPr>
          <p:cNvSpPr txBox="1"/>
          <p:nvPr/>
        </p:nvSpPr>
        <p:spPr>
          <a:xfrm>
            <a:off x="6662759" y="2474847"/>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25%</a:t>
            </a:r>
          </a:p>
        </p:txBody>
      </p:sp>
      <p:sp>
        <p:nvSpPr>
          <p:cNvPr id="18" name="Rectangle 9">
            <a:extLst>
              <a:ext uri="{FF2B5EF4-FFF2-40B4-BE49-F238E27FC236}">
                <a16:creationId xmlns:a16="http://schemas.microsoft.com/office/drawing/2014/main" id="{68149009-76D3-47B6-A6FB-699064B6E435}"/>
              </a:ext>
            </a:extLst>
          </p:cNvPr>
          <p:cNvSpPr>
            <a:spLocks/>
          </p:cNvSpPr>
          <p:nvPr/>
        </p:nvSpPr>
        <p:spPr bwMode="auto">
          <a:xfrm>
            <a:off x="8104740" y="2468564"/>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3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30" name="Picture Placeholder 29">
            <a:extLst>
              <a:ext uri="{FF2B5EF4-FFF2-40B4-BE49-F238E27FC236}">
                <a16:creationId xmlns:a16="http://schemas.microsoft.com/office/drawing/2014/main" id="{CCBDCADB-58DA-4FDB-ABB8-544B30CB6603}"/>
              </a:ext>
            </a:extLst>
          </p:cNvPr>
          <p:cNvSpPr>
            <a:spLocks noGrp="1"/>
          </p:cNvSpPr>
          <p:nvPr>
            <p:ph type="pic" sz="quarter" idx="25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248F9A5-5657-4065-8C8A-B6E868D98AB9}"/>
              </a:ext>
            </a:extLst>
          </p:cNvPr>
          <p:cNvSpPr/>
          <p:nvPr/>
        </p:nvSpPr>
        <p:spPr>
          <a:xfrm>
            <a:off x="0" y="1454855"/>
            <a:ext cx="12192000" cy="3948291"/>
          </a:xfrm>
          <a:prstGeom prst="rect">
            <a:avLst/>
          </a:prstGeom>
          <a:solidFill>
            <a:schemeClr val="bg1">
              <a:lumMod val="95000"/>
              <a:alpha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3C1D5BD-A68B-4BC4-B5A0-E9396A03CE6A}"/>
              </a:ext>
            </a:extLst>
          </p:cNvPr>
          <p:cNvGrpSpPr/>
          <p:nvPr/>
        </p:nvGrpSpPr>
        <p:grpSpPr>
          <a:xfrm>
            <a:off x="3671710" y="2508864"/>
            <a:ext cx="4848579" cy="1840273"/>
            <a:chOff x="3671710" y="2822941"/>
            <a:chExt cx="4848579" cy="1840273"/>
          </a:xfrm>
        </p:grpSpPr>
        <p:grpSp>
          <p:nvGrpSpPr>
            <p:cNvPr id="17" name="Group 16">
              <a:extLst>
                <a:ext uri="{FF2B5EF4-FFF2-40B4-BE49-F238E27FC236}">
                  <a16:creationId xmlns:a16="http://schemas.microsoft.com/office/drawing/2014/main" id="{1E1F197A-78FE-413B-8604-1223543E8305}"/>
                </a:ext>
              </a:extLst>
            </p:cNvPr>
            <p:cNvGrpSpPr/>
            <p:nvPr/>
          </p:nvGrpSpPr>
          <p:grpSpPr>
            <a:xfrm>
              <a:off x="3671710" y="3495337"/>
              <a:ext cx="4848579" cy="1167877"/>
              <a:chOff x="3671712" y="3714350"/>
              <a:chExt cx="4848579" cy="1167877"/>
            </a:xfrm>
          </p:grpSpPr>
          <p:sp>
            <p:nvSpPr>
              <p:cNvPr id="19" name="TextBox 18">
                <a:extLst>
                  <a:ext uri="{FF2B5EF4-FFF2-40B4-BE49-F238E27FC236}">
                    <a16:creationId xmlns:a16="http://schemas.microsoft.com/office/drawing/2014/main" id="{656066BD-E5B3-4EA4-A6B4-31BBF4556160}"/>
                  </a:ext>
                </a:extLst>
              </p:cNvPr>
              <p:cNvSpPr txBox="1"/>
              <p:nvPr/>
            </p:nvSpPr>
            <p:spPr>
              <a:xfrm>
                <a:off x="3671712" y="3714350"/>
                <a:ext cx="4848579" cy="615553"/>
              </a:xfrm>
              <a:prstGeom prst="rect">
                <a:avLst/>
              </a:prstGeom>
              <a:noFill/>
            </p:spPr>
            <p:txBody>
              <a:bodyPr wrap="square" rtlCol="0">
                <a:spAutoFit/>
              </a:bodyPr>
              <a:lstStyle/>
              <a:p>
                <a:pPr algn="ctr"/>
                <a:r>
                  <a:rPr lang="en-US" sz="1700" dirty="0">
                    <a:latin typeface="Roboto Slab" pitchFamily="2" charset="0"/>
                    <a:ea typeface="Roboto Slab" pitchFamily="2" charset="0"/>
                  </a:rPr>
                  <a:t>The Leader of the All business and personal</a:t>
                </a:r>
              </a:p>
              <a:p>
                <a:pPr algn="ctr"/>
                <a:r>
                  <a:rPr lang="en-US" sz="1700" dirty="0">
                    <a:latin typeface="Roboto Slab" pitchFamily="2" charset="0"/>
                    <a:ea typeface="Roboto Slab" pitchFamily="2" charset="0"/>
                  </a:rPr>
                  <a:t>presentation template quote</a:t>
                </a:r>
              </a:p>
            </p:txBody>
          </p:sp>
          <p:grpSp>
            <p:nvGrpSpPr>
              <p:cNvPr id="20" name="Group 19">
                <a:extLst>
                  <a:ext uri="{FF2B5EF4-FFF2-40B4-BE49-F238E27FC236}">
                    <a16:creationId xmlns:a16="http://schemas.microsoft.com/office/drawing/2014/main" id="{13C27803-C1F1-4DDB-9783-5411FDAA56E5}"/>
                  </a:ext>
                </a:extLst>
              </p:cNvPr>
              <p:cNvGrpSpPr/>
              <p:nvPr/>
            </p:nvGrpSpPr>
            <p:grpSpPr>
              <a:xfrm>
                <a:off x="5305426" y="4468899"/>
                <a:ext cx="1581150" cy="413328"/>
                <a:chOff x="5305425" y="1248191"/>
                <a:chExt cx="1581150" cy="413328"/>
              </a:xfrm>
            </p:grpSpPr>
            <p:sp>
              <p:nvSpPr>
                <p:cNvPr id="21" name="Rectangle 20">
                  <a:extLst>
                    <a:ext uri="{FF2B5EF4-FFF2-40B4-BE49-F238E27FC236}">
                      <a16:creationId xmlns:a16="http://schemas.microsoft.com/office/drawing/2014/main" id="{A4EEF875-8E22-4CF5-B061-63AB455A6CED}"/>
                    </a:ext>
                  </a:extLst>
                </p:cNvPr>
                <p:cNvSpPr/>
                <p:nvPr/>
              </p:nvSpPr>
              <p:spPr>
                <a:xfrm>
                  <a:off x="5305425" y="1248191"/>
                  <a:ext cx="1581150" cy="41332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C30B6BE-86AD-41A2-AB3D-052AE910FC47}"/>
                    </a:ext>
                  </a:extLst>
                </p:cNvPr>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
          <p:nvSpPr>
            <p:cNvPr id="18" name="TextBox 17">
              <a:extLst>
                <a:ext uri="{FF2B5EF4-FFF2-40B4-BE49-F238E27FC236}">
                  <a16:creationId xmlns:a16="http://schemas.microsoft.com/office/drawing/2014/main" id="{6440BED1-E62A-4FC9-9006-FE7BB531985B}"/>
                </a:ext>
              </a:extLst>
            </p:cNvPr>
            <p:cNvSpPr txBox="1"/>
            <p:nvPr/>
          </p:nvSpPr>
          <p:spPr>
            <a:xfrm>
              <a:off x="5055087" y="2822941"/>
              <a:ext cx="2081825" cy="553998"/>
            </a:xfrm>
            <a:prstGeom prst="rect">
              <a:avLst/>
            </a:prstGeom>
            <a:noFill/>
          </p:spPr>
          <p:txBody>
            <a:bodyPr wrap="square" rtlCol="0">
              <a:spAutoFit/>
            </a:bodyPr>
            <a:lstStyle/>
            <a:p>
              <a:pPr algn="ctr"/>
              <a:r>
                <a:rPr lang="en-US" sz="3000" b="1" dirty="0">
                  <a:solidFill>
                    <a:schemeClr val="tx1">
                      <a:lumMod val="85000"/>
                      <a:lumOff val="15000"/>
                    </a:schemeClr>
                  </a:solidFill>
                  <a:latin typeface="Roboto Slab" pitchFamily="2" charset="0"/>
                  <a:ea typeface="Roboto Slab" pitchFamily="2" charset="0"/>
                </a:rPr>
                <a:t>THE END</a:t>
              </a:r>
            </a:p>
          </p:txBody>
        </p:sp>
      </p:grpSp>
      <p:sp>
        <p:nvSpPr>
          <p:cNvPr id="6" name="Picture Placeholder 5">
            <a:extLst>
              <a:ext uri="{FF2B5EF4-FFF2-40B4-BE49-F238E27FC236}">
                <a16:creationId xmlns:a16="http://schemas.microsoft.com/office/drawing/2014/main" id="{02A26693-88FC-4A45-B8B6-5F1659674904}"/>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B7BC032E-716B-44E9-AE4D-8CE674E640B8}"/>
              </a:ext>
            </a:extLst>
          </p:cNvPr>
          <p:cNvSpPr/>
          <p:nvPr/>
        </p:nvSpPr>
        <p:spPr bwMode="auto">
          <a:xfrm>
            <a:off x="5031133" y="1951642"/>
            <a:ext cx="2040834" cy="2040834"/>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A1EADE96-24E2-43DA-8605-8DEF44618F0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9C9B0DF3-9A25-4984-AF6E-502639D8A0B6}"/>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5" name="TextBox 24">
            <a:extLst>
              <a:ext uri="{FF2B5EF4-FFF2-40B4-BE49-F238E27FC236}">
                <a16:creationId xmlns:a16="http://schemas.microsoft.com/office/drawing/2014/main" id="{C1B84D42-1EC2-48A4-9D4A-1217B2E06450}"/>
              </a:ext>
            </a:extLst>
          </p:cNvPr>
          <p:cNvSpPr txBox="1"/>
          <p:nvPr/>
        </p:nvSpPr>
        <p:spPr>
          <a:xfrm>
            <a:off x="5111610" y="4319277"/>
            <a:ext cx="1879881"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JOHN DEO</a:t>
            </a:r>
          </a:p>
        </p:txBody>
      </p:sp>
      <p:sp>
        <p:nvSpPr>
          <p:cNvPr id="26" name="Rectangle 25">
            <a:extLst>
              <a:ext uri="{FF2B5EF4-FFF2-40B4-BE49-F238E27FC236}">
                <a16:creationId xmlns:a16="http://schemas.microsoft.com/office/drawing/2014/main" id="{FCABF229-29C1-4568-AE59-9CBDD2BC0AED}"/>
              </a:ext>
            </a:extLst>
          </p:cNvPr>
          <p:cNvSpPr/>
          <p:nvPr/>
        </p:nvSpPr>
        <p:spPr>
          <a:xfrm>
            <a:off x="5739608" y="4759742"/>
            <a:ext cx="623884" cy="62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C65E3D7-7425-4C26-A427-D2E6287F9193}"/>
              </a:ext>
            </a:extLst>
          </p:cNvPr>
          <p:cNvSpPr/>
          <p:nvPr/>
        </p:nvSpPr>
        <p:spPr>
          <a:xfrm>
            <a:off x="1672016" y="4967020"/>
            <a:ext cx="8759068" cy="757130"/>
          </a:xfrm>
          <a:prstGeom prst="rect">
            <a:avLst/>
          </a:prstGeom>
        </p:spPr>
        <p:txBody>
          <a:bodyPr wrap="square">
            <a:spAutoFit/>
          </a:bodyP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ipsum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 of professionalism</a:t>
            </a:r>
          </a:p>
        </p:txBody>
      </p:sp>
      <p:sp>
        <p:nvSpPr>
          <p:cNvPr id="6" name="Picture Placeholder 5">
            <a:extLst>
              <a:ext uri="{FF2B5EF4-FFF2-40B4-BE49-F238E27FC236}">
                <a16:creationId xmlns:a16="http://schemas.microsoft.com/office/drawing/2014/main" id="{D13E6140-6696-4EEA-AA55-7111AB5D87E7}"/>
              </a:ext>
            </a:extLst>
          </p:cNvPr>
          <p:cNvSpPr>
            <a:spLocks noGrp="1"/>
          </p:cNvSpPr>
          <p:nvPr>
            <p:ph type="pic" sz="quarter" idx="245"/>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3" name="Group 2">
            <a:extLst>
              <a:ext uri="{FF2B5EF4-FFF2-40B4-BE49-F238E27FC236}">
                <a16:creationId xmlns:a16="http://schemas.microsoft.com/office/drawing/2014/main" id="{E90274A9-1F71-407B-9975-14CB49E9ABE2}"/>
              </a:ext>
            </a:extLst>
          </p:cNvPr>
          <p:cNvGrpSpPr/>
          <p:nvPr/>
        </p:nvGrpSpPr>
        <p:grpSpPr>
          <a:xfrm>
            <a:off x="5819979" y="2195125"/>
            <a:ext cx="4702629" cy="3803402"/>
            <a:chOff x="4824446" y="2108433"/>
            <a:chExt cx="4702629" cy="3803402"/>
          </a:xfrm>
        </p:grpSpPr>
        <p:sp>
          <p:nvSpPr>
            <p:cNvPr id="8" name="Parallelogram 7">
              <a:extLst>
                <a:ext uri="{FF2B5EF4-FFF2-40B4-BE49-F238E27FC236}">
                  <a16:creationId xmlns:a16="http://schemas.microsoft.com/office/drawing/2014/main" id="{354A06A6-3944-4CC0-8190-1EBB108318A7}"/>
                </a:ext>
              </a:extLst>
            </p:cNvPr>
            <p:cNvSpPr/>
            <p:nvPr/>
          </p:nvSpPr>
          <p:spPr>
            <a:xfrm>
              <a:off x="4824446" y="2108433"/>
              <a:ext cx="4702629" cy="3803402"/>
            </a:xfrm>
            <a:prstGeom prst="parallelogram">
              <a:avLst/>
            </a:prstGeom>
            <a:solidFill>
              <a:schemeClr val="accent6">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9A3743D-028D-47AE-A941-3DFBEF3061E6}"/>
                </a:ext>
              </a:extLst>
            </p:cNvPr>
            <p:cNvGrpSpPr/>
            <p:nvPr/>
          </p:nvGrpSpPr>
          <p:grpSpPr>
            <a:xfrm>
              <a:off x="5797119" y="2826601"/>
              <a:ext cx="2757283" cy="2367067"/>
              <a:chOff x="7175145" y="2582685"/>
              <a:chExt cx="2757283" cy="2367067"/>
            </a:xfrm>
          </p:grpSpPr>
          <p:sp>
            <p:nvSpPr>
              <p:cNvPr id="30" name="Rectangle 29">
                <a:extLst>
                  <a:ext uri="{FF2B5EF4-FFF2-40B4-BE49-F238E27FC236}">
                    <a16:creationId xmlns:a16="http://schemas.microsoft.com/office/drawing/2014/main" id="{52D8BC4F-DC60-43A2-94AC-9077D6D04107}"/>
                  </a:ext>
                </a:extLst>
              </p:cNvPr>
              <p:cNvSpPr/>
              <p:nvPr/>
            </p:nvSpPr>
            <p:spPr>
              <a:xfrm>
                <a:off x="7175145" y="2582685"/>
                <a:ext cx="1951175"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7270165" y="3136683"/>
                <a:ext cx="2662263" cy="181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grpSp>
      </p:grpSp>
      <p:sp>
        <p:nvSpPr>
          <p:cNvPr id="6" name="Picture Placeholder 5">
            <a:extLst>
              <a:ext uri="{FF2B5EF4-FFF2-40B4-BE49-F238E27FC236}">
                <a16:creationId xmlns:a16="http://schemas.microsoft.com/office/drawing/2014/main" id="{ECB50886-A719-4695-9FF9-9A487825C825}"/>
              </a:ext>
            </a:extLst>
          </p:cNvPr>
          <p:cNvSpPr>
            <a:spLocks noGrp="1"/>
          </p:cNvSpPr>
          <p:nvPr>
            <p:ph type="pic" sz="quarter" idx="245"/>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D17942-5556-4639-B462-BFB6E582A7E4}"/>
              </a:ext>
            </a:extLst>
          </p:cNvPr>
          <p:cNvSpPr>
            <a:spLocks noGrp="1"/>
          </p:cNvSpPr>
          <p:nvPr>
            <p:ph type="title"/>
          </p:nvPr>
        </p:nvSpPr>
        <p:spPr/>
        <p:txBody>
          <a:bodyPr/>
          <a:lstStyle/>
          <a:p>
            <a:r>
              <a:rPr lang="en-US" b="1" dirty="0">
                <a:latin typeface="Roboto Slab" pitchFamily="2" charset="0"/>
                <a:ea typeface="Roboto Slab" pitchFamily="2" charset="0"/>
              </a:rPr>
              <a:t>About us</a:t>
            </a:r>
          </a:p>
        </p:txBody>
      </p:sp>
      <p:sp>
        <p:nvSpPr>
          <p:cNvPr id="4" name="Subtitle 3">
            <a:extLst>
              <a:ext uri="{FF2B5EF4-FFF2-40B4-BE49-F238E27FC236}">
                <a16:creationId xmlns:a16="http://schemas.microsoft.com/office/drawing/2014/main" id="{13252273-329D-4672-AB3E-ED0A01AAB840}"/>
              </a:ext>
            </a:extLst>
          </p:cNvPr>
          <p:cNvSpPr>
            <a:spLocks noGrp="1"/>
          </p:cNvSpPr>
          <p:nvPr>
            <p:ph type="subTitle" idx="1"/>
          </p:nvPr>
        </p:nvSpPr>
        <p:spPr>
          <a:xfrm>
            <a:off x="838200" y="1134613"/>
            <a:ext cx="10515600" cy="244244"/>
          </a:xfr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1" name="Group 10">
            <a:extLst>
              <a:ext uri="{FF2B5EF4-FFF2-40B4-BE49-F238E27FC236}">
                <a16:creationId xmlns:a16="http://schemas.microsoft.com/office/drawing/2014/main" id="{E475DC80-A5E6-4578-AC09-5E9B6BEE58D7}"/>
              </a:ext>
            </a:extLst>
          </p:cNvPr>
          <p:cNvGrpSpPr/>
          <p:nvPr/>
        </p:nvGrpSpPr>
        <p:grpSpPr>
          <a:xfrm>
            <a:off x="1460508" y="2178638"/>
            <a:ext cx="9270985" cy="2757481"/>
            <a:chOff x="1460508" y="2178638"/>
            <a:chExt cx="9270985" cy="2757481"/>
          </a:xfrm>
        </p:grpSpPr>
        <p:sp>
          <p:nvSpPr>
            <p:cNvPr id="2" name="Rectangle 1">
              <a:extLst>
                <a:ext uri="{FF2B5EF4-FFF2-40B4-BE49-F238E27FC236}">
                  <a16:creationId xmlns:a16="http://schemas.microsoft.com/office/drawing/2014/main" id="{2BBA8CA1-E8B7-4390-86FB-B48B3F334016}"/>
                </a:ext>
              </a:extLst>
            </p:cNvPr>
            <p:cNvSpPr/>
            <p:nvPr/>
          </p:nvSpPr>
          <p:spPr bwMode="auto">
            <a:xfrm>
              <a:off x="1460508" y="2178638"/>
              <a:ext cx="2536355" cy="2757481"/>
            </a:xfrm>
            <a:prstGeom prst="rect">
              <a:avLst/>
            </a:prstGeom>
            <a:noFill/>
            <a:ln w="28575">
              <a:solidFill>
                <a:schemeClr val="accent3"/>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Rectangle 26">
              <a:extLst>
                <a:ext uri="{FF2B5EF4-FFF2-40B4-BE49-F238E27FC236}">
                  <a16:creationId xmlns:a16="http://schemas.microsoft.com/office/drawing/2014/main" id="{737E4CE8-8EE1-44AB-AC48-41B7DD320612}"/>
                </a:ext>
              </a:extLst>
            </p:cNvPr>
            <p:cNvSpPr/>
            <p:nvPr/>
          </p:nvSpPr>
          <p:spPr bwMode="auto">
            <a:xfrm>
              <a:off x="4827823" y="2178638"/>
              <a:ext cx="2536355" cy="2757481"/>
            </a:xfrm>
            <a:prstGeom prst="rect">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8" name="Rectangle 27">
              <a:extLst>
                <a:ext uri="{FF2B5EF4-FFF2-40B4-BE49-F238E27FC236}">
                  <a16:creationId xmlns:a16="http://schemas.microsoft.com/office/drawing/2014/main" id="{5B6A6745-9685-4ADF-B18C-BFF4D322ACDB}"/>
                </a:ext>
              </a:extLst>
            </p:cNvPr>
            <p:cNvSpPr/>
            <p:nvPr/>
          </p:nvSpPr>
          <p:spPr bwMode="auto">
            <a:xfrm>
              <a:off x="8195138" y="2178638"/>
              <a:ext cx="2536355" cy="2757481"/>
            </a:xfrm>
            <a:prstGeom prst="rect">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7" name="Group 6">
              <a:extLst>
                <a:ext uri="{FF2B5EF4-FFF2-40B4-BE49-F238E27FC236}">
                  <a16:creationId xmlns:a16="http://schemas.microsoft.com/office/drawing/2014/main" id="{54285A78-B324-4E3C-9D45-BE1D265C6F4E}"/>
                </a:ext>
              </a:extLst>
            </p:cNvPr>
            <p:cNvGrpSpPr/>
            <p:nvPr/>
          </p:nvGrpSpPr>
          <p:grpSpPr>
            <a:xfrm>
              <a:off x="1879999" y="2910133"/>
              <a:ext cx="1697372" cy="1294490"/>
              <a:chOff x="-7224514" y="2455523"/>
              <a:chExt cx="1697372" cy="1294490"/>
            </a:xfrm>
          </p:grpSpPr>
          <p:sp>
            <p:nvSpPr>
              <p:cNvPr id="30" name="AutoShape 62">
                <a:extLst>
                  <a:ext uri="{FF2B5EF4-FFF2-40B4-BE49-F238E27FC236}">
                    <a16:creationId xmlns:a16="http://schemas.microsoft.com/office/drawing/2014/main" id="{39B09144-09C3-4636-8AB6-2BDC86E04BBB}"/>
                  </a:ext>
                </a:extLst>
              </p:cNvPr>
              <p:cNvSpPr>
                <a:spLocks/>
              </p:cNvSpPr>
              <p:nvPr/>
            </p:nvSpPr>
            <p:spPr bwMode="auto">
              <a:xfrm>
                <a:off x="-6572295" y="245552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solidFill>
                    <a:sysClr val="windowText" lastClr="000000"/>
                  </a:solidFill>
                </a:endParaRPr>
              </a:p>
            </p:txBody>
          </p:sp>
          <p:sp>
            <p:nvSpPr>
              <p:cNvPr id="31" name="Rectangle 17">
                <a:extLst>
                  <a:ext uri="{FF2B5EF4-FFF2-40B4-BE49-F238E27FC236}">
                    <a16:creationId xmlns:a16="http://schemas.microsoft.com/office/drawing/2014/main" id="{FE083D91-7860-4591-A26C-CCAD6F5A559A}"/>
                  </a:ext>
                </a:extLst>
              </p:cNvPr>
              <p:cNvSpPr>
                <a:spLocks/>
              </p:cNvSpPr>
              <p:nvPr/>
            </p:nvSpPr>
            <p:spPr bwMode="auto">
              <a:xfrm>
                <a:off x="-7224514" y="3328219"/>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2" name="Rectangle 17">
                <a:extLst>
                  <a:ext uri="{FF2B5EF4-FFF2-40B4-BE49-F238E27FC236}">
                    <a16:creationId xmlns:a16="http://schemas.microsoft.com/office/drawing/2014/main" id="{0BB8A6ED-ABF7-4FA7-9A86-41D8C037550F}"/>
                  </a:ext>
                </a:extLst>
              </p:cNvPr>
              <p:cNvSpPr>
                <a:spLocks/>
              </p:cNvSpPr>
              <p:nvPr/>
            </p:nvSpPr>
            <p:spPr bwMode="auto">
              <a:xfrm>
                <a:off x="-6940766" y="3044796"/>
                <a:ext cx="1129876" cy="278295"/>
              </a:xfrm>
              <a:prstGeom prst="rect">
                <a:avLst/>
              </a:prstGeom>
              <a:noFill/>
              <a:ln>
                <a:noFill/>
              </a:ln>
              <a:extLst/>
            </p:spPr>
            <p:txBody>
              <a:bodyPr lIns="0" tIns="0" rIns="0" bIns="0" anchor="ctr"/>
              <a:lstStyle/>
              <a:p>
                <a:pPr algn="ctr">
                  <a:lnSpc>
                    <a:spcPts val="1000"/>
                  </a:lnSpc>
                </a:pPr>
                <a:r>
                  <a:rPr lang="en-US" sz="1500" b="1" dirty="0">
                    <a:solidFill>
                      <a:sysClr val="windowText" lastClr="000000"/>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10" name="Group 9">
              <a:extLst>
                <a:ext uri="{FF2B5EF4-FFF2-40B4-BE49-F238E27FC236}">
                  <a16:creationId xmlns:a16="http://schemas.microsoft.com/office/drawing/2014/main" id="{83A73214-0DBB-47F2-B06F-B7058B6930F0}"/>
                </a:ext>
              </a:extLst>
            </p:cNvPr>
            <p:cNvGrpSpPr/>
            <p:nvPr/>
          </p:nvGrpSpPr>
          <p:grpSpPr>
            <a:xfrm>
              <a:off x="8614629" y="2885689"/>
              <a:ext cx="1697372" cy="1343379"/>
              <a:chOff x="-1697372" y="2431079"/>
              <a:chExt cx="1697372" cy="1343379"/>
            </a:xfrm>
          </p:grpSpPr>
          <p:sp>
            <p:nvSpPr>
              <p:cNvPr id="34" name="AutoShape 9">
                <a:extLst>
                  <a:ext uri="{FF2B5EF4-FFF2-40B4-BE49-F238E27FC236}">
                    <a16:creationId xmlns:a16="http://schemas.microsoft.com/office/drawing/2014/main" id="{B1C69F17-0D0B-4A25-ACED-3E5165A155CA}"/>
                  </a:ext>
                </a:extLst>
              </p:cNvPr>
              <p:cNvSpPr>
                <a:spLocks/>
              </p:cNvSpPr>
              <p:nvPr/>
            </p:nvSpPr>
            <p:spPr bwMode="auto">
              <a:xfrm>
                <a:off x="-1084140" y="2431079"/>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endParaRPr lang="en-US">
                  <a:solidFill>
                    <a:sysClr val="windowText" lastClr="000000"/>
                  </a:solidFill>
                </a:endParaRPr>
              </a:p>
            </p:txBody>
          </p:sp>
          <p:sp>
            <p:nvSpPr>
              <p:cNvPr id="35" name="Rectangle 17">
                <a:extLst>
                  <a:ext uri="{FF2B5EF4-FFF2-40B4-BE49-F238E27FC236}">
                    <a16:creationId xmlns:a16="http://schemas.microsoft.com/office/drawing/2014/main" id="{E92D4FDD-259A-4B49-809B-FE544136D9AD}"/>
                  </a:ext>
                </a:extLst>
              </p:cNvPr>
              <p:cNvSpPr>
                <a:spLocks/>
              </p:cNvSpPr>
              <p:nvPr/>
            </p:nvSpPr>
            <p:spPr bwMode="auto">
              <a:xfrm>
                <a:off x="-1413624" y="3069241"/>
                <a:ext cx="1129876" cy="278295"/>
              </a:xfrm>
              <a:prstGeom prst="rect">
                <a:avLst/>
              </a:prstGeom>
              <a:noFill/>
              <a:ln>
                <a:noFill/>
              </a:ln>
              <a:extLst/>
            </p:spPr>
            <p:txBody>
              <a:bodyPr lIns="0" tIns="0" rIns="0" bIns="0" anchor="ctr"/>
              <a:lstStyle/>
              <a:p>
                <a:pPr algn="ctr">
                  <a:lnSpc>
                    <a:spcPts val="1000"/>
                  </a:lnSpc>
                </a:pPr>
                <a:r>
                  <a:rPr lang="en-US" sz="1500" b="1" dirty="0">
                    <a:solidFill>
                      <a:sysClr val="windowText" lastClr="000000"/>
                    </a:solidFill>
                    <a:latin typeface="Roboto Slab" pitchFamily="2" charset="0"/>
                    <a:ea typeface="Roboto Slab" pitchFamily="2" charset="0"/>
                    <a:cs typeface="Lato" panose="020F0502020204030203" pitchFamily="34" charset="0"/>
                    <a:sym typeface="Montserrat-Regular" charset="0"/>
                  </a:rPr>
                  <a:t>TITLE TEXT</a:t>
                </a:r>
              </a:p>
            </p:txBody>
          </p:sp>
          <p:sp>
            <p:nvSpPr>
              <p:cNvPr id="36" name="Rectangle 17">
                <a:extLst>
                  <a:ext uri="{FF2B5EF4-FFF2-40B4-BE49-F238E27FC236}">
                    <a16:creationId xmlns:a16="http://schemas.microsoft.com/office/drawing/2014/main" id="{7EC63B75-7240-4E4D-B6F6-F693C2E27CC1}"/>
                  </a:ext>
                </a:extLst>
              </p:cNvPr>
              <p:cNvSpPr>
                <a:spLocks/>
              </p:cNvSpPr>
              <p:nvPr/>
            </p:nvSpPr>
            <p:spPr bwMode="auto">
              <a:xfrm>
                <a:off x="-1697372" y="335266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8" name="Group 7">
              <a:extLst>
                <a:ext uri="{FF2B5EF4-FFF2-40B4-BE49-F238E27FC236}">
                  <a16:creationId xmlns:a16="http://schemas.microsoft.com/office/drawing/2014/main" id="{5255C3D1-9F5D-4525-8F9C-1BE5914A30A6}"/>
                </a:ext>
              </a:extLst>
            </p:cNvPr>
            <p:cNvGrpSpPr/>
            <p:nvPr/>
          </p:nvGrpSpPr>
          <p:grpSpPr>
            <a:xfrm>
              <a:off x="5247314" y="2894510"/>
              <a:ext cx="1697372" cy="1325736"/>
              <a:chOff x="-4460943" y="2439900"/>
              <a:chExt cx="1697372" cy="1325736"/>
            </a:xfrm>
          </p:grpSpPr>
          <p:sp>
            <p:nvSpPr>
              <p:cNvPr id="38" name="AutoShape 23">
                <a:extLst>
                  <a:ext uri="{FF2B5EF4-FFF2-40B4-BE49-F238E27FC236}">
                    <a16:creationId xmlns:a16="http://schemas.microsoft.com/office/drawing/2014/main" id="{3F1EF25B-D340-48AD-9C47-2A64EAFE7D49}"/>
                  </a:ext>
                </a:extLst>
              </p:cNvPr>
              <p:cNvSpPr>
                <a:spLocks/>
              </p:cNvSpPr>
              <p:nvPr/>
            </p:nvSpPr>
            <p:spPr bwMode="auto">
              <a:xfrm>
                <a:off x="-3808336" y="2439900"/>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solidFill>
                    <a:sysClr val="windowText" lastClr="000000"/>
                  </a:solidFill>
                </a:endParaRPr>
              </a:p>
            </p:txBody>
          </p:sp>
          <p:sp>
            <p:nvSpPr>
              <p:cNvPr id="39" name="Rectangle 17">
                <a:extLst>
                  <a:ext uri="{FF2B5EF4-FFF2-40B4-BE49-F238E27FC236}">
                    <a16:creationId xmlns:a16="http://schemas.microsoft.com/office/drawing/2014/main" id="{73D15026-F3E2-4E43-ADA1-169E8DF48F56}"/>
                  </a:ext>
                </a:extLst>
              </p:cNvPr>
              <p:cNvSpPr>
                <a:spLocks/>
              </p:cNvSpPr>
              <p:nvPr/>
            </p:nvSpPr>
            <p:spPr bwMode="auto">
              <a:xfrm>
                <a:off x="-4177195" y="3060419"/>
                <a:ext cx="1129876" cy="278295"/>
              </a:xfrm>
              <a:prstGeom prst="rect">
                <a:avLst/>
              </a:prstGeom>
              <a:noFill/>
              <a:ln>
                <a:noFill/>
              </a:ln>
              <a:extLst/>
            </p:spPr>
            <p:txBody>
              <a:bodyPr lIns="0" tIns="0" rIns="0" bIns="0" anchor="ctr"/>
              <a:lstStyle/>
              <a:p>
                <a:pPr algn="ctr">
                  <a:lnSpc>
                    <a:spcPts val="1000"/>
                  </a:lnSpc>
                </a:pPr>
                <a:r>
                  <a:rPr lang="en-US" sz="1500" b="1" dirty="0">
                    <a:solidFill>
                      <a:sysClr val="windowText" lastClr="000000"/>
                    </a:solidFill>
                    <a:latin typeface="Roboto Slab" pitchFamily="2" charset="0"/>
                    <a:ea typeface="Roboto Slab" pitchFamily="2" charset="0"/>
                    <a:cs typeface="Lato" panose="020F0502020204030203" pitchFamily="34" charset="0"/>
                    <a:sym typeface="Montserrat-Regular" charset="0"/>
                  </a:rPr>
                  <a:t>TITLE TEXT</a:t>
                </a:r>
              </a:p>
            </p:txBody>
          </p:sp>
          <p:sp>
            <p:nvSpPr>
              <p:cNvPr id="40" name="Rectangle 17">
                <a:extLst>
                  <a:ext uri="{FF2B5EF4-FFF2-40B4-BE49-F238E27FC236}">
                    <a16:creationId xmlns:a16="http://schemas.microsoft.com/office/drawing/2014/main" id="{DC0E982D-1A3E-4835-820C-56EF807C3C66}"/>
                  </a:ext>
                </a:extLst>
              </p:cNvPr>
              <p:cNvSpPr>
                <a:spLocks/>
              </p:cNvSpPr>
              <p:nvPr/>
            </p:nvSpPr>
            <p:spPr bwMode="auto">
              <a:xfrm>
                <a:off x="-4460943" y="334384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sp>
        <p:nvSpPr>
          <p:cNvPr id="41" name="Rectangle 40">
            <a:extLst>
              <a:ext uri="{FF2B5EF4-FFF2-40B4-BE49-F238E27FC236}">
                <a16:creationId xmlns:a16="http://schemas.microsoft.com/office/drawing/2014/main" id="{8A93FF65-FC25-42D4-B468-35F43FB8A278}"/>
              </a:ext>
            </a:extLst>
          </p:cNvPr>
          <p:cNvSpPr/>
          <p:nvPr/>
        </p:nvSpPr>
        <p:spPr>
          <a:xfrm>
            <a:off x="1716466" y="5470643"/>
            <a:ext cx="8759068" cy="757130"/>
          </a:xfrm>
          <a:prstGeom prst="rect">
            <a:avLst/>
          </a:prstGeom>
        </p:spPr>
        <p:txBody>
          <a:bodyPr wrap="square">
            <a:spAutoFit/>
          </a:bodyP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ipsum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 of professionalism</a:t>
            </a:r>
          </a:p>
        </p:txBody>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85EE6-EC7F-4D1D-BD1E-64AFB41E01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6ACEB592-461D-4AB4-9062-35FF37EC36F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0" name="Group 9">
            <a:extLst>
              <a:ext uri="{FF2B5EF4-FFF2-40B4-BE49-F238E27FC236}">
                <a16:creationId xmlns:a16="http://schemas.microsoft.com/office/drawing/2014/main" id="{2E960CF1-1248-485B-BB0B-665CF2626B69}"/>
              </a:ext>
            </a:extLst>
          </p:cNvPr>
          <p:cNvGrpSpPr/>
          <p:nvPr/>
        </p:nvGrpSpPr>
        <p:grpSpPr>
          <a:xfrm>
            <a:off x="1249761" y="4520395"/>
            <a:ext cx="9692479" cy="1355328"/>
            <a:chOff x="1210273" y="4436660"/>
            <a:chExt cx="9692479" cy="1355328"/>
          </a:xfrm>
        </p:grpSpPr>
        <p:grpSp>
          <p:nvGrpSpPr>
            <p:cNvPr id="6" name="Group 5">
              <a:extLst>
                <a:ext uri="{FF2B5EF4-FFF2-40B4-BE49-F238E27FC236}">
                  <a16:creationId xmlns:a16="http://schemas.microsoft.com/office/drawing/2014/main" id="{42101634-C19C-4B33-9B3D-6FC08179B7ED}"/>
                </a:ext>
              </a:extLst>
            </p:cNvPr>
            <p:cNvGrpSpPr/>
            <p:nvPr/>
          </p:nvGrpSpPr>
          <p:grpSpPr>
            <a:xfrm>
              <a:off x="1210273" y="4436660"/>
              <a:ext cx="1697372" cy="1294490"/>
              <a:chOff x="1210273" y="4436660"/>
              <a:chExt cx="1697372" cy="1294490"/>
            </a:xfrm>
          </p:grpSpPr>
          <p:sp>
            <p:nvSpPr>
              <p:cNvPr id="27" name="AutoShape 62">
                <a:extLst>
                  <a:ext uri="{FF2B5EF4-FFF2-40B4-BE49-F238E27FC236}">
                    <a16:creationId xmlns:a16="http://schemas.microsoft.com/office/drawing/2014/main" id="{49A8B41D-76DA-4DED-8A07-C9EB6B5062B6}"/>
                  </a:ext>
                </a:extLst>
              </p:cNvPr>
              <p:cNvSpPr>
                <a:spLocks/>
              </p:cNvSpPr>
              <p:nvPr/>
            </p:nvSpPr>
            <p:spPr bwMode="auto">
              <a:xfrm>
                <a:off x="1862492" y="4436660"/>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28" name="Rectangle 17">
                <a:extLst>
                  <a:ext uri="{FF2B5EF4-FFF2-40B4-BE49-F238E27FC236}">
                    <a16:creationId xmlns:a16="http://schemas.microsoft.com/office/drawing/2014/main" id="{CACF8E87-D0FC-4E66-8EF3-C4C2A974084A}"/>
                  </a:ext>
                </a:extLst>
              </p:cNvPr>
              <p:cNvSpPr>
                <a:spLocks/>
              </p:cNvSpPr>
              <p:nvPr/>
            </p:nvSpPr>
            <p:spPr bwMode="auto">
              <a:xfrm>
                <a:off x="1210273" y="530935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9" name="Rectangle 17">
                <a:extLst>
                  <a:ext uri="{FF2B5EF4-FFF2-40B4-BE49-F238E27FC236}">
                    <a16:creationId xmlns:a16="http://schemas.microsoft.com/office/drawing/2014/main" id="{C213F445-8239-420A-9492-3D7279981D54}"/>
                  </a:ext>
                </a:extLst>
              </p:cNvPr>
              <p:cNvSpPr>
                <a:spLocks/>
              </p:cNvSpPr>
              <p:nvPr/>
            </p:nvSpPr>
            <p:spPr bwMode="auto">
              <a:xfrm>
                <a:off x="1494021" y="5025933"/>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8" name="Group 7">
              <a:extLst>
                <a:ext uri="{FF2B5EF4-FFF2-40B4-BE49-F238E27FC236}">
                  <a16:creationId xmlns:a16="http://schemas.microsoft.com/office/drawing/2014/main" id="{DBDD5E02-8D30-45BB-92D0-3A26C9B5B08F}"/>
                </a:ext>
              </a:extLst>
            </p:cNvPr>
            <p:cNvGrpSpPr/>
            <p:nvPr/>
          </p:nvGrpSpPr>
          <p:grpSpPr>
            <a:xfrm>
              <a:off x="6540345" y="4436660"/>
              <a:ext cx="1697372" cy="1343379"/>
              <a:chOff x="6206503" y="5293382"/>
              <a:chExt cx="1697372" cy="1343379"/>
            </a:xfrm>
          </p:grpSpPr>
          <p:sp>
            <p:nvSpPr>
              <p:cNvPr id="30" name="AutoShape 9">
                <a:extLst>
                  <a:ext uri="{FF2B5EF4-FFF2-40B4-BE49-F238E27FC236}">
                    <a16:creationId xmlns:a16="http://schemas.microsoft.com/office/drawing/2014/main" id="{C4028CE1-475D-49FC-A8D0-181D6A1DF710}"/>
                  </a:ext>
                </a:extLst>
              </p:cNvPr>
              <p:cNvSpPr>
                <a:spLocks/>
              </p:cNvSpPr>
              <p:nvPr/>
            </p:nvSpPr>
            <p:spPr bwMode="auto">
              <a:xfrm>
                <a:off x="6819735" y="529338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34" name="Rectangle 17">
                <a:extLst>
                  <a:ext uri="{FF2B5EF4-FFF2-40B4-BE49-F238E27FC236}">
                    <a16:creationId xmlns:a16="http://schemas.microsoft.com/office/drawing/2014/main" id="{DF1ED427-B22F-4815-A5ED-E591CCA817EB}"/>
                  </a:ext>
                </a:extLst>
              </p:cNvPr>
              <p:cNvSpPr>
                <a:spLocks/>
              </p:cNvSpPr>
              <p:nvPr/>
            </p:nvSpPr>
            <p:spPr bwMode="auto">
              <a:xfrm>
                <a:off x="6490251" y="5931544"/>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1" name="Rectangle 17">
                <a:extLst>
                  <a:ext uri="{FF2B5EF4-FFF2-40B4-BE49-F238E27FC236}">
                    <a16:creationId xmlns:a16="http://schemas.microsoft.com/office/drawing/2014/main" id="{99377C21-B522-46EF-9547-94C7E58E8870}"/>
                  </a:ext>
                </a:extLst>
              </p:cNvPr>
              <p:cNvSpPr>
                <a:spLocks/>
              </p:cNvSpPr>
              <p:nvPr/>
            </p:nvSpPr>
            <p:spPr bwMode="auto">
              <a:xfrm>
                <a:off x="6206503" y="621496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7" name="Group 6">
              <a:extLst>
                <a:ext uri="{FF2B5EF4-FFF2-40B4-BE49-F238E27FC236}">
                  <a16:creationId xmlns:a16="http://schemas.microsoft.com/office/drawing/2014/main" id="{2EC6616B-4A45-4388-AE9C-C6996F4CB2CD}"/>
                </a:ext>
              </a:extLst>
            </p:cNvPr>
            <p:cNvGrpSpPr/>
            <p:nvPr/>
          </p:nvGrpSpPr>
          <p:grpSpPr>
            <a:xfrm>
              <a:off x="3875309" y="4436660"/>
              <a:ext cx="1697372" cy="1325736"/>
              <a:chOff x="3927959" y="4704109"/>
              <a:chExt cx="1697372" cy="1325736"/>
            </a:xfrm>
          </p:grpSpPr>
          <p:sp>
            <p:nvSpPr>
              <p:cNvPr id="35" name="AutoShape 23">
                <a:extLst>
                  <a:ext uri="{FF2B5EF4-FFF2-40B4-BE49-F238E27FC236}">
                    <a16:creationId xmlns:a16="http://schemas.microsoft.com/office/drawing/2014/main" id="{2AA66AC1-9754-4731-8065-FD864AC9B638}"/>
                  </a:ext>
                </a:extLst>
              </p:cNvPr>
              <p:cNvSpPr>
                <a:spLocks/>
              </p:cNvSpPr>
              <p:nvPr/>
            </p:nvSpPr>
            <p:spPr bwMode="auto">
              <a:xfrm>
                <a:off x="4580566" y="4704109"/>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36" name="Rectangle 17">
                <a:extLst>
                  <a:ext uri="{FF2B5EF4-FFF2-40B4-BE49-F238E27FC236}">
                    <a16:creationId xmlns:a16="http://schemas.microsoft.com/office/drawing/2014/main" id="{257E57A6-9A89-4876-98B0-FC1F940EBEF3}"/>
                  </a:ext>
                </a:extLst>
              </p:cNvPr>
              <p:cNvSpPr>
                <a:spLocks/>
              </p:cNvSpPr>
              <p:nvPr/>
            </p:nvSpPr>
            <p:spPr bwMode="auto">
              <a:xfrm>
                <a:off x="4211707" y="5324628"/>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53" name="Rectangle 17">
                <a:extLst>
                  <a:ext uri="{FF2B5EF4-FFF2-40B4-BE49-F238E27FC236}">
                    <a16:creationId xmlns:a16="http://schemas.microsoft.com/office/drawing/2014/main" id="{48414ABD-5A07-49C3-81E0-3D04ECC83D0B}"/>
                  </a:ext>
                </a:extLst>
              </p:cNvPr>
              <p:cNvSpPr>
                <a:spLocks/>
              </p:cNvSpPr>
              <p:nvPr/>
            </p:nvSpPr>
            <p:spPr bwMode="auto">
              <a:xfrm>
                <a:off x="3927959" y="56080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9" name="Group 8">
              <a:extLst>
                <a:ext uri="{FF2B5EF4-FFF2-40B4-BE49-F238E27FC236}">
                  <a16:creationId xmlns:a16="http://schemas.microsoft.com/office/drawing/2014/main" id="{49CFA0FA-D0E3-4F8F-9CCA-994E94FB49E9}"/>
                </a:ext>
              </a:extLst>
            </p:cNvPr>
            <p:cNvGrpSpPr/>
            <p:nvPr/>
          </p:nvGrpSpPr>
          <p:grpSpPr>
            <a:xfrm>
              <a:off x="9205380" y="4436660"/>
              <a:ext cx="1697372" cy="1355328"/>
              <a:chOff x="9205380" y="4643271"/>
              <a:chExt cx="1697372" cy="1355328"/>
            </a:xfrm>
          </p:grpSpPr>
          <p:sp>
            <p:nvSpPr>
              <p:cNvPr id="58" name="AutoShape 49">
                <a:extLst>
                  <a:ext uri="{FF2B5EF4-FFF2-40B4-BE49-F238E27FC236}">
                    <a16:creationId xmlns:a16="http://schemas.microsoft.com/office/drawing/2014/main" id="{D831683E-5AED-4430-B214-A8D3A4AAE97F}"/>
                  </a:ext>
                </a:extLst>
              </p:cNvPr>
              <p:cNvSpPr>
                <a:spLocks/>
              </p:cNvSpPr>
              <p:nvPr/>
            </p:nvSpPr>
            <p:spPr bwMode="auto">
              <a:xfrm>
                <a:off x="9790532" y="4643271"/>
                <a:ext cx="528218" cy="52774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lumMod val="75000"/>
                </a:schemeClr>
              </a:solidFill>
              <a:ln>
                <a:noFill/>
              </a:ln>
            </p:spPr>
            <p:txBody>
              <a:bodyPr lIns="0" tIns="0" rIns="0" bIns="0"/>
              <a:lstStyle/>
              <a:p>
                <a:endParaRPr lang="en-US" sz="1000" dirty="0"/>
              </a:p>
            </p:txBody>
          </p:sp>
          <p:sp>
            <p:nvSpPr>
              <p:cNvPr id="56" name="Rectangle 17">
                <a:extLst>
                  <a:ext uri="{FF2B5EF4-FFF2-40B4-BE49-F238E27FC236}">
                    <a16:creationId xmlns:a16="http://schemas.microsoft.com/office/drawing/2014/main" id="{D44F5D3C-D18D-470C-BEB7-418F348283D3}"/>
                  </a:ext>
                </a:extLst>
              </p:cNvPr>
              <p:cNvSpPr>
                <a:spLocks/>
              </p:cNvSpPr>
              <p:nvPr/>
            </p:nvSpPr>
            <p:spPr bwMode="auto">
              <a:xfrm>
                <a:off x="9205380" y="557680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7" name="Rectangle 17">
                <a:extLst>
                  <a:ext uri="{FF2B5EF4-FFF2-40B4-BE49-F238E27FC236}">
                    <a16:creationId xmlns:a16="http://schemas.microsoft.com/office/drawing/2014/main" id="{24F429EB-F436-4D1A-910B-4B4555602972}"/>
                  </a:ext>
                </a:extLst>
              </p:cNvPr>
              <p:cNvSpPr>
                <a:spLocks/>
              </p:cNvSpPr>
              <p:nvPr/>
            </p:nvSpPr>
            <p:spPr bwMode="auto">
              <a:xfrm>
                <a:off x="9489128" y="5293382"/>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sp>
        <p:nvSpPr>
          <p:cNvPr id="3" name="Picture Placeholder 2">
            <a:extLst>
              <a:ext uri="{FF2B5EF4-FFF2-40B4-BE49-F238E27FC236}">
                <a16:creationId xmlns:a16="http://schemas.microsoft.com/office/drawing/2014/main" id="{EAA64A4D-64D9-4028-B212-56D4AA38B68B}"/>
              </a:ext>
            </a:extLst>
          </p:cNvPr>
          <p:cNvSpPr>
            <a:spLocks noGrp="1"/>
          </p:cNvSpPr>
          <p:nvPr>
            <p:ph type="pic" sz="quarter" idx="245"/>
          </p:nvPr>
        </p:nvSpPr>
        <p:spPr/>
      </p:sp>
      <p:sp>
        <p:nvSpPr>
          <p:cNvPr id="12" name="Picture Placeholder 11">
            <a:extLst>
              <a:ext uri="{FF2B5EF4-FFF2-40B4-BE49-F238E27FC236}">
                <a16:creationId xmlns:a16="http://schemas.microsoft.com/office/drawing/2014/main" id="{2F3E57D9-CC18-4643-8781-92D12A464B9D}"/>
              </a:ext>
            </a:extLst>
          </p:cNvPr>
          <p:cNvSpPr>
            <a:spLocks noGrp="1"/>
          </p:cNvSpPr>
          <p:nvPr>
            <p:ph type="pic" sz="quarter" idx="247"/>
          </p:nvPr>
        </p:nvSpPr>
        <p:spPr/>
      </p:sp>
      <p:sp>
        <p:nvSpPr>
          <p:cNvPr id="14" name="Picture Placeholder 13">
            <a:extLst>
              <a:ext uri="{FF2B5EF4-FFF2-40B4-BE49-F238E27FC236}">
                <a16:creationId xmlns:a16="http://schemas.microsoft.com/office/drawing/2014/main" id="{D0985332-5DE9-45BA-B6A6-3000B3372B49}"/>
              </a:ext>
            </a:extLst>
          </p:cNvPr>
          <p:cNvSpPr>
            <a:spLocks noGrp="1"/>
          </p:cNvSpPr>
          <p:nvPr>
            <p:ph type="pic" sz="quarter" idx="248"/>
          </p:nvPr>
        </p:nvSpPr>
        <p:spPr/>
      </p:sp>
      <p:sp>
        <p:nvSpPr>
          <p:cNvPr id="16" name="Picture Placeholder 15">
            <a:extLst>
              <a:ext uri="{FF2B5EF4-FFF2-40B4-BE49-F238E27FC236}">
                <a16:creationId xmlns:a16="http://schemas.microsoft.com/office/drawing/2014/main" id="{EF2148DB-58D7-486B-A681-1D119E722B9A}"/>
              </a:ext>
            </a:extLst>
          </p:cNvPr>
          <p:cNvSpPr>
            <a:spLocks noGrp="1"/>
          </p:cNvSpPr>
          <p:nvPr>
            <p:ph type="pic" sz="quarter" idx="249"/>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06C74DC-A7E9-414C-8272-C220BE5796CB}"/>
              </a:ext>
            </a:extLst>
          </p:cNvPr>
          <p:cNvSpPr/>
          <p:nvPr/>
        </p:nvSpPr>
        <p:spPr bwMode="auto">
          <a:xfrm>
            <a:off x="1447054" y="1684663"/>
            <a:ext cx="4874109" cy="4874109"/>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Title 2">
            <a:extLst>
              <a:ext uri="{FF2B5EF4-FFF2-40B4-BE49-F238E27FC236}">
                <a16:creationId xmlns:a16="http://schemas.microsoft.com/office/drawing/2014/main" id="{4D3B750B-98E8-49B6-9D6C-3337262E25B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1D3435C4-F6BF-4458-A292-A8043CB0136B}"/>
              </a:ext>
            </a:extLst>
          </p:cNvPr>
          <p:cNvSpPr>
            <a:spLocks noGrp="1"/>
          </p:cNvSpPr>
          <p:nvPr>
            <p:ph type="subTitle" idx="4294967295"/>
          </p:nvPr>
        </p:nvSpPr>
        <p:spPr>
          <a:xfrm>
            <a:off x="838200" y="11604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5" name="Oval 14">
            <a:extLst>
              <a:ext uri="{FF2B5EF4-FFF2-40B4-BE49-F238E27FC236}">
                <a16:creationId xmlns:a16="http://schemas.microsoft.com/office/drawing/2014/main" id="{9712A50D-333D-4918-8920-D9E6B82F8F67}"/>
              </a:ext>
            </a:extLst>
          </p:cNvPr>
          <p:cNvSpPr/>
          <p:nvPr/>
        </p:nvSpPr>
        <p:spPr bwMode="auto">
          <a:xfrm>
            <a:off x="5329580" y="1825399"/>
            <a:ext cx="1322109" cy="1322109"/>
          </a:xfrm>
          <a:prstGeom prst="ellipse">
            <a:avLst/>
          </a:prstGeom>
          <a:solidFill>
            <a:schemeClr val="accent3">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6" name="Oval 15">
            <a:extLst>
              <a:ext uri="{FF2B5EF4-FFF2-40B4-BE49-F238E27FC236}">
                <a16:creationId xmlns:a16="http://schemas.microsoft.com/office/drawing/2014/main" id="{47A29B11-EC52-407A-A7AE-51D90C1980CD}"/>
              </a:ext>
            </a:extLst>
          </p:cNvPr>
          <p:cNvSpPr/>
          <p:nvPr/>
        </p:nvSpPr>
        <p:spPr bwMode="auto">
          <a:xfrm>
            <a:off x="5382826" y="1878645"/>
            <a:ext cx="1215617" cy="1215617"/>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2" name="Oval 21">
            <a:extLst>
              <a:ext uri="{FF2B5EF4-FFF2-40B4-BE49-F238E27FC236}">
                <a16:creationId xmlns:a16="http://schemas.microsoft.com/office/drawing/2014/main" id="{6FDB8314-407A-4081-BEAC-0C2E15A94BFF}"/>
              </a:ext>
            </a:extLst>
          </p:cNvPr>
          <p:cNvSpPr/>
          <p:nvPr/>
        </p:nvSpPr>
        <p:spPr bwMode="auto">
          <a:xfrm>
            <a:off x="5692619" y="3248451"/>
            <a:ext cx="1322109" cy="1322109"/>
          </a:xfrm>
          <a:prstGeom prst="ellipse">
            <a:avLst/>
          </a:prstGeom>
          <a:solidFill>
            <a:schemeClr val="accent5">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3" name="Oval 22">
            <a:extLst>
              <a:ext uri="{FF2B5EF4-FFF2-40B4-BE49-F238E27FC236}">
                <a16:creationId xmlns:a16="http://schemas.microsoft.com/office/drawing/2014/main" id="{57EB6EFC-05A3-4474-B4C3-430FA5BB002B}"/>
              </a:ext>
            </a:extLst>
          </p:cNvPr>
          <p:cNvSpPr/>
          <p:nvPr/>
        </p:nvSpPr>
        <p:spPr bwMode="auto">
          <a:xfrm>
            <a:off x="5745865" y="3301697"/>
            <a:ext cx="1215617" cy="1215617"/>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4" name="Oval 33">
            <a:extLst>
              <a:ext uri="{FF2B5EF4-FFF2-40B4-BE49-F238E27FC236}">
                <a16:creationId xmlns:a16="http://schemas.microsoft.com/office/drawing/2014/main" id="{4BA4DD2F-E819-4B77-BA48-C0D23B69BC0B}"/>
              </a:ext>
            </a:extLst>
          </p:cNvPr>
          <p:cNvSpPr/>
          <p:nvPr/>
        </p:nvSpPr>
        <p:spPr bwMode="auto">
          <a:xfrm>
            <a:off x="5511099" y="4745946"/>
            <a:ext cx="1322109" cy="1322109"/>
          </a:xfrm>
          <a:prstGeom prst="ellipse">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5" name="Oval 34">
            <a:extLst>
              <a:ext uri="{FF2B5EF4-FFF2-40B4-BE49-F238E27FC236}">
                <a16:creationId xmlns:a16="http://schemas.microsoft.com/office/drawing/2014/main" id="{EEAD8767-C47C-4975-B6AB-550E27D8831B}"/>
              </a:ext>
            </a:extLst>
          </p:cNvPr>
          <p:cNvSpPr/>
          <p:nvPr/>
        </p:nvSpPr>
        <p:spPr bwMode="auto">
          <a:xfrm>
            <a:off x="5564345" y="4799192"/>
            <a:ext cx="1215617" cy="1215617"/>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7" name="AutoShape 62">
            <a:extLst>
              <a:ext uri="{FF2B5EF4-FFF2-40B4-BE49-F238E27FC236}">
                <a16:creationId xmlns:a16="http://schemas.microsoft.com/office/drawing/2014/main" id="{1437C621-5CED-41E9-847F-620838630DDC}"/>
              </a:ext>
            </a:extLst>
          </p:cNvPr>
          <p:cNvSpPr>
            <a:spLocks/>
          </p:cNvSpPr>
          <p:nvPr/>
        </p:nvSpPr>
        <p:spPr bwMode="auto">
          <a:xfrm>
            <a:off x="5794167" y="2289986"/>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38" name="AutoShape 9">
            <a:extLst>
              <a:ext uri="{FF2B5EF4-FFF2-40B4-BE49-F238E27FC236}">
                <a16:creationId xmlns:a16="http://schemas.microsoft.com/office/drawing/2014/main" id="{A520069B-9E3F-4E33-BD79-1B0FE43DFB1B}"/>
              </a:ext>
            </a:extLst>
          </p:cNvPr>
          <p:cNvSpPr>
            <a:spLocks/>
          </p:cNvSpPr>
          <p:nvPr/>
        </p:nvSpPr>
        <p:spPr bwMode="auto">
          <a:xfrm>
            <a:off x="5936699" y="5161644"/>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39" name="AutoShape 23">
            <a:extLst>
              <a:ext uri="{FF2B5EF4-FFF2-40B4-BE49-F238E27FC236}">
                <a16:creationId xmlns:a16="http://schemas.microsoft.com/office/drawing/2014/main" id="{06FEA5EE-EF3B-4C04-B394-9341F717F3D7}"/>
              </a:ext>
            </a:extLst>
          </p:cNvPr>
          <p:cNvSpPr>
            <a:spLocks/>
          </p:cNvSpPr>
          <p:nvPr/>
        </p:nvSpPr>
        <p:spPr bwMode="auto">
          <a:xfrm>
            <a:off x="6157594" y="3681792"/>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nvGrpSpPr>
          <p:cNvPr id="6" name="Group 5">
            <a:extLst>
              <a:ext uri="{FF2B5EF4-FFF2-40B4-BE49-F238E27FC236}">
                <a16:creationId xmlns:a16="http://schemas.microsoft.com/office/drawing/2014/main" id="{2470980E-424D-4FA6-BE2D-B09D203D68E7}"/>
              </a:ext>
            </a:extLst>
          </p:cNvPr>
          <p:cNvGrpSpPr/>
          <p:nvPr/>
        </p:nvGrpSpPr>
        <p:grpSpPr>
          <a:xfrm>
            <a:off x="7226522" y="1930298"/>
            <a:ext cx="3518425" cy="876225"/>
            <a:chOff x="6352628" y="2002868"/>
            <a:chExt cx="3518425" cy="876225"/>
          </a:xfrm>
        </p:grpSpPr>
        <p:sp>
          <p:nvSpPr>
            <p:cNvPr id="36" name="Rectangle 9">
              <a:extLst>
                <a:ext uri="{FF2B5EF4-FFF2-40B4-BE49-F238E27FC236}">
                  <a16:creationId xmlns:a16="http://schemas.microsoft.com/office/drawing/2014/main" id="{0A6608F6-6E43-446F-BF8F-3170370EBD87}"/>
                </a:ext>
              </a:extLst>
            </p:cNvPr>
            <p:cNvSpPr>
              <a:spLocks/>
            </p:cNvSpPr>
            <p:nvPr/>
          </p:nvSpPr>
          <p:spPr bwMode="auto">
            <a:xfrm>
              <a:off x="6352628" y="2312528"/>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40" name="Rectangle 17">
              <a:extLst>
                <a:ext uri="{FF2B5EF4-FFF2-40B4-BE49-F238E27FC236}">
                  <a16:creationId xmlns:a16="http://schemas.microsoft.com/office/drawing/2014/main" id="{E7DC6A13-B1F9-4E8B-B40F-3CF4EFDEEED3}"/>
                </a:ext>
              </a:extLst>
            </p:cNvPr>
            <p:cNvSpPr>
              <a:spLocks/>
            </p:cNvSpPr>
            <p:nvPr/>
          </p:nvSpPr>
          <p:spPr bwMode="auto">
            <a:xfrm>
              <a:off x="6352628" y="2002868"/>
              <a:ext cx="1582961" cy="278295"/>
            </a:xfrm>
            <a:prstGeom prst="rect">
              <a:avLst/>
            </a:prstGeom>
            <a:noFill/>
            <a:ln>
              <a:noFill/>
            </a:ln>
            <a:extLst/>
          </p:spPr>
          <p:txBody>
            <a:bodyPr lIns="0" tIns="0" rIns="0" bIns="0" anchor="ctr"/>
            <a:lstStyle/>
            <a:p>
              <a:pPr>
                <a:lnSpc>
                  <a:spcPts val="1000"/>
                </a:lnSpc>
              </a:pPr>
              <a:r>
                <a:rPr lang="en-US" sz="2000" b="1" dirty="0">
                  <a:latin typeface="Roboto Slab" pitchFamily="2" charset="0"/>
                  <a:ea typeface="Roboto Slab" pitchFamily="2" charset="0"/>
                  <a:cs typeface="Lato" panose="020F0502020204030203" pitchFamily="34" charset="0"/>
                  <a:sym typeface="Montserrat-Regular" charset="0"/>
                </a:rPr>
                <a:t>TITLE TEXT</a:t>
              </a:r>
            </a:p>
          </p:txBody>
        </p:sp>
      </p:grpSp>
      <p:grpSp>
        <p:nvGrpSpPr>
          <p:cNvPr id="43" name="Group 42">
            <a:extLst>
              <a:ext uri="{FF2B5EF4-FFF2-40B4-BE49-F238E27FC236}">
                <a16:creationId xmlns:a16="http://schemas.microsoft.com/office/drawing/2014/main" id="{F36E6880-CD2F-4DEA-B605-6335BE3FDB5C}"/>
              </a:ext>
            </a:extLst>
          </p:cNvPr>
          <p:cNvGrpSpPr/>
          <p:nvPr/>
        </p:nvGrpSpPr>
        <p:grpSpPr>
          <a:xfrm>
            <a:off x="7226522" y="3743502"/>
            <a:ext cx="3518425" cy="876225"/>
            <a:chOff x="6352628" y="2002868"/>
            <a:chExt cx="3518425" cy="876225"/>
          </a:xfrm>
        </p:grpSpPr>
        <p:sp>
          <p:nvSpPr>
            <p:cNvPr id="44" name="Rectangle 9">
              <a:extLst>
                <a:ext uri="{FF2B5EF4-FFF2-40B4-BE49-F238E27FC236}">
                  <a16:creationId xmlns:a16="http://schemas.microsoft.com/office/drawing/2014/main" id="{CF10F60C-5DF5-48A6-BBB3-BB8400CCD9DA}"/>
                </a:ext>
              </a:extLst>
            </p:cNvPr>
            <p:cNvSpPr>
              <a:spLocks/>
            </p:cNvSpPr>
            <p:nvPr/>
          </p:nvSpPr>
          <p:spPr bwMode="auto">
            <a:xfrm>
              <a:off x="6352628" y="2312528"/>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45" name="Rectangle 17">
              <a:extLst>
                <a:ext uri="{FF2B5EF4-FFF2-40B4-BE49-F238E27FC236}">
                  <a16:creationId xmlns:a16="http://schemas.microsoft.com/office/drawing/2014/main" id="{471E9342-1BBA-4D0A-9A14-FAEEEB2A7D95}"/>
                </a:ext>
              </a:extLst>
            </p:cNvPr>
            <p:cNvSpPr>
              <a:spLocks/>
            </p:cNvSpPr>
            <p:nvPr/>
          </p:nvSpPr>
          <p:spPr bwMode="auto">
            <a:xfrm>
              <a:off x="6352628" y="2002868"/>
              <a:ext cx="1582961" cy="278295"/>
            </a:xfrm>
            <a:prstGeom prst="rect">
              <a:avLst/>
            </a:prstGeom>
            <a:noFill/>
            <a:ln>
              <a:noFill/>
            </a:ln>
            <a:extLst/>
          </p:spPr>
          <p:txBody>
            <a:bodyPr lIns="0" tIns="0" rIns="0" bIns="0" anchor="ctr"/>
            <a:lstStyle/>
            <a:p>
              <a:pPr>
                <a:lnSpc>
                  <a:spcPts val="1000"/>
                </a:lnSpc>
              </a:pPr>
              <a:r>
                <a:rPr lang="en-US" sz="2000" b="1" dirty="0">
                  <a:latin typeface="Roboto Slab" pitchFamily="2" charset="0"/>
                  <a:ea typeface="Roboto Slab" pitchFamily="2" charset="0"/>
                  <a:cs typeface="Lato" panose="020F0502020204030203" pitchFamily="34" charset="0"/>
                  <a:sym typeface="Montserrat-Regular" charset="0"/>
                </a:rPr>
                <a:t>TITLE TEXT</a:t>
              </a:r>
            </a:p>
          </p:txBody>
        </p:sp>
      </p:grpSp>
      <p:grpSp>
        <p:nvGrpSpPr>
          <p:cNvPr id="46" name="Group 45">
            <a:extLst>
              <a:ext uri="{FF2B5EF4-FFF2-40B4-BE49-F238E27FC236}">
                <a16:creationId xmlns:a16="http://schemas.microsoft.com/office/drawing/2014/main" id="{3E19E110-39A4-41DE-B5DA-6F3EA2F48E53}"/>
              </a:ext>
            </a:extLst>
          </p:cNvPr>
          <p:cNvGrpSpPr/>
          <p:nvPr/>
        </p:nvGrpSpPr>
        <p:grpSpPr>
          <a:xfrm>
            <a:off x="7226522" y="5466898"/>
            <a:ext cx="3518425" cy="876225"/>
            <a:chOff x="6352628" y="2002868"/>
            <a:chExt cx="3518425" cy="876225"/>
          </a:xfrm>
        </p:grpSpPr>
        <p:sp>
          <p:nvSpPr>
            <p:cNvPr id="47" name="Rectangle 9">
              <a:extLst>
                <a:ext uri="{FF2B5EF4-FFF2-40B4-BE49-F238E27FC236}">
                  <a16:creationId xmlns:a16="http://schemas.microsoft.com/office/drawing/2014/main" id="{43C3952D-C64B-4EC7-BDCF-F546A640F83A}"/>
                </a:ext>
              </a:extLst>
            </p:cNvPr>
            <p:cNvSpPr>
              <a:spLocks/>
            </p:cNvSpPr>
            <p:nvPr/>
          </p:nvSpPr>
          <p:spPr bwMode="auto">
            <a:xfrm>
              <a:off x="6352628" y="2312528"/>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400"/>
                </a:lnSpc>
              </a:pPr>
              <a:r>
                <a:rPr lang="en-US" sz="1000" dirty="0">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latin typeface="Roboto Slab" pitchFamily="2" charset="0"/>
                  <a:ea typeface="Roboto Slab" pitchFamily="2" charset="0"/>
                  <a:cs typeface="Lato" panose="020F0502020204030203" pitchFamily="34" charset="0"/>
                  <a:sym typeface="Montserrat-Regular" charset="0"/>
                </a:rPr>
                <a:t>spaciousy</a:t>
              </a:r>
              <a:r>
                <a:rPr lang="en-US" sz="1000" dirty="0">
                  <a:latin typeface="Roboto Slab" pitchFamily="2" charset="0"/>
                  <a:ea typeface="Roboto Slab" pitchFamily="2" charset="0"/>
                  <a:cs typeface="Lato" panose="020F0502020204030203" pitchFamily="34" charset="0"/>
                  <a:sym typeface="Montserrat-Regular" charset="0"/>
                </a:rPr>
                <a:t> feeling &amp; The simplicity  first</a:t>
              </a:r>
            </a:p>
          </p:txBody>
        </p:sp>
        <p:sp>
          <p:nvSpPr>
            <p:cNvPr id="48" name="Rectangle 17">
              <a:extLst>
                <a:ext uri="{FF2B5EF4-FFF2-40B4-BE49-F238E27FC236}">
                  <a16:creationId xmlns:a16="http://schemas.microsoft.com/office/drawing/2014/main" id="{87A36981-F6C1-431A-AAFD-0EE671EC643E}"/>
                </a:ext>
              </a:extLst>
            </p:cNvPr>
            <p:cNvSpPr>
              <a:spLocks/>
            </p:cNvSpPr>
            <p:nvPr/>
          </p:nvSpPr>
          <p:spPr bwMode="auto">
            <a:xfrm>
              <a:off x="6352628" y="2002868"/>
              <a:ext cx="1582961" cy="278295"/>
            </a:xfrm>
            <a:prstGeom prst="rect">
              <a:avLst/>
            </a:prstGeom>
            <a:noFill/>
            <a:ln>
              <a:noFill/>
            </a:ln>
            <a:extLst/>
          </p:spPr>
          <p:txBody>
            <a:bodyPr lIns="0" tIns="0" rIns="0" bIns="0" anchor="ctr"/>
            <a:lstStyle/>
            <a:p>
              <a:pPr>
                <a:lnSpc>
                  <a:spcPts val="1000"/>
                </a:lnSpc>
              </a:pPr>
              <a:r>
                <a:rPr lang="en-US" sz="2000" b="1" dirty="0">
                  <a:latin typeface="Roboto Slab" pitchFamily="2" charset="0"/>
                  <a:ea typeface="Roboto Slab" pitchFamily="2" charset="0"/>
                  <a:cs typeface="Lato" panose="020F0502020204030203" pitchFamily="34" charset="0"/>
                  <a:sym typeface="Montserrat-Regular" charset="0"/>
                </a:rPr>
                <a:t>TITLE TEXT</a:t>
              </a:r>
            </a:p>
          </p:txBody>
        </p:sp>
      </p:grpSp>
      <p:sp>
        <p:nvSpPr>
          <p:cNvPr id="7" name="Picture Placeholder 6">
            <a:extLst>
              <a:ext uri="{FF2B5EF4-FFF2-40B4-BE49-F238E27FC236}">
                <a16:creationId xmlns:a16="http://schemas.microsoft.com/office/drawing/2014/main" id="{94D64CA2-8120-4CFD-B520-7C83ADA3E3A9}"/>
              </a:ext>
            </a:extLst>
          </p:cNvPr>
          <p:cNvSpPr>
            <a:spLocks noGrp="1"/>
          </p:cNvSpPr>
          <p:nvPr>
            <p:ph type="pic" sz="quarter" idx="249"/>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grpSp>
        <p:nvGrpSpPr>
          <p:cNvPr id="73" name="Group 72">
            <a:extLst>
              <a:ext uri="{FF2B5EF4-FFF2-40B4-BE49-F238E27FC236}">
                <a16:creationId xmlns:a16="http://schemas.microsoft.com/office/drawing/2014/main" id="{E3B4CAD0-E8EB-41C0-97F6-935A4412E816}"/>
              </a:ext>
            </a:extLst>
          </p:cNvPr>
          <p:cNvGrpSpPr/>
          <p:nvPr/>
        </p:nvGrpSpPr>
        <p:grpSpPr>
          <a:xfrm>
            <a:off x="310318" y="1632594"/>
            <a:ext cx="11571364" cy="3687155"/>
            <a:chOff x="310318" y="1917474"/>
            <a:chExt cx="11571364" cy="3687155"/>
          </a:xfrm>
        </p:grpSpPr>
        <p:sp>
          <p:nvSpPr>
            <p:cNvPr id="10" name="Freeform 5">
              <a:extLst>
                <a:ext uri="{FF2B5EF4-FFF2-40B4-BE49-F238E27FC236}">
                  <a16:creationId xmlns:a16="http://schemas.microsoft.com/office/drawing/2014/main" id="{3B820F66-9832-4490-B53B-095E687554FC}"/>
                </a:ext>
              </a:extLst>
            </p:cNvPr>
            <p:cNvSpPr>
              <a:spLocks/>
            </p:cNvSpPr>
            <p:nvPr/>
          </p:nvSpPr>
          <p:spPr bwMode="auto">
            <a:xfrm>
              <a:off x="310318" y="2668590"/>
              <a:ext cx="2214695" cy="2936039"/>
            </a:xfrm>
            <a:custGeom>
              <a:avLst/>
              <a:gdLst>
                <a:gd name="T0" fmla="*/ 0 w 2011"/>
                <a:gd name="T1" fmla="*/ 0 h 2666"/>
                <a:gd name="T2" fmla="*/ 0 w 2011"/>
                <a:gd name="T3" fmla="*/ 2185 h 2666"/>
                <a:gd name="T4" fmla="*/ 1020 w 2011"/>
                <a:gd name="T5" fmla="*/ 2666 h 2666"/>
                <a:gd name="T6" fmla="*/ 2011 w 2011"/>
                <a:gd name="T7" fmla="*/ 2154 h 2666"/>
                <a:gd name="T8" fmla="*/ 2011 w 2011"/>
                <a:gd name="T9" fmla="*/ 0 h 2666"/>
                <a:gd name="T10" fmla="*/ 0 w 2011"/>
                <a:gd name="T11" fmla="*/ 0 h 2666"/>
              </a:gdLst>
              <a:ahLst/>
              <a:cxnLst>
                <a:cxn ang="0">
                  <a:pos x="T0" y="T1"/>
                </a:cxn>
                <a:cxn ang="0">
                  <a:pos x="T2" y="T3"/>
                </a:cxn>
                <a:cxn ang="0">
                  <a:pos x="T4" y="T5"/>
                </a:cxn>
                <a:cxn ang="0">
                  <a:pos x="T6" y="T7"/>
                </a:cxn>
                <a:cxn ang="0">
                  <a:pos x="T8" y="T9"/>
                </a:cxn>
                <a:cxn ang="0">
                  <a:pos x="T10" y="T11"/>
                </a:cxn>
              </a:cxnLst>
              <a:rect l="0" t="0" r="r" b="b"/>
              <a:pathLst>
                <a:path w="2011" h="2666">
                  <a:moveTo>
                    <a:pt x="0" y="0"/>
                  </a:moveTo>
                  <a:lnTo>
                    <a:pt x="0" y="2185"/>
                  </a:lnTo>
                  <a:lnTo>
                    <a:pt x="1020" y="2666"/>
                  </a:lnTo>
                  <a:lnTo>
                    <a:pt x="2011" y="2154"/>
                  </a:lnTo>
                  <a:lnTo>
                    <a:pt x="2011"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661E6FCB-B99D-4E7F-B12A-94BA0A88E6BA}"/>
                </a:ext>
              </a:extLst>
            </p:cNvPr>
            <p:cNvSpPr>
              <a:spLocks/>
            </p:cNvSpPr>
            <p:nvPr/>
          </p:nvSpPr>
          <p:spPr bwMode="auto">
            <a:xfrm>
              <a:off x="2525012" y="2668590"/>
              <a:ext cx="366730" cy="455934"/>
            </a:xfrm>
            <a:custGeom>
              <a:avLst/>
              <a:gdLst>
                <a:gd name="T0" fmla="*/ 0 w 333"/>
                <a:gd name="T1" fmla="*/ 414 h 414"/>
                <a:gd name="T2" fmla="*/ 0 w 333"/>
                <a:gd name="T3" fmla="*/ 0 h 414"/>
                <a:gd name="T4" fmla="*/ 333 w 333"/>
                <a:gd name="T5" fmla="*/ 414 h 414"/>
                <a:gd name="T6" fmla="*/ 0 w 333"/>
                <a:gd name="T7" fmla="*/ 414 h 414"/>
              </a:gdLst>
              <a:ahLst/>
              <a:cxnLst>
                <a:cxn ang="0">
                  <a:pos x="T0" y="T1"/>
                </a:cxn>
                <a:cxn ang="0">
                  <a:pos x="T2" y="T3"/>
                </a:cxn>
                <a:cxn ang="0">
                  <a:pos x="T4" y="T5"/>
                </a:cxn>
                <a:cxn ang="0">
                  <a:pos x="T6" y="T7"/>
                </a:cxn>
              </a:cxnLst>
              <a:rect l="0" t="0" r="r" b="b"/>
              <a:pathLst>
                <a:path w="333" h="414">
                  <a:moveTo>
                    <a:pt x="0" y="414"/>
                  </a:moveTo>
                  <a:lnTo>
                    <a:pt x="0" y="0"/>
                  </a:lnTo>
                  <a:lnTo>
                    <a:pt x="333" y="414"/>
                  </a:lnTo>
                  <a:lnTo>
                    <a:pt x="0" y="414"/>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Oval 28">
              <a:extLst>
                <a:ext uri="{FF2B5EF4-FFF2-40B4-BE49-F238E27FC236}">
                  <a16:creationId xmlns:a16="http://schemas.microsoft.com/office/drawing/2014/main" id="{81956D84-2413-4F32-819F-EE252E2C5942}"/>
                </a:ext>
              </a:extLst>
            </p:cNvPr>
            <p:cNvSpPr/>
            <p:nvPr/>
          </p:nvSpPr>
          <p:spPr bwMode="auto">
            <a:xfrm>
              <a:off x="852071" y="1917474"/>
              <a:ext cx="1131189" cy="1131189"/>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3" name="Oval 32">
              <a:extLst>
                <a:ext uri="{FF2B5EF4-FFF2-40B4-BE49-F238E27FC236}">
                  <a16:creationId xmlns:a16="http://schemas.microsoft.com/office/drawing/2014/main" id="{ABF5F194-BF70-493A-A718-B7FFB2157CD5}"/>
                </a:ext>
              </a:extLst>
            </p:cNvPr>
            <p:cNvSpPr/>
            <p:nvPr/>
          </p:nvSpPr>
          <p:spPr bwMode="auto">
            <a:xfrm>
              <a:off x="897628" y="1963031"/>
              <a:ext cx="1040075" cy="1040075"/>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6" name="Freeform 5">
              <a:extLst>
                <a:ext uri="{FF2B5EF4-FFF2-40B4-BE49-F238E27FC236}">
                  <a16:creationId xmlns:a16="http://schemas.microsoft.com/office/drawing/2014/main" id="{290DC949-F960-43D0-94BF-793426808164}"/>
                </a:ext>
              </a:extLst>
            </p:cNvPr>
            <p:cNvSpPr>
              <a:spLocks/>
            </p:cNvSpPr>
            <p:nvPr/>
          </p:nvSpPr>
          <p:spPr bwMode="auto">
            <a:xfrm>
              <a:off x="3306965" y="2668590"/>
              <a:ext cx="2214695" cy="2936039"/>
            </a:xfrm>
            <a:custGeom>
              <a:avLst/>
              <a:gdLst>
                <a:gd name="T0" fmla="*/ 0 w 2011"/>
                <a:gd name="T1" fmla="*/ 0 h 2666"/>
                <a:gd name="T2" fmla="*/ 0 w 2011"/>
                <a:gd name="T3" fmla="*/ 2185 h 2666"/>
                <a:gd name="T4" fmla="*/ 1020 w 2011"/>
                <a:gd name="T5" fmla="*/ 2666 h 2666"/>
                <a:gd name="T6" fmla="*/ 2011 w 2011"/>
                <a:gd name="T7" fmla="*/ 2154 h 2666"/>
                <a:gd name="T8" fmla="*/ 2011 w 2011"/>
                <a:gd name="T9" fmla="*/ 0 h 2666"/>
                <a:gd name="T10" fmla="*/ 0 w 2011"/>
                <a:gd name="T11" fmla="*/ 0 h 2666"/>
              </a:gdLst>
              <a:ahLst/>
              <a:cxnLst>
                <a:cxn ang="0">
                  <a:pos x="T0" y="T1"/>
                </a:cxn>
                <a:cxn ang="0">
                  <a:pos x="T2" y="T3"/>
                </a:cxn>
                <a:cxn ang="0">
                  <a:pos x="T4" y="T5"/>
                </a:cxn>
                <a:cxn ang="0">
                  <a:pos x="T6" y="T7"/>
                </a:cxn>
                <a:cxn ang="0">
                  <a:pos x="T8" y="T9"/>
                </a:cxn>
                <a:cxn ang="0">
                  <a:pos x="T10" y="T11"/>
                </a:cxn>
              </a:cxnLst>
              <a:rect l="0" t="0" r="r" b="b"/>
              <a:pathLst>
                <a:path w="2011" h="2666">
                  <a:moveTo>
                    <a:pt x="0" y="0"/>
                  </a:moveTo>
                  <a:lnTo>
                    <a:pt x="0" y="2185"/>
                  </a:lnTo>
                  <a:lnTo>
                    <a:pt x="1020" y="2666"/>
                  </a:lnTo>
                  <a:lnTo>
                    <a:pt x="2011" y="2154"/>
                  </a:lnTo>
                  <a:lnTo>
                    <a:pt x="2011"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E65B189C-656D-43AE-B47B-C05C54518FB3}"/>
                </a:ext>
              </a:extLst>
            </p:cNvPr>
            <p:cNvSpPr>
              <a:spLocks/>
            </p:cNvSpPr>
            <p:nvPr/>
          </p:nvSpPr>
          <p:spPr bwMode="auto">
            <a:xfrm>
              <a:off x="5521659" y="2668590"/>
              <a:ext cx="366730" cy="455934"/>
            </a:xfrm>
            <a:custGeom>
              <a:avLst/>
              <a:gdLst>
                <a:gd name="T0" fmla="*/ 0 w 333"/>
                <a:gd name="T1" fmla="*/ 414 h 414"/>
                <a:gd name="T2" fmla="*/ 0 w 333"/>
                <a:gd name="T3" fmla="*/ 0 h 414"/>
                <a:gd name="T4" fmla="*/ 333 w 333"/>
                <a:gd name="T5" fmla="*/ 414 h 414"/>
                <a:gd name="T6" fmla="*/ 0 w 333"/>
                <a:gd name="T7" fmla="*/ 414 h 414"/>
              </a:gdLst>
              <a:ahLst/>
              <a:cxnLst>
                <a:cxn ang="0">
                  <a:pos x="T0" y="T1"/>
                </a:cxn>
                <a:cxn ang="0">
                  <a:pos x="T2" y="T3"/>
                </a:cxn>
                <a:cxn ang="0">
                  <a:pos x="T4" y="T5"/>
                </a:cxn>
                <a:cxn ang="0">
                  <a:pos x="T6" y="T7"/>
                </a:cxn>
              </a:cxnLst>
              <a:rect l="0" t="0" r="r" b="b"/>
              <a:pathLst>
                <a:path w="333" h="414">
                  <a:moveTo>
                    <a:pt x="0" y="414"/>
                  </a:moveTo>
                  <a:lnTo>
                    <a:pt x="0" y="0"/>
                  </a:lnTo>
                  <a:lnTo>
                    <a:pt x="333" y="414"/>
                  </a:lnTo>
                  <a:lnTo>
                    <a:pt x="0" y="414"/>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Oval 38">
              <a:extLst>
                <a:ext uri="{FF2B5EF4-FFF2-40B4-BE49-F238E27FC236}">
                  <a16:creationId xmlns:a16="http://schemas.microsoft.com/office/drawing/2014/main" id="{1581A6A2-FBA7-4C45-BF14-61073635B695}"/>
                </a:ext>
              </a:extLst>
            </p:cNvPr>
            <p:cNvSpPr/>
            <p:nvPr/>
          </p:nvSpPr>
          <p:spPr bwMode="auto">
            <a:xfrm>
              <a:off x="3848718" y="1917474"/>
              <a:ext cx="1131189" cy="1131189"/>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0" name="Oval 39">
              <a:extLst>
                <a:ext uri="{FF2B5EF4-FFF2-40B4-BE49-F238E27FC236}">
                  <a16:creationId xmlns:a16="http://schemas.microsoft.com/office/drawing/2014/main" id="{C8655582-10A7-415F-B770-C96CF8584FC1}"/>
                </a:ext>
              </a:extLst>
            </p:cNvPr>
            <p:cNvSpPr/>
            <p:nvPr/>
          </p:nvSpPr>
          <p:spPr bwMode="auto">
            <a:xfrm>
              <a:off x="3894275" y="1963031"/>
              <a:ext cx="1040075" cy="1040075"/>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3" name="Freeform 5">
              <a:extLst>
                <a:ext uri="{FF2B5EF4-FFF2-40B4-BE49-F238E27FC236}">
                  <a16:creationId xmlns:a16="http://schemas.microsoft.com/office/drawing/2014/main" id="{635E5901-BF58-44CB-AE62-6789038845D6}"/>
                </a:ext>
              </a:extLst>
            </p:cNvPr>
            <p:cNvSpPr>
              <a:spLocks/>
            </p:cNvSpPr>
            <p:nvPr/>
          </p:nvSpPr>
          <p:spPr bwMode="auto">
            <a:xfrm>
              <a:off x="6303612" y="2668590"/>
              <a:ext cx="2214695" cy="2936039"/>
            </a:xfrm>
            <a:custGeom>
              <a:avLst/>
              <a:gdLst>
                <a:gd name="T0" fmla="*/ 0 w 2011"/>
                <a:gd name="T1" fmla="*/ 0 h 2666"/>
                <a:gd name="T2" fmla="*/ 0 w 2011"/>
                <a:gd name="T3" fmla="*/ 2185 h 2666"/>
                <a:gd name="T4" fmla="*/ 1020 w 2011"/>
                <a:gd name="T5" fmla="*/ 2666 h 2666"/>
                <a:gd name="T6" fmla="*/ 2011 w 2011"/>
                <a:gd name="T7" fmla="*/ 2154 h 2666"/>
                <a:gd name="T8" fmla="*/ 2011 w 2011"/>
                <a:gd name="T9" fmla="*/ 0 h 2666"/>
                <a:gd name="T10" fmla="*/ 0 w 2011"/>
                <a:gd name="T11" fmla="*/ 0 h 2666"/>
              </a:gdLst>
              <a:ahLst/>
              <a:cxnLst>
                <a:cxn ang="0">
                  <a:pos x="T0" y="T1"/>
                </a:cxn>
                <a:cxn ang="0">
                  <a:pos x="T2" y="T3"/>
                </a:cxn>
                <a:cxn ang="0">
                  <a:pos x="T4" y="T5"/>
                </a:cxn>
                <a:cxn ang="0">
                  <a:pos x="T6" y="T7"/>
                </a:cxn>
                <a:cxn ang="0">
                  <a:pos x="T8" y="T9"/>
                </a:cxn>
                <a:cxn ang="0">
                  <a:pos x="T10" y="T11"/>
                </a:cxn>
              </a:cxnLst>
              <a:rect l="0" t="0" r="r" b="b"/>
              <a:pathLst>
                <a:path w="2011" h="2666">
                  <a:moveTo>
                    <a:pt x="0" y="0"/>
                  </a:moveTo>
                  <a:lnTo>
                    <a:pt x="0" y="2185"/>
                  </a:lnTo>
                  <a:lnTo>
                    <a:pt x="1020" y="2666"/>
                  </a:lnTo>
                  <a:lnTo>
                    <a:pt x="2011" y="2154"/>
                  </a:lnTo>
                  <a:lnTo>
                    <a:pt x="2011"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
              <a:extLst>
                <a:ext uri="{FF2B5EF4-FFF2-40B4-BE49-F238E27FC236}">
                  <a16:creationId xmlns:a16="http://schemas.microsoft.com/office/drawing/2014/main" id="{0DFEBDFD-F2CF-42E8-ACD4-5E193C9D2A2B}"/>
                </a:ext>
              </a:extLst>
            </p:cNvPr>
            <p:cNvSpPr>
              <a:spLocks/>
            </p:cNvSpPr>
            <p:nvPr/>
          </p:nvSpPr>
          <p:spPr bwMode="auto">
            <a:xfrm>
              <a:off x="8518306" y="2668590"/>
              <a:ext cx="366730" cy="455934"/>
            </a:xfrm>
            <a:custGeom>
              <a:avLst/>
              <a:gdLst>
                <a:gd name="T0" fmla="*/ 0 w 333"/>
                <a:gd name="T1" fmla="*/ 414 h 414"/>
                <a:gd name="T2" fmla="*/ 0 w 333"/>
                <a:gd name="T3" fmla="*/ 0 h 414"/>
                <a:gd name="T4" fmla="*/ 333 w 333"/>
                <a:gd name="T5" fmla="*/ 414 h 414"/>
                <a:gd name="T6" fmla="*/ 0 w 333"/>
                <a:gd name="T7" fmla="*/ 414 h 414"/>
              </a:gdLst>
              <a:ahLst/>
              <a:cxnLst>
                <a:cxn ang="0">
                  <a:pos x="T0" y="T1"/>
                </a:cxn>
                <a:cxn ang="0">
                  <a:pos x="T2" y="T3"/>
                </a:cxn>
                <a:cxn ang="0">
                  <a:pos x="T4" y="T5"/>
                </a:cxn>
                <a:cxn ang="0">
                  <a:pos x="T6" y="T7"/>
                </a:cxn>
              </a:cxnLst>
              <a:rect l="0" t="0" r="r" b="b"/>
              <a:pathLst>
                <a:path w="333" h="414">
                  <a:moveTo>
                    <a:pt x="0" y="414"/>
                  </a:moveTo>
                  <a:lnTo>
                    <a:pt x="0" y="0"/>
                  </a:lnTo>
                  <a:lnTo>
                    <a:pt x="333" y="414"/>
                  </a:lnTo>
                  <a:lnTo>
                    <a:pt x="0" y="414"/>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1D5E7CBD-BAD4-4093-A72F-5175523E64D7}"/>
                </a:ext>
              </a:extLst>
            </p:cNvPr>
            <p:cNvSpPr/>
            <p:nvPr/>
          </p:nvSpPr>
          <p:spPr bwMode="auto">
            <a:xfrm>
              <a:off x="6845365" y="1917474"/>
              <a:ext cx="1131189" cy="1131189"/>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7" name="Oval 46">
              <a:extLst>
                <a:ext uri="{FF2B5EF4-FFF2-40B4-BE49-F238E27FC236}">
                  <a16:creationId xmlns:a16="http://schemas.microsoft.com/office/drawing/2014/main" id="{FD6112EB-A3F1-46F6-85D8-2918686256D4}"/>
                </a:ext>
              </a:extLst>
            </p:cNvPr>
            <p:cNvSpPr/>
            <p:nvPr/>
          </p:nvSpPr>
          <p:spPr bwMode="auto">
            <a:xfrm>
              <a:off x="6890922" y="1963031"/>
              <a:ext cx="1040075" cy="1040075"/>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0" name="Freeform 5">
              <a:extLst>
                <a:ext uri="{FF2B5EF4-FFF2-40B4-BE49-F238E27FC236}">
                  <a16:creationId xmlns:a16="http://schemas.microsoft.com/office/drawing/2014/main" id="{B56CBA04-DD7E-4754-9E4A-02C9DD23802F}"/>
                </a:ext>
              </a:extLst>
            </p:cNvPr>
            <p:cNvSpPr>
              <a:spLocks/>
            </p:cNvSpPr>
            <p:nvPr/>
          </p:nvSpPr>
          <p:spPr bwMode="auto">
            <a:xfrm>
              <a:off x="9300258" y="2668590"/>
              <a:ext cx="2214695" cy="2936039"/>
            </a:xfrm>
            <a:custGeom>
              <a:avLst/>
              <a:gdLst>
                <a:gd name="T0" fmla="*/ 0 w 2011"/>
                <a:gd name="T1" fmla="*/ 0 h 2666"/>
                <a:gd name="T2" fmla="*/ 0 w 2011"/>
                <a:gd name="T3" fmla="*/ 2185 h 2666"/>
                <a:gd name="T4" fmla="*/ 1020 w 2011"/>
                <a:gd name="T5" fmla="*/ 2666 h 2666"/>
                <a:gd name="T6" fmla="*/ 2011 w 2011"/>
                <a:gd name="T7" fmla="*/ 2154 h 2666"/>
                <a:gd name="T8" fmla="*/ 2011 w 2011"/>
                <a:gd name="T9" fmla="*/ 0 h 2666"/>
                <a:gd name="T10" fmla="*/ 0 w 2011"/>
                <a:gd name="T11" fmla="*/ 0 h 2666"/>
              </a:gdLst>
              <a:ahLst/>
              <a:cxnLst>
                <a:cxn ang="0">
                  <a:pos x="T0" y="T1"/>
                </a:cxn>
                <a:cxn ang="0">
                  <a:pos x="T2" y="T3"/>
                </a:cxn>
                <a:cxn ang="0">
                  <a:pos x="T4" y="T5"/>
                </a:cxn>
                <a:cxn ang="0">
                  <a:pos x="T6" y="T7"/>
                </a:cxn>
                <a:cxn ang="0">
                  <a:pos x="T8" y="T9"/>
                </a:cxn>
                <a:cxn ang="0">
                  <a:pos x="T10" y="T11"/>
                </a:cxn>
              </a:cxnLst>
              <a:rect l="0" t="0" r="r" b="b"/>
              <a:pathLst>
                <a:path w="2011" h="2666">
                  <a:moveTo>
                    <a:pt x="0" y="0"/>
                  </a:moveTo>
                  <a:lnTo>
                    <a:pt x="0" y="2185"/>
                  </a:lnTo>
                  <a:lnTo>
                    <a:pt x="1020" y="2666"/>
                  </a:lnTo>
                  <a:lnTo>
                    <a:pt x="2011" y="2154"/>
                  </a:lnTo>
                  <a:lnTo>
                    <a:pt x="2011" y="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6">
              <a:extLst>
                <a:ext uri="{FF2B5EF4-FFF2-40B4-BE49-F238E27FC236}">
                  <a16:creationId xmlns:a16="http://schemas.microsoft.com/office/drawing/2014/main" id="{6436ECAE-9CDD-4441-82A6-F2709BF34164}"/>
                </a:ext>
              </a:extLst>
            </p:cNvPr>
            <p:cNvSpPr>
              <a:spLocks/>
            </p:cNvSpPr>
            <p:nvPr/>
          </p:nvSpPr>
          <p:spPr bwMode="auto">
            <a:xfrm>
              <a:off x="11514952" y="2668590"/>
              <a:ext cx="366730" cy="455934"/>
            </a:xfrm>
            <a:custGeom>
              <a:avLst/>
              <a:gdLst>
                <a:gd name="T0" fmla="*/ 0 w 333"/>
                <a:gd name="T1" fmla="*/ 414 h 414"/>
                <a:gd name="T2" fmla="*/ 0 w 333"/>
                <a:gd name="T3" fmla="*/ 0 h 414"/>
                <a:gd name="T4" fmla="*/ 333 w 333"/>
                <a:gd name="T5" fmla="*/ 414 h 414"/>
                <a:gd name="T6" fmla="*/ 0 w 333"/>
                <a:gd name="T7" fmla="*/ 414 h 414"/>
              </a:gdLst>
              <a:ahLst/>
              <a:cxnLst>
                <a:cxn ang="0">
                  <a:pos x="T0" y="T1"/>
                </a:cxn>
                <a:cxn ang="0">
                  <a:pos x="T2" y="T3"/>
                </a:cxn>
                <a:cxn ang="0">
                  <a:pos x="T4" y="T5"/>
                </a:cxn>
                <a:cxn ang="0">
                  <a:pos x="T6" y="T7"/>
                </a:cxn>
              </a:cxnLst>
              <a:rect l="0" t="0" r="r" b="b"/>
              <a:pathLst>
                <a:path w="333" h="414">
                  <a:moveTo>
                    <a:pt x="0" y="414"/>
                  </a:moveTo>
                  <a:lnTo>
                    <a:pt x="0" y="0"/>
                  </a:lnTo>
                  <a:lnTo>
                    <a:pt x="333" y="414"/>
                  </a:lnTo>
                  <a:lnTo>
                    <a:pt x="0" y="414"/>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Oval 52">
              <a:extLst>
                <a:ext uri="{FF2B5EF4-FFF2-40B4-BE49-F238E27FC236}">
                  <a16:creationId xmlns:a16="http://schemas.microsoft.com/office/drawing/2014/main" id="{66B5DBDB-BCFA-4B0E-A2FF-BEBF366DED1F}"/>
                </a:ext>
              </a:extLst>
            </p:cNvPr>
            <p:cNvSpPr/>
            <p:nvPr/>
          </p:nvSpPr>
          <p:spPr bwMode="auto">
            <a:xfrm>
              <a:off x="9842011" y="1917474"/>
              <a:ext cx="1131189" cy="1131189"/>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4" name="Oval 53">
              <a:extLst>
                <a:ext uri="{FF2B5EF4-FFF2-40B4-BE49-F238E27FC236}">
                  <a16:creationId xmlns:a16="http://schemas.microsoft.com/office/drawing/2014/main" id="{F70D4B25-EE78-4BF1-A3D6-258C55EFDF4C}"/>
                </a:ext>
              </a:extLst>
            </p:cNvPr>
            <p:cNvSpPr/>
            <p:nvPr/>
          </p:nvSpPr>
          <p:spPr bwMode="auto">
            <a:xfrm>
              <a:off x="9887568" y="1963031"/>
              <a:ext cx="1040075" cy="1040075"/>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6" name="AutoShape 62">
              <a:extLst>
                <a:ext uri="{FF2B5EF4-FFF2-40B4-BE49-F238E27FC236}">
                  <a16:creationId xmlns:a16="http://schemas.microsoft.com/office/drawing/2014/main" id="{67A95519-3E75-45CB-9BCA-64DE45F6E0BE}"/>
                </a:ext>
              </a:extLst>
            </p:cNvPr>
            <p:cNvSpPr>
              <a:spLocks/>
            </p:cNvSpPr>
            <p:nvPr/>
          </p:nvSpPr>
          <p:spPr bwMode="auto">
            <a:xfrm>
              <a:off x="1221198" y="228660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57" name="AutoShape 9">
              <a:extLst>
                <a:ext uri="{FF2B5EF4-FFF2-40B4-BE49-F238E27FC236}">
                  <a16:creationId xmlns:a16="http://schemas.microsoft.com/office/drawing/2014/main" id="{93DE1CBD-56B7-4523-A85B-914DFF62C0DF}"/>
                </a:ext>
              </a:extLst>
            </p:cNvPr>
            <p:cNvSpPr>
              <a:spLocks/>
            </p:cNvSpPr>
            <p:nvPr/>
          </p:nvSpPr>
          <p:spPr bwMode="auto">
            <a:xfrm>
              <a:off x="7175505" y="223771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58" name="AutoShape 23">
              <a:extLst>
                <a:ext uri="{FF2B5EF4-FFF2-40B4-BE49-F238E27FC236}">
                  <a16:creationId xmlns:a16="http://schemas.microsoft.com/office/drawing/2014/main" id="{B15867AD-6CE9-450A-ADCB-17F41F5058F0}"/>
                </a:ext>
              </a:extLst>
            </p:cNvPr>
            <p:cNvSpPr>
              <a:spLocks/>
            </p:cNvSpPr>
            <p:nvPr/>
          </p:nvSpPr>
          <p:spPr bwMode="auto">
            <a:xfrm>
              <a:off x="4218233" y="225535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59" name="AutoShape 23">
              <a:extLst>
                <a:ext uri="{FF2B5EF4-FFF2-40B4-BE49-F238E27FC236}">
                  <a16:creationId xmlns:a16="http://schemas.microsoft.com/office/drawing/2014/main" id="{6579F350-4B5A-4A23-828C-848FE9D8A62C}"/>
                </a:ext>
              </a:extLst>
            </p:cNvPr>
            <p:cNvSpPr>
              <a:spLocks/>
            </p:cNvSpPr>
            <p:nvPr/>
          </p:nvSpPr>
          <p:spPr bwMode="auto">
            <a:xfrm>
              <a:off x="10211526" y="225535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nvGrpSpPr>
            <p:cNvPr id="63" name="Group 62">
              <a:extLst>
                <a:ext uri="{FF2B5EF4-FFF2-40B4-BE49-F238E27FC236}">
                  <a16:creationId xmlns:a16="http://schemas.microsoft.com/office/drawing/2014/main" id="{EB15233E-EC6F-4F6A-9015-B878BA1B5051}"/>
                </a:ext>
              </a:extLst>
            </p:cNvPr>
            <p:cNvGrpSpPr/>
            <p:nvPr/>
          </p:nvGrpSpPr>
          <p:grpSpPr>
            <a:xfrm>
              <a:off x="430054" y="3590928"/>
              <a:ext cx="1975222" cy="1091362"/>
              <a:chOff x="523858" y="3688077"/>
              <a:chExt cx="1975222" cy="1091362"/>
            </a:xfrm>
          </p:grpSpPr>
          <p:sp>
            <p:nvSpPr>
              <p:cNvPr id="61" name="Rectangle 60">
                <a:extLst>
                  <a:ext uri="{FF2B5EF4-FFF2-40B4-BE49-F238E27FC236}">
                    <a16:creationId xmlns:a16="http://schemas.microsoft.com/office/drawing/2014/main" id="{7B9544EF-F5D5-458A-829B-254399DCADD7}"/>
                  </a:ext>
                </a:extLst>
              </p:cNvPr>
              <p:cNvSpPr/>
              <p:nvPr/>
            </p:nvSpPr>
            <p:spPr>
              <a:xfrm>
                <a:off x="745073" y="3688077"/>
                <a:ext cx="1532792"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62" name="TextBox 61">
                <a:extLst>
                  <a:ext uri="{FF2B5EF4-FFF2-40B4-BE49-F238E27FC236}">
                    <a16:creationId xmlns:a16="http://schemas.microsoft.com/office/drawing/2014/main" id="{16B60159-4226-4B41-A7FA-E58CF4204396}"/>
                  </a:ext>
                </a:extLst>
              </p:cNvPr>
              <p:cNvSpPr txBox="1"/>
              <p:nvPr/>
            </p:nvSpPr>
            <p:spPr>
              <a:xfrm>
                <a:off x="523858" y="3983772"/>
                <a:ext cx="1975222" cy="795667"/>
              </a:xfrm>
              <a:prstGeom prst="rect">
                <a:avLst/>
              </a:prstGeom>
              <a:noFill/>
            </p:spPr>
            <p:txBody>
              <a:bodyPr wrap="square" rtlCol="0">
                <a:spAutoFit/>
              </a:bodyPr>
              <a:lstStyle/>
              <a:p>
                <a:pPr algn="ctr">
                  <a:lnSpc>
                    <a:spcPts val="14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64" name="Group 63">
              <a:extLst>
                <a:ext uri="{FF2B5EF4-FFF2-40B4-BE49-F238E27FC236}">
                  <a16:creationId xmlns:a16="http://schemas.microsoft.com/office/drawing/2014/main" id="{E6DC5135-BC61-41F5-A68B-98EA9F47F89B}"/>
                </a:ext>
              </a:extLst>
            </p:cNvPr>
            <p:cNvGrpSpPr/>
            <p:nvPr/>
          </p:nvGrpSpPr>
          <p:grpSpPr>
            <a:xfrm>
              <a:off x="3426701" y="3590928"/>
              <a:ext cx="1975222" cy="1091362"/>
              <a:chOff x="523858" y="3688077"/>
              <a:chExt cx="1975222" cy="1091362"/>
            </a:xfrm>
          </p:grpSpPr>
          <p:sp>
            <p:nvSpPr>
              <p:cNvPr id="65" name="Rectangle 64">
                <a:extLst>
                  <a:ext uri="{FF2B5EF4-FFF2-40B4-BE49-F238E27FC236}">
                    <a16:creationId xmlns:a16="http://schemas.microsoft.com/office/drawing/2014/main" id="{68EDA464-4EFC-4F2D-90B0-204EDF89F238}"/>
                  </a:ext>
                </a:extLst>
              </p:cNvPr>
              <p:cNvSpPr/>
              <p:nvPr/>
            </p:nvSpPr>
            <p:spPr>
              <a:xfrm>
                <a:off x="745073" y="3688077"/>
                <a:ext cx="1532792"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66" name="TextBox 65">
                <a:extLst>
                  <a:ext uri="{FF2B5EF4-FFF2-40B4-BE49-F238E27FC236}">
                    <a16:creationId xmlns:a16="http://schemas.microsoft.com/office/drawing/2014/main" id="{591E7D89-CE7E-4170-96DE-32E30B02F9D6}"/>
                  </a:ext>
                </a:extLst>
              </p:cNvPr>
              <p:cNvSpPr txBox="1"/>
              <p:nvPr/>
            </p:nvSpPr>
            <p:spPr>
              <a:xfrm>
                <a:off x="523858" y="3983772"/>
                <a:ext cx="1975222" cy="795667"/>
              </a:xfrm>
              <a:prstGeom prst="rect">
                <a:avLst/>
              </a:prstGeom>
              <a:noFill/>
            </p:spPr>
            <p:txBody>
              <a:bodyPr wrap="square" rtlCol="0">
                <a:spAutoFit/>
              </a:bodyPr>
              <a:lstStyle/>
              <a:p>
                <a:pPr algn="ctr">
                  <a:lnSpc>
                    <a:spcPts val="14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67" name="Group 66">
              <a:extLst>
                <a:ext uri="{FF2B5EF4-FFF2-40B4-BE49-F238E27FC236}">
                  <a16:creationId xmlns:a16="http://schemas.microsoft.com/office/drawing/2014/main" id="{E1B9C6F6-1420-44EE-B6B5-8F83BB88E42E}"/>
                </a:ext>
              </a:extLst>
            </p:cNvPr>
            <p:cNvGrpSpPr/>
            <p:nvPr/>
          </p:nvGrpSpPr>
          <p:grpSpPr>
            <a:xfrm>
              <a:off x="6423348" y="3590928"/>
              <a:ext cx="1975222" cy="1091362"/>
              <a:chOff x="523858" y="3688077"/>
              <a:chExt cx="1975222" cy="1091362"/>
            </a:xfrm>
          </p:grpSpPr>
          <p:sp>
            <p:nvSpPr>
              <p:cNvPr id="68" name="Rectangle 67">
                <a:extLst>
                  <a:ext uri="{FF2B5EF4-FFF2-40B4-BE49-F238E27FC236}">
                    <a16:creationId xmlns:a16="http://schemas.microsoft.com/office/drawing/2014/main" id="{D2F8A333-A755-4867-A6EC-0E2C61DABFFE}"/>
                  </a:ext>
                </a:extLst>
              </p:cNvPr>
              <p:cNvSpPr/>
              <p:nvPr/>
            </p:nvSpPr>
            <p:spPr>
              <a:xfrm>
                <a:off x="745073" y="3688077"/>
                <a:ext cx="1532792"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69" name="TextBox 68">
                <a:extLst>
                  <a:ext uri="{FF2B5EF4-FFF2-40B4-BE49-F238E27FC236}">
                    <a16:creationId xmlns:a16="http://schemas.microsoft.com/office/drawing/2014/main" id="{BD5567C0-2783-477A-A88A-132E2419D5E5}"/>
                  </a:ext>
                </a:extLst>
              </p:cNvPr>
              <p:cNvSpPr txBox="1"/>
              <p:nvPr/>
            </p:nvSpPr>
            <p:spPr>
              <a:xfrm>
                <a:off x="523858" y="3983772"/>
                <a:ext cx="1975222" cy="795667"/>
              </a:xfrm>
              <a:prstGeom prst="rect">
                <a:avLst/>
              </a:prstGeom>
              <a:noFill/>
            </p:spPr>
            <p:txBody>
              <a:bodyPr wrap="square" rtlCol="0">
                <a:spAutoFit/>
              </a:bodyPr>
              <a:lstStyle/>
              <a:p>
                <a:pPr algn="ctr">
                  <a:lnSpc>
                    <a:spcPts val="14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70" name="Group 69">
              <a:extLst>
                <a:ext uri="{FF2B5EF4-FFF2-40B4-BE49-F238E27FC236}">
                  <a16:creationId xmlns:a16="http://schemas.microsoft.com/office/drawing/2014/main" id="{A88411BE-7847-40F9-B780-56AD53EF1649}"/>
                </a:ext>
              </a:extLst>
            </p:cNvPr>
            <p:cNvGrpSpPr/>
            <p:nvPr/>
          </p:nvGrpSpPr>
          <p:grpSpPr>
            <a:xfrm>
              <a:off x="9419994" y="3590928"/>
              <a:ext cx="1975222" cy="1091362"/>
              <a:chOff x="523858" y="3688077"/>
              <a:chExt cx="1975222" cy="1091362"/>
            </a:xfrm>
          </p:grpSpPr>
          <p:sp>
            <p:nvSpPr>
              <p:cNvPr id="71" name="Rectangle 70">
                <a:extLst>
                  <a:ext uri="{FF2B5EF4-FFF2-40B4-BE49-F238E27FC236}">
                    <a16:creationId xmlns:a16="http://schemas.microsoft.com/office/drawing/2014/main" id="{C7324F92-DA78-47C2-AAE3-9D36C5D0D927}"/>
                  </a:ext>
                </a:extLst>
              </p:cNvPr>
              <p:cNvSpPr/>
              <p:nvPr/>
            </p:nvSpPr>
            <p:spPr>
              <a:xfrm>
                <a:off x="745073" y="3688077"/>
                <a:ext cx="1532792"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72" name="TextBox 71">
                <a:extLst>
                  <a:ext uri="{FF2B5EF4-FFF2-40B4-BE49-F238E27FC236}">
                    <a16:creationId xmlns:a16="http://schemas.microsoft.com/office/drawing/2014/main" id="{59DA6A8D-519B-4B0A-A082-B0674EBE9219}"/>
                  </a:ext>
                </a:extLst>
              </p:cNvPr>
              <p:cNvSpPr txBox="1"/>
              <p:nvPr/>
            </p:nvSpPr>
            <p:spPr>
              <a:xfrm>
                <a:off x="523858" y="3983772"/>
                <a:ext cx="1975222" cy="795667"/>
              </a:xfrm>
              <a:prstGeom prst="rect">
                <a:avLst/>
              </a:prstGeom>
              <a:noFill/>
            </p:spPr>
            <p:txBody>
              <a:bodyPr wrap="square" rtlCol="0">
                <a:spAutoFit/>
              </a:bodyPr>
              <a:lstStyle/>
              <a:p>
                <a:pPr algn="ctr">
                  <a:lnSpc>
                    <a:spcPts val="14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sp>
        <p:nvSpPr>
          <p:cNvPr id="74" name="Rectangle 73">
            <a:extLst>
              <a:ext uri="{FF2B5EF4-FFF2-40B4-BE49-F238E27FC236}">
                <a16:creationId xmlns:a16="http://schemas.microsoft.com/office/drawing/2014/main" id="{5A6F83AD-DCED-4055-90F1-F4EDEC26301C}"/>
              </a:ext>
            </a:extLst>
          </p:cNvPr>
          <p:cNvSpPr/>
          <p:nvPr/>
        </p:nvSpPr>
        <p:spPr>
          <a:xfrm>
            <a:off x="1716466" y="5701738"/>
            <a:ext cx="8759068" cy="518027"/>
          </a:xfrm>
          <a:prstGeom prst="rect">
            <a:avLst/>
          </a:prstGeom>
        </p:spPr>
        <p:txBody>
          <a:bodyPr wrap="square">
            <a:spAutoFit/>
          </a:bodyP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aesthetics meant to project an image of professionalism</a:t>
            </a:r>
          </a:p>
        </p:txBody>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D6B-DD9A-40C4-B2FC-17C7665D743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E5CFC62A-F7FC-46B3-B44D-8EF44037413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9" name="Diamond 28">
            <a:extLst>
              <a:ext uri="{FF2B5EF4-FFF2-40B4-BE49-F238E27FC236}">
                <a16:creationId xmlns:a16="http://schemas.microsoft.com/office/drawing/2014/main" id="{D452EAFC-4A97-47AE-BCF4-C4DE600F24F2}"/>
              </a:ext>
            </a:extLst>
          </p:cNvPr>
          <p:cNvSpPr/>
          <p:nvPr/>
        </p:nvSpPr>
        <p:spPr bwMode="auto">
          <a:xfrm>
            <a:off x="829919" y="1800226"/>
            <a:ext cx="2491408" cy="2491408"/>
          </a:xfrm>
          <a:prstGeom prst="diamond">
            <a:avLst/>
          </a:prstGeom>
          <a:noFill/>
          <a:ln w="28575">
            <a:solidFill>
              <a:schemeClr val="tx2"/>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0" name="Diamond 29">
            <a:extLst>
              <a:ext uri="{FF2B5EF4-FFF2-40B4-BE49-F238E27FC236}">
                <a16:creationId xmlns:a16="http://schemas.microsoft.com/office/drawing/2014/main" id="{A7175BDE-6146-4E87-9F55-A2E725FAC205}"/>
              </a:ext>
            </a:extLst>
          </p:cNvPr>
          <p:cNvSpPr/>
          <p:nvPr/>
        </p:nvSpPr>
        <p:spPr bwMode="auto">
          <a:xfrm>
            <a:off x="2915085" y="1800226"/>
            <a:ext cx="2491408" cy="2491408"/>
          </a:xfrm>
          <a:prstGeom prst="diamond">
            <a:avLst/>
          </a:prstGeom>
          <a:noFill/>
          <a:ln w="28575">
            <a:solidFill>
              <a:schemeClr val="accent2"/>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1" name="Diamond 30">
            <a:extLst>
              <a:ext uri="{FF2B5EF4-FFF2-40B4-BE49-F238E27FC236}">
                <a16:creationId xmlns:a16="http://schemas.microsoft.com/office/drawing/2014/main" id="{94B356C8-516A-4B4B-9AE4-2AFAEAF9CCDF}"/>
              </a:ext>
            </a:extLst>
          </p:cNvPr>
          <p:cNvSpPr/>
          <p:nvPr/>
        </p:nvSpPr>
        <p:spPr bwMode="auto">
          <a:xfrm>
            <a:off x="5000251" y="1800226"/>
            <a:ext cx="2491408" cy="2491408"/>
          </a:xfrm>
          <a:prstGeom prst="diamond">
            <a:avLst/>
          </a:prstGeom>
          <a:noFill/>
          <a:ln w="28575">
            <a:solidFill>
              <a:schemeClr val="accent3"/>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Diamond 31">
            <a:extLst>
              <a:ext uri="{FF2B5EF4-FFF2-40B4-BE49-F238E27FC236}">
                <a16:creationId xmlns:a16="http://schemas.microsoft.com/office/drawing/2014/main" id="{B0A2A42E-50C0-4AFC-AD84-547B97C631F8}"/>
              </a:ext>
            </a:extLst>
          </p:cNvPr>
          <p:cNvSpPr/>
          <p:nvPr/>
        </p:nvSpPr>
        <p:spPr bwMode="auto">
          <a:xfrm>
            <a:off x="838200" y="3988881"/>
            <a:ext cx="2491408" cy="2491408"/>
          </a:xfrm>
          <a:prstGeom prst="diamond">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3" name="Diamond 32">
            <a:extLst>
              <a:ext uri="{FF2B5EF4-FFF2-40B4-BE49-F238E27FC236}">
                <a16:creationId xmlns:a16="http://schemas.microsoft.com/office/drawing/2014/main" id="{B5AD8C59-71CA-4844-A48C-1651D4960AE1}"/>
              </a:ext>
            </a:extLst>
          </p:cNvPr>
          <p:cNvSpPr/>
          <p:nvPr/>
        </p:nvSpPr>
        <p:spPr bwMode="auto">
          <a:xfrm>
            <a:off x="2923366" y="3988881"/>
            <a:ext cx="2491408" cy="2491408"/>
          </a:xfrm>
          <a:prstGeom prst="diamond">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4" name="Diamond 33">
            <a:extLst>
              <a:ext uri="{FF2B5EF4-FFF2-40B4-BE49-F238E27FC236}">
                <a16:creationId xmlns:a16="http://schemas.microsoft.com/office/drawing/2014/main" id="{34B298CC-E890-481B-BC65-94234C957F65}"/>
              </a:ext>
            </a:extLst>
          </p:cNvPr>
          <p:cNvSpPr/>
          <p:nvPr/>
        </p:nvSpPr>
        <p:spPr bwMode="auto">
          <a:xfrm>
            <a:off x="5008532" y="3988881"/>
            <a:ext cx="2491408" cy="2491408"/>
          </a:xfrm>
          <a:prstGeom prst="diamond">
            <a:avLst/>
          </a:prstGeom>
          <a:noFill/>
          <a:ln w="28575">
            <a:solidFill>
              <a:schemeClr val="accent6"/>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6" name="Group 35">
            <a:extLst>
              <a:ext uri="{FF2B5EF4-FFF2-40B4-BE49-F238E27FC236}">
                <a16:creationId xmlns:a16="http://schemas.microsoft.com/office/drawing/2014/main" id="{C9722D19-D4B9-4EF8-B56D-980DEA8BB152}"/>
              </a:ext>
            </a:extLst>
          </p:cNvPr>
          <p:cNvGrpSpPr/>
          <p:nvPr/>
        </p:nvGrpSpPr>
        <p:grpSpPr>
          <a:xfrm>
            <a:off x="1305608" y="2398685"/>
            <a:ext cx="1540030" cy="1294490"/>
            <a:chOff x="1288944" y="4436660"/>
            <a:chExt cx="1540030" cy="1294490"/>
          </a:xfrm>
        </p:grpSpPr>
        <p:sp>
          <p:nvSpPr>
            <p:cNvPr id="49" name="AutoShape 62">
              <a:extLst>
                <a:ext uri="{FF2B5EF4-FFF2-40B4-BE49-F238E27FC236}">
                  <a16:creationId xmlns:a16="http://schemas.microsoft.com/office/drawing/2014/main" id="{A2C2656C-72DC-4EBB-B321-C7373BF1E805}"/>
                </a:ext>
              </a:extLst>
            </p:cNvPr>
            <p:cNvSpPr>
              <a:spLocks/>
            </p:cNvSpPr>
            <p:nvPr/>
          </p:nvSpPr>
          <p:spPr bwMode="auto">
            <a:xfrm>
              <a:off x="1862492" y="4436660"/>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2"/>
            </a:solidFill>
            <a:ln>
              <a:noFill/>
            </a:ln>
          </p:spPr>
          <p:txBody>
            <a:bodyPr lIns="0" tIns="0" rIns="0" bIns="0"/>
            <a:lstStyle/>
            <a:p>
              <a:endParaRPr lang="en-US" dirty="0"/>
            </a:p>
          </p:txBody>
        </p:sp>
        <p:sp>
          <p:nvSpPr>
            <p:cNvPr id="50" name="Rectangle 17">
              <a:extLst>
                <a:ext uri="{FF2B5EF4-FFF2-40B4-BE49-F238E27FC236}">
                  <a16:creationId xmlns:a16="http://schemas.microsoft.com/office/drawing/2014/main" id="{46DFE160-B3F2-42F9-ABF1-7272E0A5D2D9}"/>
                </a:ext>
              </a:extLst>
            </p:cNvPr>
            <p:cNvSpPr>
              <a:spLocks/>
            </p:cNvSpPr>
            <p:nvPr/>
          </p:nvSpPr>
          <p:spPr bwMode="auto">
            <a:xfrm>
              <a:off x="1288944" y="5309356"/>
              <a:ext cx="154003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sp>
          <p:nvSpPr>
            <p:cNvPr id="51" name="Rectangle 17">
              <a:extLst>
                <a:ext uri="{FF2B5EF4-FFF2-40B4-BE49-F238E27FC236}">
                  <a16:creationId xmlns:a16="http://schemas.microsoft.com/office/drawing/2014/main" id="{2B76EF88-9E9E-4E63-BFD3-8A0246555A91}"/>
                </a:ext>
              </a:extLst>
            </p:cNvPr>
            <p:cNvSpPr>
              <a:spLocks/>
            </p:cNvSpPr>
            <p:nvPr/>
          </p:nvSpPr>
          <p:spPr bwMode="auto">
            <a:xfrm>
              <a:off x="1494021" y="5025933"/>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37" name="Group 36">
            <a:extLst>
              <a:ext uri="{FF2B5EF4-FFF2-40B4-BE49-F238E27FC236}">
                <a16:creationId xmlns:a16="http://schemas.microsoft.com/office/drawing/2014/main" id="{E36E1D5D-AE49-483C-9373-892AFB595785}"/>
              </a:ext>
            </a:extLst>
          </p:cNvPr>
          <p:cNvGrpSpPr/>
          <p:nvPr/>
        </p:nvGrpSpPr>
        <p:grpSpPr>
          <a:xfrm>
            <a:off x="5463409" y="2374241"/>
            <a:ext cx="1565092" cy="1343379"/>
            <a:chOff x="6272643" y="5293382"/>
            <a:chExt cx="1565092" cy="1343379"/>
          </a:xfrm>
        </p:grpSpPr>
        <p:sp>
          <p:nvSpPr>
            <p:cNvPr id="46" name="AutoShape 9">
              <a:extLst>
                <a:ext uri="{FF2B5EF4-FFF2-40B4-BE49-F238E27FC236}">
                  <a16:creationId xmlns:a16="http://schemas.microsoft.com/office/drawing/2014/main" id="{E7151101-BD5A-458E-939B-B043427DF651}"/>
                </a:ext>
              </a:extLst>
            </p:cNvPr>
            <p:cNvSpPr>
              <a:spLocks/>
            </p:cNvSpPr>
            <p:nvPr/>
          </p:nvSpPr>
          <p:spPr bwMode="auto">
            <a:xfrm>
              <a:off x="6819735" y="529338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47" name="Rectangle 17">
              <a:extLst>
                <a:ext uri="{FF2B5EF4-FFF2-40B4-BE49-F238E27FC236}">
                  <a16:creationId xmlns:a16="http://schemas.microsoft.com/office/drawing/2014/main" id="{3C38CD69-5652-4E38-A942-E2FF4E1BE064}"/>
                </a:ext>
              </a:extLst>
            </p:cNvPr>
            <p:cNvSpPr>
              <a:spLocks/>
            </p:cNvSpPr>
            <p:nvPr/>
          </p:nvSpPr>
          <p:spPr bwMode="auto">
            <a:xfrm>
              <a:off x="6490251" y="5931544"/>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8" name="Rectangle 17">
              <a:extLst>
                <a:ext uri="{FF2B5EF4-FFF2-40B4-BE49-F238E27FC236}">
                  <a16:creationId xmlns:a16="http://schemas.microsoft.com/office/drawing/2014/main" id="{E7152BD9-C932-4D5A-A78E-D2BF14F0C1EC}"/>
                </a:ext>
              </a:extLst>
            </p:cNvPr>
            <p:cNvSpPr>
              <a:spLocks/>
            </p:cNvSpPr>
            <p:nvPr/>
          </p:nvSpPr>
          <p:spPr bwMode="auto">
            <a:xfrm>
              <a:off x="6272643" y="6214967"/>
              <a:ext cx="156509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grpSp>
      <p:grpSp>
        <p:nvGrpSpPr>
          <p:cNvPr id="38" name="Group 37">
            <a:extLst>
              <a:ext uri="{FF2B5EF4-FFF2-40B4-BE49-F238E27FC236}">
                <a16:creationId xmlns:a16="http://schemas.microsoft.com/office/drawing/2014/main" id="{1AB7F2AB-6B88-4CBB-A213-4C832B0E50A4}"/>
              </a:ext>
            </a:extLst>
          </p:cNvPr>
          <p:cNvGrpSpPr/>
          <p:nvPr/>
        </p:nvGrpSpPr>
        <p:grpSpPr>
          <a:xfrm>
            <a:off x="3443707" y="2383062"/>
            <a:ext cx="1434164" cy="1325736"/>
            <a:chOff x="4059563" y="4704109"/>
            <a:chExt cx="1434164" cy="1325736"/>
          </a:xfrm>
        </p:grpSpPr>
        <p:sp>
          <p:nvSpPr>
            <p:cNvPr id="43" name="AutoShape 23">
              <a:extLst>
                <a:ext uri="{FF2B5EF4-FFF2-40B4-BE49-F238E27FC236}">
                  <a16:creationId xmlns:a16="http://schemas.microsoft.com/office/drawing/2014/main" id="{0AD446A5-2531-4971-825D-10331EE3A489}"/>
                </a:ext>
              </a:extLst>
            </p:cNvPr>
            <p:cNvSpPr>
              <a:spLocks/>
            </p:cNvSpPr>
            <p:nvPr/>
          </p:nvSpPr>
          <p:spPr bwMode="auto">
            <a:xfrm>
              <a:off x="4580566" y="4704109"/>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2"/>
            </a:solidFill>
            <a:ln>
              <a:noFill/>
            </a:ln>
          </p:spPr>
          <p:txBody>
            <a:bodyPr lIns="0" tIns="0" rIns="0" bIns="0"/>
            <a:lstStyle/>
            <a:p>
              <a:endParaRPr lang="en-US" dirty="0"/>
            </a:p>
          </p:txBody>
        </p:sp>
        <p:sp>
          <p:nvSpPr>
            <p:cNvPr id="44" name="Rectangle 17">
              <a:extLst>
                <a:ext uri="{FF2B5EF4-FFF2-40B4-BE49-F238E27FC236}">
                  <a16:creationId xmlns:a16="http://schemas.microsoft.com/office/drawing/2014/main" id="{3B562AF4-0816-4241-8C51-F3BC252A1094}"/>
                </a:ext>
              </a:extLst>
            </p:cNvPr>
            <p:cNvSpPr>
              <a:spLocks/>
            </p:cNvSpPr>
            <p:nvPr/>
          </p:nvSpPr>
          <p:spPr bwMode="auto">
            <a:xfrm>
              <a:off x="4211707" y="5324628"/>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5" name="Rectangle 17">
              <a:extLst>
                <a:ext uri="{FF2B5EF4-FFF2-40B4-BE49-F238E27FC236}">
                  <a16:creationId xmlns:a16="http://schemas.microsoft.com/office/drawing/2014/main" id="{1D9928ED-AD27-4A67-88C2-8B796D36F228}"/>
                </a:ext>
              </a:extLst>
            </p:cNvPr>
            <p:cNvSpPr>
              <a:spLocks/>
            </p:cNvSpPr>
            <p:nvPr/>
          </p:nvSpPr>
          <p:spPr bwMode="auto">
            <a:xfrm>
              <a:off x="4059563" y="5608051"/>
              <a:ext cx="1434164"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grpSp>
      <p:grpSp>
        <p:nvGrpSpPr>
          <p:cNvPr id="39" name="Group 38">
            <a:extLst>
              <a:ext uri="{FF2B5EF4-FFF2-40B4-BE49-F238E27FC236}">
                <a16:creationId xmlns:a16="http://schemas.microsoft.com/office/drawing/2014/main" id="{3D33862E-6D5A-4C9C-B6BC-CDC9EF3EECAE}"/>
              </a:ext>
            </a:extLst>
          </p:cNvPr>
          <p:cNvGrpSpPr/>
          <p:nvPr/>
        </p:nvGrpSpPr>
        <p:grpSpPr>
          <a:xfrm>
            <a:off x="1322373" y="4556921"/>
            <a:ext cx="1523062" cy="1355328"/>
            <a:chOff x="9292535" y="4643271"/>
            <a:chExt cx="1523062" cy="1355328"/>
          </a:xfrm>
        </p:grpSpPr>
        <p:sp>
          <p:nvSpPr>
            <p:cNvPr id="40" name="AutoShape 49">
              <a:extLst>
                <a:ext uri="{FF2B5EF4-FFF2-40B4-BE49-F238E27FC236}">
                  <a16:creationId xmlns:a16="http://schemas.microsoft.com/office/drawing/2014/main" id="{084B85E0-8A21-4A26-B548-2A3EFEBAD742}"/>
                </a:ext>
              </a:extLst>
            </p:cNvPr>
            <p:cNvSpPr>
              <a:spLocks/>
            </p:cNvSpPr>
            <p:nvPr/>
          </p:nvSpPr>
          <p:spPr bwMode="auto">
            <a:xfrm>
              <a:off x="9790532" y="4643271"/>
              <a:ext cx="528218" cy="52774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sz="1000" dirty="0"/>
            </a:p>
          </p:txBody>
        </p:sp>
        <p:sp>
          <p:nvSpPr>
            <p:cNvPr id="41" name="Rectangle 17">
              <a:extLst>
                <a:ext uri="{FF2B5EF4-FFF2-40B4-BE49-F238E27FC236}">
                  <a16:creationId xmlns:a16="http://schemas.microsoft.com/office/drawing/2014/main" id="{69F89B58-FAF1-40EC-ABF6-E0E5B24AC8E6}"/>
                </a:ext>
              </a:extLst>
            </p:cNvPr>
            <p:cNvSpPr>
              <a:spLocks/>
            </p:cNvSpPr>
            <p:nvPr/>
          </p:nvSpPr>
          <p:spPr bwMode="auto">
            <a:xfrm>
              <a:off x="9292535" y="5576805"/>
              <a:ext cx="152306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sp>
          <p:nvSpPr>
            <p:cNvPr id="42" name="Rectangle 17">
              <a:extLst>
                <a:ext uri="{FF2B5EF4-FFF2-40B4-BE49-F238E27FC236}">
                  <a16:creationId xmlns:a16="http://schemas.microsoft.com/office/drawing/2014/main" id="{45D8D082-7F89-4CA2-8E44-3A89A9068D98}"/>
                </a:ext>
              </a:extLst>
            </p:cNvPr>
            <p:cNvSpPr>
              <a:spLocks/>
            </p:cNvSpPr>
            <p:nvPr/>
          </p:nvSpPr>
          <p:spPr bwMode="auto">
            <a:xfrm>
              <a:off x="9489128" y="5293382"/>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52" name="Group 51">
            <a:extLst>
              <a:ext uri="{FF2B5EF4-FFF2-40B4-BE49-F238E27FC236}">
                <a16:creationId xmlns:a16="http://schemas.microsoft.com/office/drawing/2014/main" id="{15403681-8525-4A7B-9A1E-C759C7FD7EC6}"/>
              </a:ext>
            </a:extLst>
          </p:cNvPr>
          <p:cNvGrpSpPr/>
          <p:nvPr/>
        </p:nvGrpSpPr>
        <p:grpSpPr>
          <a:xfrm>
            <a:off x="3399055" y="4587340"/>
            <a:ext cx="1540030" cy="1294490"/>
            <a:chOff x="1288944" y="4436660"/>
            <a:chExt cx="1540030" cy="1294490"/>
          </a:xfrm>
        </p:grpSpPr>
        <p:sp>
          <p:nvSpPr>
            <p:cNvPr id="53" name="AutoShape 62">
              <a:extLst>
                <a:ext uri="{FF2B5EF4-FFF2-40B4-BE49-F238E27FC236}">
                  <a16:creationId xmlns:a16="http://schemas.microsoft.com/office/drawing/2014/main" id="{63D59254-C3AB-40F1-9991-73562E378060}"/>
                </a:ext>
              </a:extLst>
            </p:cNvPr>
            <p:cNvSpPr>
              <a:spLocks/>
            </p:cNvSpPr>
            <p:nvPr/>
          </p:nvSpPr>
          <p:spPr bwMode="auto">
            <a:xfrm>
              <a:off x="1862492" y="4436660"/>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54" name="Rectangle 17">
              <a:extLst>
                <a:ext uri="{FF2B5EF4-FFF2-40B4-BE49-F238E27FC236}">
                  <a16:creationId xmlns:a16="http://schemas.microsoft.com/office/drawing/2014/main" id="{889A6921-6C3F-443F-AE36-64AE9CB151DB}"/>
                </a:ext>
              </a:extLst>
            </p:cNvPr>
            <p:cNvSpPr>
              <a:spLocks/>
            </p:cNvSpPr>
            <p:nvPr/>
          </p:nvSpPr>
          <p:spPr bwMode="auto">
            <a:xfrm>
              <a:off x="1288944" y="5309356"/>
              <a:ext cx="154003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sp>
          <p:nvSpPr>
            <p:cNvPr id="55" name="Rectangle 17">
              <a:extLst>
                <a:ext uri="{FF2B5EF4-FFF2-40B4-BE49-F238E27FC236}">
                  <a16:creationId xmlns:a16="http://schemas.microsoft.com/office/drawing/2014/main" id="{29F7ABEE-CA71-4828-97C0-554E57B2DF99}"/>
                </a:ext>
              </a:extLst>
            </p:cNvPr>
            <p:cNvSpPr>
              <a:spLocks/>
            </p:cNvSpPr>
            <p:nvPr/>
          </p:nvSpPr>
          <p:spPr bwMode="auto">
            <a:xfrm>
              <a:off x="1494021" y="5025933"/>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56" name="Group 55">
            <a:extLst>
              <a:ext uri="{FF2B5EF4-FFF2-40B4-BE49-F238E27FC236}">
                <a16:creationId xmlns:a16="http://schemas.microsoft.com/office/drawing/2014/main" id="{B6AF81D2-30BB-414D-9289-CF8CD5A79E04}"/>
              </a:ext>
            </a:extLst>
          </p:cNvPr>
          <p:cNvGrpSpPr/>
          <p:nvPr/>
        </p:nvGrpSpPr>
        <p:grpSpPr>
          <a:xfrm>
            <a:off x="5537154" y="4571717"/>
            <a:ext cx="1434164" cy="1325736"/>
            <a:chOff x="4059563" y="4704109"/>
            <a:chExt cx="1434164" cy="1325736"/>
          </a:xfrm>
        </p:grpSpPr>
        <p:sp>
          <p:nvSpPr>
            <p:cNvPr id="57" name="AutoShape 23">
              <a:extLst>
                <a:ext uri="{FF2B5EF4-FFF2-40B4-BE49-F238E27FC236}">
                  <a16:creationId xmlns:a16="http://schemas.microsoft.com/office/drawing/2014/main" id="{3550254A-55BF-480D-9610-A8031342DCD1}"/>
                </a:ext>
              </a:extLst>
            </p:cNvPr>
            <p:cNvSpPr>
              <a:spLocks/>
            </p:cNvSpPr>
            <p:nvPr/>
          </p:nvSpPr>
          <p:spPr bwMode="auto">
            <a:xfrm>
              <a:off x="4580566" y="4704109"/>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6"/>
            </a:solidFill>
            <a:ln>
              <a:noFill/>
            </a:ln>
          </p:spPr>
          <p:txBody>
            <a:bodyPr lIns="0" tIns="0" rIns="0" bIns="0"/>
            <a:lstStyle/>
            <a:p>
              <a:endParaRPr lang="en-US" dirty="0"/>
            </a:p>
          </p:txBody>
        </p:sp>
        <p:sp>
          <p:nvSpPr>
            <p:cNvPr id="58" name="Rectangle 17">
              <a:extLst>
                <a:ext uri="{FF2B5EF4-FFF2-40B4-BE49-F238E27FC236}">
                  <a16:creationId xmlns:a16="http://schemas.microsoft.com/office/drawing/2014/main" id="{66E00E29-0399-426A-AFF0-F54D80EE6FB5}"/>
                </a:ext>
              </a:extLst>
            </p:cNvPr>
            <p:cNvSpPr>
              <a:spLocks/>
            </p:cNvSpPr>
            <p:nvPr/>
          </p:nvSpPr>
          <p:spPr bwMode="auto">
            <a:xfrm>
              <a:off x="4211707" y="5324628"/>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59" name="Rectangle 17">
              <a:extLst>
                <a:ext uri="{FF2B5EF4-FFF2-40B4-BE49-F238E27FC236}">
                  <a16:creationId xmlns:a16="http://schemas.microsoft.com/office/drawing/2014/main" id="{AAE8D666-967B-402F-BC07-E6C4CD7B2173}"/>
                </a:ext>
              </a:extLst>
            </p:cNvPr>
            <p:cNvSpPr>
              <a:spLocks/>
            </p:cNvSpPr>
            <p:nvPr/>
          </p:nvSpPr>
          <p:spPr bwMode="auto">
            <a:xfrm>
              <a:off x="4059563" y="5608051"/>
              <a:ext cx="1434164"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meant to</a:t>
              </a:r>
            </a:p>
          </p:txBody>
        </p:sp>
      </p:grpSp>
      <p:sp>
        <p:nvSpPr>
          <p:cNvPr id="5" name="Picture Placeholder 4">
            <a:extLst>
              <a:ext uri="{FF2B5EF4-FFF2-40B4-BE49-F238E27FC236}">
                <a16:creationId xmlns:a16="http://schemas.microsoft.com/office/drawing/2014/main" id="{E5E7C937-B89C-4A76-BCA6-2392DA89F26F}"/>
              </a:ext>
            </a:extLst>
          </p:cNvPr>
          <p:cNvSpPr>
            <a:spLocks noGrp="1"/>
          </p:cNvSpPr>
          <p:nvPr>
            <p:ph type="pic" sz="quarter" idx="249"/>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26127</TotalTime>
  <Words>1394</Words>
  <Application>Microsoft Office PowerPoint</Application>
  <PresentationFormat>Widescreen</PresentationFormat>
  <Paragraphs>210</Paragraphs>
  <Slides>25</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FontAwesome</vt:lpstr>
      <vt:lpstr>Lato</vt:lpstr>
      <vt:lpstr>Montserrat</vt:lpstr>
      <vt:lpstr>Montserrat-Regular</vt:lpstr>
      <vt:lpstr>Roboto</vt:lpstr>
      <vt:lpstr>Roboto Slab</vt:lpstr>
      <vt:lpstr>Office Theme</vt:lpstr>
      <vt:lpstr>PowerPoint Presentation</vt:lpstr>
      <vt:lpstr>PowerPoint Presentation</vt:lpstr>
      <vt:lpstr>Welcome Message</vt:lpstr>
      <vt:lpstr>Welcome Message</vt:lpstr>
      <vt:lpstr>About us</vt:lpstr>
      <vt:lpstr>About us</vt:lpstr>
      <vt:lpstr>Our Services</vt:lpstr>
      <vt:lpstr>Our Services</vt:lpstr>
      <vt:lpstr>Our Services</vt:lpstr>
      <vt:lpstr>Our Team</vt:lpstr>
      <vt:lpstr>Our Team</vt:lpstr>
      <vt:lpstr>Our Portfolio</vt:lpstr>
      <vt:lpstr>Our Portfolilo</vt:lpstr>
      <vt:lpstr>Our Portfolio</vt:lpstr>
      <vt:lpstr>Our Timeline</vt:lpstr>
      <vt:lpstr>Our Timeline</vt:lpstr>
      <vt:lpstr>Our Information</vt:lpstr>
      <vt:lpstr>Our Information</vt:lpstr>
      <vt:lpstr>Our Information</vt:lpstr>
      <vt:lpstr>Text Single Column</vt:lpstr>
      <vt:lpstr>Square Image</vt:lpstr>
      <vt:lpstr>Square Image</vt:lpstr>
      <vt:lpstr>PowerPoint Presentation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3796</cp:revision>
  <dcterms:created xsi:type="dcterms:W3CDTF">2017-07-18T09:08:44Z</dcterms:created>
  <dcterms:modified xsi:type="dcterms:W3CDTF">2018-06-08T10:31:09Z</dcterms:modified>
</cp:coreProperties>
</file>