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56" r:id="rId2"/>
    <p:sldId id="283" r:id="rId3"/>
    <p:sldId id="257" r:id="rId4"/>
    <p:sldId id="271" r:id="rId5"/>
    <p:sldId id="279" r:id="rId6"/>
    <p:sldId id="272" r:id="rId7"/>
    <p:sldId id="258" r:id="rId8"/>
    <p:sldId id="280" r:id="rId9"/>
    <p:sldId id="260" r:id="rId10"/>
    <p:sldId id="273" r:id="rId11"/>
    <p:sldId id="262" r:id="rId12"/>
    <p:sldId id="274" r:id="rId13"/>
    <p:sldId id="284" r:id="rId14"/>
    <p:sldId id="281" r:id="rId15"/>
    <p:sldId id="261" r:id="rId16"/>
    <p:sldId id="275" r:id="rId17"/>
    <p:sldId id="265" r:id="rId18"/>
    <p:sldId id="276" r:id="rId19"/>
    <p:sldId id="282" r:id="rId20"/>
    <p:sldId id="268" r:id="rId21"/>
    <p:sldId id="269" r:id="rId22"/>
    <p:sldId id="277" r:id="rId23"/>
    <p:sldId id="266" r:id="rId24"/>
    <p:sldId id="278" r:id="rId25"/>
    <p:sldId id="267"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882" autoAdjust="0"/>
    <p:restoredTop sz="94249" autoAdjust="0"/>
  </p:normalViewPr>
  <p:slideViewPr>
    <p:cSldViewPr snapToGrid="0">
      <p:cViewPr varScale="1">
        <p:scale>
          <a:sx n="72" d="100"/>
          <a:sy n="72" d="100"/>
        </p:scale>
        <p:origin x="420" y="66"/>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5" d="100"/>
          <a:sy n="55" d="100"/>
        </p:scale>
        <p:origin x="2880"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70A5EB-ECD4-4B29-9C76-251B805226F9}" type="datetimeFigureOut">
              <a:rPr lang="en-US" smtClean="0"/>
              <a:t>12/20/2017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2370D9-3CC0-43F8-8E07-8EAC09B989BA}" type="slidenum">
              <a:rPr lang="en-US" smtClean="0"/>
              <a:t>‹#›</a:t>
            </a:fld>
            <a:endParaRPr lang="en-US"/>
          </a:p>
        </p:txBody>
      </p:sp>
    </p:spTree>
    <p:extLst>
      <p:ext uri="{BB962C8B-B14F-4D97-AF65-F5344CB8AC3E}">
        <p14:creationId xmlns:p14="http://schemas.microsoft.com/office/powerpoint/2010/main" val="3098986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0019B-648C-422C-9A09-38EB6005BFDA}" type="datetimeFigureOut">
              <a:rPr lang="en-US" smtClean="0"/>
              <a:t>12/20/2017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59BFB-7562-41C6-8342-54AB716F99C9}" type="slidenum">
              <a:rPr lang="en-US" smtClean="0"/>
              <a:t>‹#›</a:t>
            </a:fld>
            <a:endParaRPr lang="en-US"/>
          </a:p>
        </p:txBody>
      </p:sp>
    </p:spTree>
    <p:extLst>
      <p:ext uri="{BB962C8B-B14F-4D97-AF65-F5344CB8AC3E}">
        <p14:creationId xmlns:p14="http://schemas.microsoft.com/office/powerpoint/2010/main" val="3998194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2</a:t>
            </a:fld>
            <a:endParaRPr lang="en-US" dirty="0"/>
          </a:p>
        </p:txBody>
      </p:sp>
    </p:spTree>
    <p:extLst>
      <p:ext uri="{BB962C8B-B14F-4D97-AF65-F5344CB8AC3E}">
        <p14:creationId xmlns:p14="http://schemas.microsoft.com/office/powerpoint/2010/main" val="2473049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11</a:t>
            </a:fld>
            <a:endParaRPr lang="en-US"/>
          </a:p>
        </p:txBody>
      </p:sp>
    </p:spTree>
    <p:extLst>
      <p:ext uri="{BB962C8B-B14F-4D97-AF65-F5344CB8AC3E}">
        <p14:creationId xmlns:p14="http://schemas.microsoft.com/office/powerpoint/2010/main" val="1579088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12</a:t>
            </a:fld>
            <a:endParaRPr lang="en-US"/>
          </a:p>
        </p:txBody>
      </p:sp>
    </p:spTree>
    <p:extLst>
      <p:ext uri="{BB962C8B-B14F-4D97-AF65-F5344CB8AC3E}">
        <p14:creationId xmlns:p14="http://schemas.microsoft.com/office/powerpoint/2010/main" val="779829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13</a:t>
            </a:fld>
            <a:endParaRPr lang="en-US"/>
          </a:p>
        </p:txBody>
      </p:sp>
    </p:spTree>
    <p:extLst>
      <p:ext uri="{BB962C8B-B14F-4D97-AF65-F5344CB8AC3E}">
        <p14:creationId xmlns:p14="http://schemas.microsoft.com/office/powerpoint/2010/main" val="2942001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14</a:t>
            </a:fld>
            <a:endParaRPr lang="en-US"/>
          </a:p>
        </p:txBody>
      </p:sp>
    </p:spTree>
    <p:extLst>
      <p:ext uri="{BB962C8B-B14F-4D97-AF65-F5344CB8AC3E}">
        <p14:creationId xmlns:p14="http://schemas.microsoft.com/office/powerpoint/2010/main" val="3388004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15</a:t>
            </a:fld>
            <a:endParaRPr lang="en-US"/>
          </a:p>
        </p:txBody>
      </p:sp>
    </p:spTree>
    <p:extLst>
      <p:ext uri="{BB962C8B-B14F-4D97-AF65-F5344CB8AC3E}">
        <p14:creationId xmlns:p14="http://schemas.microsoft.com/office/powerpoint/2010/main" val="1511980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16</a:t>
            </a:fld>
            <a:endParaRPr lang="en-US"/>
          </a:p>
        </p:txBody>
      </p:sp>
    </p:spTree>
    <p:extLst>
      <p:ext uri="{BB962C8B-B14F-4D97-AF65-F5344CB8AC3E}">
        <p14:creationId xmlns:p14="http://schemas.microsoft.com/office/powerpoint/2010/main" val="13179445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17</a:t>
            </a:fld>
            <a:endParaRPr lang="en-US"/>
          </a:p>
        </p:txBody>
      </p:sp>
    </p:spTree>
    <p:extLst>
      <p:ext uri="{BB962C8B-B14F-4D97-AF65-F5344CB8AC3E}">
        <p14:creationId xmlns:p14="http://schemas.microsoft.com/office/powerpoint/2010/main" val="2365664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18</a:t>
            </a:fld>
            <a:endParaRPr lang="en-US"/>
          </a:p>
        </p:txBody>
      </p:sp>
    </p:spTree>
    <p:extLst>
      <p:ext uri="{BB962C8B-B14F-4D97-AF65-F5344CB8AC3E}">
        <p14:creationId xmlns:p14="http://schemas.microsoft.com/office/powerpoint/2010/main" val="27407814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19</a:t>
            </a:fld>
            <a:endParaRPr lang="en-US"/>
          </a:p>
        </p:txBody>
      </p:sp>
    </p:spTree>
    <p:extLst>
      <p:ext uri="{BB962C8B-B14F-4D97-AF65-F5344CB8AC3E}">
        <p14:creationId xmlns:p14="http://schemas.microsoft.com/office/powerpoint/2010/main" val="19911126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20</a:t>
            </a:fld>
            <a:endParaRPr lang="en-US"/>
          </a:p>
        </p:txBody>
      </p:sp>
    </p:spTree>
    <p:extLst>
      <p:ext uri="{BB962C8B-B14F-4D97-AF65-F5344CB8AC3E}">
        <p14:creationId xmlns:p14="http://schemas.microsoft.com/office/powerpoint/2010/main" val="2958409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3</a:t>
            </a:fld>
            <a:endParaRPr lang="en-US" dirty="0"/>
          </a:p>
        </p:txBody>
      </p:sp>
    </p:spTree>
    <p:extLst>
      <p:ext uri="{BB962C8B-B14F-4D97-AF65-F5344CB8AC3E}">
        <p14:creationId xmlns:p14="http://schemas.microsoft.com/office/powerpoint/2010/main" val="24911842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21</a:t>
            </a:fld>
            <a:endParaRPr lang="en-US"/>
          </a:p>
        </p:txBody>
      </p:sp>
    </p:spTree>
    <p:extLst>
      <p:ext uri="{BB962C8B-B14F-4D97-AF65-F5344CB8AC3E}">
        <p14:creationId xmlns:p14="http://schemas.microsoft.com/office/powerpoint/2010/main" val="38314044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22</a:t>
            </a:fld>
            <a:endParaRPr lang="en-US"/>
          </a:p>
        </p:txBody>
      </p:sp>
    </p:spTree>
    <p:extLst>
      <p:ext uri="{BB962C8B-B14F-4D97-AF65-F5344CB8AC3E}">
        <p14:creationId xmlns:p14="http://schemas.microsoft.com/office/powerpoint/2010/main" val="1286638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23</a:t>
            </a:fld>
            <a:endParaRPr lang="en-US"/>
          </a:p>
        </p:txBody>
      </p:sp>
    </p:spTree>
    <p:extLst>
      <p:ext uri="{BB962C8B-B14F-4D97-AF65-F5344CB8AC3E}">
        <p14:creationId xmlns:p14="http://schemas.microsoft.com/office/powerpoint/2010/main" val="10342566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24</a:t>
            </a:fld>
            <a:endParaRPr lang="en-US"/>
          </a:p>
        </p:txBody>
      </p:sp>
    </p:spTree>
    <p:extLst>
      <p:ext uri="{BB962C8B-B14F-4D97-AF65-F5344CB8AC3E}">
        <p14:creationId xmlns:p14="http://schemas.microsoft.com/office/powerpoint/2010/main" val="1137861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25</a:t>
            </a:fld>
            <a:endParaRPr lang="en-US"/>
          </a:p>
        </p:txBody>
      </p:sp>
    </p:spTree>
    <p:extLst>
      <p:ext uri="{BB962C8B-B14F-4D97-AF65-F5344CB8AC3E}">
        <p14:creationId xmlns:p14="http://schemas.microsoft.com/office/powerpoint/2010/main" val="4121205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4</a:t>
            </a:fld>
            <a:endParaRPr lang="en-US"/>
          </a:p>
        </p:txBody>
      </p:sp>
    </p:spTree>
    <p:extLst>
      <p:ext uri="{BB962C8B-B14F-4D97-AF65-F5344CB8AC3E}">
        <p14:creationId xmlns:p14="http://schemas.microsoft.com/office/powerpoint/2010/main" val="2913640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5</a:t>
            </a:fld>
            <a:endParaRPr lang="en-US"/>
          </a:p>
        </p:txBody>
      </p:sp>
    </p:spTree>
    <p:extLst>
      <p:ext uri="{BB962C8B-B14F-4D97-AF65-F5344CB8AC3E}">
        <p14:creationId xmlns:p14="http://schemas.microsoft.com/office/powerpoint/2010/main" val="1387268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6</a:t>
            </a:fld>
            <a:endParaRPr lang="en-US"/>
          </a:p>
        </p:txBody>
      </p:sp>
    </p:spTree>
    <p:extLst>
      <p:ext uri="{BB962C8B-B14F-4D97-AF65-F5344CB8AC3E}">
        <p14:creationId xmlns:p14="http://schemas.microsoft.com/office/powerpoint/2010/main" val="3180562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7</a:t>
            </a:fld>
            <a:endParaRPr lang="en-US"/>
          </a:p>
        </p:txBody>
      </p:sp>
    </p:spTree>
    <p:extLst>
      <p:ext uri="{BB962C8B-B14F-4D97-AF65-F5344CB8AC3E}">
        <p14:creationId xmlns:p14="http://schemas.microsoft.com/office/powerpoint/2010/main" val="3112252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8</a:t>
            </a:fld>
            <a:endParaRPr lang="en-US"/>
          </a:p>
        </p:txBody>
      </p:sp>
    </p:spTree>
    <p:extLst>
      <p:ext uri="{BB962C8B-B14F-4D97-AF65-F5344CB8AC3E}">
        <p14:creationId xmlns:p14="http://schemas.microsoft.com/office/powerpoint/2010/main" val="2691653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9</a:t>
            </a:fld>
            <a:endParaRPr lang="en-US"/>
          </a:p>
        </p:txBody>
      </p:sp>
    </p:spTree>
    <p:extLst>
      <p:ext uri="{BB962C8B-B14F-4D97-AF65-F5344CB8AC3E}">
        <p14:creationId xmlns:p14="http://schemas.microsoft.com/office/powerpoint/2010/main" val="1167641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10</a:t>
            </a:fld>
            <a:endParaRPr lang="en-US"/>
          </a:p>
        </p:txBody>
      </p:sp>
    </p:spTree>
    <p:extLst>
      <p:ext uri="{BB962C8B-B14F-4D97-AF65-F5344CB8AC3E}">
        <p14:creationId xmlns:p14="http://schemas.microsoft.com/office/powerpoint/2010/main" val="133785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259069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71_Title Slid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A44BA110-8791-47AB-B10F-9E4D552C0E70}"/>
              </a:ext>
            </a:extLst>
          </p:cNvPr>
          <p:cNvSpPr>
            <a:spLocks noGrp="1"/>
          </p:cNvSpPr>
          <p:nvPr>
            <p:ph type="pic" sz="quarter" idx="150" hasCustomPrompt="1"/>
          </p:nvPr>
        </p:nvSpPr>
        <p:spPr>
          <a:xfrm>
            <a:off x="9144000" y="2033588"/>
            <a:ext cx="3048000" cy="2293258"/>
          </a:xfrm>
          <a:custGeom>
            <a:avLst/>
            <a:gdLst>
              <a:gd name="connsiteX0" fmla="*/ 0 w 3048000"/>
              <a:gd name="connsiteY0" fmla="*/ 0 h 2293258"/>
              <a:gd name="connsiteX1" fmla="*/ 3048000 w 3048000"/>
              <a:gd name="connsiteY1" fmla="*/ 0 h 2293258"/>
              <a:gd name="connsiteX2" fmla="*/ 3048000 w 3048000"/>
              <a:gd name="connsiteY2" fmla="*/ 2293258 h 2293258"/>
              <a:gd name="connsiteX3" fmla="*/ 0 w 3048000"/>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3048000" h="2293258">
                <a:moveTo>
                  <a:pt x="0" y="0"/>
                </a:moveTo>
                <a:lnTo>
                  <a:pt x="3048000" y="0"/>
                </a:lnTo>
                <a:lnTo>
                  <a:pt x="3048000" y="2293258"/>
                </a:lnTo>
                <a:lnTo>
                  <a:pt x="0" y="2293258"/>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ADF3B4C2-0A0D-4779-80BE-334D55D72444}"/>
              </a:ext>
            </a:extLst>
          </p:cNvPr>
          <p:cNvSpPr>
            <a:spLocks noGrp="1"/>
          </p:cNvSpPr>
          <p:nvPr>
            <p:ph type="pic" sz="quarter" idx="149" hasCustomPrompt="1"/>
          </p:nvPr>
        </p:nvSpPr>
        <p:spPr>
          <a:xfrm>
            <a:off x="6096000" y="2037217"/>
            <a:ext cx="3048000" cy="2293258"/>
          </a:xfrm>
          <a:custGeom>
            <a:avLst/>
            <a:gdLst>
              <a:gd name="connsiteX0" fmla="*/ 0 w 3048000"/>
              <a:gd name="connsiteY0" fmla="*/ 0 h 2293258"/>
              <a:gd name="connsiteX1" fmla="*/ 3048000 w 3048000"/>
              <a:gd name="connsiteY1" fmla="*/ 0 h 2293258"/>
              <a:gd name="connsiteX2" fmla="*/ 3048000 w 3048000"/>
              <a:gd name="connsiteY2" fmla="*/ 2293258 h 2293258"/>
              <a:gd name="connsiteX3" fmla="*/ 0 w 3048000"/>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3048000" h="2293258">
                <a:moveTo>
                  <a:pt x="0" y="0"/>
                </a:moveTo>
                <a:lnTo>
                  <a:pt x="3048000" y="0"/>
                </a:lnTo>
                <a:lnTo>
                  <a:pt x="3048000" y="2293258"/>
                </a:lnTo>
                <a:lnTo>
                  <a:pt x="0" y="2293258"/>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5AA9346B-5A1B-4FF0-9FFB-86190F8DE28F}"/>
              </a:ext>
            </a:extLst>
          </p:cNvPr>
          <p:cNvSpPr>
            <a:spLocks noGrp="1"/>
          </p:cNvSpPr>
          <p:nvPr>
            <p:ph type="pic" sz="quarter" idx="148" hasCustomPrompt="1"/>
          </p:nvPr>
        </p:nvSpPr>
        <p:spPr>
          <a:xfrm>
            <a:off x="3048000" y="2037217"/>
            <a:ext cx="3048000" cy="2293258"/>
          </a:xfrm>
          <a:custGeom>
            <a:avLst/>
            <a:gdLst>
              <a:gd name="connsiteX0" fmla="*/ 0 w 3048000"/>
              <a:gd name="connsiteY0" fmla="*/ 0 h 2293258"/>
              <a:gd name="connsiteX1" fmla="*/ 3048000 w 3048000"/>
              <a:gd name="connsiteY1" fmla="*/ 0 h 2293258"/>
              <a:gd name="connsiteX2" fmla="*/ 3048000 w 3048000"/>
              <a:gd name="connsiteY2" fmla="*/ 2293258 h 2293258"/>
              <a:gd name="connsiteX3" fmla="*/ 0 w 3048000"/>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3048000" h="2293258">
                <a:moveTo>
                  <a:pt x="0" y="0"/>
                </a:moveTo>
                <a:lnTo>
                  <a:pt x="3048000" y="0"/>
                </a:lnTo>
                <a:lnTo>
                  <a:pt x="3048000" y="2293258"/>
                </a:lnTo>
                <a:lnTo>
                  <a:pt x="0" y="2293258"/>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817E62D3-0C5B-4F46-9DD2-7AF2C43C79D8}"/>
              </a:ext>
            </a:extLst>
          </p:cNvPr>
          <p:cNvSpPr>
            <a:spLocks noGrp="1"/>
          </p:cNvSpPr>
          <p:nvPr>
            <p:ph type="pic" sz="quarter" idx="147" hasCustomPrompt="1"/>
          </p:nvPr>
        </p:nvSpPr>
        <p:spPr>
          <a:xfrm>
            <a:off x="0" y="2033588"/>
            <a:ext cx="3048000" cy="2293258"/>
          </a:xfrm>
          <a:custGeom>
            <a:avLst/>
            <a:gdLst>
              <a:gd name="connsiteX0" fmla="*/ 0 w 3048000"/>
              <a:gd name="connsiteY0" fmla="*/ 0 h 2293258"/>
              <a:gd name="connsiteX1" fmla="*/ 3048000 w 3048000"/>
              <a:gd name="connsiteY1" fmla="*/ 0 h 2293258"/>
              <a:gd name="connsiteX2" fmla="*/ 3048000 w 3048000"/>
              <a:gd name="connsiteY2" fmla="*/ 2293258 h 2293258"/>
              <a:gd name="connsiteX3" fmla="*/ 0 w 3048000"/>
              <a:gd name="connsiteY3" fmla="*/ 2293258 h 2293258"/>
            </a:gdLst>
            <a:ahLst/>
            <a:cxnLst>
              <a:cxn ang="0">
                <a:pos x="connsiteX0" y="connsiteY0"/>
              </a:cxn>
              <a:cxn ang="0">
                <a:pos x="connsiteX1" y="connsiteY1"/>
              </a:cxn>
              <a:cxn ang="0">
                <a:pos x="connsiteX2" y="connsiteY2"/>
              </a:cxn>
              <a:cxn ang="0">
                <a:pos x="connsiteX3" y="connsiteY3"/>
              </a:cxn>
            </a:cxnLst>
            <a:rect l="l" t="t" r="r" b="b"/>
            <a:pathLst>
              <a:path w="3048000" h="2293258">
                <a:moveTo>
                  <a:pt x="0" y="0"/>
                </a:moveTo>
                <a:lnTo>
                  <a:pt x="3048000" y="0"/>
                </a:lnTo>
                <a:lnTo>
                  <a:pt x="3048000" y="2293258"/>
                </a:lnTo>
                <a:lnTo>
                  <a:pt x="0" y="2293258"/>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CA0D1B57-9E24-4D78-BBFA-B0607F942D47}"/>
              </a:ext>
            </a:extLst>
          </p:cNvPr>
          <p:cNvSpPr>
            <a:spLocks noGrp="1"/>
          </p:cNvSpPr>
          <p:nvPr>
            <p:ph type="pic" sz="quarter" idx="146" hasCustomPrompt="1"/>
          </p:nvPr>
        </p:nvSpPr>
        <p:spPr>
          <a:xfrm>
            <a:off x="0" y="4326846"/>
            <a:ext cx="12192000" cy="2531154"/>
          </a:xfrm>
          <a:custGeom>
            <a:avLst/>
            <a:gdLst>
              <a:gd name="connsiteX0" fmla="*/ 0 w 12192000"/>
              <a:gd name="connsiteY0" fmla="*/ 0 h 2531154"/>
              <a:gd name="connsiteX1" fmla="*/ 12192000 w 12192000"/>
              <a:gd name="connsiteY1" fmla="*/ 0 h 2531154"/>
              <a:gd name="connsiteX2" fmla="*/ 12192000 w 12192000"/>
              <a:gd name="connsiteY2" fmla="*/ 2531154 h 2531154"/>
              <a:gd name="connsiteX3" fmla="*/ 0 w 12192000"/>
              <a:gd name="connsiteY3" fmla="*/ 2531154 h 2531154"/>
            </a:gdLst>
            <a:ahLst/>
            <a:cxnLst>
              <a:cxn ang="0">
                <a:pos x="connsiteX0" y="connsiteY0"/>
              </a:cxn>
              <a:cxn ang="0">
                <a:pos x="connsiteX1" y="connsiteY1"/>
              </a:cxn>
              <a:cxn ang="0">
                <a:pos x="connsiteX2" y="connsiteY2"/>
              </a:cxn>
              <a:cxn ang="0">
                <a:pos x="connsiteX3" y="connsiteY3"/>
              </a:cxn>
            </a:cxnLst>
            <a:rect l="l" t="t" r="r" b="b"/>
            <a:pathLst>
              <a:path w="12192000" h="2531154">
                <a:moveTo>
                  <a:pt x="0" y="0"/>
                </a:moveTo>
                <a:lnTo>
                  <a:pt x="12192000" y="0"/>
                </a:lnTo>
                <a:lnTo>
                  <a:pt x="12192000" y="2531154"/>
                </a:lnTo>
                <a:lnTo>
                  <a:pt x="0" y="253115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70488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72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9B596D50-3241-4FAB-8C7C-1BB9022E0F5C}"/>
              </a:ext>
            </a:extLst>
          </p:cNvPr>
          <p:cNvSpPr>
            <a:spLocks noGrp="1"/>
          </p:cNvSpPr>
          <p:nvPr>
            <p:ph type="pic" sz="quarter" idx="152" hasCustomPrompt="1"/>
          </p:nvPr>
        </p:nvSpPr>
        <p:spPr>
          <a:xfrm>
            <a:off x="0" y="1930523"/>
            <a:ext cx="2766476" cy="2495550"/>
          </a:xfrm>
          <a:custGeom>
            <a:avLst/>
            <a:gdLst>
              <a:gd name="connsiteX0" fmla="*/ 0 w 2766476"/>
              <a:gd name="connsiteY0" fmla="*/ 0 h 2495550"/>
              <a:gd name="connsiteX1" fmla="*/ 2766476 w 2766476"/>
              <a:gd name="connsiteY1" fmla="*/ 0 h 2495550"/>
              <a:gd name="connsiteX2" fmla="*/ 2766476 w 2766476"/>
              <a:gd name="connsiteY2" fmla="*/ 2495550 h 2495550"/>
              <a:gd name="connsiteX3" fmla="*/ 0 w 2766476"/>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2766476" h="2495550">
                <a:moveTo>
                  <a:pt x="0" y="0"/>
                </a:moveTo>
                <a:lnTo>
                  <a:pt x="2766476" y="0"/>
                </a:lnTo>
                <a:lnTo>
                  <a:pt x="2766476" y="2495550"/>
                </a:lnTo>
                <a:lnTo>
                  <a:pt x="0" y="2495550"/>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C2582125-1D98-4555-8DF0-F7F4AC6F6B1E}"/>
              </a:ext>
            </a:extLst>
          </p:cNvPr>
          <p:cNvSpPr>
            <a:spLocks noGrp="1"/>
          </p:cNvSpPr>
          <p:nvPr>
            <p:ph type="pic" sz="quarter" idx="151" hasCustomPrompt="1"/>
          </p:nvPr>
        </p:nvSpPr>
        <p:spPr>
          <a:xfrm>
            <a:off x="2876550" y="1930523"/>
            <a:ext cx="3044288" cy="2495550"/>
          </a:xfrm>
          <a:custGeom>
            <a:avLst/>
            <a:gdLst>
              <a:gd name="connsiteX0" fmla="*/ 0 w 3044288"/>
              <a:gd name="connsiteY0" fmla="*/ 0 h 2495550"/>
              <a:gd name="connsiteX1" fmla="*/ 3044288 w 3044288"/>
              <a:gd name="connsiteY1" fmla="*/ 0 h 2495550"/>
              <a:gd name="connsiteX2" fmla="*/ 3044288 w 3044288"/>
              <a:gd name="connsiteY2" fmla="*/ 2495550 h 2495550"/>
              <a:gd name="connsiteX3" fmla="*/ 0 w 3044288"/>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3044288" h="2495550">
                <a:moveTo>
                  <a:pt x="0" y="0"/>
                </a:moveTo>
                <a:lnTo>
                  <a:pt x="3044288" y="0"/>
                </a:lnTo>
                <a:lnTo>
                  <a:pt x="3044288" y="2495550"/>
                </a:lnTo>
                <a:lnTo>
                  <a:pt x="0" y="2495550"/>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94F696CE-C7D0-4E52-A65B-060C168905BD}"/>
              </a:ext>
            </a:extLst>
          </p:cNvPr>
          <p:cNvSpPr>
            <a:spLocks noGrp="1"/>
          </p:cNvSpPr>
          <p:nvPr>
            <p:ph type="pic" sz="quarter" idx="146" hasCustomPrompt="1"/>
          </p:nvPr>
        </p:nvSpPr>
        <p:spPr>
          <a:xfrm>
            <a:off x="0" y="4533900"/>
            <a:ext cx="5920838" cy="2324100"/>
          </a:xfrm>
          <a:custGeom>
            <a:avLst/>
            <a:gdLst>
              <a:gd name="connsiteX0" fmla="*/ 0 w 5920838"/>
              <a:gd name="connsiteY0" fmla="*/ 0 h 2324100"/>
              <a:gd name="connsiteX1" fmla="*/ 5920838 w 5920838"/>
              <a:gd name="connsiteY1" fmla="*/ 0 h 2324100"/>
              <a:gd name="connsiteX2" fmla="*/ 5920838 w 5920838"/>
              <a:gd name="connsiteY2" fmla="*/ 2324100 h 2324100"/>
              <a:gd name="connsiteX3" fmla="*/ 0 w 5920838"/>
              <a:gd name="connsiteY3" fmla="*/ 2324100 h 2324100"/>
            </a:gdLst>
            <a:ahLst/>
            <a:cxnLst>
              <a:cxn ang="0">
                <a:pos x="connsiteX0" y="connsiteY0"/>
              </a:cxn>
              <a:cxn ang="0">
                <a:pos x="connsiteX1" y="connsiteY1"/>
              </a:cxn>
              <a:cxn ang="0">
                <a:pos x="connsiteX2" y="connsiteY2"/>
              </a:cxn>
              <a:cxn ang="0">
                <a:pos x="connsiteX3" y="connsiteY3"/>
              </a:cxn>
            </a:cxnLst>
            <a:rect l="l" t="t" r="r" b="b"/>
            <a:pathLst>
              <a:path w="5920838" h="2324100">
                <a:moveTo>
                  <a:pt x="0" y="0"/>
                </a:moveTo>
                <a:lnTo>
                  <a:pt x="5920838" y="0"/>
                </a:lnTo>
                <a:lnTo>
                  <a:pt x="5920838" y="2324100"/>
                </a:lnTo>
                <a:lnTo>
                  <a:pt x="0" y="2324100"/>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2A280211-6E2C-4DE0-B40E-44DD347A6CCA}"/>
              </a:ext>
            </a:extLst>
          </p:cNvPr>
          <p:cNvSpPr>
            <a:spLocks noGrp="1"/>
          </p:cNvSpPr>
          <p:nvPr>
            <p:ph type="pic" sz="quarter" idx="150" hasCustomPrompt="1"/>
          </p:nvPr>
        </p:nvSpPr>
        <p:spPr>
          <a:xfrm>
            <a:off x="6038352" y="1930523"/>
            <a:ext cx="6153648" cy="2495550"/>
          </a:xfrm>
          <a:custGeom>
            <a:avLst/>
            <a:gdLst>
              <a:gd name="connsiteX0" fmla="*/ 0 w 6153648"/>
              <a:gd name="connsiteY0" fmla="*/ 0 h 2495550"/>
              <a:gd name="connsiteX1" fmla="*/ 6153648 w 6153648"/>
              <a:gd name="connsiteY1" fmla="*/ 0 h 2495550"/>
              <a:gd name="connsiteX2" fmla="*/ 6153648 w 6153648"/>
              <a:gd name="connsiteY2" fmla="*/ 2495550 h 2495550"/>
              <a:gd name="connsiteX3" fmla="*/ 0 w 6153648"/>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6153648" h="2495550">
                <a:moveTo>
                  <a:pt x="0" y="0"/>
                </a:moveTo>
                <a:lnTo>
                  <a:pt x="6153648" y="0"/>
                </a:lnTo>
                <a:lnTo>
                  <a:pt x="6153648" y="2495550"/>
                </a:lnTo>
                <a:lnTo>
                  <a:pt x="0" y="24955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537856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73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2C99681-2206-4339-85C1-1006DFFCBE2E}"/>
              </a:ext>
            </a:extLst>
          </p:cNvPr>
          <p:cNvSpPr>
            <a:spLocks noGrp="1"/>
          </p:cNvSpPr>
          <p:nvPr>
            <p:ph type="pic" sz="quarter" idx="150" hasCustomPrompt="1"/>
          </p:nvPr>
        </p:nvSpPr>
        <p:spPr>
          <a:xfrm>
            <a:off x="6038352" y="1930523"/>
            <a:ext cx="6153648" cy="2495550"/>
          </a:xfrm>
          <a:custGeom>
            <a:avLst/>
            <a:gdLst>
              <a:gd name="connsiteX0" fmla="*/ 0 w 6153648"/>
              <a:gd name="connsiteY0" fmla="*/ 0 h 2495550"/>
              <a:gd name="connsiteX1" fmla="*/ 6153648 w 6153648"/>
              <a:gd name="connsiteY1" fmla="*/ 0 h 2495550"/>
              <a:gd name="connsiteX2" fmla="*/ 6153648 w 6153648"/>
              <a:gd name="connsiteY2" fmla="*/ 2495550 h 2495550"/>
              <a:gd name="connsiteX3" fmla="*/ 0 w 6153648"/>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6153648" h="2495550">
                <a:moveTo>
                  <a:pt x="0" y="0"/>
                </a:moveTo>
                <a:lnTo>
                  <a:pt x="6153648" y="0"/>
                </a:lnTo>
                <a:lnTo>
                  <a:pt x="6153648" y="2495550"/>
                </a:lnTo>
                <a:lnTo>
                  <a:pt x="0" y="2495550"/>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141A7557-7B13-48D0-9F32-233E670D74F7}"/>
              </a:ext>
            </a:extLst>
          </p:cNvPr>
          <p:cNvSpPr>
            <a:spLocks noGrp="1"/>
          </p:cNvSpPr>
          <p:nvPr>
            <p:ph type="pic" sz="quarter" idx="146" hasCustomPrompt="1"/>
          </p:nvPr>
        </p:nvSpPr>
        <p:spPr>
          <a:xfrm>
            <a:off x="0" y="1930523"/>
            <a:ext cx="5905500" cy="2495550"/>
          </a:xfrm>
          <a:custGeom>
            <a:avLst/>
            <a:gdLst>
              <a:gd name="connsiteX0" fmla="*/ 0 w 5905500"/>
              <a:gd name="connsiteY0" fmla="*/ 0 h 2495550"/>
              <a:gd name="connsiteX1" fmla="*/ 5905500 w 5905500"/>
              <a:gd name="connsiteY1" fmla="*/ 0 h 2495550"/>
              <a:gd name="connsiteX2" fmla="*/ 5905500 w 5905500"/>
              <a:gd name="connsiteY2" fmla="*/ 2495550 h 2495550"/>
              <a:gd name="connsiteX3" fmla="*/ 0 w 5905500"/>
              <a:gd name="connsiteY3" fmla="*/ 2495550 h 2495550"/>
            </a:gdLst>
            <a:ahLst/>
            <a:cxnLst>
              <a:cxn ang="0">
                <a:pos x="connsiteX0" y="connsiteY0"/>
              </a:cxn>
              <a:cxn ang="0">
                <a:pos x="connsiteX1" y="connsiteY1"/>
              </a:cxn>
              <a:cxn ang="0">
                <a:pos x="connsiteX2" y="connsiteY2"/>
              </a:cxn>
              <a:cxn ang="0">
                <a:pos x="connsiteX3" y="connsiteY3"/>
              </a:cxn>
            </a:cxnLst>
            <a:rect l="l" t="t" r="r" b="b"/>
            <a:pathLst>
              <a:path w="5905500" h="2495550">
                <a:moveTo>
                  <a:pt x="0" y="0"/>
                </a:moveTo>
                <a:lnTo>
                  <a:pt x="5905500" y="0"/>
                </a:lnTo>
                <a:lnTo>
                  <a:pt x="5905500" y="2495550"/>
                </a:lnTo>
                <a:lnTo>
                  <a:pt x="0" y="24955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3D5BC41E-BD3B-4C0E-ADAB-AC3D8043BA87}"/>
              </a:ext>
            </a:extLst>
          </p:cNvPr>
          <p:cNvSpPr>
            <a:spLocks noGrp="1"/>
          </p:cNvSpPr>
          <p:nvPr>
            <p:ph type="pic" sz="quarter" idx="151" hasCustomPrompt="1"/>
          </p:nvPr>
        </p:nvSpPr>
        <p:spPr>
          <a:xfrm>
            <a:off x="3019176" y="4561032"/>
            <a:ext cx="6153648" cy="2296968"/>
          </a:xfrm>
          <a:custGeom>
            <a:avLst/>
            <a:gdLst>
              <a:gd name="connsiteX0" fmla="*/ 0 w 6153648"/>
              <a:gd name="connsiteY0" fmla="*/ 0 h 2296968"/>
              <a:gd name="connsiteX1" fmla="*/ 6153648 w 6153648"/>
              <a:gd name="connsiteY1" fmla="*/ 0 h 2296968"/>
              <a:gd name="connsiteX2" fmla="*/ 6153648 w 6153648"/>
              <a:gd name="connsiteY2" fmla="*/ 2296968 h 2296968"/>
              <a:gd name="connsiteX3" fmla="*/ 0 w 6153648"/>
              <a:gd name="connsiteY3" fmla="*/ 2296968 h 2296968"/>
            </a:gdLst>
            <a:ahLst/>
            <a:cxnLst>
              <a:cxn ang="0">
                <a:pos x="connsiteX0" y="connsiteY0"/>
              </a:cxn>
              <a:cxn ang="0">
                <a:pos x="connsiteX1" y="connsiteY1"/>
              </a:cxn>
              <a:cxn ang="0">
                <a:pos x="connsiteX2" y="connsiteY2"/>
              </a:cxn>
              <a:cxn ang="0">
                <a:pos x="connsiteX3" y="connsiteY3"/>
              </a:cxn>
            </a:cxnLst>
            <a:rect l="l" t="t" r="r" b="b"/>
            <a:pathLst>
              <a:path w="6153648" h="2296968">
                <a:moveTo>
                  <a:pt x="0" y="0"/>
                </a:moveTo>
                <a:lnTo>
                  <a:pt x="6153648" y="0"/>
                </a:lnTo>
                <a:lnTo>
                  <a:pt x="6153648" y="2296968"/>
                </a:lnTo>
                <a:lnTo>
                  <a:pt x="0" y="229696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8651058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7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9756DB5A-DC1D-4B22-95A8-EEA4E082A3AD}"/>
              </a:ext>
            </a:extLst>
          </p:cNvPr>
          <p:cNvSpPr>
            <a:spLocks noGrp="1"/>
          </p:cNvSpPr>
          <p:nvPr>
            <p:ph type="pic" sz="quarter" idx="150" hasCustomPrompt="1"/>
          </p:nvPr>
        </p:nvSpPr>
        <p:spPr>
          <a:xfrm>
            <a:off x="4881562" y="2208439"/>
            <a:ext cx="5617029" cy="2646565"/>
          </a:xfrm>
          <a:custGeom>
            <a:avLst/>
            <a:gdLst>
              <a:gd name="connsiteX0" fmla="*/ 0 w 5617029"/>
              <a:gd name="connsiteY0" fmla="*/ 0 h 2646565"/>
              <a:gd name="connsiteX1" fmla="*/ 5617029 w 5617029"/>
              <a:gd name="connsiteY1" fmla="*/ 0 h 2646565"/>
              <a:gd name="connsiteX2" fmla="*/ 5617029 w 5617029"/>
              <a:gd name="connsiteY2" fmla="*/ 2646565 h 2646565"/>
              <a:gd name="connsiteX3" fmla="*/ 0 w 5617029"/>
              <a:gd name="connsiteY3" fmla="*/ 2646565 h 2646565"/>
            </a:gdLst>
            <a:ahLst/>
            <a:cxnLst>
              <a:cxn ang="0">
                <a:pos x="connsiteX0" y="connsiteY0"/>
              </a:cxn>
              <a:cxn ang="0">
                <a:pos x="connsiteX1" y="connsiteY1"/>
              </a:cxn>
              <a:cxn ang="0">
                <a:pos x="connsiteX2" y="connsiteY2"/>
              </a:cxn>
              <a:cxn ang="0">
                <a:pos x="connsiteX3" y="connsiteY3"/>
              </a:cxn>
            </a:cxnLst>
            <a:rect l="l" t="t" r="r" b="b"/>
            <a:pathLst>
              <a:path w="5617029" h="2646565">
                <a:moveTo>
                  <a:pt x="0" y="0"/>
                </a:moveTo>
                <a:lnTo>
                  <a:pt x="5617029" y="0"/>
                </a:lnTo>
                <a:lnTo>
                  <a:pt x="5617029" y="2646565"/>
                </a:lnTo>
                <a:lnTo>
                  <a:pt x="0" y="2646565"/>
                </a:lnTo>
                <a:close/>
              </a:path>
            </a:pathLst>
          </a:custGeom>
        </p:spPr>
        <p:txBody>
          <a:bodyPr wrap="square">
            <a:noAutofit/>
          </a:bodyPr>
          <a:lstStyle>
            <a:lvl1pPr>
              <a:defRPr sz="1200"/>
            </a:lvl1pPr>
          </a:lstStyle>
          <a:p>
            <a:r>
              <a:rPr lang="en-US" dirty="0"/>
              <a:t>Picture</a:t>
            </a:r>
          </a:p>
        </p:txBody>
      </p:sp>
      <p:sp>
        <p:nvSpPr>
          <p:cNvPr id="8" name="Picture Placeholder 7">
            <a:extLst>
              <a:ext uri="{FF2B5EF4-FFF2-40B4-BE49-F238E27FC236}">
                <a16:creationId xmlns:a16="http://schemas.microsoft.com/office/drawing/2014/main" id="{D0D533B2-B4FD-4330-8633-7AF803038906}"/>
              </a:ext>
            </a:extLst>
          </p:cNvPr>
          <p:cNvSpPr>
            <a:spLocks noGrp="1"/>
          </p:cNvSpPr>
          <p:nvPr>
            <p:ph type="pic" sz="quarter" idx="146" hasCustomPrompt="1"/>
          </p:nvPr>
        </p:nvSpPr>
        <p:spPr>
          <a:xfrm>
            <a:off x="1702934" y="2208439"/>
            <a:ext cx="2989943" cy="2646565"/>
          </a:xfrm>
          <a:custGeom>
            <a:avLst/>
            <a:gdLst>
              <a:gd name="connsiteX0" fmla="*/ 0 w 2989943"/>
              <a:gd name="connsiteY0" fmla="*/ 0 h 2646565"/>
              <a:gd name="connsiteX1" fmla="*/ 2989943 w 2989943"/>
              <a:gd name="connsiteY1" fmla="*/ 0 h 2646565"/>
              <a:gd name="connsiteX2" fmla="*/ 2989943 w 2989943"/>
              <a:gd name="connsiteY2" fmla="*/ 2646565 h 2646565"/>
              <a:gd name="connsiteX3" fmla="*/ 0 w 2989943"/>
              <a:gd name="connsiteY3" fmla="*/ 2646565 h 2646565"/>
            </a:gdLst>
            <a:ahLst/>
            <a:cxnLst>
              <a:cxn ang="0">
                <a:pos x="connsiteX0" y="connsiteY0"/>
              </a:cxn>
              <a:cxn ang="0">
                <a:pos x="connsiteX1" y="connsiteY1"/>
              </a:cxn>
              <a:cxn ang="0">
                <a:pos x="connsiteX2" y="connsiteY2"/>
              </a:cxn>
              <a:cxn ang="0">
                <a:pos x="connsiteX3" y="connsiteY3"/>
              </a:cxn>
            </a:cxnLst>
            <a:rect l="l" t="t" r="r" b="b"/>
            <a:pathLst>
              <a:path w="2989943" h="2646565">
                <a:moveTo>
                  <a:pt x="0" y="0"/>
                </a:moveTo>
                <a:lnTo>
                  <a:pt x="2989943" y="0"/>
                </a:lnTo>
                <a:lnTo>
                  <a:pt x="2989943" y="2646565"/>
                </a:lnTo>
                <a:lnTo>
                  <a:pt x="0" y="264656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9926007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75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EEF19D6-D3FB-42B4-A94D-105EB8EB437D}"/>
              </a:ext>
            </a:extLst>
          </p:cNvPr>
          <p:cNvSpPr>
            <a:spLocks noGrp="1"/>
          </p:cNvSpPr>
          <p:nvPr>
            <p:ph type="pic" sz="quarter" idx="150" hasCustomPrompt="1"/>
          </p:nvPr>
        </p:nvSpPr>
        <p:spPr>
          <a:xfrm>
            <a:off x="1560507" y="1988458"/>
            <a:ext cx="3370564" cy="3011105"/>
          </a:xfrm>
          <a:custGeom>
            <a:avLst/>
            <a:gdLst>
              <a:gd name="connsiteX0" fmla="*/ 0 w 3370564"/>
              <a:gd name="connsiteY0" fmla="*/ 0 h 3011105"/>
              <a:gd name="connsiteX1" fmla="*/ 3370564 w 3370564"/>
              <a:gd name="connsiteY1" fmla="*/ 0 h 3011105"/>
              <a:gd name="connsiteX2" fmla="*/ 3370564 w 3370564"/>
              <a:gd name="connsiteY2" fmla="*/ 3011105 h 3011105"/>
              <a:gd name="connsiteX3" fmla="*/ 0 w 3370564"/>
              <a:gd name="connsiteY3" fmla="*/ 3011105 h 3011105"/>
            </a:gdLst>
            <a:ahLst/>
            <a:cxnLst>
              <a:cxn ang="0">
                <a:pos x="connsiteX0" y="connsiteY0"/>
              </a:cxn>
              <a:cxn ang="0">
                <a:pos x="connsiteX1" y="connsiteY1"/>
              </a:cxn>
              <a:cxn ang="0">
                <a:pos x="connsiteX2" y="connsiteY2"/>
              </a:cxn>
              <a:cxn ang="0">
                <a:pos x="connsiteX3" y="connsiteY3"/>
              </a:cxn>
            </a:cxnLst>
            <a:rect l="l" t="t" r="r" b="b"/>
            <a:pathLst>
              <a:path w="3370564" h="3011105">
                <a:moveTo>
                  <a:pt x="0" y="0"/>
                </a:moveTo>
                <a:lnTo>
                  <a:pt x="3370564" y="0"/>
                </a:lnTo>
                <a:lnTo>
                  <a:pt x="3370564" y="3011105"/>
                </a:lnTo>
                <a:lnTo>
                  <a:pt x="0" y="301110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6988433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7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547D953-C74C-403A-8121-AB2A98759B47}"/>
              </a:ext>
            </a:extLst>
          </p:cNvPr>
          <p:cNvSpPr>
            <a:spLocks noGrp="1"/>
          </p:cNvSpPr>
          <p:nvPr>
            <p:ph type="pic" sz="quarter" idx="150" hasCustomPrompt="1"/>
          </p:nvPr>
        </p:nvSpPr>
        <p:spPr>
          <a:xfrm>
            <a:off x="0" y="1814518"/>
            <a:ext cx="12192000" cy="3100381"/>
          </a:xfrm>
          <a:custGeom>
            <a:avLst/>
            <a:gdLst>
              <a:gd name="connsiteX0" fmla="*/ 0 w 12192000"/>
              <a:gd name="connsiteY0" fmla="*/ 0 h 3100381"/>
              <a:gd name="connsiteX1" fmla="*/ 12192000 w 12192000"/>
              <a:gd name="connsiteY1" fmla="*/ 0 h 3100381"/>
              <a:gd name="connsiteX2" fmla="*/ 12192000 w 12192000"/>
              <a:gd name="connsiteY2" fmla="*/ 3100381 h 3100381"/>
              <a:gd name="connsiteX3" fmla="*/ 0 w 12192000"/>
              <a:gd name="connsiteY3" fmla="*/ 3100381 h 3100381"/>
            </a:gdLst>
            <a:ahLst/>
            <a:cxnLst>
              <a:cxn ang="0">
                <a:pos x="connsiteX0" y="connsiteY0"/>
              </a:cxn>
              <a:cxn ang="0">
                <a:pos x="connsiteX1" y="connsiteY1"/>
              </a:cxn>
              <a:cxn ang="0">
                <a:pos x="connsiteX2" y="connsiteY2"/>
              </a:cxn>
              <a:cxn ang="0">
                <a:pos x="connsiteX3" y="connsiteY3"/>
              </a:cxn>
            </a:cxnLst>
            <a:rect l="l" t="t" r="r" b="b"/>
            <a:pathLst>
              <a:path w="12192000" h="3100381">
                <a:moveTo>
                  <a:pt x="0" y="0"/>
                </a:moveTo>
                <a:lnTo>
                  <a:pt x="12192000" y="0"/>
                </a:lnTo>
                <a:lnTo>
                  <a:pt x="12192000" y="3100381"/>
                </a:lnTo>
                <a:lnTo>
                  <a:pt x="0" y="310038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0568021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77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6F47667-B1B7-4964-A591-95140D2E21BA}"/>
              </a:ext>
            </a:extLst>
          </p:cNvPr>
          <p:cNvSpPr>
            <a:spLocks noGrp="1"/>
          </p:cNvSpPr>
          <p:nvPr>
            <p:ph type="pic" sz="quarter" idx="150" hasCustomPrompt="1"/>
          </p:nvPr>
        </p:nvSpPr>
        <p:spPr>
          <a:xfrm>
            <a:off x="5960088" y="0"/>
            <a:ext cx="6231913" cy="6858000"/>
          </a:xfrm>
          <a:custGeom>
            <a:avLst/>
            <a:gdLst>
              <a:gd name="connsiteX0" fmla="*/ 0 w 6231913"/>
              <a:gd name="connsiteY0" fmla="*/ 0 h 6858000"/>
              <a:gd name="connsiteX1" fmla="*/ 6231913 w 6231913"/>
              <a:gd name="connsiteY1" fmla="*/ 0 h 6858000"/>
              <a:gd name="connsiteX2" fmla="*/ 6231913 w 6231913"/>
              <a:gd name="connsiteY2" fmla="*/ 6858000 h 6858000"/>
              <a:gd name="connsiteX3" fmla="*/ 0 w 62319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231913" h="6858000">
                <a:moveTo>
                  <a:pt x="0" y="0"/>
                </a:moveTo>
                <a:lnTo>
                  <a:pt x="6231913" y="0"/>
                </a:lnTo>
                <a:lnTo>
                  <a:pt x="6231913"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0508983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7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6014521-5771-4AF8-A524-93CA48316632}"/>
              </a:ext>
            </a:extLst>
          </p:cNvPr>
          <p:cNvSpPr>
            <a:spLocks noGrp="1"/>
          </p:cNvSpPr>
          <p:nvPr>
            <p:ph type="pic" sz="quarter" idx="150" hasCustomPrompt="1"/>
          </p:nvPr>
        </p:nvSpPr>
        <p:spPr>
          <a:xfrm>
            <a:off x="838200" y="2374299"/>
            <a:ext cx="4967514" cy="3507415"/>
          </a:xfrm>
          <a:custGeom>
            <a:avLst/>
            <a:gdLst>
              <a:gd name="connsiteX0" fmla="*/ 0 w 4967514"/>
              <a:gd name="connsiteY0" fmla="*/ 0 h 3507415"/>
              <a:gd name="connsiteX1" fmla="*/ 4967514 w 4967514"/>
              <a:gd name="connsiteY1" fmla="*/ 0 h 3507415"/>
              <a:gd name="connsiteX2" fmla="*/ 4967514 w 4967514"/>
              <a:gd name="connsiteY2" fmla="*/ 3507415 h 3507415"/>
              <a:gd name="connsiteX3" fmla="*/ 0 w 4967514"/>
              <a:gd name="connsiteY3" fmla="*/ 3507415 h 3507415"/>
            </a:gdLst>
            <a:ahLst/>
            <a:cxnLst>
              <a:cxn ang="0">
                <a:pos x="connsiteX0" y="connsiteY0"/>
              </a:cxn>
              <a:cxn ang="0">
                <a:pos x="connsiteX1" y="connsiteY1"/>
              </a:cxn>
              <a:cxn ang="0">
                <a:pos x="connsiteX2" y="connsiteY2"/>
              </a:cxn>
              <a:cxn ang="0">
                <a:pos x="connsiteX3" y="connsiteY3"/>
              </a:cxn>
            </a:cxnLst>
            <a:rect l="l" t="t" r="r" b="b"/>
            <a:pathLst>
              <a:path w="4967514" h="3507415">
                <a:moveTo>
                  <a:pt x="0" y="0"/>
                </a:moveTo>
                <a:lnTo>
                  <a:pt x="4967514" y="0"/>
                </a:lnTo>
                <a:lnTo>
                  <a:pt x="4967514" y="3507415"/>
                </a:lnTo>
                <a:lnTo>
                  <a:pt x="0" y="350741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284763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7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2F5173A-0DDD-48EA-9E5D-700BE7648A21}"/>
              </a:ext>
            </a:extLst>
          </p:cNvPr>
          <p:cNvSpPr>
            <a:spLocks noGrp="1"/>
          </p:cNvSpPr>
          <p:nvPr>
            <p:ph type="pic" sz="quarter" idx="150" hasCustomPrompt="1"/>
          </p:nvPr>
        </p:nvSpPr>
        <p:spPr>
          <a:xfrm>
            <a:off x="1" y="0"/>
            <a:ext cx="7489371" cy="6858000"/>
          </a:xfrm>
          <a:custGeom>
            <a:avLst/>
            <a:gdLst>
              <a:gd name="connsiteX0" fmla="*/ 0 w 7489371"/>
              <a:gd name="connsiteY0" fmla="*/ 0 h 6858000"/>
              <a:gd name="connsiteX1" fmla="*/ 4502574 w 7489371"/>
              <a:gd name="connsiteY1" fmla="*/ 0 h 6858000"/>
              <a:gd name="connsiteX2" fmla="*/ 7489371 w 7489371"/>
              <a:gd name="connsiteY2" fmla="*/ 6858000 h 6858000"/>
              <a:gd name="connsiteX3" fmla="*/ 0 w 74893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489371" h="6858000">
                <a:moveTo>
                  <a:pt x="0" y="0"/>
                </a:moveTo>
                <a:lnTo>
                  <a:pt x="4502574" y="0"/>
                </a:lnTo>
                <a:lnTo>
                  <a:pt x="7489371"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1386104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80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B748CF49-458D-42DA-BA03-1405BB4AAF76}"/>
              </a:ext>
            </a:extLst>
          </p:cNvPr>
          <p:cNvSpPr>
            <a:spLocks noGrp="1"/>
          </p:cNvSpPr>
          <p:nvPr>
            <p:ph type="pic" sz="quarter" idx="153" hasCustomPrompt="1"/>
          </p:nvPr>
        </p:nvSpPr>
        <p:spPr>
          <a:xfrm>
            <a:off x="9212192" y="2448508"/>
            <a:ext cx="1408336" cy="1408334"/>
          </a:xfrm>
          <a:custGeom>
            <a:avLst/>
            <a:gdLst>
              <a:gd name="connsiteX0" fmla="*/ 704168 w 1408336"/>
              <a:gd name="connsiteY0" fmla="*/ 0 h 1408334"/>
              <a:gd name="connsiteX1" fmla="*/ 1408336 w 1408336"/>
              <a:gd name="connsiteY1" fmla="*/ 704167 h 1408334"/>
              <a:gd name="connsiteX2" fmla="*/ 704168 w 1408336"/>
              <a:gd name="connsiteY2" fmla="*/ 1408334 h 1408334"/>
              <a:gd name="connsiteX3" fmla="*/ 0 w 1408336"/>
              <a:gd name="connsiteY3" fmla="*/ 704167 h 1408334"/>
              <a:gd name="connsiteX4" fmla="*/ 704168 w 1408336"/>
              <a:gd name="connsiteY4" fmla="*/ 0 h 14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336" h="1408334">
                <a:moveTo>
                  <a:pt x="704168" y="0"/>
                </a:moveTo>
                <a:cubicBezTo>
                  <a:pt x="1093069" y="0"/>
                  <a:pt x="1408336" y="315266"/>
                  <a:pt x="1408336" y="704167"/>
                </a:cubicBezTo>
                <a:cubicBezTo>
                  <a:pt x="1408336" y="1093068"/>
                  <a:pt x="1093069" y="1408334"/>
                  <a:pt x="704168" y="1408334"/>
                </a:cubicBezTo>
                <a:cubicBezTo>
                  <a:pt x="315267" y="1408334"/>
                  <a:pt x="0" y="1093068"/>
                  <a:pt x="0" y="704167"/>
                </a:cubicBezTo>
                <a:cubicBezTo>
                  <a:pt x="0" y="315266"/>
                  <a:pt x="315267" y="0"/>
                  <a:pt x="704168" y="0"/>
                </a:cubicBez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11B14B77-6BB5-4A6B-838A-6B525A3F9B3F}"/>
              </a:ext>
            </a:extLst>
          </p:cNvPr>
          <p:cNvSpPr>
            <a:spLocks noGrp="1"/>
          </p:cNvSpPr>
          <p:nvPr>
            <p:ph type="pic" sz="quarter" idx="152" hasCustomPrompt="1"/>
          </p:nvPr>
        </p:nvSpPr>
        <p:spPr>
          <a:xfrm>
            <a:off x="6857052" y="2448508"/>
            <a:ext cx="1408336" cy="1408334"/>
          </a:xfrm>
          <a:custGeom>
            <a:avLst/>
            <a:gdLst>
              <a:gd name="connsiteX0" fmla="*/ 704168 w 1408336"/>
              <a:gd name="connsiteY0" fmla="*/ 0 h 1408334"/>
              <a:gd name="connsiteX1" fmla="*/ 1408336 w 1408336"/>
              <a:gd name="connsiteY1" fmla="*/ 704167 h 1408334"/>
              <a:gd name="connsiteX2" fmla="*/ 704168 w 1408336"/>
              <a:gd name="connsiteY2" fmla="*/ 1408334 h 1408334"/>
              <a:gd name="connsiteX3" fmla="*/ 0 w 1408336"/>
              <a:gd name="connsiteY3" fmla="*/ 704167 h 1408334"/>
              <a:gd name="connsiteX4" fmla="*/ 704168 w 1408336"/>
              <a:gd name="connsiteY4" fmla="*/ 0 h 14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336" h="1408334">
                <a:moveTo>
                  <a:pt x="704168" y="0"/>
                </a:moveTo>
                <a:cubicBezTo>
                  <a:pt x="1093069" y="0"/>
                  <a:pt x="1408336" y="315266"/>
                  <a:pt x="1408336" y="704167"/>
                </a:cubicBezTo>
                <a:cubicBezTo>
                  <a:pt x="1408336" y="1093068"/>
                  <a:pt x="1093069" y="1408334"/>
                  <a:pt x="704168" y="1408334"/>
                </a:cubicBezTo>
                <a:cubicBezTo>
                  <a:pt x="315267" y="1408334"/>
                  <a:pt x="0" y="1093068"/>
                  <a:pt x="0" y="704167"/>
                </a:cubicBezTo>
                <a:cubicBezTo>
                  <a:pt x="0" y="315266"/>
                  <a:pt x="315267" y="0"/>
                  <a:pt x="704168" y="0"/>
                </a:cubicBez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6506279E-01BB-4BC2-93D8-D2CAE4439580}"/>
              </a:ext>
            </a:extLst>
          </p:cNvPr>
          <p:cNvSpPr>
            <a:spLocks noGrp="1"/>
          </p:cNvSpPr>
          <p:nvPr>
            <p:ph type="pic" sz="quarter" idx="151" hasCustomPrompt="1"/>
          </p:nvPr>
        </p:nvSpPr>
        <p:spPr>
          <a:xfrm>
            <a:off x="4568625" y="2448508"/>
            <a:ext cx="1408336" cy="1408334"/>
          </a:xfrm>
          <a:custGeom>
            <a:avLst/>
            <a:gdLst>
              <a:gd name="connsiteX0" fmla="*/ 704168 w 1408336"/>
              <a:gd name="connsiteY0" fmla="*/ 0 h 1408334"/>
              <a:gd name="connsiteX1" fmla="*/ 1408336 w 1408336"/>
              <a:gd name="connsiteY1" fmla="*/ 704167 h 1408334"/>
              <a:gd name="connsiteX2" fmla="*/ 704168 w 1408336"/>
              <a:gd name="connsiteY2" fmla="*/ 1408334 h 1408334"/>
              <a:gd name="connsiteX3" fmla="*/ 0 w 1408336"/>
              <a:gd name="connsiteY3" fmla="*/ 704167 h 1408334"/>
              <a:gd name="connsiteX4" fmla="*/ 704168 w 1408336"/>
              <a:gd name="connsiteY4" fmla="*/ 0 h 140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336" h="1408334">
                <a:moveTo>
                  <a:pt x="704168" y="0"/>
                </a:moveTo>
                <a:cubicBezTo>
                  <a:pt x="1093069" y="0"/>
                  <a:pt x="1408336" y="315266"/>
                  <a:pt x="1408336" y="704167"/>
                </a:cubicBezTo>
                <a:cubicBezTo>
                  <a:pt x="1408336" y="1093068"/>
                  <a:pt x="1093069" y="1408334"/>
                  <a:pt x="704168" y="1408334"/>
                </a:cubicBezTo>
                <a:cubicBezTo>
                  <a:pt x="315267" y="1408334"/>
                  <a:pt x="0" y="1093068"/>
                  <a:pt x="0" y="704167"/>
                </a:cubicBezTo>
                <a:cubicBezTo>
                  <a:pt x="0" y="315266"/>
                  <a:pt x="315267" y="0"/>
                  <a:pt x="704168" y="0"/>
                </a:cubicBez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54274EA4-B5EE-4A5D-84F5-E738956A6548}"/>
              </a:ext>
            </a:extLst>
          </p:cNvPr>
          <p:cNvSpPr>
            <a:spLocks noGrp="1"/>
          </p:cNvSpPr>
          <p:nvPr>
            <p:ph type="pic" sz="quarter" idx="150" hasCustomPrompt="1"/>
          </p:nvPr>
        </p:nvSpPr>
        <p:spPr>
          <a:xfrm>
            <a:off x="0" y="0"/>
            <a:ext cx="3973794" cy="6858000"/>
          </a:xfrm>
          <a:custGeom>
            <a:avLst/>
            <a:gdLst>
              <a:gd name="connsiteX0" fmla="*/ 0 w 3973794"/>
              <a:gd name="connsiteY0" fmla="*/ 0 h 6858000"/>
              <a:gd name="connsiteX1" fmla="*/ 3973794 w 3973794"/>
              <a:gd name="connsiteY1" fmla="*/ 0 h 6858000"/>
              <a:gd name="connsiteX2" fmla="*/ 3973794 w 3973794"/>
              <a:gd name="connsiteY2" fmla="*/ 6858000 h 6858000"/>
              <a:gd name="connsiteX3" fmla="*/ 0 w 397379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973794" h="6858000">
                <a:moveTo>
                  <a:pt x="0" y="0"/>
                </a:moveTo>
                <a:lnTo>
                  <a:pt x="3973794" y="0"/>
                </a:lnTo>
                <a:lnTo>
                  <a:pt x="3973794"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132164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8747851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81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CA18BA7-3EA1-42D1-8FBF-FFFB7E991701}"/>
              </a:ext>
            </a:extLst>
          </p:cNvPr>
          <p:cNvSpPr>
            <a:spLocks noGrp="1"/>
          </p:cNvSpPr>
          <p:nvPr>
            <p:ph type="pic" sz="quarter" idx="150" hasCustomPrompt="1"/>
          </p:nvPr>
        </p:nvSpPr>
        <p:spPr>
          <a:xfrm>
            <a:off x="1" y="1994117"/>
            <a:ext cx="3381829" cy="2869767"/>
          </a:xfrm>
          <a:custGeom>
            <a:avLst/>
            <a:gdLst>
              <a:gd name="connsiteX0" fmla="*/ 0 w 3381829"/>
              <a:gd name="connsiteY0" fmla="*/ 0 h 2869767"/>
              <a:gd name="connsiteX1" fmla="*/ 3381829 w 3381829"/>
              <a:gd name="connsiteY1" fmla="*/ 0 h 2869767"/>
              <a:gd name="connsiteX2" fmla="*/ 3381829 w 3381829"/>
              <a:gd name="connsiteY2" fmla="*/ 2869767 h 2869767"/>
              <a:gd name="connsiteX3" fmla="*/ 0 w 3381829"/>
              <a:gd name="connsiteY3" fmla="*/ 2869767 h 2869767"/>
            </a:gdLst>
            <a:ahLst/>
            <a:cxnLst>
              <a:cxn ang="0">
                <a:pos x="connsiteX0" y="connsiteY0"/>
              </a:cxn>
              <a:cxn ang="0">
                <a:pos x="connsiteX1" y="connsiteY1"/>
              </a:cxn>
              <a:cxn ang="0">
                <a:pos x="connsiteX2" y="connsiteY2"/>
              </a:cxn>
              <a:cxn ang="0">
                <a:pos x="connsiteX3" y="connsiteY3"/>
              </a:cxn>
            </a:cxnLst>
            <a:rect l="l" t="t" r="r" b="b"/>
            <a:pathLst>
              <a:path w="3381829" h="2869767">
                <a:moveTo>
                  <a:pt x="0" y="0"/>
                </a:moveTo>
                <a:lnTo>
                  <a:pt x="3381829" y="0"/>
                </a:lnTo>
                <a:lnTo>
                  <a:pt x="3381829" y="2869767"/>
                </a:lnTo>
                <a:lnTo>
                  <a:pt x="0" y="286976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086341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82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831AD19E-421A-4768-AAE7-841EBC283A9D}"/>
              </a:ext>
            </a:extLst>
          </p:cNvPr>
          <p:cNvSpPr>
            <a:spLocks noGrp="1"/>
          </p:cNvSpPr>
          <p:nvPr>
            <p:ph type="pic" sz="quarter" idx="151" hasCustomPrompt="1"/>
          </p:nvPr>
        </p:nvSpPr>
        <p:spPr>
          <a:xfrm>
            <a:off x="4865914" y="2332574"/>
            <a:ext cx="2191658" cy="2191658"/>
          </a:xfrm>
          <a:custGeom>
            <a:avLst/>
            <a:gdLst>
              <a:gd name="connsiteX0" fmla="*/ 1095829 w 2191658"/>
              <a:gd name="connsiteY0" fmla="*/ 0 h 2191658"/>
              <a:gd name="connsiteX1" fmla="*/ 2191658 w 2191658"/>
              <a:gd name="connsiteY1" fmla="*/ 1095829 h 2191658"/>
              <a:gd name="connsiteX2" fmla="*/ 1095829 w 2191658"/>
              <a:gd name="connsiteY2" fmla="*/ 2191658 h 2191658"/>
              <a:gd name="connsiteX3" fmla="*/ 0 w 2191658"/>
              <a:gd name="connsiteY3" fmla="*/ 1095829 h 2191658"/>
              <a:gd name="connsiteX4" fmla="*/ 1095829 w 2191658"/>
              <a:gd name="connsiteY4" fmla="*/ 0 h 219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658" h="2191658">
                <a:moveTo>
                  <a:pt x="1095829" y="0"/>
                </a:moveTo>
                <a:cubicBezTo>
                  <a:pt x="1701039" y="0"/>
                  <a:pt x="2191658" y="490619"/>
                  <a:pt x="2191658" y="1095829"/>
                </a:cubicBezTo>
                <a:cubicBezTo>
                  <a:pt x="2191658" y="1701039"/>
                  <a:pt x="1701039" y="2191658"/>
                  <a:pt x="1095829" y="2191658"/>
                </a:cubicBezTo>
                <a:cubicBezTo>
                  <a:pt x="490619" y="2191658"/>
                  <a:pt x="0" y="1701039"/>
                  <a:pt x="0" y="1095829"/>
                </a:cubicBezTo>
                <a:cubicBezTo>
                  <a:pt x="0" y="490619"/>
                  <a:pt x="490619" y="0"/>
                  <a:pt x="1095829" y="0"/>
                </a:cubicBez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7B011623-08F0-4554-80C5-E41D82C1C16B}"/>
              </a:ext>
            </a:extLst>
          </p:cNvPr>
          <p:cNvSpPr>
            <a:spLocks noGrp="1"/>
          </p:cNvSpPr>
          <p:nvPr>
            <p:ph type="pic" sz="quarter" idx="150" hasCustomPrompt="1"/>
          </p:nvPr>
        </p:nvSpPr>
        <p:spPr>
          <a:xfrm>
            <a:off x="1030513" y="2332574"/>
            <a:ext cx="2191658" cy="2191658"/>
          </a:xfrm>
          <a:custGeom>
            <a:avLst/>
            <a:gdLst>
              <a:gd name="connsiteX0" fmla="*/ 1095829 w 2191658"/>
              <a:gd name="connsiteY0" fmla="*/ 0 h 2191658"/>
              <a:gd name="connsiteX1" fmla="*/ 2191658 w 2191658"/>
              <a:gd name="connsiteY1" fmla="*/ 1095829 h 2191658"/>
              <a:gd name="connsiteX2" fmla="*/ 1095829 w 2191658"/>
              <a:gd name="connsiteY2" fmla="*/ 2191658 h 2191658"/>
              <a:gd name="connsiteX3" fmla="*/ 0 w 2191658"/>
              <a:gd name="connsiteY3" fmla="*/ 1095829 h 2191658"/>
              <a:gd name="connsiteX4" fmla="*/ 1095829 w 2191658"/>
              <a:gd name="connsiteY4" fmla="*/ 0 h 219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658" h="2191658">
                <a:moveTo>
                  <a:pt x="1095829" y="0"/>
                </a:moveTo>
                <a:cubicBezTo>
                  <a:pt x="1701039" y="0"/>
                  <a:pt x="2191658" y="490619"/>
                  <a:pt x="2191658" y="1095829"/>
                </a:cubicBezTo>
                <a:cubicBezTo>
                  <a:pt x="2191658" y="1701039"/>
                  <a:pt x="1701039" y="2191658"/>
                  <a:pt x="1095829" y="2191658"/>
                </a:cubicBezTo>
                <a:cubicBezTo>
                  <a:pt x="490619" y="2191658"/>
                  <a:pt x="0" y="1701039"/>
                  <a:pt x="0" y="1095829"/>
                </a:cubicBezTo>
                <a:cubicBezTo>
                  <a:pt x="0" y="490619"/>
                  <a:pt x="490619" y="0"/>
                  <a:pt x="1095829"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CAB2968E-6540-4557-9575-CE2DA0A54FF9}"/>
              </a:ext>
            </a:extLst>
          </p:cNvPr>
          <p:cNvSpPr>
            <a:spLocks noGrp="1"/>
          </p:cNvSpPr>
          <p:nvPr>
            <p:ph type="pic" sz="quarter" idx="152" hasCustomPrompt="1"/>
          </p:nvPr>
        </p:nvSpPr>
        <p:spPr>
          <a:xfrm>
            <a:off x="8701315" y="2332574"/>
            <a:ext cx="2191658" cy="2191658"/>
          </a:xfrm>
          <a:custGeom>
            <a:avLst/>
            <a:gdLst>
              <a:gd name="connsiteX0" fmla="*/ 1095829 w 2191658"/>
              <a:gd name="connsiteY0" fmla="*/ 0 h 2191658"/>
              <a:gd name="connsiteX1" fmla="*/ 2191658 w 2191658"/>
              <a:gd name="connsiteY1" fmla="*/ 1095829 h 2191658"/>
              <a:gd name="connsiteX2" fmla="*/ 1095829 w 2191658"/>
              <a:gd name="connsiteY2" fmla="*/ 2191658 h 2191658"/>
              <a:gd name="connsiteX3" fmla="*/ 0 w 2191658"/>
              <a:gd name="connsiteY3" fmla="*/ 1095829 h 2191658"/>
              <a:gd name="connsiteX4" fmla="*/ 1095829 w 2191658"/>
              <a:gd name="connsiteY4" fmla="*/ 0 h 21916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658" h="2191658">
                <a:moveTo>
                  <a:pt x="1095829" y="0"/>
                </a:moveTo>
                <a:cubicBezTo>
                  <a:pt x="1701039" y="0"/>
                  <a:pt x="2191658" y="490619"/>
                  <a:pt x="2191658" y="1095829"/>
                </a:cubicBezTo>
                <a:cubicBezTo>
                  <a:pt x="2191658" y="1701039"/>
                  <a:pt x="1701039" y="2191658"/>
                  <a:pt x="1095829" y="2191658"/>
                </a:cubicBezTo>
                <a:cubicBezTo>
                  <a:pt x="490619" y="2191658"/>
                  <a:pt x="0" y="1701039"/>
                  <a:pt x="0" y="1095829"/>
                </a:cubicBezTo>
                <a:cubicBezTo>
                  <a:pt x="0" y="490619"/>
                  <a:pt x="490619" y="0"/>
                  <a:pt x="1095829"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842844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83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C4473D73-1ACF-4E4F-AC85-0D4617F9EEA1}"/>
              </a:ext>
            </a:extLst>
          </p:cNvPr>
          <p:cNvSpPr>
            <a:spLocks noGrp="1"/>
          </p:cNvSpPr>
          <p:nvPr>
            <p:ph type="pic" sz="quarter" idx="152" hasCustomPrompt="1"/>
          </p:nvPr>
        </p:nvSpPr>
        <p:spPr>
          <a:xfrm>
            <a:off x="6180999" y="2033588"/>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38DB0767-1611-451B-8F7C-293C706176CE}"/>
              </a:ext>
            </a:extLst>
          </p:cNvPr>
          <p:cNvSpPr>
            <a:spLocks noGrp="1"/>
          </p:cNvSpPr>
          <p:nvPr>
            <p:ph type="pic" sz="quarter" idx="151" hasCustomPrompt="1"/>
          </p:nvPr>
        </p:nvSpPr>
        <p:spPr>
          <a:xfrm>
            <a:off x="3553914" y="2033588"/>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AC3F726C-24BC-438F-850E-A852361E1CC1}"/>
              </a:ext>
            </a:extLst>
          </p:cNvPr>
          <p:cNvSpPr>
            <a:spLocks noGrp="1"/>
          </p:cNvSpPr>
          <p:nvPr>
            <p:ph type="pic" sz="quarter" idx="150" hasCustomPrompt="1"/>
          </p:nvPr>
        </p:nvSpPr>
        <p:spPr>
          <a:xfrm>
            <a:off x="926827" y="2033587"/>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6" name="Picture Placeholder 15">
            <a:extLst>
              <a:ext uri="{FF2B5EF4-FFF2-40B4-BE49-F238E27FC236}">
                <a16:creationId xmlns:a16="http://schemas.microsoft.com/office/drawing/2014/main" id="{82335339-CD1E-4E1C-85F7-43BDE0A254D6}"/>
              </a:ext>
            </a:extLst>
          </p:cNvPr>
          <p:cNvSpPr>
            <a:spLocks noGrp="1"/>
          </p:cNvSpPr>
          <p:nvPr>
            <p:ph type="pic" sz="quarter" idx="153" hasCustomPrompt="1"/>
          </p:nvPr>
        </p:nvSpPr>
        <p:spPr>
          <a:xfrm>
            <a:off x="8808085" y="2033587"/>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1629980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84_Title Slide">
    <p:spTree>
      <p:nvGrpSpPr>
        <p:cNvPr id="1" name=""/>
        <p:cNvGrpSpPr/>
        <p:nvPr/>
      </p:nvGrpSpPr>
      <p:grpSpPr>
        <a:xfrm>
          <a:off x="0" y="0"/>
          <a:ext cx="0" cy="0"/>
          <a:chOff x="0" y="0"/>
          <a:chExt cx="0" cy="0"/>
        </a:xfrm>
      </p:grpSpPr>
      <p:sp>
        <p:nvSpPr>
          <p:cNvPr id="21" name="Picture Placeholder 20">
            <a:extLst>
              <a:ext uri="{FF2B5EF4-FFF2-40B4-BE49-F238E27FC236}">
                <a16:creationId xmlns:a16="http://schemas.microsoft.com/office/drawing/2014/main" id="{BDF57CFA-D884-410F-89A7-6E3E10D59261}"/>
              </a:ext>
            </a:extLst>
          </p:cNvPr>
          <p:cNvSpPr>
            <a:spLocks noGrp="1"/>
          </p:cNvSpPr>
          <p:nvPr>
            <p:ph type="pic" sz="quarter" idx="156" hasCustomPrompt="1"/>
          </p:nvPr>
        </p:nvSpPr>
        <p:spPr>
          <a:xfrm>
            <a:off x="6197602" y="4416652"/>
            <a:ext cx="5994399" cy="2441348"/>
          </a:xfrm>
          <a:custGeom>
            <a:avLst/>
            <a:gdLst>
              <a:gd name="connsiteX0" fmla="*/ 0 w 5994399"/>
              <a:gd name="connsiteY0" fmla="*/ 0 h 2441348"/>
              <a:gd name="connsiteX1" fmla="*/ 5994399 w 5994399"/>
              <a:gd name="connsiteY1" fmla="*/ 0 h 2441348"/>
              <a:gd name="connsiteX2" fmla="*/ 5994399 w 5994399"/>
              <a:gd name="connsiteY2" fmla="*/ 2441348 h 2441348"/>
              <a:gd name="connsiteX3" fmla="*/ 0 w 5994399"/>
              <a:gd name="connsiteY3" fmla="*/ 2441348 h 2441348"/>
            </a:gdLst>
            <a:ahLst/>
            <a:cxnLst>
              <a:cxn ang="0">
                <a:pos x="connsiteX0" y="connsiteY0"/>
              </a:cxn>
              <a:cxn ang="0">
                <a:pos x="connsiteX1" y="connsiteY1"/>
              </a:cxn>
              <a:cxn ang="0">
                <a:pos x="connsiteX2" y="connsiteY2"/>
              </a:cxn>
              <a:cxn ang="0">
                <a:pos x="connsiteX3" y="connsiteY3"/>
              </a:cxn>
            </a:cxnLst>
            <a:rect l="l" t="t" r="r" b="b"/>
            <a:pathLst>
              <a:path w="5994399" h="2441348">
                <a:moveTo>
                  <a:pt x="0" y="0"/>
                </a:moveTo>
                <a:lnTo>
                  <a:pt x="5994399" y="0"/>
                </a:lnTo>
                <a:lnTo>
                  <a:pt x="5994399" y="2441348"/>
                </a:lnTo>
                <a:lnTo>
                  <a:pt x="0" y="2441348"/>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0C99BD45-FA44-43B2-9156-07CC5C592FAA}"/>
              </a:ext>
            </a:extLst>
          </p:cNvPr>
          <p:cNvSpPr>
            <a:spLocks noGrp="1"/>
          </p:cNvSpPr>
          <p:nvPr>
            <p:ph type="pic" sz="quarter" idx="155" hasCustomPrompt="1"/>
          </p:nvPr>
        </p:nvSpPr>
        <p:spPr>
          <a:xfrm>
            <a:off x="0" y="4416652"/>
            <a:ext cx="6096000" cy="2441348"/>
          </a:xfrm>
          <a:custGeom>
            <a:avLst/>
            <a:gdLst>
              <a:gd name="connsiteX0" fmla="*/ 0 w 6096000"/>
              <a:gd name="connsiteY0" fmla="*/ 0 h 2441348"/>
              <a:gd name="connsiteX1" fmla="*/ 6096000 w 6096000"/>
              <a:gd name="connsiteY1" fmla="*/ 0 h 2441348"/>
              <a:gd name="connsiteX2" fmla="*/ 6096000 w 6096000"/>
              <a:gd name="connsiteY2" fmla="*/ 2441348 h 2441348"/>
              <a:gd name="connsiteX3" fmla="*/ 0 w 6096000"/>
              <a:gd name="connsiteY3" fmla="*/ 2441348 h 2441348"/>
            </a:gdLst>
            <a:ahLst/>
            <a:cxnLst>
              <a:cxn ang="0">
                <a:pos x="connsiteX0" y="connsiteY0"/>
              </a:cxn>
              <a:cxn ang="0">
                <a:pos x="connsiteX1" y="connsiteY1"/>
              </a:cxn>
              <a:cxn ang="0">
                <a:pos x="connsiteX2" y="connsiteY2"/>
              </a:cxn>
              <a:cxn ang="0">
                <a:pos x="connsiteX3" y="connsiteY3"/>
              </a:cxn>
            </a:cxnLst>
            <a:rect l="l" t="t" r="r" b="b"/>
            <a:pathLst>
              <a:path w="6096000" h="2441348">
                <a:moveTo>
                  <a:pt x="0" y="0"/>
                </a:moveTo>
                <a:lnTo>
                  <a:pt x="6096000" y="0"/>
                </a:lnTo>
                <a:lnTo>
                  <a:pt x="6096000" y="2441348"/>
                </a:lnTo>
                <a:lnTo>
                  <a:pt x="0" y="2441348"/>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7FBD0158-C563-4EBF-9FAA-89AC525A1775}"/>
              </a:ext>
            </a:extLst>
          </p:cNvPr>
          <p:cNvSpPr>
            <a:spLocks noGrp="1"/>
          </p:cNvSpPr>
          <p:nvPr>
            <p:ph type="pic" sz="quarter" idx="154" hasCustomPrompt="1"/>
          </p:nvPr>
        </p:nvSpPr>
        <p:spPr>
          <a:xfrm>
            <a:off x="0" y="1756456"/>
            <a:ext cx="6096000" cy="2554514"/>
          </a:xfrm>
          <a:custGeom>
            <a:avLst/>
            <a:gdLst>
              <a:gd name="connsiteX0" fmla="*/ 0 w 6096000"/>
              <a:gd name="connsiteY0" fmla="*/ 0 h 2554514"/>
              <a:gd name="connsiteX1" fmla="*/ 6096000 w 6096000"/>
              <a:gd name="connsiteY1" fmla="*/ 0 h 2554514"/>
              <a:gd name="connsiteX2" fmla="*/ 6096000 w 6096000"/>
              <a:gd name="connsiteY2" fmla="*/ 2554514 h 2554514"/>
              <a:gd name="connsiteX3" fmla="*/ 0 w 6096000"/>
              <a:gd name="connsiteY3" fmla="*/ 2554514 h 2554514"/>
            </a:gdLst>
            <a:ahLst/>
            <a:cxnLst>
              <a:cxn ang="0">
                <a:pos x="connsiteX0" y="connsiteY0"/>
              </a:cxn>
              <a:cxn ang="0">
                <a:pos x="connsiteX1" y="connsiteY1"/>
              </a:cxn>
              <a:cxn ang="0">
                <a:pos x="connsiteX2" y="connsiteY2"/>
              </a:cxn>
              <a:cxn ang="0">
                <a:pos x="connsiteX3" y="connsiteY3"/>
              </a:cxn>
            </a:cxnLst>
            <a:rect l="l" t="t" r="r" b="b"/>
            <a:pathLst>
              <a:path w="6096000" h="2554514">
                <a:moveTo>
                  <a:pt x="0" y="0"/>
                </a:moveTo>
                <a:lnTo>
                  <a:pt x="6096000" y="0"/>
                </a:lnTo>
                <a:lnTo>
                  <a:pt x="6096000" y="2554514"/>
                </a:lnTo>
                <a:lnTo>
                  <a:pt x="0" y="2554514"/>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FA98D597-142D-4228-BD52-4E4C1A50BFE1}"/>
              </a:ext>
            </a:extLst>
          </p:cNvPr>
          <p:cNvSpPr>
            <a:spLocks noGrp="1"/>
          </p:cNvSpPr>
          <p:nvPr>
            <p:ph type="pic" sz="quarter" idx="153" hasCustomPrompt="1"/>
          </p:nvPr>
        </p:nvSpPr>
        <p:spPr>
          <a:xfrm>
            <a:off x="6197601" y="1756456"/>
            <a:ext cx="5994399" cy="2554514"/>
          </a:xfrm>
          <a:custGeom>
            <a:avLst/>
            <a:gdLst>
              <a:gd name="connsiteX0" fmla="*/ 0 w 5994399"/>
              <a:gd name="connsiteY0" fmla="*/ 0 h 2554514"/>
              <a:gd name="connsiteX1" fmla="*/ 5994399 w 5994399"/>
              <a:gd name="connsiteY1" fmla="*/ 0 h 2554514"/>
              <a:gd name="connsiteX2" fmla="*/ 5994399 w 5994399"/>
              <a:gd name="connsiteY2" fmla="*/ 2554514 h 2554514"/>
              <a:gd name="connsiteX3" fmla="*/ 0 w 5994399"/>
              <a:gd name="connsiteY3" fmla="*/ 2554514 h 2554514"/>
            </a:gdLst>
            <a:ahLst/>
            <a:cxnLst>
              <a:cxn ang="0">
                <a:pos x="connsiteX0" y="connsiteY0"/>
              </a:cxn>
              <a:cxn ang="0">
                <a:pos x="connsiteX1" y="connsiteY1"/>
              </a:cxn>
              <a:cxn ang="0">
                <a:pos x="connsiteX2" y="connsiteY2"/>
              </a:cxn>
              <a:cxn ang="0">
                <a:pos x="connsiteX3" y="connsiteY3"/>
              </a:cxn>
            </a:cxnLst>
            <a:rect l="l" t="t" r="r" b="b"/>
            <a:pathLst>
              <a:path w="5994399" h="2554514">
                <a:moveTo>
                  <a:pt x="0" y="0"/>
                </a:moveTo>
                <a:lnTo>
                  <a:pt x="5994399" y="0"/>
                </a:lnTo>
                <a:lnTo>
                  <a:pt x="5994399" y="2554514"/>
                </a:lnTo>
                <a:lnTo>
                  <a:pt x="0" y="255451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5380139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85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4B77DA76-244C-40C1-B4D9-FD64A1505A94}"/>
              </a:ext>
            </a:extLst>
          </p:cNvPr>
          <p:cNvSpPr>
            <a:spLocks noGrp="1"/>
          </p:cNvSpPr>
          <p:nvPr>
            <p:ph type="pic" sz="quarter" idx="157" hasCustomPrompt="1"/>
          </p:nvPr>
        </p:nvSpPr>
        <p:spPr>
          <a:xfrm>
            <a:off x="4125669" y="4416909"/>
            <a:ext cx="3940662" cy="2441091"/>
          </a:xfrm>
          <a:custGeom>
            <a:avLst/>
            <a:gdLst>
              <a:gd name="connsiteX0" fmla="*/ 0 w 3940662"/>
              <a:gd name="connsiteY0" fmla="*/ 0 h 2441091"/>
              <a:gd name="connsiteX1" fmla="*/ 3940662 w 3940662"/>
              <a:gd name="connsiteY1" fmla="*/ 0 h 2441091"/>
              <a:gd name="connsiteX2" fmla="*/ 3940662 w 3940662"/>
              <a:gd name="connsiteY2" fmla="*/ 2441091 h 2441091"/>
              <a:gd name="connsiteX3" fmla="*/ 0 w 3940662"/>
              <a:gd name="connsiteY3" fmla="*/ 2441091 h 2441091"/>
            </a:gdLst>
            <a:ahLst/>
            <a:cxnLst>
              <a:cxn ang="0">
                <a:pos x="connsiteX0" y="connsiteY0"/>
              </a:cxn>
              <a:cxn ang="0">
                <a:pos x="connsiteX1" y="connsiteY1"/>
              </a:cxn>
              <a:cxn ang="0">
                <a:pos x="connsiteX2" y="connsiteY2"/>
              </a:cxn>
              <a:cxn ang="0">
                <a:pos x="connsiteX3" y="connsiteY3"/>
              </a:cxn>
            </a:cxnLst>
            <a:rect l="l" t="t" r="r" b="b"/>
            <a:pathLst>
              <a:path w="3940662" h="2441091">
                <a:moveTo>
                  <a:pt x="0" y="0"/>
                </a:moveTo>
                <a:lnTo>
                  <a:pt x="3940662" y="0"/>
                </a:lnTo>
                <a:lnTo>
                  <a:pt x="3940662" y="2441091"/>
                </a:lnTo>
                <a:lnTo>
                  <a:pt x="0" y="2441091"/>
                </a:ln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88424332-93FF-4182-9E3A-650F0F48B2E5}"/>
              </a:ext>
            </a:extLst>
          </p:cNvPr>
          <p:cNvSpPr>
            <a:spLocks noGrp="1"/>
          </p:cNvSpPr>
          <p:nvPr>
            <p:ph type="pic" sz="quarter" idx="158" hasCustomPrompt="1"/>
          </p:nvPr>
        </p:nvSpPr>
        <p:spPr>
          <a:xfrm>
            <a:off x="8251338" y="4416909"/>
            <a:ext cx="3940662" cy="2441091"/>
          </a:xfrm>
          <a:custGeom>
            <a:avLst/>
            <a:gdLst>
              <a:gd name="connsiteX0" fmla="*/ 0 w 3940662"/>
              <a:gd name="connsiteY0" fmla="*/ 0 h 2441091"/>
              <a:gd name="connsiteX1" fmla="*/ 3940662 w 3940662"/>
              <a:gd name="connsiteY1" fmla="*/ 0 h 2441091"/>
              <a:gd name="connsiteX2" fmla="*/ 3940662 w 3940662"/>
              <a:gd name="connsiteY2" fmla="*/ 2441091 h 2441091"/>
              <a:gd name="connsiteX3" fmla="*/ 0 w 3940662"/>
              <a:gd name="connsiteY3" fmla="*/ 2441091 h 2441091"/>
            </a:gdLst>
            <a:ahLst/>
            <a:cxnLst>
              <a:cxn ang="0">
                <a:pos x="connsiteX0" y="connsiteY0"/>
              </a:cxn>
              <a:cxn ang="0">
                <a:pos x="connsiteX1" y="connsiteY1"/>
              </a:cxn>
              <a:cxn ang="0">
                <a:pos x="connsiteX2" y="connsiteY2"/>
              </a:cxn>
              <a:cxn ang="0">
                <a:pos x="connsiteX3" y="connsiteY3"/>
              </a:cxn>
            </a:cxnLst>
            <a:rect l="l" t="t" r="r" b="b"/>
            <a:pathLst>
              <a:path w="3940662" h="2441091">
                <a:moveTo>
                  <a:pt x="0" y="0"/>
                </a:moveTo>
                <a:lnTo>
                  <a:pt x="3940662" y="0"/>
                </a:lnTo>
                <a:lnTo>
                  <a:pt x="3940662" y="2441091"/>
                </a:lnTo>
                <a:lnTo>
                  <a:pt x="0" y="2441091"/>
                </a:ln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25229CA6-CED8-46DE-9C2E-FFA30181B129}"/>
              </a:ext>
            </a:extLst>
          </p:cNvPr>
          <p:cNvSpPr>
            <a:spLocks noGrp="1"/>
          </p:cNvSpPr>
          <p:nvPr>
            <p:ph type="pic" sz="quarter" idx="155" hasCustomPrompt="1"/>
          </p:nvPr>
        </p:nvSpPr>
        <p:spPr>
          <a:xfrm>
            <a:off x="0" y="4416910"/>
            <a:ext cx="3940662" cy="2441091"/>
          </a:xfrm>
          <a:custGeom>
            <a:avLst/>
            <a:gdLst>
              <a:gd name="connsiteX0" fmla="*/ 0 w 3940662"/>
              <a:gd name="connsiteY0" fmla="*/ 0 h 2441091"/>
              <a:gd name="connsiteX1" fmla="*/ 3940662 w 3940662"/>
              <a:gd name="connsiteY1" fmla="*/ 0 h 2441091"/>
              <a:gd name="connsiteX2" fmla="*/ 3940662 w 3940662"/>
              <a:gd name="connsiteY2" fmla="*/ 2441091 h 2441091"/>
              <a:gd name="connsiteX3" fmla="*/ 0 w 3940662"/>
              <a:gd name="connsiteY3" fmla="*/ 2441091 h 2441091"/>
            </a:gdLst>
            <a:ahLst/>
            <a:cxnLst>
              <a:cxn ang="0">
                <a:pos x="connsiteX0" y="connsiteY0"/>
              </a:cxn>
              <a:cxn ang="0">
                <a:pos x="connsiteX1" y="connsiteY1"/>
              </a:cxn>
              <a:cxn ang="0">
                <a:pos x="connsiteX2" y="connsiteY2"/>
              </a:cxn>
              <a:cxn ang="0">
                <a:pos x="connsiteX3" y="connsiteY3"/>
              </a:cxn>
            </a:cxnLst>
            <a:rect l="l" t="t" r="r" b="b"/>
            <a:pathLst>
              <a:path w="3940662" h="2441091">
                <a:moveTo>
                  <a:pt x="0" y="0"/>
                </a:moveTo>
                <a:lnTo>
                  <a:pt x="3940662" y="0"/>
                </a:lnTo>
                <a:lnTo>
                  <a:pt x="3940662" y="2441091"/>
                </a:lnTo>
                <a:lnTo>
                  <a:pt x="0" y="2441091"/>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3D9F4DD8-33F3-4F60-8A06-19B4CB6175D5}"/>
              </a:ext>
            </a:extLst>
          </p:cNvPr>
          <p:cNvSpPr>
            <a:spLocks noGrp="1"/>
          </p:cNvSpPr>
          <p:nvPr>
            <p:ph type="pic" sz="quarter" idx="156" hasCustomPrompt="1"/>
          </p:nvPr>
        </p:nvSpPr>
        <p:spPr>
          <a:xfrm>
            <a:off x="8251338" y="1814513"/>
            <a:ext cx="3940662" cy="2414587"/>
          </a:xfrm>
          <a:custGeom>
            <a:avLst/>
            <a:gdLst>
              <a:gd name="connsiteX0" fmla="*/ 0 w 3940662"/>
              <a:gd name="connsiteY0" fmla="*/ 0 h 2414587"/>
              <a:gd name="connsiteX1" fmla="*/ 3940662 w 3940662"/>
              <a:gd name="connsiteY1" fmla="*/ 0 h 2414587"/>
              <a:gd name="connsiteX2" fmla="*/ 3940662 w 3940662"/>
              <a:gd name="connsiteY2" fmla="*/ 2414587 h 2414587"/>
              <a:gd name="connsiteX3" fmla="*/ 0 w 3940662"/>
              <a:gd name="connsiteY3" fmla="*/ 2414587 h 2414587"/>
            </a:gdLst>
            <a:ahLst/>
            <a:cxnLst>
              <a:cxn ang="0">
                <a:pos x="connsiteX0" y="connsiteY0"/>
              </a:cxn>
              <a:cxn ang="0">
                <a:pos x="connsiteX1" y="connsiteY1"/>
              </a:cxn>
              <a:cxn ang="0">
                <a:pos x="connsiteX2" y="connsiteY2"/>
              </a:cxn>
              <a:cxn ang="0">
                <a:pos x="connsiteX3" y="connsiteY3"/>
              </a:cxn>
            </a:cxnLst>
            <a:rect l="l" t="t" r="r" b="b"/>
            <a:pathLst>
              <a:path w="3940662" h="2414587">
                <a:moveTo>
                  <a:pt x="0" y="0"/>
                </a:moveTo>
                <a:lnTo>
                  <a:pt x="3940662" y="0"/>
                </a:lnTo>
                <a:lnTo>
                  <a:pt x="3940662" y="2414587"/>
                </a:lnTo>
                <a:lnTo>
                  <a:pt x="0" y="2414587"/>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88019D1B-220D-4DFB-B840-6AE71B08F9AC}"/>
              </a:ext>
            </a:extLst>
          </p:cNvPr>
          <p:cNvSpPr>
            <a:spLocks noGrp="1"/>
          </p:cNvSpPr>
          <p:nvPr>
            <p:ph type="pic" sz="quarter" idx="154" hasCustomPrompt="1"/>
          </p:nvPr>
        </p:nvSpPr>
        <p:spPr>
          <a:xfrm>
            <a:off x="0" y="1814513"/>
            <a:ext cx="3940662" cy="2414587"/>
          </a:xfrm>
          <a:custGeom>
            <a:avLst/>
            <a:gdLst>
              <a:gd name="connsiteX0" fmla="*/ 0 w 3940662"/>
              <a:gd name="connsiteY0" fmla="*/ 0 h 2414587"/>
              <a:gd name="connsiteX1" fmla="*/ 3940662 w 3940662"/>
              <a:gd name="connsiteY1" fmla="*/ 0 h 2414587"/>
              <a:gd name="connsiteX2" fmla="*/ 3940662 w 3940662"/>
              <a:gd name="connsiteY2" fmla="*/ 2414587 h 2414587"/>
              <a:gd name="connsiteX3" fmla="*/ 0 w 3940662"/>
              <a:gd name="connsiteY3" fmla="*/ 2414587 h 2414587"/>
            </a:gdLst>
            <a:ahLst/>
            <a:cxnLst>
              <a:cxn ang="0">
                <a:pos x="connsiteX0" y="connsiteY0"/>
              </a:cxn>
              <a:cxn ang="0">
                <a:pos x="connsiteX1" y="connsiteY1"/>
              </a:cxn>
              <a:cxn ang="0">
                <a:pos x="connsiteX2" y="connsiteY2"/>
              </a:cxn>
              <a:cxn ang="0">
                <a:pos x="connsiteX3" y="connsiteY3"/>
              </a:cxn>
            </a:cxnLst>
            <a:rect l="l" t="t" r="r" b="b"/>
            <a:pathLst>
              <a:path w="3940662" h="2414587">
                <a:moveTo>
                  <a:pt x="0" y="0"/>
                </a:moveTo>
                <a:lnTo>
                  <a:pt x="3940662" y="0"/>
                </a:lnTo>
                <a:lnTo>
                  <a:pt x="3940662" y="2414587"/>
                </a:lnTo>
                <a:lnTo>
                  <a:pt x="0" y="2414587"/>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67148787-145C-42ED-BCB4-6DA33318FAA3}"/>
              </a:ext>
            </a:extLst>
          </p:cNvPr>
          <p:cNvSpPr>
            <a:spLocks noGrp="1"/>
          </p:cNvSpPr>
          <p:nvPr>
            <p:ph type="pic" sz="quarter" idx="153" hasCustomPrompt="1"/>
          </p:nvPr>
        </p:nvSpPr>
        <p:spPr>
          <a:xfrm>
            <a:off x="4125669" y="1814512"/>
            <a:ext cx="3940662" cy="2414587"/>
          </a:xfrm>
          <a:custGeom>
            <a:avLst/>
            <a:gdLst>
              <a:gd name="connsiteX0" fmla="*/ 0 w 3940662"/>
              <a:gd name="connsiteY0" fmla="*/ 0 h 2414587"/>
              <a:gd name="connsiteX1" fmla="*/ 3940662 w 3940662"/>
              <a:gd name="connsiteY1" fmla="*/ 0 h 2414587"/>
              <a:gd name="connsiteX2" fmla="*/ 3940662 w 3940662"/>
              <a:gd name="connsiteY2" fmla="*/ 2414587 h 2414587"/>
              <a:gd name="connsiteX3" fmla="*/ 0 w 3940662"/>
              <a:gd name="connsiteY3" fmla="*/ 2414587 h 2414587"/>
            </a:gdLst>
            <a:ahLst/>
            <a:cxnLst>
              <a:cxn ang="0">
                <a:pos x="connsiteX0" y="connsiteY0"/>
              </a:cxn>
              <a:cxn ang="0">
                <a:pos x="connsiteX1" y="connsiteY1"/>
              </a:cxn>
              <a:cxn ang="0">
                <a:pos x="connsiteX2" y="connsiteY2"/>
              </a:cxn>
              <a:cxn ang="0">
                <a:pos x="connsiteX3" y="connsiteY3"/>
              </a:cxn>
            </a:cxnLst>
            <a:rect l="l" t="t" r="r" b="b"/>
            <a:pathLst>
              <a:path w="3940662" h="2414587">
                <a:moveTo>
                  <a:pt x="0" y="0"/>
                </a:moveTo>
                <a:lnTo>
                  <a:pt x="3940662" y="0"/>
                </a:lnTo>
                <a:lnTo>
                  <a:pt x="3940662" y="2414587"/>
                </a:lnTo>
                <a:lnTo>
                  <a:pt x="0" y="241458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804270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86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70DBF93-A003-497D-8849-55BD13DDF82C}"/>
              </a:ext>
            </a:extLst>
          </p:cNvPr>
          <p:cNvSpPr>
            <a:spLocks noGrp="1"/>
          </p:cNvSpPr>
          <p:nvPr>
            <p:ph type="pic" sz="quarter" idx="156" hasCustomPrompt="1"/>
          </p:nvPr>
        </p:nvSpPr>
        <p:spPr>
          <a:xfrm>
            <a:off x="8783111" y="2033588"/>
            <a:ext cx="2340715" cy="1902307"/>
          </a:xfrm>
          <a:custGeom>
            <a:avLst/>
            <a:gdLst>
              <a:gd name="connsiteX0" fmla="*/ 0 w 2340715"/>
              <a:gd name="connsiteY0" fmla="*/ 0 h 1902307"/>
              <a:gd name="connsiteX1" fmla="*/ 2340715 w 2340715"/>
              <a:gd name="connsiteY1" fmla="*/ 0 h 1902307"/>
              <a:gd name="connsiteX2" fmla="*/ 2340715 w 2340715"/>
              <a:gd name="connsiteY2" fmla="*/ 1902307 h 1902307"/>
              <a:gd name="connsiteX3" fmla="*/ 0 w 2340715"/>
              <a:gd name="connsiteY3" fmla="*/ 1902307 h 1902307"/>
            </a:gdLst>
            <a:ahLst/>
            <a:cxnLst>
              <a:cxn ang="0">
                <a:pos x="connsiteX0" y="connsiteY0"/>
              </a:cxn>
              <a:cxn ang="0">
                <a:pos x="connsiteX1" y="connsiteY1"/>
              </a:cxn>
              <a:cxn ang="0">
                <a:pos x="connsiteX2" y="connsiteY2"/>
              </a:cxn>
              <a:cxn ang="0">
                <a:pos x="connsiteX3" y="connsiteY3"/>
              </a:cxn>
            </a:cxnLst>
            <a:rect l="l" t="t" r="r" b="b"/>
            <a:pathLst>
              <a:path w="2340715" h="1902307">
                <a:moveTo>
                  <a:pt x="0" y="0"/>
                </a:moveTo>
                <a:lnTo>
                  <a:pt x="2340715" y="0"/>
                </a:lnTo>
                <a:lnTo>
                  <a:pt x="2340715" y="1902307"/>
                </a:lnTo>
                <a:lnTo>
                  <a:pt x="0" y="1902307"/>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9B139187-9280-4F91-870E-057C23E41806}"/>
              </a:ext>
            </a:extLst>
          </p:cNvPr>
          <p:cNvSpPr>
            <a:spLocks noGrp="1"/>
          </p:cNvSpPr>
          <p:nvPr>
            <p:ph type="pic" sz="quarter" idx="154" hasCustomPrompt="1"/>
          </p:nvPr>
        </p:nvSpPr>
        <p:spPr>
          <a:xfrm>
            <a:off x="1068175" y="2033588"/>
            <a:ext cx="2340715" cy="1902307"/>
          </a:xfrm>
          <a:custGeom>
            <a:avLst/>
            <a:gdLst>
              <a:gd name="connsiteX0" fmla="*/ 0 w 2340715"/>
              <a:gd name="connsiteY0" fmla="*/ 0 h 1902307"/>
              <a:gd name="connsiteX1" fmla="*/ 2340715 w 2340715"/>
              <a:gd name="connsiteY1" fmla="*/ 0 h 1902307"/>
              <a:gd name="connsiteX2" fmla="*/ 2340715 w 2340715"/>
              <a:gd name="connsiteY2" fmla="*/ 1902307 h 1902307"/>
              <a:gd name="connsiteX3" fmla="*/ 0 w 2340715"/>
              <a:gd name="connsiteY3" fmla="*/ 1902307 h 1902307"/>
            </a:gdLst>
            <a:ahLst/>
            <a:cxnLst>
              <a:cxn ang="0">
                <a:pos x="connsiteX0" y="connsiteY0"/>
              </a:cxn>
              <a:cxn ang="0">
                <a:pos x="connsiteX1" y="connsiteY1"/>
              </a:cxn>
              <a:cxn ang="0">
                <a:pos x="connsiteX2" y="connsiteY2"/>
              </a:cxn>
              <a:cxn ang="0">
                <a:pos x="connsiteX3" y="connsiteY3"/>
              </a:cxn>
            </a:cxnLst>
            <a:rect l="l" t="t" r="r" b="b"/>
            <a:pathLst>
              <a:path w="2340715" h="1902307">
                <a:moveTo>
                  <a:pt x="0" y="0"/>
                </a:moveTo>
                <a:lnTo>
                  <a:pt x="2340715" y="0"/>
                </a:lnTo>
                <a:lnTo>
                  <a:pt x="2340715" y="1902307"/>
                </a:lnTo>
                <a:lnTo>
                  <a:pt x="0" y="1902307"/>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0BCD2B67-7B75-4EF4-8B73-EE74707F7AC7}"/>
              </a:ext>
            </a:extLst>
          </p:cNvPr>
          <p:cNvSpPr>
            <a:spLocks noGrp="1"/>
          </p:cNvSpPr>
          <p:nvPr>
            <p:ph type="pic" sz="quarter" idx="153" hasCustomPrompt="1"/>
          </p:nvPr>
        </p:nvSpPr>
        <p:spPr>
          <a:xfrm>
            <a:off x="4925644" y="2033588"/>
            <a:ext cx="2340715" cy="1902307"/>
          </a:xfrm>
          <a:custGeom>
            <a:avLst/>
            <a:gdLst>
              <a:gd name="connsiteX0" fmla="*/ 0 w 2340715"/>
              <a:gd name="connsiteY0" fmla="*/ 0 h 1902307"/>
              <a:gd name="connsiteX1" fmla="*/ 2340715 w 2340715"/>
              <a:gd name="connsiteY1" fmla="*/ 0 h 1902307"/>
              <a:gd name="connsiteX2" fmla="*/ 2340715 w 2340715"/>
              <a:gd name="connsiteY2" fmla="*/ 1902307 h 1902307"/>
              <a:gd name="connsiteX3" fmla="*/ 0 w 2340715"/>
              <a:gd name="connsiteY3" fmla="*/ 1902307 h 1902307"/>
            </a:gdLst>
            <a:ahLst/>
            <a:cxnLst>
              <a:cxn ang="0">
                <a:pos x="connsiteX0" y="connsiteY0"/>
              </a:cxn>
              <a:cxn ang="0">
                <a:pos x="connsiteX1" y="connsiteY1"/>
              </a:cxn>
              <a:cxn ang="0">
                <a:pos x="connsiteX2" y="connsiteY2"/>
              </a:cxn>
              <a:cxn ang="0">
                <a:pos x="connsiteX3" y="connsiteY3"/>
              </a:cxn>
            </a:cxnLst>
            <a:rect l="l" t="t" r="r" b="b"/>
            <a:pathLst>
              <a:path w="2340715" h="1902307">
                <a:moveTo>
                  <a:pt x="0" y="0"/>
                </a:moveTo>
                <a:lnTo>
                  <a:pt x="2340715" y="0"/>
                </a:lnTo>
                <a:lnTo>
                  <a:pt x="2340715" y="1902307"/>
                </a:lnTo>
                <a:lnTo>
                  <a:pt x="0" y="190230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861556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87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58DCDE8C-9371-4BA5-BF05-5D37C8981D1B}"/>
              </a:ext>
            </a:extLst>
          </p:cNvPr>
          <p:cNvSpPr>
            <a:spLocks noGrp="1"/>
          </p:cNvSpPr>
          <p:nvPr>
            <p:ph type="pic" sz="quarter" idx="156" hasCustomPrompt="1"/>
          </p:nvPr>
        </p:nvSpPr>
        <p:spPr>
          <a:xfrm>
            <a:off x="8886138" y="1947496"/>
            <a:ext cx="1877098" cy="2177434"/>
          </a:xfrm>
          <a:custGeom>
            <a:avLst/>
            <a:gdLst>
              <a:gd name="connsiteX0" fmla="*/ 938549 w 1877098"/>
              <a:gd name="connsiteY0" fmla="*/ 0 h 2177434"/>
              <a:gd name="connsiteX1" fmla="*/ 1877098 w 1877098"/>
              <a:gd name="connsiteY1" fmla="*/ 469275 h 2177434"/>
              <a:gd name="connsiteX2" fmla="*/ 1877098 w 1877098"/>
              <a:gd name="connsiteY2" fmla="*/ 1708160 h 2177434"/>
              <a:gd name="connsiteX3" fmla="*/ 938549 w 1877098"/>
              <a:gd name="connsiteY3" fmla="*/ 2177434 h 2177434"/>
              <a:gd name="connsiteX4" fmla="*/ 0 w 1877098"/>
              <a:gd name="connsiteY4" fmla="*/ 1708160 h 2177434"/>
              <a:gd name="connsiteX5" fmla="*/ 0 w 1877098"/>
              <a:gd name="connsiteY5" fmla="*/ 469275 h 217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098" h="2177434">
                <a:moveTo>
                  <a:pt x="938549" y="0"/>
                </a:moveTo>
                <a:lnTo>
                  <a:pt x="1877098" y="469275"/>
                </a:lnTo>
                <a:lnTo>
                  <a:pt x="1877098" y="1708160"/>
                </a:lnTo>
                <a:lnTo>
                  <a:pt x="938549" y="2177434"/>
                </a:lnTo>
                <a:lnTo>
                  <a:pt x="0" y="1708160"/>
                </a:lnTo>
                <a:lnTo>
                  <a:pt x="0" y="469275"/>
                </a:lnTo>
                <a:close/>
              </a:path>
            </a:pathLst>
          </a:custGeom>
        </p:spPr>
        <p:txBody>
          <a:bodyPr wrap="square">
            <a:noAutofit/>
          </a:bodyPr>
          <a:lstStyle>
            <a:lvl1pPr>
              <a:defRPr sz="1200"/>
            </a:lvl1pPr>
          </a:lstStyle>
          <a:p>
            <a:r>
              <a:rPr lang="en-US" dirty="0"/>
              <a:t>Picture</a:t>
            </a:r>
          </a:p>
        </p:txBody>
      </p:sp>
      <p:sp>
        <p:nvSpPr>
          <p:cNvPr id="9" name="Picture Placeholder 8">
            <a:extLst>
              <a:ext uri="{FF2B5EF4-FFF2-40B4-BE49-F238E27FC236}">
                <a16:creationId xmlns:a16="http://schemas.microsoft.com/office/drawing/2014/main" id="{686323A2-E992-49EC-8E6A-100677C35838}"/>
              </a:ext>
            </a:extLst>
          </p:cNvPr>
          <p:cNvSpPr>
            <a:spLocks noGrp="1"/>
          </p:cNvSpPr>
          <p:nvPr>
            <p:ph type="pic" sz="quarter" idx="154" hasCustomPrompt="1"/>
          </p:nvPr>
        </p:nvSpPr>
        <p:spPr>
          <a:xfrm>
            <a:off x="1484611" y="1947496"/>
            <a:ext cx="1877098" cy="2177434"/>
          </a:xfrm>
          <a:custGeom>
            <a:avLst/>
            <a:gdLst>
              <a:gd name="connsiteX0" fmla="*/ 938549 w 1877098"/>
              <a:gd name="connsiteY0" fmla="*/ 0 h 2177434"/>
              <a:gd name="connsiteX1" fmla="*/ 1877098 w 1877098"/>
              <a:gd name="connsiteY1" fmla="*/ 469275 h 2177434"/>
              <a:gd name="connsiteX2" fmla="*/ 1877098 w 1877098"/>
              <a:gd name="connsiteY2" fmla="*/ 1708160 h 2177434"/>
              <a:gd name="connsiteX3" fmla="*/ 938549 w 1877098"/>
              <a:gd name="connsiteY3" fmla="*/ 2177434 h 2177434"/>
              <a:gd name="connsiteX4" fmla="*/ 0 w 1877098"/>
              <a:gd name="connsiteY4" fmla="*/ 1708160 h 2177434"/>
              <a:gd name="connsiteX5" fmla="*/ 0 w 1877098"/>
              <a:gd name="connsiteY5" fmla="*/ 469275 h 217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098" h="2177434">
                <a:moveTo>
                  <a:pt x="938549" y="0"/>
                </a:moveTo>
                <a:lnTo>
                  <a:pt x="1877098" y="469275"/>
                </a:lnTo>
                <a:lnTo>
                  <a:pt x="1877098" y="1708160"/>
                </a:lnTo>
                <a:lnTo>
                  <a:pt x="938549" y="2177434"/>
                </a:lnTo>
                <a:lnTo>
                  <a:pt x="0" y="1708160"/>
                </a:lnTo>
                <a:lnTo>
                  <a:pt x="0" y="469275"/>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FFFC0C6C-4F5F-4878-BBCD-0BD84BA0C12F}"/>
              </a:ext>
            </a:extLst>
          </p:cNvPr>
          <p:cNvSpPr>
            <a:spLocks noGrp="1"/>
          </p:cNvSpPr>
          <p:nvPr>
            <p:ph type="pic" sz="quarter" idx="153" hasCustomPrompt="1"/>
          </p:nvPr>
        </p:nvSpPr>
        <p:spPr>
          <a:xfrm>
            <a:off x="5157451" y="1947496"/>
            <a:ext cx="1877098" cy="2177434"/>
          </a:xfrm>
          <a:custGeom>
            <a:avLst/>
            <a:gdLst>
              <a:gd name="connsiteX0" fmla="*/ 938549 w 1877098"/>
              <a:gd name="connsiteY0" fmla="*/ 0 h 2177434"/>
              <a:gd name="connsiteX1" fmla="*/ 1877098 w 1877098"/>
              <a:gd name="connsiteY1" fmla="*/ 469275 h 2177434"/>
              <a:gd name="connsiteX2" fmla="*/ 1877098 w 1877098"/>
              <a:gd name="connsiteY2" fmla="*/ 1708160 h 2177434"/>
              <a:gd name="connsiteX3" fmla="*/ 938549 w 1877098"/>
              <a:gd name="connsiteY3" fmla="*/ 2177434 h 2177434"/>
              <a:gd name="connsiteX4" fmla="*/ 0 w 1877098"/>
              <a:gd name="connsiteY4" fmla="*/ 1708160 h 2177434"/>
              <a:gd name="connsiteX5" fmla="*/ 0 w 1877098"/>
              <a:gd name="connsiteY5" fmla="*/ 469275 h 2177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7098" h="2177434">
                <a:moveTo>
                  <a:pt x="938549" y="0"/>
                </a:moveTo>
                <a:lnTo>
                  <a:pt x="1877098" y="469275"/>
                </a:lnTo>
                <a:lnTo>
                  <a:pt x="1877098" y="1708160"/>
                </a:lnTo>
                <a:lnTo>
                  <a:pt x="938549" y="2177434"/>
                </a:lnTo>
                <a:lnTo>
                  <a:pt x="0" y="1708160"/>
                </a:lnTo>
                <a:lnTo>
                  <a:pt x="0" y="46927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1420969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8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2CCBEF3-53AB-43F2-B9C1-6C310FC960DC}"/>
              </a:ext>
            </a:extLst>
          </p:cNvPr>
          <p:cNvSpPr>
            <a:spLocks noGrp="1"/>
          </p:cNvSpPr>
          <p:nvPr>
            <p:ph type="pic" sz="quarter" idx="156" hasCustomPrompt="1"/>
          </p:nvPr>
        </p:nvSpPr>
        <p:spPr>
          <a:xfrm>
            <a:off x="0" y="4638261"/>
            <a:ext cx="12192000" cy="2219739"/>
          </a:xfrm>
          <a:custGeom>
            <a:avLst/>
            <a:gdLst>
              <a:gd name="connsiteX0" fmla="*/ 0 w 12192000"/>
              <a:gd name="connsiteY0" fmla="*/ 0 h 2219739"/>
              <a:gd name="connsiteX1" fmla="*/ 12192000 w 12192000"/>
              <a:gd name="connsiteY1" fmla="*/ 0 h 2219739"/>
              <a:gd name="connsiteX2" fmla="*/ 12192000 w 12192000"/>
              <a:gd name="connsiteY2" fmla="*/ 2219739 h 2219739"/>
              <a:gd name="connsiteX3" fmla="*/ 0 w 12192000"/>
              <a:gd name="connsiteY3" fmla="*/ 2219739 h 2219739"/>
            </a:gdLst>
            <a:ahLst/>
            <a:cxnLst>
              <a:cxn ang="0">
                <a:pos x="connsiteX0" y="connsiteY0"/>
              </a:cxn>
              <a:cxn ang="0">
                <a:pos x="connsiteX1" y="connsiteY1"/>
              </a:cxn>
              <a:cxn ang="0">
                <a:pos x="connsiteX2" y="connsiteY2"/>
              </a:cxn>
              <a:cxn ang="0">
                <a:pos x="connsiteX3" y="connsiteY3"/>
              </a:cxn>
            </a:cxnLst>
            <a:rect l="l" t="t" r="r" b="b"/>
            <a:pathLst>
              <a:path w="12192000" h="2219739">
                <a:moveTo>
                  <a:pt x="0" y="0"/>
                </a:moveTo>
                <a:lnTo>
                  <a:pt x="12192000" y="0"/>
                </a:lnTo>
                <a:lnTo>
                  <a:pt x="12192000" y="2219739"/>
                </a:lnTo>
                <a:lnTo>
                  <a:pt x="0" y="221973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5545112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8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1665FBA-123D-4097-8F41-79441C264D09}"/>
              </a:ext>
            </a:extLst>
          </p:cNvPr>
          <p:cNvSpPr>
            <a:spLocks noGrp="1"/>
          </p:cNvSpPr>
          <p:nvPr>
            <p:ph type="pic" sz="quarter" idx="156" hasCustomPrompt="1"/>
          </p:nvPr>
        </p:nvSpPr>
        <p:spPr>
          <a:xfrm>
            <a:off x="838200" y="4300286"/>
            <a:ext cx="10515600" cy="1867547"/>
          </a:xfrm>
          <a:custGeom>
            <a:avLst/>
            <a:gdLst>
              <a:gd name="connsiteX0" fmla="*/ 0 w 10515600"/>
              <a:gd name="connsiteY0" fmla="*/ 0 h 1867547"/>
              <a:gd name="connsiteX1" fmla="*/ 10515600 w 10515600"/>
              <a:gd name="connsiteY1" fmla="*/ 0 h 1867547"/>
              <a:gd name="connsiteX2" fmla="*/ 10515600 w 10515600"/>
              <a:gd name="connsiteY2" fmla="*/ 1867547 h 1867547"/>
              <a:gd name="connsiteX3" fmla="*/ 0 w 10515600"/>
              <a:gd name="connsiteY3" fmla="*/ 1867547 h 1867547"/>
            </a:gdLst>
            <a:ahLst/>
            <a:cxnLst>
              <a:cxn ang="0">
                <a:pos x="connsiteX0" y="connsiteY0"/>
              </a:cxn>
              <a:cxn ang="0">
                <a:pos x="connsiteX1" y="connsiteY1"/>
              </a:cxn>
              <a:cxn ang="0">
                <a:pos x="connsiteX2" y="connsiteY2"/>
              </a:cxn>
              <a:cxn ang="0">
                <a:pos x="connsiteX3" y="connsiteY3"/>
              </a:cxn>
            </a:cxnLst>
            <a:rect l="l" t="t" r="r" b="b"/>
            <a:pathLst>
              <a:path w="10515600" h="1867547">
                <a:moveTo>
                  <a:pt x="0" y="0"/>
                </a:moveTo>
                <a:lnTo>
                  <a:pt x="10515600" y="0"/>
                </a:lnTo>
                <a:lnTo>
                  <a:pt x="10515600" y="1867547"/>
                </a:lnTo>
                <a:lnTo>
                  <a:pt x="0" y="186754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8828139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90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22CA04A-2FCF-4130-AF36-7B72FD4B0F55}"/>
              </a:ext>
            </a:extLst>
          </p:cNvPr>
          <p:cNvSpPr>
            <a:spLocks noGrp="1"/>
          </p:cNvSpPr>
          <p:nvPr>
            <p:ph type="pic" sz="quarter" idx="156" hasCustomPrompt="1"/>
          </p:nvPr>
        </p:nvSpPr>
        <p:spPr>
          <a:xfrm>
            <a:off x="8254493" y="2397709"/>
            <a:ext cx="3376609" cy="3418313"/>
          </a:xfrm>
          <a:custGeom>
            <a:avLst/>
            <a:gdLst>
              <a:gd name="connsiteX0" fmla="*/ 0 w 3376609"/>
              <a:gd name="connsiteY0" fmla="*/ 0 h 3418313"/>
              <a:gd name="connsiteX1" fmla="*/ 3376609 w 3376609"/>
              <a:gd name="connsiteY1" fmla="*/ 0 h 3418313"/>
              <a:gd name="connsiteX2" fmla="*/ 3376609 w 3376609"/>
              <a:gd name="connsiteY2" fmla="*/ 3418313 h 3418313"/>
              <a:gd name="connsiteX3" fmla="*/ 0 w 3376609"/>
              <a:gd name="connsiteY3" fmla="*/ 3418313 h 3418313"/>
            </a:gdLst>
            <a:ahLst/>
            <a:cxnLst>
              <a:cxn ang="0">
                <a:pos x="connsiteX0" y="connsiteY0"/>
              </a:cxn>
              <a:cxn ang="0">
                <a:pos x="connsiteX1" y="connsiteY1"/>
              </a:cxn>
              <a:cxn ang="0">
                <a:pos x="connsiteX2" y="connsiteY2"/>
              </a:cxn>
              <a:cxn ang="0">
                <a:pos x="connsiteX3" y="connsiteY3"/>
              </a:cxn>
            </a:cxnLst>
            <a:rect l="l" t="t" r="r" b="b"/>
            <a:pathLst>
              <a:path w="3376609" h="3418313">
                <a:moveTo>
                  <a:pt x="0" y="0"/>
                </a:moveTo>
                <a:lnTo>
                  <a:pt x="3376609" y="0"/>
                </a:lnTo>
                <a:lnTo>
                  <a:pt x="3376609" y="3418313"/>
                </a:lnTo>
                <a:lnTo>
                  <a:pt x="0" y="341831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0151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0"/>
            <a:ext cx="12192000" cy="6858000"/>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27400629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91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C57AC6B-1817-4793-AA22-4CF0AFE60F38}"/>
              </a:ext>
            </a:extLst>
          </p:cNvPr>
          <p:cNvSpPr>
            <a:spLocks noGrp="1"/>
          </p:cNvSpPr>
          <p:nvPr>
            <p:ph type="pic" sz="quarter" idx="156" hasCustomPrompt="1"/>
          </p:nvPr>
        </p:nvSpPr>
        <p:spPr>
          <a:xfrm>
            <a:off x="922376" y="2106734"/>
            <a:ext cx="10347248" cy="2528420"/>
          </a:xfrm>
          <a:custGeom>
            <a:avLst/>
            <a:gdLst>
              <a:gd name="connsiteX0" fmla="*/ 0 w 10347248"/>
              <a:gd name="connsiteY0" fmla="*/ 0 h 2528420"/>
              <a:gd name="connsiteX1" fmla="*/ 10347248 w 10347248"/>
              <a:gd name="connsiteY1" fmla="*/ 0 h 2528420"/>
              <a:gd name="connsiteX2" fmla="*/ 10347248 w 10347248"/>
              <a:gd name="connsiteY2" fmla="*/ 2528420 h 2528420"/>
              <a:gd name="connsiteX3" fmla="*/ 0 w 10347248"/>
              <a:gd name="connsiteY3" fmla="*/ 2528420 h 2528420"/>
            </a:gdLst>
            <a:ahLst/>
            <a:cxnLst>
              <a:cxn ang="0">
                <a:pos x="connsiteX0" y="connsiteY0"/>
              </a:cxn>
              <a:cxn ang="0">
                <a:pos x="connsiteX1" y="connsiteY1"/>
              </a:cxn>
              <a:cxn ang="0">
                <a:pos x="connsiteX2" y="connsiteY2"/>
              </a:cxn>
              <a:cxn ang="0">
                <a:pos x="connsiteX3" y="connsiteY3"/>
              </a:cxn>
            </a:cxnLst>
            <a:rect l="l" t="t" r="r" b="b"/>
            <a:pathLst>
              <a:path w="10347248" h="2528420">
                <a:moveTo>
                  <a:pt x="0" y="0"/>
                </a:moveTo>
                <a:lnTo>
                  <a:pt x="10347248" y="0"/>
                </a:lnTo>
                <a:lnTo>
                  <a:pt x="10347248" y="2528420"/>
                </a:lnTo>
                <a:lnTo>
                  <a:pt x="0" y="252842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3458743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92_Title Slid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E56BE1E9-F24F-4CBD-8736-BBF5C06D7061}"/>
              </a:ext>
            </a:extLst>
          </p:cNvPr>
          <p:cNvSpPr>
            <a:spLocks noGrp="1"/>
          </p:cNvSpPr>
          <p:nvPr>
            <p:ph type="pic" sz="quarter" idx="160" hasCustomPrompt="1"/>
          </p:nvPr>
        </p:nvSpPr>
        <p:spPr>
          <a:xfrm>
            <a:off x="2" y="4398063"/>
            <a:ext cx="3861001" cy="2459937"/>
          </a:xfrm>
          <a:custGeom>
            <a:avLst/>
            <a:gdLst>
              <a:gd name="connsiteX0" fmla="*/ 0 w 3861001"/>
              <a:gd name="connsiteY0" fmla="*/ 0 h 2459937"/>
              <a:gd name="connsiteX1" fmla="*/ 3861001 w 3861001"/>
              <a:gd name="connsiteY1" fmla="*/ 0 h 2459937"/>
              <a:gd name="connsiteX2" fmla="*/ 3861001 w 3861001"/>
              <a:gd name="connsiteY2" fmla="*/ 2459937 h 2459937"/>
              <a:gd name="connsiteX3" fmla="*/ 0 w 3861001"/>
              <a:gd name="connsiteY3" fmla="*/ 2459937 h 2459937"/>
            </a:gdLst>
            <a:ahLst/>
            <a:cxnLst>
              <a:cxn ang="0">
                <a:pos x="connsiteX0" y="connsiteY0"/>
              </a:cxn>
              <a:cxn ang="0">
                <a:pos x="connsiteX1" y="connsiteY1"/>
              </a:cxn>
              <a:cxn ang="0">
                <a:pos x="connsiteX2" y="connsiteY2"/>
              </a:cxn>
              <a:cxn ang="0">
                <a:pos x="connsiteX3" y="connsiteY3"/>
              </a:cxn>
            </a:cxnLst>
            <a:rect l="l" t="t" r="r" b="b"/>
            <a:pathLst>
              <a:path w="3861001" h="2459937">
                <a:moveTo>
                  <a:pt x="0" y="0"/>
                </a:moveTo>
                <a:lnTo>
                  <a:pt x="3861001" y="0"/>
                </a:lnTo>
                <a:lnTo>
                  <a:pt x="3861001" y="2459937"/>
                </a:lnTo>
                <a:lnTo>
                  <a:pt x="0" y="2459937"/>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5D522829-7D96-4CEE-AE79-D71344EB3618}"/>
              </a:ext>
            </a:extLst>
          </p:cNvPr>
          <p:cNvSpPr>
            <a:spLocks noGrp="1"/>
          </p:cNvSpPr>
          <p:nvPr>
            <p:ph type="pic" sz="quarter" idx="159" hasCustomPrompt="1"/>
          </p:nvPr>
        </p:nvSpPr>
        <p:spPr>
          <a:xfrm>
            <a:off x="3933171" y="4398062"/>
            <a:ext cx="3861001" cy="2459937"/>
          </a:xfrm>
          <a:custGeom>
            <a:avLst/>
            <a:gdLst>
              <a:gd name="connsiteX0" fmla="*/ 0 w 3861001"/>
              <a:gd name="connsiteY0" fmla="*/ 0 h 2459937"/>
              <a:gd name="connsiteX1" fmla="*/ 3861001 w 3861001"/>
              <a:gd name="connsiteY1" fmla="*/ 0 h 2459937"/>
              <a:gd name="connsiteX2" fmla="*/ 3861001 w 3861001"/>
              <a:gd name="connsiteY2" fmla="*/ 2459937 h 2459937"/>
              <a:gd name="connsiteX3" fmla="*/ 0 w 3861001"/>
              <a:gd name="connsiteY3" fmla="*/ 2459937 h 2459937"/>
            </a:gdLst>
            <a:ahLst/>
            <a:cxnLst>
              <a:cxn ang="0">
                <a:pos x="connsiteX0" y="connsiteY0"/>
              </a:cxn>
              <a:cxn ang="0">
                <a:pos x="connsiteX1" y="connsiteY1"/>
              </a:cxn>
              <a:cxn ang="0">
                <a:pos x="connsiteX2" y="connsiteY2"/>
              </a:cxn>
              <a:cxn ang="0">
                <a:pos x="connsiteX3" y="connsiteY3"/>
              </a:cxn>
            </a:cxnLst>
            <a:rect l="l" t="t" r="r" b="b"/>
            <a:pathLst>
              <a:path w="3861001" h="2459937">
                <a:moveTo>
                  <a:pt x="0" y="0"/>
                </a:moveTo>
                <a:lnTo>
                  <a:pt x="3861001" y="0"/>
                </a:lnTo>
                <a:lnTo>
                  <a:pt x="3861001" y="2459937"/>
                </a:lnTo>
                <a:lnTo>
                  <a:pt x="0" y="2459937"/>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2F8EA103-F7E9-4011-B8FB-5DFF77F84597}"/>
              </a:ext>
            </a:extLst>
          </p:cNvPr>
          <p:cNvSpPr>
            <a:spLocks noGrp="1"/>
          </p:cNvSpPr>
          <p:nvPr>
            <p:ph type="pic" sz="quarter" idx="158" hasCustomPrompt="1"/>
          </p:nvPr>
        </p:nvSpPr>
        <p:spPr>
          <a:xfrm>
            <a:off x="7881691" y="1857828"/>
            <a:ext cx="4310308" cy="5000171"/>
          </a:xfrm>
          <a:custGeom>
            <a:avLst/>
            <a:gdLst>
              <a:gd name="connsiteX0" fmla="*/ 0 w 4310308"/>
              <a:gd name="connsiteY0" fmla="*/ 0 h 5000171"/>
              <a:gd name="connsiteX1" fmla="*/ 4310308 w 4310308"/>
              <a:gd name="connsiteY1" fmla="*/ 0 h 5000171"/>
              <a:gd name="connsiteX2" fmla="*/ 4310308 w 4310308"/>
              <a:gd name="connsiteY2" fmla="*/ 5000171 h 5000171"/>
              <a:gd name="connsiteX3" fmla="*/ 0 w 4310308"/>
              <a:gd name="connsiteY3" fmla="*/ 5000171 h 5000171"/>
            </a:gdLst>
            <a:ahLst/>
            <a:cxnLst>
              <a:cxn ang="0">
                <a:pos x="connsiteX0" y="connsiteY0"/>
              </a:cxn>
              <a:cxn ang="0">
                <a:pos x="connsiteX1" y="connsiteY1"/>
              </a:cxn>
              <a:cxn ang="0">
                <a:pos x="connsiteX2" y="connsiteY2"/>
              </a:cxn>
              <a:cxn ang="0">
                <a:pos x="connsiteX3" y="connsiteY3"/>
              </a:cxn>
            </a:cxnLst>
            <a:rect l="l" t="t" r="r" b="b"/>
            <a:pathLst>
              <a:path w="4310308" h="5000171">
                <a:moveTo>
                  <a:pt x="0" y="0"/>
                </a:moveTo>
                <a:lnTo>
                  <a:pt x="4310308" y="0"/>
                </a:lnTo>
                <a:lnTo>
                  <a:pt x="4310308" y="5000171"/>
                </a:lnTo>
                <a:lnTo>
                  <a:pt x="0" y="5000171"/>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6747A520-D000-41CC-A6B6-40C2F1B7046D}"/>
              </a:ext>
            </a:extLst>
          </p:cNvPr>
          <p:cNvSpPr>
            <a:spLocks noGrp="1"/>
          </p:cNvSpPr>
          <p:nvPr>
            <p:ph type="pic" sz="quarter" idx="157" hasCustomPrompt="1"/>
          </p:nvPr>
        </p:nvSpPr>
        <p:spPr>
          <a:xfrm>
            <a:off x="3933171" y="1857828"/>
            <a:ext cx="3861001" cy="2459936"/>
          </a:xfrm>
          <a:custGeom>
            <a:avLst/>
            <a:gdLst>
              <a:gd name="connsiteX0" fmla="*/ 0 w 3861001"/>
              <a:gd name="connsiteY0" fmla="*/ 0 h 2459936"/>
              <a:gd name="connsiteX1" fmla="*/ 3861001 w 3861001"/>
              <a:gd name="connsiteY1" fmla="*/ 0 h 2459936"/>
              <a:gd name="connsiteX2" fmla="*/ 3861001 w 3861001"/>
              <a:gd name="connsiteY2" fmla="*/ 2459936 h 2459936"/>
              <a:gd name="connsiteX3" fmla="*/ 0 w 3861001"/>
              <a:gd name="connsiteY3" fmla="*/ 2459936 h 2459936"/>
            </a:gdLst>
            <a:ahLst/>
            <a:cxnLst>
              <a:cxn ang="0">
                <a:pos x="connsiteX0" y="connsiteY0"/>
              </a:cxn>
              <a:cxn ang="0">
                <a:pos x="connsiteX1" y="connsiteY1"/>
              </a:cxn>
              <a:cxn ang="0">
                <a:pos x="connsiteX2" y="connsiteY2"/>
              </a:cxn>
              <a:cxn ang="0">
                <a:pos x="connsiteX3" y="connsiteY3"/>
              </a:cxn>
            </a:cxnLst>
            <a:rect l="l" t="t" r="r" b="b"/>
            <a:pathLst>
              <a:path w="3861001" h="2459936">
                <a:moveTo>
                  <a:pt x="0" y="0"/>
                </a:moveTo>
                <a:lnTo>
                  <a:pt x="3861001" y="0"/>
                </a:lnTo>
                <a:lnTo>
                  <a:pt x="3861001" y="2459936"/>
                </a:lnTo>
                <a:lnTo>
                  <a:pt x="0" y="2459936"/>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91A405FD-B9F1-4F89-9338-FC64C6581A54}"/>
              </a:ext>
            </a:extLst>
          </p:cNvPr>
          <p:cNvSpPr>
            <a:spLocks noGrp="1"/>
          </p:cNvSpPr>
          <p:nvPr>
            <p:ph type="pic" sz="quarter" idx="156" hasCustomPrompt="1"/>
          </p:nvPr>
        </p:nvSpPr>
        <p:spPr>
          <a:xfrm>
            <a:off x="2" y="1857828"/>
            <a:ext cx="3861001" cy="2459936"/>
          </a:xfrm>
          <a:custGeom>
            <a:avLst/>
            <a:gdLst>
              <a:gd name="connsiteX0" fmla="*/ 0 w 3861001"/>
              <a:gd name="connsiteY0" fmla="*/ 0 h 2459936"/>
              <a:gd name="connsiteX1" fmla="*/ 3861001 w 3861001"/>
              <a:gd name="connsiteY1" fmla="*/ 0 h 2459936"/>
              <a:gd name="connsiteX2" fmla="*/ 3861001 w 3861001"/>
              <a:gd name="connsiteY2" fmla="*/ 2459936 h 2459936"/>
              <a:gd name="connsiteX3" fmla="*/ 0 w 3861001"/>
              <a:gd name="connsiteY3" fmla="*/ 2459936 h 2459936"/>
            </a:gdLst>
            <a:ahLst/>
            <a:cxnLst>
              <a:cxn ang="0">
                <a:pos x="connsiteX0" y="connsiteY0"/>
              </a:cxn>
              <a:cxn ang="0">
                <a:pos x="connsiteX1" y="connsiteY1"/>
              </a:cxn>
              <a:cxn ang="0">
                <a:pos x="connsiteX2" y="connsiteY2"/>
              </a:cxn>
              <a:cxn ang="0">
                <a:pos x="connsiteX3" y="connsiteY3"/>
              </a:cxn>
            </a:cxnLst>
            <a:rect l="l" t="t" r="r" b="b"/>
            <a:pathLst>
              <a:path w="3861001" h="2459936">
                <a:moveTo>
                  <a:pt x="0" y="0"/>
                </a:moveTo>
                <a:lnTo>
                  <a:pt x="3861001" y="0"/>
                </a:lnTo>
                <a:lnTo>
                  <a:pt x="3861001" y="2459936"/>
                </a:lnTo>
                <a:lnTo>
                  <a:pt x="0" y="245993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5291557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93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EEE6A98-6582-472D-97F3-3F236F409C45}"/>
              </a:ext>
            </a:extLst>
          </p:cNvPr>
          <p:cNvSpPr>
            <a:spLocks noGrp="1"/>
          </p:cNvSpPr>
          <p:nvPr>
            <p:ph type="pic" sz="quarter" idx="158" hasCustomPrompt="1"/>
          </p:nvPr>
        </p:nvSpPr>
        <p:spPr>
          <a:xfrm>
            <a:off x="0" y="2334334"/>
            <a:ext cx="6305550" cy="4523666"/>
          </a:xfrm>
          <a:custGeom>
            <a:avLst/>
            <a:gdLst>
              <a:gd name="connsiteX0" fmla="*/ 0 w 6305550"/>
              <a:gd name="connsiteY0" fmla="*/ 0 h 4523666"/>
              <a:gd name="connsiteX1" fmla="*/ 6305550 w 6305550"/>
              <a:gd name="connsiteY1" fmla="*/ 0 h 4523666"/>
              <a:gd name="connsiteX2" fmla="*/ 6305550 w 6305550"/>
              <a:gd name="connsiteY2" fmla="*/ 4523666 h 4523666"/>
              <a:gd name="connsiteX3" fmla="*/ 0 w 6305550"/>
              <a:gd name="connsiteY3" fmla="*/ 4523666 h 4523666"/>
            </a:gdLst>
            <a:ahLst/>
            <a:cxnLst>
              <a:cxn ang="0">
                <a:pos x="connsiteX0" y="connsiteY0"/>
              </a:cxn>
              <a:cxn ang="0">
                <a:pos x="connsiteX1" y="connsiteY1"/>
              </a:cxn>
              <a:cxn ang="0">
                <a:pos x="connsiteX2" y="connsiteY2"/>
              </a:cxn>
              <a:cxn ang="0">
                <a:pos x="connsiteX3" y="connsiteY3"/>
              </a:cxn>
            </a:cxnLst>
            <a:rect l="l" t="t" r="r" b="b"/>
            <a:pathLst>
              <a:path w="6305550" h="4523666">
                <a:moveTo>
                  <a:pt x="0" y="0"/>
                </a:moveTo>
                <a:lnTo>
                  <a:pt x="6305550" y="0"/>
                </a:lnTo>
                <a:lnTo>
                  <a:pt x="6305550" y="4523666"/>
                </a:lnTo>
                <a:lnTo>
                  <a:pt x="0" y="452366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3258535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94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0181D5A-E4D6-4D42-8162-6F26D89145B4}"/>
              </a:ext>
            </a:extLst>
          </p:cNvPr>
          <p:cNvSpPr>
            <a:spLocks noGrp="1"/>
          </p:cNvSpPr>
          <p:nvPr>
            <p:ph type="pic" sz="quarter" idx="158" hasCustomPrompt="1"/>
          </p:nvPr>
        </p:nvSpPr>
        <p:spPr>
          <a:xfrm>
            <a:off x="4340231" y="2265816"/>
            <a:ext cx="3319986" cy="3319986"/>
          </a:xfrm>
          <a:custGeom>
            <a:avLst/>
            <a:gdLst>
              <a:gd name="connsiteX0" fmla="*/ 1659993 w 3319986"/>
              <a:gd name="connsiteY0" fmla="*/ 0 h 3319986"/>
              <a:gd name="connsiteX1" fmla="*/ 3319986 w 3319986"/>
              <a:gd name="connsiteY1" fmla="*/ 1659993 h 3319986"/>
              <a:gd name="connsiteX2" fmla="*/ 1659993 w 3319986"/>
              <a:gd name="connsiteY2" fmla="*/ 3319986 h 3319986"/>
              <a:gd name="connsiteX3" fmla="*/ 0 w 3319986"/>
              <a:gd name="connsiteY3" fmla="*/ 1659993 h 3319986"/>
              <a:gd name="connsiteX4" fmla="*/ 1659993 w 3319986"/>
              <a:gd name="connsiteY4" fmla="*/ 0 h 33199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9986" h="3319986">
                <a:moveTo>
                  <a:pt x="1659993" y="0"/>
                </a:moveTo>
                <a:cubicBezTo>
                  <a:pt x="2576782" y="0"/>
                  <a:pt x="3319986" y="743204"/>
                  <a:pt x="3319986" y="1659993"/>
                </a:cubicBezTo>
                <a:cubicBezTo>
                  <a:pt x="3319986" y="2576782"/>
                  <a:pt x="2576782" y="3319986"/>
                  <a:pt x="1659993" y="3319986"/>
                </a:cubicBezTo>
                <a:cubicBezTo>
                  <a:pt x="743204" y="3319986"/>
                  <a:pt x="0" y="2576782"/>
                  <a:pt x="0" y="1659993"/>
                </a:cubicBezTo>
                <a:cubicBezTo>
                  <a:pt x="0" y="743204"/>
                  <a:pt x="743204" y="0"/>
                  <a:pt x="1659993"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305846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95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10F414C-E15F-405E-9F2F-1BE93DFB14EF}"/>
              </a:ext>
            </a:extLst>
          </p:cNvPr>
          <p:cNvSpPr>
            <a:spLocks noGrp="1"/>
          </p:cNvSpPr>
          <p:nvPr>
            <p:ph type="pic" sz="quarter" idx="158" hasCustomPrompt="1"/>
          </p:nvPr>
        </p:nvSpPr>
        <p:spPr>
          <a:xfrm>
            <a:off x="874531" y="2376164"/>
            <a:ext cx="4676553" cy="3507415"/>
          </a:xfrm>
          <a:custGeom>
            <a:avLst/>
            <a:gdLst>
              <a:gd name="connsiteX0" fmla="*/ 0 w 4676553"/>
              <a:gd name="connsiteY0" fmla="*/ 0 h 3507415"/>
              <a:gd name="connsiteX1" fmla="*/ 4676553 w 4676553"/>
              <a:gd name="connsiteY1" fmla="*/ 0 h 3507415"/>
              <a:gd name="connsiteX2" fmla="*/ 4676553 w 4676553"/>
              <a:gd name="connsiteY2" fmla="*/ 3507415 h 3507415"/>
              <a:gd name="connsiteX3" fmla="*/ 0 w 4676553"/>
              <a:gd name="connsiteY3" fmla="*/ 3507415 h 3507415"/>
            </a:gdLst>
            <a:ahLst/>
            <a:cxnLst>
              <a:cxn ang="0">
                <a:pos x="connsiteX0" y="connsiteY0"/>
              </a:cxn>
              <a:cxn ang="0">
                <a:pos x="connsiteX1" y="connsiteY1"/>
              </a:cxn>
              <a:cxn ang="0">
                <a:pos x="connsiteX2" y="connsiteY2"/>
              </a:cxn>
              <a:cxn ang="0">
                <a:pos x="connsiteX3" y="connsiteY3"/>
              </a:cxn>
            </a:cxnLst>
            <a:rect l="l" t="t" r="r" b="b"/>
            <a:pathLst>
              <a:path w="4676553" h="3507415">
                <a:moveTo>
                  <a:pt x="0" y="0"/>
                </a:moveTo>
                <a:lnTo>
                  <a:pt x="4676553" y="0"/>
                </a:lnTo>
                <a:lnTo>
                  <a:pt x="4676553" y="3507415"/>
                </a:lnTo>
                <a:lnTo>
                  <a:pt x="0" y="350741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9898522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9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74F8AAA-0D36-403A-B90C-6580497B6527}"/>
              </a:ext>
            </a:extLst>
          </p:cNvPr>
          <p:cNvSpPr>
            <a:spLocks noGrp="1"/>
          </p:cNvSpPr>
          <p:nvPr>
            <p:ph type="pic" sz="quarter" idx="158" hasCustomPrompt="1"/>
          </p:nvPr>
        </p:nvSpPr>
        <p:spPr>
          <a:xfrm>
            <a:off x="2017646" y="1834599"/>
            <a:ext cx="3188804" cy="3188804"/>
          </a:xfrm>
          <a:custGeom>
            <a:avLst/>
            <a:gdLst>
              <a:gd name="connsiteX0" fmla="*/ 1594402 w 3188804"/>
              <a:gd name="connsiteY0" fmla="*/ 0 h 3188804"/>
              <a:gd name="connsiteX1" fmla="*/ 3188804 w 3188804"/>
              <a:gd name="connsiteY1" fmla="*/ 1594402 h 3188804"/>
              <a:gd name="connsiteX2" fmla="*/ 1594402 w 3188804"/>
              <a:gd name="connsiteY2" fmla="*/ 3188804 h 3188804"/>
              <a:gd name="connsiteX3" fmla="*/ 0 w 3188804"/>
              <a:gd name="connsiteY3" fmla="*/ 1594402 h 3188804"/>
              <a:gd name="connsiteX4" fmla="*/ 1594402 w 3188804"/>
              <a:gd name="connsiteY4" fmla="*/ 0 h 3188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8804" h="3188804">
                <a:moveTo>
                  <a:pt x="1594402" y="0"/>
                </a:moveTo>
                <a:cubicBezTo>
                  <a:pt x="2474966" y="0"/>
                  <a:pt x="3188804" y="713838"/>
                  <a:pt x="3188804" y="1594402"/>
                </a:cubicBezTo>
                <a:cubicBezTo>
                  <a:pt x="3188804" y="2474966"/>
                  <a:pt x="2474966" y="3188804"/>
                  <a:pt x="1594402" y="3188804"/>
                </a:cubicBezTo>
                <a:cubicBezTo>
                  <a:pt x="713838" y="3188804"/>
                  <a:pt x="0" y="2474966"/>
                  <a:pt x="0" y="1594402"/>
                </a:cubicBezTo>
                <a:cubicBezTo>
                  <a:pt x="0" y="713838"/>
                  <a:pt x="713838" y="0"/>
                  <a:pt x="1594402"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61336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97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8" name="Picture Placeholder 7">
            <a:extLst>
              <a:ext uri="{FF2B5EF4-FFF2-40B4-BE49-F238E27FC236}">
                <a16:creationId xmlns:a16="http://schemas.microsoft.com/office/drawing/2014/main" id="{C338C681-94F0-4433-B6DE-9EA7D1F1BD74}"/>
              </a:ext>
            </a:extLst>
          </p:cNvPr>
          <p:cNvSpPr>
            <a:spLocks noGrp="1"/>
          </p:cNvSpPr>
          <p:nvPr>
            <p:ph type="pic" sz="quarter" idx="158" hasCustomPrompt="1"/>
          </p:nvPr>
        </p:nvSpPr>
        <p:spPr>
          <a:xfrm>
            <a:off x="-29499" y="1"/>
            <a:ext cx="4049048" cy="6857999"/>
          </a:xfrm>
          <a:custGeom>
            <a:avLst/>
            <a:gdLst>
              <a:gd name="connsiteX0" fmla="*/ 0 w 4049048"/>
              <a:gd name="connsiteY0" fmla="*/ 0 h 6857999"/>
              <a:gd name="connsiteX1" fmla="*/ 4049048 w 4049048"/>
              <a:gd name="connsiteY1" fmla="*/ 0 h 6857999"/>
              <a:gd name="connsiteX2" fmla="*/ 4049048 w 4049048"/>
              <a:gd name="connsiteY2" fmla="*/ 6857999 h 6857999"/>
              <a:gd name="connsiteX3" fmla="*/ 0 w 404904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4049048" h="6857999">
                <a:moveTo>
                  <a:pt x="0" y="0"/>
                </a:moveTo>
                <a:lnTo>
                  <a:pt x="4049048" y="0"/>
                </a:lnTo>
                <a:lnTo>
                  <a:pt x="4049048" y="6857999"/>
                </a:lnTo>
                <a:lnTo>
                  <a:pt x="0" y="6857999"/>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9708407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98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42B41FC-56E1-49BB-A0BE-41234B27B95C}"/>
              </a:ext>
            </a:extLst>
          </p:cNvPr>
          <p:cNvSpPr>
            <a:spLocks noGrp="1"/>
          </p:cNvSpPr>
          <p:nvPr>
            <p:ph type="pic" sz="quarter" idx="158" hasCustomPrompt="1"/>
          </p:nvPr>
        </p:nvSpPr>
        <p:spPr>
          <a:xfrm>
            <a:off x="0" y="0"/>
            <a:ext cx="5720797" cy="6858000"/>
          </a:xfrm>
          <a:custGeom>
            <a:avLst/>
            <a:gdLst>
              <a:gd name="connsiteX0" fmla="*/ 0 w 5720797"/>
              <a:gd name="connsiteY0" fmla="*/ 0 h 6858000"/>
              <a:gd name="connsiteX1" fmla="*/ 5720797 w 5720797"/>
              <a:gd name="connsiteY1" fmla="*/ 0 h 6858000"/>
              <a:gd name="connsiteX2" fmla="*/ 5720797 w 5720797"/>
              <a:gd name="connsiteY2" fmla="*/ 6858000 h 6858000"/>
              <a:gd name="connsiteX3" fmla="*/ 0 w 572079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20797" h="6858000">
                <a:moveTo>
                  <a:pt x="0" y="0"/>
                </a:moveTo>
                <a:lnTo>
                  <a:pt x="5720797" y="0"/>
                </a:lnTo>
                <a:lnTo>
                  <a:pt x="5720797"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6140910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99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6A4AB2F2-B863-48F1-B2EB-1E1294377136}"/>
              </a:ext>
            </a:extLst>
          </p:cNvPr>
          <p:cNvSpPr>
            <a:spLocks noGrp="1"/>
          </p:cNvSpPr>
          <p:nvPr>
            <p:ph type="pic" sz="quarter" idx="159" hasCustomPrompt="1"/>
          </p:nvPr>
        </p:nvSpPr>
        <p:spPr>
          <a:xfrm>
            <a:off x="4625559" y="1764553"/>
            <a:ext cx="2838736" cy="2838736"/>
          </a:xfrm>
          <a:custGeom>
            <a:avLst/>
            <a:gdLst>
              <a:gd name="connsiteX0" fmla="*/ 1419368 w 2838736"/>
              <a:gd name="connsiteY0" fmla="*/ 0 h 2838736"/>
              <a:gd name="connsiteX1" fmla="*/ 2838736 w 2838736"/>
              <a:gd name="connsiteY1" fmla="*/ 1419368 h 2838736"/>
              <a:gd name="connsiteX2" fmla="*/ 1419368 w 2838736"/>
              <a:gd name="connsiteY2" fmla="*/ 2838736 h 2838736"/>
              <a:gd name="connsiteX3" fmla="*/ 0 w 2838736"/>
              <a:gd name="connsiteY3" fmla="*/ 1419368 h 2838736"/>
              <a:gd name="connsiteX4" fmla="*/ 1419368 w 2838736"/>
              <a:gd name="connsiteY4" fmla="*/ 0 h 2838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736" h="2838736">
                <a:moveTo>
                  <a:pt x="1419368" y="0"/>
                </a:moveTo>
                <a:cubicBezTo>
                  <a:pt x="2203263" y="0"/>
                  <a:pt x="2838736" y="635473"/>
                  <a:pt x="2838736" y="1419368"/>
                </a:cubicBezTo>
                <a:cubicBezTo>
                  <a:pt x="2838736" y="2203263"/>
                  <a:pt x="2203263" y="2838736"/>
                  <a:pt x="1419368" y="2838736"/>
                </a:cubicBezTo>
                <a:cubicBezTo>
                  <a:pt x="635473" y="2838736"/>
                  <a:pt x="0" y="2203263"/>
                  <a:pt x="0" y="1419368"/>
                </a:cubicBezTo>
                <a:cubicBezTo>
                  <a:pt x="0" y="635473"/>
                  <a:pt x="635473" y="0"/>
                  <a:pt x="1419368" y="0"/>
                </a:cubicBez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338C7F3E-3A91-4091-917F-D2115DAC00F7}"/>
              </a:ext>
            </a:extLst>
          </p:cNvPr>
          <p:cNvSpPr>
            <a:spLocks noGrp="1"/>
          </p:cNvSpPr>
          <p:nvPr>
            <p:ph type="pic" sz="quarter" idx="158" hasCustomPrompt="1"/>
          </p:nvPr>
        </p:nvSpPr>
        <p:spPr>
          <a:xfrm>
            <a:off x="948056" y="1764553"/>
            <a:ext cx="2838736" cy="2838736"/>
          </a:xfrm>
          <a:custGeom>
            <a:avLst/>
            <a:gdLst>
              <a:gd name="connsiteX0" fmla="*/ 1419368 w 2838736"/>
              <a:gd name="connsiteY0" fmla="*/ 0 h 2838736"/>
              <a:gd name="connsiteX1" fmla="*/ 2838736 w 2838736"/>
              <a:gd name="connsiteY1" fmla="*/ 1419368 h 2838736"/>
              <a:gd name="connsiteX2" fmla="*/ 1419368 w 2838736"/>
              <a:gd name="connsiteY2" fmla="*/ 2838736 h 2838736"/>
              <a:gd name="connsiteX3" fmla="*/ 0 w 2838736"/>
              <a:gd name="connsiteY3" fmla="*/ 1419368 h 2838736"/>
              <a:gd name="connsiteX4" fmla="*/ 1419368 w 2838736"/>
              <a:gd name="connsiteY4" fmla="*/ 0 h 2838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736" h="2838736">
                <a:moveTo>
                  <a:pt x="1419368" y="0"/>
                </a:moveTo>
                <a:cubicBezTo>
                  <a:pt x="2203263" y="0"/>
                  <a:pt x="2838736" y="635473"/>
                  <a:pt x="2838736" y="1419368"/>
                </a:cubicBezTo>
                <a:cubicBezTo>
                  <a:pt x="2838736" y="2203263"/>
                  <a:pt x="2203263" y="2838736"/>
                  <a:pt x="1419368" y="2838736"/>
                </a:cubicBezTo>
                <a:cubicBezTo>
                  <a:pt x="635473" y="2838736"/>
                  <a:pt x="0" y="2203263"/>
                  <a:pt x="0" y="1419368"/>
                </a:cubicBezTo>
                <a:cubicBezTo>
                  <a:pt x="0" y="635473"/>
                  <a:pt x="635473" y="0"/>
                  <a:pt x="1419368"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4" name="Picture Placeholder 13">
            <a:extLst>
              <a:ext uri="{FF2B5EF4-FFF2-40B4-BE49-F238E27FC236}">
                <a16:creationId xmlns:a16="http://schemas.microsoft.com/office/drawing/2014/main" id="{74E78977-093F-4D8E-87F2-F374A018C06C}"/>
              </a:ext>
            </a:extLst>
          </p:cNvPr>
          <p:cNvSpPr>
            <a:spLocks noGrp="1"/>
          </p:cNvSpPr>
          <p:nvPr>
            <p:ph type="pic" sz="quarter" idx="160" hasCustomPrompt="1"/>
          </p:nvPr>
        </p:nvSpPr>
        <p:spPr>
          <a:xfrm>
            <a:off x="8303062" y="1764553"/>
            <a:ext cx="2838736" cy="2838736"/>
          </a:xfrm>
          <a:custGeom>
            <a:avLst/>
            <a:gdLst>
              <a:gd name="connsiteX0" fmla="*/ 1419368 w 2838736"/>
              <a:gd name="connsiteY0" fmla="*/ 0 h 2838736"/>
              <a:gd name="connsiteX1" fmla="*/ 2838736 w 2838736"/>
              <a:gd name="connsiteY1" fmla="*/ 1419368 h 2838736"/>
              <a:gd name="connsiteX2" fmla="*/ 1419368 w 2838736"/>
              <a:gd name="connsiteY2" fmla="*/ 2838736 h 2838736"/>
              <a:gd name="connsiteX3" fmla="*/ 0 w 2838736"/>
              <a:gd name="connsiteY3" fmla="*/ 1419368 h 2838736"/>
              <a:gd name="connsiteX4" fmla="*/ 1419368 w 2838736"/>
              <a:gd name="connsiteY4" fmla="*/ 0 h 2838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8736" h="2838736">
                <a:moveTo>
                  <a:pt x="1419368" y="0"/>
                </a:moveTo>
                <a:cubicBezTo>
                  <a:pt x="2203263" y="0"/>
                  <a:pt x="2838736" y="635473"/>
                  <a:pt x="2838736" y="1419368"/>
                </a:cubicBezTo>
                <a:cubicBezTo>
                  <a:pt x="2838736" y="2203263"/>
                  <a:pt x="2203263" y="2838736"/>
                  <a:pt x="1419368" y="2838736"/>
                </a:cubicBezTo>
                <a:cubicBezTo>
                  <a:pt x="635473" y="2838736"/>
                  <a:pt x="0" y="2203263"/>
                  <a:pt x="0" y="1419368"/>
                </a:cubicBezTo>
                <a:cubicBezTo>
                  <a:pt x="0" y="635473"/>
                  <a:pt x="635473" y="0"/>
                  <a:pt x="1419368"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0112124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00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BCF869E-9742-45DE-8001-374E60E6C9D7}"/>
              </a:ext>
            </a:extLst>
          </p:cNvPr>
          <p:cNvSpPr>
            <a:spLocks noGrp="1"/>
          </p:cNvSpPr>
          <p:nvPr>
            <p:ph type="pic" sz="quarter" idx="160" hasCustomPrompt="1"/>
          </p:nvPr>
        </p:nvSpPr>
        <p:spPr>
          <a:xfrm>
            <a:off x="3051696" y="1724596"/>
            <a:ext cx="3048973" cy="2311167"/>
          </a:xfrm>
          <a:custGeom>
            <a:avLst/>
            <a:gdLst>
              <a:gd name="connsiteX0" fmla="*/ 0 w 3048973"/>
              <a:gd name="connsiteY0" fmla="*/ 0 h 2311167"/>
              <a:gd name="connsiteX1" fmla="*/ 3048973 w 3048973"/>
              <a:gd name="connsiteY1" fmla="*/ 0 h 2311167"/>
              <a:gd name="connsiteX2" fmla="*/ 3048973 w 3048973"/>
              <a:gd name="connsiteY2" fmla="*/ 2311167 h 2311167"/>
              <a:gd name="connsiteX3" fmla="*/ 0 w 3048973"/>
              <a:gd name="connsiteY3" fmla="*/ 2311167 h 2311167"/>
            </a:gdLst>
            <a:ahLst/>
            <a:cxnLst>
              <a:cxn ang="0">
                <a:pos x="connsiteX0" y="connsiteY0"/>
              </a:cxn>
              <a:cxn ang="0">
                <a:pos x="connsiteX1" y="connsiteY1"/>
              </a:cxn>
              <a:cxn ang="0">
                <a:pos x="connsiteX2" y="connsiteY2"/>
              </a:cxn>
              <a:cxn ang="0">
                <a:pos x="connsiteX3" y="connsiteY3"/>
              </a:cxn>
            </a:cxnLst>
            <a:rect l="l" t="t" r="r" b="b"/>
            <a:pathLst>
              <a:path w="3048973" h="2311167">
                <a:moveTo>
                  <a:pt x="0" y="0"/>
                </a:moveTo>
                <a:lnTo>
                  <a:pt x="3048973" y="0"/>
                </a:lnTo>
                <a:lnTo>
                  <a:pt x="3048973" y="2311167"/>
                </a:lnTo>
                <a:lnTo>
                  <a:pt x="0" y="2311167"/>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D8DE9E9F-CA22-4F8E-915A-27ED908ECF74}"/>
              </a:ext>
            </a:extLst>
          </p:cNvPr>
          <p:cNvSpPr>
            <a:spLocks noGrp="1"/>
          </p:cNvSpPr>
          <p:nvPr>
            <p:ph type="pic" sz="quarter" idx="159" hasCustomPrompt="1"/>
          </p:nvPr>
        </p:nvSpPr>
        <p:spPr>
          <a:xfrm>
            <a:off x="9145749" y="1724596"/>
            <a:ext cx="3048973" cy="2311167"/>
          </a:xfrm>
          <a:custGeom>
            <a:avLst/>
            <a:gdLst>
              <a:gd name="connsiteX0" fmla="*/ 0 w 3048973"/>
              <a:gd name="connsiteY0" fmla="*/ 0 h 2311167"/>
              <a:gd name="connsiteX1" fmla="*/ 3048973 w 3048973"/>
              <a:gd name="connsiteY1" fmla="*/ 0 h 2311167"/>
              <a:gd name="connsiteX2" fmla="*/ 3048973 w 3048973"/>
              <a:gd name="connsiteY2" fmla="*/ 2311167 h 2311167"/>
              <a:gd name="connsiteX3" fmla="*/ 0 w 3048973"/>
              <a:gd name="connsiteY3" fmla="*/ 2311167 h 2311167"/>
            </a:gdLst>
            <a:ahLst/>
            <a:cxnLst>
              <a:cxn ang="0">
                <a:pos x="connsiteX0" y="connsiteY0"/>
              </a:cxn>
              <a:cxn ang="0">
                <a:pos x="connsiteX1" y="connsiteY1"/>
              </a:cxn>
              <a:cxn ang="0">
                <a:pos x="connsiteX2" y="connsiteY2"/>
              </a:cxn>
              <a:cxn ang="0">
                <a:pos x="connsiteX3" y="connsiteY3"/>
              </a:cxn>
            </a:cxnLst>
            <a:rect l="l" t="t" r="r" b="b"/>
            <a:pathLst>
              <a:path w="3048973" h="2311167">
                <a:moveTo>
                  <a:pt x="0" y="0"/>
                </a:moveTo>
                <a:lnTo>
                  <a:pt x="3048973" y="0"/>
                </a:lnTo>
                <a:lnTo>
                  <a:pt x="3048973" y="2311167"/>
                </a:lnTo>
                <a:lnTo>
                  <a:pt x="0" y="2311167"/>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7F45A47B-B53C-4BBF-959B-F4DBADD81ED9}"/>
              </a:ext>
            </a:extLst>
          </p:cNvPr>
          <p:cNvSpPr>
            <a:spLocks noGrp="1"/>
          </p:cNvSpPr>
          <p:nvPr>
            <p:ph type="pic" sz="quarter" idx="158" hasCustomPrompt="1"/>
          </p:nvPr>
        </p:nvSpPr>
        <p:spPr>
          <a:xfrm>
            <a:off x="-4762" y="3972496"/>
            <a:ext cx="3048973" cy="2311167"/>
          </a:xfrm>
          <a:custGeom>
            <a:avLst/>
            <a:gdLst>
              <a:gd name="connsiteX0" fmla="*/ 0 w 3048973"/>
              <a:gd name="connsiteY0" fmla="*/ 0 h 2311167"/>
              <a:gd name="connsiteX1" fmla="*/ 3048973 w 3048973"/>
              <a:gd name="connsiteY1" fmla="*/ 0 h 2311167"/>
              <a:gd name="connsiteX2" fmla="*/ 3048973 w 3048973"/>
              <a:gd name="connsiteY2" fmla="*/ 2311167 h 2311167"/>
              <a:gd name="connsiteX3" fmla="*/ 0 w 3048973"/>
              <a:gd name="connsiteY3" fmla="*/ 2311167 h 2311167"/>
            </a:gdLst>
            <a:ahLst/>
            <a:cxnLst>
              <a:cxn ang="0">
                <a:pos x="connsiteX0" y="connsiteY0"/>
              </a:cxn>
              <a:cxn ang="0">
                <a:pos x="connsiteX1" y="connsiteY1"/>
              </a:cxn>
              <a:cxn ang="0">
                <a:pos x="connsiteX2" y="connsiteY2"/>
              </a:cxn>
              <a:cxn ang="0">
                <a:pos x="connsiteX3" y="connsiteY3"/>
              </a:cxn>
            </a:cxnLst>
            <a:rect l="l" t="t" r="r" b="b"/>
            <a:pathLst>
              <a:path w="3048973" h="2311167">
                <a:moveTo>
                  <a:pt x="0" y="0"/>
                </a:moveTo>
                <a:lnTo>
                  <a:pt x="3048973" y="0"/>
                </a:lnTo>
                <a:lnTo>
                  <a:pt x="3048973" y="2311167"/>
                </a:lnTo>
                <a:lnTo>
                  <a:pt x="0" y="231116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6" name="Picture Placeholder 15">
            <a:extLst>
              <a:ext uri="{FF2B5EF4-FFF2-40B4-BE49-F238E27FC236}">
                <a16:creationId xmlns:a16="http://schemas.microsoft.com/office/drawing/2014/main" id="{7199E338-18E4-4986-A22B-3FE056C261C3}"/>
              </a:ext>
            </a:extLst>
          </p:cNvPr>
          <p:cNvSpPr>
            <a:spLocks noGrp="1"/>
          </p:cNvSpPr>
          <p:nvPr>
            <p:ph type="pic" sz="quarter" idx="161" hasCustomPrompt="1"/>
          </p:nvPr>
        </p:nvSpPr>
        <p:spPr>
          <a:xfrm>
            <a:off x="6091238" y="3972496"/>
            <a:ext cx="3048973" cy="2311167"/>
          </a:xfrm>
          <a:custGeom>
            <a:avLst/>
            <a:gdLst>
              <a:gd name="connsiteX0" fmla="*/ 0 w 3048973"/>
              <a:gd name="connsiteY0" fmla="*/ 0 h 2311167"/>
              <a:gd name="connsiteX1" fmla="*/ 3048973 w 3048973"/>
              <a:gd name="connsiteY1" fmla="*/ 0 h 2311167"/>
              <a:gd name="connsiteX2" fmla="*/ 3048973 w 3048973"/>
              <a:gd name="connsiteY2" fmla="*/ 2311167 h 2311167"/>
              <a:gd name="connsiteX3" fmla="*/ 0 w 3048973"/>
              <a:gd name="connsiteY3" fmla="*/ 2311167 h 2311167"/>
            </a:gdLst>
            <a:ahLst/>
            <a:cxnLst>
              <a:cxn ang="0">
                <a:pos x="connsiteX0" y="connsiteY0"/>
              </a:cxn>
              <a:cxn ang="0">
                <a:pos x="connsiteX1" y="connsiteY1"/>
              </a:cxn>
              <a:cxn ang="0">
                <a:pos x="connsiteX2" y="connsiteY2"/>
              </a:cxn>
              <a:cxn ang="0">
                <a:pos x="connsiteX3" y="connsiteY3"/>
              </a:cxn>
            </a:cxnLst>
            <a:rect l="l" t="t" r="r" b="b"/>
            <a:pathLst>
              <a:path w="3048973" h="2311167">
                <a:moveTo>
                  <a:pt x="0" y="0"/>
                </a:moveTo>
                <a:lnTo>
                  <a:pt x="3048973" y="0"/>
                </a:lnTo>
                <a:lnTo>
                  <a:pt x="3048973" y="2311167"/>
                </a:lnTo>
                <a:lnTo>
                  <a:pt x="0" y="231116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672931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2032233"/>
            <a:ext cx="12192000" cy="2467196"/>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1158672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501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6917D90-4035-41E7-87F9-89CF626FCEAA}"/>
              </a:ext>
            </a:extLst>
          </p:cNvPr>
          <p:cNvSpPr>
            <a:spLocks noGrp="1"/>
          </p:cNvSpPr>
          <p:nvPr>
            <p:ph type="pic" sz="quarter" idx="158" hasCustomPrompt="1"/>
          </p:nvPr>
        </p:nvSpPr>
        <p:spPr>
          <a:xfrm>
            <a:off x="762816" y="1929232"/>
            <a:ext cx="5248275" cy="2501667"/>
          </a:xfrm>
          <a:custGeom>
            <a:avLst/>
            <a:gdLst>
              <a:gd name="connsiteX0" fmla="*/ 0 w 5248275"/>
              <a:gd name="connsiteY0" fmla="*/ 0 h 2501667"/>
              <a:gd name="connsiteX1" fmla="*/ 5248275 w 5248275"/>
              <a:gd name="connsiteY1" fmla="*/ 0 h 2501667"/>
              <a:gd name="connsiteX2" fmla="*/ 5248275 w 5248275"/>
              <a:gd name="connsiteY2" fmla="*/ 2501667 h 2501667"/>
              <a:gd name="connsiteX3" fmla="*/ 0 w 5248275"/>
              <a:gd name="connsiteY3" fmla="*/ 2501667 h 2501667"/>
            </a:gdLst>
            <a:ahLst/>
            <a:cxnLst>
              <a:cxn ang="0">
                <a:pos x="connsiteX0" y="connsiteY0"/>
              </a:cxn>
              <a:cxn ang="0">
                <a:pos x="connsiteX1" y="connsiteY1"/>
              </a:cxn>
              <a:cxn ang="0">
                <a:pos x="connsiteX2" y="connsiteY2"/>
              </a:cxn>
              <a:cxn ang="0">
                <a:pos x="connsiteX3" y="connsiteY3"/>
              </a:cxn>
            </a:cxnLst>
            <a:rect l="l" t="t" r="r" b="b"/>
            <a:pathLst>
              <a:path w="5248275" h="2501667">
                <a:moveTo>
                  <a:pt x="0" y="0"/>
                </a:moveTo>
                <a:lnTo>
                  <a:pt x="5248275" y="0"/>
                </a:lnTo>
                <a:lnTo>
                  <a:pt x="5248275" y="2501667"/>
                </a:lnTo>
                <a:lnTo>
                  <a:pt x="0" y="250166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662087B1-B46D-4D44-834F-74AFA26858DC}"/>
              </a:ext>
            </a:extLst>
          </p:cNvPr>
          <p:cNvSpPr>
            <a:spLocks noGrp="1"/>
          </p:cNvSpPr>
          <p:nvPr>
            <p:ph type="pic" sz="quarter" idx="159" hasCustomPrompt="1"/>
          </p:nvPr>
        </p:nvSpPr>
        <p:spPr>
          <a:xfrm>
            <a:off x="6190435" y="1929230"/>
            <a:ext cx="5248275" cy="2501667"/>
          </a:xfrm>
          <a:custGeom>
            <a:avLst/>
            <a:gdLst>
              <a:gd name="connsiteX0" fmla="*/ 0 w 5248275"/>
              <a:gd name="connsiteY0" fmla="*/ 0 h 2501667"/>
              <a:gd name="connsiteX1" fmla="*/ 5248275 w 5248275"/>
              <a:gd name="connsiteY1" fmla="*/ 0 h 2501667"/>
              <a:gd name="connsiteX2" fmla="*/ 5248275 w 5248275"/>
              <a:gd name="connsiteY2" fmla="*/ 2501667 h 2501667"/>
              <a:gd name="connsiteX3" fmla="*/ 0 w 5248275"/>
              <a:gd name="connsiteY3" fmla="*/ 2501667 h 2501667"/>
            </a:gdLst>
            <a:ahLst/>
            <a:cxnLst>
              <a:cxn ang="0">
                <a:pos x="connsiteX0" y="connsiteY0"/>
              </a:cxn>
              <a:cxn ang="0">
                <a:pos x="connsiteX1" y="connsiteY1"/>
              </a:cxn>
              <a:cxn ang="0">
                <a:pos x="connsiteX2" y="connsiteY2"/>
              </a:cxn>
              <a:cxn ang="0">
                <a:pos x="connsiteX3" y="connsiteY3"/>
              </a:cxn>
            </a:cxnLst>
            <a:rect l="l" t="t" r="r" b="b"/>
            <a:pathLst>
              <a:path w="5248275" h="2501667">
                <a:moveTo>
                  <a:pt x="0" y="0"/>
                </a:moveTo>
                <a:lnTo>
                  <a:pt x="5248275" y="0"/>
                </a:lnTo>
                <a:lnTo>
                  <a:pt x="5248275" y="2501667"/>
                </a:lnTo>
                <a:lnTo>
                  <a:pt x="0" y="2501667"/>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212372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02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65A0F51-49C9-46C3-B3E2-2D782A6DD0D4}"/>
              </a:ext>
            </a:extLst>
          </p:cNvPr>
          <p:cNvSpPr>
            <a:spLocks noGrp="1"/>
          </p:cNvSpPr>
          <p:nvPr>
            <p:ph type="pic" sz="quarter" idx="159" hasCustomPrompt="1"/>
          </p:nvPr>
        </p:nvSpPr>
        <p:spPr>
          <a:xfrm>
            <a:off x="957942" y="3829745"/>
            <a:ext cx="2133601" cy="2004998"/>
          </a:xfrm>
          <a:custGeom>
            <a:avLst/>
            <a:gdLst>
              <a:gd name="connsiteX0" fmla="*/ 0 w 2133601"/>
              <a:gd name="connsiteY0" fmla="*/ 0 h 2004998"/>
              <a:gd name="connsiteX1" fmla="*/ 2133601 w 2133601"/>
              <a:gd name="connsiteY1" fmla="*/ 0 h 2004998"/>
              <a:gd name="connsiteX2" fmla="*/ 2133601 w 2133601"/>
              <a:gd name="connsiteY2" fmla="*/ 2004998 h 2004998"/>
              <a:gd name="connsiteX3" fmla="*/ 0 w 2133601"/>
              <a:gd name="connsiteY3" fmla="*/ 2004998 h 2004998"/>
            </a:gdLst>
            <a:ahLst/>
            <a:cxnLst>
              <a:cxn ang="0">
                <a:pos x="connsiteX0" y="connsiteY0"/>
              </a:cxn>
              <a:cxn ang="0">
                <a:pos x="connsiteX1" y="connsiteY1"/>
              </a:cxn>
              <a:cxn ang="0">
                <a:pos x="connsiteX2" y="connsiteY2"/>
              </a:cxn>
              <a:cxn ang="0">
                <a:pos x="connsiteX3" y="connsiteY3"/>
              </a:cxn>
            </a:cxnLst>
            <a:rect l="l" t="t" r="r" b="b"/>
            <a:pathLst>
              <a:path w="2133601" h="2004998">
                <a:moveTo>
                  <a:pt x="0" y="0"/>
                </a:moveTo>
                <a:lnTo>
                  <a:pt x="2133601" y="0"/>
                </a:lnTo>
                <a:lnTo>
                  <a:pt x="2133601" y="2004998"/>
                </a:lnTo>
                <a:lnTo>
                  <a:pt x="0" y="2004998"/>
                </a:lnTo>
                <a:close/>
              </a:path>
            </a:pathLst>
          </a:custGeom>
        </p:spPr>
        <p:txBody>
          <a:bodyPr wrap="square">
            <a:noAutofit/>
          </a:bodyPr>
          <a:lstStyle>
            <a:lvl1pPr>
              <a:defRPr sz="1200"/>
            </a:lvl1pPr>
          </a:lstStyle>
          <a:p>
            <a:r>
              <a:rPr lang="en-US" dirty="0"/>
              <a:t>Picture</a:t>
            </a:r>
          </a:p>
        </p:txBody>
      </p:sp>
      <p:sp>
        <p:nvSpPr>
          <p:cNvPr id="7" name="Picture Placeholder 6">
            <a:extLst>
              <a:ext uri="{FF2B5EF4-FFF2-40B4-BE49-F238E27FC236}">
                <a16:creationId xmlns:a16="http://schemas.microsoft.com/office/drawing/2014/main" id="{4EB875B8-4AE2-4CF1-BFC8-60E76BB540FE}"/>
              </a:ext>
            </a:extLst>
          </p:cNvPr>
          <p:cNvSpPr>
            <a:spLocks noGrp="1"/>
          </p:cNvSpPr>
          <p:nvPr>
            <p:ph type="pic" sz="quarter" idx="158" hasCustomPrompt="1"/>
          </p:nvPr>
        </p:nvSpPr>
        <p:spPr>
          <a:xfrm>
            <a:off x="0" y="1787989"/>
            <a:ext cx="12192000" cy="2699424"/>
          </a:xfrm>
          <a:custGeom>
            <a:avLst/>
            <a:gdLst>
              <a:gd name="connsiteX0" fmla="*/ 0 w 12192000"/>
              <a:gd name="connsiteY0" fmla="*/ 0 h 2699424"/>
              <a:gd name="connsiteX1" fmla="*/ 12192000 w 12192000"/>
              <a:gd name="connsiteY1" fmla="*/ 0 h 2699424"/>
              <a:gd name="connsiteX2" fmla="*/ 12192000 w 12192000"/>
              <a:gd name="connsiteY2" fmla="*/ 2699424 h 2699424"/>
              <a:gd name="connsiteX3" fmla="*/ 0 w 12192000"/>
              <a:gd name="connsiteY3" fmla="*/ 2699424 h 2699424"/>
            </a:gdLst>
            <a:ahLst/>
            <a:cxnLst>
              <a:cxn ang="0">
                <a:pos x="connsiteX0" y="connsiteY0"/>
              </a:cxn>
              <a:cxn ang="0">
                <a:pos x="connsiteX1" y="connsiteY1"/>
              </a:cxn>
              <a:cxn ang="0">
                <a:pos x="connsiteX2" y="connsiteY2"/>
              </a:cxn>
              <a:cxn ang="0">
                <a:pos x="connsiteX3" y="connsiteY3"/>
              </a:cxn>
            </a:cxnLst>
            <a:rect l="l" t="t" r="r" b="b"/>
            <a:pathLst>
              <a:path w="12192000" h="2699424">
                <a:moveTo>
                  <a:pt x="0" y="0"/>
                </a:moveTo>
                <a:lnTo>
                  <a:pt x="12192000" y="0"/>
                </a:lnTo>
                <a:lnTo>
                  <a:pt x="12192000" y="2699424"/>
                </a:lnTo>
                <a:lnTo>
                  <a:pt x="0" y="269942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4814779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03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BBF9070-EDE6-4488-B5FB-C5F43D6B4259}"/>
              </a:ext>
            </a:extLst>
          </p:cNvPr>
          <p:cNvSpPr>
            <a:spLocks noGrp="1"/>
          </p:cNvSpPr>
          <p:nvPr>
            <p:ph type="pic" sz="quarter" idx="159" hasCustomPrompt="1"/>
          </p:nvPr>
        </p:nvSpPr>
        <p:spPr>
          <a:xfrm>
            <a:off x="4911885" y="1886869"/>
            <a:ext cx="2330786" cy="2330786"/>
          </a:xfrm>
          <a:custGeom>
            <a:avLst/>
            <a:gdLst>
              <a:gd name="connsiteX0" fmla="*/ 1165393 w 2330786"/>
              <a:gd name="connsiteY0" fmla="*/ 0 h 2330786"/>
              <a:gd name="connsiteX1" fmla="*/ 2330786 w 2330786"/>
              <a:gd name="connsiteY1" fmla="*/ 1165393 h 2330786"/>
              <a:gd name="connsiteX2" fmla="*/ 1165393 w 2330786"/>
              <a:gd name="connsiteY2" fmla="*/ 2330786 h 2330786"/>
              <a:gd name="connsiteX3" fmla="*/ 0 w 2330786"/>
              <a:gd name="connsiteY3" fmla="*/ 1165393 h 2330786"/>
              <a:gd name="connsiteX4" fmla="*/ 1165393 w 2330786"/>
              <a:gd name="connsiteY4" fmla="*/ 0 h 233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786" h="2330786">
                <a:moveTo>
                  <a:pt x="1165393" y="0"/>
                </a:moveTo>
                <a:cubicBezTo>
                  <a:pt x="1809022" y="0"/>
                  <a:pt x="2330786" y="521764"/>
                  <a:pt x="2330786" y="1165393"/>
                </a:cubicBezTo>
                <a:cubicBezTo>
                  <a:pt x="2330786" y="1809022"/>
                  <a:pt x="1809022" y="2330786"/>
                  <a:pt x="1165393" y="2330786"/>
                </a:cubicBezTo>
                <a:cubicBezTo>
                  <a:pt x="521764" y="2330786"/>
                  <a:pt x="0" y="1809022"/>
                  <a:pt x="0" y="1165393"/>
                </a:cubicBezTo>
                <a:cubicBezTo>
                  <a:pt x="0" y="521764"/>
                  <a:pt x="521764" y="0"/>
                  <a:pt x="1165393" y="0"/>
                </a:cubicBez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1AB4473A-BD41-4683-8556-61892F72F5D4}"/>
              </a:ext>
            </a:extLst>
          </p:cNvPr>
          <p:cNvSpPr>
            <a:spLocks noGrp="1"/>
          </p:cNvSpPr>
          <p:nvPr>
            <p:ph type="pic" sz="quarter" idx="160" hasCustomPrompt="1"/>
          </p:nvPr>
        </p:nvSpPr>
        <p:spPr>
          <a:xfrm>
            <a:off x="8183032" y="1886869"/>
            <a:ext cx="2330786" cy="2330786"/>
          </a:xfrm>
          <a:custGeom>
            <a:avLst/>
            <a:gdLst>
              <a:gd name="connsiteX0" fmla="*/ 1165393 w 2330786"/>
              <a:gd name="connsiteY0" fmla="*/ 0 h 2330786"/>
              <a:gd name="connsiteX1" fmla="*/ 2330786 w 2330786"/>
              <a:gd name="connsiteY1" fmla="*/ 1165393 h 2330786"/>
              <a:gd name="connsiteX2" fmla="*/ 1165393 w 2330786"/>
              <a:gd name="connsiteY2" fmla="*/ 2330786 h 2330786"/>
              <a:gd name="connsiteX3" fmla="*/ 0 w 2330786"/>
              <a:gd name="connsiteY3" fmla="*/ 1165393 h 2330786"/>
              <a:gd name="connsiteX4" fmla="*/ 1165393 w 2330786"/>
              <a:gd name="connsiteY4" fmla="*/ 0 h 233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786" h="2330786">
                <a:moveTo>
                  <a:pt x="1165393" y="0"/>
                </a:moveTo>
                <a:cubicBezTo>
                  <a:pt x="1809022" y="0"/>
                  <a:pt x="2330786" y="521764"/>
                  <a:pt x="2330786" y="1165393"/>
                </a:cubicBezTo>
                <a:cubicBezTo>
                  <a:pt x="2330786" y="1809022"/>
                  <a:pt x="1809022" y="2330786"/>
                  <a:pt x="1165393" y="2330786"/>
                </a:cubicBezTo>
                <a:cubicBezTo>
                  <a:pt x="521764" y="2330786"/>
                  <a:pt x="0" y="1809022"/>
                  <a:pt x="0" y="1165393"/>
                </a:cubicBezTo>
                <a:cubicBezTo>
                  <a:pt x="0" y="521764"/>
                  <a:pt x="521764" y="0"/>
                  <a:pt x="1165393" y="0"/>
                </a:cubicBez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588FF224-24D1-4B63-B003-779555193058}"/>
              </a:ext>
            </a:extLst>
          </p:cNvPr>
          <p:cNvSpPr>
            <a:spLocks noGrp="1"/>
          </p:cNvSpPr>
          <p:nvPr>
            <p:ph type="pic" sz="quarter" idx="158" hasCustomPrompt="1"/>
          </p:nvPr>
        </p:nvSpPr>
        <p:spPr>
          <a:xfrm>
            <a:off x="1640738" y="1886869"/>
            <a:ext cx="2330786" cy="2330786"/>
          </a:xfrm>
          <a:custGeom>
            <a:avLst/>
            <a:gdLst>
              <a:gd name="connsiteX0" fmla="*/ 1165393 w 2330786"/>
              <a:gd name="connsiteY0" fmla="*/ 0 h 2330786"/>
              <a:gd name="connsiteX1" fmla="*/ 2330786 w 2330786"/>
              <a:gd name="connsiteY1" fmla="*/ 1165393 h 2330786"/>
              <a:gd name="connsiteX2" fmla="*/ 1165393 w 2330786"/>
              <a:gd name="connsiteY2" fmla="*/ 2330786 h 2330786"/>
              <a:gd name="connsiteX3" fmla="*/ 0 w 2330786"/>
              <a:gd name="connsiteY3" fmla="*/ 1165393 h 2330786"/>
              <a:gd name="connsiteX4" fmla="*/ 1165393 w 2330786"/>
              <a:gd name="connsiteY4" fmla="*/ 0 h 233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0786" h="2330786">
                <a:moveTo>
                  <a:pt x="1165393" y="0"/>
                </a:moveTo>
                <a:cubicBezTo>
                  <a:pt x="1809022" y="0"/>
                  <a:pt x="2330786" y="521764"/>
                  <a:pt x="2330786" y="1165393"/>
                </a:cubicBezTo>
                <a:cubicBezTo>
                  <a:pt x="2330786" y="1809022"/>
                  <a:pt x="1809022" y="2330786"/>
                  <a:pt x="1165393" y="2330786"/>
                </a:cubicBezTo>
                <a:cubicBezTo>
                  <a:pt x="521764" y="2330786"/>
                  <a:pt x="0" y="1809022"/>
                  <a:pt x="0" y="1165393"/>
                </a:cubicBezTo>
                <a:cubicBezTo>
                  <a:pt x="0" y="521764"/>
                  <a:pt x="521764" y="0"/>
                  <a:pt x="1165393"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494736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04_Title Slide">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4AD05A88-BC2C-4E57-B696-E491D3CD579B}"/>
              </a:ext>
            </a:extLst>
          </p:cNvPr>
          <p:cNvSpPr>
            <a:spLocks noGrp="1"/>
          </p:cNvSpPr>
          <p:nvPr>
            <p:ph type="pic" sz="quarter" idx="161" hasCustomPrompt="1"/>
          </p:nvPr>
        </p:nvSpPr>
        <p:spPr>
          <a:xfrm>
            <a:off x="8773478" y="2032234"/>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B52B8EF9-8439-476C-A51C-AA19F3B9D3C2}"/>
              </a:ext>
            </a:extLst>
          </p:cNvPr>
          <p:cNvSpPr>
            <a:spLocks noGrp="1"/>
          </p:cNvSpPr>
          <p:nvPr>
            <p:ph type="pic" sz="quarter" idx="160" hasCustomPrompt="1"/>
          </p:nvPr>
        </p:nvSpPr>
        <p:spPr>
          <a:xfrm>
            <a:off x="6159515" y="2032234"/>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EE6D8156-5A4B-4C34-AA07-6AF2E7A60A49}"/>
              </a:ext>
            </a:extLst>
          </p:cNvPr>
          <p:cNvSpPr>
            <a:spLocks noGrp="1"/>
          </p:cNvSpPr>
          <p:nvPr>
            <p:ph type="pic" sz="quarter" idx="158" hasCustomPrompt="1"/>
          </p:nvPr>
        </p:nvSpPr>
        <p:spPr>
          <a:xfrm>
            <a:off x="931590" y="2032234"/>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0B5484C3-CDE6-4684-B229-BFFB403995BF}"/>
              </a:ext>
            </a:extLst>
          </p:cNvPr>
          <p:cNvSpPr>
            <a:spLocks noGrp="1"/>
          </p:cNvSpPr>
          <p:nvPr>
            <p:ph type="pic" sz="quarter" idx="159" hasCustomPrompt="1"/>
          </p:nvPr>
        </p:nvSpPr>
        <p:spPr>
          <a:xfrm>
            <a:off x="3545553" y="2032234"/>
            <a:ext cx="2496457" cy="3902755"/>
          </a:xfrm>
          <a:custGeom>
            <a:avLst/>
            <a:gdLst>
              <a:gd name="connsiteX0" fmla="*/ 0 w 2496457"/>
              <a:gd name="connsiteY0" fmla="*/ 0 h 3902755"/>
              <a:gd name="connsiteX1" fmla="*/ 2496457 w 2496457"/>
              <a:gd name="connsiteY1" fmla="*/ 0 h 3902755"/>
              <a:gd name="connsiteX2" fmla="*/ 2496457 w 2496457"/>
              <a:gd name="connsiteY2" fmla="*/ 3902755 h 3902755"/>
              <a:gd name="connsiteX3" fmla="*/ 0 w 2496457"/>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2496457" h="3902755">
                <a:moveTo>
                  <a:pt x="0" y="0"/>
                </a:moveTo>
                <a:lnTo>
                  <a:pt x="2496457" y="0"/>
                </a:lnTo>
                <a:lnTo>
                  <a:pt x="2496457" y="3902755"/>
                </a:lnTo>
                <a:lnTo>
                  <a:pt x="0" y="390275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9659498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05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9ED2A19C-6FAC-471B-AB75-B5D3D383C3AB}"/>
              </a:ext>
            </a:extLst>
          </p:cNvPr>
          <p:cNvSpPr>
            <a:spLocks noGrp="1"/>
          </p:cNvSpPr>
          <p:nvPr>
            <p:ph type="pic" sz="quarter" idx="161" hasCustomPrompt="1"/>
          </p:nvPr>
        </p:nvSpPr>
        <p:spPr>
          <a:xfrm>
            <a:off x="7864595" y="3910338"/>
            <a:ext cx="3754091" cy="2068119"/>
          </a:xfrm>
          <a:custGeom>
            <a:avLst/>
            <a:gdLst>
              <a:gd name="connsiteX0" fmla="*/ 0 w 3754091"/>
              <a:gd name="connsiteY0" fmla="*/ 0 h 2068119"/>
              <a:gd name="connsiteX1" fmla="*/ 3754091 w 3754091"/>
              <a:gd name="connsiteY1" fmla="*/ 0 h 2068119"/>
              <a:gd name="connsiteX2" fmla="*/ 3754091 w 3754091"/>
              <a:gd name="connsiteY2" fmla="*/ 2068119 h 2068119"/>
              <a:gd name="connsiteX3" fmla="*/ 0 w 3754091"/>
              <a:gd name="connsiteY3" fmla="*/ 2068119 h 2068119"/>
            </a:gdLst>
            <a:ahLst/>
            <a:cxnLst>
              <a:cxn ang="0">
                <a:pos x="connsiteX0" y="connsiteY0"/>
              </a:cxn>
              <a:cxn ang="0">
                <a:pos x="connsiteX1" y="connsiteY1"/>
              </a:cxn>
              <a:cxn ang="0">
                <a:pos x="connsiteX2" y="connsiteY2"/>
              </a:cxn>
              <a:cxn ang="0">
                <a:pos x="connsiteX3" y="connsiteY3"/>
              </a:cxn>
            </a:cxnLst>
            <a:rect l="l" t="t" r="r" b="b"/>
            <a:pathLst>
              <a:path w="3754091" h="2068119">
                <a:moveTo>
                  <a:pt x="0" y="0"/>
                </a:moveTo>
                <a:lnTo>
                  <a:pt x="3754091" y="0"/>
                </a:lnTo>
                <a:lnTo>
                  <a:pt x="3754091" y="2068119"/>
                </a:lnTo>
                <a:lnTo>
                  <a:pt x="0" y="2068119"/>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962807E5-D942-4EB6-BF40-A55AEBCDEBB8}"/>
              </a:ext>
            </a:extLst>
          </p:cNvPr>
          <p:cNvSpPr>
            <a:spLocks noGrp="1"/>
          </p:cNvSpPr>
          <p:nvPr>
            <p:ph type="pic" sz="quarter" idx="160" hasCustomPrompt="1"/>
          </p:nvPr>
        </p:nvSpPr>
        <p:spPr>
          <a:xfrm>
            <a:off x="7864594" y="2052263"/>
            <a:ext cx="3754091" cy="1783047"/>
          </a:xfrm>
          <a:custGeom>
            <a:avLst/>
            <a:gdLst>
              <a:gd name="connsiteX0" fmla="*/ 0 w 3754091"/>
              <a:gd name="connsiteY0" fmla="*/ 0 h 1783047"/>
              <a:gd name="connsiteX1" fmla="*/ 3754091 w 3754091"/>
              <a:gd name="connsiteY1" fmla="*/ 0 h 1783047"/>
              <a:gd name="connsiteX2" fmla="*/ 3754091 w 3754091"/>
              <a:gd name="connsiteY2" fmla="*/ 1783047 h 1783047"/>
              <a:gd name="connsiteX3" fmla="*/ 0 w 3754091"/>
              <a:gd name="connsiteY3" fmla="*/ 1783047 h 1783047"/>
            </a:gdLst>
            <a:ahLst/>
            <a:cxnLst>
              <a:cxn ang="0">
                <a:pos x="connsiteX0" y="connsiteY0"/>
              </a:cxn>
              <a:cxn ang="0">
                <a:pos x="connsiteX1" y="connsiteY1"/>
              </a:cxn>
              <a:cxn ang="0">
                <a:pos x="connsiteX2" y="connsiteY2"/>
              </a:cxn>
              <a:cxn ang="0">
                <a:pos x="connsiteX3" y="connsiteY3"/>
              </a:cxn>
            </a:cxnLst>
            <a:rect l="l" t="t" r="r" b="b"/>
            <a:pathLst>
              <a:path w="3754091" h="1783047">
                <a:moveTo>
                  <a:pt x="0" y="0"/>
                </a:moveTo>
                <a:lnTo>
                  <a:pt x="3754091" y="0"/>
                </a:lnTo>
                <a:lnTo>
                  <a:pt x="3754091" y="1783047"/>
                </a:lnTo>
                <a:lnTo>
                  <a:pt x="0" y="1783047"/>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97D58D69-9F9D-4083-83A5-7A2EAE83E5A8}"/>
              </a:ext>
            </a:extLst>
          </p:cNvPr>
          <p:cNvSpPr>
            <a:spLocks noGrp="1"/>
          </p:cNvSpPr>
          <p:nvPr>
            <p:ph type="pic" sz="quarter" idx="159" hasCustomPrompt="1"/>
          </p:nvPr>
        </p:nvSpPr>
        <p:spPr>
          <a:xfrm>
            <a:off x="4410830" y="2052262"/>
            <a:ext cx="3370340" cy="3926194"/>
          </a:xfrm>
          <a:custGeom>
            <a:avLst/>
            <a:gdLst>
              <a:gd name="connsiteX0" fmla="*/ 0 w 3370340"/>
              <a:gd name="connsiteY0" fmla="*/ 0 h 3926194"/>
              <a:gd name="connsiteX1" fmla="*/ 3370340 w 3370340"/>
              <a:gd name="connsiteY1" fmla="*/ 0 h 3926194"/>
              <a:gd name="connsiteX2" fmla="*/ 3370340 w 3370340"/>
              <a:gd name="connsiteY2" fmla="*/ 3926194 h 3926194"/>
              <a:gd name="connsiteX3" fmla="*/ 0 w 3370340"/>
              <a:gd name="connsiteY3" fmla="*/ 3926194 h 3926194"/>
            </a:gdLst>
            <a:ahLst/>
            <a:cxnLst>
              <a:cxn ang="0">
                <a:pos x="connsiteX0" y="connsiteY0"/>
              </a:cxn>
              <a:cxn ang="0">
                <a:pos x="connsiteX1" y="connsiteY1"/>
              </a:cxn>
              <a:cxn ang="0">
                <a:pos x="connsiteX2" y="connsiteY2"/>
              </a:cxn>
              <a:cxn ang="0">
                <a:pos x="connsiteX3" y="connsiteY3"/>
              </a:cxn>
            </a:cxnLst>
            <a:rect l="l" t="t" r="r" b="b"/>
            <a:pathLst>
              <a:path w="3370340" h="3926194">
                <a:moveTo>
                  <a:pt x="0" y="0"/>
                </a:moveTo>
                <a:lnTo>
                  <a:pt x="3370340" y="0"/>
                </a:lnTo>
                <a:lnTo>
                  <a:pt x="3370340" y="3926194"/>
                </a:lnTo>
                <a:lnTo>
                  <a:pt x="0" y="3926194"/>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38BC6FEE-AD65-4FF0-AFA5-B2055885326D}"/>
              </a:ext>
            </a:extLst>
          </p:cNvPr>
          <p:cNvSpPr>
            <a:spLocks noGrp="1"/>
          </p:cNvSpPr>
          <p:nvPr>
            <p:ph type="pic" sz="quarter" idx="158" hasCustomPrompt="1"/>
          </p:nvPr>
        </p:nvSpPr>
        <p:spPr>
          <a:xfrm>
            <a:off x="573314" y="2033588"/>
            <a:ext cx="3754091" cy="1783047"/>
          </a:xfrm>
          <a:custGeom>
            <a:avLst/>
            <a:gdLst>
              <a:gd name="connsiteX0" fmla="*/ 0 w 3754091"/>
              <a:gd name="connsiteY0" fmla="*/ 0 h 1783047"/>
              <a:gd name="connsiteX1" fmla="*/ 3754091 w 3754091"/>
              <a:gd name="connsiteY1" fmla="*/ 0 h 1783047"/>
              <a:gd name="connsiteX2" fmla="*/ 3754091 w 3754091"/>
              <a:gd name="connsiteY2" fmla="*/ 1783047 h 1783047"/>
              <a:gd name="connsiteX3" fmla="*/ 0 w 3754091"/>
              <a:gd name="connsiteY3" fmla="*/ 1783047 h 1783047"/>
            </a:gdLst>
            <a:ahLst/>
            <a:cxnLst>
              <a:cxn ang="0">
                <a:pos x="connsiteX0" y="connsiteY0"/>
              </a:cxn>
              <a:cxn ang="0">
                <a:pos x="connsiteX1" y="connsiteY1"/>
              </a:cxn>
              <a:cxn ang="0">
                <a:pos x="connsiteX2" y="connsiteY2"/>
              </a:cxn>
              <a:cxn ang="0">
                <a:pos x="connsiteX3" y="connsiteY3"/>
              </a:cxn>
            </a:cxnLst>
            <a:rect l="l" t="t" r="r" b="b"/>
            <a:pathLst>
              <a:path w="3754091" h="1783047">
                <a:moveTo>
                  <a:pt x="0" y="0"/>
                </a:moveTo>
                <a:lnTo>
                  <a:pt x="3754091" y="0"/>
                </a:lnTo>
                <a:lnTo>
                  <a:pt x="3754091" y="1783047"/>
                </a:lnTo>
                <a:lnTo>
                  <a:pt x="0" y="178304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050775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06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6C76161-0308-4053-9A00-28A12E904A6D}"/>
              </a:ext>
            </a:extLst>
          </p:cNvPr>
          <p:cNvSpPr>
            <a:spLocks noGrp="1"/>
          </p:cNvSpPr>
          <p:nvPr>
            <p:ph type="pic" sz="quarter" idx="161" hasCustomPrompt="1"/>
          </p:nvPr>
        </p:nvSpPr>
        <p:spPr>
          <a:xfrm>
            <a:off x="8718066" y="4133712"/>
            <a:ext cx="2199862" cy="1943100"/>
          </a:xfrm>
          <a:custGeom>
            <a:avLst/>
            <a:gdLst>
              <a:gd name="connsiteX0" fmla="*/ 0 w 2199862"/>
              <a:gd name="connsiteY0" fmla="*/ 0 h 1943100"/>
              <a:gd name="connsiteX1" fmla="*/ 2199862 w 2199862"/>
              <a:gd name="connsiteY1" fmla="*/ 0 h 1943100"/>
              <a:gd name="connsiteX2" fmla="*/ 2199862 w 2199862"/>
              <a:gd name="connsiteY2" fmla="*/ 1943100 h 1943100"/>
              <a:gd name="connsiteX3" fmla="*/ 0 w 2199862"/>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199862" h="1943100">
                <a:moveTo>
                  <a:pt x="0" y="0"/>
                </a:moveTo>
                <a:lnTo>
                  <a:pt x="2199862" y="0"/>
                </a:lnTo>
                <a:lnTo>
                  <a:pt x="2199862" y="1943100"/>
                </a:lnTo>
                <a:lnTo>
                  <a:pt x="0" y="1943100"/>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E53D5206-6096-44DE-AB36-EE982DD2BF1B}"/>
              </a:ext>
            </a:extLst>
          </p:cNvPr>
          <p:cNvSpPr>
            <a:spLocks noGrp="1"/>
          </p:cNvSpPr>
          <p:nvPr>
            <p:ph type="pic" sz="quarter" idx="160" hasCustomPrompt="1"/>
          </p:nvPr>
        </p:nvSpPr>
        <p:spPr>
          <a:xfrm>
            <a:off x="8718066" y="2270124"/>
            <a:ext cx="2199862" cy="1758537"/>
          </a:xfrm>
          <a:custGeom>
            <a:avLst/>
            <a:gdLst>
              <a:gd name="connsiteX0" fmla="*/ 0 w 2199862"/>
              <a:gd name="connsiteY0" fmla="*/ 0 h 1758537"/>
              <a:gd name="connsiteX1" fmla="*/ 2199862 w 2199862"/>
              <a:gd name="connsiteY1" fmla="*/ 0 h 1758537"/>
              <a:gd name="connsiteX2" fmla="*/ 2199862 w 2199862"/>
              <a:gd name="connsiteY2" fmla="*/ 1758537 h 1758537"/>
              <a:gd name="connsiteX3" fmla="*/ 0 w 2199862"/>
              <a:gd name="connsiteY3" fmla="*/ 1758537 h 1758537"/>
            </a:gdLst>
            <a:ahLst/>
            <a:cxnLst>
              <a:cxn ang="0">
                <a:pos x="connsiteX0" y="connsiteY0"/>
              </a:cxn>
              <a:cxn ang="0">
                <a:pos x="connsiteX1" y="connsiteY1"/>
              </a:cxn>
              <a:cxn ang="0">
                <a:pos x="connsiteX2" y="connsiteY2"/>
              </a:cxn>
              <a:cxn ang="0">
                <a:pos x="connsiteX3" y="connsiteY3"/>
              </a:cxn>
            </a:cxnLst>
            <a:rect l="l" t="t" r="r" b="b"/>
            <a:pathLst>
              <a:path w="2199862" h="1758537">
                <a:moveTo>
                  <a:pt x="0" y="0"/>
                </a:moveTo>
                <a:lnTo>
                  <a:pt x="2199862" y="0"/>
                </a:lnTo>
                <a:lnTo>
                  <a:pt x="2199862" y="1758537"/>
                </a:lnTo>
                <a:lnTo>
                  <a:pt x="0" y="1758537"/>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89A8CC25-9E08-484B-ADA0-BEBD846C7D20}"/>
              </a:ext>
            </a:extLst>
          </p:cNvPr>
          <p:cNvSpPr>
            <a:spLocks noGrp="1"/>
          </p:cNvSpPr>
          <p:nvPr>
            <p:ph type="pic" sz="quarter" idx="159" hasCustomPrompt="1"/>
          </p:nvPr>
        </p:nvSpPr>
        <p:spPr>
          <a:xfrm>
            <a:off x="6412188" y="2270124"/>
            <a:ext cx="2199862" cy="3806688"/>
          </a:xfrm>
          <a:custGeom>
            <a:avLst/>
            <a:gdLst>
              <a:gd name="connsiteX0" fmla="*/ 0 w 2199862"/>
              <a:gd name="connsiteY0" fmla="*/ 0 h 3806688"/>
              <a:gd name="connsiteX1" fmla="*/ 2199862 w 2199862"/>
              <a:gd name="connsiteY1" fmla="*/ 0 h 3806688"/>
              <a:gd name="connsiteX2" fmla="*/ 2199862 w 2199862"/>
              <a:gd name="connsiteY2" fmla="*/ 3806688 h 3806688"/>
              <a:gd name="connsiteX3" fmla="*/ 0 w 2199862"/>
              <a:gd name="connsiteY3" fmla="*/ 3806688 h 3806688"/>
            </a:gdLst>
            <a:ahLst/>
            <a:cxnLst>
              <a:cxn ang="0">
                <a:pos x="connsiteX0" y="connsiteY0"/>
              </a:cxn>
              <a:cxn ang="0">
                <a:pos x="connsiteX1" y="connsiteY1"/>
              </a:cxn>
              <a:cxn ang="0">
                <a:pos x="connsiteX2" y="connsiteY2"/>
              </a:cxn>
              <a:cxn ang="0">
                <a:pos x="connsiteX3" y="connsiteY3"/>
              </a:cxn>
            </a:cxnLst>
            <a:rect l="l" t="t" r="r" b="b"/>
            <a:pathLst>
              <a:path w="2199862" h="3806688">
                <a:moveTo>
                  <a:pt x="0" y="0"/>
                </a:moveTo>
                <a:lnTo>
                  <a:pt x="2199862" y="0"/>
                </a:lnTo>
                <a:lnTo>
                  <a:pt x="2199862" y="3806688"/>
                </a:lnTo>
                <a:lnTo>
                  <a:pt x="0" y="3806688"/>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7188C043-DB61-4A05-97F7-72FEF0896586}"/>
              </a:ext>
            </a:extLst>
          </p:cNvPr>
          <p:cNvSpPr>
            <a:spLocks noGrp="1"/>
          </p:cNvSpPr>
          <p:nvPr>
            <p:ph type="pic" sz="quarter" idx="158" hasCustomPrompt="1"/>
          </p:nvPr>
        </p:nvSpPr>
        <p:spPr>
          <a:xfrm>
            <a:off x="1283597" y="2270124"/>
            <a:ext cx="5022575" cy="3806688"/>
          </a:xfrm>
          <a:custGeom>
            <a:avLst/>
            <a:gdLst>
              <a:gd name="connsiteX0" fmla="*/ 0 w 5022575"/>
              <a:gd name="connsiteY0" fmla="*/ 0 h 3806688"/>
              <a:gd name="connsiteX1" fmla="*/ 5022575 w 5022575"/>
              <a:gd name="connsiteY1" fmla="*/ 0 h 3806688"/>
              <a:gd name="connsiteX2" fmla="*/ 5022575 w 5022575"/>
              <a:gd name="connsiteY2" fmla="*/ 3806688 h 3806688"/>
              <a:gd name="connsiteX3" fmla="*/ 0 w 5022575"/>
              <a:gd name="connsiteY3" fmla="*/ 3806688 h 3806688"/>
            </a:gdLst>
            <a:ahLst/>
            <a:cxnLst>
              <a:cxn ang="0">
                <a:pos x="connsiteX0" y="connsiteY0"/>
              </a:cxn>
              <a:cxn ang="0">
                <a:pos x="connsiteX1" y="connsiteY1"/>
              </a:cxn>
              <a:cxn ang="0">
                <a:pos x="connsiteX2" y="connsiteY2"/>
              </a:cxn>
              <a:cxn ang="0">
                <a:pos x="connsiteX3" y="connsiteY3"/>
              </a:cxn>
            </a:cxnLst>
            <a:rect l="l" t="t" r="r" b="b"/>
            <a:pathLst>
              <a:path w="5022575" h="3806688">
                <a:moveTo>
                  <a:pt x="0" y="0"/>
                </a:moveTo>
                <a:lnTo>
                  <a:pt x="5022575" y="0"/>
                </a:lnTo>
                <a:lnTo>
                  <a:pt x="5022575" y="3806688"/>
                </a:lnTo>
                <a:lnTo>
                  <a:pt x="0" y="3806688"/>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52911869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07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8AD163C2-508A-4C9F-9D5B-484929D2BD03}"/>
              </a:ext>
            </a:extLst>
          </p:cNvPr>
          <p:cNvSpPr>
            <a:spLocks noGrp="1"/>
          </p:cNvSpPr>
          <p:nvPr>
            <p:ph type="pic" sz="quarter" idx="158" hasCustomPrompt="1"/>
          </p:nvPr>
        </p:nvSpPr>
        <p:spPr>
          <a:xfrm>
            <a:off x="6100762" y="2536695"/>
            <a:ext cx="4498984" cy="3153712"/>
          </a:xfrm>
          <a:custGeom>
            <a:avLst/>
            <a:gdLst>
              <a:gd name="connsiteX0" fmla="*/ 0 w 4498984"/>
              <a:gd name="connsiteY0" fmla="*/ 0 h 3153712"/>
              <a:gd name="connsiteX1" fmla="*/ 4498984 w 4498984"/>
              <a:gd name="connsiteY1" fmla="*/ 0 h 3153712"/>
              <a:gd name="connsiteX2" fmla="*/ 4498984 w 4498984"/>
              <a:gd name="connsiteY2" fmla="*/ 3153712 h 3153712"/>
              <a:gd name="connsiteX3" fmla="*/ 0 w 4498984"/>
              <a:gd name="connsiteY3" fmla="*/ 3153712 h 3153712"/>
            </a:gdLst>
            <a:ahLst/>
            <a:cxnLst>
              <a:cxn ang="0">
                <a:pos x="connsiteX0" y="connsiteY0"/>
              </a:cxn>
              <a:cxn ang="0">
                <a:pos x="connsiteX1" y="connsiteY1"/>
              </a:cxn>
              <a:cxn ang="0">
                <a:pos x="connsiteX2" y="connsiteY2"/>
              </a:cxn>
              <a:cxn ang="0">
                <a:pos x="connsiteX3" y="connsiteY3"/>
              </a:cxn>
            </a:cxnLst>
            <a:rect l="l" t="t" r="r" b="b"/>
            <a:pathLst>
              <a:path w="4498984" h="3153712">
                <a:moveTo>
                  <a:pt x="0" y="0"/>
                </a:moveTo>
                <a:lnTo>
                  <a:pt x="4498984" y="0"/>
                </a:lnTo>
                <a:lnTo>
                  <a:pt x="4498984" y="3153712"/>
                </a:lnTo>
                <a:lnTo>
                  <a:pt x="0" y="315371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0770729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08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638E8E55-A145-47D8-BF16-27DF45971E68}"/>
              </a:ext>
            </a:extLst>
          </p:cNvPr>
          <p:cNvSpPr>
            <a:spLocks noGrp="1"/>
          </p:cNvSpPr>
          <p:nvPr>
            <p:ph type="pic" sz="quarter" idx="160" hasCustomPrompt="1"/>
          </p:nvPr>
        </p:nvSpPr>
        <p:spPr>
          <a:xfrm>
            <a:off x="6492004" y="2638939"/>
            <a:ext cx="1276644" cy="1453887"/>
          </a:xfrm>
          <a:custGeom>
            <a:avLst/>
            <a:gdLst>
              <a:gd name="connsiteX0" fmla="*/ 638322 w 1276644"/>
              <a:gd name="connsiteY0" fmla="*/ 0 h 1453887"/>
              <a:gd name="connsiteX1" fmla="*/ 1276644 w 1276644"/>
              <a:gd name="connsiteY1" fmla="*/ 638322 h 1453887"/>
              <a:gd name="connsiteX2" fmla="*/ 766967 w 1276644"/>
              <a:gd name="connsiteY2" fmla="*/ 1263676 h 1453887"/>
              <a:gd name="connsiteX3" fmla="*/ 747507 w 1276644"/>
              <a:gd name="connsiteY3" fmla="*/ 1265637 h 1453887"/>
              <a:gd name="connsiteX4" fmla="*/ 638321 w 1276644"/>
              <a:gd name="connsiteY4" fmla="*/ 1453887 h 1453887"/>
              <a:gd name="connsiteX5" fmla="*/ 529136 w 1276644"/>
              <a:gd name="connsiteY5" fmla="*/ 1265637 h 1453887"/>
              <a:gd name="connsiteX6" fmla="*/ 509678 w 1276644"/>
              <a:gd name="connsiteY6" fmla="*/ 1263676 h 1453887"/>
              <a:gd name="connsiteX7" fmla="*/ 0 w 1276644"/>
              <a:gd name="connsiteY7" fmla="*/ 638322 h 1453887"/>
              <a:gd name="connsiteX8" fmla="*/ 638322 w 1276644"/>
              <a:gd name="connsiteY8" fmla="*/ 0 h 145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644" h="1453887">
                <a:moveTo>
                  <a:pt x="638322" y="0"/>
                </a:moveTo>
                <a:cubicBezTo>
                  <a:pt x="990858" y="0"/>
                  <a:pt x="1276644" y="285786"/>
                  <a:pt x="1276644" y="638322"/>
                </a:cubicBezTo>
                <a:cubicBezTo>
                  <a:pt x="1276644" y="946791"/>
                  <a:pt x="1057839" y="1204155"/>
                  <a:pt x="766967" y="1263676"/>
                </a:cubicBezTo>
                <a:lnTo>
                  <a:pt x="747507" y="1265637"/>
                </a:lnTo>
                <a:lnTo>
                  <a:pt x="638321" y="1453887"/>
                </a:lnTo>
                <a:lnTo>
                  <a:pt x="529136" y="1265637"/>
                </a:lnTo>
                <a:lnTo>
                  <a:pt x="509678" y="1263676"/>
                </a:lnTo>
                <a:cubicBezTo>
                  <a:pt x="218805" y="1204155"/>
                  <a:pt x="0" y="946791"/>
                  <a:pt x="0" y="638322"/>
                </a:cubicBezTo>
                <a:cubicBezTo>
                  <a:pt x="0" y="285786"/>
                  <a:pt x="285786" y="0"/>
                  <a:pt x="638322" y="0"/>
                </a:cubicBez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F524A4E1-0BB6-4375-A4EC-5244B2594CB3}"/>
              </a:ext>
            </a:extLst>
          </p:cNvPr>
          <p:cNvSpPr>
            <a:spLocks noGrp="1"/>
          </p:cNvSpPr>
          <p:nvPr>
            <p:ph type="pic" sz="quarter" idx="159" hasCustomPrompt="1"/>
          </p:nvPr>
        </p:nvSpPr>
        <p:spPr>
          <a:xfrm>
            <a:off x="4420976" y="2638939"/>
            <a:ext cx="1276644" cy="1453887"/>
          </a:xfrm>
          <a:custGeom>
            <a:avLst/>
            <a:gdLst>
              <a:gd name="connsiteX0" fmla="*/ 638322 w 1276644"/>
              <a:gd name="connsiteY0" fmla="*/ 0 h 1453887"/>
              <a:gd name="connsiteX1" fmla="*/ 1276644 w 1276644"/>
              <a:gd name="connsiteY1" fmla="*/ 638322 h 1453887"/>
              <a:gd name="connsiteX2" fmla="*/ 766967 w 1276644"/>
              <a:gd name="connsiteY2" fmla="*/ 1263676 h 1453887"/>
              <a:gd name="connsiteX3" fmla="*/ 747507 w 1276644"/>
              <a:gd name="connsiteY3" fmla="*/ 1265637 h 1453887"/>
              <a:gd name="connsiteX4" fmla="*/ 638321 w 1276644"/>
              <a:gd name="connsiteY4" fmla="*/ 1453887 h 1453887"/>
              <a:gd name="connsiteX5" fmla="*/ 529136 w 1276644"/>
              <a:gd name="connsiteY5" fmla="*/ 1265637 h 1453887"/>
              <a:gd name="connsiteX6" fmla="*/ 509678 w 1276644"/>
              <a:gd name="connsiteY6" fmla="*/ 1263676 h 1453887"/>
              <a:gd name="connsiteX7" fmla="*/ 0 w 1276644"/>
              <a:gd name="connsiteY7" fmla="*/ 638322 h 1453887"/>
              <a:gd name="connsiteX8" fmla="*/ 638322 w 1276644"/>
              <a:gd name="connsiteY8" fmla="*/ 0 h 145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644" h="1453887">
                <a:moveTo>
                  <a:pt x="638322" y="0"/>
                </a:moveTo>
                <a:cubicBezTo>
                  <a:pt x="990858" y="0"/>
                  <a:pt x="1276644" y="285786"/>
                  <a:pt x="1276644" y="638322"/>
                </a:cubicBezTo>
                <a:cubicBezTo>
                  <a:pt x="1276644" y="946791"/>
                  <a:pt x="1057839" y="1204155"/>
                  <a:pt x="766967" y="1263676"/>
                </a:cubicBezTo>
                <a:lnTo>
                  <a:pt x="747507" y="1265637"/>
                </a:lnTo>
                <a:lnTo>
                  <a:pt x="638321" y="1453887"/>
                </a:lnTo>
                <a:lnTo>
                  <a:pt x="529136" y="1265637"/>
                </a:lnTo>
                <a:lnTo>
                  <a:pt x="509678" y="1263676"/>
                </a:lnTo>
                <a:cubicBezTo>
                  <a:pt x="218805" y="1204155"/>
                  <a:pt x="0" y="946791"/>
                  <a:pt x="0" y="638322"/>
                </a:cubicBezTo>
                <a:cubicBezTo>
                  <a:pt x="0" y="285786"/>
                  <a:pt x="285786" y="0"/>
                  <a:pt x="638322" y="0"/>
                </a:cubicBez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BAD4BCC8-193F-4B8F-B24A-8FC1FFF68732}"/>
              </a:ext>
            </a:extLst>
          </p:cNvPr>
          <p:cNvSpPr>
            <a:spLocks noGrp="1"/>
          </p:cNvSpPr>
          <p:nvPr>
            <p:ph type="pic" sz="quarter" idx="158" hasCustomPrompt="1"/>
          </p:nvPr>
        </p:nvSpPr>
        <p:spPr>
          <a:xfrm>
            <a:off x="2347574" y="2638939"/>
            <a:ext cx="1276644" cy="1453887"/>
          </a:xfrm>
          <a:custGeom>
            <a:avLst/>
            <a:gdLst>
              <a:gd name="connsiteX0" fmla="*/ 638322 w 1276644"/>
              <a:gd name="connsiteY0" fmla="*/ 0 h 1453887"/>
              <a:gd name="connsiteX1" fmla="*/ 1276644 w 1276644"/>
              <a:gd name="connsiteY1" fmla="*/ 638322 h 1453887"/>
              <a:gd name="connsiteX2" fmla="*/ 766966 w 1276644"/>
              <a:gd name="connsiteY2" fmla="*/ 1263676 h 1453887"/>
              <a:gd name="connsiteX3" fmla="*/ 747507 w 1276644"/>
              <a:gd name="connsiteY3" fmla="*/ 1265637 h 1453887"/>
              <a:gd name="connsiteX4" fmla="*/ 638321 w 1276644"/>
              <a:gd name="connsiteY4" fmla="*/ 1453887 h 1453887"/>
              <a:gd name="connsiteX5" fmla="*/ 529136 w 1276644"/>
              <a:gd name="connsiteY5" fmla="*/ 1265637 h 1453887"/>
              <a:gd name="connsiteX6" fmla="*/ 509678 w 1276644"/>
              <a:gd name="connsiteY6" fmla="*/ 1263676 h 1453887"/>
              <a:gd name="connsiteX7" fmla="*/ 0 w 1276644"/>
              <a:gd name="connsiteY7" fmla="*/ 638322 h 1453887"/>
              <a:gd name="connsiteX8" fmla="*/ 638322 w 1276644"/>
              <a:gd name="connsiteY8" fmla="*/ 0 h 145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644" h="1453887">
                <a:moveTo>
                  <a:pt x="638322" y="0"/>
                </a:moveTo>
                <a:cubicBezTo>
                  <a:pt x="990858" y="0"/>
                  <a:pt x="1276644" y="285786"/>
                  <a:pt x="1276644" y="638322"/>
                </a:cubicBezTo>
                <a:cubicBezTo>
                  <a:pt x="1276644" y="946791"/>
                  <a:pt x="1057839" y="1204155"/>
                  <a:pt x="766966" y="1263676"/>
                </a:cubicBezTo>
                <a:lnTo>
                  <a:pt x="747507" y="1265637"/>
                </a:lnTo>
                <a:lnTo>
                  <a:pt x="638321" y="1453887"/>
                </a:lnTo>
                <a:lnTo>
                  <a:pt x="529136" y="1265637"/>
                </a:lnTo>
                <a:lnTo>
                  <a:pt x="509678" y="1263676"/>
                </a:lnTo>
                <a:cubicBezTo>
                  <a:pt x="218805" y="1204155"/>
                  <a:pt x="0" y="946791"/>
                  <a:pt x="0" y="638322"/>
                </a:cubicBezTo>
                <a:cubicBezTo>
                  <a:pt x="0" y="285786"/>
                  <a:pt x="285786" y="0"/>
                  <a:pt x="638322"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6" name="Picture Placeholder 15">
            <a:extLst>
              <a:ext uri="{FF2B5EF4-FFF2-40B4-BE49-F238E27FC236}">
                <a16:creationId xmlns:a16="http://schemas.microsoft.com/office/drawing/2014/main" id="{8684CDDE-40DD-443E-8BB0-AFCECF6C2313}"/>
              </a:ext>
            </a:extLst>
          </p:cNvPr>
          <p:cNvSpPr>
            <a:spLocks noGrp="1"/>
          </p:cNvSpPr>
          <p:nvPr>
            <p:ph type="pic" sz="quarter" idx="161" hasCustomPrompt="1"/>
          </p:nvPr>
        </p:nvSpPr>
        <p:spPr>
          <a:xfrm>
            <a:off x="8567780" y="2638939"/>
            <a:ext cx="1276644" cy="1453887"/>
          </a:xfrm>
          <a:custGeom>
            <a:avLst/>
            <a:gdLst>
              <a:gd name="connsiteX0" fmla="*/ 638322 w 1276644"/>
              <a:gd name="connsiteY0" fmla="*/ 0 h 1453887"/>
              <a:gd name="connsiteX1" fmla="*/ 1276644 w 1276644"/>
              <a:gd name="connsiteY1" fmla="*/ 638322 h 1453887"/>
              <a:gd name="connsiteX2" fmla="*/ 766966 w 1276644"/>
              <a:gd name="connsiteY2" fmla="*/ 1263676 h 1453887"/>
              <a:gd name="connsiteX3" fmla="*/ 747506 w 1276644"/>
              <a:gd name="connsiteY3" fmla="*/ 1265637 h 1453887"/>
              <a:gd name="connsiteX4" fmla="*/ 638321 w 1276644"/>
              <a:gd name="connsiteY4" fmla="*/ 1453887 h 1453887"/>
              <a:gd name="connsiteX5" fmla="*/ 529135 w 1276644"/>
              <a:gd name="connsiteY5" fmla="*/ 1265637 h 1453887"/>
              <a:gd name="connsiteX6" fmla="*/ 509678 w 1276644"/>
              <a:gd name="connsiteY6" fmla="*/ 1263676 h 1453887"/>
              <a:gd name="connsiteX7" fmla="*/ 0 w 1276644"/>
              <a:gd name="connsiteY7" fmla="*/ 638322 h 1453887"/>
              <a:gd name="connsiteX8" fmla="*/ 638322 w 1276644"/>
              <a:gd name="connsiteY8" fmla="*/ 0 h 1453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6644" h="1453887">
                <a:moveTo>
                  <a:pt x="638322" y="0"/>
                </a:moveTo>
                <a:cubicBezTo>
                  <a:pt x="990858" y="0"/>
                  <a:pt x="1276644" y="285786"/>
                  <a:pt x="1276644" y="638322"/>
                </a:cubicBezTo>
                <a:cubicBezTo>
                  <a:pt x="1276644" y="946791"/>
                  <a:pt x="1057839" y="1204155"/>
                  <a:pt x="766966" y="1263676"/>
                </a:cubicBezTo>
                <a:lnTo>
                  <a:pt x="747506" y="1265637"/>
                </a:lnTo>
                <a:lnTo>
                  <a:pt x="638321" y="1453887"/>
                </a:lnTo>
                <a:lnTo>
                  <a:pt x="529135" y="1265637"/>
                </a:lnTo>
                <a:lnTo>
                  <a:pt x="509678" y="1263676"/>
                </a:lnTo>
                <a:cubicBezTo>
                  <a:pt x="218805" y="1204155"/>
                  <a:pt x="0" y="946791"/>
                  <a:pt x="0" y="638322"/>
                </a:cubicBezTo>
                <a:cubicBezTo>
                  <a:pt x="0" y="285786"/>
                  <a:pt x="285786" y="0"/>
                  <a:pt x="638322"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69411709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09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6B61E97-B933-4525-86BC-2F748603588B}"/>
              </a:ext>
            </a:extLst>
          </p:cNvPr>
          <p:cNvSpPr>
            <a:spLocks noGrp="1"/>
          </p:cNvSpPr>
          <p:nvPr>
            <p:ph type="pic" sz="quarter" idx="158" hasCustomPrompt="1"/>
          </p:nvPr>
        </p:nvSpPr>
        <p:spPr>
          <a:xfrm>
            <a:off x="0" y="2232933"/>
            <a:ext cx="8067974" cy="2481943"/>
          </a:xfrm>
          <a:custGeom>
            <a:avLst/>
            <a:gdLst>
              <a:gd name="connsiteX0" fmla="*/ 0 w 8067974"/>
              <a:gd name="connsiteY0" fmla="*/ 0 h 2481943"/>
              <a:gd name="connsiteX1" fmla="*/ 8067974 w 8067974"/>
              <a:gd name="connsiteY1" fmla="*/ 0 h 2481943"/>
              <a:gd name="connsiteX2" fmla="*/ 8067974 w 8067974"/>
              <a:gd name="connsiteY2" fmla="*/ 2481943 h 2481943"/>
              <a:gd name="connsiteX3" fmla="*/ 0 w 8067974"/>
              <a:gd name="connsiteY3" fmla="*/ 2481943 h 2481943"/>
            </a:gdLst>
            <a:ahLst/>
            <a:cxnLst>
              <a:cxn ang="0">
                <a:pos x="connsiteX0" y="connsiteY0"/>
              </a:cxn>
              <a:cxn ang="0">
                <a:pos x="connsiteX1" y="connsiteY1"/>
              </a:cxn>
              <a:cxn ang="0">
                <a:pos x="connsiteX2" y="connsiteY2"/>
              </a:cxn>
              <a:cxn ang="0">
                <a:pos x="connsiteX3" y="connsiteY3"/>
              </a:cxn>
            </a:cxnLst>
            <a:rect l="l" t="t" r="r" b="b"/>
            <a:pathLst>
              <a:path w="8067974" h="2481943">
                <a:moveTo>
                  <a:pt x="0" y="0"/>
                </a:moveTo>
                <a:lnTo>
                  <a:pt x="8067974" y="0"/>
                </a:lnTo>
                <a:lnTo>
                  <a:pt x="8067974" y="2481943"/>
                </a:lnTo>
                <a:lnTo>
                  <a:pt x="0" y="248194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17447873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510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3A76CA3-7EE4-49C6-97E0-219CE9B26CCA}"/>
              </a:ext>
            </a:extLst>
          </p:cNvPr>
          <p:cNvSpPr>
            <a:spLocks noGrp="1"/>
          </p:cNvSpPr>
          <p:nvPr>
            <p:ph type="pic" sz="quarter" idx="158" hasCustomPrompt="1"/>
          </p:nvPr>
        </p:nvSpPr>
        <p:spPr>
          <a:xfrm>
            <a:off x="1565049" y="2307615"/>
            <a:ext cx="4412343" cy="2322286"/>
          </a:xfrm>
          <a:custGeom>
            <a:avLst/>
            <a:gdLst>
              <a:gd name="connsiteX0" fmla="*/ 0 w 4412343"/>
              <a:gd name="connsiteY0" fmla="*/ 0 h 2322286"/>
              <a:gd name="connsiteX1" fmla="*/ 4412343 w 4412343"/>
              <a:gd name="connsiteY1" fmla="*/ 0 h 2322286"/>
              <a:gd name="connsiteX2" fmla="*/ 4412343 w 4412343"/>
              <a:gd name="connsiteY2" fmla="*/ 2322286 h 2322286"/>
              <a:gd name="connsiteX3" fmla="*/ 0 w 4412343"/>
              <a:gd name="connsiteY3" fmla="*/ 2322286 h 2322286"/>
            </a:gdLst>
            <a:ahLst/>
            <a:cxnLst>
              <a:cxn ang="0">
                <a:pos x="connsiteX0" y="connsiteY0"/>
              </a:cxn>
              <a:cxn ang="0">
                <a:pos x="connsiteX1" y="connsiteY1"/>
              </a:cxn>
              <a:cxn ang="0">
                <a:pos x="connsiteX2" y="connsiteY2"/>
              </a:cxn>
              <a:cxn ang="0">
                <a:pos x="connsiteX3" y="connsiteY3"/>
              </a:cxn>
            </a:cxnLst>
            <a:rect l="l" t="t" r="r" b="b"/>
            <a:pathLst>
              <a:path w="4412343" h="2322286">
                <a:moveTo>
                  <a:pt x="0" y="0"/>
                </a:moveTo>
                <a:lnTo>
                  <a:pt x="4412343" y="0"/>
                </a:lnTo>
                <a:lnTo>
                  <a:pt x="4412343" y="2322286"/>
                </a:lnTo>
                <a:lnTo>
                  <a:pt x="0" y="232228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0" name="Picture Placeholder 9">
            <a:extLst>
              <a:ext uri="{FF2B5EF4-FFF2-40B4-BE49-F238E27FC236}">
                <a16:creationId xmlns:a16="http://schemas.microsoft.com/office/drawing/2014/main" id="{49CE349A-3448-487A-B5CD-BC4C540260FC}"/>
              </a:ext>
            </a:extLst>
          </p:cNvPr>
          <p:cNvSpPr>
            <a:spLocks noGrp="1"/>
          </p:cNvSpPr>
          <p:nvPr>
            <p:ph type="pic" sz="quarter" idx="159" hasCustomPrompt="1"/>
          </p:nvPr>
        </p:nvSpPr>
        <p:spPr>
          <a:xfrm>
            <a:off x="6224134" y="2307615"/>
            <a:ext cx="4412343" cy="2322286"/>
          </a:xfrm>
          <a:custGeom>
            <a:avLst/>
            <a:gdLst>
              <a:gd name="connsiteX0" fmla="*/ 0 w 4412343"/>
              <a:gd name="connsiteY0" fmla="*/ 0 h 2322286"/>
              <a:gd name="connsiteX1" fmla="*/ 4412343 w 4412343"/>
              <a:gd name="connsiteY1" fmla="*/ 0 h 2322286"/>
              <a:gd name="connsiteX2" fmla="*/ 4412343 w 4412343"/>
              <a:gd name="connsiteY2" fmla="*/ 2322286 h 2322286"/>
              <a:gd name="connsiteX3" fmla="*/ 0 w 4412343"/>
              <a:gd name="connsiteY3" fmla="*/ 2322286 h 2322286"/>
            </a:gdLst>
            <a:ahLst/>
            <a:cxnLst>
              <a:cxn ang="0">
                <a:pos x="connsiteX0" y="connsiteY0"/>
              </a:cxn>
              <a:cxn ang="0">
                <a:pos x="connsiteX1" y="connsiteY1"/>
              </a:cxn>
              <a:cxn ang="0">
                <a:pos x="connsiteX2" y="connsiteY2"/>
              </a:cxn>
              <a:cxn ang="0">
                <a:pos x="connsiteX3" y="connsiteY3"/>
              </a:cxn>
            </a:cxnLst>
            <a:rect l="l" t="t" r="r" b="b"/>
            <a:pathLst>
              <a:path w="4412343" h="2322286">
                <a:moveTo>
                  <a:pt x="0" y="0"/>
                </a:moveTo>
                <a:lnTo>
                  <a:pt x="4412343" y="0"/>
                </a:lnTo>
                <a:lnTo>
                  <a:pt x="4412343" y="2322286"/>
                </a:lnTo>
                <a:lnTo>
                  <a:pt x="0" y="232228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865043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814355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11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0AEF668-98FB-4134-BBF7-EA1C40C201B4}"/>
              </a:ext>
            </a:extLst>
          </p:cNvPr>
          <p:cNvSpPr>
            <a:spLocks noGrp="1"/>
          </p:cNvSpPr>
          <p:nvPr>
            <p:ph type="pic" sz="quarter" idx="158" hasCustomPrompt="1"/>
          </p:nvPr>
        </p:nvSpPr>
        <p:spPr>
          <a:xfrm>
            <a:off x="1279330" y="1814514"/>
            <a:ext cx="1878249" cy="1683430"/>
          </a:xfrm>
          <a:custGeom>
            <a:avLst/>
            <a:gdLst>
              <a:gd name="connsiteX0" fmla="*/ 0 w 1878249"/>
              <a:gd name="connsiteY0" fmla="*/ 0 h 1683430"/>
              <a:gd name="connsiteX1" fmla="*/ 1878249 w 1878249"/>
              <a:gd name="connsiteY1" fmla="*/ 0 h 1683430"/>
              <a:gd name="connsiteX2" fmla="*/ 1878249 w 1878249"/>
              <a:gd name="connsiteY2" fmla="*/ 1683430 h 1683430"/>
              <a:gd name="connsiteX3" fmla="*/ 0 w 1878249"/>
              <a:gd name="connsiteY3" fmla="*/ 1683430 h 1683430"/>
            </a:gdLst>
            <a:ahLst/>
            <a:cxnLst>
              <a:cxn ang="0">
                <a:pos x="connsiteX0" y="connsiteY0"/>
              </a:cxn>
              <a:cxn ang="0">
                <a:pos x="connsiteX1" y="connsiteY1"/>
              </a:cxn>
              <a:cxn ang="0">
                <a:pos x="connsiteX2" y="connsiteY2"/>
              </a:cxn>
              <a:cxn ang="0">
                <a:pos x="connsiteX3" y="connsiteY3"/>
              </a:cxn>
            </a:cxnLst>
            <a:rect l="l" t="t" r="r" b="b"/>
            <a:pathLst>
              <a:path w="1878249" h="1683430">
                <a:moveTo>
                  <a:pt x="0" y="0"/>
                </a:moveTo>
                <a:lnTo>
                  <a:pt x="1878249" y="0"/>
                </a:lnTo>
                <a:lnTo>
                  <a:pt x="1878249" y="1683430"/>
                </a:lnTo>
                <a:lnTo>
                  <a:pt x="0" y="1683430"/>
                </a:lnTo>
                <a:close/>
              </a:path>
            </a:pathLst>
          </a:custGeom>
        </p:spPr>
        <p:txBody>
          <a:bodyPr wrap="square">
            <a:noAutofit/>
          </a:bodyPr>
          <a:lstStyle>
            <a:lvl1pPr>
              <a:defRPr sz="1200"/>
            </a:lvl1pPr>
          </a:lstStyle>
          <a:p>
            <a:r>
              <a:rPr lang="en-US" dirty="0"/>
              <a:t>Picture</a:t>
            </a:r>
          </a:p>
        </p:txBody>
      </p:sp>
      <p:sp>
        <p:nvSpPr>
          <p:cNvPr id="17" name="Picture Placeholder 16">
            <a:extLst>
              <a:ext uri="{FF2B5EF4-FFF2-40B4-BE49-F238E27FC236}">
                <a16:creationId xmlns:a16="http://schemas.microsoft.com/office/drawing/2014/main" id="{EEA6CCEA-BDE0-4736-BD40-98AC601F937C}"/>
              </a:ext>
            </a:extLst>
          </p:cNvPr>
          <p:cNvSpPr>
            <a:spLocks noGrp="1"/>
          </p:cNvSpPr>
          <p:nvPr>
            <p:ph type="pic" sz="quarter" idx="161" hasCustomPrompt="1"/>
          </p:nvPr>
        </p:nvSpPr>
        <p:spPr>
          <a:xfrm>
            <a:off x="3339548" y="1814514"/>
            <a:ext cx="5512904" cy="3393591"/>
          </a:xfrm>
          <a:custGeom>
            <a:avLst/>
            <a:gdLst>
              <a:gd name="connsiteX0" fmla="*/ 0 w 5512904"/>
              <a:gd name="connsiteY0" fmla="*/ 0 h 3393591"/>
              <a:gd name="connsiteX1" fmla="*/ 5512904 w 5512904"/>
              <a:gd name="connsiteY1" fmla="*/ 0 h 3393591"/>
              <a:gd name="connsiteX2" fmla="*/ 5512904 w 5512904"/>
              <a:gd name="connsiteY2" fmla="*/ 3393591 h 3393591"/>
              <a:gd name="connsiteX3" fmla="*/ 0 w 5512904"/>
              <a:gd name="connsiteY3" fmla="*/ 3393591 h 3393591"/>
            </a:gdLst>
            <a:ahLst/>
            <a:cxnLst>
              <a:cxn ang="0">
                <a:pos x="connsiteX0" y="connsiteY0"/>
              </a:cxn>
              <a:cxn ang="0">
                <a:pos x="connsiteX1" y="connsiteY1"/>
              </a:cxn>
              <a:cxn ang="0">
                <a:pos x="connsiteX2" y="connsiteY2"/>
              </a:cxn>
              <a:cxn ang="0">
                <a:pos x="connsiteX3" y="connsiteY3"/>
              </a:cxn>
            </a:cxnLst>
            <a:rect l="l" t="t" r="r" b="b"/>
            <a:pathLst>
              <a:path w="5512904" h="3393591">
                <a:moveTo>
                  <a:pt x="0" y="0"/>
                </a:moveTo>
                <a:lnTo>
                  <a:pt x="5512904" y="0"/>
                </a:lnTo>
                <a:lnTo>
                  <a:pt x="5512904" y="3393591"/>
                </a:lnTo>
                <a:lnTo>
                  <a:pt x="0" y="3393591"/>
                </a:lnTo>
                <a:close/>
              </a:path>
            </a:pathLst>
          </a:custGeom>
        </p:spPr>
        <p:txBody>
          <a:bodyPr wrap="square">
            <a:noAutofit/>
          </a:bodyPr>
          <a:lstStyle>
            <a:lvl1pPr>
              <a:defRPr sz="1200"/>
            </a:lvl1pPr>
          </a:lstStyle>
          <a:p>
            <a:r>
              <a:rPr lang="en-US" dirty="0"/>
              <a:t>Picture</a:t>
            </a:r>
          </a:p>
        </p:txBody>
      </p:sp>
      <p:sp>
        <p:nvSpPr>
          <p:cNvPr id="15" name="Picture Placeholder 14">
            <a:extLst>
              <a:ext uri="{FF2B5EF4-FFF2-40B4-BE49-F238E27FC236}">
                <a16:creationId xmlns:a16="http://schemas.microsoft.com/office/drawing/2014/main" id="{3FA74861-AD09-4C7B-9AA3-3409F29A3DC3}"/>
              </a:ext>
            </a:extLst>
          </p:cNvPr>
          <p:cNvSpPr>
            <a:spLocks noGrp="1"/>
          </p:cNvSpPr>
          <p:nvPr>
            <p:ph type="pic" sz="quarter" idx="160" hasCustomPrompt="1"/>
          </p:nvPr>
        </p:nvSpPr>
        <p:spPr>
          <a:xfrm>
            <a:off x="1279328" y="3701145"/>
            <a:ext cx="1878249" cy="1506961"/>
          </a:xfrm>
          <a:custGeom>
            <a:avLst/>
            <a:gdLst>
              <a:gd name="connsiteX0" fmla="*/ 0 w 1878249"/>
              <a:gd name="connsiteY0" fmla="*/ 0 h 1506961"/>
              <a:gd name="connsiteX1" fmla="*/ 1878249 w 1878249"/>
              <a:gd name="connsiteY1" fmla="*/ 0 h 1506961"/>
              <a:gd name="connsiteX2" fmla="*/ 1878249 w 1878249"/>
              <a:gd name="connsiteY2" fmla="*/ 1506961 h 1506961"/>
              <a:gd name="connsiteX3" fmla="*/ 0 w 1878249"/>
              <a:gd name="connsiteY3" fmla="*/ 1506961 h 1506961"/>
            </a:gdLst>
            <a:ahLst/>
            <a:cxnLst>
              <a:cxn ang="0">
                <a:pos x="connsiteX0" y="connsiteY0"/>
              </a:cxn>
              <a:cxn ang="0">
                <a:pos x="connsiteX1" y="connsiteY1"/>
              </a:cxn>
              <a:cxn ang="0">
                <a:pos x="connsiteX2" y="connsiteY2"/>
              </a:cxn>
              <a:cxn ang="0">
                <a:pos x="connsiteX3" y="connsiteY3"/>
              </a:cxn>
            </a:cxnLst>
            <a:rect l="l" t="t" r="r" b="b"/>
            <a:pathLst>
              <a:path w="1878249" h="1506961">
                <a:moveTo>
                  <a:pt x="0" y="0"/>
                </a:moveTo>
                <a:lnTo>
                  <a:pt x="1878249" y="0"/>
                </a:lnTo>
                <a:lnTo>
                  <a:pt x="1878249" y="1506961"/>
                </a:lnTo>
                <a:lnTo>
                  <a:pt x="0" y="150696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60A033AC-E821-4A01-951C-447BD519C420}"/>
              </a:ext>
            </a:extLst>
          </p:cNvPr>
          <p:cNvSpPr>
            <a:spLocks noGrp="1"/>
          </p:cNvSpPr>
          <p:nvPr>
            <p:ph type="pic" sz="quarter" idx="159" hasCustomPrompt="1"/>
          </p:nvPr>
        </p:nvSpPr>
        <p:spPr>
          <a:xfrm>
            <a:off x="9034425" y="1814514"/>
            <a:ext cx="1878249" cy="1683430"/>
          </a:xfrm>
          <a:custGeom>
            <a:avLst/>
            <a:gdLst>
              <a:gd name="connsiteX0" fmla="*/ 0 w 1878249"/>
              <a:gd name="connsiteY0" fmla="*/ 0 h 1683430"/>
              <a:gd name="connsiteX1" fmla="*/ 1878249 w 1878249"/>
              <a:gd name="connsiteY1" fmla="*/ 0 h 1683430"/>
              <a:gd name="connsiteX2" fmla="*/ 1878249 w 1878249"/>
              <a:gd name="connsiteY2" fmla="*/ 1683430 h 1683430"/>
              <a:gd name="connsiteX3" fmla="*/ 0 w 1878249"/>
              <a:gd name="connsiteY3" fmla="*/ 1683430 h 1683430"/>
            </a:gdLst>
            <a:ahLst/>
            <a:cxnLst>
              <a:cxn ang="0">
                <a:pos x="connsiteX0" y="connsiteY0"/>
              </a:cxn>
              <a:cxn ang="0">
                <a:pos x="connsiteX1" y="connsiteY1"/>
              </a:cxn>
              <a:cxn ang="0">
                <a:pos x="connsiteX2" y="connsiteY2"/>
              </a:cxn>
              <a:cxn ang="0">
                <a:pos x="connsiteX3" y="connsiteY3"/>
              </a:cxn>
            </a:cxnLst>
            <a:rect l="l" t="t" r="r" b="b"/>
            <a:pathLst>
              <a:path w="1878249" h="1683430">
                <a:moveTo>
                  <a:pt x="0" y="0"/>
                </a:moveTo>
                <a:lnTo>
                  <a:pt x="1878249" y="0"/>
                </a:lnTo>
                <a:lnTo>
                  <a:pt x="1878249" y="1683430"/>
                </a:lnTo>
                <a:lnTo>
                  <a:pt x="0" y="1683430"/>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1AED8DE6-B55F-4DFE-A3E2-A5FB9101DF0F}"/>
              </a:ext>
            </a:extLst>
          </p:cNvPr>
          <p:cNvSpPr>
            <a:spLocks noGrp="1"/>
          </p:cNvSpPr>
          <p:nvPr>
            <p:ph type="pic" sz="quarter" idx="162" hasCustomPrompt="1"/>
          </p:nvPr>
        </p:nvSpPr>
        <p:spPr>
          <a:xfrm>
            <a:off x="9034426" y="3701145"/>
            <a:ext cx="1878249" cy="1506961"/>
          </a:xfrm>
          <a:custGeom>
            <a:avLst/>
            <a:gdLst>
              <a:gd name="connsiteX0" fmla="*/ 0 w 1878249"/>
              <a:gd name="connsiteY0" fmla="*/ 0 h 1506961"/>
              <a:gd name="connsiteX1" fmla="*/ 1878249 w 1878249"/>
              <a:gd name="connsiteY1" fmla="*/ 0 h 1506961"/>
              <a:gd name="connsiteX2" fmla="*/ 1878249 w 1878249"/>
              <a:gd name="connsiteY2" fmla="*/ 1506961 h 1506961"/>
              <a:gd name="connsiteX3" fmla="*/ 0 w 1878249"/>
              <a:gd name="connsiteY3" fmla="*/ 1506961 h 1506961"/>
            </a:gdLst>
            <a:ahLst/>
            <a:cxnLst>
              <a:cxn ang="0">
                <a:pos x="connsiteX0" y="connsiteY0"/>
              </a:cxn>
              <a:cxn ang="0">
                <a:pos x="connsiteX1" y="connsiteY1"/>
              </a:cxn>
              <a:cxn ang="0">
                <a:pos x="connsiteX2" y="connsiteY2"/>
              </a:cxn>
              <a:cxn ang="0">
                <a:pos x="connsiteX3" y="connsiteY3"/>
              </a:cxn>
            </a:cxnLst>
            <a:rect l="l" t="t" r="r" b="b"/>
            <a:pathLst>
              <a:path w="1878249" h="1506961">
                <a:moveTo>
                  <a:pt x="0" y="0"/>
                </a:moveTo>
                <a:lnTo>
                  <a:pt x="1878249" y="0"/>
                </a:lnTo>
                <a:lnTo>
                  <a:pt x="1878249" y="1506961"/>
                </a:lnTo>
                <a:lnTo>
                  <a:pt x="0" y="150696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6235058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12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CBECB11B-56A9-4948-8DE5-C16BD0139E5C}"/>
              </a:ext>
            </a:extLst>
          </p:cNvPr>
          <p:cNvSpPr>
            <a:spLocks noGrp="1"/>
          </p:cNvSpPr>
          <p:nvPr>
            <p:ph type="pic" sz="quarter" idx="161" hasCustomPrompt="1"/>
          </p:nvPr>
        </p:nvSpPr>
        <p:spPr>
          <a:xfrm>
            <a:off x="4717505" y="2292727"/>
            <a:ext cx="6616428" cy="3560839"/>
          </a:xfrm>
          <a:custGeom>
            <a:avLst/>
            <a:gdLst>
              <a:gd name="connsiteX0" fmla="*/ 0 w 6616428"/>
              <a:gd name="connsiteY0" fmla="*/ 0 h 3560839"/>
              <a:gd name="connsiteX1" fmla="*/ 6616428 w 6616428"/>
              <a:gd name="connsiteY1" fmla="*/ 0 h 3560839"/>
              <a:gd name="connsiteX2" fmla="*/ 6616428 w 6616428"/>
              <a:gd name="connsiteY2" fmla="*/ 3560839 h 3560839"/>
              <a:gd name="connsiteX3" fmla="*/ 0 w 6616428"/>
              <a:gd name="connsiteY3" fmla="*/ 3560839 h 3560839"/>
            </a:gdLst>
            <a:ahLst/>
            <a:cxnLst>
              <a:cxn ang="0">
                <a:pos x="connsiteX0" y="connsiteY0"/>
              </a:cxn>
              <a:cxn ang="0">
                <a:pos x="connsiteX1" y="connsiteY1"/>
              </a:cxn>
              <a:cxn ang="0">
                <a:pos x="connsiteX2" y="connsiteY2"/>
              </a:cxn>
              <a:cxn ang="0">
                <a:pos x="connsiteX3" y="connsiteY3"/>
              </a:cxn>
            </a:cxnLst>
            <a:rect l="l" t="t" r="r" b="b"/>
            <a:pathLst>
              <a:path w="6616428" h="3560839">
                <a:moveTo>
                  <a:pt x="0" y="0"/>
                </a:moveTo>
                <a:lnTo>
                  <a:pt x="6616428" y="0"/>
                </a:lnTo>
                <a:lnTo>
                  <a:pt x="6616428" y="3560839"/>
                </a:lnTo>
                <a:lnTo>
                  <a:pt x="0" y="356083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984656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13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95A1C51-B1E4-4ADF-953F-098395EDDD12}"/>
              </a:ext>
            </a:extLst>
          </p:cNvPr>
          <p:cNvSpPr>
            <a:spLocks noGrp="1"/>
          </p:cNvSpPr>
          <p:nvPr>
            <p:ph type="pic" sz="quarter" idx="161" hasCustomPrompt="1"/>
          </p:nvPr>
        </p:nvSpPr>
        <p:spPr>
          <a:xfrm>
            <a:off x="838200" y="2033589"/>
            <a:ext cx="10466343" cy="3090862"/>
          </a:xfrm>
          <a:custGeom>
            <a:avLst/>
            <a:gdLst>
              <a:gd name="connsiteX0" fmla="*/ 0 w 10466343"/>
              <a:gd name="connsiteY0" fmla="*/ 0 h 3090862"/>
              <a:gd name="connsiteX1" fmla="*/ 10466343 w 10466343"/>
              <a:gd name="connsiteY1" fmla="*/ 0 h 3090862"/>
              <a:gd name="connsiteX2" fmla="*/ 10466343 w 10466343"/>
              <a:gd name="connsiteY2" fmla="*/ 3090862 h 3090862"/>
              <a:gd name="connsiteX3" fmla="*/ 0 w 10466343"/>
              <a:gd name="connsiteY3" fmla="*/ 3090862 h 3090862"/>
            </a:gdLst>
            <a:ahLst/>
            <a:cxnLst>
              <a:cxn ang="0">
                <a:pos x="connsiteX0" y="connsiteY0"/>
              </a:cxn>
              <a:cxn ang="0">
                <a:pos x="connsiteX1" y="connsiteY1"/>
              </a:cxn>
              <a:cxn ang="0">
                <a:pos x="connsiteX2" y="connsiteY2"/>
              </a:cxn>
              <a:cxn ang="0">
                <a:pos x="connsiteX3" y="connsiteY3"/>
              </a:cxn>
            </a:cxnLst>
            <a:rect l="l" t="t" r="r" b="b"/>
            <a:pathLst>
              <a:path w="10466343" h="3090862">
                <a:moveTo>
                  <a:pt x="0" y="0"/>
                </a:moveTo>
                <a:lnTo>
                  <a:pt x="10466343" y="0"/>
                </a:lnTo>
                <a:lnTo>
                  <a:pt x="10466343" y="3090862"/>
                </a:lnTo>
                <a:lnTo>
                  <a:pt x="0" y="309086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2388259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14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91E5235-2628-4A75-AD5C-409F0D59B515}"/>
              </a:ext>
            </a:extLst>
          </p:cNvPr>
          <p:cNvSpPr>
            <a:spLocks noGrp="1"/>
          </p:cNvSpPr>
          <p:nvPr>
            <p:ph type="pic" sz="quarter" idx="161" hasCustomPrompt="1"/>
          </p:nvPr>
        </p:nvSpPr>
        <p:spPr>
          <a:xfrm>
            <a:off x="4377871" y="593270"/>
            <a:ext cx="3512457" cy="1989570"/>
          </a:xfrm>
          <a:custGeom>
            <a:avLst/>
            <a:gdLst>
              <a:gd name="connsiteX0" fmla="*/ 0 w 3512457"/>
              <a:gd name="connsiteY0" fmla="*/ 0 h 1989570"/>
              <a:gd name="connsiteX1" fmla="*/ 3512457 w 3512457"/>
              <a:gd name="connsiteY1" fmla="*/ 0 h 1989570"/>
              <a:gd name="connsiteX2" fmla="*/ 3512457 w 3512457"/>
              <a:gd name="connsiteY2" fmla="*/ 1989570 h 1989570"/>
              <a:gd name="connsiteX3" fmla="*/ 0 w 3512457"/>
              <a:gd name="connsiteY3" fmla="*/ 1989570 h 1989570"/>
            </a:gdLst>
            <a:ahLst/>
            <a:cxnLst>
              <a:cxn ang="0">
                <a:pos x="connsiteX0" y="connsiteY0"/>
              </a:cxn>
              <a:cxn ang="0">
                <a:pos x="connsiteX1" y="connsiteY1"/>
              </a:cxn>
              <a:cxn ang="0">
                <a:pos x="connsiteX2" y="connsiteY2"/>
              </a:cxn>
              <a:cxn ang="0">
                <a:pos x="connsiteX3" y="connsiteY3"/>
              </a:cxn>
            </a:cxnLst>
            <a:rect l="l" t="t" r="r" b="b"/>
            <a:pathLst>
              <a:path w="3512457" h="1989570">
                <a:moveTo>
                  <a:pt x="0" y="0"/>
                </a:moveTo>
                <a:lnTo>
                  <a:pt x="3512457" y="0"/>
                </a:lnTo>
                <a:lnTo>
                  <a:pt x="3512457" y="1989570"/>
                </a:lnTo>
                <a:lnTo>
                  <a:pt x="0" y="198957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077086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15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A71F224-C5CC-440E-9BF8-73362ADB86E3}"/>
              </a:ext>
            </a:extLst>
          </p:cNvPr>
          <p:cNvSpPr>
            <a:spLocks noGrp="1"/>
          </p:cNvSpPr>
          <p:nvPr>
            <p:ph type="pic" sz="quarter" idx="161" hasCustomPrompt="1"/>
          </p:nvPr>
        </p:nvSpPr>
        <p:spPr>
          <a:xfrm>
            <a:off x="5341512" y="1750153"/>
            <a:ext cx="1508974" cy="1508972"/>
          </a:xfrm>
          <a:custGeom>
            <a:avLst/>
            <a:gdLst>
              <a:gd name="connsiteX0" fmla="*/ 754487 w 1508974"/>
              <a:gd name="connsiteY0" fmla="*/ 0 h 1508972"/>
              <a:gd name="connsiteX1" fmla="*/ 1508974 w 1508974"/>
              <a:gd name="connsiteY1" fmla="*/ 754486 h 1508972"/>
              <a:gd name="connsiteX2" fmla="*/ 754487 w 1508974"/>
              <a:gd name="connsiteY2" fmla="*/ 1508972 h 1508972"/>
              <a:gd name="connsiteX3" fmla="*/ 0 w 1508974"/>
              <a:gd name="connsiteY3" fmla="*/ 754486 h 1508972"/>
              <a:gd name="connsiteX4" fmla="*/ 754487 w 1508974"/>
              <a:gd name="connsiteY4" fmla="*/ 0 h 1508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974" h="1508972">
                <a:moveTo>
                  <a:pt x="754487" y="0"/>
                </a:moveTo>
                <a:cubicBezTo>
                  <a:pt x="1171179" y="0"/>
                  <a:pt x="1508974" y="337795"/>
                  <a:pt x="1508974" y="754486"/>
                </a:cubicBezTo>
                <a:cubicBezTo>
                  <a:pt x="1508974" y="1171177"/>
                  <a:pt x="1171179" y="1508972"/>
                  <a:pt x="754487" y="1508972"/>
                </a:cubicBezTo>
                <a:cubicBezTo>
                  <a:pt x="337795" y="1508972"/>
                  <a:pt x="0" y="1171177"/>
                  <a:pt x="0" y="754486"/>
                </a:cubicBezTo>
                <a:cubicBezTo>
                  <a:pt x="0" y="337795"/>
                  <a:pt x="337795" y="0"/>
                  <a:pt x="754487"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34685818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16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BE5A9CA-2792-4329-A05C-99953A821F46}"/>
              </a:ext>
            </a:extLst>
          </p:cNvPr>
          <p:cNvSpPr>
            <a:spLocks noGrp="1"/>
          </p:cNvSpPr>
          <p:nvPr>
            <p:ph type="pic" sz="quarter" idx="161" hasCustomPrompt="1"/>
          </p:nvPr>
        </p:nvSpPr>
        <p:spPr>
          <a:xfrm>
            <a:off x="0" y="2048102"/>
            <a:ext cx="6374296" cy="4123452"/>
          </a:xfrm>
          <a:custGeom>
            <a:avLst/>
            <a:gdLst>
              <a:gd name="connsiteX0" fmla="*/ 0 w 6374296"/>
              <a:gd name="connsiteY0" fmla="*/ 0 h 4123452"/>
              <a:gd name="connsiteX1" fmla="*/ 6374296 w 6374296"/>
              <a:gd name="connsiteY1" fmla="*/ 0 h 4123452"/>
              <a:gd name="connsiteX2" fmla="*/ 6374296 w 6374296"/>
              <a:gd name="connsiteY2" fmla="*/ 4123452 h 4123452"/>
              <a:gd name="connsiteX3" fmla="*/ 0 w 6374296"/>
              <a:gd name="connsiteY3" fmla="*/ 4123452 h 4123452"/>
            </a:gdLst>
            <a:ahLst/>
            <a:cxnLst>
              <a:cxn ang="0">
                <a:pos x="connsiteX0" y="connsiteY0"/>
              </a:cxn>
              <a:cxn ang="0">
                <a:pos x="connsiteX1" y="connsiteY1"/>
              </a:cxn>
              <a:cxn ang="0">
                <a:pos x="connsiteX2" y="connsiteY2"/>
              </a:cxn>
              <a:cxn ang="0">
                <a:pos x="connsiteX3" y="connsiteY3"/>
              </a:cxn>
            </a:cxnLst>
            <a:rect l="l" t="t" r="r" b="b"/>
            <a:pathLst>
              <a:path w="6374296" h="4123452">
                <a:moveTo>
                  <a:pt x="0" y="0"/>
                </a:moveTo>
                <a:lnTo>
                  <a:pt x="6374296" y="0"/>
                </a:lnTo>
                <a:lnTo>
                  <a:pt x="6374296" y="4123452"/>
                </a:lnTo>
                <a:lnTo>
                  <a:pt x="0" y="412345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7141405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17_Title Slid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64A78724-B52D-4BDB-95C5-5ED87E751B78}"/>
              </a:ext>
            </a:extLst>
          </p:cNvPr>
          <p:cNvSpPr>
            <a:spLocks noGrp="1"/>
          </p:cNvSpPr>
          <p:nvPr>
            <p:ph type="pic" sz="quarter" idx="161" hasCustomPrompt="1"/>
          </p:nvPr>
        </p:nvSpPr>
        <p:spPr>
          <a:xfrm>
            <a:off x="1" y="2195286"/>
            <a:ext cx="12191999" cy="2670628"/>
          </a:xfrm>
          <a:custGeom>
            <a:avLst/>
            <a:gdLst>
              <a:gd name="connsiteX0" fmla="*/ 0 w 12191999"/>
              <a:gd name="connsiteY0" fmla="*/ 0 h 2670628"/>
              <a:gd name="connsiteX1" fmla="*/ 2438400 w 12191999"/>
              <a:gd name="connsiteY1" fmla="*/ 0 h 2670628"/>
              <a:gd name="connsiteX2" fmla="*/ 4876800 w 12191999"/>
              <a:gd name="connsiteY2" fmla="*/ 0 h 2670628"/>
              <a:gd name="connsiteX3" fmla="*/ 7315199 w 12191999"/>
              <a:gd name="connsiteY3" fmla="*/ 0 h 2670628"/>
              <a:gd name="connsiteX4" fmla="*/ 9753599 w 12191999"/>
              <a:gd name="connsiteY4" fmla="*/ 0 h 2670628"/>
              <a:gd name="connsiteX5" fmla="*/ 12191999 w 12191999"/>
              <a:gd name="connsiteY5" fmla="*/ 0 h 2670628"/>
              <a:gd name="connsiteX6" fmla="*/ 12191999 w 12191999"/>
              <a:gd name="connsiteY6" fmla="*/ 2670628 h 2670628"/>
              <a:gd name="connsiteX7" fmla="*/ 9753599 w 12191999"/>
              <a:gd name="connsiteY7" fmla="*/ 2670628 h 2670628"/>
              <a:gd name="connsiteX8" fmla="*/ 7315199 w 12191999"/>
              <a:gd name="connsiteY8" fmla="*/ 2670628 h 2670628"/>
              <a:gd name="connsiteX9" fmla="*/ 4876800 w 12191999"/>
              <a:gd name="connsiteY9" fmla="*/ 2670628 h 2670628"/>
              <a:gd name="connsiteX10" fmla="*/ 2438400 w 12191999"/>
              <a:gd name="connsiteY10" fmla="*/ 2670628 h 2670628"/>
              <a:gd name="connsiteX11" fmla="*/ 0 w 12191999"/>
              <a:gd name="connsiteY11" fmla="*/ 2670628 h 267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1999" h="2670628">
                <a:moveTo>
                  <a:pt x="0" y="0"/>
                </a:moveTo>
                <a:lnTo>
                  <a:pt x="2438400" y="0"/>
                </a:lnTo>
                <a:lnTo>
                  <a:pt x="4876800" y="0"/>
                </a:lnTo>
                <a:lnTo>
                  <a:pt x="7315199" y="0"/>
                </a:lnTo>
                <a:lnTo>
                  <a:pt x="9753599" y="0"/>
                </a:lnTo>
                <a:lnTo>
                  <a:pt x="12191999" y="0"/>
                </a:lnTo>
                <a:lnTo>
                  <a:pt x="12191999" y="2670628"/>
                </a:lnTo>
                <a:lnTo>
                  <a:pt x="9753599" y="2670628"/>
                </a:lnTo>
                <a:lnTo>
                  <a:pt x="7315199" y="2670628"/>
                </a:lnTo>
                <a:lnTo>
                  <a:pt x="4876800" y="2670628"/>
                </a:lnTo>
                <a:lnTo>
                  <a:pt x="2438400" y="2670628"/>
                </a:lnTo>
                <a:lnTo>
                  <a:pt x="0" y="2670628"/>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6305940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18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007BF1D-62A2-4346-849F-80BB8986D976}"/>
              </a:ext>
            </a:extLst>
          </p:cNvPr>
          <p:cNvSpPr>
            <a:spLocks noGrp="1"/>
          </p:cNvSpPr>
          <p:nvPr>
            <p:ph type="pic" sz="quarter" idx="161" hasCustomPrompt="1"/>
          </p:nvPr>
        </p:nvSpPr>
        <p:spPr>
          <a:xfrm>
            <a:off x="3869189" y="2179927"/>
            <a:ext cx="4194628" cy="3794201"/>
          </a:xfrm>
          <a:custGeom>
            <a:avLst/>
            <a:gdLst>
              <a:gd name="connsiteX0" fmla="*/ 0 w 4194628"/>
              <a:gd name="connsiteY0" fmla="*/ 0 h 3794201"/>
              <a:gd name="connsiteX1" fmla="*/ 4194628 w 4194628"/>
              <a:gd name="connsiteY1" fmla="*/ 0 h 3794201"/>
              <a:gd name="connsiteX2" fmla="*/ 4194628 w 4194628"/>
              <a:gd name="connsiteY2" fmla="*/ 3794201 h 3794201"/>
              <a:gd name="connsiteX3" fmla="*/ 0 w 4194628"/>
              <a:gd name="connsiteY3" fmla="*/ 3794201 h 3794201"/>
            </a:gdLst>
            <a:ahLst/>
            <a:cxnLst>
              <a:cxn ang="0">
                <a:pos x="connsiteX0" y="connsiteY0"/>
              </a:cxn>
              <a:cxn ang="0">
                <a:pos x="connsiteX1" y="connsiteY1"/>
              </a:cxn>
              <a:cxn ang="0">
                <a:pos x="connsiteX2" y="connsiteY2"/>
              </a:cxn>
              <a:cxn ang="0">
                <a:pos x="connsiteX3" y="connsiteY3"/>
              </a:cxn>
            </a:cxnLst>
            <a:rect l="l" t="t" r="r" b="b"/>
            <a:pathLst>
              <a:path w="4194628" h="3794201">
                <a:moveTo>
                  <a:pt x="0" y="0"/>
                </a:moveTo>
                <a:lnTo>
                  <a:pt x="4194628" y="0"/>
                </a:lnTo>
                <a:lnTo>
                  <a:pt x="4194628" y="3794201"/>
                </a:lnTo>
                <a:lnTo>
                  <a:pt x="0" y="379420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099345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19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A86AF2CA-3737-4109-82F5-C01E59828BF8}"/>
              </a:ext>
            </a:extLst>
          </p:cNvPr>
          <p:cNvSpPr>
            <a:spLocks noGrp="1"/>
          </p:cNvSpPr>
          <p:nvPr>
            <p:ph type="pic" sz="quarter" idx="161" hasCustomPrompt="1"/>
          </p:nvPr>
        </p:nvSpPr>
        <p:spPr>
          <a:xfrm>
            <a:off x="0" y="1814513"/>
            <a:ext cx="12192000" cy="3153917"/>
          </a:xfrm>
          <a:custGeom>
            <a:avLst/>
            <a:gdLst>
              <a:gd name="connsiteX0" fmla="*/ 0 w 12192000"/>
              <a:gd name="connsiteY0" fmla="*/ 0 h 3153917"/>
              <a:gd name="connsiteX1" fmla="*/ 12192000 w 12192000"/>
              <a:gd name="connsiteY1" fmla="*/ 0 h 3153917"/>
              <a:gd name="connsiteX2" fmla="*/ 12192000 w 12192000"/>
              <a:gd name="connsiteY2" fmla="*/ 3153917 h 3153917"/>
              <a:gd name="connsiteX3" fmla="*/ 0 w 12192000"/>
              <a:gd name="connsiteY3" fmla="*/ 3153917 h 3153917"/>
            </a:gdLst>
            <a:ahLst/>
            <a:cxnLst>
              <a:cxn ang="0">
                <a:pos x="connsiteX0" y="connsiteY0"/>
              </a:cxn>
              <a:cxn ang="0">
                <a:pos x="connsiteX1" y="connsiteY1"/>
              </a:cxn>
              <a:cxn ang="0">
                <a:pos x="connsiteX2" y="connsiteY2"/>
              </a:cxn>
              <a:cxn ang="0">
                <a:pos x="connsiteX3" y="connsiteY3"/>
              </a:cxn>
            </a:cxnLst>
            <a:rect l="l" t="t" r="r" b="b"/>
            <a:pathLst>
              <a:path w="12192000" h="3153917">
                <a:moveTo>
                  <a:pt x="0" y="0"/>
                </a:moveTo>
                <a:lnTo>
                  <a:pt x="12192000" y="0"/>
                </a:lnTo>
                <a:lnTo>
                  <a:pt x="12192000" y="3153917"/>
                </a:lnTo>
                <a:lnTo>
                  <a:pt x="0" y="315391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5015975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20_Title Slide">
    <p:spTree>
      <p:nvGrpSpPr>
        <p:cNvPr id="1" name=""/>
        <p:cNvGrpSpPr/>
        <p:nvPr/>
      </p:nvGrpSpPr>
      <p:grpSpPr>
        <a:xfrm>
          <a:off x="0" y="0"/>
          <a:ext cx="0" cy="0"/>
          <a:chOff x="0" y="0"/>
          <a:chExt cx="0" cy="0"/>
        </a:xfrm>
      </p:grpSpPr>
      <p:sp>
        <p:nvSpPr>
          <p:cNvPr id="32" name="Picture Placeholder 31">
            <a:extLst>
              <a:ext uri="{FF2B5EF4-FFF2-40B4-BE49-F238E27FC236}">
                <a16:creationId xmlns:a16="http://schemas.microsoft.com/office/drawing/2014/main" id="{321152EB-DA0F-4F5C-9BDE-E1A34418C288}"/>
              </a:ext>
            </a:extLst>
          </p:cNvPr>
          <p:cNvSpPr>
            <a:spLocks noGrp="1"/>
          </p:cNvSpPr>
          <p:nvPr>
            <p:ph type="pic" sz="quarter" idx="169" hasCustomPrompt="1"/>
          </p:nvPr>
        </p:nvSpPr>
        <p:spPr>
          <a:xfrm>
            <a:off x="7140116" y="4018551"/>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694A1D0A-1147-48A7-BE5A-6B74579641D3}"/>
              </a:ext>
            </a:extLst>
          </p:cNvPr>
          <p:cNvSpPr>
            <a:spLocks noGrp="1"/>
          </p:cNvSpPr>
          <p:nvPr>
            <p:ph type="pic" sz="quarter" idx="165" hasCustomPrompt="1"/>
          </p:nvPr>
        </p:nvSpPr>
        <p:spPr>
          <a:xfrm>
            <a:off x="9000551" y="1789265"/>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30" name="Picture Placeholder 29">
            <a:extLst>
              <a:ext uri="{FF2B5EF4-FFF2-40B4-BE49-F238E27FC236}">
                <a16:creationId xmlns:a16="http://schemas.microsoft.com/office/drawing/2014/main" id="{DF04FFD5-232E-47CC-8D4B-421184F97481}"/>
              </a:ext>
            </a:extLst>
          </p:cNvPr>
          <p:cNvSpPr>
            <a:spLocks noGrp="1"/>
          </p:cNvSpPr>
          <p:nvPr>
            <p:ph type="pic" sz="quarter" idx="168" hasCustomPrompt="1"/>
          </p:nvPr>
        </p:nvSpPr>
        <p:spPr>
          <a:xfrm>
            <a:off x="5279683" y="4018550"/>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22" name="Picture Placeholder 21">
            <a:extLst>
              <a:ext uri="{FF2B5EF4-FFF2-40B4-BE49-F238E27FC236}">
                <a16:creationId xmlns:a16="http://schemas.microsoft.com/office/drawing/2014/main" id="{3CBC3482-E128-438F-806C-221DD95DA38D}"/>
              </a:ext>
            </a:extLst>
          </p:cNvPr>
          <p:cNvSpPr>
            <a:spLocks noGrp="1"/>
          </p:cNvSpPr>
          <p:nvPr>
            <p:ph type="pic" sz="quarter" idx="164" hasCustomPrompt="1"/>
          </p:nvPr>
        </p:nvSpPr>
        <p:spPr>
          <a:xfrm>
            <a:off x="7140116" y="1789265"/>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6BF68456-2C43-434F-AB2D-2D6C63052ED6}"/>
              </a:ext>
            </a:extLst>
          </p:cNvPr>
          <p:cNvSpPr>
            <a:spLocks noGrp="1"/>
          </p:cNvSpPr>
          <p:nvPr>
            <p:ph type="pic" sz="quarter" idx="163" hasCustomPrompt="1"/>
          </p:nvPr>
        </p:nvSpPr>
        <p:spPr>
          <a:xfrm>
            <a:off x="5279683" y="1789265"/>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28" name="Picture Placeholder 27">
            <a:extLst>
              <a:ext uri="{FF2B5EF4-FFF2-40B4-BE49-F238E27FC236}">
                <a16:creationId xmlns:a16="http://schemas.microsoft.com/office/drawing/2014/main" id="{98F8BCC1-F342-49FA-A415-F588B9EF912B}"/>
              </a:ext>
            </a:extLst>
          </p:cNvPr>
          <p:cNvSpPr>
            <a:spLocks noGrp="1"/>
          </p:cNvSpPr>
          <p:nvPr>
            <p:ph type="pic" sz="quarter" idx="167" hasCustomPrompt="1"/>
          </p:nvPr>
        </p:nvSpPr>
        <p:spPr>
          <a:xfrm>
            <a:off x="3419250" y="4018551"/>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49411D21-AACE-49CD-AB9E-24E4A03AC09E}"/>
              </a:ext>
            </a:extLst>
          </p:cNvPr>
          <p:cNvSpPr>
            <a:spLocks noGrp="1"/>
          </p:cNvSpPr>
          <p:nvPr>
            <p:ph type="pic" sz="quarter" idx="162" hasCustomPrompt="1"/>
          </p:nvPr>
        </p:nvSpPr>
        <p:spPr>
          <a:xfrm>
            <a:off x="3419250" y="1789265"/>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E3F16D31-2416-4545-885F-2ECA2AB94D40}"/>
              </a:ext>
            </a:extLst>
          </p:cNvPr>
          <p:cNvSpPr>
            <a:spLocks noGrp="1"/>
          </p:cNvSpPr>
          <p:nvPr>
            <p:ph type="pic" sz="quarter" idx="161" hasCustomPrompt="1"/>
          </p:nvPr>
        </p:nvSpPr>
        <p:spPr>
          <a:xfrm>
            <a:off x="1558817" y="1789265"/>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26" name="Picture Placeholder 25">
            <a:extLst>
              <a:ext uri="{FF2B5EF4-FFF2-40B4-BE49-F238E27FC236}">
                <a16:creationId xmlns:a16="http://schemas.microsoft.com/office/drawing/2014/main" id="{4B23351D-3E0B-47A6-9356-1202D1E98C7B}"/>
              </a:ext>
            </a:extLst>
          </p:cNvPr>
          <p:cNvSpPr>
            <a:spLocks noGrp="1"/>
          </p:cNvSpPr>
          <p:nvPr>
            <p:ph type="pic" sz="quarter" idx="166" hasCustomPrompt="1"/>
          </p:nvPr>
        </p:nvSpPr>
        <p:spPr>
          <a:xfrm>
            <a:off x="1558817" y="4018550"/>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34" name="Picture Placeholder 33">
            <a:extLst>
              <a:ext uri="{FF2B5EF4-FFF2-40B4-BE49-F238E27FC236}">
                <a16:creationId xmlns:a16="http://schemas.microsoft.com/office/drawing/2014/main" id="{D47ACCD2-DD58-4EC2-A10A-E0B7B690AE82}"/>
              </a:ext>
            </a:extLst>
          </p:cNvPr>
          <p:cNvSpPr>
            <a:spLocks noGrp="1"/>
          </p:cNvSpPr>
          <p:nvPr>
            <p:ph type="pic" sz="quarter" idx="170" hasCustomPrompt="1"/>
          </p:nvPr>
        </p:nvSpPr>
        <p:spPr>
          <a:xfrm>
            <a:off x="9000551" y="4018550"/>
            <a:ext cx="1632632" cy="1640115"/>
          </a:xfrm>
          <a:custGeom>
            <a:avLst/>
            <a:gdLst>
              <a:gd name="connsiteX0" fmla="*/ 0 w 1632632"/>
              <a:gd name="connsiteY0" fmla="*/ 0 h 1640115"/>
              <a:gd name="connsiteX1" fmla="*/ 1632632 w 1632632"/>
              <a:gd name="connsiteY1" fmla="*/ 0 h 1640115"/>
              <a:gd name="connsiteX2" fmla="*/ 1632632 w 1632632"/>
              <a:gd name="connsiteY2" fmla="*/ 1640115 h 1640115"/>
              <a:gd name="connsiteX3" fmla="*/ 0 w 1632632"/>
              <a:gd name="connsiteY3" fmla="*/ 1640115 h 1640115"/>
            </a:gdLst>
            <a:ahLst/>
            <a:cxnLst>
              <a:cxn ang="0">
                <a:pos x="connsiteX0" y="connsiteY0"/>
              </a:cxn>
              <a:cxn ang="0">
                <a:pos x="connsiteX1" y="connsiteY1"/>
              </a:cxn>
              <a:cxn ang="0">
                <a:pos x="connsiteX2" y="connsiteY2"/>
              </a:cxn>
              <a:cxn ang="0">
                <a:pos x="connsiteX3" y="connsiteY3"/>
              </a:cxn>
            </a:cxnLst>
            <a:rect l="l" t="t" r="r" b="b"/>
            <a:pathLst>
              <a:path w="1632632" h="1640115">
                <a:moveTo>
                  <a:pt x="0" y="0"/>
                </a:moveTo>
                <a:lnTo>
                  <a:pt x="1632632" y="0"/>
                </a:lnTo>
                <a:lnTo>
                  <a:pt x="1632632" y="1640115"/>
                </a:lnTo>
                <a:lnTo>
                  <a:pt x="0" y="164011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850316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6_Title Slide">
    <p:spTree>
      <p:nvGrpSpPr>
        <p:cNvPr id="1" name=""/>
        <p:cNvGrpSpPr/>
        <p:nvPr/>
      </p:nvGrpSpPr>
      <p:grpSpPr>
        <a:xfrm>
          <a:off x="0" y="0"/>
          <a:ext cx="0" cy="0"/>
          <a:chOff x="0" y="0"/>
          <a:chExt cx="0" cy="0"/>
        </a:xfrm>
      </p:grpSpPr>
      <p:sp>
        <p:nvSpPr>
          <p:cNvPr id="37" name="Picture Placeholder 36">
            <a:extLst>
              <a:ext uri="{FF2B5EF4-FFF2-40B4-BE49-F238E27FC236}">
                <a16:creationId xmlns:a16="http://schemas.microsoft.com/office/drawing/2014/main" id="{87E68C09-97B2-4278-B072-A76A53908850}"/>
              </a:ext>
            </a:extLst>
          </p:cNvPr>
          <p:cNvSpPr>
            <a:spLocks noGrp="1"/>
          </p:cNvSpPr>
          <p:nvPr>
            <p:ph type="pic" sz="quarter" idx="25" hasCustomPrompt="1"/>
          </p:nvPr>
        </p:nvSpPr>
        <p:spPr>
          <a:xfrm>
            <a:off x="0" y="0"/>
            <a:ext cx="12192000" cy="6858000"/>
          </a:xfrm>
          <a:custGeom>
            <a:avLst/>
            <a:gdLst>
              <a:gd name="connsiteX0" fmla="*/ 0 w 12192000"/>
              <a:gd name="connsiteY0" fmla="*/ 0 h 2146300"/>
              <a:gd name="connsiteX1" fmla="*/ 12192000 w 12192000"/>
              <a:gd name="connsiteY1" fmla="*/ 0 h 2146300"/>
              <a:gd name="connsiteX2" fmla="*/ 12192000 w 12192000"/>
              <a:gd name="connsiteY2" fmla="*/ 2146300 h 2146300"/>
              <a:gd name="connsiteX3" fmla="*/ 0 w 12192000"/>
              <a:gd name="connsiteY3" fmla="*/ 2146300 h 2146300"/>
            </a:gdLst>
            <a:ahLst/>
            <a:cxnLst>
              <a:cxn ang="0">
                <a:pos x="connsiteX0" y="connsiteY0"/>
              </a:cxn>
              <a:cxn ang="0">
                <a:pos x="connsiteX1" y="connsiteY1"/>
              </a:cxn>
              <a:cxn ang="0">
                <a:pos x="connsiteX2" y="connsiteY2"/>
              </a:cxn>
              <a:cxn ang="0">
                <a:pos x="connsiteX3" y="connsiteY3"/>
              </a:cxn>
            </a:cxnLst>
            <a:rect l="l" t="t" r="r" b="b"/>
            <a:pathLst>
              <a:path w="12192000" h="2146300">
                <a:moveTo>
                  <a:pt x="0" y="0"/>
                </a:moveTo>
                <a:lnTo>
                  <a:pt x="12192000" y="0"/>
                </a:lnTo>
                <a:lnTo>
                  <a:pt x="12192000" y="2146300"/>
                </a:lnTo>
                <a:lnTo>
                  <a:pt x="0" y="21463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400134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21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42C8CE90-59B7-4EEA-8CF6-5851AE1EDA0E}"/>
              </a:ext>
            </a:extLst>
          </p:cNvPr>
          <p:cNvSpPr>
            <a:spLocks noGrp="1"/>
          </p:cNvSpPr>
          <p:nvPr>
            <p:ph type="pic" sz="quarter" idx="169" hasCustomPrompt="1"/>
          </p:nvPr>
        </p:nvSpPr>
        <p:spPr>
          <a:xfrm>
            <a:off x="643754" y="1921104"/>
            <a:ext cx="3220584" cy="3220584"/>
          </a:xfrm>
          <a:custGeom>
            <a:avLst/>
            <a:gdLst>
              <a:gd name="connsiteX0" fmla="*/ 1610292 w 3220584"/>
              <a:gd name="connsiteY0" fmla="*/ 0 h 3220584"/>
              <a:gd name="connsiteX1" fmla="*/ 3220584 w 3220584"/>
              <a:gd name="connsiteY1" fmla="*/ 1610292 h 3220584"/>
              <a:gd name="connsiteX2" fmla="*/ 1610292 w 3220584"/>
              <a:gd name="connsiteY2" fmla="*/ 3220584 h 3220584"/>
              <a:gd name="connsiteX3" fmla="*/ 0 w 3220584"/>
              <a:gd name="connsiteY3" fmla="*/ 1610292 h 3220584"/>
              <a:gd name="connsiteX4" fmla="*/ 1610292 w 3220584"/>
              <a:gd name="connsiteY4" fmla="*/ 0 h 322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584" h="3220584">
                <a:moveTo>
                  <a:pt x="1610292" y="0"/>
                </a:moveTo>
                <a:cubicBezTo>
                  <a:pt x="2499632" y="0"/>
                  <a:pt x="3220584" y="720952"/>
                  <a:pt x="3220584" y="1610292"/>
                </a:cubicBezTo>
                <a:cubicBezTo>
                  <a:pt x="3220584" y="2499632"/>
                  <a:pt x="2499632" y="3220584"/>
                  <a:pt x="1610292" y="3220584"/>
                </a:cubicBezTo>
                <a:cubicBezTo>
                  <a:pt x="720952" y="3220584"/>
                  <a:pt x="0" y="2499632"/>
                  <a:pt x="0" y="1610292"/>
                </a:cubicBezTo>
                <a:cubicBezTo>
                  <a:pt x="0" y="720952"/>
                  <a:pt x="720952" y="0"/>
                  <a:pt x="1610292" y="0"/>
                </a:cubicBez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0A5C48A0-BF63-44EE-AC7A-076B835D1338}"/>
              </a:ext>
            </a:extLst>
          </p:cNvPr>
          <p:cNvSpPr>
            <a:spLocks noGrp="1"/>
          </p:cNvSpPr>
          <p:nvPr>
            <p:ph type="pic" sz="quarter" idx="165" hasCustomPrompt="1"/>
          </p:nvPr>
        </p:nvSpPr>
        <p:spPr>
          <a:xfrm>
            <a:off x="4485708" y="1921104"/>
            <a:ext cx="3220584" cy="3220584"/>
          </a:xfrm>
          <a:custGeom>
            <a:avLst/>
            <a:gdLst>
              <a:gd name="connsiteX0" fmla="*/ 1610292 w 3220584"/>
              <a:gd name="connsiteY0" fmla="*/ 0 h 3220584"/>
              <a:gd name="connsiteX1" fmla="*/ 3220584 w 3220584"/>
              <a:gd name="connsiteY1" fmla="*/ 1610292 h 3220584"/>
              <a:gd name="connsiteX2" fmla="*/ 1610292 w 3220584"/>
              <a:gd name="connsiteY2" fmla="*/ 3220584 h 3220584"/>
              <a:gd name="connsiteX3" fmla="*/ 0 w 3220584"/>
              <a:gd name="connsiteY3" fmla="*/ 1610292 h 3220584"/>
              <a:gd name="connsiteX4" fmla="*/ 1610292 w 3220584"/>
              <a:gd name="connsiteY4" fmla="*/ 0 h 322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584" h="3220584">
                <a:moveTo>
                  <a:pt x="1610292" y="0"/>
                </a:moveTo>
                <a:cubicBezTo>
                  <a:pt x="2499632" y="0"/>
                  <a:pt x="3220584" y="720952"/>
                  <a:pt x="3220584" y="1610292"/>
                </a:cubicBezTo>
                <a:cubicBezTo>
                  <a:pt x="3220584" y="2499632"/>
                  <a:pt x="2499632" y="3220584"/>
                  <a:pt x="1610292" y="3220584"/>
                </a:cubicBezTo>
                <a:cubicBezTo>
                  <a:pt x="720952" y="3220584"/>
                  <a:pt x="0" y="2499632"/>
                  <a:pt x="0" y="1610292"/>
                </a:cubicBezTo>
                <a:cubicBezTo>
                  <a:pt x="0" y="720952"/>
                  <a:pt x="720952" y="0"/>
                  <a:pt x="1610292"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21" name="Picture Placeholder 20">
            <a:extLst>
              <a:ext uri="{FF2B5EF4-FFF2-40B4-BE49-F238E27FC236}">
                <a16:creationId xmlns:a16="http://schemas.microsoft.com/office/drawing/2014/main" id="{DB4BE90F-BE7D-4FB2-9052-0DFF798C6764}"/>
              </a:ext>
            </a:extLst>
          </p:cNvPr>
          <p:cNvSpPr>
            <a:spLocks noGrp="1"/>
          </p:cNvSpPr>
          <p:nvPr>
            <p:ph type="pic" sz="quarter" idx="170" hasCustomPrompt="1"/>
          </p:nvPr>
        </p:nvSpPr>
        <p:spPr>
          <a:xfrm>
            <a:off x="8327663" y="1921104"/>
            <a:ext cx="3220584" cy="3220584"/>
          </a:xfrm>
          <a:custGeom>
            <a:avLst/>
            <a:gdLst>
              <a:gd name="connsiteX0" fmla="*/ 1610292 w 3220584"/>
              <a:gd name="connsiteY0" fmla="*/ 0 h 3220584"/>
              <a:gd name="connsiteX1" fmla="*/ 3220584 w 3220584"/>
              <a:gd name="connsiteY1" fmla="*/ 1610292 h 3220584"/>
              <a:gd name="connsiteX2" fmla="*/ 1610292 w 3220584"/>
              <a:gd name="connsiteY2" fmla="*/ 3220584 h 3220584"/>
              <a:gd name="connsiteX3" fmla="*/ 0 w 3220584"/>
              <a:gd name="connsiteY3" fmla="*/ 1610292 h 3220584"/>
              <a:gd name="connsiteX4" fmla="*/ 1610292 w 3220584"/>
              <a:gd name="connsiteY4" fmla="*/ 0 h 3220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584" h="3220584">
                <a:moveTo>
                  <a:pt x="1610292" y="0"/>
                </a:moveTo>
                <a:cubicBezTo>
                  <a:pt x="2499632" y="0"/>
                  <a:pt x="3220584" y="720952"/>
                  <a:pt x="3220584" y="1610292"/>
                </a:cubicBezTo>
                <a:cubicBezTo>
                  <a:pt x="3220584" y="2499632"/>
                  <a:pt x="2499632" y="3220584"/>
                  <a:pt x="1610292" y="3220584"/>
                </a:cubicBezTo>
                <a:cubicBezTo>
                  <a:pt x="720952" y="3220584"/>
                  <a:pt x="0" y="2499632"/>
                  <a:pt x="0" y="1610292"/>
                </a:cubicBezTo>
                <a:cubicBezTo>
                  <a:pt x="0" y="720952"/>
                  <a:pt x="720952" y="0"/>
                  <a:pt x="1610292"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0572352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22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5" name="Picture Placeholder 14">
            <a:extLst>
              <a:ext uri="{FF2B5EF4-FFF2-40B4-BE49-F238E27FC236}">
                <a16:creationId xmlns:a16="http://schemas.microsoft.com/office/drawing/2014/main" id="{83429502-1D89-47A3-81C2-60D84A34CBFE}"/>
              </a:ext>
            </a:extLst>
          </p:cNvPr>
          <p:cNvSpPr>
            <a:spLocks noGrp="1"/>
          </p:cNvSpPr>
          <p:nvPr>
            <p:ph type="pic" sz="quarter" idx="161" hasCustomPrompt="1"/>
          </p:nvPr>
        </p:nvSpPr>
        <p:spPr>
          <a:xfrm>
            <a:off x="4704390" y="0"/>
            <a:ext cx="7487610" cy="4490978"/>
          </a:xfrm>
          <a:custGeom>
            <a:avLst/>
            <a:gdLst>
              <a:gd name="connsiteX0" fmla="*/ 0 w 7487610"/>
              <a:gd name="connsiteY0" fmla="*/ 0 h 4490978"/>
              <a:gd name="connsiteX1" fmla="*/ 7487610 w 7487610"/>
              <a:gd name="connsiteY1" fmla="*/ 0 h 4490978"/>
              <a:gd name="connsiteX2" fmla="*/ 7487610 w 7487610"/>
              <a:gd name="connsiteY2" fmla="*/ 4490978 h 4490978"/>
              <a:gd name="connsiteX3" fmla="*/ 0 w 7487610"/>
              <a:gd name="connsiteY3" fmla="*/ 4490978 h 4490978"/>
            </a:gdLst>
            <a:ahLst/>
            <a:cxnLst>
              <a:cxn ang="0">
                <a:pos x="connsiteX0" y="connsiteY0"/>
              </a:cxn>
              <a:cxn ang="0">
                <a:pos x="connsiteX1" y="connsiteY1"/>
              </a:cxn>
              <a:cxn ang="0">
                <a:pos x="connsiteX2" y="connsiteY2"/>
              </a:cxn>
              <a:cxn ang="0">
                <a:pos x="connsiteX3" y="connsiteY3"/>
              </a:cxn>
            </a:cxnLst>
            <a:rect l="l" t="t" r="r" b="b"/>
            <a:pathLst>
              <a:path w="7487610" h="4490978">
                <a:moveTo>
                  <a:pt x="0" y="0"/>
                </a:moveTo>
                <a:lnTo>
                  <a:pt x="7487610" y="0"/>
                </a:lnTo>
                <a:lnTo>
                  <a:pt x="7487610" y="4490978"/>
                </a:lnTo>
                <a:lnTo>
                  <a:pt x="0" y="449097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18169444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23_Title Slid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1293E4F9-72A7-451C-A468-D51BAD505B29}"/>
              </a:ext>
            </a:extLst>
          </p:cNvPr>
          <p:cNvSpPr>
            <a:spLocks noGrp="1"/>
          </p:cNvSpPr>
          <p:nvPr>
            <p:ph type="pic" sz="quarter" idx="163" hasCustomPrompt="1"/>
          </p:nvPr>
        </p:nvSpPr>
        <p:spPr>
          <a:xfrm>
            <a:off x="3365157" y="4194000"/>
            <a:ext cx="2664954" cy="2223129"/>
          </a:xfrm>
          <a:custGeom>
            <a:avLst/>
            <a:gdLst>
              <a:gd name="connsiteX0" fmla="*/ 0 w 2664954"/>
              <a:gd name="connsiteY0" fmla="*/ 0 h 2223129"/>
              <a:gd name="connsiteX1" fmla="*/ 2664954 w 2664954"/>
              <a:gd name="connsiteY1" fmla="*/ 0 h 2223129"/>
              <a:gd name="connsiteX2" fmla="*/ 2664954 w 2664954"/>
              <a:gd name="connsiteY2" fmla="*/ 2223129 h 2223129"/>
              <a:gd name="connsiteX3" fmla="*/ 0 w 2664954"/>
              <a:gd name="connsiteY3" fmla="*/ 2223129 h 2223129"/>
            </a:gdLst>
            <a:ahLst/>
            <a:cxnLst>
              <a:cxn ang="0">
                <a:pos x="connsiteX0" y="connsiteY0"/>
              </a:cxn>
              <a:cxn ang="0">
                <a:pos x="connsiteX1" y="connsiteY1"/>
              </a:cxn>
              <a:cxn ang="0">
                <a:pos x="connsiteX2" y="connsiteY2"/>
              </a:cxn>
              <a:cxn ang="0">
                <a:pos x="connsiteX3" y="connsiteY3"/>
              </a:cxn>
            </a:cxnLst>
            <a:rect l="l" t="t" r="r" b="b"/>
            <a:pathLst>
              <a:path w="2664954" h="2223129">
                <a:moveTo>
                  <a:pt x="0" y="0"/>
                </a:moveTo>
                <a:lnTo>
                  <a:pt x="2664954" y="0"/>
                </a:lnTo>
                <a:lnTo>
                  <a:pt x="2664954" y="2223129"/>
                </a:lnTo>
                <a:lnTo>
                  <a:pt x="0" y="2223129"/>
                </a:lnTo>
                <a:close/>
              </a:path>
            </a:pathLst>
          </a:custGeom>
        </p:spPr>
        <p:txBody>
          <a:bodyPr wrap="square">
            <a:noAutofit/>
          </a:bodyPr>
          <a:lstStyle>
            <a:lvl1pPr>
              <a:defRPr sz="1200"/>
            </a:lvl1pPr>
          </a:lstStyle>
          <a:p>
            <a:r>
              <a:rPr lang="en-US" dirty="0"/>
              <a:t>Picture</a:t>
            </a:r>
          </a:p>
        </p:txBody>
      </p:sp>
      <p:sp>
        <p:nvSpPr>
          <p:cNvPr id="11" name="Picture Placeholder 10">
            <a:extLst>
              <a:ext uri="{FF2B5EF4-FFF2-40B4-BE49-F238E27FC236}">
                <a16:creationId xmlns:a16="http://schemas.microsoft.com/office/drawing/2014/main" id="{4A2C0CEB-CAB8-4CC6-98CB-34C001CF1D26}"/>
              </a:ext>
            </a:extLst>
          </p:cNvPr>
          <p:cNvSpPr>
            <a:spLocks noGrp="1"/>
          </p:cNvSpPr>
          <p:nvPr>
            <p:ph type="pic" sz="quarter" idx="162" hasCustomPrompt="1"/>
          </p:nvPr>
        </p:nvSpPr>
        <p:spPr>
          <a:xfrm>
            <a:off x="440621" y="1854881"/>
            <a:ext cx="2924536" cy="2223129"/>
          </a:xfrm>
          <a:custGeom>
            <a:avLst/>
            <a:gdLst>
              <a:gd name="connsiteX0" fmla="*/ 0 w 2924536"/>
              <a:gd name="connsiteY0" fmla="*/ 0 h 2223129"/>
              <a:gd name="connsiteX1" fmla="*/ 2924536 w 2924536"/>
              <a:gd name="connsiteY1" fmla="*/ 0 h 2223129"/>
              <a:gd name="connsiteX2" fmla="*/ 2924536 w 2924536"/>
              <a:gd name="connsiteY2" fmla="*/ 2223129 h 2223129"/>
              <a:gd name="connsiteX3" fmla="*/ 0 w 2924536"/>
              <a:gd name="connsiteY3" fmla="*/ 2223129 h 2223129"/>
            </a:gdLst>
            <a:ahLst/>
            <a:cxnLst>
              <a:cxn ang="0">
                <a:pos x="connsiteX0" y="connsiteY0"/>
              </a:cxn>
              <a:cxn ang="0">
                <a:pos x="connsiteX1" y="connsiteY1"/>
              </a:cxn>
              <a:cxn ang="0">
                <a:pos x="connsiteX2" y="connsiteY2"/>
              </a:cxn>
              <a:cxn ang="0">
                <a:pos x="connsiteX3" y="connsiteY3"/>
              </a:cxn>
            </a:cxnLst>
            <a:rect l="l" t="t" r="r" b="b"/>
            <a:pathLst>
              <a:path w="2924536" h="2223129">
                <a:moveTo>
                  <a:pt x="0" y="0"/>
                </a:moveTo>
                <a:lnTo>
                  <a:pt x="2924536" y="0"/>
                </a:lnTo>
                <a:lnTo>
                  <a:pt x="2924536" y="2223129"/>
                </a:lnTo>
                <a:lnTo>
                  <a:pt x="0" y="222312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9" name="Picture Placeholder 8">
            <a:extLst>
              <a:ext uri="{FF2B5EF4-FFF2-40B4-BE49-F238E27FC236}">
                <a16:creationId xmlns:a16="http://schemas.microsoft.com/office/drawing/2014/main" id="{CA1E1BF7-AFCB-4B7C-9928-F8E12CD36306}"/>
              </a:ext>
            </a:extLst>
          </p:cNvPr>
          <p:cNvSpPr>
            <a:spLocks noGrp="1"/>
          </p:cNvSpPr>
          <p:nvPr>
            <p:ph type="pic" sz="quarter" idx="161" hasCustomPrompt="1"/>
          </p:nvPr>
        </p:nvSpPr>
        <p:spPr>
          <a:xfrm>
            <a:off x="6161889" y="1854882"/>
            <a:ext cx="2924536" cy="2223129"/>
          </a:xfrm>
          <a:custGeom>
            <a:avLst/>
            <a:gdLst>
              <a:gd name="connsiteX0" fmla="*/ 0 w 2924536"/>
              <a:gd name="connsiteY0" fmla="*/ 0 h 2223129"/>
              <a:gd name="connsiteX1" fmla="*/ 2924536 w 2924536"/>
              <a:gd name="connsiteY1" fmla="*/ 0 h 2223129"/>
              <a:gd name="connsiteX2" fmla="*/ 2924536 w 2924536"/>
              <a:gd name="connsiteY2" fmla="*/ 2223129 h 2223129"/>
              <a:gd name="connsiteX3" fmla="*/ 0 w 2924536"/>
              <a:gd name="connsiteY3" fmla="*/ 2223129 h 2223129"/>
            </a:gdLst>
            <a:ahLst/>
            <a:cxnLst>
              <a:cxn ang="0">
                <a:pos x="connsiteX0" y="connsiteY0"/>
              </a:cxn>
              <a:cxn ang="0">
                <a:pos x="connsiteX1" y="connsiteY1"/>
              </a:cxn>
              <a:cxn ang="0">
                <a:pos x="connsiteX2" y="connsiteY2"/>
              </a:cxn>
              <a:cxn ang="0">
                <a:pos x="connsiteX3" y="connsiteY3"/>
              </a:cxn>
            </a:cxnLst>
            <a:rect l="l" t="t" r="r" b="b"/>
            <a:pathLst>
              <a:path w="2924536" h="2223129">
                <a:moveTo>
                  <a:pt x="0" y="0"/>
                </a:moveTo>
                <a:lnTo>
                  <a:pt x="2924536" y="0"/>
                </a:lnTo>
                <a:lnTo>
                  <a:pt x="2924536" y="2223129"/>
                </a:lnTo>
                <a:lnTo>
                  <a:pt x="0" y="2223129"/>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3E9A0B09-C884-4E29-B64E-6A29D4517FD4}"/>
              </a:ext>
            </a:extLst>
          </p:cNvPr>
          <p:cNvSpPr>
            <a:spLocks noGrp="1"/>
          </p:cNvSpPr>
          <p:nvPr>
            <p:ph type="pic" sz="quarter" idx="164" hasCustomPrompt="1"/>
          </p:nvPr>
        </p:nvSpPr>
        <p:spPr>
          <a:xfrm>
            <a:off x="9086425" y="4194002"/>
            <a:ext cx="2664954" cy="2223129"/>
          </a:xfrm>
          <a:custGeom>
            <a:avLst/>
            <a:gdLst>
              <a:gd name="connsiteX0" fmla="*/ 0 w 2664954"/>
              <a:gd name="connsiteY0" fmla="*/ 0 h 2223129"/>
              <a:gd name="connsiteX1" fmla="*/ 2664954 w 2664954"/>
              <a:gd name="connsiteY1" fmla="*/ 0 h 2223129"/>
              <a:gd name="connsiteX2" fmla="*/ 2664954 w 2664954"/>
              <a:gd name="connsiteY2" fmla="*/ 2223129 h 2223129"/>
              <a:gd name="connsiteX3" fmla="*/ 0 w 2664954"/>
              <a:gd name="connsiteY3" fmla="*/ 2223129 h 2223129"/>
            </a:gdLst>
            <a:ahLst/>
            <a:cxnLst>
              <a:cxn ang="0">
                <a:pos x="connsiteX0" y="connsiteY0"/>
              </a:cxn>
              <a:cxn ang="0">
                <a:pos x="connsiteX1" y="connsiteY1"/>
              </a:cxn>
              <a:cxn ang="0">
                <a:pos x="connsiteX2" y="connsiteY2"/>
              </a:cxn>
              <a:cxn ang="0">
                <a:pos x="connsiteX3" y="connsiteY3"/>
              </a:cxn>
            </a:cxnLst>
            <a:rect l="l" t="t" r="r" b="b"/>
            <a:pathLst>
              <a:path w="2664954" h="2223129">
                <a:moveTo>
                  <a:pt x="0" y="0"/>
                </a:moveTo>
                <a:lnTo>
                  <a:pt x="2664954" y="0"/>
                </a:lnTo>
                <a:lnTo>
                  <a:pt x="2664954" y="2223129"/>
                </a:lnTo>
                <a:lnTo>
                  <a:pt x="0" y="2223129"/>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9830161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24_Title Slid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428AC59D-7D2D-41AE-8EAB-0C73E17C7C87}"/>
              </a:ext>
            </a:extLst>
          </p:cNvPr>
          <p:cNvSpPr>
            <a:spLocks noGrp="1"/>
          </p:cNvSpPr>
          <p:nvPr>
            <p:ph type="pic" sz="quarter" idx="164" hasCustomPrompt="1"/>
          </p:nvPr>
        </p:nvSpPr>
        <p:spPr>
          <a:xfrm>
            <a:off x="8626515" y="1872569"/>
            <a:ext cx="3190754" cy="4386804"/>
          </a:xfrm>
          <a:custGeom>
            <a:avLst/>
            <a:gdLst>
              <a:gd name="connsiteX0" fmla="*/ 0 w 3190754"/>
              <a:gd name="connsiteY0" fmla="*/ 0 h 4386804"/>
              <a:gd name="connsiteX1" fmla="*/ 3190754 w 3190754"/>
              <a:gd name="connsiteY1" fmla="*/ 0 h 4386804"/>
              <a:gd name="connsiteX2" fmla="*/ 3190754 w 3190754"/>
              <a:gd name="connsiteY2" fmla="*/ 4386804 h 4386804"/>
              <a:gd name="connsiteX3" fmla="*/ 0 w 3190754"/>
              <a:gd name="connsiteY3" fmla="*/ 4386804 h 4386804"/>
            </a:gdLst>
            <a:ahLst/>
            <a:cxnLst>
              <a:cxn ang="0">
                <a:pos x="connsiteX0" y="connsiteY0"/>
              </a:cxn>
              <a:cxn ang="0">
                <a:pos x="connsiteX1" y="connsiteY1"/>
              </a:cxn>
              <a:cxn ang="0">
                <a:pos x="connsiteX2" y="connsiteY2"/>
              </a:cxn>
              <a:cxn ang="0">
                <a:pos x="connsiteX3" y="connsiteY3"/>
              </a:cxn>
            </a:cxnLst>
            <a:rect l="l" t="t" r="r" b="b"/>
            <a:pathLst>
              <a:path w="3190754" h="4386804">
                <a:moveTo>
                  <a:pt x="0" y="0"/>
                </a:moveTo>
                <a:lnTo>
                  <a:pt x="3190754" y="0"/>
                </a:lnTo>
                <a:lnTo>
                  <a:pt x="3190754" y="4386804"/>
                </a:lnTo>
                <a:lnTo>
                  <a:pt x="0" y="4386804"/>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FDF19496-93D6-4402-9C0C-54115B5EFA15}"/>
              </a:ext>
            </a:extLst>
          </p:cNvPr>
          <p:cNvSpPr>
            <a:spLocks noGrp="1"/>
          </p:cNvSpPr>
          <p:nvPr>
            <p:ph type="pic" sz="quarter" idx="161" hasCustomPrompt="1"/>
          </p:nvPr>
        </p:nvSpPr>
        <p:spPr>
          <a:xfrm>
            <a:off x="4500623" y="1872569"/>
            <a:ext cx="3190754" cy="4386804"/>
          </a:xfrm>
          <a:custGeom>
            <a:avLst/>
            <a:gdLst>
              <a:gd name="connsiteX0" fmla="*/ 0 w 3190754"/>
              <a:gd name="connsiteY0" fmla="*/ 0 h 4386804"/>
              <a:gd name="connsiteX1" fmla="*/ 3190754 w 3190754"/>
              <a:gd name="connsiteY1" fmla="*/ 0 h 4386804"/>
              <a:gd name="connsiteX2" fmla="*/ 3190754 w 3190754"/>
              <a:gd name="connsiteY2" fmla="*/ 4386804 h 4386804"/>
              <a:gd name="connsiteX3" fmla="*/ 0 w 3190754"/>
              <a:gd name="connsiteY3" fmla="*/ 4386804 h 4386804"/>
            </a:gdLst>
            <a:ahLst/>
            <a:cxnLst>
              <a:cxn ang="0">
                <a:pos x="connsiteX0" y="connsiteY0"/>
              </a:cxn>
              <a:cxn ang="0">
                <a:pos x="connsiteX1" y="connsiteY1"/>
              </a:cxn>
              <a:cxn ang="0">
                <a:pos x="connsiteX2" y="connsiteY2"/>
              </a:cxn>
              <a:cxn ang="0">
                <a:pos x="connsiteX3" y="connsiteY3"/>
              </a:cxn>
            </a:cxnLst>
            <a:rect l="l" t="t" r="r" b="b"/>
            <a:pathLst>
              <a:path w="3190754" h="4386804">
                <a:moveTo>
                  <a:pt x="0" y="0"/>
                </a:moveTo>
                <a:lnTo>
                  <a:pt x="3190754" y="0"/>
                </a:lnTo>
                <a:lnTo>
                  <a:pt x="3190754" y="4386804"/>
                </a:lnTo>
                <a:lnTo>
                  <a:pt x="0" y="4386804"/>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81E7D44E-22CA-47FF-BDE3-A6990BAD9E48}"/>
              </a:ext>
            </a:extLst>
          </p:cNvPr>
          <p:cNvSpPr>
            <a:spLocks noGrp="1"/>
          </p:cNvSpPr>
          <p:nvPr>
            <p:ph type="pic" sz="quarter" idx="162" hasCustomPrompt="1"/>
          </p:nvPr>
        </p:nvSpPr>
        <p:spPr>
          <a:xfrm>
            <a:off x="374731" y="1872569"/>
            <a:ext cx="3190754" cy="4386804"/>
          </a:xfrm>
          <a:custGeom>
            <a:avLst/>
            <a:gdLst>
              <a:gd name="connsiteX0" fmla="*/ 0 w 3190754"/>
              <a:gd name="connsiteY0" fmla="*/ 0 h 4386804"/>
              <a:gd name="connsiteX1" fmla="*/ 3190754 w 3190754"/>
              <a:gd name="connsiteY1" fmla="*/ 0 h 4386804"/>
              <a:gd name="connsiteX2" fmla="*/ 3190754 w 3190754"/>
              <a:gd name="connsiteY2" fmla="*/ 4386804 h 4386804"/>
              <a:gd name="connsiteX3" fmla="*/ 0 w 3190754"/>
              <a:gd name="connsiteY3" fmla="*/ 4386804 h 4386804"/>
            </a:gdLst>
            <a:ahLst/>
            <a:cxnLst>
              <a:cxn ang="0">
                <a:pos x="connsiteX0" y="connsiteY0"/>
              </a:cxn>
              <a:cxn ang="0">
                <a:pos x="connsiteX1" y="connsiteY1"/>
              </a:cxn>
              <a:cxn ang="0">
                <a:pos x="connsiteX2" y="connsiteY2"/>
              </a:cxn>
              <a:cxn ang="0">
                <a:pos x="connsiteX3" y="connsiteY3"/>
              </a:cxn>
            </a:cxnLst>
            <a:rect l="l" t="t" r="r" b="b"/>
            <a:pathLst>
              <a:path w="3190754" h="4386804">
                <a:moveTo>
                  <a:pt x="0" y="0"/>
                </a:moveTo>
                <a:lnTo>
                  <a:pt x="3190754" y="0"/>
                </a:lnTo>
                <a:lnTo>
                  <a:pt x="3190754" y="4386804"/>
                </a:lnTo>
                <a:lnTo>
                  <a:pt x="0" y="438680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7342440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25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7181199-997F-40EB-9FFE-D338A82DC835}"/>
              </a:ext>
            </a:extLst>
          </p:cNvPr>
          <p:cNvSpPr>
            <a:spLocks noGrp="1"/>
          </p:cNvSpPr>
          <p:nvPr>
            <p:ph type="pic" sz="quarter" idx="164" hasCustomPrompt="1"/>
          </p:nvPr>
        </p:nvSpPr>
        <p:spPr>
          <a:xfrm>
            <a:off x="1503546" y="1961322"/>
            <a:ext cx="5504094" cy="4253948"/>
          </a:xfrm>
          <a:custGeom>
            <a:avLst/>
            <a:gdLst>
              <a:gd name="connsiteX0" fmla="*/ 0 w 5504094"/>
              <a:gd name="connsiteY0" fmla="*/ 0 h 4253948"/>
              <a:gd name="connsiteX1" fmla="*/ 5504094 w 5504094"/>
              <a:gd name="connsiteY1" fmla="*/ 0 h 4253948"/>
              <a:gd name="connsiteX2" fmla="*/ 5504094 w 5504094"/>
              <a:gd name="connsiteY2" fmla="*/ 4253948 h 4253948"/>
              <a:gd name="connsiteX3" fmla="*/ 0 w 5504094"/>
              <a:gd name="connsiteY3" fmla="*/ 4253948 h 4253948"/>
            </a:gdLst>
            <a:ahLst/>
            <a:cxnLst>
              <a:cxn ang="0">
                <a:pos x="connsiteX0" y="connsiteY0"/>
              </a:cxn>
              <a:cxn ang="0">
                <a:pos x="connsiteX1" y="connsiteY1"/>
              </a:cxn>
              <a:cxn ang="0">
                <a:pos x="connsiteX2" y="connsiteY2"/>
              </a:cxn>
              <a:cxn ang="0">
                <a:pos x="connsiteX3" y="connsiteY3"/>
              </a:cxn>
            </a:cxnLst>
            <a:rect l="l" t="t" r="r" b="b"/>
            <a:pathLst>
              <a:path w="5504094" h="4253948">
                <a:moveTo>
                  <a:pt x="0" y="0"/>
                </a:moveTo>
                <a:lnTo>
                  <a:pt x="5504094" y="0"/>
                </a:lnTo>
                <a:lnTo>
                  <a:pt x="5504094" y="4253948"/>
                </a:lnTo>
                <a:lnTo>
                  <a:pt x="0" y="4253948"/>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47203963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526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B3F6334-C7D4-4C80-9C6E-132387592670}"/>
              </a:ext>
            </a:extLst>
          </p:cNvPr>
          <p:cNvSpPr>
            <a:spLocks noGrp="1"/>
          </p:cNvSpPr>
          <p:nvPr>
            <p:ph type="pic" sz="quarter" idx="164" hasCustomPrompt="1"/>
          </p:nvPr>
        </p:nvSpPr>
        <p:spPr>
          <a:xfrm>
            <a:off x="0" y="3913207"/>
            <a:ext cx="12192000" cy="2944793"/>
          </a:xfrm>
          <a:custGeom>
            <a:avLst/>
            <a:gdLst>
              <a:gd name="connsiteX0" fmla="*/ 0 w 12192000"/>
              <a:gd name="connsiteY0" fmla="*/ 0 h 2944793"/>
              <a:gd name="connsiteX1" fmla="*/ 12192000 w 12192000"/>
              <a:gd name="connsiteY1" fmla="*/ 0 h 2944793"/>
              <a:gd name="connsiteX2" fmla="*/ 12192000 w 12192000"/>
              <a:gd name="connsiteY2" fmla="*/ 2944793 h 2944793"/>
              <a:gd name="connsiteX3" fmla="*/ 0 w 12192000"/>
              <a:gd name="connsiteY3" fmla="*/ 2944793 h 2944793"/>
            </a:gdLst>
            <a:ahLst/>
            <a:cxnLst>
              <a:cxn ang="0">
                <a:pos x="connsiteX0" y="connsiteY0"/>
              </a:cxn>
              <a:cxn ang="0">
                <a:pos x="connsiteX1" y="connsiteY1"/>
              </a:cxn>
              <a:cxn ang="0">
                <a:pos x="connsiteX2" y="connsiteY2"/>
              </a:cxn>
              <a:cxn ang="0">
                <a:pos x="connsiteX3" y="connsiteY3"/>
              </a:cxn>
            </a:cxnLst>
            <a:rect l="l" t="t" r="r" b="b"/>
            <a:pathLst>
              <a:path w="12192000" h="2944793">
                <a:moveTo>
                  <a:pt x="0" y="0"/>
                </a:moveTo>
                <a:lnTo>
                  <a:pt x="12192000" y="0"/>
                </a:lnTo>
                <a:lnTo>
                  <a:pt x="12192000" y="2944793"/>
                </a:lnTo>
                <a:lnTo>
                  <a:pt x="0" y="294479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8667765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527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A01F254-8B74-4DDF-A5FF-8B79C32636C5}"/>
              </a:ext>
            </a:extLst>
          </p:cNvPr>
          <p:cNvSpPr>
            <a:spLocks noGrp="1"/>
          </p:cNvSpPr>
          <p:nvPr>
            <p:ph type="pic" sz="quarter" idx="164" hasCustomPrompt="1"/>
          </p:nvPr>
        </p:nvSpPr>
        <p:spPr>
          <a:xfrm>
            <a:off x="0" y="4575087"/>
            <a:ext cx="12192000" cy="2278150"/>
          </a:xfrm>
          <a:custGeom>
            <a:avLst/>
            <a:gdLst>
              <a:gd name="connsiteX0" fmla="*/ 0 w 12192000"/>
              <a:gd name="connsiteY0" fmla="*/ 0 h 2278150"/>
              <a:gd name="connsiteX1" fmla="*/ 12192000 w 12192000"/>
              <a:gd name="connsiteY1" fmla="*/ 0 h 2278150"/>
              <a:gd name="connsiteX2" fmla="*/ 12192000 w 12192000"/>
              <a:gd name="connsiteY2" fmla="*/ 2278150 h 2278150"/>
              <a:gd name="connsiteX3" fmla="*/ 0 w 12192000"/>
              <a:gd name="connsiteY3" fmla="*/ 2278150 h 2278150"/>
            </a:gdLst>
            <a:ahLst/>
            <a:cxnLst>
              <a:cxn ang="0">
                <a:pos x="connsiteX0" y="connsiteY0"/>
              </a:cxn>
              <a:cxn ang="0">
                <a:pos x="connsiteX1" y="connsiteY1"/>
              </a:cxn>
              <a:cxn ang="0">
                <a:pos x="connsiteX2" y="connsiteY2"/>
              </a:cxn>
              <a:cxn ang="0">
                <a:pos x="connsiteX3" y="connsiteY3"/>
              </a:cxn>
            </a:cxnLst>
            <a:rect l="l" t="t" r="r" b="b"/>
            <a:pathLst>
              <a:path w="12192000" h="2278150">
                <a:moveTo>
                  <a:pt x="0" y="0"/>
                </a:moveTo>
                <a:lnTo>
                  <a:pt x="12192000" y="0"/>
                </a:lnTo>
                <a:lnTo>
                  <a:pt x="12192000" y="2278150"/>
                </a:lnTo>
                <a:lnTo>
                  <a:pt x="0" y="227815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062813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28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21F0DA7-26ED-41C8-A854-6C62EAB1F8C0}"/>
              </a:ext>
            </a:extLst>
          </p:cNvPr>
          <p:cNvSpPr>
            <a:spLocks noGrp="1"/>
          </p:cNvSpPr>
          <p:nvPr>
            <p:ph type="pic" sz="quarter" idx="164" hasCustomPrompt="1"/>
          </p:nvPr>
        </p:nvSpPr>
        <p:spPr>
          <a:xfrm>
            <a:off x="838200" y="1814513"/>
            <a:ext cx="10515600" cy="2837000"/>
          </a:xfrm>
          <a:custGeom>
            <a:avLst/>
            <a:gdLst>
              <a:gd name="connsiteX0" fmla="*/ 0 w 10515600"/>
              <a:gd name="connsiteY0" fmla="*/ 0 h 2837000"/>
              <a:gd name="connsiteX1" fmla="*/ 10515600 w 10515600"/>
              <a:gd name="connsiteY1" fmla="*/ 0 h 2837000"/>
              <a:gd name="connsiteX2" fmla="*/ 10515600 w 10515600"/>
              <a:gd name="connsiteY2" fmla="*/ 2837000 h 2837000"/>
              <a:gd name="connsiteX3" fmla="*/ 0 w 10515600"/>
              <a:gd name="connsiteY3" fmla="*/ 2837000 h 2837000"/>
            </a:gdLst>
            <a:ahLst/>
            <a:cxnLst>
              <a:cxn ang="0">
                <a:pos x="connsiteX0" y="connsiteY0"/>
              </a:cxn>
              <a:cxn ang="0">
                <a:pos x="connsiteX1" y="connsiteY1"/>
              </a:cxn>
              <a:cxn ang="0">
                <a:pos x="connsiteX2" y="connsiteY2"/>
              </a:cxn>
              <a:cxn ang="0">
                <a:pos x="connsiteX3" y="connsiteY3"/>
              </a:cxn>
            </a:cxnLst>
            <a:rect l="l" t="t" r="r" b="b"/>
            <a:pathLst>
              <a:path w="10515600" h="2837000">
                <a:moveTo>
                  <a:pt x="0" y="0"/>
                </a:moveTo>
                <a:lnTo>
                  <a:pt x="10515600" y="0"/>
                </a:lnTo>
                <a:lnTo>
                  <a:pt x="10515600" y="2837000"/>
                </a:lnTo>
                <a:lnTo>
                  <a:pt x="0" y="2837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01842061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29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6420FC1-B7F6-4795-BFDE-D43D25999804}"/>
              </a:ext>
            </a:extLst>
          </p:cNvPr>
          <p:cNvSpPr>
            <a:spLocks noGrp="1"/>
          </p:cNvSpPr>
          <p:nvPr>
            <p:ph type="pic" sz="quarter" idx="164" hasCustomPrompt="1"/>
          </p:nvPr>
        </p:nvSpPr>
        <p:spPr>
          <a:xfrm>
            <a:off x="5334000" y="2156272"/>
            <a:ext cx="6858000" cy="4717144"/>
          </a:xfrm>
          <a:custGeom>
            <a:avLst/>
            <a:gdLst>
              <a:gd name="connsiteX0" fmla="*/ 0 w 6858000"/>
              <a:gd name="connsiteY0" fmla="*/ 0 h 4717144"/>
              <a:gd name="connsiteX1" fmla="*/ 6858000 w 6858000"/>
              <a:gd name="connsiteY1" fmla="*/ 0 h 4717144"/>
              <a:gd name="connsiteX2" fmla="*/ 6858000 w 6858000"/>
              <a:gd name="connsiteY2" fmla="*/ 4717144 h 4717144"/>
              <a:gd name="connsiteX3" fmla="*/ 0 w 6858000"/>
              <a:gd name="connsiteY3" fmla="*/ 4717144 h 4717144"/>
            </a:gdLst>
            <a:ahLst/>
            <a:cxnLst>
              <a:cxn ang="0">
                <a:pos x="connsiteX0" y="connsiteY0"/>
              </a:cxn>
              <a:cxn ang="0">
                <a:pos x="connsiteX1" y="connsiteY1"/>
              </a:cxn>
              <a:cxn ang="0">
                <a:pos x="connsiteX2" y="connsiteY2"/>
              </a:cxn>
              <a:cxn ang="0">
                <a:pos x="connsiteX3" y="connsiteY3"/>
              </a:cxn>
            </a:cxnLst>
            <a:rect l="l" t="t" r="r" b="b"/>
            <a:pathLst>
              <a:path w="6858000" h="4717144">
                <a:moveTo>
                  <a:pt x="0" y="0"/>
                </a:moveTo>
                <a:lnTo>
                  <a:pt x="6858000" y="0"/>
                </a:lnTo>
                <a:lnTo>
                  <a:pt x="6858000" y="4717144"/>
                </a:lnTo>
                <a:lnTo>
                  <a:pt x="0" y="471714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66694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30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733311F-E816-45C1-B3F2-3150CAEE9E09}"/>
              </a:ext>
            </a:extLst>
          </p:cNvPr>
          <p:cNvSpPr>
            <a:spLocks noGrp="1"/>
          </p:cNvSpPr>
          <p:nvPr>
            <p:ph type="pic" sz="quarter" idx="164" hasCustomPrompt="1"/>
          </p:nvPr>
        </p:nvSpPr>
        <p:spPr>
          <a:xfrm>
            <a:off x="6432400" y="2033588"/>
            <a:ext cx="2376282" cy="4111968"/>
          </a:xfrm>
          <a:custGeom>
            <a:avLst/>
            <a:gdLst>
              <a:gd name="connsiteX0" fmla="*/ 0 w 2376282"/>
              <a:gd name="connsiteY0" fmla="*/ 0 h 4111968"/>
              <a:gd name="connsiteX1" fmla="*/ 2376282 w 2376282"/>
              <a:gd name="connsiteY1" fmla="*/ 0 h 4111968"/>
              <a:gd name="connsiteX2" fmla="*/ 2376282 w 2376282"/>
              <a:gd name="connsiteY2" fmla="*/ 4111968 h 4111968"/>
              <a:gd name="connsiteX3" fmla="*/ 0 w 2376282"/>
              <a:gd name="connsiteY3" fmla="*/ 4111968 h 4111968"/>
            </a:gdLst>
            <a:ahLst/>
            <a:cxnLst>
              <a:cxn ang="0">
                <a:pos x="connsiteX0" y="connsiteY0"/>
              </a:cxn>
              <a:cxn ang="0">
                <a:pos x="connsiteX1" y="connsiteY1"/>
              </a:cxn>
              <a:cxn ang="0">
                <a:pos x="connsiteX2" y="connsiteY2"/>
              </a:cxn>
              <a:cxn ang="0">
                <a:pos x="connsiteX3" y="connsiteY3"/>
              </a:cxn>
            </a:cxnLst>
            <a:rect l="l" t="t" r="r" b="b"/>
            <a:pathLst>
              <a:path w="2376282" h="4111968">
                <a:moveTo>
                  <a:pt x="0" y="0"/>
                </a:moveTo>
                <a:lnTo>
                  <a:pt x="2376282" y="0"/>
                </a:lnTo>
                <a:lnTo>
                  <a:pt x="2376282" y="4111968"/>
                </a:lnTo>
                <a:lnTo>
                  <a:pt x="0" y="4111968"/>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0" name="Picture Placeholder 9">
            <a:extLst>
              <a:ext uri="{FF2B5EF4-FFF2-40B4-BE49-F238E27FC236}">
                <a16:creationId xmlns:a16="http://schemas.microsoft.com/office/drawing/2014/main" id="{D40E715F-A4E7-44DE-BC29-78C897456C6F}"/>
              </a:ext>
            </a:extLst>
          </p:cNvPr>
          <p:cNvSpPr>
            <a:spLocks noGrp="1"/>
          </p:cNvSpPr>
          <p:nvPr>
            <p:ph type="pic" sz="quarter" idx="165" hasCustomPrompt="1"/>
          </p:nvPr>
        </p:nvSpPr>
        <p:spPr>
          <a:xfrm>
            <a:off x="892519" y="2033588"/>
            <a:ext cx="5425364" cy="4111968"/>
          </a:xfrm>
          <a:custGeom>
            <a:avLst/>
            <a:gdLst>
              <a:gd name="connsiteX0" fmla="*/ 0 w 5425364"/>
              <a:gd name="connsiteY0" fmla="*/ 0 h 4111968"/>
              <a:gd name="connsiteX1" fmla="*/ 5425364 w 5425364"/>
              <a:gd name="connsiteY1" fmla="*/ 0 h 4111968"/>
              <a:gd name="connsiteX2" fmla="*/ 5425364 w 5425364"/>
              <a:gd name="connsiteY2" fmla="*/ 4111968 h 4111968"/>
              <a:gd name="connsiteX3" fmla="*/ 0 w 5425364"/>
              <a:gd name="connsiteY3" fmla="*/ 4111968 h 4111968"/>
            </a:gdLst>
            <a:ahLst/>
            <a:cxnLst>
              <a:cxn ang="0">
                <a:pos x="connsiteX0" y="connsiteY0"/>
              </a:cxn>
              <a:cxn ang="0">
                <a:pos x="connsiteX1" y="connsiteY1"/>
              </a:cxn>
              <a:cxn ang="0">
                <a:pos x="connsiteX2" y="connsiteY2"/>
              </a:cxn>
              <a:cxn ang="0">
                <a:pos x="connsiteX3" y="connsiteY3"/>
              </a:cxn>
            </a:cxnLst>
            <a:rect l="l" t="t" r="r" b="b"/>
            <a:pathLst>
              <a:path w="5425364" h="4111968">
                <a:moveTo>
                  <a:pt x="0" y="0"/>
                </a:moveTo>
                <a:lnTo>
                  <a:pt x="5425364" y="0"/>
                </a:lnTo>
                <a:lnTo>
                  <a:pt x="5425364" y="4111968"/>
                </a:lnTo>
                <a:lnTo>
                  <a:pt x="0" y="411196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866520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6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8FF5079-F006-4B86-B729-27791B935533}"/>
              </a:ext>
            </a:extLst>
          </p:cNvPr>
          <p:cNvSpPr>
            <a:spLocks noGrp="1"/>
          </p:cNvSpPr>
          <p:nvPr>
            <p:ph type="pic" sz="quarter" idx="26" hasCustomPrompt="1"/>
          </p:nvPr>
        </p:nvSpPr>
        <p:spPr>
          <a:xfrm>
            <a:off x="0" y="3489"/>
            <a:ext cx="12192000" cy="6856099"/>
          </a:xfrm>
          <a:custGeom>
            <a:avLst/>
            <a:gdLst>
              <a:gd name="connsiteX0" fmla="*/ 0 w 2978150"/>
              <a:gd name="connsiteY0" fmla="*/ 0 h 2487613"/>
              <a:gd name="connsiteX1" fmla="*/ 2978150 w 2978150"/>
              <a:gd name="connsiteY1" fmla="*/ 0 h 2487613"/>
              <a:gd name="connsiteX2" fmla="*/ 2978150 w 2978150"/>
              <a:gd name="connsiteY2" fmla="*/ 2487613 h 2487613"/>
              <a:gd name="connsiteX3" fmla="*/ 0 w 2978150"/>
              <a:gd name="connsiteY3" fmla="*/ 2487613 h 2487613"/>
            </a:gdLst>
            <a:ahLst/>
            <a:cxnLst>
              <a:cxn ang="0">
                <a:pos x="connsiteX0" y="connsiteY0"/>
              </a:cxn>
              <a:cxn ang="0">
                <a:pos x="connsiteX1" y="connsiteY1"/>
              </a:cxn>
              <a:cxn ang="0">
                <a:pos x="connsiteX2" y="connsiteY2"/>
              </a:cxn>
              <a:cxn ang="0">
                <a:pos x="connsiteX3" y="connsiteY3"/>
              </a:cxn>
            </a:cxnLst>
            <a:rect l="l" t="t" r="r" b="b"/>
            <a:pathLst>
              <a:path w="2978150" h="2487613">
                <a:moveTo>
                  <a:pt x="0" y="0"/>
                </a:moveTo>
                <a:lnTo>
                  <a:pt x="2978150" y="0"/>
                </a:lnTo>
                <a:lnTo>
                  <a:pt x="2978150" y="2487613"/>
                </a:lnTo>
                <a:lnTo>
                  <a:pt x="0" y="248761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9918007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53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 name="Picture Placeholder 5">
            <a:extLst>
              <a:ext uri="{FF2B5EF4-FFF2-40B4-BE49-F238E27FC236}">
                <a16:creationId xmlns:a16="http://schemas.microsoft.com/office/drawing/2014/main" id="{B0DA9819-6294-4FDA-A8FA-AFD378B41BED}"/>
              </a:ext>
            </a:extLst>
          </p:cNvPr>
          <p:cNvSpPr>
            <a:spLocks noGrp="1"/>
          </p:cNvSpPr>
          <p:nvPr>
            <p:ph type="pic" sz="quarter" idx="165" hasCustomPrompt="1"/>
          </p:nvPr>
        </p:nvSpPr>
        <p:spPr>
          <a:xfrm>
            <a:off x="0" y="2033589"/>
            <a:ext cx="6545941" cy="3902755"/>
          </a:xfrm>
          <a:custGeom>
            <a:avLst/>
            <a:gdLst>
              <a:gd name="connsiteX0" fmla="*/ 0 w 6545941"/>
              <a:gd name="connsiteY0" fmla="*/ 0 h 3902755"/>
              <a:gd name="connsiteX1" fmla="*/ 6545941 w 6545941"/>
              <a:gd name="connsiteY1" fmla="*/ 0 h 3902755"/>
              <a:gd name="connsiteX2" fmla="*/ 6545941 w 6545941"/>
              <a:gd name="connsiteY2" fmla="*/ 3902755 h 3902755"/>
              <a:gd name="connsiteX3" fmla="*/ 0 w 6545941"/>
              <a:gd name="connsiteY3" fmla="*/ 3902755 h 3902755"/>
            </a:gdLst>
            <a:ahLst/>
            <a:cxnLst>
              <a:cxn ang="0">
                <a:pos x="connsiteX0" y="connsiteY0"/>
              </a:cxn>
              <a:cxn ang="0">
                <a:pos x="connsiteX1" y="connsiteY1"/>
              </a:cxn>
              <a:cxn ang="0">
                <a:pos x="connsiteX2" y="connsiteY2"/>
              </a:cxn>
              <a:cxn ang="0">
                <a:pos x="connsiteX3" y="connsiteY3"/>
              </a:cxn>
            </a:cxnLst>
            <a:rect l="l" t="t" r="r" b="b"/>
            <a:pathLst>
              <a:path w="6545941" h="3902755">
                <a:moveTo>
                  <a:pt x="0" y="0"/>
                </a:moveTo>
                <a:lnTo>
                  <a:pt x="6545941" y="0"/>
                </a:lnTo>
                <a:lnTo>
                  <a:pt x="6545941" y="3902755"/>
                </a:lnTo>
                <a:lnTo>
                  <a:pt x="0" y="3902755"/>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56946332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32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7" name="Picture Placeholder 6">
            <a:extLst>
              <a:ext uri="{FF2B5EF4-FFF2-40B4-BE49-F238E27FC236}">
                <a16:creationId xmlns:a16="http://schemas.microsoft.com/office/drawing/2014/main" id="{2EAE330E-909E-434E-9819-CE0040F62397}"/>
              </a:ext>
            </a:extLst>
          </p:cNvPr>
          <p:cNvSpPr>
            <a:spLocks noGrp="1"/>
          </p:cNvSpPr>
          <p:nvPr>
            <p:ph type="pic" sz="quarter" idx="165" hasCustomPrompt="1"/>
          </p:nvPr>
        </p:nvSpPr>
        <p:spPr>
          <a:xfrm>
            <a:off x="426334" y="358815"/>
            <a:ext cx="8549833" cy="6140370"/>
          </a:xfrm>
          <a:custGeom>
            <a:avLst/>
            <a:gdLst>
              <a:gd name="connsiteX0" fmla="*/ 0 w 8549833"/>
              <a:gd name="connsiteY0" fmla="*/ 0 h 6140370"/>
              <a:gd name="connsiteX1" fmla="*/ 8549833 w 8549833"/>
              <a:gd name="connsiteY1" fmla="*/ 0 h 6140370"/>
              <a:gd name="connsiteX2" fmla="*/ 8549833 w 8549833"/>
              <a:gd name="connsiteY2" fmla="*/ 6140370 h 6140370"/>
              <a:gd name="connsiteX3" fmla="*/ 0 w 8549833"/>
              <a:gd name="connsiteY3" fmla="*/ 6140370 h 6140370"/>
            </a:gdLst>
            <a:ahLst/>
            <a:cxnLst>
              <a:cxn ang="0">
                <a:pos x="connsiteX0" y="connsiteY0"/>
              </a:cxn>
              <a:cxn ang="0">
                <a:pos x="connsiteX1" y="connsiteY1"/>
              </a:cxn>
              <a:cxn ang="0">
                <a:pos x="connsiteX2" y="connsiteY2"/>
              </a:cxn>
              <a:cxn ang="0">
                <a:pos x="connsiteX3" y="connsiteY3"/>
              </a:cxn>
            </a:cxnLst>
            <a:rect l="l" t="t" r="r" b="b"/>
            <a:pathLst>
              <a:path w="8549833" h="6140370">
                <a:moveTo>
                  <a:pt x="0" y="0"/>
                </a:moveTo>
                <a:lnTo>
                  <a:pt x="8549833" y="0"/>
                </a:lnTo>
                <a:lnTo>
                  <a:pt x="8549833" y="6140370"/>
                </a:lnTo>
                <a:lnTo>
                  <a:pt x="0" y="614037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05887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60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EDE9870-CD06-4C0F-99F6-BF8DD98BB9F8}"/>
              </a:ext>
            </a:extLst>
          </p:cNvPr>
          <p:cNvSpPr>
            <a:spLocks noGrp="1"/>
          </p:cNvSpPr>
          <p:nvPr>
            <p:ph type="pic" sz="quarter" idx="143" hasCustomPrompt="1"/>
          </p:nvPr>
        </p:nvSpPr>
        <p:spPr>
          <a:xfrm>
            <a:off x="-2" y="434357"/>
            <a:ext cx="5334002" cy="6187443"/>
          </a:xfrm>
          <a:custGeom>
            <a:avLst/>
            <a:gdLst>
              <a:gd name="connsiteX0" fmla="*/ 0 w 5334002"/>
              <a:gd name="connsiteY0" fmla="*/ 0 h 6187443"/>
              <a:gd name="connsiteX1" fmla="*/ 5334002 w 5334002"/>
              <a:gd name="connsiteY1" fmla="*/ 3093722 h 6187443"/>
              <a:gd name="connsiteX2" fmla="*/ 0 w 5334002"/>
              <a:gd name="connsiteY2" fmla="*/ 6187443 h 6187443"/>
            </a:gdLst>
            <a:ahLst/>
            <a:cxnLst>
              <a:cxn ang="0">
                <a:pos x="connsiteX0" y="connsiteY0"/>
              </a:cxn>
              <a:cxn ang="0">
                <a:pos x="connsiteX1" y="connsiteY1"/>
              </a:cxn>
              <a:cxn ang="0">
                <a:pos x="connsiteX2" y="connsiteY2"/>
              </a:cxn>
            </a:cxnLst>
            <a:rect l="l" t="t" r="r" b="b"/>
            <a:pathLst>
              <a:path w="5334002" h="6187443">
                <a:moveTo>
                  <a:pt x="0" y="0"/>
                </a:moveTo>
                <a:lnTo>
                  <a:pt x="5334002" y="3093722"/>
                </a:lnTo>
                <a:lnTo>
                  <a:pt x="0" y="618744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923147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70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3D85231-3925-4034-9F28-9F913E2B1815}"/>
              </a:ext>
            </a:extLst>
          </p:cNvPr>
          <p:cNvSpPr>
            <a:spLocks noGrp="1"/>
          </p:cNvSpPr>
          <p:nvPr>
            <p:ph type="pic" sz="quarter" idx="146" hasCustomPrompt="1"/>
          </p:nvPr>
        </p:nvSpPr>
        <p:spPr>
          <a:xfrm>
            <a:off x="0" y="4092535"/>
            <a:ext cx="12192000" cy="2765467"/>
          </a:xfrm>
          <a:custGeom>
            <a:avLst/>
            <a:gdLst>
              <a:gd name="connsiteX0" fmla="*/ 0 w 12192000"/>
              <a:gd name="connsiteY0" fmla="*/ 0 h 2765467"/>
              <a:gd name="connsiteX1" fmla="*/ 12192000 w 12192000"/>
              <a:gd name="connsiteY1" fmla="*/ 0 h 2765467"/>
              <a:gd name="connsiteX2" fmla="*/ 12192000 w 12192000"/>
              <a:gd name="connsiteY2" fmla="*/ 2765467 h 2765467"/>
              <a:gd name="connsiteX3" fmla="*/ 0 w 12192000"/>
              <a:gd name="connsiteY3" fmla="*/ 2765467 h 2765467"/>
            </a:gdLst>
            <a:ahLst/>
            <a:cxnLst>
              <a:cxn ang="0">
                <a:pos x="connsiteX0" y="connsiteY0"/>
              </a:cxn>
              <a:cxn ang="0">
                <a:pos x="connsiteX1" y="connsiteY1"/>
              </a:cxn>
              <a:cxn ang="0">
                <a:pos x="connsiteX2" y="connsiteY2"/>
              </a:cxn>
              <a:cxn ang="0">
                <a:pos x="connsiteX3" y="connsiteY3"/>
              </a:cxn>
            </a:cxnLst>
            <a:rect l="l" t="t" r="r" b="b"/>
            <a:pathLst>
              <a:path w="12192000" h="2765467">
                <a:moveTo>
                  <a:pt x="0" y="0"/>
                </a:moveTo>
                <a:lnTo>
                  <a:pt x="12192000" y="0"/>
                </a:lnTo>
                <a:lnTo>
                  <a:pt x="12192000" y="2765467"/>
                </a:lnTo>
                <a:lnTo>
                  <a:pt x="0" y="276546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25964502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theme" Target="../theme/theme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65142-15A6-4FC3-B4B8-C54F379B242E}"/>
              </a:ext>
            </a:extLst>
          </p:cNvPr>
          <p:cNvSpPr/>
          <p:nvPr userDrawn="1"/>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481237"/>
            <a:ext cx="10515600" cy="679905"/>
          </a:xfrm>
          <a:prstGeom prst="rect">
            <a:avLst/>
          </a:prstGeom>
        </p:spPr>
        <p:txBody>
          <a:bodyPr vert="horz" lIns="91440" tIns="45720" rIns="91440" bIns="45720" rtlCol="0" anchor="ctr">
            <a:normAutofit/>
          </a:bodyPr>
          <a:lstStyle/>
          <a:p>
            <a:r>
              <a:rPr lang="en-US" dirty="0"/>
              <a:t>Click to edit Master title style</a:t>
            </a:r>
          </a:p>
        </p:txBody>
      </p:sp>
      <p:sp>
        <p:nvSpPr>
          <p:cNvPr id="9" name="Slide Number Placeholder 8"/>
          <p:cNvSpPr>
            <a:spLocks noGrp="1"/>
          </p:cNvSpPr>
          <p:nvPr>
            <p:ph type="sldNum" sz="quarter" idx="4"/>
          </p:nvPr>
        </p:nvSpPr>
        <p:spPr>
          <a:xfrm>
            <a:off x="11304542" y="481237"/>
            <a:ext cx="438150" cy="311150"/>
          </a:xfrm>
          <a:prstGeom prst="rect">
            <a:avLst/>
          </a:prstGeom>
        </p:spPr>
        <p:txBody>
          <a:bodyPr vert="horz" lIns="91440" tIns="45720" rIns="91440" bIns="45720" rtlCol="0" anchor="ctr"/>
          <a:lstStyle>
            <a:lvl1pPr algn="ctr">
              <a:defRPr sz="120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fld id="{0FDCCA45-55DD-4B3F-8C12-CFB164C9A4F5}" type="slidenum">
              <a:rPr lang="en-US" smtClean="0"/>
              <a:pPr/>
              <a:t>‹#›</a:t>
            </a:fld>
            <a:endParaRPr lang="en-US" dirty="0"/>
          </a:p>
        </p:txBody>
      </p:sp>
    </p:spTree>
    <p:extLst>
      <p:ext uri="{BB962C8B-B14F-4D97-AF65-F5344CB8AC3E}">
        <p14:creationId xmlns:p14="http://schemas.microsoft.com/office/powerpoint/2010/main" val="1879064857"/>
      </p:ext>
    </p:extLst>
  </p:cSld>
  <p:clrMap bg1="lt1" tx1="dk1" bg2="lt2" tx2="dk2" accent1="accent1" accent2="accent2" accent3="accent3" accent4="accent4" accent5="accent5" accent6="accent6" hlink="hlink" folHlink="folHlink"/>
  <p:sldLayoutIdLst>
    <p:sldLayoutId id="2147483649" r:id="rId1"/>
    <p:sldLayoutId id="2147484160" r:id="rId2"/>
    <p:sldLayoutId id="2147483656" r:id="rId3"/>
    <p:sldLayoutId id="2147483653" r:id="rId4"/>
    <p:sldLayoutId id="2147483650" r:id="rId5"/>
    <p:sldLayoutId id="2147483713" r:id="rId6"/>
    <p:sldLayoutId id="2147483723" r:id="rId7"/>
    <p:sldLayoutId id="2147484117" r:id="rId8"/>
    <p:sldLayoutId id="2147484127" r:id="rId9"/>
    <p:sldLayoutId id="2147484128" r:id="rId10"/>
    <p:sldLayoutId id="2147484129" r:id="rId11"/>
    <p:sldLayoutId id="2147484130" r:id="rId12"/>
    <p:sldLayoutId id="2147484131" r:id="rId13"/>
    <p:sldLayoutId id="2147484132" r:id="rId14"/>
    <p:sldLayoutId id="2147484133" r:id="rId15"/>
    <p:sldLayoutId id="2147484134" r:id="rId16"/>
    <p:sldLayoutId id="2147484135" r:id="rId17"/>
    <p:sldLayoutId id="2147484136" r:id="rId18"/>
    <p:sldLayoutId id="2147484137" r:id="rId19"/>
    <p:sldLayoutId id="2147484138" r:id="rId20"/>
    <p:sldLayoutId id="2147484139" r:id="rId21"/>
    <p:sldLayoutId id="2147484140" r:id="rId22"/>
    <p:sldLayoutId id="2147484141" r:id="rId23"/>
    <p:sldLayoutId id="2147484142" r:id="rId24"/>
    <p:sldLayoutId id="2147484143" r:id="rId25"/>
    <p:sldLayoutId id="2147484144" r:id="rId26"/>
    <p:sldLayoutId id="2147484145" r:id="rId27"/>
    <p:sldLayoutId id="2147484146" r:id="rId28"/>
    <p:sldLayoutId id="2147484147" r:id="rId29"/>
    <p:sldLayoutId id="2147484148" r:id="rId30"/>
    <p:sldLayoutId id="2147484149" r:id="rId31"/>
    <p:sldLayoutId id="2147484150" r:id="rId32"/>
    <p:sldLayoutId id="2147484151" r:id="rId33"/>
    <p:sldLayoutId id="2147484152" r:id="rId34"/>
    <p:sldLayoutId id="2147484153" r:id="rId35"/>
    <p:sldLayoutId id="2147484154" r:id="rId36"/>
    <p:sldLayoutId id="2147484155" r:id="rId37"/>
    <p:sldLayoutId id="2147484156" r:id="rId38"/>
    <p:sldLayoutId id="2147484157" r:id="rId39"/>
    <p:sldLayoutId id="2147484159" r:id="rId40"/>
    <p:sldLayoutId id="2147484161" r:id="rId41"/>
    <p:sldLayoutId id="2147484162" r:id="rId42"/>
    <p:sldLayoutId id="2147484163" r:id="rId43"/>
    <p:sldLayoutId id="2147484164" r:id="rId44"/>
    <p:sldLayoutId id="2147484165" r:id="rId45"/>
    <p:sldLayoutId id="2147484166" r:id="rId46"/>
    <p:sldLayoutId id="2147484167" r:id="rId47"/>
    <p:sldLayoutId id="2147484168" r:id="rId48"/>
    <p:sldLayoutId id="2147484169" r:id="rId49"/>
    <p:sldLayoutId id="2147484170" r:id="rId50"/>
    <p:sldLayoutId id="2147484171" r:id="rId51"/>
    <p:sldLayoutId id="2147484172" r:id="rId52"/>
    <p:sldLayoutId id="2147484173" r:id="rId53"/>
    <p:sldLayoutId id="2147484174" r:id="rId54"/>
    <p:sldLayoutId id="2147484175" r:id="rId55"/>
    <p:sldLayoutId id="2147484176" r:id="rId56"/>
    <p:sldLayoutId id="2147484177" r:id="rId57"/>
    <p:sldLayoutId id="2147484178" r:id="rId58"/>
    <p:sldLayoutId id="2147484179" r:id="rId59"/>
    <p:sldLayoutId id="2147484180" r:id="rId60"/>
    <p:sldLayoutId id="2147484181" r:id="rId61"/>
    <p:sldLayoutId id="2147484182" r:id="rId62"/>
    <p:sldLayoutId id="2147484183" r:id="rId63"/>
    <p:sldLayoutId id="2147484184" r:id="rId64"/>
    <p:sldLayoutId id="2147484185" r:id="rId65"/>
    <p:sldLayoutId id="2147484186" r:id="rId66"/>
    <p:sldLayoutId id="2147484187" r:id="rId67"/>
    <p:sldLayoutId id="2147484188" r:id="rId68"/>
    <p:sldLayoutId id="2147484189" r:id="rId69"/>
    <p:sldLayoutId id="2147484190" r:id="rId70"/>
    <p:sldLayoutId id="2147484191" r:id="rId71"/>
  </p:sldLayoutIdLst>
  <p:hf hdr="0" dt="0"/>
  <p:txStyles>
    <p:titleStyle>
      <a:lvl1pPr algn="ctr" defTabSz="914400" rtl="0" eaLnBrk="1" latinLnBrk="0" hangingPunct="1">
        <a:lnSpc>
          <a:spcPct val="90000"/>
        </a:lnSpc>
        <a:spcBef>
          <a:spcPct val="0"/>
        </a:spcBef>
        <a:buNone/>
        <a:defRPr sz="3500" kern="1200">
          <a:solidFill>
            <a:schemeClr val="tx1"/>
          </a:solidFill>
          <a:latin typeface="Roboto" panose="02000000000000000000" pitchFamily="2" charset="0"/>
          <a:ea typeface="Roboto" panose="02000000000000000000" pitchFamily="2" charset="0"/>
          <a:cs typeface="Roboto" panose="02000000000000000000" pitchFamily="2" charset="0"/>
        </a:defRPr>
      </a:lvl1pPr>
    </p:titleStyle>
    <p:bodyStyle>
      <a:lvl1pPr marL="0" indent="0" algn="ctr" defTabSz="914400" rtl="0" eaLnBrk="1" latinLnBrk="0" hangingPunct="1">
        <a:lnSpc>
          <a:spcPct val="90000"/>
        </a:lnSpc>
        <a:spcBef>
          <a:spcPts val="1000"/>
        </a:spcBef>
        <a:buFontTx/>
        <a:buNone/>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60.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0.xml"/><Relationship Id="rId1" Type="http://schemas.openxmlformats.org/officeDocument/2006/relationships/slideLayout" Target="../slideLayouts/slideLayout61.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6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63.xml"/><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64.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65.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7.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6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53.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0.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69.xml"/><Relationship Id="rId4" Type="http://schemas.openxmlformats.org/officeDocument/2006/relationships/image" Target="../media/image38.jp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70.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7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9.jpg"/><Relationship Id="rId7" Type="http://schemas.openxmlformats.org/officeDocument/2006/relationships/image" Target="../media/image13.jpg"/><Relationship Id="rId12"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59.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g"/><Relationship Id="rId10" Type="http://schemas.openxmlformats.org/officeDocument/2006/relationships/image" Target="../media/image16.png"/><Relationship Id="rId4" Type="http://schemas.openxmlformats.org/officeDocument/2006/relationships/image" Target="../media/image10.jpeg"/><Relationship Id="rId9"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8"/>
          <p:cNvSpPr>
            <a:spLocks noGrp="1"/>
          </p:cNvSpPr>
          <p:nvPr>
            <p:ph type="sldNum" sz="quarter" idx="13"/>
          </p:nvPr>
        </p:nvSpPr>
        <p:spPr>
          <a:prstGeom prst="rect">
            <a:avLst/>
          </a:prstGeom>
        </p:spPr>
        <p:txBody>
          <a:bodyPr/>
          <a:lstStyle/>
          <a:p>
            <a:r>
              <a:rPr lang="en-US" dirty="0"/>
              <a:t>01</a:t>
            </a:r>
          </a:p>
        </p:txBody>
      </p:sp>
      <p:pic>
        <p:nvPicPr>
          <p:cNvPr id="1530" name="Picture Placeholder 1529">
            <a:extLst>
              <a:ext uri="{FF2B5EF4-FFF2-40B4-BE49-F238E27FC236}">
                <a16:creationId xmlns:a16="http://schemas.microsoft.com/office/drawing/2014/main" id="{5AF75F0B-3ABA-422E-994D-C56E143F1EFF}"/>
              </a:ext>
            </a:extLst>
          </p:cNvPr>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t="7845" b="7845"/>
          <a:stretch>
            <a:fillRect/>
          </a:stretch>
        </p:blipFill>
        <p:spPr/>
      </p:pic>
      <p:sp>
        <p:nvSpPr>
          <p:cNvPr id="1527" name="Rectangle 1526">
            <a:extLst>
              <a:ext uri="{FF2B5EF4-FFF2-40B4-BE49-F238E27FC236}">
                <a16:creationId xmlns:a16="http://schemas.microsoft.com/office/drawing/2014/main" id="{DC66FC16-F847-4120-9614-4B1F1A8F7DC7}"/>
              </a:ext>
            </a:extLst>
          </p:cNvPr>
          <p:cNvSpPr/>
          <p:nvPr/>
        </p:nvSpPr>
        <p:spPr>
          <a:xfrm>
            <a:off x="0" y="0"/>
            <a:ext cx="12192000" cy="6858000"/>
          </a:xfrm>
          <a:prstGeom prst="rect">
            <a:avLst/>
          </a:prstGeom>
          <a:gradFill flip="none" rotWithShape="1">
            <a:gsLst>
              <a:gs pos="0">
                <a:schemeClr val="accent5">
                  <a:lumMod val="95000"/>
                  <a:alpha val="80000"/>
                </a:schemeClr>
              </a:gs>
              <a:gs pos="100000">
                <a:schemeClr val="accent5">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32" name="Picture 1531">
            <a:extLst>
              <a:ext uri="{FF2B5EF4-FFF2-40B4-BE49-F238E27FC236}">
                <a16:creationId xmlns:a16="http://schemas.microsoft.com/office/drawing/2014/main" id="{E567C92C-5E51-48F2-98E6-AA791720EF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grpSp>
        <p:nvGrpSpPr>
          <p:cNvPr id="555" name="Group 554">
            <a:extLst>
              <a:ext uri="{FF2B5EF4-FFF2-40B4-BE49-F238E27FC236}">
                <a16:creationId xmlns:a16="http://schemas.microsoft.com/office/drawing/2014/main" id="{F6258F75-B947-48B5-9310-01E139A931C3}"/>
              </a:ext>
            </a:extLst>
          </p:cNvPr>
          <p:cNvGrpSpPr/>
          <p:nvPr/>
        </p:nvGrpSpPr>
        <p:grpSpPr>
          <a:xfrm>
            <a:off x="377825" y="6130019"/>
            <a:ext cx="11436351" cy="609600"/>
            <a:chOff x="379413" y="6103938"/>
            <a:chExt cx="11436351" cy="609600"/>
          </a:xfrm>
          <a:solidFill>
            <a:srgbClr val="FFFFFF">
              <a:alpha val="27000"/>
            </a:srgbClr>
          </a:solidFill>
        </p:grpSpPr>
        <p:sp>
          <p:nvSpPr>
            <p:cNvPr id="544" name="Freeform 532">
              <a:extLst>
                <a:ext uri="{FF2B5EF4-FFF2-40B4-BE49-F238E27FC236}">
                  <a16:creationId xmlns:a16="http://schemas.microsoft.com/office/drawing/2014/main" id="{273B9F56-A6BA-4E67-81BC-6E6782244623}"/>
                </a:ext>
              </a:extLst>
            </p:cNvPr>
            <p:cNvSpPr>
              <a:spLocks/>
            </p:cNvSpPr>
            <p:nvPr/>
          </p:nvSpPr>
          <p:spPr bwMode="auto">
            <a:xfrm>
              <a:off x="379413" y="6103938"/>
              <a:ext cx="809625" cy="609600"/>
            </a:xfrm>
            <a:custGeom>
              <a:avLst/>
              <a:gdLst>
                <a:gd name="T0" fmla="*/ 163 w 226"/>
                <a:gd name="T1" fmla="*/ 0 h 168"/>
                <a:gd name="T2" fmla="*/ 202 w 226"/>
                <a:gd name="T3" fmla="*/ 15 h 168"/>
                <a:gd name="T4" fmla="*/ 219 w 226"/>
                <a:gd name="T5" fmla="*/ 51 h 168"/>
                <a:gd name="T6" fmla="*/ 219 w 226"/>
                <a:gd name="T7" fmla="*/ 51 h 168"/>
                <a:gd name="T8" fmla="*/ 174 w 226"/>
                <a:gd name="T9" fmla="*/ 51 h 168"/>
                <a:gd name="T10" fmla="*/ 174 w 226"/>
                <a:gd name="T11" fmla="*/ 51 h 168"/>
                <a:gd name="T12" fmla="*/ 170 w 226"/>
                <a:gd name="T13" fmla="*/ 42 h 168"/>
                <a:gd name="T14" fmla="*/ 160 w 226"/>
                <a:gd name="T15" fmla="*/ 38 h 168"/>
                <a:gd name="T16" fmla="*/ 64 w 226"/>
                <a:gd name="T17" fmla="*/ 38 h 168"/>
                <a:gd name="T18" fmla="*/ 54 w 226"/>
                <a:gd name="T19" fmla="*/ 42 h 168"/>
                <a:gd name="T20" fmla="*/ 50 w 226"/>
                <a:gd name="T21" fmla="*/ 51 h 168"/>
                <a:gd name="T22" fmla="*/ 54 w 226"/>
                <a:gd name="T23" fmla="*/ 60 h 168"/>
                <a:gd name="T24" fmla="*/ 64 w 226"/>
                <a:gd name="T25" fmla="*/ 64 h 168"/>
                <a:gd name="T26" fmla="*/ 117 w 226"/>
                <a:gd name="T27" fmla="*/ 64 h 168"/>
                <a:gd name="T28" fmla="*/ 169 w 226"/>
                <a:gd name="T29" fmla="*/ 64 h 168"/>
                <a:gd name="T30" fmla="*/ 209 w 226"/>
                <a:gd name="T31" fmla="*/ 79 h 168"/>
                <a:gd name="T32" fmla="*/ 226 w 226"/>
                <a:gd name="T33" fmla="*/ 116 h 168"/>
                <a:gd name="T34" fmla="*/ 209 w 226"/>
                <a:gd name="T35" fmla="*/ 153 h 168"/>
                <a:gd name="T36" fmla="*/ 169 w 226"/>
                <a:gd name="T37" fmla="*/ 168 h 168"/>
                <a:gd name="T38" fmla="*/ 57 w 226"/>
                <a:gd name="T39" fmla="*/ 168 h 168"/>
                <a:gd name="T40" fmla="*/ 17 w 226"/>
                <a:gd name="T41" fmla="*/ 153 h 168"/>
                <a:gd name="T42" fmla="*/ 0 w 226"/>
                <a:gd name="T43" fmla="*/ 116 h 168"/>
                <a:gd name="T44" fmla="*/ 43 w 226"/>
                <a:gd name="T45" fmla="*/ 116 h 168"/>
                <a:gd name="T46" fmla="*/ 43 w 226"/>
                <a:gd name="T47" fmla="*/ 116 h 168"/>
                <a:gd name="T48" fmla="*/ 48 w 226"/>
                <a:gd name="T49" fmla="*/ 127 h 168"/>
                <a:gd name="T50" fmla="*/ 59 w 226"/>
                <a:gd name="T51" fmla="*/ 131 h 168"/>
                <a:gd name="T52" fmla="*/ 164 w 226"/>
                <a:gd name="T53" fmla="*/ 131 h 168"/>
                <a:gd name="T54" fmla="*/ 176 w 226"/>
                <a:gd name="T55" fmla="*/ 127 h 168"/>
                <a:gd name="T56" fmla="*/ 180 w 226"/>
                <a:gd name="T57" fmla="*/ 116 h 168"/>
                <a:gd name="T58" fmla="*/ 176 w 226"/>
                <a:gd name="T59" fmla="*/ 106 h 168"/>
                <a:gd name="T60" fmla="*/ 164 w 226"/>
                <a:gd name="T61" fmla="*/ 101 h 168"/>
                <a:gd name="T62" fmla="*/ 56 w 226"/>
                <a:gd name="T63" fmla="*/ 101 h 168"/>
                <a:gd name="T64" fmla="*/ 17 w 226"/>
                <a:gd name="T65" fmla="*/ 87 h 168"/>
                <a:gd name="T66" fmla="*/ 1 w 226"/>
                <a:gd name="T67" fmla="*/ 51 h 168"/>
                <a:gd name="T68" fmla="*/ 17 w 226"/>
                <a:gd name="T69" fmla="*/ 15 h 168"/>
                <a:gd name="T70" fmla="*/ 56 w 226"/>
                <a:gd name="T71" fmla="*/ 0 h 168"/>
                <a:gd name="T72" fmla="*/ 163 w 226"/>
                <a:gd name="T7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6" h="168">
                  <a:moveTo>
                    <a:pt x="163" y="0"/>
                  </a:moveTo>
                  <a:cubicBezTo>
                    <a:pt x="179" y="0"/>
                    <a:pt x="192" y="5"/>
                    <a:pt x="202" y="15"/>
                  </a:cubicBezTo>
                  <a:cubicBezTo>
                    <a:pt x="213" y="25"/>
                    <a:pt x="219" y="37"/>
                    <a:pt x="219" y="51"/>
                  </a:cubicBezTo>
                  <a:cubicBezTo>
                    <a:pt x="219" y="51"/>
                    <a:pt x="219" y="51"/>
                    <a:pt x="219" y="51"/>
                  </a:cubicBezTo>
                  <a:cubicBezTo>
                    <a:pt x="174" y="51"/>
                    <a:pt x="174" y="51"/>
                    <a:pt x="174" y="51"/>
                  </a:cubicBezTo>
                  <a:cubicBezTo>
                    <a:pt x="174" y="51"/>
                    <a:pt x="174" y="51"/>
                    <a:pt x="174" y="51"/>
                  </a:cubicBezTo>
                  <a:cubicBezTo>
                    <a:pt x="174" y="47"/>
                    <a:pt x="173" y="44"/>
                    <a:pt x="170" y="42"/>
                  </a:cubicBezTo>
                  <a:cubicBezTo>
                    <a:pt x="167" y="39"/>
                    <a:pt x="164" y="38"/>
                    <a:pt x="160" y="38"/>
                  </a:cubicBezTo>
                  <a:cubicBezTo>
                    <a:pt x="64" y="38"/>
                    <a:pt x="64" y="38"/>
                    <a:pt x="64" y="38"/>
                  </a:cubicBezTo>
                  <a:cubicBezTo>
                    <a:pt x="60" y="38"/>
                    <a:pt x="57" y="39"/>
                    <a:pt x="54" y="42"/>
                  </a:cubicBezTo>
                  <a:cubicBezTo>
                    <a:pt x="52" y="44"/>
                    <a:pt x="50" y="47"/>
                    <a:pt x="50" y="51"/>
                  </a:cubicBezTo>
                  <a:cubicBezTo>
                    <a:pt x="50" y="54"/>
                    <a:pt x="52" y="57"/>
                    <a:pt x="54" y="60"/>
                  </a:cubicBezTo>
                  <a:cubicBezTo>
                    <a:pt x="57" y="62"/>
                    <a:pt x="60" y="64"/>
                    <a:pt x="64" y="64"/>
                  </a:cubicBezTo>
                  <a:cubicBezTo>
                    <a:pt x="76" y="64"/>
                    <a:pt x="93" y="64"/>
                    <a:pt x="117" y="64"/>
                  </a:cubicBezTo>
                  <a:cubicBezTo>
                    <a:pt x="140" y="63"/>
                    <a:pt x="157" y="63"/>
                    <a:pt x="169" y="64"/>
                  </a:cubicBezTo>
                  <a:cubicBezTo>
                    <a:pt x="185" y="64"/>
                    <a:pt x="198" y="69"/>
                    <a:pt x="209" y="79"/>
                  </a:cubicBezTo>
                  <a:cubicBezTo>
                    <a:pt x="220" y="89"/>
                    <a:pt x="226" y="101"/>
                    <a:pt x="226" y="116"/>
                  </a:cubicBezTo>
                  <a:cubicBezTo>
                    <a:pt x="226" y="130"/>
                    <a:pt x="220" y="143"/>
                    <a:pt x="209" y="153"/>
                  </a:cubicBezTo>
                  <a:cubicBezTo>
                    <a:pt x="198" y="163"/>
                    <a:pt x="185" y="168"/>
                    <a:pt x="169" y="168"/>
                  </a:cubicBezTo>
                  <a:cubicBezTo>
                    <a:pt x="57" y="168"/>
                    <a:pt x="57" y="168"/>
                    <a:pt x="57" y="168"/>
                  </a:cubicBezTo>
                  <a:cubicBezTo>
                    <a:pt x="42" y="168"/>
                    <a:pt x="28" y="163"/>
                    <a:pt x="17" y="153"/>
                  </a:cubicBezTo>
                  <a:cubicBezTo>
                    <a:pt x="6" y="143"/>
                    <a:pt x="0" y="130"/>
                    <a:pt x="0" y="116"/>
                  </a:cubicBezTo>
                  <a:cubicBezTo>
                    <a:pt x="43" y="116"/>
                    <a:pt x="43" y="116"/>
                    <a:pt x="43" y="116"/>
                  </a:cubicBezTo>
                  <a:cubicBezTo>
                    <a:pt x="43" y="116"/>
                    <a:pt x="43" y="116"/>
                    <a:pt x="43" y="116"/>
                  </a:cubicBezTo>
                  <a:cubicBezTo>
                    <a:pt x="43" y="120"/>
                    <a:pt x="45" y="124"/>
                    <a:pt x="48" y="127"/>
                  </a:cubicBezTo>
                  <a:cubicBezTo>
                    <a:pt x="51" y="130"/>
                    <a:pt x="55" y="131"/>
                    <a:pt x="59" y="131"/>
                  </a:cubicBezTo>
                  <a:cubicBezTo>
                    <a:pt x="164" y="131"/>
                    <a:pt x="164" y="131"/>
                    <a:pt x="164" y="131"/>
                  </a:cubicBezTo>
                  <a:cubicBezTo>
                    <a:pt x="169" y="131"/>
                    <a:pt x="173" y="129"/>
                    <a:pt x="176" y="127"/>
                  </a:cubicBezTo>
                  <a:cubicBezTo>
                    <a:pt x="179" y="124"/>
                    <a:pt x="180" y="120"/>
                    <a:pt x="180" y="116"/>
                  </a:cubicBezTo>
                  <a:cubicBezTo>
                    <a:pt x="180" y="112"/>
                    <a:pt x="179" y="109"/>
                    <a:pt x="176" y="106"/>
                  </a:cubicBezTo>
                  <a:cubicBezTo>
                    <a:pt x="173" y="103"/>
                    <a:pt x="169" y="101"/>
                    <a:pt x="164" y="101"/>
                  </a:cubicBezTo>
                  <a:cubicBezTo>
                    <a:pt x="56" y="101"/>
                    <a:pt x="56" y="101"/>
                    <a:pt x="56" y="101"/>
                  </a:cubicBezTo>
                  <a:cubicBezTo>
                    <a:pt x="41" y="101"/>
                    <a:pt x="28" y="96"/>
                    <a:pt x="17" y="87"/>
                  </a:cubicBezTo>
                  <a:cubicBezTo>
                    <a:pt x="6" y="77"/>
                    <a:pt x="1" y="65"/>
                    <a:pt x="1" y="51"/>
                  </a:cubicBezTo>
                  <a:cubicBezTo>
                    <a:pt x="1" y="37"/>
                    <a:pt x="6" y="25"/>
                    <a:pt x="17" y="15"/>
                  </a:cubicBezTo>
                  <a:cubicBezTo>
                    <a:pt x="28" y="6"/>
                    <a:pt x="41" y="1"/>
                    <a:pt x="56" y="0"/>
                  </a:cubicBezTo>
                  <a:lnTo>
                    <a:pt x="1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7" name="Freeform 533">
              <a:extLst>
                <a:ext uri="{FF2B5EF4-FFF2-40B4-BE49-F238E27FC236}">
                  <a16:creationId xmlns:a16="http://schemas.microsoft.com/office/drawing/2014/main" id="{8CF0FB68-D964-40B0-B405-9A03E1069545}"/>
                </a:ext>
              </a:extLst>
            </p:cNvPr>
            <p:cNvSpPr>
              <a:spLocks noEditPoints="1"/>
            </p:cNvSpPr>
            <p:nvPr/>
          </p:nvSpPr>
          <p:spPr bwMode="auto">
            <a:xfrm>
              <a:off x="1785938" y="6103938"/>
              <a:ext cx="854075" cy="609600"/>
            </a:xfrm>
            <a:custGeom>
              <a:avLst/>
              <a:gdLst>
                <a:gd name="T0" fmla="*/ 185 w 239"/>
                <a:gd name="T1" fmla="*/ 0 h 168"/>
                <a:gd name="T2" fmla="*/ 224 w 239"/>
                <a:gd name="T3" fmla="*/ 14 h 168"/>
                <a:gd name="T4" fmla="*/ 239 w 239"/>
                <a:gd name="T5" fmla="*/ 49 h 168"/>
                <a:gd name="T6" fmla="*/ 239 w 239"/>
                <a:gd name="T7" fmla="*/ 119 h 168"/>
                <a:gd name="T8" fmla="*/ 224 w 239"/>
                <a:gd name="T9" fmla="*/ 154 h 168"/>
                <a:gd name="T10" fmla="*/ 185 w 239"/>
                <a:gd name="T11" fmla="*/ 168 h 168"/>
                <a:gd name="T12" fmla="*/ 54 w 239"/>
                <a:gd name="T13" fmla="*/ 168 h 168"/>
                <a:gd name="T14" fmla="*/ 16 w 239"/>
                <a:gd name="T15" fmla="*/ 154 h 168"/>
                <a:gd name="T16" fmla="*/ 0 w 239"/>
                <a:gd name="T17" fmla="*/ 119 h 168"/>
                <a:gd name="T18" fmla="*/ 0 w 239"/>
                <a:gd name="T19" fmla="*/ 49 h 168"/>
                <a:gd name="T20" fmla="*/ 16 w 239"/>
                <a:gd name="T21" fmla="*/ 14 h 168"/>
                <a:gd name="T22" fmla="*/ 54 w 239"/>
                <a:gd name="T23" fmla="*/ 0 h 168"/>
                <a:gd name="T24" fmla="*/ 185 w 239"/>
                <a:gd name="T25" fmla="*/ 0 h 168"/>
                <a:gd name="T26" fmla="*/ 52 w 239"/>
                <a:gd name="T27" fmla="*/ 43 h 168"/>
                <a:gd name="T28" fmla="*/ 46 w 239"/>
                <a:gd name="T29" fmla="*/ 57 h 168"/>
                <a:gd name="T30" fmla="*/ 46 w 239"/>
                <a:gd name="T31" fmla="*/ 111 h 168"/>
                <a:gd name="T32" fmla="*/ 52 w 239"/>
                <a:gd name="T33" fmla="*/ 125 h 168"/>
                <a:gd name="T34" fmla="*/ 68 w 239"/>
                <a:gd name="T35" fmla="*/ 130 h 168"/>
                <a:gd name="T36" fmla="*/ 172 w 239"/>
                <a:gd name="T37" fmla="*/ 130 h 168"/>
                <a:gd name="T38" fmla="*/ 187 w 239"/>
                <a:gd name="T39" fmla="*/ 125 h 168"/>
                <a:gd name="T40" fmla="*/ 193 w 239"/>
                <a:gd name="T41" fmla="*/ 111 h 168"/>
                <a:gd name="T42" fmla="*/ 193 w 239"/>
                <a:gd name="T43" fmla="*/ 57 h 168"/>
                <a:gd name="T44" fmla="*/ 187 w 239"/>
                <a:gd name="T45" fmla="*/ 43 h 168"/>
                <a:gd name="T46" fmla="*/ 172 w 239"/>
                <a:gd name="T47" fmla="*/ 37 h 168"/>
                <a:gd name="T48" fmla="*/ 68 w 239"/>
                <a:gd name="T49" fmla="*/ 37 h 168"/>
                <a:gd name="T50" fmla="*/ 52 w 239"/>
                <a:gd name="T51" fmla="*/ 4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9" h="168">
                  <a:moveTo>
                    <a:pt x="185" y="0"/>
                  </a:moveTo>
                  <a:cubicBezTo>
                    <a:pt x="200" y="0"/>
                    <a:pt x="213" y="5"/>
                    <a:pt x="224" y="14"/>
                  </a:cubicBezTo>
                  <a:cubicBezTo>
                    <a:pt x="234" y="24"/>
                    <a:pt x="239" y="35"/>
                    <a:pt x="239" y="49"/>
                  </a:cubicBezTo>
                  <a:cubicBezTo>
                    <a:pt x="239" y="119"/>
                    <a:pt x="239" y="119"/>
                    <a:pt x="239" y="119"/>
                  </a:cubicBezTo>
                  <a:cubicBezTo>
                    <a:pt x="239" y="132"/>
                    <a:pt x="234" y="144"/>
                    <a:pt x="224" y="154"/>
                  </a:cubicBezTo>
                  <a:cubicBezTo>
                    <a:pt x="213" y="163"/>
                    <a:pt x="200" y="168"/>
                    <a:pt x="185" y="168"/>
                  </a:cubicBezTo>
                  <a:cubicBezTo>
                    <a:pt x="54" y="168"/>
                    <a:pt x="54" y="168"/>
                    <a:pt x="54" y="168"/>
                  </a:cubicBezTo>
                  <a:cubicBezTo>
                    <a:pt x="39" y="168"/>
                    <a:pt x="27" y="163"/>
                    <a:pt x="16" y="154"/>
                  </a:cubicBezTo>
                  <a:cubicBezTo>
                    <a:pt x="6" y="144"/>
                    <a:pt x="0" y="132"/>
                    <a:pt x="0" y="119"/>
                  </a:cubicBezTo>
                  <a:cubicBezTo>
                    <a:pt x="0" y="49"/>
                    <a:pt x="0" y="49"/>
                    <a:pt x="0" y="49"/>
                  </a:cubicBezTo>
                  <a:cubicBezTo>
                    <a:pt x="0" y="35"/>
                    <a:pt x="6" y="24"/>
                    <a:pt x="16" y="14"/>
                  </a:cubicBezTo>
                  <a:cubicBezTo>
                    <a:pt x="27" y="5"/>
                    <a:pt x="39" y="0"/>
                    <a:pt x="54" y="0"/>
                  </a:cubicBezTo>
                  <a:lnTo>
                    <a:pt x="185" y="0"/>
                  </a:lnTo>
                  <a:close/>
                  <a:moveTo>
                    <a:pt x="52" y="43"/>
                  </a:moveTo>
                  <a:cubicBezTo>
                    <a:pt x="48" y="47"/>
                    <a:pt x="46" y="51"/>
                    <a:pt x="46" y="57"/>
                  </a:cubicBezTo>
                  <a:cubicBezTo>
                    <a:pt x="46" y="111"/>
                    <a:pt x="46" y="111"/>
                    <a:pt x="46" y="111"/>
                  </a:cubicBezTo>
                  <a:cubicBezTo>
                    <a:pt x="46" y="116"/>
                    <a:pt x="48" y="121"/>
                    <a:pt x="52" y="125"/>
                  </a:cubicBezTo>
                  <a:cubicBezTo>
                    <a:pt x="57" y="129"/>
                    <a:pt x="62" y="130"/>
                    <a:pt x="68" y="130"/>
                  </a:cubicBezTo>
                  <a:cubicBezTo>
                    <a:pt x="172" y="130"/>
                    <a:pt x="172" y="130"/>
                    <a:pt x="172" y="130"/>
                  </a:cubicBezTo>
                  <a:cubicBezTo>
                    <a:pt x="178" y="130"/>
                    <a:pt x="183" y="128"/>
                    <a:pt x="187" y="125"/>
                  </a:cubicBezTo>
                  <a:cubicBezTo>
                    <a:pt x="191" y="121"/>
                    <a:pt x="193" y="116"/>
                    <a:pt x="193" y="111"/>
                  </a:cubicBezTo>
                  <a:cubicBezTo>
                    <a:pt x="193" y="57"/>
                    <a:pt x="193" y="57"/>
                    <a:pt x="193" y="57"/>
                  </a:cubicBezTo>
                  <a:cubicBezTo>
                    <a:pt x="193" y="51"/>
                    <a:pt x="191" y="47"/>
                    <a:pt x="187" y="43"/>
                  </a:cubicBezTo>
                  <a:cubicBezTo>
                    <a:pt x="183" y="39"/>
                    <a:pt x="178" y="37"/>
                    <a:pt x="172" y="37"/>
                  </a:cubicBezTo>
                  <a:cubicBezTo>
                    <a:pt x="68" y="37"/>
                    <a:pt x="68" y="37"/>
                    <a:pt x="68" y="37"/>
                  </a:cubicBezTo>
                  <a:cubicBezTo>
                    <a:pt x="62" y="37"/>
                    <a:pt x="57" y="39"/>
                    <a:pt x="5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8" name="Freeform 534">
              <a:extLst>
                <a:ext uri="{FF2B5EF4-FFF2-40B4-BE49-F238E27FC236}">
                  <a16:creationId xmlns:a16="http://schemas.microsoft.com/office/drawing/2014/main" id="{856648A7-B300-4DA4-8A00-51B4DC1C396B}"/>
                </a:ext>
              </a:extLst>
            </p:cNvPr>
            <p:cNvSpPr>
              <a:spLocks/>
            </p:cNvSpPr>
            <p:nvPr/>
          </p:nvSpPr>
          <p:spPr bwMode="auto">
            <a:xfrm>
              <a:off x="3241676" y="6103938"/>
              <a:ext cx="708025" cy="609600"/>
            </a:xfrm>
            <a:custGeom>
              <a:avLst/>
              <a:gdLst>
                <a:gd name="T0" fmla="*/ 0 w 446"/>
                <a:gd name="T1" fmla="*/ 384 h 384"/>
                <a:gd name="T2" fmla="*/ 0 w 446"/>
                <a:gd name="T3" fmla="*/ 0 h 384"/>
                <a:gd name="T4" fmla="*/ 104 w 446"/>
                <a:gd name="T5" fmla="*/ 0 h 384"/>
                <a:gd name="T6" fmla="*/ 104 w 446"/>
                <a:gd name="T7" fmla="*/ 298 h 384"/>
                <a:gd name="T8" fmla="*/ 446 w 446"/>
                <a:gd name="T9" fmla="*/ 298 h 384"/>
                <a:gd name="T10" fmla="*/ 446 w 446"/>
                <a:gd name="T11" fmla="*/ 384 h 384"/>
                <a:gd name="T12" fmla="*/ 0 w 446"/>
                <a:gd name="T13" fmla="*/ 384 h 384"/>
              </a:gdLst>
              <a:ahLst/>
              <a:cxnLst>
                <a:cxn ang="0">
                  <a:pos x="T0" y="T1"/>
                </a:cxn>
                <a:cxn ang="0">
                  <a:pos x="T2" y="T3"/>
                </a:cxn>
                <a:cxn ang="0">
                  <a:pos x="T4" y="T5"/>
                </a:cxn>
                <a:cxn ang="0">
                  <a:pos x="T6" y="T7"/>
                </a:cxn>
                <a:cxn ang="0">
                  <a:pos x="T8" y="T9"/>
                </a:cxn>
                <a:cxn ang="0">
                  <a:pos x="T10" y="T11"/>
                </a:cxn>
                <a:cxn ang="0">
                  <a:pos x="T12" y="T13"/>
                </a:cxn>
              </a:cxnLst>
              <a:rect l="0" t="0" r="r" b="b"/>
              <a:pathLst>
                <a:path w="446" h="384">
                  <a:moveTo>
                    <a:pt x="0" y="384"/>
                  </a:moveTo>
                  <a:lnTo>
                    <a:pt x="0" y="0"/>
                  </a:lnTo>
                  <a:lnTo>
                    <a:pt x="104" y="0"/>
                  </a:lnTo>
                  <a:lnTo>
                    <a:pt x="104" y="298"/>
                  </a:lnTo>
                  <a:lnTo>
                    <a:pt x="446" y="298"/>
                  </a:lnTo>
                  <a:lnTo>
                    <a:pt x="446" y="384"/>
                  </a:lnTo>
                  <a:lnTo>
                    <a:pt x="0" y="3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9" name="Freeform 535">
              <a:extLst>
                <a:ext uri="{FF2B5EF4-FFF2-40B4-BE49-F238E27FC236}">
                  <a16:creationId xmlns:a16="http://schemas.microsoft.com/office/drawing/2014/main" id="{15717258-736C-4FF9-8771-0C02FC69F860}"/>
                </a:ext>
              </a:extLst>
            </p:cNvPr>
            <p:cNvSpPr>
              <a:spLocks/>
            </p:cNvSpPr>
            <p:nvPr/>
          </p:nvSpPr>
          <p:spPr bwMode="auto">
            <a:xfrm>
              <a:off x="4551363" y="6103938"/>
              <a:ext cx="814388" cy="609600"/>
            </a:xfrm>
            <a:custGeom>
              <a:avLst/>
              <a:gdLst>
                <a:gd name="T0" fmla="*/ 45 w 228"/>
                <a:gd name="T1" fmla="*/ 0 h 168"/>
                <a:gd name="T2" fmla="*/ 45 w 228"/>
                <a:gd name="T3" fmla="*/ 111 h 168"/>
                <a:gd name="T4" fmla="*/ 52 w 228"/>
                <a:gd name="T5" fmla="*/ 125 h 168"/>
                <a:gd name="T6" fmla="*/ 67 w 228"/>
                <a:gd name="T7" fmla="*/ 130 h 168"/>
                <a:gd name="T8" fmla="*/ 160 w 228"/>
                <a:gd name="T9" fmla="*/ 130 h 168"/>
                <a:gd name="T10" fmla="*/ 176 w 228"/>
                <a:gd name="T11" fmla="*/ 125 h 168"/>
                <a:gd name="T12" fmla="*/ 182 w 228"/>
                <a:gd name="T13" fmla="*/ 111 h 168"/>
                <a:gd name="T14" fmla="*/ 182 w 228"/>
                <a:gd name="T15" fmla="*/ 0 h 168"/>
                <a:gd name="T16" fmla="*/ 228 w 228"/>
                <a:gd name="T17" fmla="*/ 0 h 168"/>
                <a:gd name="T18" fmla="*/ 228 w 228"/>
                <a:gd name="T19" fmla="*/ 119 h 168"/>
                <a:gd name="T20" fmla="*/ 212 w 228"/>
                <a:gd name="T21" fmla="*/ 154 h 168"/>
                <a:gd name="T22" fmla="*/ 174 w 228"/>
                <a:gd name="T23" fmla="*/ 168 h 168"/>
                <a:gd name="T24" fmla="*/ 53 w 228"/>
                <a:gd name="T25" fmla="*/ 168 h 168"/>
                <a:gd name="T26" fmla="*/ 15 w 228"/>
                <a:gd name="T27" fmla="*/ 154 h 168"/>
                <a:gd name="T28" fmla="*/ 0 w 228"/>
                <a:gd name="T29" fmla="*/ 119 h 168"/>
                <a:gd name="T30" fmla="*/ 0 w 228"/>
                <a:gd name="T31" fmla="*/ 0 h 168"/>
                <a:gd name="T32" fmla="*/ 45 w 228"/>
                <a:gd name="T3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8" h="168">
                  <a:moveTo>
                    <a:pt x="45" y="0"/>
                  </a:moveTo>
                  <a:cubicBezTo>
                    <a:pt x="45" y="111"/>
                    <a:pt x="45" y="111"/>
                    <a:pt x="45" y="111"/>
                  </a:cubicBezTo>
                  <a:cubicBezTo>
                    <a:pt x="45" y="116"/>
                    <a:pt x="47" y="121"/>
                    <a:pt x="52" y="125"/>
                  </a:cubicBezTo>
                  <a:cubicBezTo>
                    <a:pt x="56" y="129"/>
                    <a:pt x="61" y="130"/>
                    <a:pt x="67" y="130"/>
                  </a:cubicBezTo>
                  <a:cubicBezTo>
                    <a:pt x="160" y="130"/>
                    <a:pt x="160" y="130"/>
                    <a:pt x="160" y="130"/>
                  </a:cubicBezTo>
                  <a:cubicBezTo>
                    <a:pt x="166" y="130"/>
                    <a:pt x="172" y="128"/>
                    <a:pt x="176" y="125"/>
                  </a:cubicBezTo>
                  <a:cubicBezTo>
                    <a:pt x="180" y="121"/>
                    <a:pt x="182" y="116"/>
                    <a:pt x="182" y="111"/>
                  </a:cubicBezTo>
                  <a:cubicBezTo>
                    <a:pt x="182" y="0"/>
                    <a:pt x="182" y="0"/>
                    <a:pt x="182" y="0"/>
                  </a:cubicBezTo>
                  <a:cubicBezTo>
                    <a:pt x="228" y="0"/>
                    <a:pt x="228" y="0"/>
                    <a:pt x="228" y="0"/>
                  </a:cubicBezTo>
                  <a:cubicBezTo>
                    <a:pt x="228" y="119"/>
                    <a:pt x="228" y="119"/>
                    <a:pt x="228" y="119"/>
                  </a:cubicBezTo>
                  <a:cubicBezTo>
                    <a:pt x="228" y="132"/>
                    <a:pt x="223" y="144"/>
                    <a:pt x="212" y="154"/>
                  </a:cubicBezTo>
                  <a:cubicBezTo>
                    <a:pt x="202" y="163"/>
                    <a:pt x="189" y="168"/>
                    <a:pt x="174" y="168"/>
                  </a:cubicBezTo>
                  <a:cubicBezTo>
                    <a:pt x="53" y="168"/>
                    <a:pt x="53" y="168"/>
                    <a:pt x="53" y="168"/>
                  </a:cubicBezTo>
                  <a:cubicBezTo>
                    <a:pt x="38" y="168"/>
                    <a:pt x="26" y="163"/>
                    <a:pt x="15" y="154"/>
                  </a:cubicBezTo>
                  <a:cubicBezTo>
                    <a:pt x="5" y="144"/>
                    <a:pt x="0" y="132"/>
                    <a:pt x="0" y="119"/>
                  </a:cubicBezTo>
                  <a:cubicBezTo>
                    <a:pt x="0" y="0"/>
                    <a:pt x="0" y="0"/>
                    <a:pt x="0" y="0"/>
                  </a:cubicBezTo>
                  <a:lnTo>
                    <a:pt x="4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0" name="Freeform 536">
              <a:extLst>
                <a:ext uri="{FF2B5EF4-FFF2-40B4-BE49-F238E27FC236}">
                  <a16:creationId xmlns:a16="http://schemas.microsoft.com/office/drawing/2014/main" id="{13CEE9FC-B35C-4CDB-9EDF-65C3EAEBB586}"/>
                </a:ext>
              </a:extLst>
            </p:cNvPr>
            <p:cNvSpPr>
              <a:spLocks/>
            </p:cNvSpPr>
            <p:nvPr/>
          </p:nvSpPr>
          <p:spPr bwMode="auto">
            <a:xfrm>
              <a:off x="5964238" y="6103938"/>
              <a:ext cx="785813" cy="609600"/>
            </a:xfrm>
            <a:custGeom>
              <a:avLst/>
              <a:gdLst>
                <a:gd name="T0" fmla="*/ 495 w 495"/>
                <a:gd name="T1" fmla="*/ 0 h 384"/>
                <a:gd name="T2" fmla="*/ 495 w 495"/>
                <a:gd name="T3" fmla="*/ 85 h 384"/>
                <a:gd name="T4" fmla="*/ 299 w 495"/>
                <a:gd name="T5" fmla="*/ 85 h 384"/>
                <a:gd name="T6" fmla="*/ 299 w 495"/>
                <a:gd name="T7" fmla="*/ 384 h 384"/>
                <a:gd name="T8" fmla="*/ 196 w 495"/>
                <a:gd name="T9" fmla="*/ 384 h 384"/>
                <a:gd name="T10" fmla="*/ 196 w 495"/>
                <a:gd name="T11" fmla="*/ 85 h 384"/>
                <a:gd name="T12" fmla="*/ 0 w 495"/>
                <a:gd name="T13" fmla="*/ 85 h 384"/>
                <a:gd name="T14" fmla="*/ 0 w 495"/>
                <a:gd name="T15" fmla="*/ 0 h 384"/>
                <a:gd name="T16" fmla="*/ 495 w 495"/>
                <a:gd name="T17"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5" h="384">
                  <a:moveTo>
                    <a:pt x="495" y="0"/>
                  </a:moveTo>
                  <a:lnTo>
                    <a:pt x="495" y="85"/>
                  </a:lnTo>
                  <a:lnTo>
                    <a:pt x="299" y="85"/>
                  </a:lnTo>
                  <a:lnTo>
                    <a:pt x="299" y="384"/>
                  </a:lnTo>
                  <a:lnTo>
                    <a:pt x="196" y="384"/>
                  </a:lnTo>
                  <a:lnTo>
                    <a:pt x="196" y="85"/>
                  </a:lnTo>
                  <a:lnTo>
                    <a:pt x="0" y="85"/>
                  </a:lnTo>
                  <a:lnTo>
                    <a:pt x="0" y="0"/>
                  </a:lnTo>
                  <a:lnTo>
                    <a:pt x="4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1" name="Rectangle 537">
              <a:extLst>
                <a:ext uri="{FF2B5EF4-FFF2-40B4-BE49-F238E27FC236}">
                  <a16:creationId xmlns:a16="http://schemas.microsoft.com/office/drawing/2014/main" id="{9133BB6D-E19A-4D6E-B3F7-E350A180944D}"/>
                </a:ext>
              </a:extLst>
            </p:cNvPr>
            <p:cNvSpPr>
              <a:spLocks noChangeArrowheads="1"/>
            </p:cNvSpPr>
            <p:nvPr/>
          </p:nvSpPr>
          <p:spPr bwMode="auto">
            <a:xfrm>
              <a:off x="7348538" y="6103938"/>
              <a:ext cx="163513" cy="6096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2" name="Freeform 538">
              <a:extLst>
                <a:ext uri="{FF2B5EF4-FFF2-40B4-BE49-F238E27FC236}">
                  <a16:creationId xmlns:a16="http://schemas.microsoft.com/office/drawing/2014/main" id="{B02AC049-E5A3-4820-852B-B5BB96545A49}"/>
                </a:ext>
              </a:extLst>
            </p:cNvPr>
            <p:cNvSpPr>
              <a:spLocks noEditPoints="1"/>
            </p:cNvSpPr>
            <p:nvPr/>
          </p:nvSpPr>
          <p:spPr bwMode="auto">
            <a:xfrm>
              <a:off x="8110538" y="6103938"/>
              <a:ext cx="854075" cy="609600"/>
            </a:xfrm>
            <a:custGeom>
              <a:avLst/>
              <a:gdLst>
                <a:gd name="T0" fmla="*/ 185 w 239"/>
                <a:gd name="T1" fmla="*/ 0 h 168"/>
                <a:gd name="T2" fmla="*/ 223 w 239"/>
                <a:gd name="T3" fmla="*/ 14 h 168"/>
                <a:gd name="T4" fmla="*/ 239 w 239"/>
                <a:gd name="T5" fmla="*/ 49 h 168"/>
                <a:gd name="T6" fmla="*/ 239 w 239"/>
                <a:gd name="T7" fmla="*/ 119 h 168"/>
                <a:gd name="T8" fmla="*/ 223 w 239"/>
                <a:gd name="T9" fmla="*/ 154 h 168"/>
                <a:gd name="T10" fmla="*/ 185 w 239"/>
                <a:gd name="T11" fmla="*/ 168 h 168"/>
                <a:gd name="T12" fmla="*/ 54 w 239"/>
                <a:gd name="T13" fmla="*/ 168 h 168"/>
                <a:gd name="T14" fmla="*/ 16 w 239"/>
                <a:gd name="T15" fmla="*/ 154 h 168"/>
                <a:gd name="T16" fmla="*/ 0 w 239"/>
                <a:gd name="T17" fmla="*/ 119 h 168"/>
                <a:gd name="T18" fmla="*/ 0 w 239"/>
                <a:gd name="T19" fmla="*/ 49 h 168"/>
                <a:gd name="T20" fmla="*/ 16 w 239"/>
                <a:gd name="T21" fmla="*/ 14 h 168"/>
                <a:gd name="T22" fmla="*/ 54 w 239"/>
                <a:gd name="T23" fmla="*/ 0 h 168"/>
                <a:gd name="T24" fmla="*/ 185 w 239"/>
                <a:gd name="T25" fmla="*/ 0 h 168"/>
                <a:gd name="T26" fmla="*/ 52 w 239"/>
                <a:gd name="T27" fmla="*/ 43 h 168"/>
                <a:gd name="T28" fmla="*/ 46 w 239"/>
                <a:gd name="T29" fmla="*/ 57 h 168"/>
                <a:gd name="T30" fmla="*/ 46 w 239"/>
                <a:gd name="T31" fmla="*/ 111 h 168"/>
                <a:gd name="T32" fmla="*/ 52 w 239"/>
                <a:gd name="T33" fmla="*/ 125 h 168"/>
                <a:gd name="T34" fmla="*/ 67 w 239"/>
                <a:gd name="T35" fmla="*/ 130 h 168"/>
                <a:gd name="T36" fmla="*/ 172 w 239"/>
                <a:gd name="T37" fmla="*/ 130 h 168"/>
                <a:gd name="T38" fmla="*/ 187 w 239"/>
                <a:gd name="T39" fmla="*/ 125 h 168"/>
                <a:gd name="T40" fmla="*/ 193 w 239"/>
                <a:gd name="T41" fmla="*/ 111 h 168"/>
                <a:gd name="T42" fmla="*/ 193 w 239"/>
                <a:gd name="T43" fmla="*/ 57 h 168"/>
                <a:gd name="T44" fmla="*/ 187 w 239"/>
                <a:gd name="T45" fmla="*/ 43 h 168"/>
                <a:gd name="T46" fmla="*/ 172 w 239"/>
                <a:gd name="T47" fmla="*/ 37 h 168"/>
                <a:gd name="T48" fmla="*/ 67 w 239"/>
                <a:gd name="T49" fmla="*/ 37 h 168"/>
                <a:gd name="T50" fmla="*/ 52 w 239"/>
                <a:gd name="T51" fmla="*/ 43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9" h="168">
                  <a:moveTo>
                    <a:pt x="185" y="0"/>
                  </a:moveTo>
                  <a:cubicBezTo>
                    <a:pt x="200" y="0"/>
                    <a:pt x="213" y="5"/>
                    <a:pt x="223" y="14"/>
                  </a:cubicBezTo>
                  <a:cubicBezTo>
                    <a:pt x="234" y="24"/>
                    <a:pt x="239" y="35"/>
                    <a:pt x="239" y="49"/>
                  </a:cubicBezTo>
                  <a:cubicBezTo>
                    <a:pt x="239" y="119"/>
                    <a:pt x="239" y="119"/>
                    <a:pt x="239" y="119"/>
                  </a:cubicBezTo>
                  <a:cubicBezTo>
                    <a:pt x="239" y="132"/>
                    <a:pt x="234" y="144"/>
                    <a:pt x="223" y="154"/>
                  </a:cubicBezTo>
                  <a:cubicBezTo>
                    <a:pt x="213" y="163"/>
                    <a:pt x="200" y="168"/>
                    <a:pt x="185" y="168"/>
                  </a:cubicBezTo>
                  <a:cubicBezTo>
                    <a:pt x="54" y="168"/>
                    <a:pt x="54" y="168"/>
                    <a:pt x="54" y="168"/>
                  </a:cubicBezTo>
                  <a:cubicBezTo>
                    <a:pt x="39" y="168"/>
                    <a:pt x="26" y="163"/>
                    <a:pt x="16" y="154"/>
                  </a:cubicBezTo>
                  <a:cubicBezTo>
                    <a:pt x="5" y="144"/>
                    <a:pt x="0" y="132"/>
                    <a:pt x="0" y="119"/>
                  </a:cubicBezTo>
                  <a:cubicBezTo>
                    <a:pt x="0" y="49"/>
                    <a:pt x="0" y="49"/>
                    <a:pt x="0" y="49"/>
                  </a:cubicBezTo>
                  <a:cubicBezTo>
                    <a:pt x="0" y="35"/>
                    <a:pt x="5" y="24"/>
                    <a:pt x="16" y="14"/>
                  </a:cubicBezTo>
                  <a:cubicBezTo>
                    <a:pt x="26" y="5"/>
                    <a:pt x="39" y="0"/>
                    <a:pt x="54" y="0"/>
                  </a:cubicBezTo>
                  <a:lnTo>
                    <a:pt x="185" y="0"/>
                  </a:lnTo>
                  <a:close/>
                  <a:moveTo>
                    <a:pt x="52" y="43"/>
                  </a:moveTo>
                  <a:cubicBezTo>
                    <a:pt x="48" y="47"/>
                    <a:pt x="46" y="51"/>
                    <a:pt x="46" y="57"/>
                  </a:cubicBezTo>
                  <a:cubicBezTo>
                    <a:pt x="46" y="111"/>
                    <a:pt x="46" y="111"/>
                    <a:pt x="46" y="111"/>
                  </a:cubicBezTo>
                  <a:cubicBezTo>
                    <a:pt x="46" y="116"/>
                    <a:pt x="48" y="121"/>
                    <a:pt x="52" y="125"/>
                  </a:cubicBezTo>
                  <a:cubicBezTo>
                    <a:pt x="56" y="129"/>
                    <a:pt x="61" y="130"/>
                    <a:pt x="67" y="130"/>
                  </a:cubicBezTo>
                  <a:cubicBezTo>
                    <a:pt x="172" y="130"/>
                    <a:pt x="172" y="130"/>
                    <a:pt x="172" y="130"/>
                  </a:cubicBezTo>
                  <a:cubicBezTo>
                    <a:pt x="178" y="130"/>
                    <a:pt x="183" y="128"/>
                    <a:pt x="187" y="125"/>
                  </a:cubicBezTo>
                  <a:cubicBezTo>
                    <a:pt x="191" y="121"/>
                    <a:pt x="193" y="116"/>
                    <a:pt x="193" y="111"/>
                  </a:cubicBezTo>
                  <a:cubicBezTo>
                    <a:pt x="193" y="57"/>
                    <a:pt x="193" y="57"/>
                    <a:pt x="193" y="57"/>
                  </a:cubicBezTo>
                  <a:cubicBezTo>
                    <a:pt x="193" y="51"/>
                    <a:pt x="191" y="47"/>
                    <a:pt x="187" y="43"/>
                  </a:cubicBezTo>
                  <a:cubicBezTo>
                    <a:pt x="183" y="39"/>
                    <a:pt x="178" y="37"/>
                    <a:pt x="172" y="37"/>
                  </a:cubicBezTo>
                  <a:cubicBezTo>
                    <a:pt x="67" y="37"/>
                    <a:pt x="67" y="37"/>
                    <a:pt x="67" y="37"/>
                  </a:cubicBezTo>
                  <a:cubicBezTo>
                    <a:pt x="61" y="37"/>
                    <a:pt x="56" y="39"/>
                    <a:pt x="52"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3" name="Freeform 539">
              <a:extLst>
                <a:ext uri="{FF2B5EF4-FFF2-40B4-BE49-F238E27FC236}">
                  <a16:creationId xmlns:a16="http://schemas.microsoft.com/office/drawing/2014/main" id="{9A5CEAA3-05BE-47D7-81B7-FCB65C1661D6}"/>
                </a:ext>
              </a:extLst>
            </p:cNvPr>
            <p:cNvSpPr>
              <a:spLocks/>
            </p:cNvSpPr>
            <p:nvPr/>
          </p:nvSpPr>
          <p:spPr bwMode="auto">
            <a:xfrm>
              <a:off x="9561513" y="6103938"/>
              <a:ext cx="847725" cy="609600"/>
            </a:xfrm>
            <a:custGeom>
              <a:avLst/>
              <a:gdLst>
                <a:gd name="T0" fmla="*/ 104 w 534"/>
                <a:gd name="T1" fmla="*/ 0 h 384"/>
                <a:gd name="T2" fmla="*/ 431 w 534"/>
                <a:gd name="T3" fmla="*/ 270 h 384"/>
                <a:gd name="T4" fmla="*/ 431 w 534"/>
                <a:gd name="T5" fmla="*/ 0 h 384"/>
                <a:gd name="T6" fmla="*/ 534 w 534"/>
                <a:gd name="T7" fmla="*/ 0 h 384"/>
                <a:gd name="T8" fmla="*/ 534 w 534"/>
                <a:gd name="T9" fmla="*/ 384 h 384"/>
                <a:gd name="T10" fmla="*/ 431 w 534"/>
                <a:gd name="T11" fmla="*/ 384 h 384"/>
                <a:gd name="T12" fmla="*/ 104 w 534"/>
                <a:gd name="T13" fmla="*/ 115 h 384"/>
                <a:gd name="T14" fmla="*/ 104 w 534"/>
                <a:gd name="T15" fmla="*/ 384 h 384"/>
                <a:gd name="T16" fmla="*/ 0 w 534"/>
                <a:gd name="T17" fmla="*/ 384 h 384"/>
                <a:gd name="T18" fmla="*/ 0 w 534"/>
                <a:gd name="T19" fmla="*/ 0 h 384"/>
                <a:gd name="T20" fmla="*/ 104 w 534"/>
                <a:gd name="T21" fmla="*/ 0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4" h="384">
                  <a:moveTo>
                    <a:pt x="104" y="0"/>
                  </a:moveTo>
                  <a:lnTo>
                    <a:pt x="431" y="270"/>
                  </a:lnTo>
                  <a:lnTo>
                    <a:pt x="431" y="0"/>
                  </a:lnTo>
                  <a:lnTo>
                    <a:pt x="534" y="0"/>
                  </a:lnTo>
                  <a:lnTo>
                    <a:pt x="534" y="384"/>
                  </a:lnTo>
                  <a:lnTo>
                    <a:pt x="431" y="384"/>
                  </a:lnTo>
                  <a:lnTo>
                    <a:pt x="104" y="115"/>
                  </a:lnTo>
                  <a:lnTo>
                    <a:pt x="104" y="384"/>
                  </a:lnTo>
                  <a:lnTo>
                    <a:pt x="0" y="384"/>
                  </a:lnTo>
                  <a:lnTo>
                    <a:pt x="0" y="0"/>
                  </a:lnTo>
                  <a:lnTo>
                    <a:pt x="1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4" name="Freeform 540">
              <a:extLst>
                <a:ext uri="{FF2B5EF4-FFF2-40B4-BE49-F238E27FC236}">
                  <a16:creationId xmlns:a16="http://schemas.microsoft.com/office/drawing/2014/main" id="{C0E58AC4-5FA6-4FBA-9793-C8811C7CD0D7}"/>
                </a:ext>
              </a:extLst>
            </p:cNvPr>
            <p:cNvSpPr>
              <a:spLocks/>
            </p:cNvSpPr>
            <p:nvPr/>
          </p:nvSpPr>
          <p:spPr bwMode="auto">
            <a:xfrm>
              <a:off x="11010901" y="6103938"/>
              <a:ext cx="804863" cy="609600"/>
            </a:xfrm>
            <a:custGeom>
              <a:avLst/>
              <a:gdLst>
                <a:gd name="T0" fmla="*/ 163 w 225"/>
                <a:gd name="T1" fmla="*/ 0 h 168"/>
                <a:gd name="T2" fmla="*/ 202 w 225"/>
                <a:gd name="T3" fmla="*/ 15 h 168"/>
                <a:gd name="T4" fmla="*/ 218 w 225"/>
                <a:gd name="T5" fmla="*/ 51 h 168"/>
                <a:gd name="T6" fmla="*/ 218 w 225"/>
                <a:gd name="T7" fmla="*/ 51 h 168"/>
                <a:gd name="T8" fmla="*/ 173 w 225"/>
                <a:gd name="T9" fmla="*/ 51 h 168"/>
                <a:gd name="T10" fmla="*/ 173 w 225"/>
                <a:gd name="T11" fmla="*/ 51 h 168"/>
                <a:gd name="T12" fmla="*/ 169 w 225"/>
                <a:gd name="T13" fmla="*/ 42 h 168"/>
                <a:gd name="T14" fmla="*/ 159 w 225"/>
                <a:gd name="T15" fmla="*/ 38 h 168"/>
                <a:gd name="T16" fmla="*/ 64 w 225"/>
                <a:gd name="T17" fmla="*/ 38 h 168"/>
                <a:gd name="T18" fmla="*/ 54 w 225"/>
                <a:gd name="T19" fmla="*/ 42 h 168"/>
                <a:gd name="T20" fmla="*/ 50 w 225"/>
                <a:gd name="T21" fmla="*/ 51 h 168"/>
                <a:gd name="T22" fmla="*/ 54 w 225"/>
                <a:gd name="T23" fmla="*/ 60 h 168"/>
                <a:gd name="T24" fmla="*/ 64 w 225"/>
                <a:gd name="T25" fmla="*/ 64 h 168"/>
                <a:gd name="T26" fmla="*/ 116 w 225"/>
                <a:gd name="T27" fmla="*/ 64 h 168"/>
                <a:gd name="T28" fmla="*/ 168 w 225"/>
                <a:gd name="T29" fmla="*/ 64 h 168"/>
                <a:gd name="T30" fmla="*/ 208 w 225"/>
                <a:gd name="T31" fmla="*/ 79 h 168"/>
                <a:gd name="T32" fmla="*/ 225 w 225"/>
                <a:gd name="T33" fmla="*/ 116 h 168"/>
                <a:gd name="T34" fmla="*/ 208 w 225"/>
                <a:gd name="T35" fmla="*/ 153 h 168"/>
                <a:gd name="T36" fmla="*/ 168 w 225"/>
                <a:gd name="T37" fmla="*/ 168 h 168"/>
                <a:gd name="T38" fmla="*/ 57 w 225"/>
                <a:gd name="T39" fmla="*/ 168 h 168"/>
                <a:gd name="T40" fmla="*/ 16 w 225"/>
                <a:gd name="T41" fmla="*/ 153 h 168"/>
                <a:gd name="T42" fmla="*/ 0 w 225"/>
                <a:gd name="T43" fmla="*/ 116 h 168"/>
                <a:gd name="T44" fmla="*/ 43 w 225"/>
                <a:gd name="T45" fmla="*/ 116 h 168"/>
                <a:gd name="T46" fmla="*/ 43 w 225"/>
                <a:gd name="T47" fmla="*/ 116 h 168"/>
                <a:gd name="T48" fmla="*/ 47 w 225"/>
                <a:gd name="T49" fmla="*/ 127 h 168"/>
                <a:gd name="T50" fmla="*/ 59 w 225"/>
                <a:gd name="T51" fmla="*/ 131 h 168"/>
                <a:gd name="T52" fmla="*/ 164 w 225"/>
                <a:gd name="T53" fmla="*/ 131 h 168"/>
                <a:gd name="T54" fmla="*/ 175 w 225"/>
                <a:gd name="T55" fmla="*/ 127 h 168"/>
                <a:gd name="T56" fmla="*/ 180 w 225"/>
                <a:gd name="T57" fmla="*/ 116 h 168"/>
                <a:gd name="T58" fmla="*/ 175 w 225"/>
                <a:gd name="T59" fmla="*/ 106 h 168"/>
                <a:gd name="T60" fmla="*/ 164 w 225"/>
                <a:gd name="T61" fmla="*/ 101 h 168"/>
                <a:gd name="T62" fmla="*/ 56 w 225"/>
                <a:gd name="T63" fmla="*/ 101 h 168"/>
                <a:gd name="T64" fmla="*/ 16 w 225"/>
                <a:gd name="T65" fmla="*/ 87 h 168"/>
                <a:gd name="T66" fmla="*/ 0 w 225"/>
                <a:gd name="T67" fmla="*/ 51 h 168"/>
                <a:gd name="T68" fmla="*/ 16 w 225"/>
                <a:gd name="T69" fmla="*/ 15 h 168"/>
                <a:gd name="T70" fmla="*/ 56 w 225"/>
                <a:gd name="T71" fmla="*/ 0 h 168"/>
                <a:gd name="T72" fmla="*/ 163 w 225"/>
                <a:gd name="T73"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5" h="168">
                  <a:moveTo>
                    <a:pt x="163" y="0"/>
                  </a:moveTo>
                  <a:cubicBezTo>
                    <a:pt x="178" y="0"/>
                    <a:pt x="191" y="5"/>
                    <a:pt x="202" y="15"/>
                  </a:cubicBezTo>
                  <a:cubicBezTo>
                    <a:pt x="213" y="25"/>
                    <a:pt x="218" y="37"/>
                    <a:pt x="218" y="51"/>
                  </a:cubicBezTo>
                  <a:cubicBezTo>
                    <a:pt x="218" y="51"/>
                    <a:pt x="218" y="51"/>
                    <a:pt x="218" y="51"/>
                  </a:cubicBezTo>
                  <a:cubicBezTo>
                    <a:pt x="173" y="51"/>
                    <a:pt x="173" y="51"/>
                    <a:pt x="173" y="51"/>
                  </a:cubicBezTo>
                  <a:cubicBezTo>
                    <a:pt x="174" y="51"/>
                    <a:pt x="174" y="51"/>
                    <a:pt x="173" y="51"/>
                  </a:cubicBezTo>
                  <a:cubicBezTo>
                    <a:pt x="173" y="47"/>
                    <a:pt x="172" y="44"/>
                    <a:pt x="169" y="42"/>
                  </a:cubicBezTo>
                  <a:cubicBezTo>
                    <a:pt x="167" y="39"/>
                    <a:pt x="163" y="38"/>
                    <a:pt x="159" y="38"/>
                  </a:cubicBezTo>
                  <a:cubicBezTo>
                    <a:pt x="64" y="38"/>
                    <a:pt x="64" y="38"/>
                    <a:pt x="64" y="38"/>
                  </a:cubicBezTo>
                  <a:cubicBezTo>
                    <a:pt x="60" y="38"/>
                    <a:pt x="56" y="39"/>
                    <a:pt x="54" y="42"/>
                  </a:cubicBezTo>
                  <a:cubicBezTo>
                    <a:pt x="51" y="44"/>
                    <a:pt x="50" y="47"/>
                    <a:pt x="50" y="51"/>
                  </a:cubicBezTo>
                  <a:cubicBezTo>
                    <a:pt x="50" y="54"/>
                    <a:pt x="51" y="57"/>
                    <a:pt x="54" y="60"/>
                  </a:cubicBezTo>
                  <a:cubicBezTo>
                    <a:pt x="57" y="62"/>
                    <a:pt x="60" y="64"/>
                    <a:pt x="64" y="64"/>
                  </a:cubicBezTo>
                  <a:cubicBezTo>
                    <a:pt x="75" y="64"/>
                    <a:pt x="92" y="64"/>
                    <a:pt x="116" y="64"/>
                  </a:cubicBezTo>
                  <a:cubicBezTo>
                    <a:pt x="139" y="63"/>
                    <a:pt x="157" y="63"/>
                    <a:pt x="168" y="64"/>
                  </a:cubicBezTo>
                  <a:cubicBezTo>
                    <a:pt x="184" y="64"/>
                    <a:pt x="197" y="69"/>
                    <a:pt x="208" y="79"/>
                  </a:cubicBezTo>
                  <a:cubicBezTo>
                    <a:pt x="220" y="89"/>
                    <a:pt x="225" y="101"/>
                    <a:pt x="225" y="116"/>
                  </a:cubicBezTo>
                  <a:cubicBezTo>
                    <a:pt x="225" y="130"/>
                    <a:pt x="220" y="143"/>
                    <a:pt x="208" y="153"/>
                  </a:cubicBezTo>
                  <a:cubicBezTo>
                    <a:pt x="197" y="163"/>
                    <a:pt x="184" y="168"/>
                    <a:pt x="168" y="168"/>
                  </a:cubicBezTo>
                  <a:cubicBezTo>
                    <a:pt x="57" y="168"/>
                    <a:pt x="57" y="168"/>
                    <a:pt x="57" y="168"/>
                  </a:cubicBezTo>
                  <a:cubicBezTo>
                    <a:pt x="41" y="168"/>
                    <a:pt x="28" y="163"/>
                    <a:pt x="16" y="153"/>
                  </a:cubicBezTo>
                  <a:cubicBezTo>
                    <a:pt x="5" y="143"/>
                    <a:pt x="0" y="130"/>
                    <a:pt x="0" y="116"/>
                  </a:cubicBezTo>
                  <a:cubicBezTo>
                    <a:pt x="43" y="116"/>
                    <a:pt x="43" y="116"/>
                    <a:pt x="43" y="116"/>
                  </a:cubicBezTo>
                  <a:cubicBezTo>
                    <a:pt x="43" y="116"/>
                    <a:pt x="43" y="116"/>
                    <a:pt x="43" y="116"/>
                  </a:cubicBezTo>
                  <a:cubicBezTo>
                    <a:pt x="43" y="120"/>
                    <a:pt x="44" y="124"/>
                    <a:pt x="47" y="127"/>
                  </a:cubicBezTo>
                  <a:cubicBezTo>
                    <a:pt x="51" y="130"/>
                    <a:pt x="54" y="131"/>
                    <a:pt x="59" y="131"/>
                  </a:cubicBezTo>
                  <a:cubicBezTo>
                    <a:pt x="164" y="131"/>
                    <a:pt x="164" y="131"/>
                    <a:pt x="164" y="131"/>
                  </a:cubicBezTo>
                  <a:cubicBezTo>
                    <a:pt x="168" y="131"/>
                    <a:pt x="172" y="129"/>
                    <a:pt x="175" y="127"/>
                  </a:cubicBezTo>
                  <a:cubicBezTo>
                    <a:pt x="178" y="124"/>
                    <a:pt x="180" y="120"/>
                    <a:pt x="180" y="116"/>
                  </a:cubicBezTo>
                  <a:cubicBezTo>
                    <a:pt x="180" y="112"/>
                    <a:pt x="178" y="109"/>
                    <a:pt x="175" y="106"/>
                  </a:cubicBezTo>
                  <a:cubicBezTo>
                    <a:pt x="172" y="103"/>
                    <a:pt x="168" y="101"/>
                    <a:pt x="164" y="101"/>
                  </a:cubicBezTo>
                  <a:cubicBezTo>
                    <a:pt x="56" y="101"/>
                    <a:pt x="56" y="101"/>
                    <a:pt x="56" y="101"/>
                  </a:cubicBezTo>
                  <a:cubicBezTo>
                    <a:pt x="40" y="101"/>
                    <a:pt x="27" y="96"/>
                    <a:pt x="16" y="87"/>
                  </a:cubicBezTo>
                  <a:cubicBezTo>
                    <a:pt x="6" y="77"/>
                    <a:pt x="0" y="65"/>
                    <a:pt x="0" y="51"/>
                  </a:cubicBezTo>
                  <a:cubicBezTo>
                    <a:pt x="0" y="37"/>
                    <a:pt x="6" y="25"/>
                    <a:pt x="16" y="15"/>
                  </a:cubicBezTo>
                  <a:cubicBezTo>
                    <a:pt x="27" y="6"/>
                    <a:pt x="40" y="1"/>
                    <a:pt x="56" y="0"/>
                  </a:cubicBezTo>
                  <a:lnTo>
                    <a:pt x="1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25148793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CFC27A35-FE0C-4BD0-823A-8F5235832276}"/>
              </a:ext>
            </a:extLst>
          </p:cNvPr>
          <p:cNvPicPr>
            <a:picLocks noGrp="1" noChangeAspect="1"/>
          </p:cNvPicPr>
          <p:nvPr>
            <p:ph type="pic" sz="quarter" idx="169"/>
          </p:nvPr>
        </p:nvPicPr>
        <p:blipFill rotWithShape="1">
          <a:blip r:embed="rId3">
            <a:extLst>
              <a:ext uri="{28A0092B-C50C-407E-A947-70E740481C1C}">
                <a14:useLocalDpi xmlns:a14="http://schemas.microsoft.com/office/drawing/2010/main" val="0"/>
              </a:ext>
            </a:extLst>
          </a:blip>
          <a:srcRect l="15496" t="26554" r="21582" b="28930"/>
          <a:stretch/>
        </p:blipFill>
        <p:spPr>
          <a:xfrm>
            <a:off x="643754" y="1921104"/>
            <a:ext cx="3220584" cy="3220584"/>
          </a:xfrm>
        </p:spPr>
      </p:pic>
      <p:pic>
        <p:nvPicPr>
          <p:cNvPr id="22" name="Picture Placeholder 21">
            <a:extLst>
              <a:ext uri="{FF2B5EF4-FFF2-40B4-BE49-F238E27FC236}">
                <a16:creationId xmlns:a16="http://schemas.microsoft.com/office/drawing/2014/main" id="{B8EBB1B6-6879-46B3-AEC1-2E39A32D28B3}"/>
              </a:ext>
            </a:extLst>
          </p:cNvPr>
          <p:cNvPicPr>
            <a:picLocks noGrp="1" noChangeAspect="1"/>
          </p:cNvPicPr>
          <p:nvPr>
            <p:ph type="pic" sz="quarter" idx="165"/>
          </p:nvPr>
        </p:nvPicPr>
        <p:blipFill rotWithShape="1">
          <a:blip r:embed="rId4" cstate="print">
            <a:extLst>
              <a:ext uri="{28A0092B-C50C-407E-A947-70E740481C1C}">
                <a14:useLocalDpi xmlns:a14="http://schemas.microsoft.com/office/drawing/2010/main" val="0"/>
              </a:ext>
            </a:extLst>
          </a:blip>
          <a:srcRect l="4744" t="17983" r="4744" b="17983"/>
          <a:stretch/>
        </p:blipFill>
        <p:spPr>
          <a:xfrm>
            <a:off x="4485708" y="1921104"/>
            <a:ext cx="3220584" cy="3220584"/>
          </a:xfrm>
        </p:spPr>
      </p:pic>
      <p:sp>
        <p:nvSpPr>
          <p:cNvPr id="18" name="Slide Number Placeholder 17"/>
          <p:cNvSpPr>
            <a:spLocks noGrp="1"/>
          </p:cNvSpPr>
          <p:nvPr>
            <p:ph type="sldNum" sz="quarter" idx="13"/>
          </p:nvPr>
        </p:nvSpPr>
        <p:spPr/>
        <p:txBody>
          <a:bodyPr/>
          <a:lstStyle/>
          <a:p>
            <a:fld id="{0FDCCA45-55DD-4B3F-8C12-CFB164C9A4F5}" type="slidenum">
              <a:rPr lang="en-US" smtClean="0"/>
              <a:pPr/>
              <a:t>10</a:t>
            </a:fld>
            <a:endParaRPr lang="en-US"/>
          </a:p>
        </p:txBody>
      </p:sp>
      <p:pic>
        <p:nvPicPr>
          <p:cNvPr id="24" name="Picture Placeholder 23">
            <a:extLst>
              <a:ext uri="{FF2B5EF4-FFF2-40B4-BE49-F238E27FC236}">
                <a16:creationId xmlns:a16="http://schemas.microsoft.com/office/drawing/2014/main" id="{752C423F-B80F-4F78-BA4E-D8CFFCDD7A79}"/>
              </a:ext>
            </a:extLst>
          </p:cNvPr>
          <p:cNvPicPr>
            <a:picLocks noGrp="1" noChangeAspect="1"/>
          </p:cNvPicPr>
          <p:nvPr>
            <p:ph type="pic" sz="quarter" idx="170"/>
          </p:nvPr>
        </p:nvPicPr>
        <p:blipFill rotWithShape="1">
          <a:blip r:embed="rId5" cstate="print">
            <a:extLst>
              <a:ext uri="{28A0092B-C50C-407E-A947-70E740481C1C}">
                <a14:useLocalDpi xmlns:a14="http://schemas.microsoft.com/office/drawing/2010/main" val="0"/>
              </a:ext>
            </a:extLst>
          </a:blip>
          <a:srcRect l="12885" t="23866" r="8219" b="20317"/>
          <a:stretch/>
        </p:blipFill>
        <p:spPr>
          <a:xfrm>
            <a:off x="8327663" y="1921104"/>
            <a:ext cx="3220584" cy="3220584"/>
          </a:xfrm>
        </p:spPr>
      </p:pic>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normAutofit/>
          </a:bodyPr>
          <a:lstStyle/>
          <a:p>
            <a:r>
              <a:rPr lang="en-US" sz="4000" b="1" dirty="0"/>
              <a:t>Our</a:t>
            </a:r>
            <a:r>
              <a:rPr lang="en-US" sz="4000" dirty="0"/>
              <a:t> </a:t>
            </a:r>
            <a:r>
              <a:rPr lang="en-US" sz="4000" b="1" dirty="0"/>
              <a:t>Team</a:t>
            </a:r>
          </a:p>
        </p:txBody>
      </p:sp>
      <p:sp>
        <p:nvSpPr>
          <p:cNvPr id="12" name="Subtitle 11">
            <a:extLst>
              <a:ext uri="{FF2B5EF4-FFF2-40B4-BE49-F238E27FC236}">
                <a16:creationId xmlns:a16="http://schemas.microsoft.com/office/drawing/2014/main" id="{9CD053E9-29E1-4046-80FF-A991C1EBE5BD}"/>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39" name="Rectangle 6">
            <a:extLst>
              <a:ext uri="{FF2B5EF4-FFF2-40B4-BE49-F238E27FC236}">
                <a16:creationId xmlns:a16="http://schemas.microsoft.com/office/drawing/2014/main" id="{EB06A643-1FAA-479B-9D5D-3D1B3D09F859}"/>
              </a:ext>
            </a:extLst>
          </p:cNvPr>
          <p:cNvSpPr>
            <a:spLocks/>
          </p:cNvSpPr>
          <p:nvPr/>
        </p:nvSpPr>
        <p:spPr bwMode="auto">
          <a:xfrm>
            <a:off x="1187587" y="5437538"/>
            <a:ext cx="1632633" cy="57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2000" b="1" dirty="0">
                <a:solidFill>
                  <a:schemeClr val="accent2"/>
                </a:solidFill>
                <a:latin typeface="Lato" panose="020F0502020204030203" pitchFamily="34" charset="0"/>
                <a:ea typeface="Lato" panose="020F0502020204030203" pitchFamily="34" charset="0"/>
                <a:cs typeface="Lato" panose="020F0502020204030203" pitchFamily="34" charset="0"/>
                <a:sym typeface="Montserrat-Regular" charset="0"/>
              </a:rPr>
              <a:t>JOHN</a:t>
            </a:r>
            <a:r>
              <a:rPr lang="en-US" sz="2000" b="1" dirty="0">
                <a:latin typeface="Lato" panose="020F0502020204030203" pitchFamily="34" charset="0"/>
                <a:ea typeface="Lato" panose="020F0502020204030203" pitchFamily="34" charset="0"/>
                <a:cs typeface="Lato" panose="020F0502020204030203" pitchFamily="34" charset="0"/>
                <a:sym typeface="Montserrat-Regular" charset="0"/>
              </a:rPr>
              <a:t> MICHAEL</a:t>
            </a:r>
          </a:p>
        </p:txBody>
      </p:sp>
      <p:sp>
        <p:nvSpPr>
          <p:cNvPr id="40" name="Rectangle 6">
            <a:extLst>
              <a:ext uri="{FF2B5EF4-FFF2-40B4-BE49-F238E27FC236}">
                <a16:creationId xmlns:a16="http://schemas.microsoft.com/office/drawing/2014/main" id="{9B05A415-1FE8-48BD-93B1-45C22B8793F3}"/>
              </a:ext>
            </a:extLst>
          </p:cNvPr>
          <p:cNvSpPr>
            <a:spLocks/>
          </p:cNvSpPr>
          <p:nvPr/>
        </p:nvSpPr>
        <p:spPr bwMode="auto">
          <a:xfrm>
            <a:off x="5279682" y="5437538"/>
            <a:ext cx="1632633" cy="57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2000" b="1" dirty="0">
                <a:solidFill>
                  <a:schemeClr val="accent3"/>
                </a:solidFill>
                <a:latin typeface="Lato" panose="020F0502020204030203" pitchFamily="34" charset="0"/>
                <a:ea typeface="Lato" panose="020F0502020204030203" pitchFamily="34" charset="0"/>
                <a:cs typeface="Lato" panose="020F0502020204030203" pitchFamily="34" charset="0"/>
                <a:sym typeface="Montserrat-Regular" charset="0"/>
              </a:rPr>
              <a:t>JOHN</a:t>
            </a:r>
            <a:r>
              <a:rPr lang="en-US" sz="2000" b="1" dirty="0">
                <a:solidFill>
                  <a:schemeClr val="tx2"/>
                </a:solidFill>
                <a:latin typeface="Lato" panose="020F0502020204030203" pitchFamily="34" charset="0"/>
                <a:ea typeface="Lato" panose="020F0502020204030203" pitchFamily="34" charset="0"/>
                <a:cs typeface="Lato" panose="020F0502020204030203" pitchFamily="34" charset="0"/>
                <a:sym typeface="Montserrat-Regular" charset="0"/>
              </a:rPr>
              <a:t> MICHAEL</a:t>
            </a:r>
          </a:p>
        </p:txBody>
      </p:sp>
      <p:sp>
        <p:nvSpPr>
          <p:cNvPr id="41" name="Rectangle 6">
            <a:extLst>
              <a:ext uri="{FF2B5EF4-FFF2-40B4-BE49-F238E27FC236}">
                <a16:creationId xmlns:a16="http://schemas.microsoft.com/office/drawing/2014/main" id="{75F72B69-4545-416F-A106-B34157FB7DC8}"/>
              </a:ext>
            </a:extLst>
          </p:cNvPr>
          <p:cNvSpPr>
            <a:spLocks/>
          </p:cNvSpPr>
          <p:nvPr/>
        </p:nvSpPr>
        <p:spPr bwMode="auto">
          <a:xfrm>
            <a:off x="9121637" y="5437538"/>
            <a:ext cx="1632633" cy="57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2000" b="1" dirty="0">
                <a:solidFill>
                  <a:schemeClr val="accent4"/>
                </a:solidFill>
                <a:latin typeface="Lato" panose="020F0502020204030203" pitchFamily="34" charset="0"/>
                <a:ea typeface="Lato" panose="020F0502020204030203" pitchFamily="34" charset="0"/>
                <a:cs typeface="Lato" panose="020F0502020204030203" pitchFamily="34" charset="0"/>
                <a:sym typeface="Montserrat-Regular" charset="0"/>
              </a:rPr>
              <a:t>JOHN</a:t>
            </a:r>
            <a:r>
              <a:rPr lang="en-US" sz="2000" b="1" dirty="0">
                <a:solidFill>
                  <a:schemeClr val="accent1"/>
                </a:solidFill>
                <a:latin typeface="Lato" panose="020F0502020204030203" pitchFamily="34" charset="0"/>
                <a:ea typeface="Lato" panose="020F0502020204030203" pitchFamily="34" charset="0"/>
                <a:cs typeface="Lato" panose="020F0502020204030203" pitchFamily="34" charset="0"/>
                <a:sym typeface="Montserrat-Regular" charset="0"/>
              </a:rPr>
              <a:t> MICHAEL</a:t>
            </a:r>
          </a:p>
        </p:txBody>
      </p:sp>
    </p:spTree>
    <p:extLst>
      <p:ext uri="{BB962C8B-B14F-4D97-AF65-F5344CB8AC3E}">
        <p14:creationId xmlns:p14="http://schemas.microsoft.com/office/powerpoint/2010/main" val="213134483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10" name="Picture Placeholder 109">
            <a:extLst>
              <a:ext uri="{FF2B5EF4-FFF2-40B4-BE49-F238E27FC236}">
                <a16:creationId xmlns:a16="http://schemas.microsoft.com/office/drawing/2014/main" id="{0CDFCF56-157F-4070-A7E5-8B3B694748D7}"/>
              </a:ext>
            </a:extLst>
          </p:cNvPr>
          <p:cNvPicPr>
            <a:picLocks noGrp="1" noChangeAspect="1"/>
          </p:cNvPicPr>
          <p:nvPr>
            <p:ph type="pic" sz="quarter" idx="161"/>
          </p:nvPr>
        </p:nvPicPr>
        <p:blipFill>
          <a:blip r:embed="rId3">
            <a:extLst>
              <a:ext uri="{28A0092B-C50C-407E-A947-70E740481C1C}">
                <a14:useLocalDpi xmlns:a14="http://schemas.microsoft.com/office/drawing/2010/main" val="0"/>
              </a:ext>
            </a:extLst>
          </a:blip>
          <a:srcRect t="5043" b="5043"/>
          <a:stretch>
            <a:fillRect/>
          </a:stretch>
        </p:blipFill>
        <p:spPr/>
      </p:pic>
      <p:sp>
        <p:nvSpPr>
          <p:cNvPr id="200" name="Freeform: Shape 199">
            <a:extLst>
              <a:ext uri="{FF2B5EF4-FFF2-40B4-BE49-F238E27FC236}">
                <a16:creationId xmlns:a16="http://schemas.microsoft.com/office/drawing/2014/main" id="{6929AE32-F88E-4793-99A4-573D726269E3}"/>
              </a:ext>
            </a:extLst>
          </p:cNvPr>
          <p:cNvSpPr/>
          <p:nvPr/>
        </p:nvSpPr>
        <p:spPr>
          <a:xfrm>
            <a:off x="-2648" y="1"/>
            <a:ext cx="4602865" cy="4490977"/>
          </a:xfrm>
          <a:custGeom>
            <a:avLst/>
            <a:gdLst>
              <a:gd name="connsiteX0" fmla="*/ 0 w 4602865"/>
              <a:gd name="connsiteY0" fmla="*/ 0 h 4490977"/>
              <a:gd name="connsiteX1" fmla="*/ 4602865 w 4602865"/>
              <a:gd name="connsiteY1" fmla="*/ 0 h 4490977"/>
              <a:gd name="connsiteX2" fmla="*/ 4602865 w 4602865"/>
              <a:gd name="connsiteY2" fmla="*/ 4490977 h 4490977"/>
              <a:gd name="connsiteX3" fmla="*/ 0 w 4602865"/>
              <a:gd name="connsiteY3" fmla="*/ 4490977 h 4490977"/>
            </a:gdLst>
            <a:ahLst/>
            <a:cxnLst>
              <a:cxn ang="0">
                <a:pos x="connsiteX0" y="connsiteY0"/>
              </a:cxn>
              <a:cxn ang="0">
                <a:pos x="connsiteX1" y="connsiteY1"/>
              </a:cxn>
              <a:cxn ang="0">
                <a:pos x="connsiteX2" y="connsiteY2"/>
              </a:cxn>
              <a:cxn ang="0">
                <a:pos x="connsiteX3" y="connsiteY3"/>
              </a:cxn>
            </a:cxnLst>
            <a:rect l="l" t="t" r="r" b="b"/>
            <a:pathLst>
              <a:path w="4602865" h="4490977">
                <a:moveTo>
                  <a:pt x="0" y="0"/>
                </a:moveTo>
                <a:lnTo>
                  <a:pt x="4602865" y="0"/>
                </a:lnTo>
                <a:lnTo>
                  <a:pt x="4602865" y="4490977"/>
                </a:lnTo>
                <a:lnTo>
                  <a:pt x="0" y="4490977"/>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Footer Placeholder 9">
            <a:extLst>
              <a:ext uri="{FF2B5EF4-FFF2-40B4-BE49-F238E27FC236}">
                <a16:creationId xmlns:a16="http://schemas.microsoft.com/office/drawing/2014/main" id="{1834CD0C-5DB9-47BD-A331-2E42BA142593}"/>
              </a:ext>
            </a:extLst>
          </p:cNvPr>
          <p:cNvSpPr>
            <a:spLocks noGrp="1"/>
          </p:cNvSpPr>
          <p:nvPr/>
        </p:nvSpPr>
        <p:spPr>
          <a:xfrm>
            <a:off x="466122" y="6112869"/>
            <a:ext cx="2596763" cy="276224"/>
          </a:xfrm>
          <a:prstGeom prst="rect">
            <a:avLst/>
          </a:prstGeom>
        </p:spPr>
        <p:txBody>
          <a:bodyPr vert="horz" lIns="91440" tIns="45720" rIns="91440" bIns="45720" rtlCol="0" anchor="ctr"/>
          <a:lstStyle>
            <a:defPPr>
              <a:defRPr lang="en-US"/>
            </a:defPPr>
            <a:lvl1pPr marL="0" algn="l" defTabSz="914400" rtl="0" eaLnBrk="1" latinLnBrk="0" hangingPunct="1">
              <a:lnSpc>
                <a:spcPts val="1200"/>
              </a:lnSpc>
              <a:defRPr sz="1200" kern="1200">
                <a:solidFill>
                  <a:schemeClr val="tx1">
                    <a:tint val="75000"/>
                  </a:schemeClr>
                </a:solidFill>
                <a:latin typeface="Bodoni 72 Book" charset="0"/>
                <a:ea typeface="Bodoni 72 Book" charset="0"/>
                <a:cs typeface="Bodoni 72 Book"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err="1">
                <a:latin typeface="Roboto" panose="02000000000000000000" pitchFamily="2" charset="0"/>
                <a:ea typeface="Roboto" panose="02000000000000000000" pitchFamily="2" charset="0"/>
              </a:rPr>
              <a:t>www.website.com</a:t>
            </a:r>
            <a:endParaRPr lang="en-US" dirty="0">
              <a:latin typeface="Roboto" panose="02000000000000000000" pitchFamily="2" charset="0"/>
              <a:ea typeface="Roboto" panose="02000000000000000000" pitchFamily="2" charset="0"/>
            </a:endParaRPr>
          </a:p>
        </p:txBody>
      </p:sp>
      <p:sp>
        <p:nvSpPr>
          <p:cNvPr id="196" name="TextBox 11">
            <a:extLst>
              <a:ext uri="{FF2B5EF4-FFF2-40B4-BE49-F238E27FC236}">
                <a16:creationId xmlns:a16="http://schemas.microsoft.com/office/drawing/2014/main" id="{0257D929-8F01-47B5-8FCF-BCA0AABC44D5}"/>
              </a:ext>
            </a:extLst>
          </p:cNvPr>
          <p:cNvSpPr txBox="1"/>
          <p:nvPr/>
        </p:nvSpPr>
        <p:spPr>
          <a:xfrm>
            <a:off x="3796457" y="4906282"/>
            <a:ext cx="7661760" cy="141551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100"/>
              </a:lnSpc>
            </a:pPr>
            <a:r>
              <a:rPr lang="en-US" sz="1300" dirty="0">
                <a:solidFill>
                  <a:schemeClr val="tx1">
                    <a:alpha val="45000"/>
                  </a:schemeClr>
                </a:solidFill>
                <a:latin typeface="Roboto" panose="02000000000000000000" pitchFamily="2" charset="0"/>
                <a:ea typeface="Roboto" panose="02000000000000000000" pitchFamily="2"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Lorem Ipsum is simply dummy text of the printing and typesetting industry standard dummy text ever since.</a:t>
            </a:r>
          </a:p>
        </p:txBody>
      </p:sp>
      <p:sp>
        <p:nvSpPr>
          <p:cNvPr id="197" name="TextBox 12">
            <a:extLst>
              <a:ext uri="{FF2B5EF4-FFF2-40B4-BE49-F238E27FC236}">
                <a16:creationId xmlns:a16="http://schemas.microsoft.com/office/drawing/2014/main" id="{2CA37ADB-083C-4A5A-931F-2EAB765BD555}"/>
              </a:ext>
            </a:extLst>
          </p:cNvPr>
          <p:cNvSpPr txBox="1"/>
          <p:nvPr/>
        </p:nvSpPr>
        <p:spPr>
          <a:xfrm>
            <a:off x="482948" y="4860299"/>
            <a:ext cx="3173933" cy="112146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100" dirty="0">
                <a:latin typeface="Roboto" panose="02000000000000000000" pitchFamily="2" charset="0"/>
                <a:ea typeface="Roboto" panose="02000000000000000000" pitchFamily="2" charset="0"/>
                <a:cs typeface="Bodoni 72 Book" charset="0"/>
              </a:rPr>
              <a:t>Typesetting industry:</a:t>
            </a:r>
          </a:p>
          <a:p>
            <a:pPr>
              <a:lnSpc>
                <a:spcPts val="1600"/>
              </a:lnSpc>
            </a:pPr>
            <a:r>
              <a:rPr lang="en-US" sz="1600" dirty="0">
                <a:solidFill>
                  <a:schemeClr val="accent2"/>
                </a:solidFill>
                <a:latin typeface="Roboto" panose="02000000000000000000" pitchFamily="2" charset="0"/>
                <a:ea typeface="Roboto" panose="02000000000000000000" pitchFamily="2" charset="0"/>
                <a:cs typeface="Bodoni 72 Book" charset="0"/>
              </a:rPr>
              <a:t>Lorem ipsum has been industry</a:t>
            </a:r>
          </a:p>
          <a:p>
            <a:pPr>
              <a:lnSpc>
                <a:spcPts val="1600"/>
              </a:lnSpc>
            </a:pPr>
            <a:endParaRPr lang="en-US" sz="1300" dirty="0">
              <a:solidFill>
                <a:schemeClr val="accent5">
                  <a:lumMod val="50000"/>
                </a:schemeClr>
              </a:solidFill>
              <a:latin typeface="Roboto" panose="02000000000000000000" pitchFamily="2" charset="0"/>
              <a:ea typeface="Roboto" panose="02000000000000000000" pitchFamily="2" charset="0"/>
              <a:cs typeface="Bodoni 72 Book" charset="0"/>
            </a:endParaRPr>
          </a:p>
          <a:p>
            <a:pPr>
              <a:lnSpc>
                <a:spcPts val="1600"/>
              </a:lnSpc>
            </a:pPr>
            <a:r>
              <a:rPr lang="en-US" sz="1100" dirty="0">
                <a:latin typeface="Roboto" panose="02000000000000000000" pitchFamily="2" charset="0"/>
                <a:ea typeface="Roboto" panose="02000000000000000000" pitchFamily="2" charset="0"/>
                <a:cs typeface="Bodoni 72 Book" charset="0"/>
              </a:rPr>
              <a:t>Standard:</a:t>
            </a:r>
          </a:p>
          <a:p>
            <a:pPr>
              <a:lnSpc>
                <a:spcPts val="1600"/>
              </a:lnSpc>
            </a:pPr>
            <a:r>
              <a:rPr lang="en-US" sz="1600" dirty="0">
                <a:solidFill>
                  <a:schemeClr val="accent3"/>
                </a:solidFill>
                <a:latin typeface="Roboto" panose="02000000000000000000" pitchFamily="2" charset="0"/>
                <a:ea typeface="Roboto" panose="02000000000000000000" pitchFamily="2" charset="0"/>
                <a:cs typeface="Bodoni 72 Book" charset="0"/>
              </a:rPr>
              <a:t>Dummy text ever since 1500</a:t>
            </a:r>
          </a:p>
        </p:txBody>
      </p:sp>
      <p:cxnSp>
        <p:nvCxnSpPr>
          <p:cNvPr id="198" name="Straight Connector 197">
            <a:extLst>
              <a:ext uri="{FF2B5EF4-FFF2-40B4-BE49-F238E27FC236}">
                <a16:creationId xmlns:a16="http://schemas.microsoft.com/office/drawing/2014/main" id="{0C160733-0D60-4E16-95EF-FF79C3F8F431}"/>
              </a:ext>
            </a:extLst>
          </p:cNvPr>
          <p:cNvCxnSpPr>
            <a:cxnSpLocks/>
          </p:cNvCxnSpPr>
          <p:nvPr/>
        </p:nvCxnSpPr>
        <p:spPr>
          <a:xfrm>
            <a:off x="3655702" y="4860299"/>
            <a:ext cx="0" cy="1528794"/>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sp>
        <p:nvSpPr>
          <p:cNvPr id="201" name="Rectangle 200">
            <a:extLst>
              <a:ext uri="{FF2B5EF4-FFF2-40B4-BE49-F238E27FC236}">
                <a16:creationId xmlns:a16="http://schemas.microsoft.com/office/drawing/2014/main" id="{B7C84797-38C4-46B1-8BA7-61FF8C1AA86C}"/>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11</a:t>
            </a:fld>
            <a:endParaRPr lang="en-US"/>
          </a:p>
        </p:txBody>
      </p:sp>
      <p:grpSp>
        <p:nvGrpSpPr>
          <p:cNvPr id="107" name="Group 106">
            <a:extLst>
              <a:ext uri="{FF2B5EF4-FFF2-40B4-BE49-F238E27FC236}">
                <a16:creationId xmlns:a16="http://schemas.microsoft.com/office/drawing/2014/main" id="{D6B7F42D-647D-4478-991A-CC0E55D8787B}"/>
              </a:ext>
            </a:extLst>
          </p:cNvPr>
          <p:cNvGrpSpPr/>
          <p:nvPr/>
        </p:nvGrpSpPr>
        <p:grpSpPr>
          <a:xfrm>
            <a:off x="482948" y="780861"/>
            <a:ext cx="3682652" cy="2929257"/>
            <a:chOff x="482948" y="792387"/>
            <a:chExt cx="3682652" cy="2929257"/>
          </a:xfrm>
        </p:grpSpPr>
        <p:sp>
          <p:nvSpPr>
            <p:cNvPr id="106" name="Rectangle 105">
              <a:extLst>
                <a:ext uri="{FF2B5EF4-FFF2-40B4-BE49-F238E27FC236}">
                  <a16:creationId xmlns:a16="http://schemas.microsoft.com/office/drawing/2014/main" id="{0394C831-884A-446A-8E54-3A6C1BC4280E}"/>
                </a:ext>
              </a:extLst>
            </p:cNvPr>
            <p:cNvSpPr/>
            <p:nvPr/>
          </p:nvSpPr>
          <p:spPr>
            <a:xfrm>
              <a:off x="482948" y="792387"/>
              <a:ext cx="2665345" cy="1118255"/>
            </a:xfrm>
            <a:prstGeom prst="rect">
              <a:avLst/>
            </a:prstGeom>
          </p:spPr>
          <p:txBody>
            <a:bodyPr wrap="none">
              <a:spAutoFit/>
            </a:bodyPr>
            <a:lstStyle/>
            <a:p>
              <a:pPr>
                <a:lnSpc>
                  <a:spcPts val="4000"/>
                </a:lnSpc>
              </a:pPr>
              <a:r>
                <a:rPr lang="en-US" sz="5000" b="1" dirty="0"/>
                <a:t>Our </a:t>
              </a:r>
            </a:p>
            <a:p>
              <a:pPr>
                <a:lnSpc>
                  <a:spcPts val="4000"/>
                </a:lnSpc>
              </a:pPr>
              <a:r>
                <a:rPr lang="en-US" sz="5000" b="1" dirty="0" err="1"/>
                <a:t>Portfolilo</a:t>
              </a:r>
              <a:endParaRPr lang="en-US" sz="5000" dirty="0"/>
            </a:p>
          </p:txBody>
        </p:sp>
        <p:sp>
          <p:nvSpPr>
            <p:cNvPr id="202" name="TextBox 11">
              <a:extLst>
                <a:ext uri="{FF2B5EF4-FFF2-40B4-BE49-F238E27FC236}">
                  <a16:creationId xmlns:a16="http://schemas.microsoft.com/office/drawing/2014/main" id="{3D3C8965-BACD-45B1-9190-65F2F9CD8988}"/>
                </a:ext>
              </a:extLst>
            </p:cNvPr>
            <p:cNvSpPr txBox="1"/>
            <p:nvPr/>
          </p:nvSpPr>
          <p:spPr>
            <a:xfrm>
              <a:off x="482948" y="2013484"/>
              <a:ext cx="3682652" cy="170816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100"/>
                </a:lnSpc>
              </a:pPr>
              <a:r>
                <a:rPr lang="en-US" sz="1300" dirty="0">
                  <a:solidFill>
                    <a:schemeClr val="tx1">
                      <a:alpha val="45000"/>
                    </a:schemeClr>
                  </a:solidFill>
                  <a:latin typeface="Roboto" panose="02000000000000000000" pitchFamily="2" charset="0"/>
                  <a:ea typeface="Roboto" panose="02000000000000000000" pitchFamily="2" charset="0"/>
                  <a:cs typeface="Bodoni 72 Book" charset="0"/>
                </a:rPr>
                <a:t>Lorem Ipsum is simply dummy text of the printing and typesetting industry. Lorem Ipsum has been the industry's standard dummy text ever since the 1500s, when an unknown printer took a galley of type and scrambled it to make a type specimen</a:t>
              </a:r>
            </a:p>
          </p:txBody>
        </p:sp>
      </p:grpSp>
    </p:spTree>
    <p:extLst>
      <p:ext uri="{BB962C8B-B14F-4D97-AF65-F5344CB8AC3E}">
        <p14:creationId xmlns:p14="http://schemas.microsoft.com/office/powerpoint/2010/main" val="3138097942"/>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2C8C3D36-79AE-4B0F-8CBA-826C28009DD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9" name="Picture Placeholder 48">
            <a:extLst>
              <a:ext uri="{FF2B5EF4-FFF2-40B4-BE49-F238E27FC236}">
                <a16:creationId xmlns:a16="http://schemas.microsoft.com/office/drawing/2014/main" id="{6782741A-BC39-483F-BA93-4E03D805ACB7}"/>
              </a:ext>
            </a:extLst>
          </p:cNvPr>
          <p:cNvPicPr>
            <a:picLocks noGrp="1" noChangeAspect="1"/>
          </p:cNvPicPr>
          <p:nvPr>
            <p:ph type="pic" sz="quarter" idx="163"/>
          </p:nvPr>
        </p:nvPicPr>
        <p:blipFill>
          <a:blip r:embed="rId3">
            <a:extLst>
              <a:ext uri="{28A0092B-C50C-407E-A947-70E740481C1C}">
                <a14:useLocalDpi xmlns:a14="http://schemas.microsoft.com/office/drawing/2010/main" val="0"/>
              </a:ext>
            </a:extLst>
          </a:blip>
          <a:srcRect l="16274" r="16274"/>
          <a:stretch>
            <a:fillRect/>
          </a:stretch>
        </p:blipFill>
        <p:spPr/>
      </p:pic>
      <p:pic>
        <p:nvPicPr>
          <p:cNvPr id="45" name="Picture Placeholder 44">
            <a:extLst>
              <a:ext uri="{FF2B5EF4-FFF2-40B4-BE49-F238E27FC236}">
                <a16:creationId xmlns:a16="http://schemas.microsoft.com/office/drawing/2014/main" id="{C6BC6947-354B-4D9B-9889-E3CAC25DE79B}"/>
              </a:ext>
            </a:extLst>
          </p:cNvPr>
          <p:cNvPicPr>
            <a:picLocks noGrp="1" noChangeAspect="1"/>
          </p:cNvPicPr>
          <p:nvPr>
            <p:ph type="pic" sz="quarter" idx="162"/>
          </p:nvPr>
        </p:nvPicPr>
        <p:blipFill>
          <a:blip r:embed="rId4" cstate="print">
            <a:extLst>
              <a:ext uri="{28A0092B-C50C-407E-A947-70E740481C1C}">
                <a14:useLocalDpi xmlns:a14="http://schemas.microsoft.com/office/drawing/2010/main" val="0"/>
              </a:ext>
            </a:extLst>
          </a:blip>
          <a:srcRect l="6431" r="6431"/>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12</a:t>
            </a:fld>
            <a:endParaRPr lang="en-US"/>
          </a:p>
        </p:txBody>
      </p:sp>
      <p:pic>
        <p:nvPicPr>
          <p:cNvPr id="47" name="Picture Placeholder 46">
            <a:extLst>
              <a:ext uri="{FF2B5EF4-FFF2-40B4-BE49-F238E27FC236}">
                <a16:creationId xmlns:a16="http://schemas.microsoft.com/office/drawing/2014/main" id="{A7C31864-9E0F-4D3A-A967-F42AD93F5DF5}"/>
              </a:ext>
            </a:extLst>
          </p:cNvPr>
          <p:cNvPicPr>
            <a:picLocks noGrp="1" noChangeAspect="1"/>
          </p:cNvPicPr>
          <p:nvPr>
            <p:ph type="pic" sz="quarter" idx="161"/>
          </p:nvPr>
        </p:nvPicPr>
        <p:blipFill>
          <a:blip r:embed="rId5" cstate="print">
            <a:extLst>
              <a:ext uri="{28A0092B-C50C-407E-A947-70E740481C1C}">
                <a14:useLocalDpi xmlns:a14="http://schemas.microsoft.com/office/drawing/2010/main" val="0"/>
              </a:ext>
            </a:extLst>
          </a:blip>
          <a:srcRect l="6151" r="6151"/>
          <a:stretch>
            <a:fillRect/>
          </a:stretch>
        </p:blipFill>
        <p:spPr/>
      </p:pic>
      <p:sp>
        <p:nvSpPr>
          <p:cNvPr id="6" name="Title 5">
            <a:extLst>
              <a:ext uri="{FF2B5EF4-FFF2-40B4-BE49-F238E27FC236}">
                <a16:creationId xmlns:a16="http://schemas.microsoft.com/office/drawing/2014/main" id="{3E87D337-C45A-4C48-A38F-821164639C44}"/>
              </a:ext>
            </a:extLst>
          </p:cNvPr>
          <p:cNvSpPr>
            <a:spLocks noGrp="1"/>
          </p:cNvSpPr>
          <p:nvPr>
            <p:ph type="title" idx="4294967295"/>
          </p:nvPr>
        </p:nvSpPr>
        <p:spPr>
          <a:xfrm>
            <a:off x="838200" y="481013"/>
            <a:ext cx="10515600" cy="679450"/>
          </a:xfrm>
        </p:spPr>
        <p:txBody>
          <a:bodyPr>
            <a:normAutofit/>
          </a:bodyPr>
          <a:lstStyle/>
          <a:p>
            <a:r>
              <a:rPr lang="en-US" sz="4000" b="1" dirty="0"/>
              <a:t>Our Portfolio</a:t>
            </a:r>
          </a:p>
        </p:txBody>
      </p:sp>
      <p:sp>
        <p:nvSpPr>
          <p:cNvPr id="7" name="Subtitle 6">
            <a:extLst>
              <a:ext uri="{FF2B5EF4-FFF2-40B4-BE49-F238E27FC236}">
                <a16:creationId xmlns:a16="http://schemas.microsoft.com/office/drawing/2014/main" id="{67363EE5-CEB2-4F83-A528-1B47D53E6B33}"/>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0" name="Freeform: Shape 39">
            <a:extLst>
              <a:ext uri="{FF2B5EF4-FFF2-40B4-BE49-F238E27FC236}">
                <a16:creationId xmlns:a16="http://schemas.microsoft.com/office/drawing/2014/main" id="{571F5B84-A737-4C12-8B76-BA359D0E7E8A}"/>
              </a:ext>
            </a:extLst>
          </p:cNvPr>
          <p:cNvSpPr/>
          <p:nvPr/>
        </p:nvSpPr>
        <p:spPr>
          <a:xfrm>
            <a:off x="6161889" y="4194002"/>
            <a:ext cx="2924536" cy="2223129"/>
          </a:xfrm>
          <a:custGeom>
            <a:avLst/>
            <a:gdLst>
              <a:gd name="connsiteX0" fmla="*/ 0 w 2924536"/>
              <a:gd name="connsiteY0" fmla="*/ 0 h 2662177"/>
              <a:gd name="connsiteX1" fmla="*/ 2924536 w 2924536"/>
              <a:gd name="connsiteY1" fmla="*/ 0 h 2662177"/>
              <a:gd name="connsiteX2" fmla="*/ 2924536 w 2924536"/>
              <a:gd name="connsiteY2" fmla="*/ 2662177 h 2662177"/>
              <a:gd name="connsiteX3" fmla="*/ 0 w 2924536"/>
              <a:gd name="connsiteY3" fmla="*/ 2662177 h 2662177"/>
            </a:gdLst>
            <a:ahLst/>
            <a:cxnLst>
              <a:cxn ang="0">
                <a:pos x="connsiteX0" y="connsiteY0"/>
              </a:cxn>
              <a:cxn ang="0">
                <a:pos x="connsiteX1" y="connsiteY1"/>
              </a:cxn>
              <a:cxn ang="0">
                <a:pos x="connsiteX2" y="connsiteY2"/>
              </a:cxn>
              <a:cxn ang="0">
                <a:pos x="connsiteX3" y="connsiteY3"/>
              </a:cxn>
            </a:cxnLst>
            <a:rect l="l" t="t" r="r" b="b"/>
            <a:pathLst>
              <a:path w="2924536" h="2662177">
                <a:moveTo>
                  <a:pt x="0" y="0"/>
                </a:moveTo>
                <a:lnTo>
                  <a:pt x="2924536" y="0"/>
                </a:lnTo>
                <a:lnTo>
                  <a:pt x="2924536" y="2662177"/>
                </a:lnTo>
                <a:lnTo>
                  <a:pt x="0" y="2662177"/>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38" name="Freeform: Shape 37">
            <a:extLst>
              <a:ext uri="{FF2B5EF4-FFF2-40B4-BE49-F238E27FC236}">
                <a16:creationId xmlns:a16="http://schemas.microsoft.com/office/drawing/2014/main" id="{69788D9D-5C52-406E-BB76-7BE1FEA79F09}"/>
              </a:ext>
            </a:extLst>
          </p:cNvPr>
          <p:cNvSpPr/>
          <p:nvPr/>
        </p:nvSpPr>
        <p:spPr>
          <a:xfrm>
            <a:off x="440621" y="4194002"/>
            <a:ext cx="2924536" cy="2223129"/>
          </a:xfrm>
          <a:custGeom>
            <a:avLst/>
            <a:gdLst>
              <a:gd name="connsiteX0" fmla="*/ 0 w 2924536"/>
              <a:gd name="connsiteY0" fmla="*/ 0 h 2662177"/>
              <a:gd name="connsiteX1" fmla="*/ 2924536 w 2924536"/>
              <a:gd name="connsiteY1" fmla="*/ 0 h 2662177"/>
              <a:gd name="connsiteX2" fmla="*/ 2924536 w 2924536"/>
              <a:gd name="connsiteY2" fmla="*/ 2662177 h 2662177"/>
              <a:gd name="connsiteX3" fmla="*/ 0 w 2924536"/>
              <a:gd name="connsiteY3" fmla="*/ 2662177 h 2662177"/>
            </a:gdLst>
            <a:ahLst/>
            <a:cxnLst>
              <a:cxn ang="0">
                <a:pos x="connsiteX0" y="connsiteY0"/>
              </a:cxn>
              <a:cxn ang="0">
                <a:pos x="connsiteX1" y="connsiteY1"/>
              </a:cxn>
              <a:cxn ang="0">
                <a:pos x="connsiteX2" y="connsiteY2"/>
              </a:cxn>
              <a:cxn ang="0">
                <a:pos x="connsiteX3" y="connsiteY3"/>
              </a:cxn>
            </a:cxnLst>
            <a:rect l="l" t="t" r="r" b="b"/>
            <a:pathLst>
              <a:path w="2924536" h="2662177">
                <a:moveTo>
                  <a:pt x="0" y="0"/>
                </a:moveTo>
                <a:lnTo>
                  <a:pt x="2924536" y="0"/>
                </a:lnTo>
                <a:lnTo>
                  <a:pt x="2924536" y="2662177"/>
                </a:lnTo>
                <a:lnTo>
                  <a:pt x="0" y="2662177"/>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7" name="Rectangle 26">
            <a:extLst>
              <a:ext uri="{FF2B5EF4-FFF2-40B4-BE49-F238E27FC236}">
                <a16:creationId xmlns:a16="http://schemas.microsoft.com/office/drawing/2014/main" id="{509F4C6A-AD8A-44F8-89C1-9497BEC6547F}"/>
              </a:ext>
            </a:extLst>
          </p:cNvPr>
          <p:cNvSpPr/>
          <p:nvPr/>
        </p:nvSpPr>
        <p:spPr>
          <a:xfrm>
            <a:off x="3365157" y="1854880"/>
            <a:ext cx="2664954" cy="222312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9" name="Rectangle 28">
            <a:extLst>
              <a:ext uri="{FF2B5EF4-FFF2-40B4-BE49-F238E27FC236}">
                <a16:creationId xmlns:a16="http://schemas.microsoft.com/office/drawing/2014/main" id="{2608C562-BA90-49EF-8518-C8F854F3FD57}"/>
              </a:ext>
            </a:extLst>
          </p:cNvPr>
          <p:cNvSpPr/>
          <p:nvPr/>
        </p:nvSpPr>
        <p:spPr>
          <a:xfrm>
            <a:off x="9086425" y="1854880"/>
            <a:ext cx="2664954" cy="22231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5" name="Picture Placeholder 54">
            <a:extLst>
              <a:ext uri="{FF2B5EF4-FFF2-40B4-BE49-F238E27FC236}">
                <a16:creationId xmlns:a16="http://schemas.microsoft.com/office/drawing/2014/main" id="{FA45823E-83E7-4AC2-901E-412C42330E4F}"/>
              </a:ext>
            </a:extLst>
          </p:cNvPr>
          <p:cNvPicPr>
            <a:picLocks noGrp="1" noChangeAspect="1"/>
          </p:cNvPicPr>
          <p:nvPr>
            <p:ph type="pic" sz="quarter" idx="164"/>
          </p:nvPr>
        </p:nvPicPr>
        <p:blipFill>
          <a:blip r:embed="rId6" cstate="print">
            <a:extLst>
              <a:ext uri="{28A0092B-C50C-407E-A947-70E740481C1C}">
                <a14:useLocalDpi xmlns:a14="http://schemas.microsoft.com/office/drawing/2010/main" val="0"/>
              </a:ext>
            </a:extLst>
          </a:blip>
          <a:srcRect l="10026" r="10026"/>
          <a:stretch>
            <a:fillRect/>
          </a:stretch>
        </p:blipFill>
        <p:spPr/>
      </p:pic>
      <p:sp>
        <p:nvSpPr>
          <p:cNvPr id="57" name="Rectangle 56">
            <a:extLst>
              <a:ext uri="{FF2B5EF4-FFF2-40B4-BE49-F238E27FC236}">
                <a16:creationId xmlns:a16="http://schemas.microsoft.com/office/drawing/2014/main" id="{8E94B1CC-2976-47B5-AB2B-3826E234A4CE}"/>
              </a:ext>
            </a:extLst>
          </p:cNvPr>
          <p:cNvSpPr/>
          <p:nvPr/>
        </p:nvSpPr>
        <p:spPr>
          <a:xfrm>
            <a:off x="3623118" y="2279077"/>
            <a:ext cx="2149032" cy="1374735"/>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
        <p:nvSpPr>
          <p:cNvPr id="58" name="Rectangle 57">
            <a:extLst>
              <a:ext uri="{FF2B5EF4-FFF2-40B4-BE49-F238E27FC236}">
                <a16:creationId xmlns:a16="http://schemas.microsoft.com/office/drawing/2014/main" id="{ABA137AA-10FF-4177-BF00-0BA7F33C6E11}"/>
              </a:ext>
            </a:extLst>
          </p:cNvPr>
          <p:cNvSpPr/>
          <p:nvPr/>
        </p:nvSpPr>
        <p:spPr>
          <a:xfrm>
            <a:off x="828373" y="4618199"/>
            <a:ext cx="2149032" cy="1374735"/>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
        <p:nvSpPr>
          <p:cNvPr id="59" name="Rectangle 58">
            <a:extLst>
              <a:ext uri="{FF2B5EF4-FFF2-40B4-BE49-F238E27FC236}">
                <a16:creationId xmlns:a16="http://schemas.microsoft.com/office/drawing/2014/main" id="{25747234-B826-46FB-8A5F-A3600F9C5AA9}"/>
              </a:ext>
            </a:extLst>
          </p:cNvPr>
          <p:cNvSpPr/>
          <p:nvPr/>
        </p:nvSpPr>
        <p:spPr>
          <a:xfrm>
            <a:off x="6549641" y="4618199"/>
            <a:ext cx="2149032" cy="1374735"/>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
        <p:nvSpPr>
          <p:cNvPr id="60" name="Rectangle 59">
            <a:extLst>
              <a:ext uri="{FF2B5EF4-FFF2-40B4-BE49-F238E27FC236}">
                <a16:creationId xmlns:a16="http://schemas.microsoft.com/office/drawing/2014/main" id="{F0BBBFB9-954D-4B2A-A20E-5F59C6C1F2A8}"/>
              </a:ext>
            </a:extLst>
          </p:cNvPr>
          <p:cNvSpPr/>
          <p:nvPr/>
        </p:nvSpPr>
        <p:spPr>
          <a:xfrm>
            <a:off x="9344386" y="2279077"/>
            <a:ext cx="2149032" cy="1374735"/>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Tree>
    <p:extLst>
      <p:ext uri="{BB962C8B-B14F-4D97-AF65-F5344CB8AC3E}">
        <p14:creationId xmlns:p14="http://schemas.microsoft.com/office/powerpoint/2010/main" val="118683742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41" name="Picture Placeholder 40">
            <a:extLst>
              <a:ext uri="{FF2B5EF4-FFF2-40B4-BE49-F238E27FC236}">
                <a16:creationId xmlns:a16="http://schemas.microsoft.com/office/drawing/2014/main" id="{B80A34AF-440A-449B-BB85-9EDCF6C69FA8}"/>
              </a:ext>
            </a:extLst>
          </p:cNvPr>
          <p:cNvPicPr>
            <a:picLocks noGrp="1" noChangeAspect="1"/>
          </p:cNvPicPr>
          <p:nvPr>
            <p:ph type="pic" sz="quarter" idx="162"/>
          </p:nvPr>
        </p:nvPicPr>
        <p:blipFill>
          <a:blip r:embed="rId3">
            <a:extLst>
              <a:ext uri="{28A0092B-C50C-407E-A947-70E740481C1C}">
                <a14:useLocalDpi xmlns:a14="http://schemas.microsoft.com/office/drawing/2010/main" val="0"/>
              </a:ext>
            </a:extLst>
          </a:blip>
          <a:srcRect l="25738" r="25738"/>
          <a:stretch>
            <a:fillRect/>
          </a:stretch>
        </p:blipFill>
        <p:spPr/>
      </p:pic>
      <p:pic>
        <p:nvPicPr>
          <p:cNvPr id="45" name="Picture Placeholder 44">
            <a:extLst>
              <a:ext uri="{FF2B5EF4-FFF2-40B4-BE49-F238E27FC236}">
                <a16:creationId xmlns:a16="http://schemas.microsoft.com/office/drawing/2014/main" id="{F9552806-9B37-4B80-BD86-338B999BCEB6}"/>
              </a:ext>
            </a:extLst>
          </p:cNvPr>
          <p:cNvPicPr>
            <a:picLocks noGrp="1" noChangeAspect="1"/>
          </p:cNvPicPr>
          <p:nvPr>
            <p:ph type="pic" sz="quarter" idx="164"/>
          </p:nvPr>
        </p:nvPicPr>
        <p:blipFill>
          <a:blip r:embed="rId4">
            <a:extLst>
              <a:ext uri="{28A0092B-C50C-407E-A947-70E740481C1C}">
                <a14:useLocalDpi xmlns:a14="http://schemas.microsoft.com/office/drawing/2010/main" val="0"/>
              </a:ext>
            </a:extLst>
          </a:blip>
          <a:srcRect l="25738" r="25738"/>
          <a:stretch>
            <a:fillRect/>
          </a:stretch>
        </p:blipFill>
        <p:spPr/>
      </p:pic>
      <p:pic>
        <p:nvPicPr>
          <p:cNvPr id="43" name="Picture Placeholder 42">
            <a:extLst>
              <a:ext uri="{FF2B5EF4-FFF2-40B4-BE49-F238E27FC236}">
                <a16:creationId xmlns:a16="http://schemas.microsoft.com/office/drawing/2014/main" id="{2C14F4FE-1060-48D0-A1E6-5ED746B1F689}"/>
              </a:ext>
            </a:extLst>
          </p:cNvPr>
          <p:cNvPicPr>
            <a:picLocks noGrp="1" noChangeAspect="1"/>
          </p:cNvPicPr>
          <p:nvPr>
            <p:ph type="pic" sz="quarter" idx="161"/>
          </p:nvPr>
        </p:nvPicPr>
        <p:blipFill>
          <a:blip r:embed="rId5">
            <a:extLst>
              <a:ext uri="{28A0092B-C50C-407E-A947-70E740481C1C}">
                <a14:useLocalDpi xmlns:a14="http://schemas.microsoft.com/office/drawing/2010/main" val="0"/>
              </a:ext>
            </a:extLst>
          </a:blip>
          <a:srcRect l="29530" r="29530"/>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13</a:t>
            </a:fld>
            <a:endParaRPr lang="en-US"/>
          </a:p>
        </p:txBody>
      </p:sp>
      <p:sp>
        <p:nvSpPr>
          <p:cNvPr id="13" name="Subtitle 12">
            <a:extLst>
              <a:ext uri="{FF2B5EF4-FFF2-40B4-BE49-F238E27FC236}">
                <a16:creationId xmlns:a16="http://schemas.microsoft.com/office/drawing/2014/main" id="{D8E26F69-F6CE-4984-95B5-4A5BB39B062F}"/>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12" name="Title 11">
            <a:extLst>
              <a:ext uri="{FF2B5EF4-FFF2-40B4-BE49-F238E27FC236}">
                <a16:creationId xmlns:a16="http://schemas.microsoft.com/office/drawing/2014/main" id="{95AD00AD-DBC2-4D26-B998-72497063DC77}"/>
              </a:ext>
            </a:extLst>
          </p:cNvPr>
          <p:cNvSpPr>
            <a:spLocks noGrp="1"/>
          </p:cNvSpPr>
          <p:nvPr>
            <p:ph type="title" idx="4294967295"/>
          </p:nvPr>
        </p:nvSpPr>
        <p:spPr>
          <a:xfrm>
            <a:off x="838200" y="481013"/>
            <a:ext cx="10515600" cy="679450"/>
          </a:xfrm>
        </p:spPr>
        <p:txBody>
          <a:bodyPr/>
          <a:lstStyle/>
          <a:p>
            <a:r>
              <a:rPr lang="en-US" b="1" dirty="0"/>
              <a:t>Our </a:t>
            </a:r>
            <a:r>
              <a:rPr lang="en-US" b="1" dirty="0" err="1"/>
              <a:t>Portfolilo</a:t>
            </a:r>
            <a:endParaRPr lang="en-US" b="1" dirty="0"/>
          </a:p>
        </p:txBody>
      </p:sp>
    </p:spTree>
    <p:extLst>
      <p:ext uri="{BB962C8B-B14F-4D97-AF65-F5344CB8AC3E}">
        <p14:creationId xmlns:p14="http://schemas.microsoft.com/office/powerpoint/2010/main" val="387067015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14</a:t>
            </a:fld>
            <a:endParaRPr lang="en-US" dirty="0"/>
          </a:p>
        </p:txBody>
      </p:sp>
      <p:sp>
        <p:nvSpPr>
          <p:cNvPr id="6" name="Title 5">
            <a:extLst>
              <a:ext uri="{FF2B5EF4-FFF2-40B4-BE49-F238E27FC236}">
                <a16:creationId xmlns:a16="http://schemas.microsoft.com/office/drawing/2014/main" id="{4573AA89-42E4-4279-8D57-C046EC7D9A26}"/>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11" name="Subtitle 10">
            <a:extLst>
              <a:ext uri="{FF2B5EF4-FFF2-40B4-BE49-F238E27FC236}">
                <a16:creationId xmlns:a16="http://schemas.microsoft.com/office/drawing/2014/main" id="{A5D7F3BA-F12A-4E5E-A786-60074D7D2AAF}"/>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0" name="Rectangle 39">
            <a:extLst>
              <a:ext uri="{FF2B5EF4-FFF2-40B4-BE49-F238E27FC236}">
                <a16:creationId xmlns:a16="http://schemas.microsoft.com/office/drawing/2014/main" id="{9E2FCB4F-E4DC-48C4-B583-F5CB95D9B47B}"/>
              </a:ext>
            </a:extLst>
          </p:cNvPr>
          <p:cNvSpPr/>
          <p:nvPr/>
        </p:nvSpPr>
        <p:spPr>
          <a:xfrm>
            <a:off x="7256048" y="5503331"/>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7FEC942B-A694-430D-A82E-4B9FB4DCCA21}"/>
              </a:ext>
            </a:extLst>
          </p:cNvPr>
          <p:cNvSpPr txBox="1"/>
          <p:nvPr/>
        </p:nvSpPr>
        <p:spPr>
          <a:xfrm>
            <a:off x="7153785" y="4855588"/>
            <a:ext cx="1632491" cy="338554"/>
          </a:xfrm>
          <a:prstGeom prst="rect">
            <a:avLst/>
          </a:prstGeom>
          <a:noFill/>
        </p:spPr>
        <p:txBody>
          <a:bodyPr wrap="square" rtlCol="0">
            <a:spAutoFit/>
          </a:bodyPr>
          <a:lstStyle/>
          <a:p>
            <a:r>
              <a:rPr lang="en-US" sz="1600" b="1" dirty="0">
                <a:solidFill>
                  <a:schemeClr val="accent5"/>
                </a:solidFill>
                <a:latin typeface="Lato" panose="020F0502020204030203" pitchFamily="34" charset="0"/>
                <a:ea typeface="Lato" panose="020F0502020204030203" pitchFamily="34" charset="0"/>
                <a:cs typeface="Lato" panose="020F0502020204030203" pitchFamily="34" charset="0"/>
              </a:rPr>
              <a:t>Dr. Jacky Chan</a:t>
            </a:r>
          </a:p>
        </p:txBody>
      </p:sp>
      <p:sp>
        <p:nvSpPr>
          <p:cNvPr id="42" name="Rectangle 9">
            <a:extLst>
              <a:ext uri="{FF2B5EF4-FFF2-40B4-BE49-F238E27FC236}">
                <a16:creationId xmlns:a16="http://schemas.microsoft.com/office/drawing/2014/main" id="{3AC351A0-D77F-4619-9FB6-A2B186B2547F}"/>
              </a:ext>
            </a:extLst>
          </p:cNvPr>
          <p:cNvSpPr>
            <a:spLocks/>
          </p:cNvSpPr>
          <p:nvPr/>
        </p:nvSpPr>
        <p:spPr bwMode="auto">
          <a:xfrm>
            <a:off x="7257931" y="5192395"/>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49" name="TextBox 48">
            <a:extLst>
              <a:ext uri="{FF2B5EF4-FFF2-40B4-BE49-F238E27FC236}">
                <a16:creationId xmlns:a16="http://schemas.microsoft.com/office/drawing/2014/main" id="{C2B46D1C-5C83-480F-A448-4222F90A31C4}"/>
              </a:ext>
            </a:extLst>
          </p:cNvPr>
          <p:cNvSpPr txBox="1"/>
          <p:nvPr/>
        </p:nvSpPr>
        <p:spPr>
          <a:xfrm>
            <a:off x="7428629" y="5463747"/>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2017</a:t>
            </a:r>
          </a:p>
        </p:txBody>
      </p:sp>
      <p:grpSp>
        <p:nvGrpSpPr>
          <p:cNvPr id="29" name="Group 28">
            <a:extLst>
              <a:ext uri="{FF2B5EF4-FFF2-40B4-BE49-F238E27FC236}">
                <a16:creationId xmlns:a16="http://schemas.microsoft.com/office/drawing/2014/main" id="{9CA8552D-133A-4EF1-8279-DB22ABB01F0C}"/>
              </a:ext>
            </a:extLst>
          </p:cNvPr>
          <p:cNvGrpSpPr/>
          <p:nvPr/>
        </p:nvGrpSpPr>
        <p:grpSpPr>
          <a:xfrm>
            <a:off x="2292886" y="2077592"/>
            <a:ext cx="2750091" cy="969533"/>
            <a:chOff x="2292886" y="2077592"/>
            <a:chExt cx="2750091" cy="969533"/>
          </a:xfrm>
        </p:grpSpPr>
        <p:sp>
          <p:nvSpPr>
            <p:cNvPr id="51" name="Rectangle 50">
              <a:extLst>
                <a:ext uri="{FF2B5EF4-FFF2-40B4-BE49-F238E27FC236}">
                  <a16:creationId xmlns:a16="http://schemas.microsoft.com/office/drawing/2014/main" id="{E8BB9457-C9F1-4B6B-A5E1-AC90B16D1561}"/>
                </a:ext>
              </a:extLst>
            </p:cNvPr>
            <p:cNvSpPr/>
            <p:nvPr/>
          </p:nvSpPr>
          <p:spPr>
            <a:xfrm>
              <a:off x="2395149" y="2717377"/>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TextBox 51">
              <a:extLst>
                <a:ext uri="{FF2B5EF4-FFF2-40B4-BE49-F238E27FC236}">
                  <a16:creationId xmlns:a16="http://schemas.microsoft.com/office/drawing/2014/main" id="{7A0D365A-E5C7-4D4D-8443-FDCF40EA351F}"/>
                </a:ext>
              </a:extLst>
            </p:cNvPr>
            <p:cNvSpPr txBox="1"/>
            <p:nvPr/>
          </p:nvSpPr>
          <p:spPr>
            <a:xfrm>
              <a:off x="2292886" y="2077592"/>
              <a:ext cx="1632491" cy="338554"/>
            </a:xfrm>
            <a:prstGeom prst="rect">
              <a:avLst/>
            </a:prstGeom>
            <a:noFill/>
          </p:spPr>
          <p:txBody>
            <a:bodyPr wrap="square" rtlCol="0">
              <a:spAutoFit/>
            </a:bodyPr>
            <a:lstStyle/>
            <a:p>
              <a:r>
                <a:rPr lang="en-US" sz="1600" b="1" dirty="0">
                  <a:solidFill>
                    <a:schemeClr val="accent2"/>
                  </a:solidFill>
                  <a:latin typeface="Lato" panose="020F0502020204030203" pitchFamily="34" charset="0"/>
                  <a:ea typeface="Lato" panose="020F0502020204030203" pitchFamily="34" charset="0"/>
                  <a:cs typeface="Lato" panose="020F0502020204030203" pitchFamily="34" charset="0"/>
                </a:rPr>
                <a:t>Dr. Jacky Chan</a:t>
              </a:r>
            </a:p>
          </p:txBody>
        </p:sp>
        <p:sp>
          <p:nvSpPr>
            <p:cNvPr id="53" name="Rectangle 9">
              <a:extLst>
                <a:ext uri="{FF2B5EF4-FFF2-40B4-BE49-F238E27FC236}">
                  <a16:creationId xmlns:a16="http://schemas.microsoft.com/office/drawing/2014/main" id="{B87AFBA2-1BE8-4191-ADCC-5FBAE890FC65}"/>
                </a:ext>
              </a:extLst>
            </p:cNvPr>
            <p:cNvSpPr>
              <a:spLocks/>
            </p:cNvSpPr>
            <p:nvPr/>
          </p:nvSpPr>
          <p:spPr bwMode="auto">
            <a:xfrm>
              <a:off x="2397032" y="2414399"/>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54" name="TextBox 53">
              <a:extLst>
                <a:ext uri="{FF2B5EF4-FFF2-40B4-BE49-F238E27FC236}">
                  <a16:creationId xmlns:a16="http://schemas.microsoft.com/office/drawing/2014/main" id="{4FC07179-240D-47C6-BCAC-6643129C98A0}"/>
                </a:ext>
              </a:extLst>
            </p:cNvPr>
            <p:cNvSpPr txBox="1"/>
            <p:nvPr/>
          </p:nvSpPr>
          <p:spPr>
            <a:xfrm>
              <a:off x="2567730" y="2677793"/>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2014</a:t>
              </a:r>
            </a:p>
          </p:txBody>
        </p:sp>
      </p:grpSp>
      <p:grpSp>
        <p:nvGrpSpPr>
          <p:cNvPr id="30" name="Group 29">
            <a:extLst>
              <a:ext uri="{FF2B5EF4-FFF2-40B4-BE49-F238E27FC236}">
                <a16:creationId xmlns:a16="http://schemas.microsoft.com/office/drawing/2014/main" id="{29620492-47CC-4FB1-AAAB-F831FFB1843B}"/>
              </a:ext>
            </a:extLst>
          </p:cNvPr>
          <p:cNvGrpSpPr/>
          <p:nvPr/>
        </p:nvGrpSpPr>
        <p:grpSpPr>
          <a:xfrm>
            <a:off x="7149023" y="2077592"/>
            <a:ext cx="2750091" cy="960772"/>
            <a:chOff x="7149023" y="2077592"/>
            <a:chExt cx="2750091" cy="960772"/>
          </a:xfrm>
        </p:grpSpPr>
        <p:sp>
          <p:nvSpPr>
            <p:cNvPr id="56" name="TextBox 55">
              <a:extLst>
                <a:ext uri="{FF2B5EF4-FFF2-40B4-BE49-F238E27FC236}">
                  <a16:creationId xmlns:a16="http://schemas.microsoft.com/office/drawing/2014/main" id="{27690CA0-BE78-417B-AB12-0D8B7983B2C2}"/>
                </a:ext>
              </a:extLst>
            </p:cNvPr>
            <p:cNvSpPr txBox="1"/>
            <p:nvPr/>
          </p:nvSpPr>
          <p:spPr>
            <a:xfrm>
              <a:off x="7149023" y="2077592"/>
              <a:ext cx="1632491" cy="338554"/>
            </a:xfrm>
            <a:prstGeom prst="rect">
              <a:avLst/>
            </a:prstGeom>
            <a:noFill/>
          </p:spPr>
          <p:txBody>
            <a:bodyPr wrap="square" rtlCol="0">
              <a:spAutoFit/>
            </a:bodyPr>
            <a:lstStyle/>
            <a:p>
              <a:r>
                <a:rPr lang="en-US" sz="1600" b="1" dirty="0">
                  <a:solidFill>
                    <a:schemeClr val="accent3"/>
                  </a:solidFill>
                  <a:latin typeface="Lato" panose="020F0502020204030203" pitchFamily="34" charset="0"/>
                  <a:ea typeface="Lato" panose="020F0502020204030203" pitchFamily="34" charset="0"/>
                  <a:cs typeface="Lato" panose="020F0502020204030203" pitchFamily="34" charset="0"/>
                </a:rPr>
                <a:t>Dr. Jacky Chan</a:t>
              </a:r>
            </a:p>
          </p:txBody>
        </p:sp>
        <p:sp>
          <p:nvSpPr>
            <p:cNvPr id="57" name="Rectangle 56">
              <a:extLst>
                <a:ext uri="{FF2B5EF4-FFF2-40B4-BE49-F238E27FC236}">
                  <a16:creationId xmlns:a16="http://schemas.microsoft.com/office/drawing/2014/main" id="{CBA4DF3B-B55D-4B29-B724-12142325908B}"/>
                </a:ext>
              </a:extLst>
            </p:cNvPr>
            <p:cNvSpPr/>
            <p:nvPr/>
          </p:nvSpPr>
          <p:spPr>
            <a:xfrm>
              <a:off x="7251286" y="2708616"/>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9">
              <a:extLst>
                <a:ext uri="{FF2B5EF4-FFF2-40B4-BE49-F238E27FC236}">
                  <a16:creationId xmlns:a16="http://schemas.microsoft.com/office/drawing/2014/main" id="{FB5BCAA1-F235-4350-A7AE-5F687488EF0B}"/>
                </a:ext>
              </a:extLst>
            </p:cNvPr>
            <p:cNvSpPr>
              <a:spLocks/>
            </p:cNvSpPr>
            <p:nvPr/>
          </p:nvSpPr>
          <p:spPr bwMode="auto">
            <a:xfrm>
              <a:off x="7253169" y="2414399"/>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60" name="TextBox 59">
              <a:extLst>
                <a:ext uri="{FF2B5EF4-FFF2-40B4-BE49-F238E27FC236}">
                  <a16:creationId xmlns:a16="http://schemas.microsoft.com/office/drawing/2014/main" id="{A8E0B650-9BD4-4C98-9306-6BF7182A5DC4}"/>
                </a:ext>
              </a:extLst>
            </p:cNvPr>
            <p:cNvSpPr txBox="1"/>
            <p:nvPr/>
          </p:nvSpPr>
          <p:spPr>
            <a:xfrm>
              <a:off x="7423867" y="2669032"/>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2015</a:t>
              </a:r>
            </a:p>
          </p:txBody>
        </p:sp>
      </p:grpSp>
      <p:sp>
        <p:nvSpPr>
          <p:cNvPr id="62" name="Rectangle 61">
            <a:extLst>
              <a:ext uri="{FF2B5EF4-FFF2-40B4-BE49-F238E27FC236}">
                <a16:creationId xmlns:a16="http://schemas.microsoft.com/office/drawing/2014/main" id="{9C027102-6127-4E78-B678-0439D3471F43}"/>
              </a:ext>
            </a:extLst>
          </p:cNvPr>
          <p:cNvSpPr/>
          <p:nvPr/>
        </p:nvSpPr>
        <p:spPr>
          <a:xfrm>
            <a:off x="2399911" y="5503331"/>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TextBox 62">
            <a:extLst>
              <a:ext uri="{FF2B5EF4-FFF2-40B4-BE49-F238E27FC236}">
                <a16:creationId xmlns:a16="http://schemas.microsoft.com/office/drawing/2014/main" id="{19E41BEE-0BAF-4EE7-B996-E486E240E7AB}"/>
              </a:ext>
            </a:extLst>
          </p:cNvPr>
          <p:cNvSpPr txBox="1"/>
          <p:nvPr/>
        </p:nvSpPr>
        <p:spPr>
          <a:xfrm>
            <a:off x="2297648" y="4855588"/>
            <a:ext cx="1632491" cy="338554"/>
          </a:xfrm>
          <a:prstGeom prst="rect">
            <a:avLst/>
          </a:prstGeom>
          <a:noFill/>
        </p:spPr>
        <p:txBody>
          <a:bodyPr wrap="square" rtlCol="0">
            <a:spAutoFit/>
          </a:bodyPr>
          <a:lstStyle/>
          <a:p>
            <a:r>
              <a:rPr lang="en-US" sz="1600" b="1" dirty="0">
                <a:solidFill>
                  <a:schemeClr val="accent4"/>
                </a:solidFill>
                <a:latin typeface="Lato" panose="020F0502020204030203" pitchFamily="34" charset="0"/>
                <a:ea typeface="Lato" panose="020F0502020204030203" pitchFamily="34" charset="0"/>
                <a:cs typeface="Lato" panose="020F0502020204030203" pitchFamily="34" charset="0"/>
              </a:rPr>
              <a:t>Dr. Jacky Chan</a:t>
            </a:r>
          </a:p>
        </p:txBody>
      </p:sp>
      <p:sp>
        <p:nvSpPr>
          <p:cNvPr id="64" name="Rectangle 9">
            <a:extLst>
              <a:ext uri="{FF2B5EF4-FFF2-40B4-BE49-F238E27FC236}">
                <a16:creationId xmlns:a16="http://schemas.microsoft.com/office/drawing/2014/main" id="{11C5862E-8E63-4964-9D4E-02FCAC114430}"/>
              </a:ext>
            </a:extLst>
          </p:cNvPr>
          <p:cNvSpPr>
            <a:spLocks/>
          </p:cNvSpPr>
          <p:nvPr/>
        </p:nvSpPr>
        <p:spPr bwMode="auto">
          <a:xfrm>
            <a:off x="2401794" y="5192395"/>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65" name="TextBox 64">
            <a:extLst>
              <a:ext uri="{FF2B5EF4-FFF2-40B4-BE49-F238E27FC236}">
                <a16:creationId xmlns:a16="http://schemas.microsoft.com/office/drawing/2014/main" id="{ED5773E8-A5B3-41B2-8DE3-15771AFE878B}"/>
              </a:ext>
            </a:extLst>
          </p:cNvPr>
          <p:cNvSpPr txBox="1"/>
          <p:nvPr/>
        </p:nvSpPr>
        <p:spPr>
          <a:xfrm>
            <a:off x="2572492" y="5463747"/>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2016</a:t>
            </a:r>
          </a:p>
        </p:txBody>
      </p:sp>
      <p:cxnSp>
        <p:nvCxnSpPr>
          <p:cNvPr id="4" name="Straight Connector 3">
            <a:extLst>
              <a:ext uri="{FF2B5EF4-FFF2-40B4-BE49-F238E27FC236}">
                <a16:creationId xmlns:a16="http://schemas.microsoft.com/office/drawing/2014/main" id="{83F4FF0D-037E-4EB4-B6B5-91DA0E3AD626}"/>
              </a:ext>
            </a:extLst>
          </p:cNvPr>
          <p:cNvCxnSpPr>
            <a:cxnSpLocks/>
          </p:cNvCxnSpPr>
          <p:nvPr/>
        </p:nvCxnSpPr>
        <p:spPr>
          <a:xfrm>
            <a:off x="0" y="4134678"/>
            <a:ext cx="12192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F01B077-CEA1-441A-B179-E943EF305E4B}"/>
              </a:ext>
            </a:extLst>
          </p:cNvPr>
          <p:cNvCxnSpPr>
            <a:cxnSpLocks/>
          </p:cNvCxnSpPr>
          <p:nvPr/>
        </p:nvCxnSpPr>
        <p:spPr>
          <a:xfrm>
            <a:off x="2934130" y="3007705"/>
            <a:ext cx="0" cy="1132495"/>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6293F391-A583-42ED-8E1C-CF2216D5C4A9}"/>
              </a:ext>
            </a:extLst>
          </p:cNvPr>
          <p:cNvCxnSpPr>
            <a:cxnSpLocks/>
          </p:cNvCxnSpPr>
          <p:nvPr/>
        </p:nvCxnSpPr>
        <p:spPr>
          <a:xfrm>
            <a:off x="7790266" y="3007542"/>
            <a:ext cx="0" cy="1132495"/>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366DF65-3517-4BF7-BAF1-E9CD68CBFB61}"/>
              </a:ext>
            </a:extLst>
          </p:cNvPr>
          <p:cNvCxnSpPr>
            <a:cxnSpLocks/>
          </p:cNvCxnSpPr>
          <p:nvPr/>
        </p:nvCxnSpPr>
        <p:spPr>
          <a:xfrm>
            <a:off x="1235959" y="4134678"/>
            <a:ext cx="0" cy="1526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A3F72D2-EA68-4DD8-BE0F-78C9B368ECA4}"/>
              </a:ext>
            </a:extLst>
          </p:cNvPr>
          <p:cNvCxnSpPr>
            <a:cxnSpLocks/>
            <a:endCxn id="62" idx="1"/>
          </p:cNvCxnSpPr>
          <p:nvPr/>
        </p:nvCxnSpPr>
        <p:spPr>
          <a:xfrm flipV="1">
            <a:off x="1235959" y="5648414"/>
            <a:ext cx="1163952" cy="13246"/>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151E9EEE-2236-4E5F-ABAA-6B17DC07E5FD}"/>
              </a:ext>
            </a:extLst>
          </p:cNvPr>
          <p:cNvCxnSpPr>
            <a:cxnSpLocks/>
          </p:cNvCxnSpPr>
          <p:nvPr/>
        </p:nvCxnSpPr>
        <p:spPr>
          <a:xfrm>
            <a:off x="6096000" y="4121432"/>
            <a:ext cx="0" cy="1526982"/>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543F1149-24C3-4F9E-ADE7-0A5DE5933590}"/>
              </a:ext>
            </a:extLst>
          </p:cNvPr>
          <p:cNvCxnSpPr>
            <a:cxnSpLocks/>
          </p:cNvCxnSpPr>
          <p:nvPr/>
        </p:nvCxnSpPr>
        <p:spPr>
          <a:xfrm flipV="1">
            <a:off x="6096000" y="5635168"/>
            <a:ext cx="1163952" cy="1324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555106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E47B83ED-DC82-4CB3-8EAF-6CBAC156030D}"/>
              </a:ext>
            </a:extLst>
          </p:cNvPr>
          <p:cNvPicPr>
            <a:picLocks noGrp="1" noChangeAspect="1"/>
          </p:cNvPicPr>
          <p:nvPr>
            <p:ph type="pic" sz="quarter" idx="164"/>
          </p:nvPr>
        </p:nvPicPr>
        <p:blipFill>
          <a:blip r:embed="rId3">
            <a:extLst>
              <a:ext uri="{28A0092B-C50C-407E-A947-70E740481C1C}">
                <a14:useLocalDpi xmlns:a14="http://schemas.microsoft.com/office/drawing/2010/main" val="0"/>
              </a:ext>
            </a:extLst>
          </a:blip>
          <a:srcRect l="6855" r="6855"/>
          <a:stretch>
            <a:fillRect/>
          </a:stretch>
        </p:blipFill>
        <p:spPr/>
      </p:pic>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15</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cxnSp>
        <p:nvCxnSpPr>
          <p:cNvPr id="4" name="Straight Connector 3">
            <a:extLst>
              <a:ext uri="{FF2B5EF4-FFF2-40B4-BE49-F238E27FC236}">
                <a16:creationId xmlns:a16="http://schemas.microsoft.com/office/drawing/2014/main" id="{9EBCCEFA-CBBD-447A-98F5-416713D52179}"/>
              </a:ext>
            </a:extLst>
          </p:cNvPr>
          <p:cNvCxnSpPr>
            <a:cxnSpLocks/>
          </p:cNvCxnSpPr>
          <p:nvPr/>
        </p:nvCxnSpPr>
        <p:spPr>
          <a:xfrm>
            <a:off x="7525072" y="1961322"/>
            <a:ext cx="0" cy="4253948"/>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F5A964C4-7254-4B0A-85F3-B02A670AA0B8}"/>
              </a:ext>
            </a:extLst>
          </p:cNvPr>
          <p:cNvGrpSpPr/>
          <p:nvPr/>
        </p:nvGrpSpPr>
        <p:grpSpPr>
          <a:xfrm>
            <a:off x="7525072" y="2631628"/>
            <a:ext cx="3163377" cy="2913336"/>
            <a:chOff x="7182678" y="2604437"/>
            <a:chExt cx="3163377" cy="2913336"/>
          </a:xfrm>
        </p:grpSpPr>
        <p:grpSp>
          <p:nvGrpSpPr>
            <p:cNvPr id="25" name="Group 24">
              <a:extLst>
                <a:ext uri="{FF2B5EF4-FFF2-40B4-BE49-F238E27FC236}">
                  <a16:creationId xmlns:a16="http://schemas.microsoft.com/office/drawing/2014/main" id="{DCC9CB93-B584-4FC0-8477-48A11EFFB32D}"/>
                </a:ext>
              </a:extLst>
            </p:cNvPr>
            <p:cNvGrpSpPr/>
            <p:nvPr/>
          </p:nvGrpSpPr>
          <p:grpSpPr>
            <a:xfrm>
              <a:off x="7595964" y="2604437"/>
              <a:ext cx="2750091" cy="969533"/>
              <a:chOff x="2292886" y="2077592"/>
              <a:chExt cx="2750091" cy="969533"/>
            </a:xfrm>
          </p:grpSpPr>
          <p:sp>
            <p:nvSpPr>
              <p:cNvPr id="26" name="Rectangle 25">
                <a:extLst>
                  <a:ext uri="{FF2B5EF4-FFF2-40B4-BE49-F238E27FC236}">
                    <a16:creationId xmlns:a16="http://schemas.microsoft.com/office/drawing/2014/main" id="{F6BBFFA3-3ED1-4393-B068-0BDA3AAA5188}"/>
                  </a:ext>
                </a:extLst>
              </p:cNvPr>
              <p:cNvSpPr/>
              <p:nvPr/>
            </p:nvSpPr>
            <p:spPr>
              <a:xfrm>
                <a:off x="2395149" y="2717377"/>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1EB5C2DE-E84A-48C7-BA63-E61032171B5F}"/>
                  </a:ext>
                </a:extLst>
              </p:cNvPr>
              <p:cNvSpPr txBox="1"/>
              <p:nvPr/>
            </p:nvSpPr>
            <p:spPr>
              <a:xfrm>
                <a:off x="2292886" y="2077592"/>
                <a:ext cx="1632491" cy="338554"/>
              </a:xfrm>
              <a:prstGeom prst="rect">
                <a:avLst/>
              </a:prstGeom>
              <a:noFill/>
            </p:spPr>
            <p:txBody>
              <a:bodyPr wrap="square" rtlCol="0">
                <a:spAutoFit/>
              </a:bodyPr>
              <a:lstStyle/>
              <a:p>
                <a:r>
                  <a:rPr lang="en-US" sz="1600" b="1" dirty="0">
                    <a:solidFill>
                      <a:schemeClr val="accent2"/>
                    </a:solidFill>
                    <a:latin typeface="Lato" panose="020F0502020204030203" pitchFamily="34" charset="0"/>
                    <a:ea typeface="Lato" panose="020F0502020204030203" pitchFamily="34" charset="0"/>
                    <a:cs typeface="Lato" panose="020F0502020204030203" pitchFamily="34" charset="0"/>
                  </a:rPr>
                  <a:t>Dr. Jacky Chan</a:t>
                </a:r>
              </a:p>
            </p:txBody>
          </p:sp>
          <p:sp>
            <p:nvSpPr>
              <p:cNvPr id="28" name="Rectangle 9">
                <a:extLst>
                  <a:ext uri="{FF2B5EF4-FFF2-40B4-BE49-F238E27FC236}">
                    <a16:creationId xmlns:a16="http://schemas.microsoft.com/office/drawing/2014/main" id="{A93F1DBA-7409-4743-815D-B62F6297A407}"/>
                  </a:ext>
                </a:extLst>
              </p:cNvPr>
              <p:cNvSpPr>
                <a:spLocks/>
              </p:cNvSpPr>
              <p:nvPr/>
            </p:nvSpPr>
            <p:spPr bwMode="auto">
              <a:xfrm>
                <a:off x="2397032" y="2414399"/>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29" name="TextBox 28">
                <a:extLst>
                  <a:ext uri="{FF2B5EF4-FFF2-40B4-BE49-F238E27FC236}">
                    <a16:creationId xmlns:a16="http://schemas.microsoft.com/office/drawing/2014/main" id="{52BBE200-1422-4EA5-B407-59C00327CD8A}"/>
                  </a:ext>
                </a:extLst>
              </p:cNvPr>
              <p:cNvSpPr txBox="1"/>
              <p:nvPr/>
            </p:nvSpPr>
            <p:spPr>
              <a:xfrm>
                <a:off x="2567730" y="2677793"/>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2014</a:t>
                </a:r>
              </a:p>
            </p:txBody>
          </p:sp>
        </p:grpSp>
        <p:grpSp>
          <p:nvGrpSpPr>
            <p:cNvPr id="30" name="Group 29">
              <a:extLst>
                <a:ext uri="{FF2B5EF4-FFF2-40B4-BE49-F238E27FC236}">
                  <a16:creationId xmlns:a16="http://schemas.microsoft.com/office/drawing/2014/main" id="{ECB0F4E3-3F29-4BFF-BBD7-7E0291B02EE8}"/>
                </a:ext>
              </a:extLst>
            </p:cNvPr>
            <p:cNvGrpSpPr/>
            <p:nvPr/>
          </p:nvGrpSpPr>
          <p:grpSpPr>
            <a:xfrm>
              <a:off x="7595964" y="4548240"/>
              <a:ext cx="2750091" cy="969533"/>
              <a:chOff x="2292886" y="2077592"/>
              <a:chExt cx="2750091" cy="969533"/>
            </a:xfrm>
          </p:grpSpPr>
          <p:sp>
            <p:nvSpPr>
              <p:cNvPr id="31" name="Rectangle 30">
                <a:extLst>
                  <a:ext uri="{FF2B5EF4-FFF2-40B4-BE49-F238E27FC236}">
                    <a16:creationId xmlns:a16="http://schemas.microsoft.com/office/drawing/2014/main" id="{440DB745-4A5A-4EAD-BA30-F66B7B9D1AA7}"/>
                  </a:ext>
                </a:extLst>
              </p:cNvPr>
              <p:cNvSpPr/>
              <p:nvPr/>
            </p:nvSpPr>
            <p:spPr>
              <a:xfrm>
                <a:off x="2395149" y="2717377"/>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722F8CC1-2061-4392-A0B8-B609A92C14EA}"/>
                  </a:ext>
                </a:extLst>
              </p:cNvPr>
              <p:cNvSpPr txBox="1"/>
              <p:nvPr/>
            </p:nvSpPr>
            <p:spPr>
              <a:xfrm>
                <a:off x="2292886" y="2077592"/>
                <a:ext cx="1632491" cy="338554"/>
              </a:xfrm>
              <a:prstGeom prst="rect">
                <a:avLst/>
              </a:prstGeom>
              <a:noFill/>
            </p:spPr>
            <p:txBody>
              <a:bodyPr wrap="square" rtlCol="0">
                <a:spAutoFit/>
              </a:bodyPr>
              <a:lstStyle/>
              <a:p>
                <a:r>
                  <a:rPr lang="en-US" sz="1600" b="1" dirty="0">
                    <a:solidFill>
                      <a:schemeClr val="accent3"/>
                    </a:solidFill>
                    <a:latin typeface="Lato" panose="020F0502020204030203" pitchFamily="34" charset="0"/>
                    <a:ea typeface="Lato" panose="020F0502020204030203" pitchFamily="34" charset="0"/>
                    <a:cs typeface="Lato" panose="020F0502020204030203" pitchFamily="34" charset="0"/>
                  </a:rPr>
                  <a:t>Dr. Jacky Chan</a:t>
                </a:r>
              </a:p>
            </p:txBody>
          </p:sp>
          <p:sp>
            <p:nvSpPr>
              <p:cNvPr id="33" name="Rectangle 9">
                <a:extLst>
                  <a:ext uri="{FF2B5EF4-FFF2-40B4-BE49-F238E27FC236}">
                    <a16:creationId xmlns:a16="http://schemas.microsoft.com/office/drawing/2014/main" id="{2B845A4C-5917-4F77-AF16-8E1085DB84B8}"/>
                  </a:ext>
                </a:extLst>
              </p:cNvPr>
              <p:cNvSpPr>
                <a:spLocks/>
              </p:cNvSpPr>
              <p:nvPr/>
            </p:nvSpPr>
            <p:spPr bwMode="auto">
              <a:xfrm>
                <a:off x="2397032" y="2414399"/>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34" name="TextBox 33">
                <a:extLst>
                  <a:ext uri="{FF2B5EF4-FFF2-40B4-BE49-F238E27FC236}">
                    <a16:creationId xmlns:a16="http://schemas.microsoft.com/office/drawing/2014/main" id="{BCD49404-5E97-41FA-8D5E-C5DFAD62E8C8}"/>
                  </a:ext>
                </a:extLst>
              </p:cNvPr>
              <p:cNvSpPr txBox="1"/>
              <p:nvPr/>
            </p:nvSpPr>
            <p:spPr>
              <a:xfrm>
                <a:off x="2567730" y="2677793"/>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2014</a:t>
                </a:r>
              </a:p>
            </p:txBody>
          </p:sp>
        </p:grpSp>
        <p:cxnSp>
          <p:nvCxnSpPr>
            <p:cNvPr id="10" name="Straight Arrow Connector 9">
              <a:extLst>
                <a:ext uri="{FF2B5EF4-FFF2-40B4-BE49-F238E27FC236}">
                  <a16:creationId xmlns:a16="http://schemas.microsoft.com/office/drawing/2014/main" id="{F87EBCDC-BBCA-402B-8341-E4F7CE240685}"/>
                </a:ext>
              </a:extLst>
            </p:cNvPr>
            <p:cNvCxnSpPr>
              <a:cxnSpLocks/>
            </p:cNvCxnSpPr>
            <p:nvPr/>
          </p:nvCxnSpPr>
          <p:spPr>
            <a:xfrm>
              <a:off x="7182678" y="3395662"/>
              <a:ext cx="484947" cy="0"/>
            </a:xfrm>
            <a:prstGeom prst="straightConnector1">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ED457DC0-C71E-4519-96C8-3ED888DA48D1}"/>
                </a:ext>
              </a:extLst>
            </p:cNvPr>
            <p:cNvCxnSpPr>
              <a:cxnSpLocks/>
            </p:cNvCxnSpPr>
            <p:nvPr/>
          </p:nvCxnSpPr>
          <p:spPr>
            <a:xfrm>
              <a:off x="7182678" y="5348287"/>
              <a:ext cx="484947" cy="0"/>
            </a:xfrm>
            <a:prstGeom prst="straightConnector1">
              <a:avLst/>
            </a:prstGeom>
            <a:ln w="19050">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192394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16</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44" name="Group 43">
            <a:extLst>
              <a:ext uri="{FF2B5EF4-FFF2-40B4-BE49-F238E27FC236}">
                <a16:creationId xmlns:a16="http://schemas.microsoft.com/office/drawing/2014/main" id="{74540A61-8415-4CFD-B8C1-6E840D24E343}"/>
              </a:ext>
            </a:extLst>
          </p:cNvPr>
          <p:cNvGrpSpPr/>
          <p:nvPr/>
        </p:nvGrpSpPr>
        <p:grpSpPr>
          <a:xfrm>
            <a:off x="1273515" y="2271063"/>
            <a:ext cx="3209175" cy="1655396"/>
            <a:chOff x="1325217" y="2310634"/>
            <a:chExt cx="3209175" cy="1655396"/>
          </a:xfrm>
        </p:grpSpPr>
        <p:grpSp>
          <p:nvGrpSpPr>
            <p:cNvPr id="47" name="Group 46">
              <a:extLst>
                <a:ext uri="{FF2B5EF4-FFF2-40B4-BE49-F238E27FC236}">
                  <a16:creationId xmlns:a16="http://schemas.microsoft.com/office/drawing/2014/main" id="{A2FB33B6-73B0-4039-825B-CD4000788C47}"/>
                </a:ext>
              </a:extLst>
            </p:cNvPr>
            <p:cNvGrpSpPr/>
            <p:nvPr/>
          </p:nvGrpSpPr>
          <p:grpSpPr>
            <a:xfrm>
              <a:off x="1784301" y="2310634"/>
              <a:ext cx="2750091" cy="969533"/>
              <a:chOff x="2292886" y="2077592"/>
              <a:chExt cx="2750091" cy="969533"/>
            </a:xfrm>
          </p:grpSpPr>
          <p:sp>
            <p:nvSpPr>
              <p:cNvPr id="60" name="Rectangle 59">
                <a:extLst>
                  <a:ext uri="{FF2B5EF4-FFF2-40B4-BE49-F238E27FC236}">
                    <a16:creationId xmlns:a16="http://schemas.microsoft.com/office/drawing/2014/main" id="{04EB2A19-CBC0-4EF8-8F49-069636E22378}"/>
                  </a:ext>
                </a:extLst>
              </p:cNvPr>
              <p:cNvSpPr/>
              <p:nvPr/>
            </p:nvSpPr>
            <p:spPr>
              <a:xfrm>
                <a:off x="2395149" y="2717377"/>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a:extLst>
                  <a:ext uri="{FF2B5EF4-FFF2-40B4-BE49-F238E27FC236}">
                    <a16:creationId xmlns:a16="http://schemas.microsoft.com/office/drawing/2014/main" id="{4935F71F-DAAF-4A42-B1C9-723FEB6796F8}"/>
                  </a:ext>
                </a:extLst>
              </p:cNvPr>
              <p:cNvSpPr txBox="1"/>
              <p:nvPr/>
            </p:nvSpPr>
            <p:spPr>
              <a:xfrm>
                <a:off x="2292886" y="2077592"/>
                <a:ext cx="1632491" cy="338554"/>
              </a:xfrm>
              <a:prstGeom prst="rect">
                <a:avLst/>
              </a:prstGeom>
              <a:noFill/>
            </p:spPr>
            <p:txBody>
              <a:bodyPr wrap="square" rtlCol="0">
                <a:spAutoFit/>
              </a:bodyPr>
              <a:lstStyle/>
              <a:p>
                <a:r>
                  <a:rPr lang="en-US" sz="1600" b="1" dirty="0">
                    <a:solidFill>
                      <a:schemeClr val="accent2"/>
                    </a:solidFill>
                    <a:latin typeface="Lato" panose="020F0502020204030203" pitchFamily="34" charset="0"/>
                    <a:ea typeface="Lato" panose="020F0502020204030203" pitchFamily="34" charset="0"/>
                    <a:cs typeface="Lato" panose="020F0502020204030203" pitchFamily="34" charset="0"/>
                  </a:rPr>
                  <a:t>Dr. Jacky Chan</a:t>
                </a:r>
              </a:p>
            </p:txBody>
          </p:sp>
          <p:sp>
            <p:nvSpPr>
              <p:cNvPr id="62" name="Rectangle 9">
                <a:extLst>
                  <a:ext uri="{FF2B5EF4-FFF2-40B4-BE49-F238E27FC236}">
                    <a16:creationId xmlns:a16="http://schemas.microsoft.com/office/drawing/2014/main" id="{D365DA61-3BA9-4A04-848E-04B08ADCE152}"/>
                  </a:ext>
                </a:extLst>
              </p:cNvPr>
              <p:cNvSpPr>
                <a:spLocks/>
              </p:cNvSpPr>
              <p:nvPr/>
            </p:nvSpPr>
            <p:spPr bwMode="auto">
              <a:xfrm>
                <a:off x="2397032" y="2414399"/>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63" name="TextBox 62">
                <a:extLst>
                  <a:ext uri="{FF2B5EF4-FFF2-40B4-BE49-F238E27FC236}">
                    <a16:creationId xmlns:a16="http://schemas.microsoft.com/office/drawing/2014/main" id="{8BCA8959-D469-4D24-96EF-5203A279F1C8}"/>
                  </a:ext>
                </a:extLst>
              </p:cNvPr>
              <p:cNvSpPr txBox="1"/>
              <p:nvPr/>
            </p:nvSpPr>
            <p:spPr>
              <a:xfrm>
                <a:off x="2567730" y="2677793"/>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2014</a:t>
                </a:r>
              </a:p>
            </p:txBody>
          </p:sp>
        </p:grpSp>
        <p:cxnSp>
          <p:nvCxnSpPr>
            <p:cNvPr id="31" name="Straight Connector 30">
              <a:extLst>
                <a:ext uri="{FF2B5EF4-FFF2-40B4-BE49-F238E27FC236}">
                  <a16:creationId xmlns:a16="http://schemas.microsoft.com/office/drawing/2014/main" id="{9C3FF9C2-63E4-41C0-A6ED-9BCD9731EAF6}"/>
                </a:ext>
              </a:extLst>
            </p:cNvPr>
            <p:cNvCxnSpPr>
              <a:cxnSpLocks/>
            </p:cNvCxnSpPr>
            <p:nvPr/>
          </p:nvCxnSpPr>
          <p:spPr>
            <a:xfrm>
              <a:off x="1325217" y="3087757"/>
              <a:ext cx="0" cy="878273"/>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892458B9-DBE5-403E-BC91-83400F10C413}"/>
                </a:ext>
              </a:extLst>
            </p:cNvPr>
            <p:cNvCxnSpPr>
              <a:endCxn id="60" idx="1"/>
            </p:cNvCxnSpPr>
            <p:nvPr/>
          </p:nvCxnSpPr>
          <p:spPr>
            <a:xfrm>
              <a:off x="1325217" y="3087757"/>
              <a:ext cx="561347" cy="77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4" name="Group 83">
            <a:extLst>
              <a:ext uri="{FF2B5EF4-FFF2-40B4-BE49-F238E27FC236}">
                <a16:creationId xmlns:a16="http://schemas.microsoft.com/office/drawing/2014/main" id="{35D3C0A1-F256-4A7C-A1BA-1C95CA12F464}"/>
              </a:ext>
            </a:extLst>
          </p:cNvPr>
          <p:cNvGrpSpPr/>
          <p:nvPr/>
        </p:nvGrpSpPr>
        <p:grpSpPr>
          <a:xfrm>
            <a:off x="4493794" y="2271063"/>
            <a:ext cx="3209175" cy="1655396"/>
            <a:chOff x="1325217" y="2310634"/>
            <a:chExt cx="3209175" cy="1655396"/>
          </a:xfrm>
        </p:grpSpPr>
        <p:grpSp>
          <p:nvGrpSpPr>
            <p:cNvPr id="85" name="Group 84">
              <a:extLst>
                <a:ext uri="{FF2B5EF4-FFF2-40B4-BE49-F238E27FC236}">
                  <a16:creationId xmlns:a16="http://schemas.microsoft.com/office/drawing/2014/main" id="{A2D59CFE-3047-440B-9122-135143CE4206}"/>
                </a:ext>
              </a:extLst>
            </p:cNvPr>
            <p:cNvGrpSpPr/>
            <p:nvPr/>
          </p:nvGrpSpPr>
          <p:grpSpPr>
            <a:xfrm>
              <a:off x="1784301" y="2310634"/>
              <a:ext cx="2750091" cy="969533"/>
              <a:chOff x="2292886" y="2077592"/>
              <a:chExt cx="2750091" cy="969533"/>
            </a:xfrm>
          </p:grpSpPr>
          <p:sp>
            <p:nvSpPr>
              <p:cNvPr id="88" name="Rectangle 87">
                <a:extLst>
                  <a:ext uri="{FF2B5EF4-FFF2-40B4-BE49-F238E27FC236}">
                    <a16:creationId xmlns:a16="http://schemas.microsoft.com/office/drawing/2014/main" id="{07DED6FB-97A8-4E06-B2EF-A10BAECD55F7}"/>
                  </a:ext>
                </a:extLst>
              </p:cNvPr>
              <p:cNvSpPr/>
              <p:nvPr/>
            </p:nvSpPr>
            <p:spPr>
              <a:xfrm>
                <a:off x="2395149" y="2717377"/>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9" name="TextBox 88">
                <a:extLst>
                  <a:ext uri="{FF2B5EF4-FFF2-40B4-BE49-F238E27FC236}">
                    <a16:creationId xmlns:a16="http://schemas.microsoft.com/office/drawing/2014/main" id="{2F6457C7-E676-4B88-8E7E-B52E01DF8046}"/>
                  </a:ext>
                </a:extLst>
              </p:cNvPr>
              <p:cNvSpPr txBox="1"/>
              <p:nvPr/>
            </p:nvSpPr>
            <p:spPr>
              <a:xfrm>
                <a:off x="2292886" y="2077592"/>
                <a:ext cx="1632491" cy="338554"/>
              </a:xfrm>
              <a:prstGeom prst="rect">
                <a:avLst/>
              </a:prstGeom>
              <a:noFill/>
            </p:spPr>
            <p:txBody>
              <a:bodyPr wrap="square" rtlCol="0">
                <a:spAutoFit/>
              </a:bodyPr>
              <a:lstStyle/>
              <a:p>
                <a:r>
                  <a:rPr lang="en-US" sz="1600" b="1" dirty="0">
                    <a:solidFill>
                      <a:schemeClr val="accent3"/>
                    </a:solidFill>
                    <a:latin typeface="Lato" panose="020F0502020204030203" pitchFamily="34" charset="0"/>
                    <a:ea typeface="Lato" panose="020F0502020204030203" pitchFamily="34" charset="0"/>
                    <a:cs typeface="Lato" panose="020F0502020204030203" pitchFamily="34" charset="0"/>
                  </a:rPr>
                  <a:t>Dr. Jacky Chan</a:t>
                </a:r>
              </a:p>
            </p:txBody>
          </p:sp>
          <p:sp>
            <p:nvSpPr>
              <p:cNvPr id="90" name="Rectangle 9">
                <a:extLst>
                  <a:ext uri="{FF2B5EF4-FFF2-40B4-BE49-F238E27FC236}">
                    <a16:creationId xmlns:a16="http://schemas.microsoft.com/office/drawing/2014/main" id="{2348C712-1D41-4AC5-AD62-915D48F0E733}"/>
                  </a:ext>
                </a:extLst>
              </p:cNvPr>
              <p:cNvSpPr>
                <a:spLocks/>
              </p:cNvSpPr>
              <p:nvPr/>
            </p:nvSpPr>
            <p:spPr bwMode="auto">
              <a:xfrm>
                <a:off x="2397032" y="2414399"/>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91" name="TextBox 90">
                <a:extLst>
                  <a:ext uri="{FF2B5EF4-FFF2-40B4-BE49-F238E27FC236}">
                    <a16:creationId xmlns:a16="http://schemas.microsoft.com/office/drawing/2014/main" id="{5FC81808-34A8-49A2-818C-FEBF1F79CED1}"/>
                  </a:ext>
                </a:extLst>
              </p:cNvPr>
              <p:cNvSpPr txBox="1"/>
              <p:nvPr/>
            </p:nvSpPr>
            <p:spPr>
              <a:xfrm>
                <a:off x="2567730" y="2677793"/>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2014</a:t>
                </a:r>
              </a:p>
            </p:txBody>
          </p:sp>
        </p:grpSp>
        <p:cxnSp>
          <p:nvCxnSpPr>
            <p:cNvPr id="86" name="Straight Connector 85">
              <a:extLst>
                <a:ext uri="{FF2B5EF4-FFF2-40B4-BE49-F238E27FC236}">
                  <a16:creationId xmlns:a16="http://schemas.microsoft.com/office/drawing/2014/main" id="{684CF4EA-0F72-42C7-8350-C67C287BF77D}"/>
                </a:ext>
              </a:extLst>
            </p:cNvPr>
            <p:cNvCxnSpPr>
              <a:cxnSpLocks/>
            </p:cNvCxnSpPr>
            <p:nvPr/>
          </p:nvCxnSpPr>
          <p:spPr>
            <a:xfrm>
              <a:off x="1325217" y="3087757"/>
              <a:ext cx="0" cy="878273"/>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6E11623-CE5D-4C5D-916C-994208D1D017}"/>
                </a:ext>
              </a:extLst>
            </p:cNvPr>
            <p:cNvCxnSpPr>
              <a:endCxn id="88" idx="1"/>
            </p:cNvCxnSpPr>
            <p:nvPr/>
          </p:nvCxnSpPr>
          <p:spPr>
            <a:xfrm>
              <a:off x="1325217" y="3087757"/>
              <a:ext cx="561347" cy="77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2" name="Group 91">
            <a:extLst>
              <a:ext uri="{FF2B5EF4-FFF2-40B4-BE49-F238E27FC236}">
                <a16:creationId xmlns:a16="http://schemas.microsoft.com/office/drawing/2014/main" id="{876597A9-9EFD-41F9-B6B7-1BE82320FB21}"/>
              </a:ext>
            </a:extLst>
          </p:cNvPr>
          <p:cNvGrpSpPr/>
          <p:nvPr/>
        </p:nvGrpSpPr>
        <p:grpSpPr>
          <a:xfrm>
            <a:off x="7714072" y="2271063"/>
            <a:ext cx="3209175" cy="1655396"/>
            <a:chOff x="1325217" y="2310634"/>
            <a:chExt cx="3209175" cy="1655396"/>
          </a:xfrm>
        </p:grpSpPr>
        <p:grpSp>
          <p:nvGrpSpPr>
            <p:cNvPr id="93" name="Group 92">
              <a:extLst>
                <a:ext uri="{FF2B5EF4-FFF2-40B4-BE49-F238E27FC236}">
                  <a16:creationId xmlns:a16="http://schemas.microsoft.com/office/drawing/2014/main" id="{120E59A3-CF88-446F-AC30-D9AC249BA716}"/>
                </a:ext>
              </a:extLst>
            </p:cNvPr>
            <p:cNvGrpSpPr/>
            <p:nvPr/>
          </p:nvGrpSpPr>
          <p:grpSpPr>
            <a:xfrm>
              <a:off x="1784301" y="2310634"/>
              <a:ext cx="2750091" cy="969533"/>
              <a:chOff x="2292886" y="2077592"/>
              <a:chExt cx="2750091" cy="969533"/>
            </a:xfrm>
          </p:grpSpPr>
          <p:sp>
            <p:nvSpPr>
              <p:cNvPr id="96" name="Rectangle 95">
                <a:extLst>
                  <a:ext uri="{FF2B5EF4-FFF2-40B4-BE49-F238E27FC236}">
                    <a16:creationId xmlns:a16="http://schemas.microsoft.com/office/drawing/2014/main" id="{D4288CD9-587F-4DD5-8743-6324B7DBE003}"/>
                  </a:ext>
                </a:extLst>
              </p:cNvPr>
              <p:cNvSpPr/>
              <p:nvPr/>
            </p:nvSpPr>
            <p:spPr>
              <a:xfrm>
                <a:off x="2395149" y="2717377"/>
                <a:ext cx="1068437" cy="290165"/>
              </a:xfrm>
              <a:prstGeom prst="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TextBox 96">
                <a:extLst>
                  <a:ext uri="{FF2B5EF4-FFF2-40B4-BE49-F238E27FC236}">
                    <a16:creationId xmlns:a16="http://schemas.microsoft.com/office/drawing/2014/main" id="{F4DC3840-D67D-4BD4-A5E1-AF5D3A8E3F1F}"/>
                  </a:ext>
                </a:extLst>
              </p:cNvPr>
              <p:cNvSpPr txBox="1"/>
              <p:nvPr/>
            </p:nvSpPr>
            <p:spPr>
              <a:xfrm>
                <a:off x="2292886" y="2077592"/>
                <a:ext cx="1632491" cy="338554"/>
              </a:xfrm>
              <a:prstGeom prst="rect">
                <a:avLst/>
              </a:prstGeom>
              <a:noFill/>
            </p:spPr>
            <p:txBody>
              <a:bodyPr wrap="square" rtlCol="0">
                <a:spAutoFit/>
              </a:bodyPr>
              <a:lstStyle/>
              <a:p>
                <a:r>
                  <a:rPr lang="en-US" sz="1600" b="1" dirty="0">
                    <a:solidFill>
                      <a:schemeClr val="accent4"/>
                    </a:solidFill>
                    <a:latin typeface="Lato" panose="020F0502020204030203" pitchFamily="34" charset="0"/>
                    <a:ea typeface="Lato" panose="020F0502020204030203" pitchFamily="34" charset="0"/>
                    <a:cs typeface="Lato" panose="020F0502020204030203" pitchFamily="34" charset="0"/>
                  </a:rPr>
                  <a:t>Dr. Jacky Chan</a:t>
                </a:r>
              </a:p>
            </p:txBody>
          </p:sp>
          <p:sp>
            <p:nvSpPr>
              <p:cNvPr id="98" name="Rectangle 9">
                <a:extLst>
                  <a:ext uri="{FF2B5EF4-FFF2-40B4-BE49-F238E27FC236}">
                    <a16:creationId xmlns:a16="http://schemas.microsoft.com/office/drawing/2014/main" id="{4DDB3877-6947-4C1B-A4BF-3C260DAEB5E2}"/>
                  </a:ext>
                </a:extLst>
              </p:cNvPr>
              <p:cNvSpPr>
                <a:spLocks/>
              </p:cNvSpPr>
              <p:nvPr/>
            </p:nvSpPr>
            <p:spPr bwMode="auto">
              <a:xfrm>
                <a:off x="2397032" y="2414399"/>
                <a:ext cx="2645945" cy="167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200"/>
                  </a:lnSpc>
                </a:pP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lorem ipsum your </a:t>
                </a:r>
                <a:r>
                  <a:rPr lang="en-US" sz="900" dirty="0" err="1">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mejurity</a:t>
                </a:r>
                <a:r>
                  <a:rPr lang="en-US" sz="900" dirty="0">
                    <a:solidFill>
                      <a:schemeClr val="tx1">
                        <a:lumMod val="50000"/>
                        <a:lumOff val="50000"/>
                      </a:schemeClr>
                    </a:solidFill>
                    <a:latin typeface="Lato" panose="020F0502020204030203" pitchFamily="34" charset="0"/>
                    <a:ea typeface="Lato" panose="020F0502020204030203" pitchFamily="34" charset="0"/>
                    <a:cs typeface="Lato" panose="020F0502020204030203" pitchFamily="34" charset="0"/>
                    <a:sym typeface="Montserrat-Regular" charset="0"/>
                  </a:rPr>
                  <a:t> to lorem to text dummy </a:t>
                </a:r>
              </a:p>
            </p:txBody>
          </p:sp>
          <p:sp>
            <p:nvSpPr>
              <p:cNvPr id="99" name="TextBox 98">
                <a:extLst>
                  <a:ext uri="{FF2B5EF4-FFF2-40B4-BE49-F238E27FC236}">
                    <a16:creationId xmlns:a16="http://schemas.microsoft.com/office/drawing/2014/main" id="{077D1D55-838C-4639-B7DC-AF8D75ABBB1A}"/>
                  </a:ext>
                </a:extLst>
              </p:cNvPr>
              <p:cNvSpPr txBox="1"/>
              <p:nvPr/>
            </p:nvSpPr>
            <p:spPr>
              <a:xfrm>
                <a:off x="2567730" y="2677793"/>
                <a:ext cx="723275" cy="369332"/>
              </a:xfrm>
              <a:prstGeom prst="rect">
                <a:avLst/>
              </a:prstGeom>
              <a:noFill/>
            </p:spPr>
            <p:txBody>
              <a:bodyPr wrap="none" rtlCol="0">
                <a:spAutoFit/>
              </a:bodyPr>
              <a:lstStyle/>
              <a:p>
                <a:r>
                  <a:rPr lang="en-US" b="1" dirty="0">
                    <a:latin typeface="Lato" panose="020F0502020204030203" pitchFamily="34" charset="0"/>
                    <a:ea typeface="Lato" panose="020F0502020204030203" pitchFamily="34" charset="0"/>
                    <a:cs typeface="Lato" panose="020F0502020204030203" pitchFamily="34" charset="0"/>
                  </a:rPr>
                  <a:t>2014</a:t>
                </a:r>
              </a:p>
            </p:txBody>
          </p:sp>
        </p:grpSp>
        <p:cxnSp>
          <p:nvCxnSpPr>
            <p:cNvPr id="94" name="Straight Connector 93">
              <a:extLst>
                <a:ext uri="{FF2B5EF4-FFF2-40B4-BE49-F238E27FC236}">
                  <a16:creationId xmlns:a16="http://schemas.microsoft.com/office/drawing/2014/main" id="{0EB630A4-2757-419F-9788-152D52460211}"/>
                </a:ext>
              </a:extLst>
            </p:cNvPr>
            <p:cNvCxnSpPr>
              <a:cxnSpLocks/>
            </p:cNvCxnSpPr>
            <p:nvPr/>
          </p:nvCxnSpPr>
          <p:spPr>
            <a:xfrm>
              <a:off x="1325217" y="3087757"/>
              <a:ext cx="0" cy="878273"/>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0DDBBA73-547D-405D-9F1D-645C8F2D7C51}"/>
                </a:ext>
              </a:extLst>
            </p:cNvPr>
            <p:cNvCxnSpPr>
              <a:endCxn id="96" idx="1"/>
            </p:cNvCxnSpPr>
            <p:nvPr/>
          </p:nvCxnSpPr>
          <p:spPr>
            <a:xfrm>
              <a:off x="1325217" y="3087757"/>
              <a:ext cx="561347" cy="77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4" name="Picture Placeholder 103">
            <a:extLst>
              <a:ext uri="{FF2B5EF4-FFF2-40B4-BE49-F238E27FC236}">
                <a16:creationId xmlns:a16="http://schemas.microsoft.com/office/drawing/2014/main" id="{7D3946E7-F383-4BF7-AE73-75759878A2FB}"/>
              </a:ext>
            </a:extLst>
          </p:cNvPr>
          <p:cNvPicPr>
            <a:picLocks noGrp="1" noChangeAspect="1"/>
          </p:cNvPicPr>
          <p:nvPr>
            <p:ph type="pic" sz="quarter" idx="164"/>
          </p:nvPr>
        </p:nvPicPr>
        <p:blipFill>
          <a:blip r:embed="rId3">
            <a:extLst>
              <a:ext uri="{28A0092B-C50C-407E-A947-70E740481C1C}">
                <a14:useLocalDpi xmlns:a14="http://schemas.microsoft.com/office/drawing/2010/main" val="0"/>
              </a:ext>
            </a:extLst>
          </a:blip>
          <a:srcRect t="31719" b="31719"/>
          <a:stretch>
            <a:fillRect/>
          </a:stretch>
        </p:blipFill>
        <p:spPr/>
      </p:pic>
    </p:spTree>
    <p:extLst>
      <p:ext uri="{BB962C8B-B14F-4D97-AF65-F5344CB8AC3E}">
        <p14:creationId xmlns:p14="http://schemas.microsoft.com/office/powerpoint/2010/main" val="3164899645"/>
      </p:ext>
    </p:extLst>
  </p:cSld>
  <p:clrMapOvr>
    <a:masterClrMapping/>
  </p:clrMapOvr>
  <p:transition spd="slow">
    <p:comb/>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8B8F631-B74B-4E89-BFB0-11A9AA22F42E}"/>
              </a:ext>
            </a:extLst>
          </p:cNvPr>
          <p:cNvSpPr/>
          <p:nvPr/>
        </p:nvSpPr>
        <p:spPr>
          <a:xfrm>
            <a:off x="0" y="1910867"/>
            <a:ext cx="9034656" cy="41338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17</a:t>
            </a:fld>
            <a:endParaRPr lang="en-US" dirty="0"/>
          </a:p>
        </p:txBody>
      </p:sp>
      <p:sp>
        <p:nvSpPr>
          <p:cNvPr id="5" name="Subtitle 4">
            <a:extLst>
              <a:ext uri="{FF2B5EF4-FFF2-40B4-BE49-F238E27FC236}">
                <a16:creationId xmlns:a16="http://schemas.microsoft.com/office/drawing/2014/main" id="{D43D1ADA-7400-4E68-824C-6A3CD982A415}"/>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 name="Title 3">
            <a:extLst>
              <a:ext uri="{FF2B5EF4-FFF2-40B4-BE49-F238E27FC236}">
                <a16:creationId xmlns:a16="http://schemas.microsoft.com/office/drawing/2014/main" id="{9DCDE69B-A9E7-4D81-A7D5-5DA131E106B5}"/>
              </a:ext>
            </a:extLst>
          </p:cNvPr>
          <p:cNvSpPr>
            <a:spLocks noGrp="1"/>
          </p:cNvSpPr>
          <p:nvPr>
            <p:ph type="title" idx="4294967295"/>
          </p:nvPr>
        </p:nvSpPr>
        <p:spPr>
          <a:xfrm>
            <a:off x="838200" y="481013"/>
            <a:ext cx="10515600" cy="679450"/>
          </a:xfrm>
        </p:spPr>
        <p:txBody>
          <a:bodyPr/>
          <a:lstStyle/>
          <a:p>
            <a:r>
              <a:rPr lang="en-US" b="1" dirty="0"/>
              <a:t>Our Information</a:t>
            </a:r>
            <a:endParaRPr lang="en-US" dirty="0"/>
          </a:p>
        </p:txBody>
      </p:sp>
      <p:grpSp>
        <p:nvGrpSpPr>
          <p:cNvPr id="2" name="Group 1">
            <a:extLst>
              <a:ext uri="{FF2B5EF4-FFF2-40B4-BE49-F238E27FC236}">
                <a16:creationId xmlns:a16="http://schemas.microsoft.com/office/drawing/2014/main" id="{B887ED47-6075-4FE1-9F36-3A7517A0630D}"/>
              </a:ext>
            </a:extLst>
          </p:cNvPr>
          <p:cNvGrpSpPr/>
          <p:nvPr/>
        </p:nvGrpSpPr>
        <p:grpSpPr>
          <a:xfrm>
            <a:off x="6011831" y="1896580"/>
            <a:ext cx="6181725" cy="4775200"/>
            <a:chOff x="192571" y="1814513"/>
            <a:chExt cx="6181725" cy="4775200"/>
          </a:xfrm>
        </p:grpSpPr>
        <p:grpSp>
          <p:nvGrpSpPr>
            <p:cNvPr id="6" name="Group 5">
              <a:extLst>
                <a:ext uri="{FF2B5EF4-FFF2-40B4-BE49-F238E27FC236}">
                  <a16:creationId xmlns:a16="http://schemas.microsoft.com/office/drawing/2014/main" id="{9116FE0F-DB56-40EF-850D-C3B9A3EB35A3}"/>
                </a:ext>
              </a:extLst>
            </p:cNvPr>
            <p:cNvGrpSpPr/>
            <p:nvPr/>
          </p:nvGrpSpPr>
          <p:grpSpPr>
            <a:xfrm>
              <a:off x="192571" y="1814513"/>
              <a:ext cx="6181725" cy="4775200"/>
              <a:chOff x="-8159750" y="1658938"/>
              <a:chExt cx="6181725" cy="4775200"/>
            </a:xfrm>
          </p:grpSpPr>
          <p:sp>
            <p:nvSpPr>
              <p:cNvPr id="7" name="Rectangle 5">
                <a:extLst>
                  <a:ext uri="{FF2B5EF4-FFF2-40B4-BE49-F238E27FC236}">
                    <a16:creationId xmlns:a16="http://schemas.microsoft.com/office/drawing/2014/main" id="{3304AFEB-309B-4755-8804-7F6CF749055C}"/>
                  </a:ext>
                </a:extLst>
              </p:cNvPr>
              <p:cNvSpPr>
                <a:spLocks noChangeArrowheads="1"/>
              </p:cNvSpPr>
              <p:nvPr/>
            </p:nvSpPr>
            <p:spPr bwMode="auto">
              <a:xfrm>
                <a:off x="-4699000" y="4692650"/>
                <a:ext cx="2720975" cy="1114425"/>
              </a:xfrm>
              <a:prstGeom prst="rect">
                <a:avLst/>
              </a:pr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Rectangle 6">
                <a:extLst>
                  <a:ext uri="{FF2B5EF4-FFF2-40B4-BE49-F238E27FC236}">
                    <a16:creationId xmlns:a16="http://schemas.microsoft.com/office/drawing/2014/main" id="{C1C14C09-92A8-47F4-9A82-D0C317E3B302}"/>
                  </a:ext>
                </a:extLst>
              </p:cNvPr>
              <p:cNvSpPr>
                <a:spLocks noChangeArrowheads="1"/>
              </p:cNvSpPr>
              <p:nvPr/>
            </p:nvSpPr>
            <p:spPr bwMode="auto">
              <a:xfrm>
                <a:off x="-5291138" y="3779838"/>
                <a:ext cx="3313113" cy="912812"/>
              </a:xfrm>
              <a:prstGeom prst="rect">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Rectangle 7">
                <a:extLst>
                  <a:ext uri="{FF2B5EF4-FFF2-40B4-BE49-F238E27FC236}">
                    <a16:creationId xmlns:a16="http://schemas.microsoft.com/office/drawing/2014/main" id="{33AD3630-DA43-4E56-A26C-DC61123B8B22}"/>
                  </a:ext>
                </a:extLst>
              </p:cNvPr>
              <p:cNvSpPr>
                <a:spLocks noChangeArrowheads="1"/>
              </p:cNvSpPr>
              <p:nvPr/>
            </p:nvSpPr>
            <p:spPr bwMode="auto">
              <a:xfrm>
                <a:off x="-5291138" y="3779838"/>
                <a:ext cx="3313113"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0" name="Picture 8">
                <a:extLst>
                  <a:ext uri="{FF2B5EF4-FFF2-40B4-BE49-F238E27FC236}">
                    <a16:creationId xmlns:a16="http://schemas.microsoft.com/office/drawing/2014/main" id="{5C102AF5-3D00-4E58-ACD8-B43AB695A07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34038" y="3243263"/>
                <a:ext cx="203200"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2">
                <a:extLst>
                  <a:ext uri="{FF2B5EF4-FFF2-40B4-BE49-F238E27FC236}">
                    <a16:creationId xmlns:a16="http://schemas.microsoft.com/office/drawing/2014/main" id="{D18A8C5F-336C-4AB1-825A-21BD5BFE74D4}"/>
                  </a:ext>
                </a:extLst>
              </p:cNvPr>
              <p:cNvSpPr>
                <a:spLocks noChangeArrowheads="1"/>
              </p:cNvSpPr>
              <p:nvPr/>
            </p:nvSpPr>
            <p:spPr bwMode="auto">
              <a:xfrm>
                <a:off x="-5524500" y="3079750"/>
                <a:ext cx="3546475" cy="700087"/>
              </a:xfrm>
              <a:prstGeom prst="rect">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Rectangle 13">
                <a:extLst>
                  <a:ext uri="{FF2B5EF4-FFF2-40B4-BE49-F238E27FC236}">
                    <a16:creationId xmlns:a16="http://schemas.microsoft.com/office/drawing/2014/main" id="{42A868A6-5DA1-4601-A5AE-CA3A348864B7}"/>
                  </a:ext>
                </a:extLst>
              </p:cNvPr>
              <p:cNvSpPr>
                <a:spLocks noChangeArrowheads="1"/>
              </p:cNvSpPr>
              <p:nvPr/>
            </p:nvSpPr>
            <p:spPr bwMode="auto">
              <a:xfrm>
                <a:off x="-5524500" y="3079750"/>
                <a:ext cx="354647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3" name="Picture 14">
                <a:extLst>
                  <a:ext uri="{FF2B5EF4-FFF2-40B4-BE49-F238E27FC236}">
                    <a16:creationId xmlns:a16="http://schemas.microsoft.com/office/drawing/2014/main" id="{349E4116-F7B8-4B64-8115-E5DF9D7A67C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49925" y="2479675"/>
                <a:ext cx="2684463"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6">
                <a:extLst>
                  <a:ext uri="{FF2B5EF4-FFF2-40B4-BE49-F238E27FC236}">
                    <a16:creationId xmlns:a16="http://schemas.microsoft.com/office/drawing/2014/main" id="{240591E9-9C92-4939-8207-681EC281AA5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49925" y="3054350"/>
                <a:ext cx="207963" cy="19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20">
                <a:extLst>
                  <a:ext uri="{FF2B5EF4-FFF2-40B4-BE49-F238E27FC236}">
                    <a16:creationId xmlns:a16="http://schemas.microsoft.com/office/drawing/2014/main" id="{39CBC3C2-7D71-4025-AB13-D273A4AD2747}"/>
                  </a:ext>
                </a:extLst>
              </p:cNvPr>
              <p:cNvSpPr>
                <a:spLocks noChangeArrowheads="1"/>
              </p:cNvSpPr>
              <p:nvPr/>
            </p:nvSpPr>
            <p:spPr bwMode="auto">
              <a:xfrm>
                <a:off x="-5635625" y="2536825"/>
                <a:ext cx="3657600" cy="542925"/>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Rectangle 21">
                <a:extLst>
                  <a:ext uri="{FF2B5EF4-FFF2-40B4-BE49-F238E27FC236}">
                    <a16:creationId xmlns:a16="http://schemas.microsoft.com/office/drawing/2014/main" id="{56403BD9-4639-480F-A5B9-54CF68AB0FD2}"/>
                  </a:ext>
                </a:extLst>
              </p:cNvPr>
              <p:cNvSpPr>
                <a:spLocks noChangeArrowheads="1"/>
              </p:cNvSpPr>
              <p:nvPr/>
            </p:nvSpPr>
            <p:spPr bwMode="auto">
              <a:xfrm>
                <a:off x="-5889625" y="1673225"/>
                <a:ext cx="3911600" cy="8636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22">
                <a:extLst>
                  <a:ext uri="{FF2B5EF4-FFF2-40B4-BE49-F238E27FC236}">
                    <a16:creationId xmlns:a16="http://schemas.microsoft.com/office/drawing/2014/main" id="{FB2F5E52-D54F-45BE-A3EA-AC971E665ACE}"/>
                  </a:ext>
                </a:extLst>
              </p:cNvPr>
              <p:cNvSpPr>
                <a:spLocks/>
              </p:cNvSpPr>
              <p:nvPr/>
            </p:nvSpPr>
            <p:spPr bwMode="auto">
              <a:xfrm>
                <a:off x="-5891213" y="4781550"/>
                <a:ext cx="2266950" cy="1652587"/>
              </a:xfrm>
              <a:custGeom>
                <a:avLst/>
                <a:gdLst>
                  <a:gd name="T0" fmla="*/ 1428 w 1428"/>
                  <a:gd name="T1" fmla="*/ 628 h 1041"/>
                  <a:gd name="T2" fmla="*/ 1035 w 1428"/>
                  <a:gd name="T3" fmla="*/ 0 h 1041"/>
                  <a:gd name="T4" fmla="*/ 0 w 1428"/>
                  <a:gd name="T5" fmla="*/ 250 h 1041"/>
                  <a:gd name="T6" fmla="*/ 0 w 1428"/>
                  <a:gd name="T7" fmla="*/ 1041 h 1041"/>
                  <a:gd name="T8" fmla="*/ 1428 w 1428"/>
                  <a:gd name="T9" fmla="*/ 628 h 1041"/>
                </a:gdLst>
                <a:ahLst/>
                <a:cxnLst>
                  <a:cxn ang="0">
                    <a:pos x="T0" y="T1"/>
                  </a:cxn>
                  <a:cxn ang="0">
                    <a:pos x="T2" y="T3"/>
                  </a:cxn>
                  <a:cxn ang="0">
                    <a:pos x="T4" y="T5"/>
                  </a:cxn>
                  <a:cxn ang="0">
                    <a:pos x="T6" y="T7"/>
                  </a:cxn>
                  <a:cxn ang="0">
                    <a:pos x="T8" y="T9"/>
                  </a:cxn>
                </a:cxnLst>
                <a:rect l="0" t="0" r="r" b="b"/>
                <a:pathLst>
                  <a:path w="1428" h="1041">
                    <a:moveTo>
                      <a:pt x="1428" y="628"/>
                    </a:moveTo>
                    <a:lnTo>
                      <a:pt x="1035" y="0"/>
                    </a:lnTo>
                    <a:lnTo>
                      <a:pt x="0" y="250"/>
                    </a:lnTo>
                    <a:lnTo>
                      <a:pt x="0" y="1041"/>
                    </a:lnTo>
                    <a:lnTo>
                      <a:pt x="1428" y="628"/>
                    </a:ln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23">
                <a:extLst>
                  <a:ext uri="{FF2B5EF4-FFF2-40B4-BE49-F238E27FC236}">
                    <a16:creationId xmlns:a16="http://schemas.microsoft.com/office/drawing/2014/main" id="{602E5BDE-EB92-468A-88B2-EB90E60C145B}"/>
                  </a:ext>
                </a:extLst>
              </p:cNvPr>
              <p:cNvSpPr>
                <a:spLocks/>
              </p:cNvSpPr>
              <p:nvPr/>
            </p:nvSpPr>
            <p:spPr bwMode="auto">
              <a:xfrm>
                <a:off x="-7537450" y="4438650"/>
                <a:ext cx="3289300" cy="739775"/>
              </a:xfrm>
              <a:custGeom>
                <a:avLst/>
                <a:gdLst>
                  <a:gd name="T0" fmla="*/ 1037 w 2072"/>
                  <a:gd name="T1" fmla="*/ 0 h 466"/>
                  <a:gd name="T2" fmla="*/ 0 w 2072"/>
                  <a:gd name="T3" fmla="*/ 216 h 466"/>
                  <a:gd name="T4" fmla="*/ 1037 w 2072"/>
                  <a:gd name="T5" fmla="*/ 466 h 466"/>
                  <a:gd name="T6" fmla="*/ 2072 w 2072"/>
                  <a:gd name="T7" fmla="*/ 216 h 466"/>
                  <a:gd name="T8" fmla="*/ 1037 w 2072"/>
                  <a:gd name="T9" fmla="*/ 0 h 466"/>
                </a:gdLst>
                <a:ahLst/>
                <a:cxnLst>
                  <a:cxn ang="0">
                    <a:pos x="T0" y="T1"/>
                  </a:cxn>
                  <a:cxn ang="0">
                    <a:pos x="T2" y="T3"/>
                  </a:cxn>
                  <a:cxn ang="0">
                    <a:pos x="T4" y="T5"/>
                  </a:cxn>
                  <a:cxn ang="0">
                    <a:pos x="T6" y="T7"/>
                  </a:cxn>
                  <a:cxn ang="0">
                    <a:pos x="T8" y="T9"/>
                  </a:cxn>
                </a:cxnLst>
                <a:rect l="0" t="0" r="r" b="b"/>
                <a:pathLst>
                  <a:path w="2072" h="466">
                    <a:moveTo>
                      <a:pt x="1037" y="0"/>
                    </a:moveTo>
                    <a:lnTo>
                      <a:pt x="0" y="216"/>
                    </a:lnTo>
                    <a:lnTo>
                      <a:pt x="1037" y="466"/>
                    </a:lnTo>
                    <a:lnTo>
                      <a:pt x="2072" y="216"/>
                    </a:lnTo>
                    <a:lnTo>
                      <a:pt x="1037" y="0"/>
                    </a:lnTo>
                    <a:close/>
                  </a:path>
                </a:pathLst>
              </a:custGeom>
              <a:solidFill>
                <a:schemeClr val="accent6">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24">
                <a:extLst>
                  <a:ext uri="{FF2B5EF4-FFF2-40B4-BE49-F238E27FC236}">
                    <a16:creationId xmlns:a16="http://schemas.microsoft.com/office/drawing/2014/main" id="{E51F5487-9F77-4104-BC4E-9D440C1FAD80}"/>
                  </a:ext>
                </a:extLst>
              </p:cNvPr>
              <p:cNvSpPr>
                <a:spLocks/>
              </p:cNvSpPr>
              <p:nvPr/>
            </p:nvSpPr>
            <p:spPr bwMode="auto">
              <a:xfrm>
                <a:off x="-8159750" y="4773613"/>
                <a:ext cx="3914775" cy="1660525"/>
              </a:xfrm>
              <a:custGeom>
                <a:avLst/>
                <a:gdLst>
                  <a:gd name="T0" fmla="*/ 2645 w 2679"/>
                  <a:gd name="T1" fmla="*/ 6 h 1138"/>
                  <a:gd name="T2" fmla="*/ 1552 w 2679"/>
                  <a:gd name="T3" fmla="*/ 266 h 1138"/>
                  <a:gd name="T4" fmla="*/ 475 w 2679"/>
                  <a:gd name="T5" fmla="*/ 11 h 1138"/>
                  <a:gd name="T6" fmla="*/ 426 w 2679"/>
                  <a:gd name="T7" fmla="*/ 5 h 1138"/>
                  <a:gd name="T8" fmla="*/ 0 w 2679"/>
                  <a:gd name="T9" fmla="*/ 689 h 1138"/>
                  <a:gd name="T10" fmla="*/ 1552 w 2679"/>
                  <a:gd name="T11" fmla="*/ 1138 h 1138"/>
                  <a:gd name="T12" fmla="*/ 1559 w 2679"/>
                  <a:gd name="T13" fmla="*/ 1089 h 1138"/>
                  <a:gd name="T14" fmla="*/ 1563 w 2679"/>
                  <a:gd name="T15" fmla="*/ 286 h 1138"/>
                  <a:gd name="T16" fmla="*/ 2654 w 2679"/>
                  <a:gd name="T17" fmla="*/ 18 h 1138"/>
                  <a:gd name="T18" fmla="*/ 2677 w 2679"/>
                  <a:gd name="T19" fmla="*/ 5 h 1138"/>
                  <a:gd name="T20" fmla="*/ 2645 w 2679"/>
                  <a:gd name="T21" fmla="*/ 6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9" h="1138">
                    <a:moveTo>
                      <a:pt x="2645" y="6"/>
                    </a:moveTo>
                    <a:cubicBezTo>
                      <a:pt x="1552" y="266"/>
                      <a:pt x="1552" y="266"/>
                      <a:pt x="1552" y="266"/>
                    </a:cubicBezTo>
                    <a:cubicBezTo>
                      <a:pt x="475" y="11"/>
                      <a:pt x="475" y="11"/>
                      <a:pt x="475" y="11"/>
                    </a:cubicBezTo>
                    <a:cubicBezTo>
                      <a:pt x="469" y="9"/>
                      <a:pt x="428" y="0"/>
                      <a:pt x="426" y="5"/>
                    </a:cubicBezTo>
                    <a:cubicBezTo>
                      <a:pt x="0" y="689"/>
                      <a:pt x="0" y="689"/>
                      <a:pt x="0" y="689"/>
                    </a:cubicBezTo>
                    <a:cubicBezTo>
                      <a:pt x="1552" y="1138"/>
                      <a:pt x="1552" y="1138"/>
                      <a:pt x="1552" y="1138"/>
                    </a:cubicBezTo>
                    <a:cubicBezTo>
                      <a:pt x="1557" y="1134"/>
                      <a:pt x="1559" y="1095"/>
                      <a:pt x="1559" y="1089"/>
                    </a:cubicBezTo>
                    <a:cubicBezTo>
                      <a:pt x="1563" y="286"/>
                      <a:pt x="1563" y="286"/>
                      <a:pt x="1563" y="286"/>
                    </a:cubicBezTo>
                    <a:cubicBezTo>
                      <a:pt x="2654" y="18"/>
                      <a:pt x="2654" y="18"/>
                      <a:pt x="2654" y="18"/>
                    </a:cubicBezTo>
                    <a:cubicBezTo>
                      <a:pt x="2659" y="16"/>
                      <a:pt x="2679" y="11"/>
                      <a:pt x="2677" y="5"/>
                    </a:cubicBezTo>
                    <a:cubicBezTo>
                      <a:pt x="2671" y="1"/>
                      <a:pt x="2651" y="5"/>
                      <a:pt x="2645" y="6"/>
                    </a:cubicBezTo>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25">
                <a:extLst>
                  <a:ext uri="{FF2B5EF4-FFF2-40B4-BE49-F238E27FC236}">
                    <a16:creationId xmlns:a16="http://schemas.microsoft.com/office/drawing/2014/main" id="{7C0CD60C-0F7F-4444-AC99-02A53FE2AEBC}"/>
                  </a:ext>
                </a:extLst>
              </p:cNvPr>
              <p:cNvSpPr>
                <a:spLocks/>
              </p:cNvSpPr>
              <p:nvPr/>
            </p:nvSpPr>
            <p:spPr bwMode="auto">
              <a:xfrm>
                <a:off x="-5891213" y="3881438"/>
                <a:ext cx="1573213" cy="1146175"/>
              </a:xfrm>
              <a:custGeom>
                <a:avLst/>
                <a:gdLst>
                  <a:gd name="T0" fmla="*/ 991 w 991"/>
                  <a:gd name="T1" fmla="*/ 437 h 722"/>
                  <a:gd name="T2" fmla="*/ 719 w 991"/>
                  <a:gd name="T3" fmla="*/ 0 h 722"/>
                  <a:gd name="T4" fmla="*/ 0 w 991"/>
                  <a:gd name="T5" fmla="*/ 174 h 722"/>
                  <a:gd name="T6" fmla="*/ 0 w 991"/>
                  <a:gd name="T7" fmla="*/ 722 h 722"/>
                  <a:gd name="T8" fmla="*/ 991 w 991"/>
                  <a:gd name="T9" fmla="*/ 437 h 722"/>
                </a:gdLst>
                <a:ahLst/>
                <a:cxnLst>
                  <a:cxn ang="0">
                    <a:pos x="T0" y="T1"/>
                  </a:cxn>
                  <a:cxn ang="0">
                    <a:pos x="T2" y="T3"/>
                  </a:cxn>
                  <a:cxn ang="0">
                    <a:pos x="T4" y="T5"/>
                  </a:cxn>
                  <a:cxn ang="0">
                    <a:pos x="T6" y="T7"/>
                  </a:cxn>
                  <a:cxn ang="0">
                    <a:pos x="T8" y="T9"/>
                  </a:cxn>
                </a:cxnLst>
                <a:rect l="0" t="0" r="r" b="b"/>
                <a:pathLst>
                  <a:path w="991" h="722">
                    <a:moveTo>
                      <a:pt x="991" y="437"/>
                    </a:moveTo>
                    <a:lnTo>
                      <a:pt x="719" y="0"/>
                    </a:lnTo>
                    <a:lnTo>
                      <a:pt x="0" y="174"/>
                    </a:lnTo>
                    <a:lnTo>
                      <a:pt x="0" y="722"/>
                    </a:lnTo>
                    <a:lnTo>
                      <a:pt x="991" y="437"/>
                    </a:lnTo>
                    <a:close/>
                  </a:path>
                </a:pathLst>
              </a:custGeom>
              <a:solidFill>
                <a:schemeClr val="accent5">
                  <a:lumMod val="60000"/>
                  <a:lumOff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26">
                <a:extLst>
                  <a:ext uri="{FF2B5EF4-FFF2-40B4-BE49-F238E27FC236}">
                    <a16:creationId xmlns:a16="http://schemas.microsoft.com/office/drawing/2014/main" id="{C265CBF6-3E67-4EA4-9D45-AF4FB2DA6253}"/>
                  </a:ext>
                </a:extLst>
              </p:cNvPr>
              <p:cNvSpPr>
                <a:spLocks/>
              </p:cNvSpPr>
              <p:nvPr/>
            </p:nvSpPr>
            <p:spPr bwMode="auto">
              <a:xfrm>
                <a:off x="-7032625" y="3643313"/>
                <a:ext cx="2282825" cy="514350"/>
              </a:xfrm>
              <a:custGeom>
                <a:avLst/>
                <a:gdLst>
                  <a:gd name="T0" fmla="*/ 719 w 1438"/>
                  <a:gd name="T1" fmla="*/ 0 h 324"/>
                  <a:gd name="T2" fmla="*/ 0 w 1438"/>
                  <a:gd name="T3" fmla="*/ 150 h 324"/>
                  <a:gd name="T4" fmla="*/ 719 w 1438"/>
                  <a:gd name="T5" fmla="*/ 324 h 324"/>
                  <a:gd name="T6" fmla="*/ 1438 w 1438"/>
                  <a:gd name="T7" fmla="*/ 150 h 324"/>
                  <a:gd name="T8" fmla="*/ 719 w 1438"/>
                  <a:gd name="T9" fmla="*/ 0 h 324"/>
                </a:gdLst>
                <a:ahLst/>
                <a:cxnLst>
                  <a:cxn ang="0">
                    <a:pos x="T0" y="T1"/>
                  </a:cxn>
                  <a:cxn ang="0">
                    <a:pos x="T2" y="T3"/>
                  </a:cxn>
                  <a:cxn ang="0">
                    <a:pos x="T4" y="T5"/>
                  </a:cxn>
                  <a:cxn ang="0">
                    <a:pos x="T6" y="T7"/>
                  </a:cxn>
                  <a:cxn ang="0">
                    <a:pos x="T8" y="T9"/>
                  </a:cxn>
                </a:cxnLst>
                <a:rect l="0" t="0" r="r" b="b"/>
                <a:pathLst>
                  <a:path w="1438" h="324">
                    <a:moveTo>
                      <a:pt x="719" y="0"/>
                    </a:moveTo>
                    <a:lnTo>
                      <a:pt x="0" y="150"/>
                    </a:lnTo>
                    <a:lnTo>
                      <a:pt x="719" y="324"/>
                    </a:lnTo>
                    <a:lnTo>
                      <a:pt x="1438" y="150"/>
                    </a:lnTo>
                    <a:lnTo>
                      <a:pt x="719" y="0"/>
                    </a:lnTo>
                    <a:close/>
                  </a:path>
                </a:pathLst>
              </a:custGeom>
              <a:solidFill>
                <a:schemeClr val="accent5">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27">
                <a:extLst>
                  <a:ext uri="{FF2B5EF4-FFF2-40B4-BE49-F238E27FC236}">
                    <a16:creationId xmlns:a16="http://schemas.microsoft.com/office/drawing/2014/main" id="{33BF6955-C067-4488-8192-1EA6165C9D27}"/>
                  </a:ext>
                </a:extLst>
              </p:cNvPr>
              <p:cNvSpPr>
                <a:spLocks/>
              </p:cNvSpPr>
              <p:nvPr/>
            </p:nvSpPr>
            <p:spPr bwMode="auto">
              <a:xfrm>
                <a:off x="-7466013" y="3876675"/>
                <a:ext cx="2717800" cy="1150937"/>
              </a:xfrm>
              <a:custGeom>
                <a:avLst/>
                <a:gdLst>
                  <a:gd name="T0" fmla="*/ 1835 w 1859"/>
                  <a:gd name="T1" fmla="*/ 4 h 789"/>
                  <a:gd name="T2" fmla="*/ 1077 w 1859"/>
                  <a:gd name="T3" fmla="*/ 184 h 789"/>
                  <a:gd name="T4" fmla="*/ 330 w 1859"/>
                  <a:gd name="T5" fmla="*/ 8 h 789"/>
                  <a:gd name="T6" fmla="*/ 296 w 1859"/>
                  <a:gd name="T7" fmla="*/ 3 h 789"/>
                  <a:gd name="T8" fmla="*/ 0 w 1859"/>
                  <a:gd name="T9" fmla="*/ 478 h 789"/>
                  <a:gd name="T10" fmla="*/ 1077 w 1859"/>
                  <a:gd name="T11" fmla="*/ 789 h 789"/>
                  <a:gd name="T12" fmla="*/ 1082 w 1859"/>
                  <a:gd name="T13" fmla="*/ 756 h 789"/>
                  <a:gd name="T14" fmla="*/ 1085 w 1859"/>
                  <a:gd name="T15" fmla="*/ 198 h 789"/>
                  <a:gd name="T16" fmla="*/ 1841 w 1859"/>
                  <a:gd name="T17" fmla="*/ 12 h 789"/>
                  <a:gd name="T18" fmla="*/ 1858 w 1859"/>
                  <a:gd name="T19" fmla="*/ 3 h 789"/>
                  <a:gd name="T20" fmla="*/ 1835 w 1859"/>
                  <a:gd name="T21" fmla="*/ 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9" h="789">
                    <a:moveTo>
                      <a:pt x="1835" y="4"/>
                    </a:moveTo>
                    <a:cubicBezTo>
                      <a:pt x="1077" y="184"/>
                      <a:pt x="1077" y="184"/>
                      <a:pt x="1077" y="184"/>
                    </a:cubicBezTo>
                    <a:cubicBezTo>
                      <a:pt x="330" y="8"/>
                      <a:pt x="330" y="8"/>
                      <a:pt x="330" y="8"/>
                    </a:cubicBezTo>
                    <a:cubicBezTo>
                      <a:pt x="326" y="7"/>
                      <a:pt x="297" y="0"/>
                      <a:pt x="296" y="3"/>
                    </a:cubicBezTo>
                    <a:cubicBezTo>
                      <a:pt x="0" y="478"/>
                      <a:pt x="0" y="478"/>
                      <a:pt x="0" y="478"/>
                    </a:cubicBezTo>
                    <a:cubicBezTo>
                      <a:pt x="1077" y="789"/>
                      <a:pt x="1077" y="789"/>
                      <a:pt x="1077" y="789"/>
                    </a:cubicBezTo>
                    <a:cubicBezTo>
                      <a:pt x="1081" y="786"/>
                      <a:pt x="1082" y="760"/>
                      <a:pt x="1082" y="756"/>
                    </a:cubicBezTo>
                    <a:cubicBezTo>
                      <a:pt x="1085" y="198"/>
                      <a:pt x="1085" y="198"/>
                      <a:pt x="1085" y="198"/>
                    </a:cubicBezTo>
                    <a:cubicBezTo>
                      <a:pt x="1841" y="12"/>
                      <a:pt x="1841" y="12"/>
                      <a:pt x="1841" y="12"/>
                    </a:cubicBezTo>
                    <a:cubicBezTo>
                      <a:pt x="1845" y="11"/>
                      <a:pt x="1859" y="7"/>
                      <a:pt x="1858" y="3"/>
                    </a:cubicBezTo>
                    <a:cubicBezTo>
                      <a:pt x="1853" y="1"/>
                      <a:pt x="1839" y="3"/>
                      <a:pt x="1835" y="4"/>
                    </a:cubicBezTo>
                  </a:path>
                </a:pathLst>
              </a:custGeom>
              <a:solidFill>
                <a:schemeClr val="accent5">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8">
                <a:extLst>
                  <a:ext uri="{FF2B5EF4-FFF2-40B4-BE49-F238E27FC236}">
                    <a16:creationId xmlns:a16="http://schemas.microsoft.com/office/drawing/2014/main" id="{9FE64DDE-BD33-464D-BAD9-01E323AF0638}"/>
                  </a:ext>
                </a:extLst>
              </p:cNvPr>
              <p:cNvSpPr>
                <a:spLocks/>
              </p:cNvSpPr>
              <p:nvPr/>
            </p:nvSpPr>
            <p:spPr bwMode="auto">
              <a:xfrm>
                <a:off x="-5891213" y="3155950"/>
                <a:ext cx="1093788" cy="796925"/>
              </a:xfrm>
              <a:custGeom>
                <a:avLst/>
                <a:gdLst>
                  <a:gd name="T0" fmla="*/ 689 w 689"/>
                  <a:gd name="T1" fmla="*/ 303 h 502"/>
                  <a:gd name="T2" fmla="*/ 500 w 689"/>
                  <a:gd name="T3" fmla="*/ 0 h 502"/>
                  <a:gd name="T4" fmla="*/ 0 w 689"/>
                  <a:gd name="T5" fmla="*/ 120 h 502"/>
                  <a:gd name="T6" fmla="*/ 0 w 689"/>
                  <a:gd name="T7" fmla="*/ 502 h 502"/>
                  <a:gd name="T8" fmla="*/ 689 w 689"/>
                  <a:gd name="T9" fmla="*/ 303 h 502"/>
                </a:gdLst>
                <a:ahLst/>
                <a:cxnLst>
                  <a:cxn ang="0">
                    <a:pos x="T0" y="T1"/>
                  </a:cxn>
                  <a:cxn ang="0">
                    <a:pos x="T2" y="T3"/>
                  </a:cxn>
                  <a:cxn ang="0">
                    <a:pos x="T4" y="T5"/>
                  </a:cxn>
                  <a:cxn ang="0">
                    <a:pos x="T6" y="T7"/>
                  </a:cxn>
                  <a:cxn ang="0">
                    <a:pos x="T8" y="T9"/>
                  </a:cxn>
                </a:cxnLst>
                <a:rect l="0" t="0" r="r" b="b"/>
                <a:pathLst>
                  <a:path w="689" h="502">
                    <a:moveTo>
                      <a:pt x="689" y="303"/>
                    </a:moveTo>
                    <a:lnTo>
                      <a:pt x="500" y="0"/>
                    </a:lnTo>
                    <a:lnTo>
                      <a:pt x="0" y="120"/>
                    </a:lnTo>
                    <a:lnTo>
                      <a:pt x="0" y="502"/>
                    </a:lnTo>
                    <a:lnTo>
                      <a:pt x="689" y="303"/>
                    </a:ln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9">
                <a:extLst>
                  <a:ext uri="{FF2B5EF4-FFF2-40B4-BE49-F238E27FC236}">
                    <a16:creationId xmlns:a16="http://schemas.microsoft.com/office/drawing/2014/main" id="{82E77E07-57E3-4AA8-A063-4CA10D0C675C}"/>
                  </a:ext>
                </a:extLst>
              </p:cNvPr>
              <p:cNvSpPr>
                <a:spLocks/>
              </p:cNvSpPr>
              <p:nvPr/>
            </p:nvSpPr>
            <p:spPr bwMode="auto">
              <a:xfrm>
                <a:off x="-6684963" y="2989263"/>
                <a:ext cx="1587500" cy="357187"/>
              </a:xfrm>
              <a:custGeom>
                <a:avLst/>
                <a:gdLst>
                  <a:gd name="T0" fmla="*/ 500 w 1000"/>
                  <a:gd name="T1" fmla="*/ 0 h 225"/>
                  <a:gd name="T2" fmla="*/ 0 w 1000"/>
                  <a:gd name="T3" fmla="*/ 105 h 225"/>
                  <a:gd name="T4" fmla="*/ 500 w 1000"/>
                  <a:gd name="T5" fmla="*/ 225 h 225"/>
                  <a:gd name="T6" fmla="*/ 1000 w 1000"/>
                  <a:gd name="T7" fmla="*/ 105 h 225"/>
                  <a:gd name="T8" fmla="*/ 500 w 1000"/>
                  <a:gd name="T9" fmla="*/ 0 h 225"/>
                </a:gdLst>
                <a:ahLst/>
                <a:cxnLst>
                  <a:cxn ang="0">
                    <a:pos x="T0" y="T1"/>
                  </a:cxn>
                  <a:cxn ang="0">
                    <a:pos x="T2" y="T3"/>
                  </a:cxn>
                  <a:cxn ang="0">
                    <a:pos x="T4" y="T5"/>
                  </a:cxn>
                  <a:cxn ang="0">
                    <a:pos x="T6" y="T7"/>
                  </a:cxn>
                  <a:cxn ang="0">
                    <a:pos x="T8" y="T9"/>
                  </a:cxn>
                </a:cxnLst>
                <a:rect l="0" t="0" r="r" b="b"/>
                <a:pathLst>
                  <a:path w="1000" h="225">
                    <a:moveTo>
                      <a:pt x="500" y="0"/>
                    </a:moveTo>
                    <a:lnTo>
                      <a:pt x="0" y="105"/>
                    </a:lnTo>
                    <a:lnTo>
                      <a:pt x="500" y="225"/>
                    </a:lnTo>
                    <a:lnTo>
                      <a:pt x="1000" y="105"/>
                    </a:lnTo>
                    <a:lnTo>
                      <a:pt x="500" y="0"/>
                    </a:lnTo>
                    <a:close/>
                  </a:path>
                </a:pathLst>
              </a:custGeom>
              <a:solidFill>
                <a:schemeClr val="accent4">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30">
                <a:extLst>
                  <a:ext uri="{FF2B5EF4-FFF2-40B4-BE49-F238E27FC236}">
                    <a16:creationId xmlns:a16="http://schemas.microsoft.com/office/drawing/2014/main" id="{822D330C-07E5-403B-8165-E6755766B44A}"/>
                  </a:ext>
                </a:extLst>
              </p:cNvPr>
              <p:cNvSpPr>
                <a:spLocks/>
              </p:cNvSpPr>
              <p:nvPr/>
            </p:nvSpPr>
            <p:spPr bwMode="auto">
              <a:xfrm>
                <a:off x="-6986588" y="3151188"/>
                <a:ext cx="1889125" cy="801687"/>
              </a:xfrm>
              <a:custGeom>
                <a:avLst/>
                <a:gdLst>
                  <a:gd name="T0" fmla="*/ 1276 w 1293"/>
                  <a:gd name="T1" fmla="*/ 4 h 550"/>
                  <a:gd name="T2" fmla="*/ 749 w 1293"/>
                  <a:gd name="T3" fmla="*/ 129 h 550"/>
                  <a:gd name="T4" fmla="*/ 229 w 1293"/>
                  <a:gd name="T5" fmla="*/ 6 h 550"/>
                  <a:gd name="T6" fmla="*/ 206 w 1293"/>
                  <a:gd name="T7" fmla="*/ 3 h 550"/>
                  <a:gd name="T8" fmla="*/ 0 w 1293"/>
                  <a:gd name="T9" fmla="*/ 333 h 550"/>
                  <a:gd name="T10" fmla="*/ 749 w 1293"/>
                  <a:gd name="T11" fmla="*/ 550 h 550"/>
                  <a:gd name="T12" fmla="*/ 752 w 1293"/>
                  <a:gd name="T13" fmla="*/ 526 h 550"/>
                  <a:gd name="T14" fmla="*/ 754 w 1293"/>
                  <a:gd name="T15" fmla="*/ 138 h 550"/>
                  <a:gd name="T16" fmla="*/ 1281 w 1293"/>
                  <a:gd name="T17" fmla="*/ 9 h 550"/>
                  <a:gd name="T18" fmla="*/ 1292 w 1293"/>
                  <a:gd name="T19" fmla="*/ 3 h 550"/>
                  <a:gd name="T20" fmla="*/ 1276 w 1293"/>
                  <a:gd name="T21" fmla="*/ 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3" h="550">
                    <a:moveTo>
                      <a:pt x="1276" y="4"/>
                    </a:moveTo>
                    <a:cubicBezTo>
                      <a:pt x="749" y="129"/>
                      <a:pt x="749" y="129"/>
                      <a:pt x="749" y="129"/>
                    </a:cubicBezTo>
                    <a:cubicBezTo>
                      <a:pt x="229" y="6"/>
                      <a:pt x="229" y="6"/>
                      <a:pt x="229" y="6"/>
                    </a:cubicBezTo>
                    <a:cubicBezTo>
                      <a:pt x="226" y="5"/>
                      <a:pt x="206" y="0"/>
                      <a:pt x="206" y="3"/>
                    </a:cubicBezTo>
                    <a:cubicBezTo>
                      <a:pt x="0" y="333"/>
                      <a:pt x="0" y="333"/>
                      <a:pt x="0" y="333"/>
                    </a:cubicBezTo>
                    <a:cubicBezTo>
                      <a:pt x="749" y="550"/>
                      <a:pt x="749" y="550"/>
                      <a:pt x="749" y="550"/>
                    </a:cubicBezTo>
                    <a:cubicBezTo>
                      <a:pt x="752" y="548"/>
                      <a:pt x="752" y="529"/>
                      <a:pt x="752" y="526"/>
                    </a:cubicBezTo>
                    <a:cubicBezTo>
                      <a:pt x="754" y="138"/>
                      <a:pt x="754" y="138"/>
                      <a:pt x="754" y="138"/>
                    </a:cubicBezTo>
                    <a:cubicBezTo>
                      <a:pt x="1281" y="9"/>
                      <a:pt x="1281" y="9"/>
                      <a:pt x="1281" y="9"/>
                    </a:cubicBezTo>
                    <a:cubicBezTo>
                      <a:pt x="1283" y="8"/>
                      <a:pt x="1293" y="6"/>
                      <a:pt x="1292" y="3"/>
                    </a:cubicBezTo>
                    <a:cubicBezTo>
                      <a:pt x="1289" y="1"/>
                      <a:pt x="1279" y="3"/>
                      <a:pt x="1276" y="4"/>
                    </a:cubicBezTo>
                  </a:path>
                </a:pathLst>
              </a:custGeom>
              <a:solidFill>
                <a:schemeClr val="accent4">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31">
                <a:extLst>
                  <a:ext uri="{FF2B5EF4-FFF2-40B4-BE49-F238E27FC236}">
                    <a16:creationId xmlns:a16="http://schemas.microsoft.com/office/drawing/2014/main" id="{50DD908C-B2C8-4C77-928F-131AF2F2C59B}"/>
                  </a:ext>
                </a:extLst>
              </p:cNvPr>
              <p:cNvSpPr>
                <a:spLocks/>
              </p:cNvSpPr>
              <p:nvPr/>
            </p:nvSpPr>
            <p:spPr bwMode="auto">
              <a:xfrm>
                <a:off x="-5891213" y="2601913"/>
                <a:ext cx="808038" cy="588962"/>
              </a:xfrm>
              <a:custGeom>
                <a:avLst/>
                <a:gdLst>
                  <a:gd name="T0" fmla="*/ 509 w 509"/>
                  <a:gd name="T1" fmla="*/ 224 h 371"/>
                  <a:gd name="T2" fmla="*/ 369 w 509"/>
                  <a:gd name="T3" fmla="*/ 0 h 371"/>
                  <a:gd name="T4" fmla="*/ 0 w 509"/>
                  <a:gd name="T5" fmla="*/ 89 h 371"/>
                  <a:gd name="T6" fmla="*/ 0 w 509"/>
                  <a:gd name="T7" fmla="*/ 371 h 371"/>
                  <a:gd name="T8" fmla="*/ 509 w 509"/>
                  <a:gd name="T9" fmla="*/ 224 h 371"/>
                </a:gdLst>
                <a:ahLst/>
                <a:cxnLst>
                  <a:cxn ang="0">
                    <a:pos x="T0" y="T1"/>
                  </a:cxn>
                  <a:cxn ang="0">
                    <a:pos x="T2" y="T3"/>
                  </a:cxn>
                  <a:cxn ang="0">
                    <a:pos x="T4" y="T5"/>
                  </a:cxn>
                  <a:cxn ang="0">
                    <a:pos x="T6" y="T7"/>
                  </a:cxn>
                  <a:cxn ang="0">
                    <a:pos x="T8" y="T9"/>
                  </a:cxn>
                </a:cxnLst>
                <a:rect l="0" t="0" r="r" b="b"/>
                <a:pathLst>
                  <a:path w="509" h="371">
                    <a:moveTo>
                      <a:pt x="509" y="224"/>
                    </a:moveTo>
                    <a:lnTo>
                      <a:pt x="369" y="0"/>
                    </a:lnTo>
                    <a:lnTo>
                      <a:pt x="0" y="89"/>
                    </a:lnTo>
                    <a:lnTo>
                      <a:pt x="0" y="371"/>
                    </a:lnTo>
                    <a:lnTo>
                      <a:pt x="509" y="224"/>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32">
                <a:extLst>
                  <a:ext uri="{FF2B5EF4-FFF2-40B4-BE49-F238E27FC236}">
                    <a16:creationId xmlns:a16="http://schemas.microsoft.com/office/drawing/2014/main" id="{B6DF1A6A-A81B-4368-8025-E4DC1134B734}"/>
                  </a:ext>
                </a:extLst>
              </p:cNvPr>
              <p:cNvSpPr>
                <a:spLocks/>
              </p:cNvSpPr>
              <p:nvPr/>
            </p:nvSpPr>
            <p:spPr bwMode="auto">
              <a:xfrm>
                <a:off x="-6477000" y="2479675"/>
                <a:ext cx="1171575" cy="263525"/>
              </a:xfrm>
              <a:custGeom>
                <a:avLst/>
                <a:gdLst>
                  <a:gd name="T0" fmla="*/ 369 w 738"/>
                  <a:gd name="T1" fmla="*/ 0 h 166"/>
                  <a:gd name="T2" fmla="*/ 0 w 738"/>
                  <a:gd name="T3" fmla="*/ 77 h 166"/>
                  <a:gd name="T4" fmla="*/ 369 w 738"/>
                  <a:gd name="T5" fmla="*/ 166 h 166"/>
                  <a:gd name="T6" fmla="*/ 738 w 738"/>
                  <a:gd name="T7" fmla="*/ 77 h 166"/>
                  <a:gd name="T8" fmla="*/ 369 w 738"/>
                  <a:gd name="T9" fmla="*/ 0 h 166"/>
                </a:gdLst>
                <a:ahLst/>
                <a:cxnLst>
                  <a:cxn ang="0">
                    <a:pos x="T0" y="T1"/>
                  </a:cxn>
                  <a:cxn ang="0">
                    <a:pos x="T2" y="T3"/>
                  </a:cxn>
                  <a:cxn ang="0">
                    <a:pos x="T4" y="T5"/>
                  </a:cxn>
                  <a:cxn ang="0">
                    <a:pos x="T6" y="T7"/>
                  </a:cxn>
                  <a:cxn ang="0">
                    <a:pos x="T8" y="T9"/>
                  </a:cxn>
                </a:cxnLst>
                <a:rect l="0" t="0" r="r" b="b"/>
                <a:pathLst>
                  <a:path w="738" h="166">
                    <a:moveTo>
                      <a:pt x="369" y="0"/>
                    </a:moveTo>
                    <a:lnTo>
                      <a:pt x="0" y="77"/>
                    </a:lnTo>
                    <a:lnTo>
                      <a:pt x="369" y="166"/>
                    </a:lnTo>
                    <a:lnTo>
                      <a:pt x="738" y="77"/>
                    </a:lnTo>
                    <a:lnTo>
                      <a:pt x="369" y="0"/>
                    </a:lnTo>
                    <a:close/>
                  </a:path>
                </a:pathLst>
              </a:custGeom>
              <a:solidFill>
                <a:schemeClr val="accent2">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33">
                <a:extLst>
                  <a:ext uri="{FF2B5EF4-FFF2-40B4-BE49-F238E27FC236}">
                    <a16:creationId xmlns:a16="http://schemas.microsoft.com/office/drawing/2014/main" id="{79C99E71-51BF-4054-B476-FF42DB36A5CD}"/>
                  </a:ext>
                </a:extLst>
              </p:cNvPr>
              <p:cNvSpPr>
                <a:spLocks/>
              </p:cNvSpPr>
              <p:nvPr/>
            </p:nvSpPr>
            <p:spPr bwMode="auto">
              <a:xfrm>
                <a:off x="-6699250" y="2600325"/>
                <a:ext cx="1395413" cy="590550"/>
              </a:xfrm>
              <a:custGeom>
                <a:avLst/>
                <a:gdLst>
                  <a:gd name="T0" fmla="*/ 942 w 955"/>
                  <a:gd name="T1" fmla="*/ 2 h 405"/>
                  <a:gd name="T2" fmla="*/ 553 w 955"/>
                  <a:gd name="T3" fmla="*/ 94 h 405"/>
                  <a:gd name="T4" fmla="*/ 169 w 955"/>
                  <a:gd name="T5" fmla="*/ 4 h 405"/>
                  <a:gd name="T6" fmla="*/ 152 w 955"/>
                  <a:gd name="T7" fmla="*/ 1 h 405"/>
                  <a:gd name="T8" fmla="*/ 0 w 955"/>
                  <a:gd name="T9" fmla="*/ 245 h 405"/>
                  <a:gd name="T10" fmla="*/ 553 w 955"/>
                  <a:gd name="T11" fmla="*/ 405 h 405"/>
                  <a:gd name="T12" fmla="*/ 555 w 955"/>
                  <a:gd name="T13" fmla="*/ 388 h 405"/>
                  <a:gd name="T14" fmla="*/ 557 w 955"/>
                  <a:gd name="T15" fmla="*/ 102 h 405"/>
                  <a:gd name="T16" fmla="*/ 946 w 955"/>
                  <a:gd name="T17" fmla="*/ 6 h 405"/>
                  <a:gd name="T18" fmla="*/ 954 w 955"/>
                  <a:gd name="T19" fmla="*/ 1 h 405"/>
                  <a:gd name="T20" fmla="*/ 942 w 955"/>
                  <a:gd name="T21" fmla="*/ 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5" h="405">
                    <a:moveTo>
                      <a:pt x="942" y="2"/>
                    </a:moveTo>
                    <a:cubicBezTo>
                      <a:pt x="553" y="94"/>
                      <a:pt x="553" y="94"/>
                      <a:pt x="553" y="94"/>
                    </a:cubicBezTo>
                    <a:cubicBezTo>
                      <a:pt x="169" y="4"/>
                      <a:pt x="169" y="4"/>
                      <a:pt x="169" y="4"/>
                    </a:cubicBezTo>
                    <a:cubicBezTo>
                      <a:pt x="167" y="3"/>
                      <a:pt x="152" y="0"/>
                      <a:pt x="152" y="1"/>
                    </a:cubicBezTo>
                    <a:cubicBezTo>
                      <a:pt x="0" y="245"/>
                      <a:pt x="0" y="245"/>
                      <a:pt x="0" y="245"/>
                    </a:cubicBezTo>
                    <a:cubicBezTo>
                      <a:pt x="553" y="405"/>
                      <a:pt x="553" y="405"/>
                      <a:pt x="553" y="405"/>
                    </a:cubicBezTo>
                    <a:cubicBezTo>
                      <a:pt x="555" y="404"/>
                      <a:pt x="555" y="390"/>
                      <a:pt x="555" y="388"/>
                    </a:cubicBezTo>
                    <a:cubicBezTo>
                      <a:pt x="557" y="102"/>
                      <a:pt x="557" y="102"/>
                      <a:pt x="557" y="102"/>
                    </a:cubicBezTo>
                    <a:cubicBezTo>
                      <a:pt x="946" y="6"/>
                      <a:pt x="946" y="6"/>
                      <a:pt x="946" y="6"/>
                    </a:cubicBezTo>
                    <a:cubicBezTo>
                      <a:pt x="948" y="6"/>
                      <a:pt x="955" y="4"/>
                      <a:pt x="954" y="1"/>
                    </a:cubicBezTo>
                    <a:cubicBezTo>
                      <a:pt x="952" y="0"/>
                      <a:pt x="945" y="1"/>
                      <a:pt x="942" y="2"/>
                    </a:cubicBezTo>
                  </a:path>
                </a:pathLst>
              </a:custGeom>
              <a:solidFill>
                <a:schemeClr val="accent3">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34">
                <a:extLst>
                  <a:ext uri="{FF2B5EF4-FFF2-40B4-BE49-F238E27FC236}">
                    <a16:creationId xmlns:a16="http://schemas.microsoft.com/office/drawing/2014/main" id="{44B09B4B-299B-40EE-AE8E-92CB5D184A0F}"/>
                  </a:ext>
                </a:extLst>
              </p:cNvPr>
              <p:cNvSpPr>
                <a:spLocks/>
              </p:cNvSpPr>
              <p:nvPr/>
            </p:nvSpPr>
            <p:spPr bwMode="auto">
              <a:xfrm>
                <a:off x="-5891213" y="1663700"/>
                <a:ext cx="504825" cy="955675"/>
              </a:xfrm>
              <a:custGeom>
                <a:avLst/>
                <a:gdLst>
                  <a:gd name="T0" fmla="*/ 318 w 318"/>
                  <a:gd name="T1" fmla="*/ 510 h 602"/>
                  <a:gd name="T2" fmla="*/ 231 w 318"/>
                  <a:gd name="T3" fmla="*/ 369 h 602"/>
                  <a:gd name="T4" fmla="*/ 0 w 318"/>
                  <a:gd name="T5" fmla="*/ 0 h 602"/>
                  <a:gd name="T6" fmla="*/ 0 w 318"/>
                  <a:gd name="T7" fmla="*/ 602 h 602"/>
                  <a:gd name="T8" fmla="*/ 318 w 318"/>
                  <a:gd name="T9" fmla="*/ 510 h 602"/>
                </a:gdLst>
                <a:ahLst/>
                <a:cxnLst>
                  <a:cxn ang="0">
                    <a:pos x="T0" y="T1"/>
                  </a:cxn>
                  <a:cxn ang="0">
                    <a:pos x="T2" y="T3"/>
                  </a:cxn>
                  <a:cxn ang="0">
                    <a:pos x="T4" y="T5"/>
                  </a:cxn>
                  <a:cxn ang="0">
                    <a:pos x="T6" y="T7"/>
                  </a:cxn>
                  <a:cxn ang="0">
                    <a:pos x="T8" y="T9"/>
                  </a:cxn>
                </a:cxnLst>
                <a:rect l="0" t="0" r="r" b="b"/>
                <a:pathLst>
                  <a:path w="318" h="602">
                    <a:moveTo>
                      <a:pt x="318" y="510"/>
                    </a:moveTo>
                    <a:lnTo>
                      <a:pt x="231" y="369"/>
                    </a:lnTo>
                    <a:lnTo>
                      <a:pt x="0" y="0"/>
                    </a:lnTo>
                    <a:lnTo>
                      <a:pt x="0" y="602"/>
                    </a:lnTo>
                    <a:lnTo>
                      <a:pt x="318" y="510"/>
                    </a:ln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35">
                <a:extLst>
                  <a:ext uri="{FF2B5EF4-FFF2-40B4-BE49-F238E27FC236}">
                    <a16:creationId xmlns:a16="http://schemas.microsoft.com/office/drawing/2014/main" id="{2AFECC2E-B8F0-4356-86B9-5717173FFDBD}"/>
                  </a:ext>
                </a:extLst>
              </p:cNvPr>
              <p:cNvSpPr>
                <a:spLocks/>
              </p:cNvSpPr>
              <p:nvPr/>
            </p:nvSpPr>
            <p:spPr bwMode="auto">
              <a:xfrm>
                <a:off x="-6397625" y="1658938"/>
                <a:ext cx="873125" cy="960437"/>
              </a:xfrm>
              <a:custGeom>
                <a:avLst/>
                <a:gdLst>
                  <a:gd name="T0" fmla="*/ 590 w 597"/>
                  <a:gd name="T1" fmla="*/ 405 h 658"/>
                  <a:gd name="T2" fmla="*/ 346 w 597"/>
                  <a:gd name="T3" fmla="*/ 0 h 658"/>
                  <a:gd name="T4" fmla="*/ 165 w 597"/>
                  <a:gd name="T5" fmla="*/ 289 h 658"/>
                  <a:gd name="T6" fmla="*/ 95 w 597"/>
                  <a:gd name="T7" fmla="*/ 405 h 658"/>
                  <a:gd name="T8" fmla="*/ 0 w 597"/>
                  <a:gd name="T9" fmla="*/ 558 h 658"/>
                  <a:gd name="T10" fmla="*/ 346 w 597"/>
                  <a:gd name="T11" fmla="*/ 658 h 658"/>
                  <a:gd name="T12" fmla="*/ 347 w 597"/>
                  <a:gd name="T13" fmla="*/ 647 h 658"/>
                  <a:gd name="T14" fmla="*/ 348 w 597"/>
                  <a:gd name="T15" fmla="*/ 5 h 658"/>
                  <a:gd name="T16" fmla="*/ 592 w 597"/>
                  <a:gd name="T17" fmla="*/ 408 h 658"/>
                  <a:gd name="T18" fmla="*/ 597 w 597"/>
                  <a:gd name="T19" fmla="*/ 405 h 658"/>
                  <a:gd name="T20" fmla="*/ 590 w 597"/>
                  <a:gd name="T21" fmla="*/ 405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7" h="658">
                    <a:moveTo>
                      <a:pt x="590" y="405"/>
                    </a:moveTo>
                    <a:cubicBezTo>
                      <a:pt x="346" y="0"/>
                      <a:pt x="346" y="0"/>
                      <a:pt x="346" y="0"/>
                    </a:cubicBezTo>
                    <a:cubicBezTo>
                      <a:pt x="165" y="289"/>
                      <a:pt x="165" y="289"/>
                      <a:pt x="165" y="289"/>
                    </a:cubicBezTo>
                    <a:cubicBezTo>
                      <a:pt x="164" y="289"/>
                      <a:pt x="95" y="404"/>
                      <a:pt x="95" y="405"/>
                    </a:cubicBezTo>
                    <a:cubicBezTo>
                      <a:pt x="0" y="558"/>
                      <a:pt x="0" y="558"/>
                      <a:pt x="0" y="558"/>
                    </a:cubicBezTo>
                    <a:cubicBezTo>
                      <a:pt x="346" y="658"/>
                      <a:pt x="346" y="658"/>
                      <a:pt x="346" y="658"/>
                    </a:cubicBezTo>
                    <a:cubicBezTo>
                      <a:pt x="347" y="657"/>
                      <a:pt x="347" y="648"/>
                      <a:pt x="347" y="647"/>
                    </a:cubicBezTo>
                    <a:cubicBezTo>
                      <a:pt x="348" y="5"/>
                      <a:pt x="348" y="5"/>
                      <a:pt x="348" y="5"/>
                    </a:cubicBezTo>
                    <a:cubicBezTo>
                      <a:pt x="592" y="408"/>
                      <a:pt x="592" y="408"/>
                      <a:pt x="592" y="408"/>
                    </a:cubicBezTo>
                    <a:cubicBezTo>
                      <a:pt x="593" y="408"/>
                      <a:pt x="597" y="406"/>
                      <a:pt x="597" y="405"/>
                    </a:cubicBezTo>
                    <a:cubicBezTo>
                      <a:pt x="596" y="404"/>
                      <a:pt x="591" y="405"/>
                      <a:pt x="590" y="405"/>
                    </a:cubicBezTo>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32" name="TextBox 31">
              <a:extLst>
                <a:ext uri="{FF2B5EF4-FFF2-40B4-BE49-F238E27FC236}">
                  <a16:creationId xmlns:a16="http://schemas.microsoft.com/office/drawing/2014/main" id="{F5904314-1740-40A8-9161-884EEE1CE587}"/>
                </a:ext>
              </a:extLst>
            </p:cNvPr>
            <p:cNvSpPr txBox="1"/>
            <p:nvPr/>
          </p:nvSpPr>
          <p:spPr>
            <a:xfrm>
              <a:off x="2965933" y="5353049"/>
              <a:ext cx="910827" cy="553998"/>
            </a:xfrm>
            <a:prstGeom prst="rect">
              <a:avLst/>
            </a:prstGeom>
            <a:noFill/>
          </p:spPr>
          <p:txBody>
            <a:bodyPr wrap="none" rtlCol="0">
              <a:spAutoFit/>
            </a:bodyPr>
            <a:lstStyle/>
            <a:p>
              <a:r>
                <a:rPr lang="en-US" sz="3000" b="1" dirty="0">
                  <a:solidFill>
                    <a:schemeClr val="bg1"/>
                  </a:solidFill>
                  <a:latin typeface="Roboto" panose="02000000000000000000" pitchFamily="2" charset="0"/>
                  <a:ea typeface="Roboto" panose="02000000000000000000" pitchFamily="2" charset="0"/>
                </a:rPr>
                <a:t>10%</a:t>
              </a:r>
            </a:p>
          </p:txBody>
        </p:sp>
        <p:sp>
          <p:nvSpPr>
            <p:cNvPr id="33" name="TextBox 32">
              <a:extLst>
                <a:ext uri="{FF2B5EF4-FFF2-40B4-BE49-F238E27FC236}">
                  <a16:creationId xmlns:a16="http://schemas.microsoft.com/office/drawing/2014/main" id="{2BC3821F-0E33-4401-9E4D-126212534453}"/>
                </a:ext>
              </a:extLst>
            </p:cNvPr>
            <p:cNvSpPr txBox="1"/>
            <p:nvPr/>
          </p:nvSpPr>
          <p:spPr>
            <a:xfrm>
              <a:off x="2668874" y="4284702"/>
              <a:ext cx="910827" cy="553998"/>
            </a:xfrm>
            <a:prstGeom prst="rect">
              <a:avLst/>
            </a:prstGeom>
            <a:noFill/>
          </p:spPr>
          <p:txBody>
            <a:bodyPr wrap="none" rtlCol="0">
              <a:spAutoFit/>
            </a:bodyPr>
            <a:lstStyle/>
            <a:p>
              <a:r>
                <a:rPr lang="en-US" sz="3000" b="1" dirty="0">
                  <a:solidFill>
                    <a:schemeClr val="bg1"/>
                  </a:solidFill>
                  <a:latin typeface="Roboto" panose="02000000000000000000" pitchFamily="2" charset="0"/>
                  <a:ea typeface="Roboto" panose="02000000000000000000" pitchFamily="2" charset="0"/>
                </a:rPr>
                <a:t>30%</a:t>
              </a:r>
            </a:p>
          </p:txBody>
        </p:sp>
        <p:sp>
          <p:nvSpPr>
            <p:cNvPr id="34" name="TextBox 33">
              <a:extLst>
                <a:ext uri="{FF2B5EF4-FFF2-40B4-BE49-F238E27FC236}">
                  <a16:creationId xmlns:a16="http://schemas.microsoft.com/office/drawing/2014/main" id="{200C1354-3C86-4238-85CB-2BA8C45C5D10}"/>
                </a:ext>
              </a:extLst>
            </p:cNvPr>
            <p:cNvSpPr txBox="1"/>
            <p:nvPr/>
          </p:nvSpPr>
          <p:spPr>
            <a:xfrm>
              <a:off x="2526182" y="3423826"/>
              <a:ext cx="790601" cy="477054"/>
            </a:xfrm>
            <a:prstGeom prst="rect">
              <a:avLst/>
            </a:prstGeom>
            <a:noFill/>
          </p:spPr>
          <p:txBody>
            <a:bodyPr wrap="none" rtlCol="0">
              <a:spAutoFit/>
            </a:bodyPr>
            <a:lstStyle/>
            <a:p>
              <a:r>
                <a:rPr lang="en-US" sz="2500" b="1" dirty="0">
                  <a:solidFill>
                    <a:schemeClr val="bg1"/>
                  </a:solidFill>
                  <a:latin typeface="Roboto" panose="02000000000000000000" pitchFamily="2" charset="0"/>
                  <a:ea typeface="Roboto" panose="02000000000000000000" pitchFamily="2" charset="0"/>
                </a:rPr>
                <a:t>40%</a:t>
              </a:r>
            </a:p>
          </p:txBody>
        </p:sp>
        <p:sp>
          <p:nvSpPr>
            <p:cNvPr id="35" name="TextBox 34">
              <a:extLst>
                <a:ext uri="{FF2B5EF4-FFF2-40B4-BE49-F238E27FC236}">
                  <a16:creationId xmlns:a16="http://schemas.microsoft.com/office/drawing/2014/main" id="{FD2D3A56-2BB8-4E7D-B9AC-1CC09391BAD2}"/>
                </a:ext>
              </a:extLst>
            </p:cNvPr>
            <p:cNvSpPr txBox="1"/>
            <p:nvPr/>
          </p:nvSpPr>
          <p:spPr>
            <a:xfrm>
              <a:off x="2475972" y="2809785"/>
              <a:ext cx="668773" cy="400110"/>
            </a:xfrm>
            <a:prstGeom prst="rect">
              <a:avLst/>
            </a:prstGeom>
            <a:noFill/>
          </p:spPr>
          <p:txBody>
            <a:bodyPr wrap="none" rtlCol="0">
              <a:spAutoFit/>
            </a:bodyPr>
            <a:lstStyle/>
            <a:p>
              <a:r>
                <a:rPr lang="en-US" sz="2000" b="1" dirty="0">
                  <a:solidFill>
                    <a:schemeClr val="bg1"/>
                  </a:solidFill>
                  <a:latin typeface="Roboto" panose="02000000000000000000" pitchFamily="2" charset="0"/>
                  <a:ea typeface="Roboto" panose="02000000000000000000" pitchFamily="2" charset="0"/>
                </a:rPr>
                <a:t>50%</a:t>
              </a:r>
            </a:p>
          </p:txBody>
        </p:sp>
        <p:sp>
          <p:nvSpPr>
            <p:cNvPr id="36" name="TextBox 35">
              <a:extLst>
                <a:ext uri="{FF2B5EF4-FFF2-40B4-BE49-F238E27FC236}">
                  <a16:creationId xmlns:a16="http://schemas.microsoft.com/office/drawing/2014/main" id="{8C3641FD-6C27-4920-937E-0941A40A613C}"/>
                </a:ext>
              </a:extLst>
            </p:cNvPr>
            <p:cNvSpPr txBox="1"/>
            <p:nvPr/>
          </p:nvSpPr>
          <p:spPr>
            <a:xfrm>
              <a:off x="2420151" y="2276238"/>
              <a:ext cx="426720" cy="246221"/>
            </a:xfrm>
            <a:prstGeom prst="rect">
              <a:avLst/>
            </a:prstGeom>
            <a:noFill/>
          </p:spPr>
          <p:txBody>
            <a:bodyPr wrap="none" rtlCol="0">
              <a:spAutoFit/>
            </a:bodyPr>
            <a:lstStyle/>
            <a:p>
              <a:r>
                <a:rPr lang="en-US" sz="1000" b="1" dirty="0">
                  <a:solidFill>
                    <a:schemeClr val="bg1"/>
                  </a:solidFill>
                  <a:latin typeface="Roboto" panose="02000000000000000000" pitchFamily="2" charset="0"/>
                  <a:ea typeface="Roboto" panose="02000000000000000000" pitchFamily="2" charset="0"/>
                </a:rPr>
                <a:t>60%</a:t>
              </a:r>
            </a:p>
          </p:txBody>
        </p:sp>
        <p:sp>
          <p:nvSpPr>
            <p:cNvPr id="37" name="TextBox 6">
              <a:extLst>
                <a:ext uri="{FF2B5EF4-FFF2-40B4-BE49-F238E27FC236}">
                  <a16:creationId xmlns:a16="http://schemas.microsoft.com/office/drawing/2014/main" id="{34F7B19C-1E20-4FDB-A031-64904CFB2E81}"/>
                </a:ext>
              </a:extLst>
            </p:cNvPr>
            <p:cNvSpPr txBox="1"/>
            <p:nvPr/>
          </p:nvSpPr>
          <p:spPr>
            <a:xfrm>
              <a:off x="2965933" y="1938986"/>
              <a:ext cx="3011378" cy="57432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sz="1100" dirty="0">
                  <a:solidFill>
                    <a:schemeClr val="bg1"/>
                  </a:solidFill>
                  <a:latin typeface="Montserrat Light" charset="0"/>
                  <a:ea typeface="Montserrat Light" charset="0"/>
                  <a:cs typeface="Montserrat Light" charset="0"/>
                </a:rPr>
                <a:t>Lorem Ipsum is simply dummy text of Lorem Ipsum has been the industry's</a:t>
              </a:r>
            </a:p>
          </p:txBody>
        </p:sp>
        <p:sp>
          <p:nvSpPr>
            <p:cNvPr id="38" name="TextBox 6">
              <a:extLst>
                <a:ext uri="{FF2B5EF4-FFF2-40B4-BE49-F238E27FC236}">
                  <a16:creationId xmlns:a16="http://schemas.microsoft.com/office/drawing/2014/main" id="{C9C38921-D0F9-4CB0-BAF6-783662832A6E}"/>
                </a:ext>
              </a:extLst>
            </p:cNvPr>
            <p:cNvSpPr txBox="1"/>
            <p:nvPr/>
          </p:nvSpPr>
          <p:spPr>
            <a:xfrm>
              <a:off x="3554896" y="3280878"/>
              <a:ext cx="2684463" cy="60529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sz="1100" dirty="0">
                  <a:solidFill>
                    <a:schemeClr val="bg1"/>
                  </a:solidFill>
                  <a:latin typeface="Montserrat Light" charset="0"/>
                  <a:ea typeface="Montserrat Light" charset="0"/>
                  <a:cs typeface="Montserrat Light" charset="0"/>
                </a:rPr>
                <a:t>Lorem Ipsum is simply dummy text of Lorem Ipsum has been the</a:t>
              </a:r>
            </a:p>
          </p:txBody>
        </p:sp>
        <p:sp>
          <p:nvSpPr>
            <p:cNvPr id="39" name="TextBox 6">
              <a:extLst>
                <a:ext uri="{FF2B5EF4-FFF2-40B4-BE49-F238E27FC236}">
                  <a16:creationId xmlns:a16="http://schemas.microsoft.com/office/drawing/2014/main" id="{964AB7DA-7BDC-4649-A481-5DD53831EAA0}"/>
                </a:ext>
              </a:extLst>
            </p:cNvPr>
            <p:cNvSpPr txBox="1"/>
            <p:nvPr/>
          </p:nvSpPr>
          <p:spPr>
            <a:xfrm>
              <a:off x="3295815" y="2705540"/>
              <a:ext cx="3011378" cy="502702"/>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100" dirty="0">
                  <a:solidFill>
                    <a:schemeClr val="bg1"/>
                  </a:solidFill>
                  <a:latin typeface="Montserrat Light" charset="0"/>
                  <a:ea typeface="Montserrat Light" charset="0"/>
                  <a:cs typeface="Montserrat Light" charset="0"/>
                </a:rPr>
                <a:t>Lorem Ipsum is simply dummy text of Lorem Ipsum has been the industry's</a:t>
              </a:r>
            </a:p>
          </p:txBody>
        </p:sp>
        <p:sp>
          <p:nvSpPr>
            <p:cNvPr id="40" name="TextBox 6">
              <a:extLst>
                <a:ext uri="{FF2B5EF4-FFF2-40B4-BE49-F238E27FC236}">
                  <a16:creationId xmlns:a16="http://schemas.microsoft.com/office/drawing/2014/main" id="{36AB7108-0D1B-4296-803E-9E30C378DCB1}"/>
                </a:ext>
              </a:extLst>
            </p:cNvPr>
            <p:cNvSpPr txBox="1"/>
            <p:nvPr/>
          </p:nvSpPr>
          <p:spPr>
            <a:xfrm>
              <a:off x="3984384" y="3980318"/>
              <a:ext cx="2294732" cy="86177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sz="1100" dirty="0">
                  <a:solidFill>
                    <a:schemeClr val="bg1"/>
                  </a:solidFill>
                  <a:latin typeface="Montserrat Light" charset="0"/>
                  <a:ea typeface="Montserrat Light" charset="0"/>
                  <a:cs typeface="Montserrat Light" charset="0"/>
                </a:rPr>
                <a:t>Lorem Ipsum is simply dummy text of Lorem Ipsum has been the</a:t>
              </a:r>
            </a:p>
          </p:txBody>
        </p:sp>
        <p:sp>
          <p:nvSpPr>
            <p:cNvPr id="41" name="TextBox 6">
              <a:extLst>
                <a:ext uri="{FF2B5EF4-FFF2-40B4-BE49-F238E27FC236}">
                  <a16:creationId xmlns:a16="http://schemas.microsoft.com/office/drawing/2014/main" id="{FC505062-9385-4300-8C06-895EE845BD51}"/>
                </a:ext>
              </a:extLst>
            </p:cNvPr>
            <p:cNvSpPr txBox="1"/>
            <p:nvPr/>
          </p:nvSpPr>
          <p:spPr>
            <a:xfrm>
              <a:off x="4676067" y="4951421"/>
              <a:ext cx="1563292" cy="86177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sz="1100" dirty="0">
                  <a:solidFill>
                    <a:schemeClr val="bg1"/>
                  </a:solidFill>
                  <a:latin typeface="Montserrat Light" charset="0"/>
                  <a:ea typeface="Montserrat Light" charset="0"/>
                  <a:cs typeface="Montserrat Light" charset="0"/>
                </a:rPr>
                <a:t>Lorem Ipsum is simply dummy text has been the</a:t>
              </a:r>
            </a:p>
          </p:txBody>
        </p:sp>
      </p:grpSp>
      <p:grpSp>
        <p:nvGrpSpPr>
          <p:cNvPr id="71" name="Group 70">
            <a:extLst>
              <a:ext uri="{FF2B5EF4-FFF2-40B4-BE49-F238E27FC236}">
                <a16:creationId xmlns:a16="http://schemas.microsoft.com/office/drawing/2014/main" id="{C2913431-91E9-4B01-89B6-2DF7042061B6}"/>
              </a:ext>
            </a:extLst>
          </p:cNvPr>
          <p:cNvGrpSpPr/>
          <p:nvPr/>
        </p:nvGrpSpPr>
        <p:grpSpPr>
          <a:xfrm>
            <a:off x="167788" y="2247956"/>
            <a:ext cx="5976484" cy="3698990"/>
            <a:chOff x="1237116" y="2327956"/>
            <a:chExt cx="5976484" cy="3698990"/>
          </a:xfrm>
        </p:grpSpPr>
        <p:sp>
          <p:nvSpPr>
            <p:cNvPr id="72" name="Freeform 5">
              <a:extLst>
                <a:ext uri="{FF2B5EF4-FFF2-40B4-BE49-F238E27FC236}">
                  <a16:creationId xmlns:a16="http://schemas.microsoft.com/office/drawing/2014/main" id="{E84E06EF-E23F-4AD9-95EF-0A777706BEC4}"/>
                </a:ext>
              </a:extLst>
            </p:cNvPr>
            <p:cNvSpPr>
              <a:spLocks/>
            </p:cNvSpPr>
            <p:nvPr/>
          </p:nvSpPr>
          <p:spPr bwMode="auto">
            <a:xfrm>
              <a:off x="1237116" y="2327956"/>
              <a:ext cx="2988243" cy="1123254"/>
            </a:xfrm>
            <a:custGeom>
              <a:avLst/>
              <a:gdLst>
                <a:gd name="T0" fmla="*/ 329 w 330"/>
                <a:gd name="T1" fmla="*/ 0 h 124"/>
                <a:gd name="T2" fmla="*/ 62 w 330"/>
                <a:gd name="T3" fmla="*/ 0 h 124"/>
                <a:gd name="T4" fmla="*/ 0 w 330"/>
                <a:gd name="T5" fmla="*/ 62 h 124"/>
                <a:gd name="T6" fmla="*/ 62 w 330"/>
                <a:gd name="T7" fmla="*/ 124 h 124"/>
                <a:gd name="T8" fmla="*/ 330 w 330"/>
                <a:gd name="T9" fmla="*/ 124 h 124"/>
                <a:gd name="T10" fmla="*/ 330 w 330"/>
                <a:gd name="T11" fmla="*/ 124 h 124"/>
                <a:gd name="T12" fmla="*/ 268 w 330"/>
                <a:gd name="T13" fmla="*/ 62 h 124"/>
                <a:gd name="T14" fmla="*/ 329 w 330"/>
                <a:gd name="T15" fmla="*/ 0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0" h="124">
                  <a:moveTo>
                    <a:pt x="329" y="0"/>
                  </a:moveTo>
                  <a:cubicBezTo>
                    <a:pt x="62" y="0"/>
                    <a:pt x="62" y="0"/>
                    <a:pt x="62" y="0"/>
                  </a:cubicBezTo>
                  <a:cubicBezTo>
                    <a:pt x="28" y="0"/>
                    <a:pt x="0" y="28"/>
                    <a:pt x="0" y="62"/>
                  </a:cubicBezTo>
                  <a:cubicBezTo>
                    <a:pt x="0" y="97"/>
                    <a:pt x="28" y="124"/>
                    <a:pt x="62" y="124"/>
                  </a:cubicBezTo>
                  <a:cubicBezTo>
                    <a:pt x="330" y="124"/>
                    <a:pt x="330" y="124"/>
                    <a:pt x="330" y="124"/>
                  </a:cubicBezTo>
                  <a:cubicBezTo>
                    <a:pt x="330" y="124"/>
                    <a:pt x="330" y="124"/>
                    <a:pt x="330" y="124"/>
                  </a:cubicBezTo>
                  <a:cubicBezTo>
                    <a:pt x="296" y="124"/>
                    <a:pt x="268" y="97"/>
                    <a:pt x="268" y="62"/>
                  </a:cubicBezTo>
                  <a:cubicBezTo>
                    <a:pt x="268" y="28"/>
                    <a:pt x="295" y="0"/>
                    <a:pt x="329"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6">
              <a:extLst>
                <a:ext uri="{FF2B5EF4-FFF2-40B4-BE49-F238E27FC236}">
                  <a16:creationId xmlns:a16="http://schemas.microsoft.com/office/drawing/2014/main" id="{7B1054BC-05B3-4599-BCD4-D565F1686C87}"/>
                </a:ext>
              </a:extLst>
            </p:cNvPr>
            <p:cNvSpPr>
              <a:spLocks/>
            </p:cNvSpPr>
            <p:nvPr/>
          </p:nvSpPr>
          <p:spPr bwMode="auto">
            <a:xfrm>
              <a:off x="4215675" y="2327956"/>
              <a:ext cx="2997925" cy="1123254"/>
            </a:xfrm>
            <a:custGeom>
              <a:avLst/>
              <a:gdLst>
                <a:gd name="T0" fmla="*/ 269 w 331"/>
                <a:gd name="T1" fmla="*/ 0 h 124"/>
                <a:gd name="T2" fmla="*/ 0 w 331"/>
                <a:gd name="T3" fmla="*/ 0 h 124"/>
                <a:gd name="T4" fmla="*/ 0 w 331"/>
                <a:gd name="T5" fmla="*/ 0 h 124"/>
                <a:gd name="T6" fmla="*/ 2 w 331"/>
                <a:gd name="T7" fmla="*/ 0 h 124"/>
                <a:gd name="T8" fmla="*/ 63 w 331"/>
                <a:gd name="T9" fmla="*/ 62 h 124"/>
                <a:gd name="T10" fmla="*/ 63 w 331"/>
                <a:gd name="T11" fmla="*/ 62 h 124"/>
                <a:gd name="T12" fmla="*/ 1 w 331"/>
                <a:gd name="T13" fmla="*/ 124 h 124"/>
                <a:gd name="T14" fmla="*/ 269 w 331"/>
                <a:gd name="T15" fmla="*/ 124 h 124"/>
                <a:gd name="T16" fmla="*/ 331 w 331"/>
                <a:gd name="T17" fmla="*/ 62 h 124"/>
                <a:gd name="T18" fmla="*/ 331 w 331"/>
                <a:gd name="T19" fmla="*/ 62 h 124"/>
                <a:gd name="T20" fmla="*/ 269 w 331"/>
                <a:gd name="T21"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1" h="124">
                  <a:moveTo>
                    <a:pt x="269" y="0"/>
                  </a:moveTo>
                  <a:cubicBezTo>
                    <a:pt x="0" y="0"/>
                    <a:pt x="0" y="0"/>
                    <a:pt x="0" y="0"/>
                  </a:cubicBezTo>
                  <a:cubicBezTo>
                    <a:pt x="0" y="0"/>
                    <a:pt x="0" y="0"/>
                    <a:pt x="0" y="0"/>
                  </a:cubicBezTo>
                  <a:cubicBezTo>
                    <a:pt x="2" y="0"/>
                    <a:pt x="2" y="0"/>
                    <a:pt x="2" y="0"/>
                  </a:cubicBezTo>
                  <a:cubicBezTo>
                    <a:pt x="36" y="0"/>
                    <a:pt x="63" y="28"/>
                    <a:pt x="63" y="62"/>
                  </a:cubicBezTo>
                  <a:cubicBezTo>
                    <a:pt x="63" y="62"/>
                    <a:pt x="63" y="62"/>
                    <a:pt x="63" y="62"/>
                  </a:cubicBezTo>
                  <a:cubicBezTo>
                    <a:pt x="63" y="97"/>
                    <a:pt x="35" y="124"/>
                    <a:pt x="1" y="124"/>
                  </a:cubicBezTo>
                  <a:cubicBezTo>
                    <a:pt x="269" y="124"/>
                    <a:pt x="269" y="124"/>
                    <a:pt x="269" y="124"/>
                  </a:cubicBezTo>
                  <a:cubicBezTo>
                    <a:pt x="303" y="124"/>
                    <a:pt x="331" y="97"/>
                    <a:pt x="331" y="62"/>
                  </a:cubicBezTo>
                  <a:cubicBezTo>
                    <a:pt x="331" y="62"/>
                    <a:pt x="331" y="62"/>
                    <a:pt x="331" y="62"/>
                  </a:cubicBezTo>
                  <a:cubicBezTo>
                    <a:pt x="331" y="28"/>
                    <a:pt x="303" y="0"/>
                    <a:pt x="269" y="0"/>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7">
              <a:extLst>
                <a:ext uri="{FF2B5EF4-FFF2-40B4-BE49-F238E27FC236}">
                  <a16:creationId xmlns:a16="http://schemas.microsoft.com/office/drawing/2014/main" id="{DBAC8F55-BA96-4506-BD43-18D63BD1CEC9}"/>
                </a:ext>
              </a:extLst>
            </p:cNvPr>
            <p:cNvSpPr>
              <a:spLocks/>
            </p:cNvSpPr>
            <p:nvPr/>
          </p:nvSpPr>
          <p:spPr bwMode="auto">
            <a:xfrm>
              <a:off x="3663731" y="2327956"/>
              <a:ext cx="1123254" cy="1123254"/>
            </a:xfrm>
            <a:custGeom>
              <a:avLst/>
              <a:gdLst>
                <a:gd name="T0" fmla="*/ 63 w 124"/>
                <a:gd name="T1" fmla="*/ 0 h 124"/>
                <a:gd name="T2" fmla="*/ 61 w 124"/>
                <a:gd name="T3" fmla="*/ 0 h 124"/>
                <a:gd name="T4" fmla="*/ 0 w 124"/>
                <a:gd name="T5" fmla="*/ 62 h 124"/>
                <a:gd name="T6" fmla="*/ 62 w 124"/>
                <a:gd name="T7" fmla="*/ 124 h 124"/>
                <a:gd name="T8" fmla="*/ 62 w 124"/>
                <a:gd name="T9" fmla="*/ 124 h 124"/>
                <a:gd name="T10" fmla="*/ 124 w 124"/>
                <a:gd name="T11" fmla="*/ 62 h 124"/>
                <a:gd name="T12" fmla="*/ 124 w 124"/>
                <a:gd name="T13" fmla="*/ 62 h 124"/>
                <a:gd name="T14" fmla="*/ 63 w 124"/>
                <a:gd name="T15" fmla="*/ 0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4">
                  <a:moveTo>
                    <a:pt x="63" y="0"/>
                  </a:moveTo>
                  <a:cubicBezTo>
                    <a:pt x="61" y="0"/>
                    <a:pt x="61" y="0"/>
                    <a:pt x="61" y="0"/>
                  </a:cubicBezTo>
                  <a:cubicBezTo>
                    <a:pt x="27" y="0"/>
                    <a:pt x="0" y="28"/>
                    <a:pt x="0" y="62"/>
                  </a:cubicBezTo>
                  <a:cubicBezTo>
                    <a:pt x="0" y="97"/>
                    <a:pt x="28" y="124"/>
                    <a:pt x="62" y="124"/>
                  </a:cubicBezTo>
                  <a:cubicBezTo>
                    <a:pt x="62" y="124"/>
                    <a:pt x="62" y="124"/>
                    <a:pt x="62" y="124"/>
                  </a:cubicBezTo>
                  <a:cubicBezTo>
                    <a:pt x="96" y="124"/>
                    <a:pt x="124" y="97"/>
                    <a:pt x="124" y="62"/>
                  </a:cubicBezTo>
                  <a:cubicBezTo>
                    <a:pt x="124" y="62"/>
                    <a:pt x="124" y="62"/>
                    <a:pt x="124" y="62"/>
                  </a:cubicBezTo>
                  <a:cubicBezTo>
                    <a:pt x="124" y="28"/>
                    <a:pt x="97" y="0"/>
                    <a:pt x="63"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8">
              <a:extLst>
                <a:ext uri="{FF2B5EF4-FFF2-40B4-BE49-F238E27FC236}">
                  <a16:creationId xmlns:a16="http://schemas.microsoft.com/office/drawing/2014/main" id="{9163A04F-346A-4797-BD70-6C530AF190AD}"/>
                </a:ext>
              </a:extLst>
            </p:cNvPr>
            <p:cNvSpPr>
              <a:spLocks/>
            </p:cNvSpPr>
            <p:nvPr/>
          </p:nvSpPr>
          <p:spPr bwMode="auto">
            <a:xfrm>
              <a:off x="4225357" y="3613888"/>
              <a:ext cx="2988243" cy="1129064"/>
            </a:xfrm>
            <a:custGeom>
              <a:avLst/>
              <a:gdLst>
                <a:gd name="T0" fmla="*/ 268 w 330"/>
                <a:gd name="T1" fmla="*/ 0 h 125"/>
                <a:gd name="T2" fmla="*/ 0 w 330"/>
                <a:gd name="T3" fmla="*/ 0 h 125"/>
                <a:gd name="T4" fmla="*/ 62 w 330"/>
                <a:gd name="T5" fmla="*/ 62 h 125"/>
                <a:gd name="T6" fmla="*/ 62 w 330"/>
                <a:gd name="T7" fmla="*/ 62 h 125"/>
                <a:gd name="T8" fmla="*/ 0 w 330"/>
                <a:gd name="T9" fmla="*/ 125 h 125"/>
                <a:gd name="T10" fmla="*/ 0 w 330"/>
                <a:gd name="T11" fmla="*/ 125 h 125"/>
                <a:gd name="T12" fmla="*/ 0 w 330"/>
                <a:gd name="T13" fmla="*/ 125 h 125"/>
                <a:gd name="T14" fmla="*/ 268 w 330"/>
                <a:gd name="T15" fmla="*/ 125 h 125"/>
                <a:gd name="T16" fmla="*/ 330 w 330"/>
                <a:gd name="T17" fmla="*/ 62 h 125"/>
                <a:gd name="T18" fmla="*/ 330 w 330"/>
                <a:gd name="T19" fmla="*/ 62 h 125"/>
                <a:gd name="T20" fmla="*/ 268 w 330"/>
                <a:gd name="T2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0" h="125">
                  <a:moveTo>
                    <a:pt x="268" y="0"/>
                  </a:moveTo>
                  <a:cubicBezTo>
                    <a:pt x="0" y="0"/>
                    <a:pt x="0" y="0"/>
                    <a:pt x="0" y="0"/>
                  </a:cubicBezTo>
                  <a:cubicBezTo>
                    <a:pt x="34" y="0"/>
                    <a:pt x="62" y="28"/>
                    <a:pt x="62" y="62"/>
                  </a:cubicBezTo>
                  <a:cubicBezTo>
                    <a:pt x="62" y="62"/>
                    <a:pt x="62" y="62"/>
                    <a:pt x="62" y="62"/>
                  </a:cubicBezTo>
                  <a:cubicBezTo>
                    <a:pt x="62" y="97"/>
                    <a:pt x="34" y="125"/>
                    <a:pt x="0" y="125"/>
                  </a:cubicBezTo>
                  <a:cubicBezTo>
                    <a:pt x="0" y="125"/>
                    <a:pt x="0" y="125"/>
                    <a:pt x="0" y="125"/>
                  </a:cubicBezTo>
                  <a:cubicBezTo>
                    <a:pt x="0" y="125"/>
                    <a:pt x="0" y="125"/>
                    <a:pt x="0" y="125"/>
                  </a:cubicBezTo>
                  <a:cubicBezTo>
                    <a:pt x="268" y="125"/>
                    <a:pt x="268" y="125"/>
                    <a:pt x="268" y="125"/>
                  </a:cubicBezTo>
                  <a:cubicBezTo>
                    <a:pt x="302" y="125"/>
                    <a:pt x="330" y="97"/>
                    <a:pt x="330" y="62"/>
                  </a:cubicBezTo>
                  <a:cubicBezTo>
                    <a:pt x="330" y="62"/>
                    <a:pt x="330" y="62"/>
                    <a:pt x="330" y="62"/>
                  </a:cubicBezTo>
                  <a:cubicBezTo>
                    <a:pt x="330" y="28"/>
                    <a:pt x="302" y="0"/>
                    <a:pt x="268" y="0"/>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9">
              <a:extLst>
                <a:ext uri="{FF2B5EF4-FFF2-40B4-BE49-F238E27FC236}">
                  <a16:creationId xmlns:a16="http://schemas.microsoft.com/office/drawing/2014/main" id="{B8A2D1D7-CAE5-4EA5-A050-D3F73742971E}"/>
                </a:ext>
              </a:extLst>
            </p:cNvPr>
            <p:cNvSpPr>
              <a:spLocks/>
            </p:cNvSpPr>
            <p:nvPr/>
          </p:nvSpPr>
          <p:spPr bwMode="auto">
            <a:xfrm>
              <a:off x="1237116" y="3613888"/>
              <a:ext cx="2988243" cy="1129064"/>
            </a:xfrm>
            <a:custGeom>
              <a:avLst/>
              <a:gdLst>
                <a:gd name="T0" fmla="*/ 330 w 330"/>
                <a:gd name="T1" fmla="*/ 0 h 125"/>
                <a:gd name="T2" fmla="*/ 62 w 330"/>
                <a:gd name="T3" fmla="*/ 0 h 125"/>
                <a:gd name="T4" fmla="*/ 0 w 330"/>
                <a:gd name="T5" fmla="*/ 62 h 125"/>
                <a:gd name="T6" fmla="*/ 62 w 330"/>
                <a:gd name="T7" fmla="*/ 125 h 125"/>
                <a:gd name="T8" fmla="*/ 330 w 330"/>
                <a:gd name="T9" fmla="*/ 125 h 125"/>
                <a:gd name="T10" fmla="*/ 268 w 330"/>
                <a:gd name="T11" fmla="*/ 62 h 125"/>
                <a:gd name="T12" fmla="*/ 330 w 330"/>
                <a:gd name="T13" fmla="*/ 0 h 125"/>
                <a:gd name="T14" fmla="*/ 330 w 330"/>
                <a:gd name="T15" fmla="*/ 0 h 125"/>
                <a:gd name="T16" fmla="*/ 330 w 330"/>
                <a:gd name="T1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25">
                  <a:moveTo>
                    <a:pt x="330" y="0"/>
                  </a:moveTo>
                  <a:cubicBezTo>
                    <a:pt x="62" y="0"/>
                    <a:pt x="62" y="0"/>
                    <a:pt x="62" y="0"/>
                  </a:cubicBezTo>
                  <a:cubicBezTo>
                    <a:pt x="28" y="0"/>
                    <a:pt x="0" y="28"/>
                    <a:pt x="0" y="62"/>
                  </a:cubicBezTo>
                  <a:cubicBezTo>
                    <a:pt x="0" y="97"/>
                    <a:pt x="28" y="125"/>
                    <a:pt x="62" y="125"/>
                  </a:cubicBezTo>
                  <a:cubicBezTo>
                    <a:pt x="330" y="125"/>
                    <a:pt x="330" y="125"/>
                    <a:pt x="330" y="125"/>
                  </a:cubicBezTo>
                  <a:cubicBezTo>
                    <a:pt x="296" y="125"/>
                    <a:pt x="268" y="97"/>
                    <a:pt x="268" y="62"/>
                  </a:cubicBezTo>
                  <a:cubicBezTo>
                    <a:pt x="268" y="28"/>
                    <a:pt x="296" y="0"/>
                    <a:pt x="330" y="0"/>
                  </a:cubicBezTo>
                  <a:cubicBezTo>
                    <a:pt x="330" y="0"/>
                    <a:pt x="330" y="0"/>
                    <a:pt x="330" y="0"/>
                  </a:cubicBezTo>
                  <a:cubicBezTo>
                    <a:pt x="330" y="0"/>
                    <a:pt x="330" y="0"/>
                    <a:pt x="330"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10">
              <a:extLst>
                <a:ext uri="{FF2B5EF4-FFF2-40B4-BE49-F238E27FC236}">
                  <a16:creationId xmlns:a16="http://schemas.microsoft.com/office/drawing/2014/main" id="{84A463E1-1D69-478C-9B4A-91A113A6D647}"/>
                </a:ext>
              </a:extLst>
            </p:cNvPr>
            <p:cNvSpPr>
              <a:spLocks/>
            </p:cNvSpPr>
            <p:nvPr/>
          </p:nvSpPr>
          <p:spPr bwMode="auto">
            <a:xfrm>
              <a:off x="3663731" y="3613888"/>
              <a:ext cx="1123254" cy="1129064"/>
            </a:xfrm>
            <a:custGeom>
              <a:avLst/>
              <a:gdLst>
                <a:gd name="T0" fmla="*/ 62 w 124"/>
                <a:gd name="T1" fmla="*/ 0 h 125"/>
                <a:gd name="T2" fmla="*/ 62 w 124"/>
                <a:gd name="T3" fmla="*/ 0 h 125"/>
                <a:gd name="T4" fmla="*/ 0 w 124"/>
                <a:gd name="T5" fmla="*/ 62 h 125"/>
                <a:gd name="T6" fmla="*/ 62 w 124"/>
                <a:gd name="T7" fmla="*/ 125 h 125"/>
                <a:gd name="T8" fmla="*/ 62 w 124"/>
                <a:gd name="T9" fmla="*/ 125 h 125"/>
                <a:gd name="T10" fmla="*/ 124 w 124"/>
                <a:gd name="T11" fmla="*/ 62 h 125"/>
                <a:gd name="T12" fmla="*/ 124 w 124"/>
                <a:gd name="T13" fmla="*/ 62 h 125"/>
                <a:gd name="T14" fmla="*/ 62 w 124"/>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5">
                  <a:moveTo>
                    <a:pt x="62" y="0"/>
                  </a:moveTo>
                  <a:cubicBezTo>
                    <a:pt x="62" y="0"/>
                    <a:pt x="62" y="0"/>
                    <a:pt x="62" y="0"/>
                  </a:cubicBezTo>
                  <a:cubicBezTo>
                    <a:pt x="28" y="0"/>
                    <a:pt x="0" y="28"/>
                    <a:pt x="0" y="62"/>
                  </a:cubicBezTo>
                  <a:cubicBezTo>
                    <a:pt x="0" y="97"/>
                    <a:pt x="28" y="125"/>
                    <a:pt x="62" y="125"/>
                  </a:cubicBezTo>
                  <a:cubicBezTo>
                    <a:pt x="62" y="125"/>
                    <a:pt x="62" y="125"/>
                    <a:pt x="62" y="125"/>
                  </a:cubicBezTo>
                  <a:cubicBezTo>
                    <a:pt x="96" y="125"/>
                    <a:pt x="124" y="97"/>
                    <a:pt x="124" y="62"/>
                  </a:cubicBezTo>
                  <a:cubicBezTo>
                    <a:pt x="124" y="62"/>
                    <a:pt x="124" y="62"/>
                    <a:pt x="124" y="62"/>
                  </a:cubicBezTo>
                  <a:cubicBezTo>
                    <a:pt x="124" y="28"/>
                    <a:pt x="96" y="0"/>
                    <a:pt x="62"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1">
              <a:extLst>
                <a:ext uri="{FF2B5EF4-FFF2-40B4-BE49-F238E27FC236}">
                  <a16:creationId xmlns:a16="http://schemas.microsoft.com/office/drawing/2014/main" id="{FEDB8C57-AE3B-49D7-A4DB-452F092C8D8C}"/>
                </a:ext>
              </a:extLst>
            </p:cNvPr>
            <p:cNvSpPr>
              <a:spLocks/>
            </p:cNvSpPr>
            <p:nvPr/>
          </p:nvSpPr>
          <p:spPr bwMode="auto">
            <a:xfrm>
              <a:off x="1237116" y="4905629"/>
              <a:ext cx="2988243" cy="1121317"/>
            </a:xfrm>
            <a:custGeom>
              <a:avLst/>
              <a:gdLst>
                <a:gd name="T0" fmla="*/ 330 w 330"/>
                <a:gd name="T1" fmla="*/ 0 h 124"/>
                <a:gd name="T2" fmla="*/ 62 w 330"/>
                <a:gd name="T3" fmla="*/ 0 h 124"/>
                <a:gd name="T4" fmla="*/ 0 w 330"/>
                <a:gd name="T5" fmla="*/ 62 h 124"/>
                <a:gd name="T6" fmla="*/ 62 w 330"/>
                <a:gd name="T7" fmla="*/ 124 h 124"/>
                <a:gd name="T8" fmla="*/ 330 w 330"/>
                <a:gd name="T9" fmla="*/ 124 h 124"/>
                <a:gd name="T10" fmla="*/ 330 w 330"/>
                <a:gd name="T11" fmla="*/ 124 h 124"/>
                <a:gd name="T12" fmla="*/ 268 w 330"/>
                <a:gd name="T13" fmla="*/ 62 h 124"/>
                <a:gd name="T14" fmla="*/ 330 w 330"/>
                <a:gd name="T15" fmla="*/ 0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0" h="124">
                  <a:moveTo>
                    <a:pt x="330" y="0"/>
                  </a:moveTo>
                  <a:cubicBezTo>
                    <a:pt x="62" y="0"/>
                    <a:pt x="62" y="0"/>
                    <a:pt x="62" y="0"/>
                  </a:cubicBezTo>
                  <a:cubicBezTo>
                    <a:pt x="28" y="0"/>
                    <a:pt x="0" y="27"/>
                    <a:pt x="0" y="62"/>
                  </a:cubicBezTo>
                  <a:cubicBezTo>
                    <a:pt x="0" y="96"/>
                    <a:pt x="28" y="124"/>
                    <a:pt x="62" y="124"/>
                  </a:cubicBezTo>
                  <a:cubicBezTo>
                    <a:pt x="330" y="124"/>
                    <a:pt x="330" y="124"/>
                    <a:pt x="330" y="124"/>
                  </a:cubicBezTo>
                  <a:cubicBezTo>
                    <a:pt x="330" y="124"/>
                    <a:pt x="330" y="124"/>
                    <a:pt x="330" y="124"/>
                  </a:cubicBezTo>
                  <a:cubicBezTo>
                    <a:pt x="296" y="124"/>
                    <a:pt x="268" y="96"/>
                    <a:pt x="268" y="62"/>
                  </a:cubicBezTo>
                  <a:cubicBezTo>
                    <a:pt x="268" y="27"/>
                    <a:pt x="296" y="0"/>
                    <a:pt x="330" y="0"/>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2">
              <a:extLst>
                <a:ext uri="{FF2B5EF4-FFF2-40B4-BE49-F238E27FC236}">
                  <a16:creationId xmlns:a16="http://schemas.microsoft.com/office/drawing/2014/main" id="{84EC3632-737E-4F04-9DC0-B471EB2D1AE8}"/>
                </a:ext>
              </a:extLst>
            </p:cNvPr>
            <p:cNvSpPr>
              <a:spLocks/>
            </p:cNvSpPr>
            <p:nvPr/>
          </p:nvSpPr>
          <p:spPr bwMode="auto">
            <a:xfrm>
              <a:off x="4225357" y="4905629"/>
              <a:ext cx="2988243" cy="1121317"/>
            </a:xfrm>
            <a:custGeom>
              <a:avLst/>
              <a:gdLst>
                <a:gd name="T0" fmla="*/ 268 w 330"/>
                <a:gd name="T1" fmla="*/ 0 h 124"/>
                <a:gd name="T2" fmla="*/ 0 w 330"/>
                <a:gd name="T3" fmla="*/ 0 h 124"/>
                <a:gd name="T4" fmla="*/ 0 w 330"/>
                <a:gd name="T5" fmla="*/ 0 h 124"/>
                <a:gd name="T6" fmla="*/ 62 w 330"/>
                <a:gd name="T7" fmla="*/ 62 h 124"/>
                <a:gd name="T8" fmla="*/ 62 w 330"/>
                <a:gd name="T9" fmla="*/ 62 h 124"/>
                <a:gd name="T10" fmla="*/ 0 w 330"/>
                <a:gd name="T11" fmla="*/ 124 h 124"/>
                <a:gd name="T12" fmla="*/ 268 w 330"/>
                <a:gd name="T13" fmla="*/ 124 h 124"/>
                <a:gd name="T14" fmla="*/ 330 w 330"/>
                <a:gd name="T15" fmla="*/ 62 h 124"/>
                <a:gd name="T16" fmla="*/ 330 w 330"/>
                <a:gd name="T17" fmla="*/ 62 h 124"/>
                <a:gd name="T18" fmla="*/ 268 w 330"/>
                <a:gd name="T1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124">
                  <a:moveTo>
                    <a:pt x="268" y="0"/>
                  </a:moveTo>
                  <a:cubicBezTo>
                    <a:pt x="0" y="0"/>
                    <a:pt x="0" y="0"/>
                    <a:pt x="0" y="0"/>
                  </a:cubicBezTo>
                  <a:cubicBezTo>
                    <a:pt x="0" y="0"/>
                    <a:pt x="0" y="0"/>
                    <a:pt x="0" y="0"/>
                  </a:cubicBezTo>
                  <a:cubicBezTo>
                    <a:pt x="34" y="0"/>
                    <a:pt x="62" y="27"/>
                    <a:pt x="62" y="62"/>
                  </a:cubicBezTo>
                  <a:cubicBezTo>
                    <a:pt x="62" y="62"/>
                    <a:pt x="62" y="62"/>
                    <a:pt x="62" y="62"/>
                  </a:cubicBezTo>
                  <a:cubicBezTo>
                    <a:pt x="62" y="96"/>
                    <a:pt x="34" y="124"/>
                    <a:pt x="0" y="124"/>
                  </a:cubicBezTo>
                  <a:cubicBezTo>
                    <a:pt x="268" y="124"/>
                    <a:pt x="268" y="124"/>
                    <a:pt x="268" y="124"/>
                  </a:cubicBezTo>
                  <a:cubicBezTo>
                    <a:pt x="302" y="124"/>
                    <a:pt x="330" y="96"/>
                    <a:pt x="330" y="62"/>
                  </a:cubicBezTo>
                  <a:cubicBezTo>
                    <a:pt x="330" y="62"/>
                    <a:pt x="330" y="62"/>
                    <a:pt x="330" y="62"/>
                  </a:cubicBezTo>
                  <a:cubicBezTo>
                    <a:pt x="330" y="27"/>
                    <a:pt x="302" y="0"/>
                    <a:pt x="268" y="0"/>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3">
              <a:extLst>
                <a:ext uri="{FF2B5EF4-FFF2-40B4-BE49-F238E27FC236}">
                  <a16:creationId xmlns:a16="http://schemas.microsoft.com/office/drawing/2014/main" id="{A1A8A2BB-0976-45A2-9A1E-A2BE715F428B}"/>
                </a:ext>
              </a:extLst>
            </p:cNvPr>
            <p:cNvSpPr>
              <a:spLocks/>
            </p:cNvSpPr>
            <p:nvPr/>
          </p:nvSpPr>
          <p:spPr bwMode="auto">
            <a:xfrm>
              <a:off x="3663731" y="4905629"/>
              <a:ext cx="1123254" cy="1121317"/>
            </a:xfrm>
            <a:custGeom>
              <a:avLst/>
              <a:gdLst>
                <a:gd name="T0" fmla="*/ 62 w 124"/>
                <a:gd name="T1" fmla="*/ 0 h 124"/>
                <a:gd name="T2" fmla="*/ 62 w 124"/>
                <a:gd name="T3" fmla="*/ 0 h 124"/>
                <a:gd name="T4" fmla="*/ 0 w 124"/>
                <a:gd name="T5" fmla="*/ 62 h 124"/>
                <a:gd name="T6" fmla="*/ 62 w 124"/>
                <a:gd name="T7" fmla="*/ 124 h 124"/>
                <a:gd name="T8" fmla="*/ 62 w 124"/>
                <a:gd name="T9" fmla="*/ 124 h 124"/>
                <a:gd name="T10" fmla="*/ 124 w 124"/>
                <a:gd name="T11" fmla="*/ 62 h 124"/>
                <a:gd name="T12" fmla="*/ 124 w 124"/>
                <a:gd name="T13" fmla="*/ 62 h 124"/>
                <a:gd name="T14" fmla="*/ 62 w 124"/>
                <a:gd name="T15" fmla="*/ 0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124">
                  <a:moveTo>
                    <a:pt x="62" y="0"/>
                  </a:moveTo>
                  <a:cubicBezTo>
                    <a:pt x="62" y="0"/>
                    <a:pt x="62" y="0"/>
                    <a:pt x="62" y="0"/>
                  </a:cubicBezTo>
                  <a:cubicBezTo>
                    <a:pt x="28" y="0"/>
                    <a:pt x="0" y="27"/>
                    <a:pt x="0" y="62"/>
                  </a:cubicBezTo>
                  <a:cubicBezTo>
                    <a:pt x="0" y="96"/>
                    <a:pt x="28" y="124"/>
                    <a:pt x="62" y="124"/>
                  </a:cubicBezTo>
                  <a:cubicBezTo>
                    <a:pt x="62" y="124"/>
                    <a:pt x="62" y="124"/>
                    <a:pt x="62" y="124"/>
                  </a:cubicBezTo>
                  <a:cubicBezTo>
                    <a:pt x="96" y="124"/>
                    <a:pt x="124" y="96"/>
                    <a:pt x="124" y="62"/>
                  </a:cubicBezTo>
                  <a:cubicBezTo>
                    <a:pt x="124" y="62"/>
                    <a:pt x="124" y="62"/>
                    <a:pt x="124" y="62"/>
                  </a:cubicBezTo>
                  <a:cubicBezTo>
                    <a:pt x="124" y="27"/>
                    <a:pt x="96" y="0"/>
                    <a:pt x="62" y="0"/>
                  </a:cubicBezTo>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7">
              <a:extLst>
                <a:ext uri="{FF2B5EF4-FFF2-40B4-BE49-F238E27FC236}">
                  <a16:creationId xmlns:a16="http://schemas.microsoft.com/office/drawing/2014/main" id="{66D1A135-5E02-46DD-8DC2-312F38DCE4F8}"/>
                </a:ext>
              </a:extLst>
            </p:cNvPr>
            <p:cNvSpPr>
              <a:spLocks/>
            </p:cNvSpPr>
            <p:nvPr/>
          </p:nvSpPr>
          <p:spPr bwMode="auto">
            <a:xfrm>
              <a:off x="4732758" y="2808244"/>
              <a:ext cx="116199" cy="162678"/>
            </a:xfrm>
            <a:custGeom>
              <a:avLst/>
              <a:gdLst>
                <a:gd name="T0" fmla="*/ 0 w 60"/>
                <a:gd name="T1" fmla="*/ 0 h 84"/>
                <a:gd name="T2" fmla="*/ 0 w 60"/>
                <a:gd name="T3" fmla="*/ 84 h 84"/>
                <a:gd name="T4" fmla="*/ 60 w 60"/>
                <a:gd name="T5" fmla="*/ 42 h 84"/>
                <a:gd name="T6" fmla="*/ 0 w 60"/>
                <a:gd name="T7" fmla="*/ 0 h 84"/>
              </a:gdLst>
              <a:ahLst/>
              <a:cxnLst>
                <a:cxn ang="0">
                  <a:pos x="T0" y="T1"/>
                </a:cxn>
                <a:cxn ang="0">
                  <a:pos x="T2" y="T3"/>
                </a:cxn>
                <a:cxn ang="0">
                  <a:pos x="T4" y="T5"/>
                </a:cxn>
                <a:cxn ang="0">
                  <a:pos x="T6" y="T7"/>
                </a:cxn>
              </a:cxnLst>
              <a:rect l="0" t="0" r="r" b="b"/>
              <a:pathLst>
                <a:path w="60" h="84">
                  <a:moveTo>
                    <a:pt x="0" y="0"/>
                  </a:moveTo>
                  <a:lnTo>
                    <a:pt x="0" y="84"/>
                  </a:lnTo>
                  <a:lnTo>
                    <a:pt x="60" y="42"/>
                  </a:lnTo>
                  <a:lnTo>
                    <a:pt x="0" y="0"/>
                  </a:lnTo>
                  <a:close/>
                </a:path>
              </a:pathLst>
            </a:custGeom>
            <a:solidFill>
              <a:srgbClr val="B2D2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18">
              <a:extLst>
                <a:ext uri="{FF2B5EF4-FFF2-40B4-BE49-F238E27FC236}">
                  <a16:creationId xmlns:a16="http://schemas.microsoft.com/office/drawing/2014/main" id="{6A5676CC-FB0B-45EC-B1E9-0E8CFFBE40F8}"/>
                </a:ext>
              </a:extLst>
            </p:cNvPr>
            <p:cNvSpPr>
              <a:spLocks/>
            </p:cNvSpPr>
            <p:nvPr/>
          </p:nvSpPr>
          <p:spPr bwMode="auto">
            <a:xfrm>
              <a:off x="4651419" y="2662995"/>
              <a:ext cx="335040" cy="453175"/>
            </a:xfrm>
            <a:custGeom>
              <a:avLst/>
              <a:gdLst>
                <a:gd name="T0" fmla="*/ 42 w 173"/>
                <a:gd name="T1" fmla="*/ 75 h 234"/>
                <a:gd name="T2" fmla="*/ 0 w 173"/>
                <a:gd name="T3" fmla="*/ 75 h 234"/>
                <a:gd name="T4" fmla="*/ 0 w 173"/>
                <a:gd name="T5" fmla="*/ 234 h 234"/>
                <a:gd name="T6" fmla="*/ 173 w 173"/>
                <a:gd name="T7" fmla="*/ 117 h 234"/>
                <a:gd name="T8" fmla="*/ 0 w 173"/>
                <a:gd name="T9" fmla="*/ 0 h 234"/>
                <a:gd name="T10" fmla="*/ 0 w 173"/>
                <a:gd name="T11" fmla="*/ 75 h 234"/>
                <a:gd name="T12" fmla="*/ 42 w 173"/>
                <a:gd name="T13" fmla="*/ 75 h 234"/>
                <a:gd name="T14" fmla="*/ 18 w 173"/>
                <a:gd name="T15" fmla="*/ 108 h 234"/>
                <a:gd name="T16" fmla="*/ 32 w 173"/>
                <a:gd name="T17" fmla="*/ 117 h 234"/>
                <a:gd name="T18" fmla="*/ 18 w 173"/>
                <a:gd name="T19" fmla="*/ 126 h 234"/>
                <a:gd name="T20" fmla="*/ 42 w 173"/>
                <a:gd name="T21" fmla="*/ 159 h 234"/>
                <a:gd name="T22" fmla="*/ 79 w 173"/>
                <a:gd name="T23" fmla="*/ 159 h 234"/>
                <a:gd name="T24" fmla="*/ 79 w 173"/>
                <a:gd name="T25" fmla="*/ 75 h 234"/>
                <a:gd name="T26" fmla="*/ 42 w 173"/>
                <a:gd name="T27" fmla="*/ 75 h 234"/>
                <a:gd name="T28" fmla="*/ 18 w 173"/>
                <a:gd name="T29" fmla="*/ 108 h 234"/>
                <a:gd name="T30" fmla="*/ 42 w 173"/>
                <a:gd name="T31" fmla="*/ 7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234">
                  <a:moveTo>
                    <a:pt x="42" y="75"/>
                  </a:moveTo>
                  <a:lnTo>
                    <a:pt x="0" y="75"/>
                  </a:lnTo>
                  <a:lnTo>
                    <a:pt x="0" y="234"/>
                  </a:lnTo>
                  <a:lnTo>
                    <a:pt x="173" y="117"/>
                  </a:lnTo>
                  <a:lnTo>
                    <a:pt x="0" y="0"/>
                  </a:lnTo>
                  <a:lnTo>
                    <a:pt x="0" y="75"/>
                  </a:lnTo>
                  <a:lnTo>
                    <a:pt x="42" y="75"/>
                  </a:lnTo>
                  <a:lnTo>
                    <a:pt x="18" y="108"/>
                  </a:lnTo>
                  <a:lnTo>
                    <a:pt x="32" y="117"/>
                  </a:lnTo>
                  <a:lnTo>
                    <a:pt x="18" y="126"/>
                  </a:lnTo>
                  <a:lnTo>
                    <a:pt x="42" y="159"/>
                  </a:lnTo>
                  <a:lnTo>
                    <a:pt x="79" y="159"/>
                  </a:lnTo>
                  <a:lnTo>
                    <a:pt x="79" y="75"/>
                  </a:lnTo>
                  <a:lnTo>
                    <a:pt x="42" y="75"/>
                  </a:lnTo>
                  <a:lnTo>
                    <a:pt x="18" y="108"/>
                  </a:lnTo>
                  <a:lnTo>
                    <a:pt x="42"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19">
              <a:extLst>
                <a:ext uri="{FF2B5EF4-FFF2-40B4-BE49-F238E27FC236}">
                  <a16:creationId xmlns:a16="http://schemas.microsoft.com/office/drawing/2014/main" id="{31692C52-5755-488A-B179-B630C5D5A6AD}"/>
                </a:ext>
              </a:extLst>
            </p:cNvPr>
            <p:cNvSpPr>
              <a:spLocks/>
            </p:cNvSpPr>
            <p:nvPr/>
          </p:nvSpPr>
          <p:spPr bwMode="auto">
            <a:xfrm>
              <a:off x="3590138" y="2808244"/>
              <a:ext cx="127819" cy="162678"/>
            </a:xfrm>
            <a:custGeom>
              <a:avLst/>
              <a:gdLst>
                <a:gd name="T0" fmla="*/ 66 w 66"/>
                <a:gd name="T1" fmla="*/ 84 h 84"/>
                <a:gd name="T2" fmla="*/ 66 w 66"/>
                <a:gd name="T3" fmla="*/ 0 h 84"/>
                <a:gd name="T4" fmla="*/ 0 w 66"/>
                <a:gd name="T5" fmla="*/ 42 h 84"/>
                <a:gd name="T6" fmla="*/ 66 w 66"/>
                <a:gd name="T7" fmla="*/ 84 h 84"/>
              </a:gdLst>
              <a:ahLst/>
              <a:cxnLst>
                <a:cxn ang="0">
                  <a:pos x="T0" y="T1"/>
                </a:cxn>
                <a:cxn ang="0">
                  <a:pos x="T2" y="T3"/>
                </a:cxn>
                <a:cxn ang="0">
                  <a:pos x="T4" y="T5"/>
                </a:cxn>
                <a:cxn ang="0">
                  <a:pos x="T6" y="T7"/>
                </a:cxn>
              </a:cxnLst>
              <a:rect l="0" t="0" r="r" b="b"/>
              <a:pathLst>
                <a:path w="66" h="84">
                  <a:moveTo>
                    <a:pt x="66" y="84"/>
                  </a:moveTo>
                  <a:lnTo>
                    <a:pt x="66" y="0"/>
                  </a:lnTo>
                  <a:lnTo>
                    <a:pt x="0" y="42"/>
                  </a:lnTo>
                  <a:lnTo>
                    <a:pt x="66" y="84"/>
                  </a:lnTo>
                  <a:close/>
                </a:path>
              </a:pathLst>
            </a:custGeom>
            <a:solidFill>
              <a:srgbClr val="44C8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0">
              <a:extLst>
                <a:ext uri="{FF2B5EF4-FFF2-40B4-BE49-F238E27FC236}">
                  <a16:creationId xmlns:a16="http://schemas.microsoft.com/office/drawing/2014/main" id="{C0550B21-4253-409E-A288-DC6D8811BE13}"/>
                </a:ext>
              </a:extLst>
            </p:cNvPr>
            <p:cNvSpPr>
              <a:spLocks/>
            </p:cNvSpPr>
            <p:nvPr/>
          </p:nvSpPr>
          <p:spPr bwMode="auto">
            <a:xfrm>
              <a:off x="3454573" y="2662995"/>
              <a:ext cx="335040" cy="453175"/>
            </a:xfrm>
            <a:custGeom>
              <a:avLst/>
              <a:gdLst>
                <a:gd name="T0" fmla="*/ 136 w 173"/>
                <a:gd name="T1" fmla="*/ 159 h 234"/>
                <a:gd name="T2" fmla="*/ 173 w 173"/>
                <a:gd name="T3" fmla="*/ 159 h 234"/>
                <a:gd name="T4" fmla="*/ 173 w 173"/>
                <a:gd name="T5" fmla="*/ 0 h 234"/>
                <a:gd name="T6" fmla="*/ 0 w 173"/>
                <a:gd name="T7" fmla="*/ 117 h 234"/>
                <a:gd name="T8" fmla="*/ 173 w 173"/>
                <a:gd name="T9" fmla="*/ 234 h 234"/>
                <a:gd name="T10" fmla="*/ 173 w 173"/>
                <a:gd name="T11" fmla="*/ 159 h 234"/>
                <a:gd name="T12" fmla="*/ 136 w 173"/>
                <a:gd name="T13" fmla="*/ 159 h 234"/>
                <a:gd name="T14" fmla="*/ 155 w 173"/>
                <a:gd name="T15" fmla="*/ 126 h 234"/>
                <a:gd name="T16" fmla="*/ 141 w 173"/>
                <a:gd name="T17" fmla="*/ 117 h 234"/>
                <a:gd name="T18" fmla="*/ 155 w 173"/>
                <a:gd name="T19" fmla="*/ 108 h 234"/>
                <a:gd name="T20" fmla="*/ 136 w 173"/>
                <a:gd name="T21" fmla="*/ 75 h 234"/>
                <a:gd name="T22" fmla="*/ 94 w 173"/>
                <a:gd name="T23" fmla="*/ 75 h 234"/>
                <a:gd name="T24" fmla="*/ 94 w 173"/>
                <a:gd name="T25" fmla="*/ 159 h 234"/>
                <a:gd name="T26" fmla="*/ 136 w 173"/>
                <a:gd name="T27" fmla="*/ 159 h 234"/>
                <a:gd name="T28" fmla="*/ 155 w 173"/>
                <a:gd name="T29" fmla="*/ 126 h 234"/>
                <a:gd name="T30" fmla="*/ 136 w 173"/>
                <a:gd name="T31" fmla="*/ 15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234">
                  <a:moveTo>
                    <a:pt x="136" y="159"/>
                  </a:moveTo>
                  <a:lnTo>
                    <a:pt x="173" y="159"/>
                  </a:lnTo>
                  <a:lnTo>
                    <a:pt x="173" y="0"/>
                  </a:lnTo>
                  <a:lnTo>
                    <a:pt x="0" y="117"/>
                  </a:lnTo>
                  <a:lnTo>
                    <a:pt x="173" y="234"/>
                  </a:lnTo>
                  <a:lnTo>
                    <a:pt x="173" y="159"/>
                  </a:lnTo>
                  <a:lnTo>
                    <a:pt x="136" y="159"/>
                  </a:lnTo>
                  <a:lnTo>
                    <a:pt x="155" y="126"/>
                  </a:lnTo>
                  <a:lnTo>
                    <a:pt x="141" y="117"/>
                  </a:lnTo>
                  <a:lnTo>
                    <a:pt x="155" y="108"/>
                  </a:lnTo>
                  <a:lnTo>
                    <a:pt x="136" y="75"/>
                  </a:lnTo>
                  <a:lnTo>
                    <a:pt x="94" y="75"/>
                  </a:lnTo>
                  <a:lnTo>
                    <a:pt x="94" y="159"/>
                  </a:lnTo>
                  <a:lnTo>
                    <a:pt x="136" y="159"/>
                  </a:lnTo>
                  <a:lnTo>
                    <a:pt x="155" y="126"/>
                  </a:lnTo>
                  <a:lnTo>
                    <a:pt x="136"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1">
              <a:extLst>
                <a:ext uri="{FF2B5EF4-FFF2-40B4-BE49-F238E27FC236}">
                  <a16:creationId xmlns:a16="http://schemas.microsoft.com/office/drawing/2014/main" id="{4A11131B-33E8-4F3F-B24C-6C4833895307}"/>
                </a:ext>
              </a:extLst>
            </p:cNvPr>
            <p:cNvSpPr>
              <a:spLocks/>
            </p:cNvSpPr>
            <p:nvPr/>
          </p:nvSpPr>
          <p:spPr bwMode="auto">
            <a:xfrm>
              <a:off x="4732758" y="4092238"/>
              <a:ext cx="116199" cy="172362"/>
            </a:xfrm>
            <a:custGeom>
              <a:avLst/>
              <a:gdLst>
                <a:gd name="T0" fmla="*/ 0 w 60"/>
                <a:gd name="T1" fmla="*/ 0 h 89"/>
                <a:gd name="T2" fmla="*/ 0 w 60"/>
                <a:gd name="T3" fmla="*/ 89 h 89"/>
                <a:gd name="T4" fmla="*/ 60 w 60"/>
                <a:gd name="T5" fmla="*/ 47 h 89"/>
                <a:gd name="T6" fmla="*/ 0 w 60"/>
                <a:gd name="T7" fmla="*/ 0 h 89"/>
              </a:gdLst>
              <a:ahLst/>
              <a:cxnLst>
                <a:cxn ang="0">
                  <a:pos x="T0" y="T1"/>
                </a:cxn>
                <a:cxn ang="0">
                  <a:pos x="T2" y="T3"/>
                </a:cxn>
                <a:cxn ang="0">
                  <a:pos x="T4" y="T5"/>
                </a:cxn>
                <a:cxn ang="0">
                  <a:pos x="T6" y="T7"/>
                </a:cxn>
              </a:cxnLst>
              <a:rect l="0" t="0" r="r" b="b"/>
              <a:pathLst>
                <a:path w="60" h="89">
                  <a:moveTo>
                    <a:pt x="0" y="0"/>
                  </a:moveTo>
                  <a:lnTo>
                    <a:pt x="0" y="89"/>
                  </a:lnTo>
                  <a:lnTo>
                    <a:pt x="60" y="47"/>
                  </a:lnTo>
                  <a:lnTo>
                    <a:pt x="0" y="0"/>
                  </a:lnTo>
                  <a:close/>
                </a:path>
              </a:pathLst>
            </a:custGeom>
            <a:solidFill>
              <a:srgbClr val="BFCA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22">
              <a:extLst>
                <a:ext uri="{FF2B5EF4-FFF2-40B4-BE49-F238E27FC236}">
                  <a16:creationId xmlns:a16="http://schemas.microsoft.com/office/drawing/2014/main" id="{EE3CB219-4B6E-4F70-8A97-56500F55202C}"/>
                </a:ext>
              </a:extLst>
            </p:cNvPr>
            <p:cNvSpPr>
              <a:spLocks/>
            </p:cNvSpPr>
            <p:nvPr/>
          </p:nvSpPr>
          <p:spPr bwMode="auto">
            <a:xfrm>
              <a:off x="4651419" y="3946990"/>
              <a:ext cx="335040" cy="462859"/>
            </a:xfrm>
            <a:custGeom>
              <a:avLst/>
              <a:gdLst>
                <a:gd name="T0" fmla="*/ 42 w 173"/>
                <a:gd name="T1" fmla="*/ 75 h 239"/>
                <a:gd name="T2" fmla="*/ 0 w 173"/>
                <a:gd name="T3" fmla="*/ 75 h 239"/>
                <a:gd name="T4" fmla="*/ 0 w 173"/>
                <a:gd name="T5" fmla="*/ 239 h 239"/>
                <a:gd name="T6" fmla="*/ 173 w 173"/>
                <a:gd name="T7" fmla="*/ 122 h 239"/>
                <a:gd name="T8" fmla="*/ 0 w 173"/>
                <a:gd name="T9" fmla="*/ 0 h 239"/>
                <a:gd name="T10" fmla="*/ 0 w 173"/>
                <a:gd name="T11" fmla="*/ 75 h 239"/>
                <a:gd name="T12" fmla="*/ 42 w 173"/>
                <a:gd name="T13" fmla="*/ 75 h 239"/>
                <a:gd name="T14" fmla="*/ 18 w 173"/>
                <a:gd name="T15" fmla="*/ 108 h 239"/>
                <a:gd name="T16" fmla="*/ 32 w 173"/>
                <a:gd name="T17" fmla="*/ 122 h 239"/>
                <a:gd name="T18" fmla="*/ 18 w 173"/>
                <a:gd name="T19" fmla="*/ 131 h 239"/>
                <a:gd name="T20" fmla="*/ 42 w 173"/>
                <a:gd name="T21" fmla="*/ 164 h 239"/>
                <a:gd name="T22" fmla="*/ 79 w 173"/>
                <a:gd name="T23" fmla="*/ 164 h 239"/>
                <a:gd name="T24" fmla="*/ 79 w 173"/>
                <a:gd name="T25" fmla="*/ 75 h 239"/>
                <a:gd name="T26" fmla="*/ 42 w 173"/>
                <a:gd name="T27" fmla="*/ 75 h 239"/>
                <a:gd name="T28" fmla="*/ 18 w 173"/>
                <a:gd name="T29" fmla="*/ 108 h 239"/>
                <a:gd name="T30" fmla="*/ 42 w 173"/>
                <a:gd name="T31" fmla="*/ 75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239">
                  <a:moveTo>
                    <a:pt x="42" y="75"/>
                  </a:moveTo>
                  <a:lnTo>
                    <a:pt x="0" y="75"/>
                  </a:lnTo>
                  <a:lnTo>
                    <a:pt x="0" y="239"/>
                  </a:lnTo>
                  <a:lnTo>
                    <a:pt x="173" y="122"/>
                  </a:lnTo>
                  <a:lnTo>
                    <a:pt x="0" y="0"/>
                  </a:lnTo>
                  <a:lnTo>
                    <a:pt x="0" y="75"/>
                  </a:lnTo>
                  <a:lnTo>
                    <a:pt x="42" y="75"/>
                  </a:lnTo>
                  <a:lnTo>
                    <a:pt x="18" y="108"/>
                  </a:lnTo>
                  <a:lnTo>
                    <a:pt x="32" y="122"/>
                  </a:lnTo>
                  <a:lnTo>
                    <a:pt x="18" y="131"/>
                  </a:lnTo>
                  <a:lnTo>
                    <a:pt x="42" y="164"/>
                  </a:lnTo>
                  <a:lnTo>
                    <a:pt x="79" y="164"/>
                  </a:lnTo>
                  <a:lnTo>
                    <a:pt x="79" y="75"/>
                  </a:lnTo>
                  <a:lnTo>
                    <a:pt x="42" y="75"/>
                  </a:lnTo>
                  <a:lnTo>
                    <a:pt x="18" y="108"/>
                  </a:lnTo>
                  <a:lnTo>
                    <a:pt x="42"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3">
              <a:extLst>
                <a:ext uri="{FF2B5EF4-FFF2-40B4-BE49-F238E27FC236}">
                  <a16:creationId xmlns:a16="http://schemas.microsoft.com/office/drawing/2014/main" id="{FF9F253E-495F-44D9-84C4-96719CA2D3EF}"/>
                </a:ext>
              </a:extLst>
            </p:cNvPr>
            <p:cNvSpPr>
              <a:spLocks/>
            </p:cNvSpPr>
            <p:nvPr/>
          </p:nvSpPr>
          <p:spPr bwMode="auto">
            <a:xfrm>
              <a:off x="3590138" y="4092238"/>
              <a:ext cx="127819" cy="172362"/>
            </a:xfrm>
            <a:custGeom>
              <a:avLst/>
              <a:gdLst>
                <a:gd name="T0" fmla="*/ 66 w 66"/>
                <a:gd name="T1" fmla="*/ 89 h 89"/>
                <a:gd name="T2" fmla="*/ 66 w 66"/>
                <a:gd name="T3" fmla="*/ 0 h 89"/>
                <a:gd name="T4" fmla="*/ 0 w 66"/>
                <a:gd name="T5" fmla="*/ 47 h 89"/>
                <a:gd name="T6" fmla="*/ 66 w 66"/>
                <a:gd name="T7" fmla="*/ 89 h 89"/>
              </a:gdLst>
              <a:ahLst/>
              <a:cxnLst>
                <a:cxn ang="0">
                  <a:pos x="T0" y="T1"/>
                </a:cxn>
                <a:cxn ang="0">
                  <a:pos x="T2" y="T3"/>
                </a:cxn>
                <a:cxn ang="0">
                  <a:pos x="T4" y="T5"/>
                </a:cxn>
                <a:cxn ang="0">
                  <a:pos x="T6" y="T7"/>
                </a:cxn>
              </a:cxnLst>
              <a:rect l="0" t="0" r="r" b="b"/>
              <a:pathLst>
                <a:path w="66" h="89">
                  <a:moveTo>
                    <a:pt x="66" y="89"/>
                  </a:moveTo>
                  <a:lnTo>
                    <a:pt x="66" y="0"/>
                  </a:lnTo>
                  <a:lnTo>
                    <a:pt x="0" y="47"/>
                  </a:lnTo>
                  <a:lnTo>
                    <a:pt x="66" y="89"/>
                  </a:lnTo>
                  <a:close/>
                </a:path>
              </a:pathLst>
            </a:custGeom>
            <a:solidFill>
              <a:srgbClr val="9BD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24">
              <a:extLst>
                <a:ext uri="{FF2B5EF4-FFF2-40B4-BE49-F238E27FC236}">
                  <a16:creationId xmlns:a16="http://schemas.microsoft.com/office/drawing/2014/main" id="{CE12C51A-A8DC-481C-B77C-A5A13FFA394E}"/>
                </a:ext>
              </a:extLst>
            </p:cNvPr>
            <p:cNvSpPr>
              <a:spLocks/>
            </p:cNvSpPr>
            <p:nvPr/>
          </p:nvSpPr>
          <p:spPr bwMode="auto">
            <a:xfrm>
              <a:off x="3454573" y="3946990"/>
              <a:ext cx="335040" cy="462859"/>
            </a:xfrm>
            <a:custGeom>
              <a:avLst/>
              <a:gdLst>
                <a:gd name="T0" fmla="*/ 136 w 173"/>
                <a:gd name="T1" fmla="*/ 164 h 239"/>
                <a:gd name="T2" fmla="*/ 173 w 173"/>
                <a:gd name="T3" fmla="*/ 164 h 239"/>
                <a:gd name="T4" fmla="*/ 173 w 173"/>
                <a:gd name="T5" fmla="*/ 0 h 239"/>
                <a:gd name="T6" fmla="*/ 0 w 173"/>
                <a:gd name="T7" fmla="*/ 122 h 239"/>
                <a:gd name="T8" fmla="*/ 173 w 173"/>
                <a:gd name="T9" fmla="*/ 239 h 239"/>
                <a:gd name="T10" fmla="*/ 173 w 173"/>
                <a:gd name="T11" fmla="*/ 164 h 239"/>
                <a:gd name="T12" fmla="*/ 136 w 173"/>
                <a:gd name="T13" fmla="*/ 164 h 239"/>
                <a:gd name="T14" fmla="*/ 155 w 173"/>
                <a:gd name="T15" fmla="*/ 131 h 239"/>
                <a:gd name="T16" fmla="*/ 141 w 173"/>
                <a:gd name="T17" fmla="*/ 122 h 239"/>
                <a:gd name="T18" fmla="*/ 155 w 173"/>
                <a:gd name="T19" fmla="*/ 108 h 239"/>
                <a:gd name="T20" fmla="*/ 136 w 173"/>
                <a:gd name="T21" fmla="*/ 75 h 239"/>
                <a:gd name="T22" fmla="*/ 94 w 173"/>
                <a:gd name="T23" fmla="*/ 75 h 239"/>
                <a:gd name="T24" fmla="*/ 94 w 173"/>
                <a:gd name="T25" fmla="*/ 164 h 239"/>
                <a:gd name="T26" fmla="*/ 136 w 173"/>
                <a:gd name="T27" fmla="*/ 164 h 239"/>
                <a:gd name="T28" fmla="*/ 155 w 173"/>
                <a:gd name="T29" fmla="*/ 131 h 239"/>
                <a:gd name="T30" fmla="*/ 136 w 173"/>
                <a:gd name="T31" fmla="*/ 164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239">
                  <a:moveTo>
                    <a:pt x="136" y="164"/>
                  </a:moveTo>
                  <a:lnTo>
                    <a:pt x="173" y="164"/>
                  </a:lnTo>
                  <a:lnTo>
                    <a:pt x="173" y="0"/>
                  </a:lnTo>
                  <a:lnTo>
                    <a:pt x="0" y="122"/>
                  </a:lnTo>
                  <a:lnTo>
                    <a:pt x="173" y="239"/>
                  </a:lnTo>
                  <a:lnTo>
                    <a:pt x="173" y="164"/>
                  </a:lnTo>
                  <a:lnTo>
                    <a:pt x="136" y="164"/>
                  </a:lnTo>
                  <a:lnTo>
                    <a:pt x="155" y="131"/>
                  </a:lnTo>
                  <a:lnTo>
                    <a:pt x="141" y="122"/>
                  </a:lnTo>
                  <a:lnTo>
                    <a:pt x="155" y="108"/>
                  </a:lnTo>
                  <a:lnTo>
                    <a:pt x="136" y="75"/>
                  </a:lnTo>
                  <a:lnTo>
                    <a:pt x="94" y="75"/>
                  </a:lnTo>
                  <a:lnTo>
                    <a:pt x="94" y="164"/>
                  </a:lnTo>
                  <a:lnTo>
                    <a:pt x="136" y="164"/>
                  </a:lnTo>
                  <a:lnTo>
                    <a:pt x="155" y="131"/>
                  </a:lnTo>
                  <a:lnTo>
                    <a:pt x="136" y="1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25">
              <a:extLst>
                <a:ext uri="{FF2B5EF4-FFF2-40B4-BE49-F238E27FC236}">
                  <a16:creationId xmlns:a16="http://schemas.microsoft.com/office/drawing/2014/main" id="{3E0034B0-97A0-4269-B6C9-524B8A2CF55F}"/>
                </a:ext>
              </a:extLst>
            </p:cNvPr>
            <p:cNvSpPr>
              <a:spLocks/>
            </p:cNvSpPr>
            <p:nvPr/>
          </p:nvSpPr>
          <p:spPr bwMode="auto">
            <a:xfrm>
              <a:off x="4732758" y="5368487"/>
              <a:ext cx="116199" cy="162678"/>
            </a:xfrm>
            <a:custGeom>
              <a:avLst/>
              <a:gdLst>
                <a:gd name="T0" fmla="*/ 0 w 60"/>
                <a:gd name="T1" fmla="*/ 0 h 84"/>
                <a:gd name="T2" fmla="*/ 0 w 60"/>
                <a:gd name="T3" fmla="*/ 84 h 84"/>
                <a:gd name="T4" fmla="*/ 60 w 60"/>
                <a:gd name="T5" fmla="*/ 42 h 84"/>
                <a:gd name="T6" fmla="*/ 0 w 60"/>
                <a:gd name="T7" fmla="*/ 0 h 84"/>
              </a:gdLst>
              <a:ahLst/>
              <a:cxnLst>
                <a:cxn ang="0">
                  <a:pos x="T0" y="T1"/>
                </a:cxn>
                <a:cxn ang="0">
                  <a:pos x="T2" y="T3"/>
                </a:cxn>
                <a:cxn ang="0">
                  <a:pos x="T4" y="T5"/>
                </a:cxn>
                <a:cxn ang="0">
                  <a:pos x="T6" y="T7"/>
                </a:cxn>
              </a:cxnLst>
              <a:rect l="0" t="0" r="r" b="b"/>
              <a:pathLst>
                <a:path w="60" h="84">
                  <a:moveTo>
                    <a:pt x="0" y="0"/>
                  </a:moveTo>
                  <a:lnTo>
                    <a:pt x="0" y="84"/>
                  </a:lnTo>
                  <a:lnTo>
                    <a:pt x="60" y="42"/>
                  </a:lnTo>
                  <a:lnTo>
                    <a:pt x="0" y="0"/>
                  </a:lnTo>
                  <a:close/>
                </a:path>
              </a:pathLst>
            </a:custGeom>
            <a:solidFill>
              <a:srgbClr val="FFD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26">
              <a:extLst>
                <a:ext uri="{FF2B5EF4-FFF2-40B4-BE49-F238E27FC236}">
                  <a16:creationId xmlns:a16="http://schemas.microsoft.com/office/drawing/2014/main" id="{69517AC7-CBD2-4683-A937-4232DECAF9A4}"/>
                </a:ext>
              </a:extLst>
            </p:cNvPr>
            <p:cNvSpPr>
              <a:spLocks/>
            </p:cNvSpPr>
            <p:nvPr/>
          </p:nvSpPr>
          <p:spPr bwMode="auto">
            <a:xfrm>
              <a:off x="4651419" y="5223238"/>
              <a:ext cx="335040" cy="451239"/>
            </a:xfrm>
            <a:custGeom>
              <a:avLst/>
              <a:gdLst>
                <a:gd name="T0" fmla="*/ 42 w 173"/>
                <a:gd name="T1" fmla="*/ 75 h 233"/>
                <a:gd name="T2" fmla="*/ 0 w 173"/>
                <a:gd name="T3" fmla="*/ 75 h 233"/>
                <a:gd name="T4" fmla="*/ 0 w 173"/>
                <a:gd name="T5" fmla="*/ 233 h 233"/>
                <a:gd name="T6" fmla="*/ 173 w 173"/>
                <a:gd name="T7" fmla="*/ 117 h 233"/>
                <a:gd name="T8" fmla="*/ 0 w 173"/>
                <a:gd name="T9" fmla="*/ 0 h 233"/>
                <a:gd name="T10" fmla="*/ 0 w 173"/>
                <a:gd name="T11" fmla="*/ 75 h 233"/>
                <a:gd name="T12" fmla="*/ 42 w 173"/>
                <a:gd name="T13" fmla="*/ 75 h 233"/>
                <a:gd name="T14" fmla="*/ 18 w 173"/>
                <a:gd name="T15" fmla="*/ 107 h 233"/>
                <a:gd name="T16" fmla="*/ 32 w 173"/>
                <a:gd name="T17" fmla="*/ 117 h 233"/>
                <a:gd name="T18" fmla="*/ 18 w 173"/>
                <a:gd name="T19" fmla="*/ 126 h 233"/>
                <a:gd name="T20" fmla="*/ 42 w 173"/>
                <a:gd name="T21" fmla="*/ 159 h 233"/>
                <a:gd name="T22" fmla="*/ 79 w 173"/>
                <a:gd name="T23" fmla="*/ 159 h 233"/>
                <a:gd name="T24" fmla="*/ 79 w 173"/>
                <a:gd name="T25" fmla="*/ 75 h 233"/>
                <a:gd name="T26" fmla="*/ 42 w 173"/>
                <a:gd name="T27" fmla="*/ 75 h 233"/>
                <a:gd name="T28" fmla="*/ 18 w 173"/>
                <a:gd name="T29" fmla="*/ 107 h 233"/>
                <a:gd name="T30" fmla="*/ 42 w 173"/>
                <a:gd name="T31" fmla="*/ 7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233">
                  <a:moveTo>
                    <a:pt x="42" y="75"/>
                  </a:moveTo>
                  <a:lnTo>
                    <a:pt x="0" y="75"/>
                  </a:lnTo>
                  <a:lnTo>
                    <a:pt x="0" y="233"/>
                  </a:lnTo>
                  <a:lnTo>
                    <a:pt x="173" y="117"/>
                  </a:lnTo>
                  <a:lnTo>
                    <a:pt x="0" y="0"/>
                  </a:lnTo>
                  <a:lnTo>
                    <a:pt x="0" y="75"/>
                  </a:lnTo>
                  <a:lnTo>
                    <a:pt x="42" y="75"/>
                  </a:lnTo>
                  <a:lnTo>
                    <a:pt x="18" y="107"/>
                  </a:lnTo>
                  <a:lnTo>
                    <a:pt x="32" y="117"/>
                  </a:lnTo>
                  <a:lnTo>
                    <a:pt x="18" y="126"/>
                  </a:lnTo>
                  <a:lnTo>
                    <a:pt x="42" y="159"/>
                  </a:lnTo>
                  <a:lnTo>
                    <a:pt x="79" y="159"/>
                  </a:lnTo>
                  <a:lnTo>
                    <a:pt x="79" y="75"/>
                  </a:lnTo>
                  <a:lnTo>
                    <a:pt x="42" y="75"/>
                  </a:lnTo>
                  <a:lnTo>
                    <a:pt x="18" y="107"/>
                  </a:lnTo>
                  <a:lnTo>
                    <a:pt x="42"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7">
              <a:extLst>
                <a:ext uri="{FF2B5EF4-FFF2-40B4-BE49-F238E27FC236}">
                  <a16:creationId xmlns:a16="http://schemas.microsoft.com/office/drawing/2014/main" id="{9332B896-92E8-43AB-8C97-98E83BD254CC}"/>
                </a:ext>
              </a:extLst>
            </p:cNvPr>
            <p:cNvSpPr>
              <a:spLocks/>
            </p:cNvSpPr>
            <p:nvPr/>
          </p:nvSpPr>
          <p:spPr bwMode="auto">
            <a:xfrm>
              <a:off x="3590138" y="5368487"/>
              <a:ext cx="127819" cy="162678"/>
            </a:xfrm>
            <a:custGeom>
              <a:avLst/>
              <a:gdLst>
                <a:gd name="T0" fmla="*/ 66 w 66"/>
                <a:gd name="T1" fmla="*/ 84 h 84"/>
                <a:gd name="T2" fmla="*/ 66 w 66"/>
                <a:gd name="T3" fmla="*/ 0 h 84"/>
                <a:gd name="T4" fmla="*/ 0 w 66"/>
                <a:gd name="T5" fmla="*/ 42 h 84"/>
                <a:gd name="T6" fmla="*/ 66 w 66"/>
                <a:gd name="T7" fmla="*/ 84 h 84"/>
              </a:gdLst>
              <a:ahLst/>
              <a:cxnLst>
                <a:cxn ang="0">
                  <a:pos x="T0" y="T1"/>
                </a:cxn>
                <a:cxn ang="0">
                  <a:pos x="T2" y="T3"/>
                </a:cxn>
                <a:cxn ang="0">
                  <a:pos x="T4" y="T5"/>
                </a:cxn>
                <a:cxn ang="0">
                  <a:pos x="T6" y="T7"/>
                </a:cxn>
              </a:cxnLst>
              <a:rect l="0" t="0" r="r" b="b"/>
              <a:pathLst>
                <a:path w="66" h="84">
                  <a:moveTo>
                    <a:pt x="66" y="84"/>
                  </a:moveTo>
                  <a:lnTo>
                    <a:pt x="66" y="0"/>
                  </a:lnTo>
                  <a:lnTo>
                    <a:pt x="0" y="42"/>
                  </a:lnTo>
                  <a:lnTo>
                    <a:pt x="66" y="84"/>
                  </a:lnTo>
                  <a:close/>
                </a:path>
              </a:pathLst>
            </a:custGeom>
            <a:solidFill>
              <a:srgbClr val="F5A4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28">
              <a:extLst>
                <a:ext uri="{FF2B5EF4-FFF2-40B4-BE49-F238E27FC236}">
                  <a16:creationId xmlns:a16="http://schemas.microsoft.com/office/drawing/2014/main" id="{EFE682FC-69DF-4F42-9BD1-0F477A37F6C7}"/>
                </a:ext>
              </a:extLst>
            </p:cNvPr>
            <p:cNvSpPr>
              <a:spLocks/>
            </p:cNvSpPr>
            <p:nvPr/>
          </p:nvSpPr>
          <p:spPr bwMode="auto">
            <a:xfrm>
              <a:off x="3454573" y="5223238"/>
              <a:ext cx="335040" cy="451239"/>
            </a:xfrm>
            <a:custGeom>
              <a:avLst/>
              <a:gdLst>
                <a:gd name="T0" fmla="*/ 136 w 173"/>
                <a:gd name="T1" fmla="*/ 159 h 233"/>
                <a:gd name="T2" fmla="*/ 173 w 173"/>
                <a:gd name="T3" fmla="*/ 159 h 233"/>
                <a:gd name="T4" fmla="*/ 173 w 173"/>
                <a:gd name="T5" fmla="*/ 0 h 233"/>
                <a:gd name="T6" fmla="*/ 0 w 173"/>
                <a:gd name="T7" fmla="*/ 117 h 233"/>
                <a:gd name="T8" fmla="*/ 173 w 173"/>
                <a:gd name="T9" fmla="*/ 233 h 233"/>
                <a:gd name="T10" fmla="*/ 173 w 173"/>
                <a:gd name="T11" fmla="*/ 159 h 233"/>
                <a:gd name="T12" fmla="*/ 136 w 173"/>
                <a:gd name="T13" fmla="*/ 159 h 233"/>
                <a:gd name="T14" fmla="*/ 155 w 173"/>
                <a:gd name="T15" fmla="*/ 126 h 233"/>
                <a:gd name="T16" fmla="*/ 141 w 173"/>
                <a:gd name="T17" fmla="*/ 117 h 233"/>
                <a:gd name="T18" fmla="*/ 155 w 173"/>
                <a:gd name="T19" fmla="*/ 107 h 233"/>
                <a:gd name="T20" fmla="*/ 136 w 173"/>
                <a:gd name="T21" fmla="*/ 75 h 233"/>
                <a:gd name="T22" fmla="*/ 94 w 173"/>
                <a:gd name="T23" fmla="*/ 75 h 233"/>
                <a:gd name="T24" fmla="*/ 94 w 173"/>
                <a:gd name="T25" fmla="*/ 159 h 233"/>
                <a:gd name="T26" fmla="*/ 136 w 173"/>
                <a:gd name="T27" fmla="*/ 159 h 233"/>
                <a:gd name="T28" fmla="*/ 155 w 173"/>
                <a:gd name="T29" fmla="*/ 126 h 233"/>
                <a:gd name="T30" fmla="*/ 136 w 173"/>
                <a:gd name="T31" fmla="*/ 159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233">
                  <a:moveTo>
                    <a:pt x="136" y="159"/>
                  </a:moveTo>
                  <a:lnTo>
                    <a:pt x="173" y="159"/>
                  </a:lnTo>
                  <a:lnTo>
                    <a:pt x="173" y="0"/>
                  </a:lnTo>
                  <a:lnTo>
                    <a:pt x="0" y="117"/>
                  </a:lnTo>
                  <a:lnTo>
                    <a:pt x="173" y="233"/>
                  </a:lnTo>
                  <a:lnTo>
                    <a:pt x="173" y="159"/>
                  </a:lnTo>
                  <a:lnTo>
                    <a:pt x="136" y="159"/>
                  </a:lnTo>
                  <a:lnTo>
                    <a:pt x="155" y="126"/>
                  </a:lnTo>
                  <a:lnTo>
                    <a:pt x="141" y="117"/>
                  </a:lnTo>
                  <a:lnTo>
                    <a:pt x="155" y="107"/>
                  </a:lnTo>
                  <a:lnTo>
                    <a:pt x="136" y="75"/>
                  </a:lnTo>
                  <a:lnTo>
                    <a:pt x="94" y="75"/>
                  </a:lnTo>
                  <a:lnTo>
                    <a:pt x="94" y="159"/>
                  </a:lnTo>
                  <a:lnTo>
                    <a:pt x="136" y="159"/>
                  </a:lnTo>
                  <a:lnTo>
                    <a:pt x="155" y="126"/>
                  </a:lnTo>
                  <a:lnTo>
                    <a:pt x="136" y="1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AutoShape 13">
              <a:extLst>
                <a:ext uri="{FF2B5EF4-FFF2-40B4-BE49-F238E27FC236}">
                  <a16:creationId xmlns:a16="http://schemas.microsoft.com/office/drawing/2014/main" id="{8CB3D3A6-747F-48B5-B369-453736315B99}"/>
                </a:ext>
              </a:extLst>
            </p:cNvPr>
            <p:cNvSpPr>
              <a:spLocks/>
            </p:cNvSpPr>
            <p:nvPr/>
          </p:nvSpPr>
          <p:spPr bwMode="auto">
            <a:xfrm>
              <a:off x="4014880" y="2570386"/>
              <a:ext cx="420954" cy="545784"/>
            </a:xfrm>
            <a:custGeom>
              <a:avLst/>
              <a:gdLst/>
              <a:ahLst/>
              <a:cxnLst/>
              <a:rect l="0" t="0" r="r" b="b"/>
              <a:pathLst>
                <a:path w="21600" h="21600">
                  <a:moveTo>
                    <a:pt x="8364" y="12792"/>
                  </a:moveTo>
                  <a:lnTo>
                    <a:pt x="8364" y="11292"/>
                  </a:lnTo>
                  <a:lnTo>
                    <a:pt x="8188" y="11130"/>
                  </a:lnTo>
                  <a:cubicBezTo>
                    <a:pt x="8144" y="11088"/>
                    <a:pt x="7097" y="10094"/>
                    <a:pt x="6693" y="8736"/>
                  </a:cubicBezTo>
                  <a:lnTo>
                    <a:pt x="6623" y="8505"/>
                  </a:lnTo>
                  <a:lnTo>
                    <a:pt x="6365" y="8377"/>
                  </a:lnTo>
                  <a:cubicBezTo>
                    <a:pt x="6188" y="8289"/>
                    <a:pt x="6082" y="8142"/>
                    <a:pt x="6082" y="7983"/>
                  </a:cubicBezTo>
                  <a:lnTo>
                    <a:pt x="6082" y="6572"/>
                  </a:lnTo>
                  <a:cubicBezTo>
                    <a:pt x="6082" y="6441"/>
                    <a:pt x="6155" y="6318"/>
                    <a:pt x="6290" y="6225"/>
                  </a:cubicBezTo>
                  <a:lnTo>
                    <a:pt x="6536" y="6051"/>
                  </a:lnTo>
                  <a:lnTo>
                    <a:pt x="6532" y="3676"/>
                  </a:lnTo>
                  <a:cubicBezTo>
                    <a:pt x="6530" y="3668"/>
                    <a:pt x="6396" y="2793"/>
                    <a:pt x="7190" y="2095"/>
                  </a:cubicBezTo>
                  <a:cubicBezTo>
                    <a:pt x="7887" y="1483"/>
                    <a:pt x="9100" y="1172"/>
                    <a:pt x="10798" y="1172"/>
                  </a:cubicBezTo>
                  <a:cubicBezTo>
                    <a:pt x="12494" y="1172"/>
                    <a:pt x="13706" y="1480"/>
                    <a:pt x="14401" y="2088"/>
                  </a:cubicBezTo>
                  <a:cubicBezTo>
                    <a:pt x="15191" y="2777"/>
                    <a:pt x="15071" y="3661"/>
                    <a:pt x="15072" y="3661"/>
                  </a:cubicBezTo>
                  <a:lnTo>
                    <a:pt x="15061" y="6051"/>
                  </a:lnTo>
                  <a:lnTo>
                    <a:pt x="15313" y="6228"/>
                  </a:lnTo>
                  <a:cubicBezTo>
                    <a:pt x="15446" y="6320"/>
                    <a:pt x="15518" y="6442"/>
                    <a:pt x="15518" y="6572"/>
                  </a:cubicBezTo>
                  <a:lnTo>
                    <a:pt x="15518" y="7983"/>
                  </a:lnTo>
                  <a:cubicBezTo>
                    <a:pt x="15518" y="8188"/>
                    <a:pt x="15343" y="8367"/>
                    <a:pt x="15085" y="8429"/>
                  </a:cubicBezTo>
                  <a:lnTo>
                    <a:pt x="14706" y="8517"/>
                  </a:lnTo>
                  <a:lnTo>
                    <a:pt x="14583" y="8808"/>
                  </a:lnTo>
                  <a:cubicBezTo>
                    <a:pt x="14286" y="9520"/>
                    <a:pt x="13865" y="10176"/>
                    <a:pt x="13333" y="10756"/>
                  </a:cubicBezTo>
                  <a:cubicBezTo>
                    <a:pt x="13203" y="10896"/>
                    <a:pt x="13079" y="11022"/>
                    <a:pt x="12969" y="11117"/>
                  </a:cubicBezTo>
                  <a:lnTo>
                    <a:pt x="12779" y="11282"/>
                  </a:lnTo>
                  <a:lnTo>
                    <a:pt x="12779" y="12825"/>
                  </a:lnTo>
                  <a:cubicBezTo>
                    <a:pt x="12779" y="13537"/>
                    <a:pt x="13292" y="14177"/>
                    <a:pt x="14118" y="14496"/>
                  </a:cubicBezTo>
                  <a:lnTo>
                    <a:pt x="18478" y="16178"/>
                  </a:lnTo>
                  <a:cubicBezTo>
                    <a:pt x="19467" y="16559"/>
                    <a:pt x="20082" y="17327"/>
                    <a:pt x="20082" y="18182"/>
                  </a:cubicBezTo>
                  <a:lnTo>
                    <a:pt x="20089" y="19224"/>
                  </a:lnTo>
                  <a:cubicBezTo>
                    <a:pt x="19871" y="19567"/>
                    <a:pt x="16787" y="20429"/>
                    <a:pt x="10798" y="20429"/>
                  </a:cubicBezTo>
                  <a:cubicBezTo>
                    <a:pt x="4812" y="20429"/>
                    <a:pt x="1729" y="19567"/>
                    <a:pt x="1517" y="19253"/>
                  </a:cubicBezTo>
                  <a:lnTo>
                    <a:pt x="1517" y="18112"/>
                  </a:lnTo>
                  <a:cubicBezTo>
                    <a:pt x="1517" y="17293"/>
                    <a:pt x="2097" y="16540"/>
                    <a:pt x="3030" y="16147"/>
                  </a:cubicBezTo>
                  <a:lnTo>
                    <a:pt x="7101" y="14432"/>
                  </a:lnTo>
                  <a:cubicBezTo>
                    <a:pt x="7880" y="14105"/>
                    <a:pt x="8364" y="13476"/>
                    <a:pt x="8364" y="12792"/>
                  </a:cubicBezTo>
                  <a:close/>
                  <a:moveTo>
                    <a:pt x="19158" y="15132"/>
                  </a:moveTo>
                  <a:lnTo>
                    <a:pt x="14798" y="13451"/>
                  </a:lnTo>
                  <a:cubicBezTo>
                    <a:pt x="14489" y="13330"/>
                    <a:pt x="14297" y="13090"/>
                    <a:pt x="14297" y="12825"/>
                  </a:cubicBezTo>
                  <a:lnTo>
                    <a:pt x="14297" y="11716"/>
                  </a:lnTo>
                  <a:cubicBezTo>
                    <a:pt x="14385" y="11629"/>
                    <a:pt x="14475" y="11535"/>
                    <a:pt x="14568" y="11434"/>
                  </a:cubicBezTo>
                  <a:cubicBezTo>
                    <a:pt x="15127" y="10826"/>
                    <a:pt x="15580" y="10150"/>
                    <a:pt x="15915" y="9422"/>
                  </a:cubicBezTo>
                  <a:cubicBezTo>
                    <a:pt x="16600" y="9140"/>
                    <a:pt x="17036" y="8585"/>
                    <a:pt x="17036" y="7983"/>
                  </a:cubicBezTo>
                  <a:lnTo>
                    <a:pt x="17036" y="6572"/>
                  </a:lnTo>
                  <a:cubicBezTo>
                    <a:pt x="17036" y="6209"/>
                    <a:pt x="16874" y="5855"/>
                    <a:pt x="16579" y="5565"/>
                  </a:cubicBezTo>
                  <a:lnTo>
                    <a:pt x="16578" y="3798"/>
                  </a:lnTo>
                  <a:cubicBezTo>
                    <a:pt x="16608" y="3562"/>
                    <a:pt x="16701" y="2336"/>
                    <a:pt x="15550" y="1322"/>
                  </a:cubicBezTo>
                  <a:cubicBezTo>
                    <a:pt x="14552" y="445"/>
                    <a:pt x="12954" y="0"/>
                    <a:pt x="10798" y="0"/>
                  </a:cubicBezTo>
                  <a:cubicBezTo>
                    <a:pt x="8646" y="0"/>
                    <a:pt x="7049" y="445"/>
                    <a:pt x="6050" y="1322"/>
                  </a:cubicBezTo>
                  <a:cubicBezTo>
                    <a:pt x="4886" y="2347"/>
                    <a:pt x="4990" y="3566"/>
                    <a:pt x="5021" y="3775"/>
                  </a:cubicBezTo>
                  <a:lnTo>
                    <a:pt x="5021" y="5565"/>
                  </a:lnTo>
                  <a:cubicBezTo>
                    <a:pt x="4726" y="5855"/>
                    <a:pt x="4564" y="6209"/>
                    <a:pt x="4564" y="6572"/>
                  </a:cubicBezTo>
                  <a:lnTo>
                    <a:pt x="4564" y="7983"/>
                  </a:lnTo>
                  <a:cubicBezTo>
                    <a:pt x="4564" y="8454"/>
                    <a:pt x="4825" y="8896"/>
                    <a:pt x="5282" y="9207"/>
                  </a:cubicBezTo>
                  <a:cubicBezTo>
                    <a:pt x="5700" y="10425"/>
                    <a:pt x="6519" y="11362"/>
                    <a:pt x="6847" y="11703"/>
                  </a:cubicBezTo>
                  <a:lnTo>
                    <a:pt x="6847" y="12792"/>
                  </a:lnTo>
                  <a:cubicBezTo>
                    <a:pt x="6847" y="13047"/>
                    <a:pt x="6666" y="13281"/>
                    <a:pt x="6375" y="13404"/>
                  </a:cubicBezTo>
                  <a:lnTo>
                    <a:pt x="2304" y="15119"/>
                  </a:lnTo>
                  <a:cubicBezTo>
                    <a:pt x="883" y="15716"/>
                    <a:pt x="0" y="16863"/>
                    <a:pt x="0" y="18112"/>
                  </a:cubicBezTo>
                  <a:lnTo>
                    <a:pt x="0" y="19253"/>
                  </a:lnTo>
                  <a:cubicBezTo>
                    <a:pt x="0" y="21534"/>
                    <a:pt x="9693" y="21600"/>
                    <a:pt x="10798" y="21600"/>
                  </a:cubicBezTo>
                  <a:cubicBezTo>
                    <a:pt x="11904" y="21600"/>
                    <a:pt x="21600" y="21534"/>
                    <a:pt x="21600" y="19253"/>
                  </a:cubicBezTo>
                  <a:lnTo>
                    <a:pt x="21600" y="18182"/>
                  </a:lnTo>
                  <a:cubicBezTo>
                    <a:pt x="21600" y="16883"/>
                    <a:pt x="20664" y="15715"/>
                    <a:pt x="19158" y="15132"/>
                  </a:cubicBezTo>
                  <a:close/>
                  <a:moveTo>
                    <a:pt x="19158" y="15132"/>
                  </a:moveTo>
                </a:path>
              </a:pathLst>
            </a:custGeom>
            <a:solidFill>
              <a:schemeClr val="bg1"/>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4" name="AutoShape 3">
              <a:extLst>
                <a:ext uri="{FF2B5EF4-FFF2-40B4-BE49-F238E27FC236}">
                  <a16:creationId xmlns:a16="http://schemas.microsoft.com/office/drawing/2014/main" id="{9DB94DF5-0EDC-4AE8-AB36-DFAAE67FF309}"/>
                </a:ext>
              </a:extLst>
            </p:cNvPr>
            <p:cNvSpPr>
              <a:spLocks/>
            </p:cNvSpPr>
            <p:nvPr/>
          </p:nvSpPr>
          <p:spPr bwMode="auto">
            <a:xfrm>
              <a:off x="3965451" y="5255520"/>
              <a:ext cx="500444" cy="467417"/>
            </a:xfrm>
            <a:custGeom>
              <a:avLst/>
              <a:gdLst/>
              <a:ahLst/>
              <a:cxnLst/>
              <a:rect l="0" t="0" r="r" b="b"/>
              <a:pathLst>
                <a:path w="21600" h="21600">
                  <a:moveTo>
                    <a:pt x="2706" y="10332"/>
                  </a:moveTo>
                  <a:lnTo>
                    <a:pt x="10800" y="19669"/>
                  </a:lnTo>
                  <a:lnTo>
                    <a:pt x="18894" y="10332"/>
                  </a:lnTo>
                  <a:cubicBezTo>
                    <a:pt x="20559" y="8355"/>
                    <a:pt x="20558" y="5141"/>
                    <a:pt x="18890" y="3165"/>
                  </a:cubicBezTo>
                  <a:lnTo>
                    <a:pt x="18759" y="3010"/>
                  </a:lnTo>
                  <a:cubicBezTo>
                    <a:pt x="17973" y="2078"/>
                    <a:pt x="16934" y="1565"/>
                    <a:pt x="15833" y="1565"/>
                  </a:cubicBezTo>
                  <a:cubicBezTo>
                    <a:pt x="14732" y="1565"/>
                    <a:pt x="13694" y="2078"/>
                    <a:pt x="12908" y="3010"/>
                  </a:cubicBezTo>
                  <a:lnTo>
                    <a:pt x="11342" y="4864"/>
                  </a:lnTo>
                  <a:cubicBezTo>
                    <a:pt x="11203" y="5028"/>
                    <a:pt x="11007" y="5122"/>
                    <a:pt x="10800" y="5122"/>
                  </a:cubicBezTo>
                  <a:cubicBezTo>
                    <a:pt x="10593" y="5122"/>
                    <a:pt x="10396" y="5028"/>
                    <a:pt x="10258" y="4864"/>
                  </a:cubicBezTo>
                  <a:lnTo>
                    <a:pt x="8692" y="3010"/>
                  </a:lnTo>
                  <a:cubicBezTo>
                    <a:pt x="7906" y="2078"/>
                    <a:pt x="6867" y="1565"/>
                    <a:pt x="5767" y="1565"/>
                  </a:cubicBezTo>
                  <a:cubicBezTo>
                    <a:pt x="4666" y="1565"/>
                    <a:pt x="3627" y="2078"/>
                    <a:pt x="2841" y="3010"/>
                  </a:cubicBezTo>
                  <a:lnTo>
                    <a:pt x="2709" y="3165"/>
                  </a:lnTo>
                  <a:cubicBezTo>
                    <a:pt x="1042" y="5141"/>
                    <a:pt x="1041" y="8355"/>
                    <a:pt x="2706" y="10332"/>
                  </a:cubicBezTo>
                  <a:cubicBezTo>
                    <a:pt x="2706" y="10332"/>
                    <a:pt x="2706" y="10332"/>
                    <a:pt x="2706" y="10332"/>
                  </a:cubicBezTo>
                  <a:close/>
                  <a:moveTo>
                    <a:pt x="10800" y="21600"/>
                  </a:moveTo>
                  <a:cubicBezTo>
                    <a:pt x="10597" y="21600"/>
                    <a:pt x="10402" y="21510"/>
                    <a:pt x="10264" y="21351"/>
                  </a:cubicBezTo>
                  <a:lnTo>
                    <a:pt x="1631" y="11392"/>
                  </a:lnTo>
                  <a:cubicBezTo>
                    <a:pt x="1629" y="11389"/>
                    <a:pt x="1627" y="11386"/>
                    <a:pt x="1625" y="11385"/>
                  </a:cubicBezTo>
                  <a:cubicBezTo>
                    <a:pt x="577" y="10142"/>
                    <a:pt x="0" y="8497"/>
                    <a:pt x="0" y="6750"/>
                  </a:cubicBezTo>
                  <a:cubicBezTo>
                    <a:pt x="0" y="5003"/>
                    <a:pt x="577" y="3358"/>
                    <a:pt x="1625" y="2116"/>
                  </a:cubicBezTo>
                  <a:lnTo>
                    <a:pt x="1756" y="1961"/>
                  </a:lnTo>
                  <a:cubicBezTo>
                    <a:pt x="2822" y="697"/>
                    <a:pt x="4247" y="0"/>
                    <a:pt x="5766" y="0"/>
                  </a:cubicBezTo>
                  <a:cubicBezTo>
                    <a:pt x="7286" y="0"/>
                    <a:pt x="8710" y="697"/>
                    <a:pt x="9777" y="1961"/>
                  </a:cubicBezTo>
                  <a:lnTo>
                    <a:pt x="10800" y="3173"/>
                  </a:lnTo>
                  <a:lnTo>
                    <a:pt x="11823" y="1961"/>
                  </a:lnTo>
                  <a:cubicBezTo>
                    <a:pt x="12890" y="697"/>
                    <a:pt x="14314" y="0"/>
                    <a:pt x="15833" y="0"/>
                  </a:cubicBezTo>
                  <a:cubicBezTo>
                    <a:pt x="17352" y="0"/>
                    <a:pt x="18777" y="697"/>
                    <a:pt x="19843" y="1961"/>
                  </a:cubicBezTo>
                  <a:lnTo>
                    <a:pt x="19974" y="2116"/>
                  </a:lnTo>
                  <a:cubicBezTo>
                    <a:pt x="21023" y="3358"/>
                    <a:pt x="21600" y="5004"/>
                    <a:pt x="21600" y="6750"/>
                  </a:cubicBezTo>
                  <a:cubicBezTo>
                    <a:pt x="21600" y="8497"/>
                    <a:pt x="21023" y="10143"/>
                    <a:pt x="19975" y="11385"/>
                  </a:cubicBezTo>
                  <a:cubicBezTo>
                    <a:pt x="19973" y="11387"/>
                    <a:pt x="19970" y="11389"/>
                    <a:pt x="19968" y="11392"/>
                  </a:cubicBezTo>
                  <a:lnTo>
                    <a:pt x="11336" y="21351"/>
                  </a:lnTo>
                  <a:cubicBezTo>
                    <a:pt x="11197" y="21510"/>
                    <a:pt x="11003" y="21600"/>
                    <a:pt x="10800" y="21600"/>
                  </a:cubicBezTo>
                  <a:cubicBezTo>
                    <a:pt x="10800" y="21600"/>
                    <a:pt x="10800" y="21600"/>
                    <a:pt x="10800" y="21600"/>
                  </a:cubicBezTo>
                  <a:close/>
                  <a:moveTo>
                    <a:pt x="10800" y="21600"/>
                  </a:moveTo>
                </a:path>
              </a:pathLst>
            </a:custGeom>
            <a:solidFill>
              <a:schemeClr val="bg1"/>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5" name="AutoShape 4">
              <a:extLst>
                <a:ext uri="{FF2B5EF4-FFF2-40B4-BE49-F238E27FC236}">
                  <a16:creationId xmlns:a16="http://schemas.microsoft.com/office/drawing/2014/main" id="{F1DC27DB-AF80-47DC-B1B8-92AE16A92E0E}"/>
                </a:ext>
              </a:extLst>
            </p:cNvPr>
            <p:cNvSpPr>
              <a:spLocks/>
            </p:cNvSpPr>
            <p:nvPr/>
          </p:nvSpPr>
          <p:spPr bwMode="auto">
            <a:xfrm>
              <a:off x="3975135" y="3977699"/>
              <a:ext cx="500444" cy="432150"/>
            </a:xfrm>
            <a:custGeom>
              <a:avLst/>
              <a:gdLst/>
              <a:ahLst/>
              <a:cxnLst/>
              <a:rect l="0" t="0" r="r" b="b"/>
              <a:pathLst>
                <a:path w="21600" h="21600">
                  <a:moveTo>
                    <a:pt x="19915" y="17200"/>
                  </a:moveTo>
                  <a:lnTo>
                    <a:pt x="1684" y="17200"/>
                  </a:lnTo>
                  <a:cubicBezTo>
                    <a:pt x="1457" y="17200"/>
                    <a:pt x="1273" y="16987"/>
                    <a:pt x="1273" y="16723"/>
                  </a:cubicBezTo>
                  <a:lnTo>
                    <a:pt x="1273" y="15181"/>
                  </a:lnTo>
                  <a:lnTo>
                    <a:pt x="20327" y="15181"/>
                  </a:lnTo>
                  <a:lnTo>
                    <a:pt x="20327" y="16723"/>
                  </a:lnTo>
                  <a:cubicBezTo>
                    <a:pt x="20327" y="16987"/>
                    <a:pt x="20142" y="17200"/>
                    <a:pt x="19915" y="17200"/>
                  </a:cubicBezTo>
                  <a:cubicBezTo>
                    <a:pt x="19915" y="17200"/>
                    <a:pt x="19915" y="17200"/>
                    <a:pt x="19915" y="17200"/>
                  </a:cubicBezTo>
                  <a:close/>
                  <a:moveTo>
                    <a:pt x="1684" y="1475"/>
                  </a:moveTo>
                  <a:lnTo>
                    <a:pt x="19915" y="1475"/>
                  </a:lnTo>
                  <a:cubicBezTo>
                    <a:pt x="20142" y="1475"/>
                    <a:pt x="20327" y="1688"/>
                    <a:pt x="20327" y="1951"/>
                  </a:cubicBezTo>
                  <a:lnTo>
                    <a:pt x="20327" y="13707"/>
                  </a:lnTo>
                  <a:lnTo>
                    <a:pt x="1273" y="13707"/>
                  </a:lnTo>
                  <a:lnTo>
                    <a:pt x="1273" y="1951"/>
                  </a:lnTo>
                  <a:cubicBezTo>
                    <a:pt x="1273" y="1688"/>
                    <a:pt x="1457" y="1475"/>
                    <a:pt x="1684" y="1475"/>
                  </a:cubicBezTo>
                  <a:cubicBezTo>
                    <a:pt x="1684" y="1475"/>
                    <a:pt x="1684" y="1475"/>
                    <a:pt x="1684" y="1475"/>
                  </a:cubicBezTo>
                  <a:close/>
                  <a:moveTo>
                    <a:pt x="19915" y="0"/>
                  </a:moveTo>
                  <a:lnTo>
                    <a:pt x="1684" y="0"/>
                  </a:lnTo>
                  <a:cubicBezTo>
                    <a:pt x="756" y="0"/>
                    <a:pt x="0" y="875"/>
                    <a:pt x="0" y="1951"/>
                  </a:cubicBezTo>
                  <a:lnTo>
                    <a:pt x="0" y="16723"/>
                  </a:lnTo>
                  <a:cubicBezTo>
                    <a:pt x="0" y="17800"/>
                    <a:pt x="756" y="18675"/>
                    <a:pt x="1684" y="18675"/>
                  </a:cubicBezTo>
                  <a:lnTo>
                    <a:pt x="10163" y="18675"/>
                  </a:lnTo>
                  <a:lnTo>
                    <a:pt x="10163" y="20125"/>
                  </a:lnTo>
                  <a:lnTo>
                    <a:pt x="7934" y="20125"/>
                  </a:lnTo>
                  <a:lnTo>
                    <a:pt x="7934" y="21600"/>
                  </a:lnTo>
                  <a:lnTo>
                    <a:pt x="13665" y="21600"/>
                  </a:lnTo>
                  <a:lnTo>
                    <a:pt x="13665" y="20125"/>
                  </a:lnTo>
                  <a:lnTo>
                    <a:pt x="11436" y="20125"/>
                  </a:lnTo>
                  <a:lnTo>
                    <a:pt x="11436" y="18675"/>
                  </a:lnTo>
                  <a:lnTo>
                    <a:pt x="19915" y="18675"/>
                  </a:lnTo>
                  <a:cubicBezTo>
                    <a:pt x="20844" y="18675"/>
                    <a:pt x="21600" y="17800"/>
                    <a:pt x="21600" y="16723"/>
                  </a:cubicBezTo>
                  <a:lnTo>
                    <a:pt x="21600" y="1951"/>
                  </a:lnTo>
                  <a:cubicBezTo>
                    <a:pt x="21600" y="875"/>
                    <a:pt x="20844" y="0"/>
                    <a:pt x="19915" y="0"/>
                  </a:cubicBezTo>
                  <a:cubicBezTo>
                    <a:pt x="19915" y="0"/>
                    <a:pt x="19915" y="0"/>
                    <a:pt x="19915" y="0"/>
                  </a:cubicBezTo>
                  <a:close/>
                  <a:moveTo>
                    <a:pt x="19915" y="0"/>
                  </a:moveTo>
                </a:path>
              </a:pathLst>
            </a:custGeom>
            <a:solidFill>
              <a:schemeClr val="bg1"/>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96" name="Group 95">
              <a:extLst>
                <a:ext uri="{FF2B5EF4-FFF2-40B4-BE49-F238E27FC236}">
                  <a16:creationId xmlns:a16="http://schemas.microsoft.com/office/drawing/2014/main" id="{A91DBD27-68A9-48F7-B3F0-F1F2ECFA727F}"/>
                </a:ext>
              </a:extLst>
            </p:cNvPr>
            <p:cNvGrpSpPr/>
            <p:nvPr/>
          </p:nvGrpSpPr>
          <p:grpSpPr>
            <a:xfrm>
              <a:off x="1571017" y="2491777"/>
              <a:ext cx="1878000" cy="771863"/>
              <a:chOff x="1586257" y="2430917"/>
              <a:chExt cx="1878000" cy="771863"/>
            </a:xfrm>
          </p:grpSpPr>
          <p:sp>
            <p:nvSpPr>
              <p:cNvPr id="109" name="TextBox 17">
                <a:extLst>
                  <a:ext uri="{FF2B5EF4-FFF2-40B4-BE49-F238E27FC236}">
                    <a16:creationId xmlns:a16="http://schemas.microsoft.com/office/drawing/2014/main" id="{4127CF64-760D-474B-85B2-08C245825055}"/>
                  </a:ext>
                </a:extLst>
              </p:cNvPr>
              <p:cNvSpPr txBox="1"/>
              <p:nvPr/>
            </p:nvSpPr>
            <p:spPr>
              <a:xfrm>
                <a:off x="1952651" y="2430917"/>
                <a:ext cx="1511606" cy="33855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a:solidFill>
                      <a:schemeClr val="bg1"/>
                    </a:solidFill>
                    <a:latin typeface="Roboto" panose="02000000000000000000" pitchFamily="2" charset="0"/>
                    <a:ea typeface="Roboto" panose="02000000000000000000" pitchFamily="2" charset="0"/>
                    <a:cs typeface="Montserrat" charset="0"/>
                  </a:rPr>
                  <a:t>HEADING ONE</a:t>
                </a:r>
              </a:p>
            </p:txBody>
          </p:sp>
          <p:sp>
            <p:nvSpPr>
              <p:cNvPr id="110" name="TextBox 16">
                <a:extLst>
                  <a:ext uri="{FF2B5EF4-FFF2-40B4-BE49-F238E27FC236}">
                    <a16:creationId xmlns:a16="http://schemas.microsoft.com/office/drawing/2014/main" id="{DEA3973C-1B15-4AEE-867A-E8856EDD22CC}"/>
                  </a:ext>
                </a:extLst>
              </p:cNvPr>
              <p:cNvSpPr txBox="1"/>
              <p:nvPr/>
            </p:nvSpPr>
            <p:spPr>
              <a:xfrm>
                <a:off x="1586257" y="2739063"/>
                <a:ext cx="1878000" cy="463717"/>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1500"/>
                  </a:lnSpc>
                </a:pPr>
                <a:r>
                  <a:rPr lang="en-US" sz="1100" i="1" dirty="0">
                    <a:solidFill>
                      <a:schemeClr val="bg1"/>
                    </a:solidFill>
                    <a:latin typeface="Roboto" panose="02000000000000000000" pitchFamily="2" charset="0"/>
                    <a:ea typeface="Roboto" panose="02000000000000000000" pitchFamily="2" charset="0"/>
                    <a:cs typeface="Aller" charset="0"/>
                  </a:rPr>
                  <a:t>Lorem Ipsum is simply dummy text of the printing</a:t>
                </a:r>
              </a:p>
            </p:txBody>
          </p:sp>
        </p:grpSp>
        <p:grpSp>
          <p:nvGrpSpPr>
            <p:cNvPr id="97" name="Group 96">
              <a:extLst>
                <a:ext uri="{FF2B5EF4-FFF2-40B4-BE49-F238E27FC236}">
                  <a16:creationId xmlns:a16="http://schemas.microsoft.com/office/drawing/2014/main" id="{AD9996E3-2D36-4524-850E-AB722F7AE96A}"/>
                </a:ext>
              </a:extLst>
            </p:cNvPr>
            <p:cNvGrpSpPr/>
            <p:nvPr/>
          </p:nvGrpSpPr>
          <p:grpSpPr>
            <a:xfrm>
              <a:off x="1571017" y="3798317"/>
              <a:ext cx="1878000" cy="771863"/>
              <a:chOff x="1586257" y="2430917"/>
              <a:chExt cx="1878000" cy="771863"/>
            </a:xfrm>
          </p:grpSpPr>
          <p:sp>
            <p:nvSpPr>
              <p:cNvPr id="107" name="TextBox 17">
                <a:extLst>
                  <a:ext uri="{FF2B5EF4-FFF2-40B4-BE49-F238E27FC236}">
                    <a16:creationId xmlns:a16="http://schemas.microsoft.com/office/drawing/2014/main" id="{378CDCF3-4DB6-4E6F-B976-2331DCD46771}"/>
                  </a:ext>
                </a:extLst>
              </p:cNvPr>
              <p:cNvSpPr txBox="1"/>
              <p:nvPr/>
            </p:nvSpPr>
            <p:spPr>
              <a:xfrm>
                <a:off x="1952651" y="2430917"/>
                <a:ext cx="1511606" cy="33855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a:solidFill>
                      <a:schemeClr val="bg1"/>
                    </a:solidFill>
                    <a:latin typeface="Roboto" panose="02000000000000000000" pitchFamily="2" charset="0"/>
                    <a:ea typeface="Roboto" panose="02000000000000000000" pitchFamily="2" charset="0"/>
                    <a:cs typeface="Montserrat" charset="0"/>
                  </a:rPr>
                  <a:t>HEADING ONE</a:t>
                </a:r>
              </a:p>
            </p:txBody>
          </p:sp>
          <p:sp>
            <p:nvSpPr>
              <p:cNvPr id="108" name="TextBox 16">
                <a:extLst>
                  <a:ext uri="{FF2B5EF4-FFF2-40B4-BE49-F238E27FC236}">
                    <a16:creationId xmlns:a16="http://schemas.microsoft.com/office/drawing/2014/main" id="{3CB393FC-038B-41F5-8452-659A94D7F8DA}"/>
                  </a:ext>
                </a:extLst>
              </p:cNvPr>
              <p:cNvSpPr txBox="1"/>
              <p:nvPr/>
            </p:nvSpPr>
            <p:spPr>
              <a:xfrm>
                <a:off x="1586257" y="2739063"/>
                <a:ext cx="1878000" cy="463717"/>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1500"/>
                  </a:lnSpc>
                </a:pPr>
                <a:r>
                  <a:rPr lang="en-US" sz="1100" i="1" dirty="0">
                    <a:solidFill>
                      <a:schemeClr val="bg1"/>
                    </a:solidFill>
                    <a:latin typeface="Roboto" panose="02000000000000000000" pitchFamily="2" charset="0"/>
                    <a:ea typeface="Roboto" panose="02000000000000000000" pitchFamily="2" charset="0"/>
                    <a:cs typeface="Aller" charset="0"/>
                  </a:rPr>
                  <a:t>Lorem Ipsum is simply dummy text of the printing</a:t>
                </a:r>
              </a:p>
            </p:txBody>
          </p:sp>
        </p:grpSp>
        <p:grpSp>
          <p:nvGrpSpPr>
            <p:cNvPr id="98" name="Group 97">
              <a:extLst>
                <a:ext uri="{FF2B5EF4-FFF2-40B4-BE49-F238E27FC236}">
                  <a16:creationId xmlns:a16="http://schemas.microsoft.com/office/drawing/2014/main" id="{81CA2999-F61E-446B-AD66-DD4013586111}"/>
                </a:ext>
              </a:extLst>
            </p:cNvPr>
            <p:cNvGrpSpPr/>
            <p:nvPr/>
          </p:nvGrpSpPr>
          <p:grpSpPr>
            <a:xfrm>
              <a:off x="1571017" y="5093771"/>
              <a:ext cx="1878000" cy="771863"/>
              <a:chOff x="1586257" y="2430917"/>
              <a:chExt cx="1878000" cy="771863"/>
            </a:xfrm>
          </p:grpSpPr>
          <p:sp>
            <p:nvSpPr>
              <p:cNvPr id="105" name="TextBox 17">
                <a:extLst>
                  <a:ext uri="{FF2B5EF4-FFF2-40B4-BE49-F238E27FC236}">
                    <a16:creationId xmlns:a16="http://schemas.microsoft.com/office/drawing/2014/main" id="{4E97E2D6-94C6-4842-BEA4-4A8326D501B8}"/>
                  </a:ext>
                </a:extLst>
              </p:cNvPr>
              <p:cNvSpPr txBox="1"/>
              <p:nvPr/>
            </p:nvSpPr>
            <p:spPr>
              <a:xfrm>
                <a:off x="1952651" y="2430917"/>
                <a:ext cx="1511606" cy="33855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600" b="1" dirty="0">
                    <a:solidFill>
                      <a:schemeClr val="bg1"/>
                    </a:solidFill>
                    <a:latin typeface="Roboto" panose="02000000000000000000" pitchFamily="2" charset="0"/>
                    <a:ea typeface="Roboto" panose="02000000000000000000" pitchFamily="2" charset="0"/>
                    <a:cs typeface="Montserrat" charset="0"/>
                  </a:rPr>
                  <a:t>HEADING ONE</a:t>
                </a:r>
              </a:p>
            </p:txBody>
          </p:sp>
          <p:sp>
            <p:nvSpPr>
              <p:cNvPr id="106" name="TextBox 16">
                <a:extLst>
                  <a:ext uri="{FF2B5EF4-FFF2-40B4-BE49-F238E27FC236}">
                    <a16:creationId xmlns:a16="http://schemas.microsoft.com/office/drawing/2014/main" id="{B56E94F2-3599-4356-8A20-20CA1C8B4416}"/>
                  </a:ext>
                </a:extLst>
              </p:cNvPr>
              <p:cNvSpPr txBox="1"/>
              <p:nvPr/>
            </p:nvSpPr>
            <p:spPr>
              <a:xfrm>
                <a:off x="1586257" y="2739063"/>
                <a:ext cx="1878000" cy="463717"/>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ts val="1500"/>
                  </a:lnSpc>
                </a:pPr>
                <a:r>
                  <a:rPr lang="en-US" sz="1100" i="1" dirty="0">
                    <a:solidFill>
                      <a:schemeClr val="bg1"/>
                    </a:solidFill>
                    <a:latin typeface="Roboto" panose="02000000000000000000" pitchFamily="2" charset="0"/>
                    <a:ea typeface="Roboto" panose="02000000000000000000" pitchFamily="2" charset="0"/>
                    <a:cs typeface="Aller" charset="0"/>
                  </a:rPr>
                  <a:t>Lorem Ipsum is simply dummy text of the printing</a:t>
                </a:r>
              </a:p>
            </p:txBody>
          </p:sp>
        </p:grpSp>
        <p:sp>
          <p:nvSpPr>
            <p:cNvPr id="99" name="TextBox 17">
              <a:extLst>
                <a:ext uri="{FF2B5EF4-FFF2-40B4-BE49-F238E27FC236}">
                  <a16:creationId xmlns:a16="http://schemas.microsoft.com/office/drawing/2014/main" id="{2C02C294-35D8-4517-9378-E72BA4B63DC6}"/>
                </a:ext>
              </a:extLst>
            </p:cNvPr>
            <p:cNvSpPr txBox="1"/>
            <p:nvPr/>
          </p:nvSpPr>
          <p:spPr>
            <a:xfrm>
              <a:off x="5012252" y="2491777"/>
              <a:ext cx="1511606" cy="33855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Roboto" panose="02000000000000000000" pitchFamily="2" charset="0"/>
                  <a:ea typeface="Roboto" panose="02000000000000000000" pitchFamily="2" charset="0"/>
                  <a:cs typeface="Montserrat" charset="0"/>
                </a:rPr>
                <a:t>HEADING ONE</a:t>
              </a:r>
            </a:p>
          </p:txBody>
        </p:sp>
        <p:sp>
          <p:nvSpPr>
            <p:cNvPr id="100" name="TextBox 16">
              <a:extLst>
                <a:ext uri="{FF2B5EF4-FFF2-40B4-BE49-F238E27FC236}">
                  <a16:creationId xmlns:a16="http://schemas.microsoft.com/office/drawing/2014/main" id="{80CBCED8-CBA7-43DC-A07B-449FD485E3E6}"/>
                </a:ext>
              </a:extLst>
            </p:cNvPr>
            <p:cNvSpPr txBox="1"/>
            <p:nvPr/>
          </p:nvSpPr>
          <p:spPr>
            <a:xfrm>
              <a:off x="5012252" y="2799923"/>
              <a:ext cx="1878000" cy="463717"/>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100" i="1" dirty="0">
                  <a:solidFill>
                    <a:schemeClr val="bg1"/>
                  </a:solidFill>
                  <a:latin typeface="Roboto" panose="02000000000000000000" pitchFamily="2" charset="0"/>
                  <a:ea typeface="Roboto" panose="02000000000000000000" pitchFamily="2" charset="0"/>
                  <a:cs typeface="Aller" charset="0"/>
                </a:rPr>
                <a:t>Lorem Ipsum is simply dummy text of the printing</a:t>
              </a:r>
            </a:p>
          </p:txBody>
        </p:sp>
        <p:sp>
          <p:nvSpPr>
            <p:cNvPr id="101" name="TextBox 17">
              <a:extLst>
                <a:ext uri="{FF2B5EF4-FFF2-40B4-BE49-F238E27FC236}">
                  <a16:creationId xmlns:a16="http://schemas.microsoft.com/office/drawing/2014/main" id="{09F44B0E-4159-41F6-8462-37D1364CA1C4}"/>
                </a:ext>
              </a:extLst>
            </p:cNvPr>
            <p:cNvSpPr txBox="1"/>
            <p:nvPr/>
          </p:nvSpPr>
          <p:spPr>
            <a:xfrm>
              <a:off x="5012252" y="3798317"/>
              <a:ext cx="1511606" cy="33855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solidFill>
                    <a:schemeClr val="bg1"/>
                  </a:solidFill>
                  <a:latin typeface="Roboto" panose="02000000000000000000" pitchFamily="2" charset="0"/>
                  <a:ea typeface="Roboto" panose="02000000000000000000" pitchFamily="2" charset="0"/>
                  <a:cs typeface="Montserrat" charset="0"/>
                </a:rPr>
                <a:t>HEADING ONE</a:t>
              </a:r>
            </a:p>
          </p:txBody>
        </p:sp>
        <p:sp>
          <p:nvSpPr>
            <p:cNvPr id="102" name="TextBox 16">
              <a:extLst>
                <a:ext uri="{FF2B5EF4-FFF2-40B4-BE49-F238E27FC236}">
                  <a16:creationId xmlns:a16="http://schemas.microsoft.com/office/drawing/2014/main" id="{FAF98CD8-5189-44CB-B63D-18E097F4AF59}"/>
                </a:ext>
              </a:extLst>
            </p:cNvPr>
            <p:cNvSpPr txBox="1"/>
            <p:nvPr/>
          </p:nvSpPr>
          <p:spPr>
            <a:xfrm>
              <a:off x="5012252" y="4106463"/>
              <a:ext cx="1878000" cy="463717"/>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100" i="1" dirty="0">
                  <a:solidFill>
                    <a:schemeClr val="bg1"/>
                  </a:solidFill>
                  <a:latin typeface="Roboto" panose="02000000000000000000" pitchFamily="2" charset="0"/>
                  <a:ea typeface="Roboto" panose="02000000000000000000" pitchFamily="2" charset="0"/>
                  <a:cs typeface="Aller" charset="0"/>
                </a:rPr>
                <a:t>Lorem Ipsum is simply dummy text of the printing</a:t>
              </a:r>
            </a:p>
          </p:txBody>
        </p:sp>
        <p:sp>
          <p:nvSpPr>
            <p:cNvPr id="103" name="TextBox 17">
              <a:extLst>
                <a:ext uri="{FF2B5EF4-FFF2-40B4-BE49-F238E27FC236}">
                  <a16:creationId xmlns:a16="http://schemas.microsoft.com/office/drawing/2014/main" id="{89B74751-1B5E-4F36-9E25-703EF075776C}"/>
                </a:ext>
              </a:extLst>
            </p:cNvPr>
            <p:cNvSpPr txBox="1"/>
            <p:nvPr/>
          </p:nvSpPr>
          <p:spPr>
            <a:xfrm>
              <a:off x="5012252" y="5093771"/>
              <a:ext cx="1511606" cy="33855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600" b="1" dirty="0">
                  <a:latin typeface="Roboto" panose="02000000000000000000" pitchFamily="2" charset="0"/>
                  <a:ea typeface="Roboto" panose="02000000000000000000" pitchFamily="2" charset="0"/>
                  <a:cs typeface="Montserrat" charset="0"/>
                </a:rPr>
                <a:t>HEADING ONE</a:t>
              </a:r>
            </a:p>
          </p:txBody>
        </p:sp>
        <p:sp>
          <p:nvSpPr>
            <p:cNvPr id="104" name="TextBox 16">
              <a:extLst>
                <a:ext uri="{FF2B5EF4-FFF2-40B4-BE49-F238E27FC236}">
                  <a16:creationId xmlns:a16="http://schemas.microsoft.com/office/drawing/2014/main" id="{E63DAB36-A95D-43D0-8E59-85DC4B03456E}"/>
                </a:ext>
              </a:extLst>
            </p:cNvPr>
            <p:cNvSpPr txBox="1"/>
            <p:nvPr/>
          </p:nvSpPr>
          <p:spPr>
            <a:xfrm>
              <a:off x="5012252" y="5401917"/>
              <a:ext cx="1878000" cy="477054"/>
            </a:xfrm>
            <a:prstGeom prst="rect">
              <a:avLst/>
            </a:prstGeom>
            <a:noFill/>
          </p:spPr>
          <p:txBody>
            <a:bodyPr wrap="square" numCol="1" spcCol="45720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en-US" sz="1100" i="1" dirty="0">
                  <a:latin typeface="Roboto" panose="02000000000000000000" pitchFamily="2" charset="0"/>
                  <a:ea typeface="Roboto" panose="02000000000000000000" pitchFamily="2" charset="0"/>
                  <a:cs typeface="Aller" charset="0"/>
                </a:rPr>
                <a:t>Lorem Ipsum is simply dummy text of the printing</a:t>
              </a:r>
            </a:p>
          </p:txBody>
        </p:sp>
      </p:grpSp>
    </p:spTree>
    <p:extLst>
      <p:ext uri="{BB962C8B-B14F-4D97-AF65-F5344CB8AC3E}">
        <p14:creationId xmlns:p14="http://schemas.microsoft.com/office/powerpoint/2010/main" val="327844344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0B257D26-9E72-4AD4-892A-0DEC65C478D4}"/>
              </a:ext>
            </a:extLst>
          </p:cNvPr>
          <p:cNvSpPr/>
          <p:nvPr/>
        </p:nvSpPr>
        <p:spPr>
          <a:xfrm>
            <a:off x="0" y="2782957"/>
            <a:ext cx="6219416" cy="40750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77D1A35-6FF8-439F-8B05-7DF94331F962}"/>
              </a:ext>
            </a:extLst>
          </p:cNvPr>
          <p:cNvSpPr/>
          <p:nvPr/>
        </p:nvSpPr>
        <p:spPr>
          <a:xfrm>
            <a:off x="6212810" y="2782957"/>
            <a:ext cx="5961652" cy="407504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18</a:t>
            </a:fld>
            <a:endParaRPr lang="en-US" dirty="0"/>
          </a:p>
        </p:txBody>
      </p:sp>
      <p:sp>
        <p:nvSpPr>
          <p:cNvPr id="12" name="Title 11">
            <a:extLst>
              <a:ext uri="{FF2B5EF4-FFF2-40B4-BE49-F238E27FC236}">
                <a16:creationId xmlns:a16="http://schemas.microsoft.com/office/drawing/2014/main" id="{A476A9E0-23EC-4C1B-96FC-1763EC1AE61E}"/>
              </a:ext>
            </a:extLst>
          </p:cNvPr>
          <p:cNvSpPr>
            <a:spLocks noGrp="1"/>
          </p:cNvSpPr>
          <p:nvPr>
            <p:ph type="title" idx="4294967295"/>
          </p:nvPr>
        </p:nvSpPr>
        <p:spPr>
          <a:xfrm>
            <a:off x="838200" y="481013"/>
            <a:ext cx="10515600" cy="679450"/>
          </a:xfrm>
        </p:spPr>
        <p:txBody>
          <a:bodyPr/>
          <a:lstStyle/>
          <a:p>
            <a:r>
              <a:rPr lang="en-US" b="1" dirty="0"/>
              <a:t>Our Information</a:t>
            </a:r>
          </a:p>
        </p:txBody>
      </p:sp>
      <p:sp>
        <p:nvSpPr>
          <p:cNvPr id="13" name="Subtitle 12">
            <a:extLst>
              <a:ext uri="{FF2B5EF4-FFF2-40B4-BE49-F238E27FC236}">
                <a16:creationId xmlns:a16="http://schemas.microsoft.com/office/drawing/2014/main" id="{9C82BE42-7E53-4498-B76C-061DDB60F3BF}"/>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6" name="Group 5">
            <a:extLst>
              <a:ext uri="{FF2B5EF4-FFF2-40B4-BE49-F238E27FC236}">
                <a16:creationId xmlns:a16="http://schemas.microsoft.com/office/drawing/2014/main" id="{EAEAFC42-BAED-484A-9106-843913AD4FC1}"/>
              </a:ext>
            </a:extLst>
          </p:cNvPr>
          <p:cNvGrpSpPr/>
          <p:nvPr/>
        </p:nvGrpSpPr>
        <p:grpSpPr>
          <a:xfrm>
            <a:off x="17538" y="2990850"/>
            <a:ext cx="6195272" cy="3867150"/>
            <a:chOff x="2595460" y="1575836"/>
            <a:chExt cx="6038850" cy="3769510"/>
          </a:xfrm>
        </p:grpSpPr>
        <p:sp>
          <p:nvSpPr>
            <p:cNvPr id="7" name="Freeform 5">
              <a:extLst>
                <a:ext uri="{FF2B5EF4-FFF2-40B4-BE49-F238E27FC236}">
                  <a16:creationId xmlns:a16="http://schemas.microsoft.com/office/drawing/2014/main" id="{34BAE912-7D89-45CC-AEA6-37CD6363CA2B}"/>
                </a:ext>
              </a:extLst>
            </p:cNvPr>
            <p:cNvSpPr>
              <a:spLocks/>
            </p:cNvSpPr>
            <p:nvPr/>
          </p:nvSpPr>
          <p:spPr bwMode="auto">
            <a:xfrm>
              <a:off x="2595460" y="3988033"/>
              <a:ext cx="1412875" cy="1357313"/>
            </a:xfrm>
            <a:custGeom>
              <a:avLst/>
              <a:gdLst>
                <a:gd name="T0" fmla="*/ 213 w 426"/>
                <a:gd name="T1" fmla="*/ 0 h 410"/>
                <a:gd name="T2" fmla="*/ 0 w 426"/>
                <a:gd name="T3" fmla="*/ 410 h 410"/>
                <a:gd name="T4" fmla="*/ 426 w 426"/>
                <a:gd name="T5" fmla="*/ 410 h 410"/>
                <a:gd name="T6" fmla="*/ 426 w 426"/>
                <a:gd name="T7" fmla="*/ 410 h 410"/>
                <a:gd name="T8" fmla="*/ 279 w 426"/>
                <a:gd name="T9" fmla="*/ 410 h 410"/>
                <a:gd name="T10" fmla="*/ 338 w 426"/>
                <a:gd name="T11" fmla="*/ 290 h 410"/>
                <a:gd name="T12" fmla="*/ 213 w 426"/>
                <a:gd name="T13" fmla="*/ 0 h 410"/>
              </a:gdLst>
              <a:ahLst/>
              <a:cxnLst>
                <a:cxn ang="0">
                  <a:pos x="T0" y="T1"/>
                </a:cxn>
                <a:cxn ang="0">
                  <a:pos x="T2" y="T3"/>
                </a:cxn>
                <a:cxn ang="0">
                  <a:pos x="T4" y="T5"/>
                </a:cxn>
                <a:cxn ang="0">
                  <a:pos x="T6" y="T7"/>
                </a:cxn>
                <a:cxn ang="0">
                  <a:pos x="T8" y="T9"/>
                </a:cxn>
                <a:cxn ang="0">
                  <a:pos x="T10" y="T11"/>
                </a:cxn>
                <a:cxn ang="0">
                  <a:pos x="T12" y="T13"/>
                </a:cxn>
              </a:cxnLst>
              <a:rect l="0" t="0" r="r" b="b"/>
              <a:pathLst>
                <a:path w="426" h="410">
                  <a:moveTo>
                    <a:pt x="213" y="0"/>
                  </a:moveTo>
                  <a:cubicBezTo>
                    <a:pt x="213" y="0"/>
                    <a:pt x="124" y="290"/>
                    <a:pt x="0" y="410"/>
                  </a:cubicBezTo>
                  <a:cubicBezTo>
                    <a:pt x="426" y="410"/>
                    <a:pt x="426" y="410"/>
                    <a:pt x="426" y="410"/>
                  </a:cubicBezTo>
                  <a:cubicBezTo>
                    <a:pt x="426" y="410"/>
                    <a:pt x="426" y="410"/>
                    <a:pt x="426" y="410"/>
                  </a:cubicBezTo>
                  <a:cubicBezTo>
                    <a:pt x="279" y="410"/>
                    <a:pt x="279" y="410"/>
                    <a:pt x="279" y="410"/>
                  </a:cubicBezTo>
                  <a:cubicBezTo>
                    <a:pt x="299" y="377"/>
                    <a:pt x="319" y="336"/>
                    <a:pt x="338" y="290"/>
                  </a:cubicBezTo>
                  <a:cubicBezTo>
                    <a:pt x="262" y="159"/>
                    <a:pt x="213" y="0"/>
                    <a:pt x="213"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Shape 7">
              <a:extLst>
                <a:ext uri="{FF2B5EF4-FFF2-40B4-BE49-F238E27FC236}">
                  <a16:creationId xmlns:a16="http://schemas.microsoft.com/office/drawing/2014/main" id="{21C75DBA-17C6-4C9A-A17A-4C2EDEEC5DC0}"/>
                </a:ext>
              </a:extLst>
            </p:cNvPr>
            <p:cNvSpPr>
              <a:spLocks/>
            </p:cNvSpPr>
            <p:nvPr/>
          </p:nvSpPr>
          <p:spPr bwMode="auto">
            <a:xfrm>
              <a:off x="3520973" y="3089508"/>
              <a:ext cx="1145375" cy="2255838"/>
            </a:xfrm>
            <a:custGeom>
              <a:avLst/>
              <a:gdLst>
                <a:gd name="connsiteX0" fmla="*/ 195609 w 1145375"/>
                <a:gd name="connsiteY0" fmla="*/ 1858963 h 2255838"/>
                <a:gd name="connsiteX1" fmla="*/ 487363 w 1145375"/>
                <a:gd name="connsiteY1" fmla="*/ 2255838 h 2255838"/>
                <a:gd name="connsiteX2" fmla="*/ 0 w 1145375"/>
                <a:gd name="connsiteY2" fmla="*/ 2255838 h 2255838"/>
                <a:gd name="connsiteX3" fmla="*/ 195609 w 1145375"/>
                <a:gd name="connsiteY3" fmla="*/ 1858963 h 2255838"/>
                <a:gd name="connsiteX4" fmla="*/ 706862 w 1145375"/>
                <a:gd name="connsiteY4" fmla="*/ 0 h 2255838"/>
                <a:gd name="connsiteX5" fmla="*/ 1145375 w 1145375"/>
                <a:gd name="connsiteY5" fmla="*/ 1666207 h 2255838"/>
                <a:gd name="connsiteX6" fmla="*/ 922797 w 1145375"/>
                <a:gd name="connsiteY6" fmla="*/ 2255838 h 2255838"/>
                <a:gd name="connsiteX7" fmla="*/ 917318 w 1145375"/>
                <a:gd name="connsiteY7" fmla="*/ 2255838 h 2255838"/>
                <a:gd name="connsiteX8" fmla="*/ 487605 w 1145375"/>
                <a:gd name="connsiteY8" fmla="*/ 2255838 h 2255838"/>
                <a:gd name="connsiteX9" fmla="*/ 195263 w 1145375"/>
                <a:gd name="connsiteY9" fmla="*/ 1858334 h 2255838"/>
                <a:gd name="connsiteX10" fmla="*/ 706862 w 1145375"/>
                <a:gd name="connsiteY10" fmla="*/ 0 h 225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45375" h="2255838">
                  <a:moveTo>
                    <a:pt x="195609" y="1858963"/>
                  </a:moveTo>
                  <a:cubicBezTo>
                    <a:pt x="281809" y="2011099"/>
                    <a:pt x="381271" y="2153312"/>
                    <a:pt x="487363" y="2255838"/>
                  </a:cubicBezTo>
                  <a:cubicBezTo>
                    <a:pt x="487363" y="2255838"/>
                    <a:pt x="487363" y="2255838"/>
                    <a:pt x="0" y="2255838"/>
                  </a:cubicBezTo>
                  <a:cubicBezTo>
                    <a:pt x="66308" y="2146698"/>
                    <a:pt x="132616" y="2011099"/>
                    <a:pt x="195609" y="1858963"/>
                  </a:cubicBezTo>
                  <a:close/>
                  <a:moveTo>
                    <a:pt x="706862" y="0"/>
                  </a:moveTo>
                  <a:cubicBezTo>
                    <a:pt x="706862" y="0"/>
                    <a:pt x="879610" y="930823"/>
                    <a:pt x="1145375" y="1666207"/>
                  </a:cubicBezTo>
                  <a:cubicBezTo>
                    <a:pt x="1075612" y="1891459"/>
                    <a:pt x="1002526" y="2093524"/>
                    <a:pt x="922797" y="2255838"/>
                  </a:cubicBezTo>
                  <a:lnTo>
                    <a:pt x="917318" y="2255838"/>
                  </a:lnTo>
                  <a:cubicBezTo>
                    <a:pt x="802592" y="2255838"/>
                    <a:pt x="661391" y="2255838"/>
                    <a:pt x="487605" y="2255838"/>
                  </a:cubicBezTo>
                  <a:cubicBezTo>
                    <a:pt x="381299" y="2153149"/>
                    <a:pt x="281637" y="2010710"/>
                    <a:pt x="195263" y="1858334"/>
                  </a:cubicBezTo>
                  <a:cubicBezTo>
                    <a:pt x="500894" y="1106388"/>
                    <a:pt x="706862" y="0"/>
                    <a:pt x="706862" y="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9" name="Freeform: Shape 8">
              <a:extLst>
                <a:ext uri="{FF2B5EF4-FFF2-40B4-BE49-F238E27FC236}">
                  <a16:creationId xmlns:a16="http://schemas.microsoft.com/office/drawing/2014/main" id="{19384100-28E5-4415-8223-A6480217131E}"/>
                </a:ext>
              </a:extLst>
            </p:cNvPr>
            <p:cNvSpPr>
              <a:spLocks/>
            </p:cNvSpPr>
            <p:nvPr/>
          </p:nvSpPr>
          <p:spPr bwMode="auto">
            <a:xfrm>
              <a:off x="4443310" y="2456096"/>
              <a:ext cx="1188522" cy="2889250"/>
            </a:xfrm>
            <a:custGeom>
              <a:avLst/>
              <a:gdLst>
                <a:gd name="connsiteX0" fmla="*/ 222692 w 1188522"/>
                <a:gd name="connsiteY0" fmla="*/ 2300567 h 2889250"/>
                <a:gd name="connsiteX1" fmla="*/ 351751 w 1188522"/>
                <a:gd name="connsiteY1" fmla="*/ 2620454 h 2889250"/>
                <a:gd name="connsiteX2" fmla="*/ 491213 w 1188522"/>
                <a:gd name="connsiteY2" fmla="*/ 2889250 h 2889250"/>
                <a:gd name="connsiteX3" fmla="*/ 491164 w 1188522"/>
                <a:gd name="connsiteY3" fmla="*/ 2889250 h 2889250"/>
                <a:gd name="connsiteX4" fmla="*/ 0 w 1188522"/>
                <a:gd name="connsiteY4" fmla="*/ 2889250 h 2889250"/>
                <a:gd name="connsiteX5" fmla="*/ 115134 w 1188522"/>
                <a:gd name="connsiteY5" fmla="*/ 2618344 h 2889250"/>
                <a:gd name="connsiteX6" fmla="*/ 710367 w 1188522"/>
                <a:gd name="connsiteY6" fmla="*/ 0 h 2889250"/>
                <a:gd name="connsiteX7" fmla="*/ 1188522 w 1188522"/>
                <a:gd name="connsiteY7" fmla="*/ 2276279 h 2889250"/>
                <a:gd name="connsiteX8" fmla="*/ 926201 w 1188522"/>
                <a:gd name="connsiteY8" fmla="*/ 2889250 h 2889250"/>
                <a:gd name="connsiteX9" fmla="*/ 920725 w 1188522"/>
                <a:gd name="connsiteY9" fmla="*/ 2889250 h 2889250"/>
                <a:gd name="connsiteX10" fmla="*/ 654287 w 1188522"/>
                <a:gd name="connsiteY10" fmla="*/ 2889250 h 2889250"/>
                <a:gd name="connsiteX11" fmla="*/ 492125 w 1188522"/>
                <a:gd name="connsiteY11" fmla="*/ 2889250 h 2889250"/>
                <a:gd name="connsiteX12" fmla="*/ 222787 w 1188522"/>
                <a:gd name="connsiteY12" fmla="*/ 2300287 h 2889250"/>
                <a:gd name="connsiteX13" fmla="*/ 222692 w 1188522"/>
                <a:gd name="connsiteY13" fmla="*/ 2300567 h 2889250"/>
                <a:gd name="connsiteX14" fmla="*/ 222250 w 1188522"/>
                <a:gd name="connsiteY14" fmla="*/ 2299472 h 2889250"/>
                <a:gd name="connsiteX15" fmla="*/ 710367 w 1188522"/>
                <a:gd name="connsiteY15" fmla="*/ 0 h 28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8522" h="2889250">
                  <a:moveTo>
                    <a:pt x="222692" y="2300567"/>
                  </a:moveTo>
                  <a:lnTo>
                    <a:pt x="351751" y="2620454"/>
                  </a:lnTo>
                  <a:cubicBezTo>
                    <a:pt x="396578" y="2720269"/>
                    <a:pt x="443065" y="2811386"/>
                    <a:pt x="491213" y="2889250"/>
                  </a:cubicBezTo>
                  <a:lnTo>
                    <a:pt x="491164" y="2889250"/>
                  </a:lnTo>
                  <a:cubicBezTo>
                    <a:pt x="484436" y="2889250"/>
                    <a:pt x="430610" y="2889250"/>
                    <a:pt x="0" y="2889250"/>
                  </a:cubicBezTo>
                  <a:cubicBezTo>
                    <a:pt x="39902" y="2808185"/>
                    <a:pt x="78141" y="2717194"/>
                    <a:pt x="115134" y="2618344"/>
                  </a:cubicBezTo>
                  <a:close/>
                  <a:moveTo>
                    <a:pt x="710367" y="0"/>
                  </a:moveTo>
                  <a:cubicBezTo>
                    <a:pt x="710367" y="0"/>
                    <a:pt x="899637" y="1318718"/>
                    <a:pt x="1188522" y="2276279"/>
                  </a:cubicBezTo>
                  <a:cubicBezTo>
                    <a:pt x="1108830" y="2511527"/>
                    <a:pt x="1019176" y="2726895"/>
                    <a:pt x="926201" y="2889250"/>
                  </a:cubicBezTo>
                  <a:lnTo>
                    <a:pt x="920725" y="2889250"/>
                  </a:lnTo>
                  <a:cubicBezTo>
                    <a:pt x="844277" y="2889250"/>
                    <a:pt x="756067" y="2889250"/>
                    <a:pt x="654287" y="2889250"/>
                  </a:cubicBezTo>
                  <a:lnTo>
                    <a:pt x="492125" y="2889250"/>
                  </a:lnTo>
                  <a:cubicBezTo>
                    <a:pt x="395695" y="2733738"/>
                    <a:pt x="305916" y="2525284"/>
                    <a:pt x="222787" y="2300287"/>
                  </a:cubicBezTo>
                  <a:lnTo>
                    <a:pt x="222692" y="2300567"/>
                  </a:lnTo>
                  <a:lnTo>
                    <a:pt x="222250" y="2299472"/>
                  </a:lnTo>
                  <a:cubicBezTo>
                    <a:pt x="514456" y="1338598"/>
                    <a:pt x="710367" y="0"/>
                    <a:pt x="710367" y="0"/>
                  </a:cubicBezTo>
                  <a:close/>
                </a:path>
              </a:pathLst>
            </a:custGeom>
            <a:solidFill>
              <a:schemeClr val="accent4"/>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Freeform: Shape 9">
              <a:extLst>
                <a:ext uri="{FF2B5EF4-FFF2-40B4-BE49-F238E27FC236}">
                  <a16:creationId xmlns:a16="http://schemas.microsoft.com/office/drawing/2014/main" id="{A8EF0F33-8E60-40AE-BF05-90656623BF3D}"/>
                </a:ext>
              </a:extLst>
            </p:cNvPr>
            <p:cNvSpPr>
              <a:spLocks/>
            </p:cNvSpPr>
            <p:nvPr/>
          </p:nvSpPr>
          <p:spPr bwMode="auto">
            <a:xfrm>
              <a:off x="5368822" y="2922821"/>
              <a:ext cx="1138676" cy="2422525"/>
            </a:xfrm>
            <a:custGeom>
              <a:avLst/>
              <a:gdLst>
                <a:gd name="connsiteX0" fmla="*/ 262340 w 1138676"/>
                <a:gd name="connsiteY0" fmla="*/ 1810725 h 2422525"/>
                <a:gd name="connsiteX1" fmla="*/ 315489 w 1138676"/>
                <a:gd name="connsiteY1" fmla="*/ 1981195 h 2422525"/>
                <a:gd name="connsiteX2" fmla="*/ 491086 w 1138676"/>
                <a:gd name="connsiteY2" fmla="*/ 2422525 h 2422525"/>
                <a:gd name="connsiteX3" fmla="*/ 484436 w 1138676"/>
                <a:gd name="connsiteY3" fmla="*/ 2422525 h 2422525"/>
                <a:gd name="connsiteX4" fmla="*/ 0 w 1138676"/>
                <a:gd name="connsiteY4" fmla="*/ 2422525 h 2422525"/>
                <a:gd name="connsiteX5" fmla="*/ 201069 w 1138676"/>
                <a:gd name="connsiteY5" fmla="*/ 1981886 h 2422525"/>
                <a:gd name="connsiteX6" fmla="*/ 706949 w 1138676"/>
                <a:gd name="connsiteY6" fmla="*/ 0 h 2422525"/>
                <a:gd name="connsiteX7" fmla="*/ 1138676 w 1138676"/>
                <a:gd name="connsiteY7" fmla="*/ 1769670 h 2422525"/>
                <a:gd name="connsiteX8" fmla="*/ 926134 w 1138676"/>
                <a:gd name="connsiteY8" fmla="*/ 2422525 h 2422525"/>
                <a:gd name="connsiteX9" fmla="*/ 920657 w 1138676"/>
                <a:gd name="connsiteY9" fmla="*/ 2422525 h 2422525"/>
                <a:gd name="connsiteX10" fmla="*/ 654182 w 1138676"/>
                <a:gd name="connsiteY10" fmla="*/ 2422525 h 2422525"/>
                <a:gd name="connsiteX11" fmla="*/ 492125 w 1138676"/>
                <a:gd name="connsiteY11" fmla="*/ 2422525 h 2422525"/>
                <a:gd name="connsiteX12" fmla="*/ 262689 w 1138676"/>
                <a:gd name="connsiteY12" fmla="*/ 1809750 h 2422525"/>
                <a:gd name="connsiteX13" fmla="*/ 262340 w 1138676"/>
                <a:gd name="connsiteY13" fmla="*/ 1810725 h 2422525"/>
                <a:gd name="connsiteX14" fmla="*/ 261938 w 1138676"/>
                <a:gd name="connsiteY14" fmla="*/ 1809437 h 2422525"/>
                <a:gd name="connsiteX15" fmla="*/ 706949 w 1138676"/>
                <a:gd name="connsiteY15" fmla="*/ 0 h 242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38676" h="2422525">
                  <a:moveTo>
                    <a:pt x="262340" y="1810725"/>
                  </a:moveTo>
                  <a:lnTo>
                    <a:pt x="315489" y="1981195"/>
                  </a:lnTo>
                  <a:cubicBezTo>
                    <a:pt x="370285" y="2147879"/>
                    <a:pt x="428817" y="2298251"/>
                    <a:pt x="491086" y="2422525"/>
                  </a:cubicBezTo>
                  <a:lnTo>
                    <a:pt x="484436" y="2422525"/>
                  </a:lnTo>
                  <a:cubicBezTo>
                    <a:pt x="461367" y="2422525"/>
                    <a:pt x="369094" y="2422525"/>
                    <a:pt x="0" y="2422525"/>
                  </a:cubicBezTo>
                  <a:cubicBezTo>
                    <a:pt x="69828" y="2300798"/>
                    <a:pt x="137786" y="2149261"/>
                    <a:pt x="201069" y="1981886"/>
                  </a:cubicBezTo>
                  <a:close/>
                  <a:moveTo>
                    <a:pt x="706949" y="0"/>
                  </a:moveTo>
                  <a:cubicBezTo>
                    <a:pt x="706949" y="0"/>
                    <a:pt x="876319" y="984254"/>
                    <a:pt x="1138676" y="1769670"/>
                  </a:cubicBezTo>
                  <a:cubicBezTo>
                    <a:pt x="1072257" y="2018219"/>
                    <a:pt x="1002516" y="2243570"/>
                    <a:pt x="926134" y="2422525"/>
                  </a:cubicBezTo>
                  <a:lnTo>
                    <a:pt x="920657" y="2422525"/>
                  </a:lnTo>
                  <a:cubicBezTo>
                    <a:pt x="844198" y="2422525"/>
                    <a:pt x="755977" y="2422525"/>
                    <a:pt x="654182" y="2422525"/>
                  </a:cubicBezTo>
                  <a:lnTo>
                    <a:pt x="492125" y="2422525"/>
                  </a:lnTo>
                  <a:cubicBezTo>
                    <a:pt x="408996" y="2256910"/>
                    <a:pt x="332517" y="2044923"/>
                    <a:pt x="262689" y="1809750"/>
                  </a:cubicBezTo>
                  <a:lnTo>
                    <a:pt x="262340" y="1810725"/>
                  </a:lnTo>
                  <a:lnTo>
                    <a:pt x="261938" y="1809437"/>
                  </a:lnTo>
                  <a:cubicBezTo>
                    <a:pt x="530937" y="1017394"/>
                    <a:pt x="706949" y="0"/>
                    <a:pt x="706949" y="0"/>
                  </a:cubicBezTo>
                  <a:close/>
                </a:path>
              </a:pathLst>
            </a:custGeom>
            <a:solidFill>
              <a:schemeClr val="accent5"/>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1" name="Freeform: Shape 10">
              <a:extLst>
                <a:ext uri="{FF2B5EF4-FFF2-40B4-BE49-F238E27FC236}">
                  <a16:creationId xmlns:a16="http://schemas.microsoft.com/office/drawing/2014/main" id="{EB72AEBE-CC48-4C9C-BE76-D66EBDD80FAF}"/>
                </a:ext>
              </a:extLst>
            </p:cNvPr>
            <p:cNvSpPr>
              <a:spLocks/>
            </p:cNvSpPr>
            <p:nvPr/>
          </p:nvSpPr>
          <p:spPr bwMode="auto">
            <a:xfrm>
              <a:off x="6294335" y="2032233"/>
              <a:ext cx="1188722" cy="3313113"/>
            </a:xfrm>
            <a:custGeom>
              <a:avLst/>
              <a:gdLst>
                <a:gd name="connsiteX0" fmla="*/ 212810 w 1188722"/>
                <a:gd name="connsiteY0" fmla="*/ 2660654 h 3313113"/>
                <a:gd name="connsiteX1" fmla="*/ 347174 w 1188722"/>
                <a:gd name="connsiteY1" fmla="*/ 3016589 h 3313113"/>
                <a:gd name="connsiteX2" fmla="*/ 491581 w 1188722"/>
                <a:gd name="connsiteY2" fmla="*/ 3313113 h 3313113"/>
                <a:gd name="connsiteX3" fmla="*/ 491164 w 1188722"/>
                <a:gd name="connsiteY3" fmla="*/ 3313113 h 3313113"/>
                <a:gd name="connsiteX4" fmla="*/ 0 w 1188722"/>
                <a:gd name="connsiteY4" fmla="*/ 3313113 h 3313113"/>
                <a:gd name="connsiteX5" fmla="*/ 110146 w 1188722"/>
                <a:gd name="connsiteY5" fmla="*/ 3012964 h 3313113"/>
                <a:gd name="connsiteX6" fmla="*/ 707363 w 1188722"/>
                <a:gd name="connsiteY6" fmla="*/ 0 h 3313113"/>
                <a:gd name="connsiteX7" fmla="*/ 1188722 w 1188722"/>
                <a:gd name="connsiteY7" fmla="*/ 2620673 h 3313113"/>
                <a:gd name="connsiteX8" fmla="*/ 923145 w 1188722"/>
                <a:gd name="connsiteY8" fmla="*/ 3313113 h 3313113"/>
                <a:gd name="connsiteX9" fmla="*/ 919451 w 1188722"/>
                <a:gd name="connsiteY9" fmla="*/ 3313113 h 3313113"/>
                <a:gd name="connsiteX10" fmla="*/ 654032 w 1188722"/>
                <a:gd name="connsiteY10" fmla="*/ 3313113 h 3313113"/>
                <a:gd name="connsiteX11" fmla="*/ 492125 w 1188722"/>
                <a:gd name="connsiteY11" fmla="*/ 3313113 h 3313113"/>
                <a:gd name="connsiteX12" fmla="*/ 212811 w 1188722"/>
                <a:gd name="connsiteY12" fmla="*/ 2660650 h 3313113"/>
                <a:gd name="connsiteX13" fmla="*/ 212810 w 1188722"/>
                <a:gd name="connsiteY13" fmla="*/ 2660654 h 3313113"/>
                <a:gd name="connsiteX14" fmla="*/ 212725 w 1188722"/>
                <a:gd name="connsiteY14" fmla="*/ 2660430 h 3313113"/>
                <a:gd name="connsiteX15" fmla="*/ 707363 w 1188722"/>
                <a:gd name="connsiteY15" fmla="*/ 0 h 3313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8722" h="3313113">
                  <a:moveTo>
                    <a:pt x="212810" y="2660654"/>
                  </a:moveTo>
                  <a:lnTo>
                    <a:pt x="347174" y="3016589"/>
                  </a:lnTo>
                  <a:cubicBezTo>
                    <a:pt x="393650" y="3126750"/>
                    <a:pt x="441786" y="3226972"/>
                    <a:pt x="491581" y="3313113"/>
                  </a:cubicBezTo>
                  <a:lnTo>
                    <a:pt x="491164" y="3313113"/>
                  </a:lnTo>
                  <a:cubicBezTo>
                    <a:pt x="484436" y="3313113"/>
                    <a:pt x="430610" y="3313113"/>
                    <a:pt x="0" y="3313113"/>
                  </a:cubicBezTo>
                  <a:cubicBezTo>
                    <a:pt x="38239" y="3223690"/>
                    <a:pt x="74816" y="3122674"/>
                    <a:pt x="110146" y="3012964"/>
                  </a:cubicBezTo>
                  <a:close/>
                  <a:moveTo>
                    <a:pt x="707363" y="0"/>
                  </a:moveTo>
                  <a:cubicBezTo>
                    <a:pt x="707363" y="0"/>
                    <a:pt x="899907" y="1520719"/>
                    <a:pt x="1188722" y="2620673"/>
                  </a:cubicBezTo>
                  <a:cubicBezTo>
                    <a:pt x="1109049" y="2885722"/>
                    <a:pt x="1019417" y="3130892"/>
                    <a:pt x="923145" y="3313113"/>
                  </a:cubicBezTo>
                  <a:lnTo>
                    <a:pt x="919451" y="3313113"/>
                  </a:lnTo>
                  <a:cubicBezTo>
                    <a:pt x="843295" y="3313113"/>
                    <a:pt x="755423" y="3313113"/>
                    <a:pt x="654032" y="3313113"/>
                  </a:cubicBezTo>
                  <a:lnTo>
                    <a:pt x="492125" y="3313113"/>
                  </a:lnTo>
                  <a:cubicBezTo>
                    <a:pt x="392370" y="3140889"/>
                    <a:pt x="299265" y="2912362"/>
                    <a:pt x="212811" y="2660650"/>
                  </a:cubicBezTo>
                  <a:lnTo>
                    <a:pt x="212810" y="2660654"/>
                  </a:lnTo>
                  <a:lnTo>
                    <a:pt x="212725" y="2660430"/>
                  </a:lnTo>
                  <a:cubicBezTo>
                    <a:pt x="511500" y="1557163"/>
                    <a:pt x="707363" y="0"/>
                    <a:pt x="707363" y="0"/>
                  </a:cubicBezTo>
                  <a:close/>
                </a:path>
              </a:pathLst>
            </a:custGeom>
            <a:solidFill>
              <a:schemeClr val="accent6"/>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4" name="Freeform: Shape 13">
              <a:extLst>
                <a:ext uri="{FF2B5EF4-FFF2-40B4-BE49-F238E27FC236}">
                  <a16:creationId xmlns:a16="http://schemas.microsoft.com/office/drawing/2014/main" id="{55288AF3-A3B8-4CC7-9B7E-641DE81B80CF}"/>
                </a:ext>
              </a:extLst>
            </p:cNvPr>
            <p:cNvSpPr>
              <a:spLocks/>
            </p:cNvSpPr>
            <p:nvPr/>
          </p:nvSpPr>
          <p:spPr bwMode="auto">
            <a:xfrm>
              <a:off x="7216674" y="2638658"/>
              <a:ext cx="1417636" cy="2706688"/>
            </a:xfrm>
            <a:custGeom>
              <a:avLst/>
              <a:gdLst>
                <a:gd name="connsiteX0" fmla="*/ 266013 w 1417636"/>
                <a:gd name="connsiteY0" fmla="*/ 2014538 h 2706688"/>
                <a:gd name="connsiteX1" fmla="*/ 492125 w 1417636"/>
                <a:gd name="connsiteY1" fmla="*/ 2706688 h 2706688"/>
                <a:gd name="connsiteX2" fmla="*/ 0 w 1417636"/>
                <a:gd name="connsiteY2" fmla="*/ 2706688 h 2706688"/>
                <a:gd name="connsiteX3" fmla="*/ 266013 w 1417636"/>
                <a:gd name="connsiteY3" fmla="*/ 2014538 h 2706688"/>
                <a:gd name="connsiteX4" fmla="*/ 711152 w 1417636"/>
                <a:gd name="connsiteY4" fmla="*/ 0 h 2706688"/>
                <a:gd name="connsiteX5" fmla="*/ 1417636 w 1417636"/>
                <a:gd name="connsiteY5" fmla="*/ 2706688 h 2706688"/>
                <a:gd name="connsiteX6" fmla="*/ 492242 w 1417636"/>
                <a:gd name="connsiteY6" fmla="*/ 2706688 h 2706688"/>
                <a:gd name="connsiteX7" fmla="*/ 266698 w 1417636"/>
                <a:gd name="connsiteY7" fmla="*/ 2014280 h 2706688"/>
                <a:gd name="connsiteX8" fmla="*/ 711152 w 1417636"/>
                <a:gd name="connsiteY8" fmla="*/ 0 h 270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7636" h="2706688">
                  <a:moveTo>
                    <a:pt x="266013" y="2014538"/>
                  </a:moveTo>
                  <a:cubicBezTo>
                    <a:pt x="335842" y="2279476"/>
                    <a:pt x="412321" y="2517920"/>
                    <a:pt x="492125" y="2706688"/>
                  </a:cubicBezTo>
                  <a:cubicBezTo>
                    <a:pt x="492125" y="2706688"/>
                    <a:pt x="492125" y="2706688"/>
                    <a:pt x="0" y="2706688"/>
                  </a:cubicBezTo>
                  <a:cubicBezTo>
                    <a:pt x="96430" y="2524543"/>
                    <a:pt x="186209" y="2279476"/>
                    <a:pt x="266013" y="2014538"/>
                  </a:cubicBezTo>
                  <a:close/>
                  <a:moveTo>
                    <a:pt x="711152" y="0"/>
                  </a:moveTo>
                  <a:cubicBezTo>
                    <a:pt x="711152" y="0"/>
                    <a:pt x="1006350" y="1911578"/>
                    <a:pt x="1417636" y="2706688"/>
                  </a:cubicBezTo>
                  <a:cubicBezTo>
                    <a:pt x="1417636" y="2706688"/>
                    <a:pt x="1417636" y="2706688"/>
                    <a:pt x="492242" y="2706688"/>
                  </a:cubicBezTo>
                  <a:cubicBezTo>
                    <a:pt x="412638" y="2517849"/>
                    <a:pt x="336351" y="2279316"/>
                    <a:pt x="266698" y="2014280"/>
                  </a:cubicBezTo>
                  <a:cubicBezTo>
                    <a:pt x="535361" y="1129719"/>
                    <a:pt x="711152" y="0"/>
                    <a:pt x="711152" y="0"/>
                  </a:cubicBezTo>
                  <a:close/>
                </a:path>
              </a:pathLst>
            </a:custGeom>
            <a:solidFill>
              <a:schemeClr val="tx2"/>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TextBox 14">
              <a:extLst>
                <a:ext uri="{FF2B5EF4-FFF2-40B4-BE49-F238E27FC236}">
                  <a16:creationId xmlns:a16="http://schemas.microsoft.com/office/drawing/2014/main" id="{E8A8843F-58B4-4A49-99B9-15CC2A71DDB1}"/>
                </a:ext>
              </a:extLst>
            </p:cNvPr>
            <p:cNvSpPr txBox="1"/>
            <p:nvPr/>
          </p:nvSpPr>
          <p:spPr>
            <a:xfrm>
              <a:off x="2869980" y="3466551"/>
              <a:ext cx="910827" cy="553998"/>
            </a:xfrm>
            <a:prstGeom prst="rect">
              <a:avLst/>
            </a:prstGeom>
            <a:noFill/>
          </p:spPr>
          <p:txBody>
            <a:bodyPr wrap="none" rtlCol="0">
              <a:spAutoFit/>
            </a:bodyPr>
            <a:lstStyle/>
            <a:p>
              <a:r>
                <a:rPr lang="en-US" sz="3000" dirty="0">
                  <a:latin typeface="Roboto" panose="02000000000000000000" pitchFamily="2" charset="0"/>
                  <a:ea typeface="Roboto" panose="02000000000000000000" pitchFamily="2" charset="0"/>
                </a:rPr>
                <a:t>20%</a:t>
              </a:r>
            </a:p>
          </p:txBody>
        </p:sp>
        <p:sp>
          <p:nvSpPr>
            <p:cNvPr id="16" name="TextBox 15">
              <a:extLst>
                <a:ext uri="{FF2B5EF4-FFF2-40B4-BE49-F238E27FC236}">
                  <a16:creationId xmlns:a16="http://schemas.microsoft.com/office/drawing/2014/main" id="{5283E0AA-9304-4BD3-B01D-FF7455CAB12A}"/>
                </a:ext>
              </a:extLst>
            </p:cNvPr>
            <p:cNvSpPr txBox="1"/>
            <p:nvPr/>
          </p:nvSpPr>
          <p:spPr>
            <a:xfrm>
              <a:off x="3785094" y="2615104"/>
              <a:ext cx="910827" cy="553998"/>
            </a:xfrm>
            <a:prstGeom prst="rect">
              <a:avLst/>
            </a:prstGeom>
            <a:noFill/>
          </p:spPr>
          <p:txBody>
            <a:bodyPr wrap="none" rtlCol="0">
              <a:spAutoFit/>
            </a:bodyPr>
            <a:lstStyle/>
            <a:p>
              <a:r>
                <a:rPr lang="en-US" sz="3000" dirty="0">
                  <a:latin typeface="Roboto" panose="02000000000000000000" pitchFamily="2" charset="0"/>
                  <a:ea typeface="Roboto" panose="02000000000000000000" pitchFamily="2" charset="0"/>
                </a:rPr>
                <a:t>30%</a:t>
              </a:r>
            </a:p>
          </p:txBody>
        </p:sp>
        <p:sp>
          <p:nvSpPr>
            <p:cNvPr id="17" name="TextBox 16">
              <a:extLst>
                <a:ext uri="{FF2B5EF4-FFF2-40B4-BE49-F238E27FC236}">
                  <a16:creationId xmlns:a16="http://schemas.microsoft.com/office/drawing/2014/main" id="{FE53E901-DE86-426B-A2DD-6294949608B0}"/>
                </a:ext>
              </a:extLst>
            </p:cNvPr>
            <p:cNvSpPr txBox="1"/>
            <p:nvPr/>
          </p:nvSpPr>
          <p:spPr>
            <a:xfrm>
              <a:off x="4764593" y="1983424"/>
              <a:ext cx="910827" cy="553998"/>
            </a:xfrm>
            <a:prstGeom prst="rect">
              <a:avLst/>
            </a:prstGeom>
            <a:noFill/>
          </p:spPr>
          <p:txBody>
            <a:bodyPr wrap="none" rtlCol="0">
              <a:spAutoFit/>
            </a:bodyPr>
            <a:lstStyle/>
            <a:p>
              <a:r>
                <a:rPr lang="en-US" sz="3000" dirty="0">
                  <a:latin typeface="Roboto" panose="02000000000000000000" pitchFamily="2" charset="0"/>
                  <a:ea typeface="Roboto" panose="02000000000000000000" pitchFamily="2" charset="0"/>
                </a:rPr>
                <a:t>40%</a:t>
              </a:r>
            </a:p>
          </p:txBody>
        </p:sp>
        <p:sp>
          <p:nvSpPr>
            <p:cNvPr id="19" name="TextBox 18">
              <a:extLst>
                <a:ext uri="{FF2B5EF4-FFF2-40B4-BE49-F238E27FC236}">
                  <a16:creationId xmlns:a16="http://schemas.microsoft.com/office/drawing/2014/main" id="{43650C1F-D2CE-4F98-B51D-D77061694D61}"/>
                </a:ext>
              </a:extLst>
            </p:cNvPr>
            <p:cNvSpPr txBox="1"/>
            <p:nvPr/>
          </p:nvSpPr>
          <p:spPr>
            <a:xfrm>
              <a:off x="5610007" y="2459171"/>
              <a:ext cx="910827" cy="553998"/>
            </a:xfrm>
            <a:prstGeom prst="rect">
              <a:avLst/>
            </a:prstGeom>
            <a:noFill/>
          </p:spPr>
          <p:txBody>
            <a:bodyPr wrap="none" rtlCol="0">
              <a:spAutoFit/>
            </a:bodyPr>
            <a:lstStyle/>
            <a:p>
              <a:r>
                <a:rPr lang="en-US" sz="3000" dirty="0">
                  <a:latin typeface="Roboto" panose="02000000000000000000" pitchFamily="2" charset="0"/>
                  <a:ea typeface="Roboto" panose="02000000000000000000" pitchFamily="2" charset="0"/>
                </a:rPr>
                <a:t>50%</a:t>
              </a:r>
            </a:p>
          </p:txBody>
        </p:sp>
        <p:sp>
          <p:nvSpPr>
            <p:cNvPr id="20" name="TextBox 19">
              <a:extLst>
                <a:ext uri="{FF2B5EF4-FFF2-40B4-BE49-F238E27FC236}">
                  <a16:creationId xmlns:a16="http://schemas.microsoft.com/office/drawing/2014/main" id="{4416D95D-4924-41DD-A7E3-E8342270EDBA}"/>
                </a:ext>
              </a:extLst>
            </p:cNvPr>
            <p:cNvSpPr txBox="1"/>
            <p:nvPr/>
          </p:nvSpPr>
          <p:spPr>
            <a:xfrm>
              <a:off x="6507498" y="1575836"/>
              <a:ext cx="910827" cy="553998"/>
            </a:xfrm>
            <a:prstGeom prst="rect">
              <a:avLst/>
            </a:prstGeom>
            <a:noFill/>
          </p:spPr>
          <p:txBody>
            <a:bodyPr wrap="none" rtlCol="0">
              <a:spAutoFit/>
            </a:bodyPr>
            <a:lstStyle/>
            <a:p>
              <a:r>
                <a:rPr lang="en-US" sz="3000" dirty="0">
                  <a:latin typeface="Roboto" panose="02000000000000000000" pitchFamily="2" charset="0"/>
                  <a:ea typeface="Roboto" panose="02000000000000000000" pitchFamily="2" charset="0"/>
                </a:rPr>
                <a:t>60%</a:t>
              </a:r>
            </a:p>
          </p:txBody>
        </p:sp>
        <p:sp>
          <p:nvSpPr>
            <p:cNvPr id="21" name="TextBox 20">
              <a:extLst>
                <a:ext uri="{FF2B5EF4-FFF2-40B4-BE49-F238E27FC236}">
                  <a16:creationId xmlns:a16="http://schemas.microsoft.com/office/drawing/2014/main" id="{8E2835D0-C2CC-4D28-84DC-7F27730305BC}"/>
                </a:ext>
              </a:extLst>
            </p:cNvPr>
            <p:cNvSpPr txBox="1"/>
            <p:nvPr/>
          </p:nvSpPr>
          <p:spPr>
            <a:xfrm>
              <a:off x="7418325" y="2208940"/>
              <a:ext cx="910827" cy="553998"/>
            </a:xfrm>
            <a:prstGeom prst="rect">
              <a:avLst/>
            </a:prstGeom>
            <a:noFill/>
          </p:spPr>
          <p:txBody>
            <a:bodyPr wrap="none" rtlCol="0">
              <a:spAutoFit/>
            </a:bodyPr>
            <a:lstStyle/>
            <a:p>
              <a:r>
                <a:rPr lang="en-US" sz="3000" dirty="0">
                  <a:latin typeface="Roboto" panose="02000000000000000000" pitchFamily="2" charset="0"/>
                  <a:ea typeface="Roboto" panose="02000000000000000000" pitchFamily="2" charset="0"/>
                </a:rPr>
                <a:t>70%</a:t>
              </a:r>
            </a:p>
          </p:txBody>
        </p:sp>
      </p:grpSp>
      <p:grpSp>
        <p:nvGrpSpPr>
          <p:cNvPr id="60" name="Group 59">
            <a:extLst>
              <a:ext uri="{FF2B5EF4-FFF2-40B4-BE49-F238E27FC236}">
                <a16:creationId xmlns:a16="http://schemas.microsoft.com/office/drawing/2014/main" id="{3C1632A1-530B-4CD7-9672-C2487BA151A5}"/>
              </a:ext>
            </a:extLst>
          </p:cNvPr>
          <p:cNvGrpSpPr/>
          <p:nvPr/>
        </p:nvGrpSpPr>
        <p:grpSpPr>
          <a:xfrm>
            <a:off x="6491518" y="4614506"/>
            <a:ext cx="5401313" cy="2116498"/>
            <a:chOff x="424592" y="2368343"/>
            <a:chExt cx="5959476" cy="2335213"/>
          </a:xfrm>
        </p:grpSpPr>
        <p:sp>
          <p:nvSpPr>
            <p:cNvPr id="61" name="Freeform 6">
              <a:extLst>
                <a:ext uri="{FF2B5EF4-FFF2-40B4-BE49-F238E27FC236}">
                  <a16:creationId xmlns:a16="http://schemas.microsoft.com/office/drawing/2014/main" id="{A32E4CD3-985B-4033-B2D0-1BAAEC8B84F0}"/>
                </a:ext>
              </a:extLst>
            </p:cNvPr>
            <p:cNvSpPr>
              <a:spLocks noEditPoints="1"/>
            </p:cNvSpPr>
            <p:nvPr/>
          </p:nvSpPr>
          <p:spPr bwMode="auto">
            <a:xfrm>
              <a:off x="3604355" y="2368343"/>
              <a:ext cx="979488" cy="2335213"/>
            </a:xfrm>
            <a:custGeom>
              <a:avLst/>
              <a:gdLst>
                <a:gd name="T0" fmla="*/ 196 w 395"/>
                <a:gd name="T1" fmla="*/ 200 h 943"/>
                <a:gd name="T2" fmla="*/ 296 w 395"/>
                <a:gd name="T3" fmla="*/ 100 h 943"/>
                <a:gd name="T4" fmla="*/ 196 w 395"/>
                <a:gd name="T5" fmla="*/ 0 h 943"/>
                <a:gd name="T6" fmla="*/ 96 w 395"/>
                <a:gd name="T7" fmla="*/ 100 h 943"/>
                <a:gd name="T8" fmla="*/ 196 w 395"/>
                <a:gd name="T9" fmla="*/ 200 h 943"/>
                <a:gd name="T10" fmla="*/ 312 w 395"/>
                <a:gd name="T11" fmla="*/ 223 h 943"/>
                <a:gd name="T12" fmla="*/ 83 w 395"/>
                <a:gd name="T13" fmla="*/ 223 h 943"/>
                <a:gd name="T14" fmla="*/ 0 w 395"/>
                <a:gd name="T15" fmla="*/ 306 h 943"/>
                <a:gd name="T16" fmla="*/ 0 w 395"/>
                <a:gd name="T17" fmla="*/ 646 h 943"/>
                <a:gd name="T18" fmla="*/ 35 w 395"/>
                <a:gd name="T19" fmla="*/ 682 h 943"/>
                <a:gd name="T20" fmla="*/ 70 w 395"/>
                <a:gd name="T21" fmla="*/ 646 h 943"/>
                <a:gd name="T22" fmla="*/ 70 w 395"/>
                <a:gd name="T23" fmla="*/ 319 h 943"/>
                <a:gd name="T24" fmla="*/ 90 w 395"/>
                <a:gd name="T25" fmla="*/ 319 h 943"/>
                <a:gd name="T26" fmla="*/ 90 w 395"/>
                <a:gd name="T27" fmla="*/ 897 h 943"/>
                <a:gd name="T28" fmla="*/ 136 w 395"/>
                <a:gd name="T29" fmla="*/ 943 h 943"/>
                <a:gd name="T30" fmla="*/ 182 w 395"/>
                <a:gd name="T31" fmla="*/ 897 h 943"/>
                <a:gd name="T32" fmla="*/ 182 w 395"/>
                <a:gd name="T33" fmla="*/ 602 h 943"/>
                <a:gd name="T34" fmla="*/ 212 w 395"/>
                <a:gd name="T35" fmla="*/ 602 h 943"/>
                <a:gd name="T36" fmla="*/ 212 w 395"/>
                <a:gd name="T37" fmla="*/ 897 h 943"/>
                <a:gd name="T38" fmla="*/ 257 w 395"/>
                <a:gd name="T39" fmla="*/ 943 h 943"/>
                <a:gd name="T40" fmla="*/ 303 w 395"/>
                <a:gd name="T41" fmla="*/ 897 h 943"/>
                <a:gd name="T42" fmla="*/ 303 w 395"/>
                <a:gd name="T43" fmla="*/ 319 h 943"/>
                <a:gd name="T44" fmla="*/ 325 w 395"/>
                <a:gd name="T45" fmla="*/ 319 h 943"/>
                <a:gd name="T46" fmla="*/ 325 w 395"/>
                <a:gd name="T47" fmla="*/ 646 h 943"/>
                <a:gd name="T48" fmla="*/ 360 w 395"/>
                <a:gd name="T49" fmla="*/ 682 h 943"/>
                <a:gd name="T50" fmla="*/ 395 w 395"/>
                <a:gd name="T51" fmla="*/ 646 h 943"/>
                <a:gd name="T52" fmla="*/ 395 w 395"/>
                <a:gd name="T53" fmla="*/ 306 h 943"/>
                <a:gd name="T54" fmla="*/ 312 w 395"/>
                <a:gd name="T55" fmla="*/ 22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95" h="943">
                  <a:moveTo>
                    <a:pt x="196" y="200"/>
                  </a:moveTo>
                  <a:cubicBezTo>
                    <a:pt x="251" y="200"/>
                    <a:pt x="296" y="156"/>
                    <a:pt x="296" y="100"/>
                  </a:cubicBezTo>
                  <a:cubicBezTo>
                    <a:pt x="296" y="45"/>
                    <a:pt x="251" y="0"/>
                    <a:pt x="196" y="0"/>
                  </a:cubicBezTo>
                  <a:cubicBezTo>
                    <a:pt x="141" y="0"/>
                    <a:pt x="96" y="45"/>
                    <a:pt x="96" y="100"/>
                  </a:cubicBezTo>
                  <a:cubicBezTo>
                    <a:pt x="96" y="156"/>
                    <a:pt x="141" y="200"/>
                    <a:pt x="196" y="200"/>
                  </a:cubicBezTo>
                  <a:close/>
                  <a:moveTo>
                    <a:pt x="312" y="223"/>
                  </a:moveTo>
                  <a:cubicBezTo>
                    <a:pt x="83" y="223"/>
                    <a:pt x="83" y="223"/>
                    <a:pt x="83" y="223"/>
                  </a:cubicBezTo>
                  <a:cubicBezTo>
                    <a:pt x="30" y="223"/>
                    <a:pt x="0" y="249"/>
                    <a:pt x="0" y="306"/>
                  </a:cubicBezTo>
                  <a:cubicBezTo>
                    <a:pt x="0" y="646"/>
                    <a:pt x="0" y="646"/>
                    <a:pt x="0" y="646"/>
                  </a:cubicBezTo>
                  <a:cubicBezTo>
                    <a:pt x="0" y="666"/>
                    <a:pt x="16" y="682"/>
                    <a:pt x="35" y="682"/>
                  </a:cubicBezTo>
                  <a:cubicBezTo>
                    <a:pt x="54" y="682"/>
                    <a:pt x="70" y="666"/>
                    <a:pt x="70" y="646"/>
                  </a:cubicBezTo>
                  <a:cubicBezTo>
                    <a:pt x="70" y="319"/>
                    <a:pt x="70" y="319"/>
                    <a:pt x="70" y="319"/>
                  </a:cubicBezTo>
                  <a:cubicBezTo>
                    <a:pt x="90" y="319"/>
                    <a:pt x="90" y="319"/>
                    <a:pt x="90" y="319"/>
                  </a:cubicBezTo>
                  <a:cubicBezTo>
                    <a:pt x="90" y="897"/>
                    <a:pt x="90" y="897"/>
                    <a:pt x="90" y="897"/>
                  </a:cubicBezTo>
                  <a:cubicBezTo>
                    <a:pt x="90" y="922"/>
                    <a:pt x="110" y="943"/>
                    <a:pt x="136" y="943"/>
                  </a:cubicBezTo>
                  <a:cubicBezTo>
                    <a:pt x="161" y="943"/>
                    <a:pt x="182" y="922"/>
                    <a:pt x="182" y="897"/>
                  </a:cubicBezTo>
                  <a:cubicBezTo>
                    <a:pt x="182" y="602"/>
                    <a:pt x="182" y="602"/>
                    <a:pt x="182" y="602"/>
                  </a:cubicBezTo>
                  <a:cubicBezTo>
                    <a:pt x="212" y="602"/>
                    <a:pt x="212" y="602"/>
                    <a:pt x="212" y="602"/>
                  </a:cubicBezTo>
                  <a:cubicBezTo>
                    <a:pt x="212" y="897"/>
                    <a:pt x="212" y="897"/>
                    <a:pt x="212" y="897"/>
                  </a:cubicBezTo>
                  <a:cubicBezTo>
                    <a:pt x="212" y="922"/>
                    <a:pt x="232" y="943"/>
                    <a:pt x="257" y="943"/>
                  </a:cubicBezTo>
                  <a:cubicBezTo>
                    <a:pt x="283" y="943"/>
                    <a:pt x="303" y="922"/>
                    <a:pt x="303" y="897"/>
                  </a:cubicBezTo>
                  <a:cubicBezTo>
                    <a:pt x="303" y="319"/>
                    <a:pt x="303" y="319"/>
                    <a:pt x="303" y="319"/>
                  </a:cubicBezTo>
                  <a:cubicBezTo>
                    <a:pt x="325" y="319"/>
                    <a:pt x="325" y="319"/>
                    <a:pt x="325" y="319"/>
                  </a:cubicBezTo>
                  <a:cubicBezTo>
                    <a:pt x="325" y="646"/>
                    <a:pt x="325" y="646"/>
                    <a:pt x="325" y="646"/>
                  </a:cubicBezTo>
                  <a:cubicBezTo>
                    <a:pt x="325" y="666"/>
                    <a:pt x="340" y="682"/>
                    <a:pt x="360" y="682"/>
                  </a:cubicBezTo>
                  <a:cubicBezTo>
                    <a:pt x="379" y="682"/>
                    <a:pt x="395" y="666"/>
                    <a:pt x="395" y="646"/>
                  </a:cubicBezTo>
                  <a:cubicBezTo>
                    <a:pt x="395" y="306"/>
                    <a:pt x="395" y="306"/>
                    <a:pt x="395" y="306"/>
                  </a:cubicBezTo>
                  <a:cubicBezTo>
                    <a:pt x="395" y="257"/>
                    <a:pt x="377" y="223"/>
                    <a:pt x="312" y="22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7">
              <a:extLst>
                <a:ext uri="{FF2B5EF4-FFF2-40B4-BE49-F238E27FC236}">
                  <a16:creationId xmlns:a16="http://schemas.microsoft.com/office/drawing/2014/main" id="{59FC14CD-128D-41FC-B180-8FD3B5344E35}"/>
                </a:ext>
              </a:extLst>
            </p:cNvPr>
            <p:cNvSpPr>
              <a:spLocks noEditPoints="1"/>
            </p:cNvSpPr>
            <p:nvPr/>
          </p:nvSpPr>
          <p:spPr bwMode="auto">
            <a:xfrm>
              <a:off x="2145442" y="2368343"/>
              <a:ext cx="1058863" cy="2335213"/>
            </a:xfrm>
            <a:custGeom>
              <a:avLst/>
              <a:gdLst>
                <a:gd name="T0" fmla="*/ 212 w 427"/>
                <a:gd name="T1" fmla="*/ 200 h 943"/>
                <a:gd name="T2" fmla="*/ 312 w 427"/>
                <a:gd name="T3" fmla="*/ 100 h 943"/>
                <a:gd name="T4" fmla="*/ 212 w 427"/>
                <a:gd name="T5" fmla="*/ 0 h 943"/>
                <a:gd name="T6" fmla="*/ 112 w 427"/>
                <a:gd name="T7" fmla="*/ 100 h 943"/>
                <a:gd name="T8" fmla="*/ 212 w 427"/>
                <a:gd name="T9" fmla="*/ 200 h 943"/>
                <a:gd name="T10" fmla="*/ 385 w 427"/>
                <a:gd name="T11" fmla="*/ 341 h 943"/>
                <a:gd name="T12" fmla="*/ 272 w 427"/>
                <a:gd name="T13" fmla="*/ 223 h 943"/>
                <a:gd name="T14" fmla="*/ 155 w 427"/>
                <a:gd name="T15" fmla="*/ 223 h 943"/>
                <a:gd name="T16" fmla="*/ 41 w 427"/>
                <a:gd name="T17" fmla="*/ 341 h 943"/>
                <a:gd name="T18" fmla="*/ 0 w 427"/>
                <a:gd name="T19" fmla="*/ 646 h 943"/>
                <a:gd name="T20" fmla="*/ 31 w 427"/>
                <a:gd name="T21" fmla="*/ 682 h 943"/>
                <a:gd name="T22" fmla="*/ 61 w 427"/>
                <a:gd name="T23" fmla="*/ 646 h 943"/>
                <a:gd name="T24" fmla="*/ 103 w 427"/>
                <a:gd name="T25" fmla="*/ 319 h 943"/>
                <a:gd name="T26" fmla="*/ 120 w 427"/>
                <a:gd name="T27" fmla="*/ 319 h 943"/>
                <a:gd name="T28" fmla="*/ 120 w 427"/>
                <a:gd name="T29" fmla="*/ 323 h 943"/>
                <a:gd name="T30" fmla="*/ 76 w 427"/>
                <a:gd name="T31" fmla="*/ 686 h 943"/>
                <a:gd name="T32" fmla="*/ 94 w 427"/>
                <a:gd name="T33" fmla="*/ 710 h 943"/>
                <a:gd name="T34" fmla="*/ 120 w 427"/>
                <a:gd name="T35" fmla="*/ 710 h 943"/>
                <a:gd name="T36" fmla="*/ 120 w 427"/>
                <a:gd name="T37" fmla="*/ 897 h 943"/>
                <a:gd name="T38" fmla="*/ 160 w 427"/>
                <a:gd name="T39" fmla="*/ 943 h 943"/>
                <a:gd name="T40" fmla="*/ 200 w 427"/>
                <a:gd name="T41" fmla="*/ 897 h 943"/>
                <a:gd name="T42" fmla="*/ 200 w 427"/>
                <a:gd name="T43" fmla="*/ 710 h 943"/>
                <a:gd name="T44" fmla="*/ 226 w 427"/>
                <a:gd name="T45" fmla="*/ 710 h 943"/>
                <a:gd name="T46" fmla="*/ 226 w 427"/>
                <a:gd name="T47" fmla="*/ 897 h 943"/>
                <a:gd name="T48" fmla="*/ 266 w 427"/>
                <a:gd name="T49" fmla="*/ 943 h 943"/>
                <a:gd name="T50" fmla="*/ 306 w 427"/>
                <a:gd name="T51" fmla="*/ 897 h 943"/>
                <a:gd name="T52" fmla="*/ 306 w 427"/>
                <a:gd name="T53" fmla="*/ 710 h 943"/>
                <a:gd name="T54" fmla="*/ 332 w 427"/>
                <a:gd name="T55" fmla="*/ 710 h 943"/>
                <a:gd name="T56" fmla="*/ 350 w 427"/>
                <a:gd name="T57" fmla="*/ 686 h 943"/>
                <a:gd name="T58" fmla="*/ 306 w 427"/>
                <a:gd name="T59" fmla="*/ 319 h 943"/>
                <a:gd name="T60" fmla="*/ 324 w 427"/>
                <a:gd name="T61" fmla="*/ 319 h 943"/>
                <a:gd name="T62" fmla="*/ 366 w 427"/>
                <a:gd name="T63" fmla="*/ 646 h 943"/>
                <a:gd name="T64" fmla="*/ 396 w 427"/>
                <a:gd name="T65" fmla="*/ 682 h 943"/>
                <a:gd name="T66" fmla="*/ 427 w 427"/>
                <a:gd name="T67" fmla="*/ 646 h 943"/>
                <a:gd name="T68" fmla="*/ 385 w 427"/>
                <a:gd name="T69" fmla="*/ 341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7" h="943">
                  <a:moveTo>
                    <a:pt x="212" y="200"/>
                  </a:moveTo>
                  <a:cubicBezTo>
                    <a:pt x="267" y="200"/>
                    <a:pt x="312" y="156"/>
                    <a:pt x="312" y="100"/>
                  </a:cubicBezTo>
                  <a:cubicBezTo>
                    <a:pt x="312" y="45"/>
                    <a:pt x="267" y="0"/>
                    <a:pt x="212" y="0"/>
                  </a:cubicBezTo>
                  <a:cubicBezTo>
                    <a:pt x="157" y="0"/>
                    <a:pt x="112" y="45"/>
                    <a:pt x="112" y="100"/>
                  </a:cubicBezTo>
                  <a:cubicBezTo>
                    <a:pt x="112" y="156"/>
                    <a:pt x="157" y="200"/>
                    <a:pt x="212" y="200"/>
                  </a:cubicBezTo>
                  <a:close/>
                  <a:moveTo>
                    <a:pt x="385" y="341"/>
                  </a:moveTo>
                  <a:cubicBezTo>
                    <a:pt x="372" y="249"/>
                    <a:pt x="328" y="223"/>
                    <a:pt x="272" y="223"/>
                  </a:cubicBezTo>
                  <a:cubicBezTo>
                    <a:pt x="155" y="223"/>
                    <a:pt x="155" y="223"/>
                    <a:pt x="155" y="223"/>
                  </a:cubicBezTo>
                  <a:cubicBezTo>
                    <a:pt x="109" y="223"/>
                    <a:pt x="55" y="236"/>
                    <a:pt x="41" y="341"/>
                  </a:cubicBezTo>
                  <a:cubicBezTo>
                    <a:pt x="0" y="646"/>
                    <a:pt x="0" y="646"/>
                    <a:pt x="0" y="646"/>
                  </a:cubicBezTo>
                  <a:cubicBezTo>
                    <a:pt x="0" y="666"/>
                    <a:pt x="14" y="682"/>
                    <a:pt x="31" y="682"/>
                  </a:cubicBezTo>
                  <a:cubicBezTo>
                    <a:pt x="47" y="682"/>
                    <a:pt x="61" y="666"/>
                    <a:pt x="61" y="646"/>
                  </a:cubicBezTo>
                  <a:cubicBezTo>
                    <a:pt x="103" y="319"/>
                    <a:pt x="103" y="319"/>
                    <a:pt x="103" y="319"/>
                  </a:cubicBezTo>
                  <a:cubicBezTo>
                    <a:pt x="120" y="319"/>
                    <a:pt x="120" y="319"/>
                    <a:pt x="120" y="319"/>
                  </a:cubicBezTo>
                  <a:cubicBezTo>
                    <a:pt x="120" y="323"/>
                    <a:pt x="120" y="323"/>
                    <a:pt x="120" y="323"/>
                  </a:cubicBezTo>
                  <a:cubicBezTo>
                    <a:pt x="76" y="686"/>
                    <a:pt x="76" y="686"/>
                    <a:pt x="76" y="686"/>
                  </a:cubicBezTo>
                  <a:cubicBezTo>
                    <a:pt x="73" y="708"/>
                    <a:pt x="81" y="710"/>
                    <a:pt x="94" y="710"/>
                  </a:cubicBezTo>
                  <a:cubicBezTo>
                    <a:pt x="120" y="710"/>
                    <a:pt x="120" y="710"/>
                    <a:pt x="120" y="710"/>
                  </a:cubicBezTo>
                  <a:cubicBezTo>
                    <a:pt x="120" y="897"/>
                    <a:pt x="120" y="897"/>
                    <a:pt x="120" y="897"/>
                  </a:cubicBezTo>
                  <a:cubicBezTo>
                    <a:pt x="120" y="922"/>
                    <a:pt x="138" y="943"/>
                    <a:pt x="160" y="943"/>
                  </a:cubicBezTo>
                  <a:cubicBezTo>
                    <a:pt x="182" y="943"/>
                    <a:pt x="200" y="922"/>
                    <a:pt x="200" y="897"/>
                  </a:cubicBezTo>
                  <a:cubicBezTo>
                    <a:pt x="200" y="710"/>
                    <a:pt x="200" y="710"/>
                    <a:pt x="200" y="710"/>
                  </a:cubicBezTo>
                  <a:cubicBezTo>
                    <a:pt x="226" y="710"/>
                    <a:pt x="226" y="710"/>
                    <a:pt x="226" y="710"/>
                  </a:cubicBezTo>
                  <a:cubicBezTo>
                    <a:pt x="226" y="897"/>
                    <a:pt x="226" y="897"/>
                    <a:pt x="226" y="897"/>
                  </a:cubicBezTo>
                  <a:cubicBezTo>
                    <a:pt x="226" y="922"/>
                    <a:pt x="244" y="943"/>
                    <a:pt x="266" y="943"/>
                  </a:cubicBezTo>
                  <a:cubicBezTo>
                    <a:pt x="288" y="943"/>
                    <a:pt x="306" y="922"/>
                    <a:pt x="306" y="897"/>
                  </a:cubicBezTo>
                  <a:cubicBezTo>
                    <a:pt x="306" y="710"/>
                    <a:pt x="306" y="710"/>
                    <a:pt x="306" y="710"/>
                  </a:cubicBezTo>
                  <a:cubicBezTo>
                    <a:pt x="332" y="710"/>
                    <a:pt x="332" y="710"/>
                    <a:pt x="332" y="710"/>
                  </a:cubicBezTo>
                  <a:cubicBezTo>
                    <a:pt x="345" y="710"/>
                    <a:pt x="353" y="708"/>
                    <a:pt x="350" y="686"/>
                  </a:cubicBezTo>
                  <a:cubicBezTo>
                    <a:pt x="306" y="319"/>
                    <a:pt x="306" y="319"/>
                    <a:pt x="306" y="319"/>
                  </a:cubicBezTo>
                  <a:cubicBezTo>
                    <a:pt x="324" y="319"/>
                    <a:pt x="324" y="319"/>
                    <a:pt x="324" y="319"/>
                  </a:cubicBezTo>
                  <a:cubicBezTo>
                    <a:pt x="366" y="646"/>
                    <a:pt x="366" y="646"/>
                    <a:pt x="366" y="646"/>
                  </a:cubicBezTo>
                  <a:cubicBezTo>
                    <a:pt x="366" y="666"/>
                    <a:pt x="379" y="682"/>
                    <a:pt x="396" y="682"/>
                  </a:cubicBezTo>
                  <a:cubicBezTo>
                    <a:pt x="413" y="682"/>
                    <a:pt x="427" y="666"/>
                    <a:pt x="427" y="646"/>
                  </a:cubicBezTo>
                  <a:lnTo>
                    <a:pt x="385" y="34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63" name="Group 62">
              <a:extLst>
                <a:ext uri="{FF2B5EF4-FFF2-40B4-BE49-F238E27FC236}">
                  <a16:creationId xmlns:a16="http://schemas.microsoft.com/office/drawing/2014/main" id="{2592875B-B214-4159-ADEC-661086A882D7}"/>
                </a:ext>
              </a:extLst>
            </p:cNvPr>
            <p:cNvGrpSpPr/>
            <p:nvPr/>
          </p:nvGrpSpPr>
          <p:grpSpPr>
            <a:xfrm>
              <a:off x="424592" y="2368343"/>
              <a:ext cx="1577975" cy="2008188"/>
              <a:chOff x="424592" y="2368343"/>
              <a:chExt cx="1577975" cy="2008188"/>
            </a:xfrm>
          </p:grpSpPr>
          <p:sp>
            <p:nvSpPr>
              <p:cNvPr id="70" name="Oval 19">
                <a:extLst>
                  <a:ext uri="{FF2B5EF4-FFF2-40B4-BE49-F238E27FC236}">
                    <a16:creationId xmlns:a16="http://schemas.microsoft.com/office/drawing/2014/main" id="{8A3C90DD-D031-420B-B017-75AA4F3ED660}"/>
                  </a:ext>
                </a:extLst>
              </p:cNvPr>
              <p:cNvSpPr>
                <a:spLocks noChangeArrowheads="1"/>
              </p:cNvSpPr>
              <p:nvPr/>
            </p:nvSpPr>
            <p:spPr bwMode="auto">
              <a:xfrm>
                <a:off x="424592" y="2801731"/>
                <a:ext cx="1577975" cy="1574800"/>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Rectangle 70">
                <a:extLst>
                  <a:ext uri="{FF2B5EF4-FFF2-40B4-BE49-F238E27FC236}">
                    <a16:creationId xmlns:a16="http://schemas.microsoft.com/office/drawing/2014/main" id="{0CB7C43F-9F0C-48CB-B102-26BF3ED9C3BF}"/>
                  </a:ext>
                </a:extLst>
              </p:cNvPr>
              <p:cNvSpPr/>
              <p:nvPr/>
            </p:nvSpPr>
            <p:spPr>
              <a:xfrm>
                <a:off x="749350" y="2368343"/>
                <a:ext cx="928459" cy="323165"/>
              </a:xfrm>
              <a:prstGeom prst="rect">
                <a:avLst/>
              </a:prstGeom>
            </p:spPr>
            <p:txBody>
              <a:bodyPr wrap="none">
                <a:spAutoFit/>
              </a:bodyPr>
              <a:lstStyle/>
              <a:p>
                <a:pPr algn="ctr"/>
                <a:r>
                  <a:rPr lang="en-US" sz="1500" b="1" dirty="0">
                    <a:latin typeface="Roboto" panose="02000000000000000000" pitchFamily="2" charset="0"/>
                    <a:ea typeface="Roboto" panose="02000000000000000000" pitchFamily="2" charset="0"/>
                    <a:cs typeface="Open Sans" panose="020B0606030504020204" pitchFamily="34" charset="0"/>
                  </a:rPr>
                  <a:t>FEMALE</a:t>
                </a:r>
              </a:p>
            </p:txBody>
          </p:sp>
          <p:grpSp>
            <p:nvGrpSpPr>
              <p:cNvPr id="72" name="Group 71">
                <a:extLst>
                  <a:ext uri="{FF2B5EF4-FFF2-40B4-BE49-F238E27FC236}">
                    <a16:creationId xmlns:a16="http://schemas.microsoft.com/office/drawing/2014/main" id="{A61CDD91-45B0-40CB-A215-965E3E3529E2}"/>
                  </a:ext>
                </a:extLst>
              </p:cNvPr>
              <p:cNvGrpSpPr/>
              <p:nvPr/>
            </p:nvGrpSpPr>
            <p:grpSpPr>
              <a:xfrm>
                <a:off x="703664" y="3199111"/>
                <a:ext cx="1019831" cy="780040"/>
                <a:chOff x="2069771" y="1984023"/>
                <a:chExt cx="1019831" cy="780040"/>
              </a:xfrm>
            </p:grpSpPr>
            <p:sp>
              <p:nvSpPr>
                <p:cNvPr id="73" name="Rectangle 72">
                  <a:extLst>
                    <a:ext uri="{FF2B5EF4-FFF2-40B4-BE49-F238E27FC236}">
                      <a16:creationId xmlns:a16="http://schemas.microsoft.com/office/drawing/2014/main" id="{411BC5D2-26B8-429B-B4CC-58C1C01DFE5C}"/>
                    </a:ext>
                  </a:extLst>
                </p:cNvPr>
                <p:cNvSpPr/>
                <p:nvPr/>
              </p:nvSpPr>
              <p:spPr>
                <a:xfrm>
                  <a:off x="2069771" y="1984023"/>
                  <a:ext cx="1019831" cy="630942"/>
                </a:xfrm>
                <a:prstGeom prst="rect">
                  <a:avLst/>
                </a:prstGeom>
              </p:spPr>
              <p:txBody>
                <a:bodyPr wrap="none">
                  <a:spAutoFit/>
                </a:bodyPr>
                <a:lstStyle/>
                <a:p>
                  <a:pPr algn="ctr"/>
                  <a:r>
                    <a:rPr lang="en-US" sz="3500" dirty="0">
                      <a:solidFill>
                        <a:schemeClr val="accent2"/>
                      </a:solidFill>
                      <a:latin typeface="Roboto" panose="02000000000000000000" pitchFamily="2" charset="0"/>
                      <a:ea typeface="Roboto" panose="02000000000000000000" pitchFamily="2" charset="0"/>
                      <a:cs typeface="Open Sans" panose="020B0606030504020204" pitchFamily="34" charset="0"/>
                    </a:rPr>
                    <a:t>26%</a:t>
                  </a:r>
                </a:p>
              </p:txBody>
            </p:sp>
            <p:sp>
              <p:nvSpPr>
                <p:cNvPr id="74" name="Rectangle 73">
                  <a:extLst>
                    <a:ext uri="{FF2B5EF4-FFF2-40B4-BE49-F238E27FC236}">
                      <a16:creationId xmlns:a16="http://schemas.microsoft.com/office/drawing/2014/main" id="{CE735E61-763C-4BCC-A02F-5A264D98B9AD}"/>
                    </a:ext>
                  </a:extLst>
                </p:cNvPr>
                <p:cNvSpPr/>
                <p:nvPr/>
              </p:nvSpPr>
              <p:spPr>
                <a:xfrm>
                  <a:off x="2300603" y="2533231"/>
                  <a:ext cx="558166" cy="230832"/>
                </a:xfrm>
                <a:prstGeom prst="rect">
                  <a:avLst/>
                </a:prstGeom>
              </p:spPr>
              <p:txBody>
                <a:bodyPr wrap="none">
                  <a:spAutoFit/>
                </a:bodyPr>
                <a:lstStyle/>
                <a:p>
                  <a:r>
                    <a:rPr lang="en-US" sz="900" b="1" dirty="0">
                      <a:latin typeface="Roboto" panose="02000000000000000000" pitchFamily="2" charset="0"/>
                      <a:ea typeface="Roboto" panose="02000000000000000000" pitchFamily="2" charset="0"/>
                      <a:cs typeface="Open Sans" panose="020B0606030504020204" pitchFamily="34" charset="0"/>
                    </a:rPr>
                    <a:t>13.01K</a:t>
                  </a:r>
                </a:p>
              </p:txBody>
            </p:sp>
          </p:grpSp>
        </p:grpSp>
        <p:grpSp>
          <p:nvGrpSpPr>
            <p:cNvPr id="64" name="Group 63">
              <a:extLst>
                <a:ext uri="{FF2B5EF4-FFF2-40B4-BE49-F238E27FC236}">
                  <a16:creationId xmlns:a16="http://schemas.microsoft.com/office/drawing/2014/main" id="{AD37CB8D-FBD3-4254-AAC3-F3E6E29809A1}"/>
                </a:ext>
              </a:extLst>
            </p:cNvPr>
            <p:cNvGrpSpPr/>
            <p:nvPr/>
          </p:nvGrpSpPr>
          <p:grpSpPr>
            <a:xfrm>
              <a:off x="4807680" y="2368343"/>
              <a:ext cx="1576388" cy="2008188"/>
              <a:chOff x="4807680" y="2368343"/>
              <a:chExt cx="1576388" cy="2008188"/>
            </a:xfrm>
          </p:grpSpPr>
          <p:sp>
            <p:nvSpPr>
              <p:cNvPr id="65" name="Oval 18">
                <a:extLst>
                  <a:ext uri="{FF2B5EF4-FFF2-40B4-BE49-F238E27FC236}">
                    <a16:creationId xmlns:a16="http://schemas.microsoft.com/office/drawing/2014/main" id="{A71A23A5-CF7B-4222-80CF-3CC5333A42E9}"/>
                  </a:ext>
                </a:extLst>
              </p:cNvPr>
              <p:cNvSpPr>
                <a:spLocks noChangeArrowheads="1"/>
              </p:cNvSpPr>
              <p:nvPr/>
            </p:nvSpPr>
            <p:spPr bwMode="auto">
              <a:xfrm>
                <a:off x="4807680" y="2801731"/>
                <a:ext cx="1576388" cy="1574800"/>
              </a:xfrm>
              <a:prstGeom prst="ellipse">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Rectangle 65">
                <a:extLst>
                  <a:ext uri="{FF2B5EF4-FFF2-40B4-BE49-F238E27FC236}">
                    <a16:creationId xmlns:a16="http://schemas.microsoft.com/office/drawing/2014/main" id="{2C7C39FB-1587-497B-A21E-25D255B79884}"/>
                  </a:ext>
                </a:extLst>
              </p:cNvPr>
              <p:cNvSpPr/>
              <p:nvPr/>
            </p:nvSpPr>
            <p:spPr>
              <a:xfrm>
                <a:off x="5237129" y="2368343"/>
                <a:ext cx="715260" cy="323165"/>
              </a:xfrm>
              <a:prstGeom prst="rect">
                <a:avLst/>
              </a:prstGeom>
            </p:spPr>
            <p:txBody>
              <a:bodyPr wrap="none">
                <a:spAutoFit/>
              </a:bodyPr>
              <a:lstStyle/>
              <a:p>
                <a:pPr algn="ctr"/>
                <a:r>
                  <a:rPr lang="en-US" sz="1500" b="1" dirty="0">
                    <a:latin typeface="Roboto" panose="02000000000000000000" pitchFamily="2" charset="0"/>
                    <a:ea typeface="Roboto" panose="02000000000000000000" pitchFamily="2" charset="0"/>
                    <a:cs typeface="Open Sans" panose="020B0606030504020204" pitchFamily="34" charset="0"/>
                  </a:rPr>
                  <a:t>MALE</a:t>
                </a:r>
              </a:p>
            </p:txBody>
          </p:sp>
          <p:grpSp>
            <p:nvGrpSpPr>
              <p:cNvPr id="67" name="Group 66">
                <a:extLst>
                  <a:ext uri="{FF2B5EF4-FFF2-40B4-BE49-F238E27FC236}">
                    <a16:creationId xmlns:a16="http://schemas.microsoft.com/office/drawing/2014/main" id="{0F23A3A0-C992-4AB3-A734-AF5E08E1512A}"/>
                  </a:ext>
                </a:extLst>
              </p:cNvPr>
              <p:cNvGrpSpPr/>
              <p:nvPr/>
            </p:nvGrpSpPr>
            <p:grpSpPr>
              <a:xfrm>
                <a:off x="5085959" y="3199111"/>
                <a:ext cx="1019831" cy="780040"/>
                <a:chOff x="6450951" y="1984023"/>
                <a:chExt cx="1019831" cy="780040"/>
              </a:xfrm>
            </p:grpSpPr>
            <p:sp>
              <p:nvSpPr>
                <p:cNvPr id="68" name="Rectangle 67">
                  <a:extLst>
                    <a:ext uri="{FF2B5EF4-FFF2-40B4-BE49-F238E27FC236}">
                      <a16:creationId xmlns:a16="http://schemas.microsoft.com/office/drawing/2014/main" id="{7E07955C-87EE-42BD-A70A-9A2BC01A387A}"/>
                    </a:ext>
                  </a:extLst>
                </p:cNvPr>
                <p:cNvSpPr/>
                <p:nvPr/>
              </p:nvSpPr>
              <p:spPr>
                <a:xfrm>
                  <a:off x="6450951" y="1984023"/>
                  <a:ext cx="1019831" cy="630942"/>
                </a:xfrm>
                <a:prstGeom prst="rect">
                  <a:avLst/>
                </a:prstGeom>
              </p:spPr>
              <p:txBody>
                <a:bodyPr wrap="none">
                  <a:spAutoFit/>
                </a:bodyPr>
                <a:lstStyle/>
                <a:p>
                  <a:pPr algn="ctr"/>
                  <a:r>
                    <a:rPr lang="en-US" sz="3500" dirty="0">
                      <a:solidFill>
                        <a:schemeClr val="accent1"/>
                      </a:solidFill>
                      <a:latin typeface="Roboto" panose="02000000000000000000" pitchFamily="2" charset="0"/>
                      <a:ea typeface="Roboto" panose="02000000000000000000" pitchFamily="2" charset="0"/>
                      <a:cs typeface="Open Sans" panose="020B0606030504020204" pitchFamily="34" charset="0"/>
                    </a:rPr>
                    <a:t>39%</a:t>
                  </a:r>
                </a:p>
              </p:txBody>
            </p:sp>
            <p:sp>
              <p:nvSpPr>
                <p:cNvPr id="69" name="Rectangle 68">
                  <a:extLst>
                    <a:ext uri="{FF2B5EF4-FFF2-40B4-BE49-F238E27FC236}">
                      <a16:creationId xmlns:a16="http://schemas.microsoft.com/office/drawing/2014/main" id="{88D13989-CFA7-4F54-B15C-83FBAE7416E5}"/>
                    </a:ext>
                  </a:extLst>
                </p:cNvPr>
                <p:cNvSpPr/>
                <p:nvPr/>
              </p:nvSpPr>
              <p:spPr>
                <a:xfrm>
                  <a:off x="6682899" y="2533231"/>
                  <a:ext cx="558166" cy="230832"/>
                </a:xfrm>
                <a:prstGeom prst="rect">
                  <a:avLst/>
                </a:prstGeom>
              </p:spPr>
              <p:txBody>
                <a:bodyPr wrap="none">
                  <a:spAutoFit/>
                </a:bodyPr>
                <a:lstStyle/>
                <a:p>
                  <a:r>
                    <a:rPr lang="en-US" sz="900" b="1" dirty="0">
                      <a:latin typeface="Roboto" panose="02000000000000000000" pitchFamily="2" charset="0"/>
                      <a:ea typeface="Roboto" panose="02000000000000000000" pitchFamily="2" charset="0"/>
                      <a:cs typeface="Open Sans" panose="020B0606030504020204" pitchFamily="34" charset="0"/>
                    </a:rPr>
                    <a:t>13.01K</a:t>
                  </a:r>
                </a:p>
              </p:txBody>
            </p:sp>
          </p:grpSp>
        </p:grpSp>
      </p:grpSp>
      <p:sp>
        <p:nvSpPr>
          <p:cNvPr id="3" name="Rectangle 2">
            <a:extLst>
              <a:ext uri="{FF2B5EF4-FFF2-40B4-BE49-F238E27FC236}">
                <a16:creationId xmlns:a16="http://schemas.microsoft.com/office/drawing/2014/main" id="{66277CC0-A09C-4C03-973A-57B35F0BDF73}"/>
              </a:ext>
            </a:extLst>
          </p:cNvPr>
          <p:cNvSpPr/>
          <p:nvPr/>
        </p:nvSpPr>
        <p:spPr>
          <a:xfrm>
            <a:off x="5655827" y="1477115"/>
            <a:ext cx="880346" cy="902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D076329D-F674-4849-B318-5487FA9A2EE1}"/>
              </a:ext>
            </a:extLst>
          </p:cNvPr>
          <p:cNvSpPr/>
          <p:nvPr/>
        </p:nvSpPr>
        <p:spPr>
          <a:xfrm>
            <a:off x="1775857" y="1872510"/>
            <a:ext cx="8640287" cy="60529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a:t>
            </a:r>
          </a:p>
        </p:txBody>
      </p:sp>
      <p:sp>
        <p:nvSpPr>
          <p:cNvPr id="77" name="Rectangle 76">
            <a:extLst>
              <a:ext uri="{FF2B5EF4-FFF2-40B4-BE49-F238E27FC236}">
                <a16:creationId xmlns:a16="http://schemas.microsoft.com/office/drawing/2014/main" id="{DD06B33A-E767-4E4C-A5A4-BD5EB180C489}"/>
              </a:ext>
            </a:extLst>
          </p:cNvPr>
          <p:cNvSpPr/>
          <p:nvPr/>
        </p:nvSpPr>
        <p:spPr>
          <a:xfrm>
            <a:off x="6490379" y="3099703"/>
            <a:ext cx="5252313" cy="861774"/>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a:t>
            </a:r>
          </a:p>
        </p:txBody>
      </p:sp>
    </p:spTree>
    <p:extLst>
      <p:ext uri="{BB962C8B-B14F-4D97-AF65-F5344CB8AC3E}">
        <p14:creationId xmlns:p14="http://schemas.microsoft.com/office/powerpoint/2010/main" val="3642618637"/>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21AB1D10-E538-47AF-8B85-465A7A7B716C}"/>
              </a:ext>
            </a:extLst>
          </p:cNvPr>
          <p:cNvSpPr/>
          <p:nvPr/>
        </p:nvSpPr>
        <p:spPr>
          <a:xfrm>
            <a:off x="3656551" y="2176194"/>
            <a:ext cx="3948935" cy="203404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7" name="Picture Placeholder 46">
            <a:extLst>
              <a:ext uri="{FF2B5EF4-FFF2-40B4-BE49-F238E27FC236}">
                <a16:creationId xmlns:a16="http://schemas.microsoft.com/office/drawing/2014/main" id="{53910E5D-412F-48CA-BD37-F68B5E3F0CDC}"/>
              </a:ext>
            </a:extLst>
          </p:cNvPr>
          <p:cNvPicPr>
            <a:picLocks noGrp="1" noChangeAspect="1"/>
          </p:cNvPicPr>
          <p:nvPr>
            <p:ph type="pic" sz="quarter" idx="164"/>
          </p:nvPr>
        </p:nvPicPr>
        <p:blipFill rotWithShape="1">
          <a:blip r:embed="rId3">
            <a:extLst>
              <a:ext uri="{28A0092B-C50C-407E-A947-70E740481C1C}">
                <a14:useLocalDpi xmlns:a14="http://schemas.microsoft.com/office/drawing/2010/main" val="0"/>
              </a:ext>
            </a:extLst>
          </a:blip>
          <a:srcRect t="56338" b="19774"/>
          <a:stretch/>
        </p:blipFill>
        <p:spPr>
          <a:xfrm>
            <a:off x="0" y="4575087"/>
            <a:ext cx="12192000" cy="2278150"/>
          </a:xfrm>
        </p:spPr>
      </p:pic>
      <p:sp>
        <p:nvSpPr>
          <p:cNvPr id="18" name="Slide Number Placeholder 17"/>
          <p:cNvSpPr>
            <a:spLocks noGrp="1"/>
          </p:cNvSpPr>
          <p:nvPr>
            <p:ph type="sldNum" sz="quarter" idx="13"/>
          </p:nvPr>
        </p:nvSpPr>
        <p:spPr/>
        <p:txBody>
          <a:bodyPr/>
          <a:lstStyle/>
          <a:p>
            <a:fld id="{0FDCCA45-55DD-4B3F-8C12-CFB164C9A4F5}" type="slidenum">
              <a:rPr lang="en-US" smtClean="0"/>
              <a:pPr/>
              <a:t>19</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Our Information</a:t>
            </a:r>
          </a:p>
        </p:txBody>
      </p:sp>
      <p:grpSp>
        <p:nvGrpSpPr>
          <p:cNvPr id="19" name="Group 18">
            <a:extLst>
              <a:ext uri="{FF2B5EF4-FFF2-40B4-BE49-F238E27FC236}">
                <a16:creationId xmlns:a16="http://schemas.microsoft.com/office/drawing/2014/main" id="{E8026CA1-8BA2-4E4C-94B9-B5C6436E3515}"/>
              </a:ext>
            </a:extLst>
          </p:cNvPr>
          <p:cNvGrpSpPr/>
          <p:nvPr/>
        </p:nvGrpSpPr>
        <p:grpSpPr>
          <a:xfrm>
            <a:off x="838200" y="2380395"/>
            <a:ext cx="2322854" cy="1805662"/>
            <a:chOff x="2747735" y="2294076"/>
            <a:chExt cx="2322854" cy="1805662"/>
          </a:xfrm>
        </p:grpSpPr>
        <p:sp>
          <p:nvSpPr>
            <p:cNvPr id="20" name="Freeform 14">
              <a:extLst>
                <a:ext uri="{FF2B5EF4-FFF2-40B4-BE49-F238E27FC236}">
                  <a16:creationId xmlns:a16="http://schemas.microsoft.com/office/drawing/2014/main" id="{1B66FE36-91C5-40B3-A05D-AE11CD70E04F}"/>
                </a:ext>
              </a:extLst>
            </p:cNvPr>
            <p:cNvSpPr>
              <a:spLocks noEditPoints="1"/>
            </p:cNvSpPr>
            <p:nvPr/>
          </p:nvSpPr>
          <p:spPr bwMode="auto">
            <a:xfrm>
              <a:off x="4459060"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7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5" y="0"/>
                    <a:pt x="53" y="21"/>
                    <a:pt x="53" y="47"/>
                  </a:cubicBezTo>
                  <a:cubicBezTo>
                    <a:pt x="53" y="74"/>
                    <a:pt x="75"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7"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5">
              <a:extLst>
                <a:ext uri="{FF2B5EF4-FFF2-40B4-BE49-F238E27FC236}">
                  <a16:creationId xmlns:a16="http://schemas.microsoft.com/office/drawing/2014/main" id="{0DC62177-F658-4E71-8E98-05781A318C5A}"/>
                </a:ext>
              </a:extLst>
            </p:cNvPr>
            <p:cNvSpPr>
              <a:spLocks noEditPoints="1"/>
            </p:cNvSpPr>
            <p:nvPr/>
          </p:nvSpPr>
          <p:spPr bwMode="auto">
            <a:xfrm>
              <a:off x="3908198" y="2294076"/>
              <a:ext cx="501650" cy="1106488"/>
            </a:xfrm>
            <a:custGeom>
              <a:avLst/>
              <a:gdLst>
                <a:gd name="T0" fmla="*/ 100 w 202"/>
                <a:gd name="T1" fmla="*/ 95 h 447"/>
                <a:gd name="T2" fmla="*/ 148 w 202"/>
                <a:gd name="T3" fmla="*/ 47 h 447"/>
                <a:gd name="T4" fmla="*/ 100 w 202"/>
                <a:gd name="T5" fmla="*/ 0 h 447"/>
                <a:gd name="T6" fmla="*/ 53 w 202"/>
                <a:gd name="T7" fmla="*/ 47 h 447"/>
                <a:gd name="T8" fmla="*/ 100 w 202"/>
                <a:gd name="T9" fmla="*/ 95 h 447"/>
                <a:gd name="T10" fmla="*/ 183 w 202"/>
                <a:gd name="T11" fmla="*/ 162 h 447"/>
                <a:gd name="T12" fmla="*/ 129 w 202"/>
                <a:gd name="T13" fmla="*/ 106 h 447"/>
                <a:gd name="T14" fmla="*/ 73 w 202"/>
                <a:gd name="T15" fmla="*/ 106 h 447"/>
                <a:gd name="T16" fmla="*/ 19 w 202"/>
                <a:gd name="T17" fmla="*/ 162 h 447"/>
                <a:gd name="T18" fmla="*/ 0 w 202"/>
                <a:gd name="T19" fmla="*/ 307 h 447"/>
                <a:gd name="T20" fmla="*/ 14 w 202"/>
                <a:gd name="T21" fmla="*/ 323 h 447"/>
                <a:gd name="T22" fmla="*/ 29 w 202"/>
                <a:gd name="T23" fmla="*/ 307 h 447"/>
                <a:gd name="T24" fmla="*/ 48 w 202"/>
                <a:gd name="T25" fmla="*/ 151 h 447"/>
                <a:gd name="T26" fmla="*/ 56 w 202"/>
                <a:gd name="T27" fmla="*/ 151 h 447"/>
                <a:gd name="T28" fmla="*/ 56 w 202"/>
                <a:gd name="T29" fmla="*/ 153 h 447"/>
                <a:gd name="T30" fmla="*/ 35 w 202"/>
                <a:gd name="T31" fmla="*/ 326 h 447"/>
                <a:gd name="T32" fmla="*/ 44 w 202"/>
                <a:gd name="T33" fmla="*/ 337 h 447"/>
                <a:gd name="T34" fmla="*/ 56 w 202"/>
                <a:gd name="T35" fmla="*/ 337 h 447"/>
                <a:gd name="T36" fmla="*/ 56 w 202"/>
                <a:gd name="T37" fmla="*/ 426 h 447"/>
                <a:gd name="T38" fmla="*/ 75 w 202"/>
                <a:gd name="T39" fmla="*/ 447 h 447"/>
                <a:gd name="T40" fmla="*/ 94 w 202"/>
                <a:gd name="T41" fmla="*/ 426 h 447"/>
                <a:gd name="T42" fmla="*/ 94 w 202"/>
                <a:gd name="T43" fmla="*/ 337 h 447"/>
                <a:gd name="T44" fmla="*/ 107 w 202"/>
                <a:gd name="T45" fmla="*/ 337 h 447"/>
                <a:gd name="T46" fmla="*/ 107 w 202"/>
                <a:gd name="T47" fmla="*/ 426 h 447"/>
                <a:gd name="T48" fmla="*/ 126 w 202"/>
                <a:gd name="T49" fmla="*/ 447 h 447"/>
                <a:gd name="T50" fmla="*/ 145 w 202"/>
                <a:gd name="T51" fmla="*/ 426 h 447"/>
                <a:gd name="T52" fmla="*/ 145 w 202"/>
                <a:gd name="T53" fmla="*/ 337 h 447"/>
                <a:gd name="T54" fmla="*/ 157 w 202"/>
                <a:gd name="T55" fmla="*/ 337 h 447"/>
                <a:gd name="T56" fmla="*/ 166 w 202"/>
                <a:gd name="T57" fmla="*/ 326 h 447"/>
                <a:gd name="T58" fmla="*/ 145 w 202"/>
                <a:gd name="T59" fmla="*/ 151 h 447"/>
                <a:gd name="T60" fmla="*/ 153 w 202"/>
                <a:gd name="T61" fmla="*/ 151 h 447"/>
                <a:gd name="T62" fmla="*/ 173 w 202"/>
                <a:gd name="T63" fmla="*/ 307 h 447"/>
                <a:gd name="T64" fmla="*/ 188 w 202"/>
                <a:gd name="T65" fmla="*/ 323 h 447"/>
                <a:gd name="T66" fmla="*/ 202 w 202"/>
                <a:gd name="T67" fmla="*/ 307 h 447"/>
                <a:gd name="T68" fmla="*/ 183 w 202"/>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2" h="447">
                  <a:moveTo>
                    <a:pt x="100" y="95"/>
                  </a:moveTo>
                  <a:cubicBezTo>
                    <a:pt x="126" y="95"/>
                    <a:pt x="148" y="74"/>
                    <a:pt x="148" y="47"/>
                  </a:cubicBezTo>
                  <a:cubicBezTo>
                    <a:pt x="148" y="21"/>
                    <a:pt x="126" y="0"/>
                    <a:pt x="100" y="0"/>
                  </a:cubicBezTo>
                  <a:cubicBezTo>
                    <a:pt x="74" y="0"/>
                    <a:pt x="53" y="21"/>
                    <a:pt x="53" y="47"/>
                  </a:cubicBezTo>
                  <a:cubicBezTo>
                    <a:pt x="53" y="74"/>
                    <a:pt x="74" y="95"/>
                    <a:pt x="100" y="95"/>
                  </a:cubicBezTo>
                  <a:close/>
                  <a:moveTo>
                    <a:pt x="183" y="162"/>
                  </a:moveTo>
                  <a:cubicBezTo>
                    <a:pt x="176" y="118"/>
                    <a:pt x="155" y="106"/>
                    <a:pt x="129" y="106"/>
                  </a:cubicBezTo>
                  <a:cubicBezTo>
                    <a:pt x="73" y="106"/>
                    <a:pt x="73" y="106"/>
                    <a:pt x="73" y="106"/>
                  </a:cubicBezTo>
                  <a:cubicBezTo>
                    <a:pt x="51" y="106"/>
                    <a:pt x="26" y="112"/>
                    <a:pt x="19" y="162"/>
                  </a:cubicBezTo>
                  <a:cubicBezTo>
                    <a:pt x="0" y="307"/>
                    <a:pt x="0" y="307"/>
                    <a:pt x="0" y="307"/>
                  </a:cubicBezTo>
                  <a:cubicBezTo>
                    <a:pt x="0" y="316"/>
                    <a:pt x="6" y="323"/>
                    <a:pt x="14" y="323"/>
                  </a:cubicBezTo>
                  <a:cubicBezTo>
                    <a:pt x="22" y="323"/>
                    <a:pt x="29" y="316"/>
                    <a:pt x="29" y="307"/>
                  </a:cubicBezTo>
                  <a:cubicBezTo>
                    <a:pt x="48" y="151"/>
                    <a:pt x="48" y="151"/>
                    <a:pt x="48" y="151"/>
                  </a:cubicBezTo>
                  <a:cubicBezTo>
                    <a:pt x="56" y="151"/>
                    <a:pt x="56" y="151"/>
                    <a:pt x="56" y="151"/>
                  </a:cubicBezTo>
                  <a:cubicBezTo>
                    <a:pt x="56" y="153"/>
                    <a:pt x="56" y="153"/>
                    <a:pt x="56" y="153"/>
                  </a:cubicBezTo>
                  <a:cubicBezTo>
                    <a:pt x="35" y="326"/>
                    <a:pt x="35" y="326"/>
                    <a:pt x="35" y="326"/>
                  </a:cubicBezTo>
                  <a:cubicBezTo>
                    <a:pt x="34" y="336"/>
                    <a:pt x="38" y="337"/>
                    <a:pt x="44" y="337"/>
                  </a:cubicBezTo>
                  <a:cubicBezTo>
                    <a:pt x="56" y="337"/>
                    <a:pt x="56" y="337"/>
                    <a:pt x="56" y="337"/>
                  </a:cubicBezTo>
                  <a:cubicBezTo>
                    <a:pt x="56" y="426"/>
                    <a:pt x="56" y="426"/>
                    <a:pt x="56" y="426"/>
                  </a:cubicBezTo>
                  <a:cubicBezTo>
                    <a:pt x="56" y="438"/>
                    <a:pt x="65" y="447"/>
                    <a:pt x="75" y="447"/>
                  </a:cubicBezTo>
                  <a:cubicBezTo>
                    <a:pt x="86" y="447"/>
                    <a:pt x="94" y="438"/>
                    <a:pt x="94" y="426"/>
                  </a:cubicBezTo>
                  <a:cubicBezTo>
                    <a:pt x="94" y="337"/>
                    <a:pt x="94" y="337"/>
                    <a:pt x="94" y="337"/>
                  </a:cubicBezTo>
                  <a:cubicBezTo>
                    <a:pt x="107" y="337"/>
                    <a:pt x="107" y="337"/>
                    <a:pt x="107" y="337"/>
                  </a:cubicBezTo>
                  <a:cubicBezTo>
                    <a:pt x="107" y="426"/>
                    <a:pt x="107" y="426"/>
                    <a:pt x="107" y="426"/>
                  </a:cubicBezTo>
                  <a:cubicBezTo>
                    <a:pt x="107" y="438"/>
                    <a:pt x="115" y="447"/>
                    <a:pt x="126" y="447"/>
                  </a:cubicBezTo>
                  <a:cubicBezTo>
                    <a:pt x="136" y="447"/>
                    <a:pt x="145" y="438"/>
                    <a:pt x="145" y="426"/>
                  </a:cubicBezTo>
                  <a:cubicBezTo>
                    <a:pt x="145" y="337"/>
                    <a:pt x="145" y="337"/>
                    <a:pt x="145" y="337"/>
                  </a:cubicBezTo>
                  <a:cubicBezTo>
                    <a:pt x="157" y="337"/>
                    <a:pt x="157" y="337"/>
                    <a:pt x="157" y="337"/>
                  </a:cubicBezTo>
                  <a:cubicBezTo>
                    <a:pt x="163" y="337"/>
                    <a:pt x="167" y="336"/>
                    <a:pt x="166" y="326"/>
                  </a:cubicBezTo>
                  <a:cubicBezTo>
                    <a:pt x="145" y="151"/>
                    <a:pt x="145" y="151"/>
                    <a:pt x="145" y="151"/>
                  </a:cubicBezTo>
                  <a:cubicBezTo>
                    <a:pt x="153" y="151"/>
                    <a:pt x="153" y="151"/>
                    <a:pt x="153" y="151"/>
                  </a:cubicBezTo>
                  <a:cubicBezTo>
                    <a:pt x="173" y="307"/>
                    <a:pt x="173" y="307"/>
                    <a:pt x="173" y="307"/>
                  </a:cubicBezTo>
                  <a:cubicBezTo>
                    <a:pt x="173" y="316"/>
                    <a:pt x="180" y="323"/>
                    <a:pt x="188" y="323"/>
                  </a:cubicBezTo>
                  <a:cubicBezTo>
                    <a:pt x="196" y="323"/>
                    <a:pt x="202" y="316"/>
                    <a:pt x="202"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1E26B6B9-AF94-4586-806C-08CE6F0C2F73}"/>
                </a:ext>
              </a:extLst>
            </p:cNvPr>
            <p:cNvSpPr>
              <a:spLocks noEditPoints="1"/>
            </p:cNvSpPr>
            <p:nvPr/>
          </p:nvSpPr>
          <p:spPr bwMode="auto">
            <a:xfrm>
              <a:off x="3355748"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4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6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4" y="0"/>
                    <a:pt x="53" y="21"/>
                    <a:pt x="53" y="47"/>
                  </a:cubicBezTo>
                  <a:cubicBezTo>
                    <a:pt x="53" y="74"/>
                    <a:pt x="74"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4"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6"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7">
              <a:extLst>
                <a:ext uri="{FF2B5EF4-FFF2-40B4-BE49-F238E27FC236}">
                  <a16:creationId xmlns:a16="http://schemas.microsoft.com/office/drawing/2014/main" id="{8318CF35-7E87-4A34-8D5B-8662A028ECDF}"/>
                </a:ext>
              </a:extLst>
            </p:cNvPr>
            <p:cNvSpPr>
              <a:spLocks noEditPoints="1"/>
            </p:cNvSpPr>
            <p:nvPr/>
          </p:nvSpPr>
          <p:spPr bwMode="auto">
            <a:xfrm>
              <a:off x="2803298" y="2294076"/>
              <a:ext cx="503238" cy="1106488"/>
            </a:xfrm>
            <a:custGeom>
              <a:avLst/>
              <a:gdLst>
                <a:gd name="T0" fmla="*/ 101 w 203"/>
                <a:gd name="T1" fmla="*/ 95 h 447"/>
                <a:gd name="T2" fmla="*/ 149 w 203"/>
                <a:gd name="T3" fmla="*/ 47 h 447"/>
                <a:gd name="T4" fmla="*/ 101 w 203"/>
                <a:gd name="T5" fmla="*/ 0 h 447"/>
                <a:gd name="T6" fmla="*/ 54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30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8 w 203"/>
                <a:gd name="T45" fmla="*/ 337 h 447"/>
                <a:gd name="T46" fmla="*/ 108 w 203"/>
                <a:gd name="T47" fmla="*/ 426 h 447"/>
                <a:gd name="T48" fmla="*/ 127 w 203"/>
                <a:gd name="T49" fmla="*/ 447 h 447"/>
                <a:gd name="T50" fmla="*/ 146 w 203"/>
                <a:gd name="T51" fmla="*/ 426 h 447"/>
                <a:gd name="T52" fmla="*/ 146 w 203"/>
                <a:gd name="T53" fmla="*/ 337 h 447"/>
                <a:gd name="T54" fmla="*/ 158 w 203"/>
                <a:gd name="T55" fmla="*/ 337 h 447"/>
                <a:gd name="T56" fmla="*/ 167 w 203"/>
                <a:gd name="T57" fmla="*/ 326 h 447"/>
                <a:gd name="T58" fmla="*/ 146 w 203"/>
                <a:gd name="T59" fmla="*/ 151 h 447"/>
                <a:gd name="T60" fmla="*/ 154 w 203"/>
                <a:gd name="T61" fmla="*/ 151 h 447"/>
                <a:gd name="T62" fmla="*/ 174 w 203"/>
                <a:gd name="T63" fmla="*/ 307 h 447"/>
                <a:gd name="T64" fmla="*/ 189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9" y="74"/>
                    <a:pt x="149" y="47"/>
                  </a:cubicBezTo>
                  <a:cubicBezTo>
                    <a:pt x="149" y="21"/>
                    <a:pt x="127" y="0"/>
                    <a:pt x="101" y="0"/>
                  </a:cubicBezTo>
                  <a:cubicBezTo>
                    <a:pt x="75" y="0"/>
                    <a:pt x="54" y="21"/>
                    <a:pt x="54" y="47"/>
                  </a:cubicBezTo>
                  <a:cubicBezTo>
                    <a:pt x="54" y="74"/>
                    <a:pt x="75" y="95"/>
                    <a:pt x="101" y="95"/>
                  </a:cubicBezTo>
                  <a:close/>
                  <a:moveTo>
                    <a:pt x="183" y="162"/>
                  </a:moveTo>
                  <a:cubicBezTo>
                    <a:pt x="177" y="118"/>
                    <a:pt x="156" y="106"/>
                    <a:pt x="129" y="106"/>
                  </a:cubicBezTo>
                  <a:cubicBezTo>
                    <a:pt x="74" y="106"/>
                    <a:pt x="74" y="106"/>
                    <a:pt x="74" y="106"/>
                  </a:cubicBezTo>
                  <a:cubicBezTo>
                    <a:pt x="52" y="106"/>
                    <a:pt x="27" y="112"/>
                    <a:pt x="20" y="162"/>
                  </a:cubicBezTo>
                  <a:cubicBezTo>
                    <a:pt x="0" y="307"/>
                    <a:pt x="0" y="307"/>
                    <a:pt x="0" y="307"/>
                  </a:cubicBezTo>
                  <a:cubicBezTo>
                    <a:pt x="0" y="316"/>
                    <a:pt x="7" y="323"/>
                    <a:pt x="15" y="323"/>
                  </a:cubicBezTo>
                  <a:cubicBezTo>
                    <a:pt x="23" y="323"/>
                    <a:pt x="30" y="316"/>
                    <a:pt x="30"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6" y="447"/>
                    <a:pt x="76" y="447"/>
                  </a:cubicBezTo>
                  <a:cubicBezTo>
                    <a:pt x="87" y="447"/>
                    <a:pt x="95" y="438"/>
                    <a:pt x="95" y="426"/>
                  </a:cubicBezTo>
                  <a:cubicBezTo>
                    <a:pt x="95" y="337"/>
                    <a:pt x="95" y="337"/>
                    <a:pt x="95" y="337"/>
                  </a:cubicBezTo>
                  <a:cubicBezTo>
                    <a:pt x="108" y="337"/>
                    <a:pt x="108" y="337"/>
                    <a:pt x="108" y="337"/>
                  </a:cubicBezTo>
                  <a:cubicBezTo>
                    <a:pt x="108" y="426"/>
                    <a:pt x="108" y="426"/>
                    <a:pt x="108" y="426"/>
                  </a:cubicBezTo>
                  <a:cubicBezTo>
                    <a:pt x="108" y="438"/>
                    <a:pt x="116" y="447"/>
                    <a:pt x="127" y="447"/>
                  </a:cubicBezTo>
                  <a:cubicBezTo>
                    <a:pt x="137" y="447"/>
                    <a:pt x="146" y="438"/>
                    <a:pt x="146" y="426"/>
                  </a:cubicBezTo>
                  <a:cubicBezTo>
                    <a:pt x="146" y="337"/>
                    <a:pt x="146" y="337"/>
                    <a:pt x="146" y="337"/>
                  </a:cubicBezTo>
                  <a:cubicBezTo>
                    <a:pt x="158" y="337"/>
                    <a:pt x="158" y="337"/>
                    <a:pt x="158" y="337"/>
                  </a:cubicBezTo>
                  <a:cubicBezTo>
                    <a:pt x="164" y="337"/>
                    <a:pt x="168" y="336"/>
                    <a:pt x="167" y="326"/>
                  </a:cubicBezTo>
                  <a:cubicBezTo>
                    <a:pt x="146" y="151"/>
                    <a:pt x="146" y="151"/>
                    <a:pt x="146" y="151"/>
                  </a:cubicBezTo>
                  <a:cubicBezTo>
                    <a:pt x="154" y="151"/>
                    <a:pt x="154" y="151"/>
                    <a:pt x="154" y="151"/>
                  </a:cubicBezTo>
                  <a:cubicBezTo>
                    <a:pt x="174" y="307"/>
                    <a:pt x="174" y="307"/>
                    <a:pt x="174" y="307"/>
                  </a:cubicBezTo>
                  <a:cubicBezTo>
                    <a:pt x="174" y="316"/>
                    <a:pt x="181" y="323"/>
                    <a:pt x="189" y="323"/>
                  </a:cubicBezTo>
                  <a:cubicBezTo>
                    <a:pt x="197" y="323"/>
                    <a:pt x="203" y="316"/>
                    <a:pt x="203" y="307"/>
                  </a:cubicBezTo>
                  <a:lnTo>
                    <a:pt x="183" y="1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22">
              <a:extLst>
                <a:ext uri="{FF2B5EF4-FFF2-40B4-BE49-F238E27FC236}">
                  <a16:creationId xmlns:a16="http://schemas.microsoft.com/office/drawing/2014/main" id="{493F6263-F67C-40DD-B4C9-0F9E11886D62}"/>
                </a:ext>
              </a:extLst>
            </p:cNvPr>
            <p:cNvSpPr>
              <a:spLocks/>
            </p:cNvSpPr>
            <p:nvPr/>
          </p:nvSpPr>
          <p:spPr bwMode="auto">
            <a:xfrm>
              <a:off x="2747735" y="3575189"/>
              <a:ext cx="2214563" cy="33338"/>
            </a:xfrm>
            <a:custGeom>
              <a:avLst/>
              <a:gdLst>
                <a:gd name="T0" fmla="*/ 893 w 893"/>
                <a:gd name="T1" fmla="*/ 7 h 14"/>
                <a:gd name="T2" fmla="*/ 887 w 893"/>
                <a:gd name="T3" fmla="*/ 14 h 14"/>
                <a:gd name="T4" fmla="*/ 5 w 893"/>
                <a:gd name="T5" fmla="*/ 14 h 14"/>
                <a:gd name="T6" fmla="*/ 0 w 893"/>
                <a:gd name="T7" fmla="*/ 7 h 14"/>
                <a:gd name="T8" fmla="*/ 0 w 893"/>
                <a:gd name="T9" fmla="*/ 7 h 14"/>
                <a:gd name="T10" fmla="*/ 5 w 893"/>
                <a:gd name="T11" fmla="*/ 0 h 14"/>
                <a:gd name="T12" fmla="*/ 887 w 893"/>
                <a:gd name="T13" fmla="*/ 0 h 14"/>
                <a:gd name="T14" fmla="*/ 893 w 893"/>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14">
                  <a:moveTo>
                    <a:pt x="893" y="7"/>
                  </a:moveTo>
                  <a:cubicBezTo>
                    <a:pt x="893" y="11"/>
                    <a:pt x="890" y="14"/>
                    <a:pt x="887" y="14"/>
                  </a:cubicBezTo>
                  <a:cubicBezTo>
                    <a:pt x="5" y="14"/>
                    <a:pt x="5" y="14"/>
                    <a:pt x="5" y="14"/>
                  </a:cubicBezTo>
                  <a:cubicBezTo>
                    <a:pt x="2" y="14"/>
                    <a:pt x="0" y="11"/>
                    <a:pt x="0" y="7"/>
                  </a:cubicBezTo>
                  <a:cubicBezTo>
                    <a:pt x="0" y="7"/>
                    <a:pt x="0" y="7"/>
                    <a:pt x="0" y="7"/>
                  </a:cubicBezTo>
                  <a:cubicBezTo>
                    <a:pt x="0" y="3"/>
                    <a:pt x="2" y="0"/>
                    <a:pt x="5" y="0"/>
                  </a:cubicBezTo>
                  <a:cubicBezTo>
                    <a:pt x="887" y="0"/>
                    <a:pt x="887" y="0"/>
                    <a:pt x="887" y="0"/>
                  </a:cubicBezTo>
                  <a:cubicBezTo>
                    <a:pt x="890" y="0"/>
                    <a:pt x="893" y="3"/>
                    <a:pt x="893" y="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23">
              <a:extLst>
                <a:ext uri="{FF2B5EF4-FFF2-40B4-BE49-F238E27FC236}">
                  <a16:creationId xmlns:a16="http://schemas.microsoft.com/office/drawing/2014/main" id="{F19C5076-A7DA-42BE-97E5-4FEC8BA7898F}"/>
                </a:ext>
              </a:extLst>
            </p:cNvPr>
            <p:cNvSpPr>
              <a:spLocks/>
            </p:cNvSpPr>
            <p:nvPr/>
          </p:nvSpPr>
          <p:spPr bwMode="auto">
            <a:xfrm>
              <a:off x="3311298" y="3575189"/>
              <a:ext cx="1651000" cy="33338"/>
            </a:xfrm>
            <a:custGeom>
              <a:avLst/>
              <a:gdLst>
                <a:gd name="T0" fmla="*/ 666 w 666"/>
                <a:gd name="T1" fmla="*/ 7 h 14"/>
                <a:gd name="T2" fmla="*/ 662 w 666"/>
                <a:gd name="T3" fmla="*/ 14 h 14"/>
                <a:gd name="T4" fmla="*/ 5 w 666"/>
                <a:gd name="T5" fmla="*/ 14 h 14"/>
                <a:gd name="T6" fmla="*/ 0 w 666"/>
                <a:gd name="T7" fmla="*/ 7 h 14"/>
                <a:gd name="T8" fmla="*/ 0 w 666"/>
                <a:gd name="T9" fmla="*/ 7 h 14"/>
                <a:gd name="T10" fmla="*/ 5 w 666"/>
                <a:gd name="T11" fmla="*/ 0 h 14"/>
                <a:gd name="T12" fmla="*/ 662 w 666"/>
                <a:gd name="T13" fmla="*/ 0 h 14"/>
                <a:gd name="T14" fmla="*/ 666 w 66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4">
                  <a:moveTo>
                    <a:pt x="666" y="7"/>
                  </a:moveTo>
                  <a:cubicBezTo>
                    <a:pt x="666" y="11"/>
                    <a:pt x="664" y="14"/>
                    <a:pt x="662" y="14"/>
                  </a:cubicBezTo>
                  <a:cubicBezTo>
                    <a:pt x="5" y="14"/>
                    <a:pt x="5" y="14"/>
                    <a:pt x="5" y="14"/>
                  </a:cubicBezTo>
                  <a:cubicBezTo>
                    <a:pt x="2" y="14"/>
                    <a:pt x="0" y="11"/>
                    <a:pt x="0" y="7"/>
                  </a:cubicBezTo>
                  <a:cubicBezTo>
                    <a:pt x="0" y="7"/>
                    <a:pt x="0" y="7"/>
                    <a:pt x="0" y="7"/>
                  </a:cubicBezTo>
                  <a:cubicBezTo>
                    <a:pt x="0" y="3"/>
                    <a:pt x="2" y="0"/>
                    <a:pt x="5" y="0"/>
                  </a:cubicBezTo>
                  <a:cubicBezTo>
                    <a:pt x="662" y="0"/>
                    <a:pt x="662" y="0"/>
                    <a:pt x="662" y="0"/>
                  </a:cubicBezTo>
                  <a:cubicBezTo>
                    <a:pt x="664" y="0"/>
                    <a:pt x="666" y="3"/>
                    <a:pt x="666" y="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Rectangle 25">
              <a:extLst>
                <a:ext uri="{FF2B5EF4-FFF2-40B4-BE49-F238E27FC236}">
                  <a16:creationId xmlns:a16="http://schemas.microsoft.com/office/drawing/2014/main" id="{C69E25EA-F0E7-4524-9F24-B799E5902EF6}"/>
                </a:ext>
              </a:extLst>
            </p:cNvPr>
            <p:cNvSpPr/>
            <p:nvPr/>
          </p:nvSpPr>
          <p:spPr>
            <a:xfrm>
              <a:off x="2875757" y="3668851"/>
              <a:ext cx="2194832" cy="430887"/>
            </a:xfrm>
            <a:prstGeom prst="rect">
              <a:avLst/>
            </a:prstGeom>
          </p:spPr>
          <p:txBody>
            <a:bodyPr wrap="none">
              <a:spAutoFit/>
            </a:bodyPr>
            <a:lstStyle/>
            <a:p>
              <a:pPr algn="r"/>
              <a:r>
                <a:rPr lang="en-US" sz="2200" b="1" dirty="0">
                  <a:solidFill>
                    <a:schemeClr val="bg1">
                      <a:lumMod val="75000"/>
                    </a:schemeClr>
                  </a:solidFill>
                  <a:latin typeface="Roboto" panose="02000000000000000000" pitchFamily="2" charset="0"/>
                  <a:ea typeface="Roboto" panose="02000000000000000000" pitchFamily="2" charset="0"/>
                  <a:cs typeface="Open Sans" panose="020B0606030504020204" pitchFamily="34" charset="0"/>
                </a:rPr>
                <a:t>17,095@</a:t>
              </a:r>
              <a:r>
                <a:rPr lang="en-US" sz="2200" b="1" dirty="0">
                  <a:solidFill>
                    <a:schemeClr val="accent2"/>
                  </a:solidFill>
                  <a:latin typeface="Roboto" panose="02000000000000000000" pitchFamily="2" charset="0"/>
                  <a:ea typeface="Roboto" panose="02000000000000000000" pitchFamily="2" charset="0"/>
                  <a:cs typeface="Open Sans" panose="020B0606030504020204" pitchFamily="34" charset="0"/>
                </a:rPr>
                <a:t>13,010</a:t>
              </a:r>
            </a:p>
          </p:txBody>
        </p:sp>
      </p:grpSp>
      <p:grpSp>
        <p:nvGrpSpPr>
          <p:cNvPr id="27" name="Group 26">
            <a:extLst>
              <a:ext uri="{FF2B5EF4-FFF2-40B4-BE49-F238E27FC236}">
                <a16:creationId xmlns:a16="http://schemas.microsoft.com/office/drawing/2014/main" id="{D5E5F561-C433-447A-BD27-26E143A8AA5B}"/>
              </a:ext>
            </a:extLst>
          </p:cNvPr>
          <p:cNvGrpSpPr/>
          <p:nvPr/>
        </p:nvGrpSpPr>
        <p:grpSpPr>
          <a:xfrm>
            <a:off x="4211496" y="2380395"/>
            <a:ext cx="3154362" cy="1805662"/>
            <a:chOff x="5352823" y="2294076"/>
            <a:chExt cx="3154362" cy="1805662"/>
          </a:xfrm>
        </p:grpSpPr>
        <p:sp>
          <p:nvSpPr>
            <p:cNvPr id="28" name="Freeform 8">
              <a:extLst>
                <a:ext uri="{FF2B5EF4-FFF2-40B4-BE49-F238E27FC236}">
                  <a16:creationId xmlns:a16="http://schemas.microsoft.com/office/drawing/2014/main" id="{F5BEF538-D2D5-484B-AAA8-CDF616B4168E}"/>
                </a:ext>
              </a:extLst>
            </p:cNvPr>
            <p:cNvSpPr>
              <a:spLocks noEditPoints="1"/>
            </p:cNvSpPr>
            <p:nvPr/>
          </p:nvSpPr>
          <p:spPr bwMode="auto">
            <a:xfrm>
              <a:off x="5362348" y="2294076"/>
              <a:ext cx="463550" cy="1106488"/>
            </a:xfrm>
            <a:custGeom>
              <a:avLst/>
              <a:gdLst>
                <a:gd name="T0" fmla="*/ 93 w 187"/>
                <a:gd name="T1" fmla="*/ 95 h 447"/>
                <a:gd name="T2" fmla="*/ 141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7 w 187"/>
                <a:gd name="T19" fmla="*/ 323 h 447"/>
                <a:gd name="T20" fmla="*/ 33 w 187"/>
                <a:gd name="T21" fmla="*/ 307 h 447"/>
                <a:gd name="T22" fmla="*/ 33 w 187"/>
                <a:gd name="T23" fmla="*/ 151 h 447"/>
                <a:gd name="T24" fmla="*/ 43 w 187"/>
                <a:gd name="T25" fmla="*/ 151 h 447"/>
                <a:gd name="T26" fmla="*/ 43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1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1" y="74"/>
                    <a:pt x="141" y="47"/>
                  </a:cubicBezTo>
                  <a:cubicBezTo>
                    <a:pt x="141" y="21"/>
                    <a:pt x="119" y="0"/>
                    <a:pt x="93" y="0"/>
                  </a:cubicBezTo>
                  <a:cubicBezTo>
                    <a:pt x="67" y="0"/>
                    <a:pt x="45" y="21"/>
                    <a:pt x="45" y="47"/>
                  </a:cubicBezTo>
                  <a:cubicBezTo>
                    <a:pt x="45"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7" y="316"/>
                    <a:pt x="187" y="307"/>
                  </a:cubicBezTo>
                  <a:cubicBezTo>
                    <a:pt x="187" y="145"/>
                    <a:pt x="187" y="145"/>
                    <a:pt x="187" y="145"/>
                  </a:cubicBezTo>
                  <a:cubicBezTo>
                    <a:pt x="187" y="122"/>
                    <a:pt x="179" y="106"/>
                    <a:pt x="148"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9">
              <a:extLst>
                <a:ext uri="{FF2B5EF4-FFF2-40B4-BE49-F238E27FC236}">
                  <a16:creationId xmlns:a16="http://schemas.microsoft.com/office/drawing/2014/main" id="{0FFD2A5D-0364-4CD7-A7A9-A85AE3935A89}"/>
                </a:ext>
              </a:extLst>
            </p:cNvPr>
            <p:cNvSpPr>
              <a:spLocks noEditPoints="1"/>
            </p:cNvSpPr>
            <p:nvPr/>
          </p:nvSpPr>
          <p:spPr bwMode="auto">
            <a:xfrm>
              <a:off x="5897335" y="2294076"/>
              <a:ext cx="466725" cy="1106488"/>
            </a:xfrm>
            <a:custGeom>
              <a:avLst/>
              <a:gdLst>
                <a:gd name="T0" fmla="*/ 93 w 188"/>
                <a:gd name="T1" fmla="*/ 95 h 447"/>
                <a:gd name="T2" fmla="*/ 141 w 188"/>
                <a:gd name="T3" fmla="*/ 47 h 447"/>
                <a:gd name="T4" fmla="*/ 93 w 188"/>
                <a:gd name="T5" fmla="*/ 0 h 447"/>
                <a:gd name="T6" fmla="*/ 46 w 188"/>
                <a:gd name="T7" fmla="*/ 47 h 447"/>
                <a:gd name="T8" fmla="*/ 93 w 188"/>
                <a:gd name="T9" fmla="*/ 95 h 447"/>
                <a:gd name="T10" fmla="*/ 148 w 188"/>
                <a:gd name="T11" fmla="*/ 106 h 447"/>
                <a:gd name="T12" fmla="*/ 39 w 188"/>
                <a:gd name="T13" fmla="*/ 106 h 447"/>
                <a:gd name="T14" fmla="*/ 0 w 188"/>
                <a:gd name="T15" fmla="*/ 145 h 447"/>
                <a:gd name="T16" fmla="*/ 0 w 188"/>
                <a:gd name="T17" fmla="*/ 307 h 447"/>
                <a:gd name="T18" fmla="*/ 17 w 188"/>
                <a:gd name="T19" fmla="*/ 323 h 447"/>
                <a:gd name="T20" fmla="*/ 33 w 188"/>
                <a:gd name="T21" fmla="*/ 307 h 447"/>
                <a:gd name="T22" fmla="*/ 33 w 188"/>
                <a:gd name="T23" fmla="*/ 151 h 447"/>
                <a:gd name="T24" fmla="*/ 43 w 188"/>
                <a:gd name="T25" fmla="*/ 151 h 447"/>
                <a:gd name="T26" fmla="*/ 43 w 188"/>
                <a:gd name="T27" fmla="*/ 426 h 447"/>
                <a:gd name="T28" fmla="*/ 65 w 188"/>
                <a:gd name="T29" fmla="*/ 447 h 447"/>
                <a:gd name="T30" fmla="*/ 86 w 188"/>
                <a:gd name="T31" fmla="*/ 426 h 447"/>
                <a:gd name="T32" fmla="*/ 86 w 188"/>
                <a:gd name="T33" fmla="*/ 286 h 447"/>
                <a:gd name="T34" fmla="*/ 101 w 188"/>
                <a:gd name="T35" fmla="*/ 286 h 447"/>
                <a:gd name="T36" fmla="*/ 101 w 188"/>
                <a:gd name="T37" fmla="*/ 426 h 447"/>
                <a:gd name="T38" fmla="*/ 122 w 188"/>
                <a:gd name="T39" fmla="*/ 447 h 447"/>
                <a:gd name="T40" fmla="*/ 144 w 188"/>
                <a:gd name="T41" fmla="*/ 426 h 447"/>
                <a:gd name="T42" fmla="*/ 144 w 188"/>
                <a:gd name="T43" fmla="*/ 151 h 447"/>
                <a:gd name="T44" fmla="*/ 154 w 188"/>
                <a:gd name="T45" fmla="*/ 151 h 447"/>
                <a:gd name="T46" fmla="*/ 154 w 188"/>
                <a:gd name="T47" fmla="*/ 307 h 447"/>
                <a:gd name="T48" fmla="*/ 171 w 188"/>
                <a:gd name="T49" fmla="*/ 323 h 447"/>
                <a:gd name="T50" fmla="*/ 188 w 188"/>
                <a:gd name="T51" fmla="*/ 307 h 447"/>
                <a:gd name="T52" fmla="*/ 188 w 188"/>
                <a:gd name="T53" fmla="*/ 145 h 447"/>
                <a:gd name="T54" fmla="*/ 148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3" y="95"/>
                  </a:moveTo>
                  <a:cubicBezTo>
                    <a:pt x="119" y="95"/>
                    <a:pt x="141" y="74"/>
                    <a:pt x="141" y="47"/>
                  </a:cubicBezTo>
                  <a:cubicBezTo>
                    <a:pt x="141" y="21"/>
                    <a:pt x="119" y="0"/>
                    <a:pt x="93" y="0"/>
                  </a:cubicBezTo>
                  <a:cubicBezTo>
                    <a:pt x="67" y="0"/>
                    <a:pt x="46" y="21"/>
                    <a:pt x="46" y="47"/>
                  </a:cubicBezTo>
                  <a:cubicBezTo>
                    <a:pt x="46"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8"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3" y="447"/>
                    <a:pt x="65" y="447"/>
                  </a:cubicBezTo>
                  <a:cubicBezTo>
                    <a:pt x="77" y="447"/>
                    <a:pt x="86" y="438"/>
                    <a:pt x="86" y="426"/>
                  </a:cubicBezTo>
                  <a:cubicBezTo>
                    <a:pt x="86" y="286"/>
                    <a:pt x="86" y="286"/>
                    <a:pt x="86" y="286"/>
                  </a:cubicBezTo>
                  <a:cubicBezTo>
                    <a:pt x="101" y="286"/>
                    <a:pt x="101" y="286"/>
                    <a:pt x="101" y="286"/>
                  </a:cubicBezTo>
                  <a:cubicBezTo>
                    <a:pt x="101" y="426"/>
                    <a:pt x="101" y="426"/>
                    <a:pt x="101" y="426"/>
                  </a:cubicBezTo>
                  <a:cubicBezTo>
                    <a:pt x="101"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8" y="316"/>
                    <a:pt x="188" y="307"/>
                  </a:cubicBezTo>
                  <a:cubicBezTo>
                    <a:pt x="188" y="145"/>
                    <a:pt x="188" y="145"/>
                    <a:pt x="188" y="145"/>
                  </a:cubicBezTo>
                  <a:cubicBezTo>
                    <a:pt x="188" y="122"/>
                    <a:pt x="179" y="106"/>
                    <a:pt x="148"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10">
              <a:extLst>
                <a:ext uri="{FF2B5EF4-FFF2-40B4-BE49-F238E27FC236}">
                  <a16:creationId xmlns:a16="http://schemas.microsoft.com/office/drawing/2014/main" id="{0BB488E8-74DA-4E1C-925C-C383F780BAA9}"/>
                </a:ext>
              </a:extLst>
            </p:cNvPr>
            <p:cNvSpPr>
              <a:spLocks noEditPoints="1"/>
            </p:cNvSpPr>
            <p:nvPr/>
          </p:nvSpPr>
          <p:spPr bwMode="auto">
            <a:xfrm>
              <a:off x="6433910" y="2294076"/>
              <a:ext cx="465138" cy="1106488"/>
            </a:xfrm>
            <a:custGeom>
              <a:avLst/>
              <a:gdLst>
                <a:gd name="T0" fmla="*/ 93 w 188"/>
                <a:gd name="T1" fmla="*/ 95 h 447"/>
                <a:gd name="T2" fmla="*/ 141 w 188"/>
                <a:gd name="T3" fmla="*/ 47 h 447"/>
                <a:gd name="T4" fmla="*/ 93 w 188"/>
                <a:gd name="T5" fmla="*/ 0 h 447"/>
                <a:gd name="T6" fmla="*/ 46 w 188"/>
                <a:gd name="T7" fmla="*/ 47 h 447"/>
                <a:gd name="T8" fmla="*/ 93 w 188"/>
                <a:gd name="T9" fmla="*/ 95 h 447"/>
                <a:gd name="T10" fmla="*/ 148 w 188"/>
                <a:gd name="T11" fmla="*/ 106 h 447"/>
                <a:gd name="T12" fmla="*/ 40 w 188"/>
                <a:gd name="T13" fmla="*/ 106 h 447"/>
                <a:gd name="T14" fmla="*/ 0 w 188"/>
                <a:gd name="T15" fmla="*/ 145 h 447"/>
                <a:gd name="T16" fmla="*/ 0 w 188"/>
                <a:gd name="T17" fmla="*/ 307 h 447"/>
                <a:gd name="T18" fmla="*/ 17 w 188"/>
                <a:gd name="T19" fmla="*/ 323 h 447"/>
                <a:gd name="T20" fmla="*/ 34 w 188"/>
                <a:gd name="T21" fmla="*/ 307 h 447"/>
                <a:gd name="T22" fmla="*/ 34 w 188"/>
                <a:gd name="T23" fmla="*/ 151 h 447"/>
                <a:gd name="T24" fmla="*/ 43 w 188"/>
                <a:gd name="T25" fmla="*/ 151 h 447"/>
                <a:gd name="T26" fmla="*/ 43 w 188"/>
                <a:gd name="T27" fmla="*/ 426 h 447"/>
                <a:gd name="T28" fmla="*/ 65 w 188"/>
                <a:gd name="T29" fmla="*/ 447 h 447"/>
                <a:gd name="T30" fmla="*/ 87 w 188"/>
                <a:gd name="T31" fmla="*/ 426 h 447"/>
                <a:gd name="T32" fmla="*/ 87 w 188"/>
                <a:gd name="T33" fmla="*/ 286 h 447"/>
                <a:gd name="T34" fmla="*/ 101 w 188"/>
                <a:gd name="T35" fmla="*/ 286 h 447"/>
                <a:gd name="T36" fmla="*/ 101 w 188"/>
                <a:gd name="T37" fmla="*/ 426 h 447"/>
                <a:gd name="T38" fmla="*/ 123 w 188"/>
                <a:gd name="T39" fmla="*/ 447 h 447"/>
                <a:gd name="T40" fmla="*/ 144 w 188"/>
                <a:gd name="T41" fmla="*/ 426 h 447"/>
                <a:gd name="T42" fmla="*/ 144 w 188"/>
                <a:gd name="T43" fmla="*/ 151 h 447"/>
                <a:gd name="T44" fmla="*/ 154 w 188"/>
                <a:gd name="T45" fmla="*/ 151 h 447"/>
                <a:gd name="T46" fmla="*/ 154 w 188"/>
                <a:gd name="T47" fmla="*/ 307 h 447"/>
                <a:gd name="T48" fmla="*/ 171 w 188"/>
                <a:gd name="T49" fmla="*/ 323 h 447"/>
                <a:gd name="T50" fmla="*/ 188 w 188"/>
                <a:gd name="T51" fmla="*/ 307 h 447"/>
                <a:gd name="T52" fmla="*/ 188 w 188"/>
                <a:gd name="T53" fmla="*/ 145 h 447"/>
                <a:gd name="T54" fmla="*/ 148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3" y="95"/>
                  </a:moveTo>
                  <a:cubicBezTo>
                    <a:pt x="120" y="95"/>
                    <a:pt x="141" y="74"/>
                    <a:pt x="141" y="47"/>
                  </a:cubicBezTo>
                  <a:cubicBezTo>
                    <a:pt x="141" y="21"/>
                    <a:pt x="120" y="0"/>
                    <a:pt x="93" y="0"/>
                  </a:cubicBezTo>
                  <a:cubicBezTo>
                    <a:pt x="67" y="0"/>
                    <a:pt x="46" y="21"/>
                    <a:pt x="46" y="47"/>
                  </a:cubicBezTo>
                  <a:cubicBezTo>
                    <a:pt x="46" y="74"/>
                    <a:pt x="67" y="95"/>
                    <a:pt x="93" y="95"/>
                  </a:cubicBezTo>
                  <a:close/>
                  <a:moveTo>
                    <a:pt x="148" y="106"/>
                  </a:moveTo>
                  <a:cubicBezTo>
                    <a:pt x="40" y="106"/>
                    <a:pt x="40" y="106"/>
                    <a:pt x="40" y="106"/>
                  </a:cubicBezTo>
                  <a:cubicBezTo>
                    <a:pt x="14" y="106"/>
                    <a:pt x="0" y="118"/>
                    <a:pt x="0" y="145"/>
                  </a:cubicBezTo>
                  <a:cubicBezTo>
                    <a:pt x="0" y="307"/>
                    <a:pt x="0" y="307"/>
                    <a:pt x="0" y="307"/>
                  </a:cubicBezTo>
                  <a:cubicBezTo>
                    <a:pt x="0" y="316"/>
                    <a:pt x="8" y="323"/>
                    <a:pt x="17" y="323"/>
                  </a:cubicBezTo>
                  <a:cubicBezTo>
                    <a:pt x="26" y="323"/>
                    <a:pt x="34" y="316"/>
                    <a:pt x="34" y="307"/>
                  </a:cubicBezTo>
                  <a:cubicBezTo>
                    <a:pt x="34" y="151"/>
                    <a:pt x="34" y="151"/>
                    <a:pt x="34" y="151"/>
                  </a:cubicBezTo>
                  <a:cubicBezTo>
                    <a:pt x="43" y="151"/>
                    <a:pt x="43" y="151"/>
                    <a:pt x="43" y="151"/>
                  </a:cubicBezTo>
                  <a:cubicBezTo>
                    <a:pt x="43" y="426"/>
                    <a:pt x="43" y="426"/>
                    <a:pt x="43" y="426"/>
                  </a:cubicBezTo>
                  <a:cubicBezTo>
                    <a:pt x="43" y="438"/>
                    <a:pt x="53" y="447"/>
                    <a:pt x="65" y="447"/>
                  </a:cubicBezTo>
                  <a:cubicBezTo>
                    <a:pt x="77" y="447"/>
                    <a:pt x="87" y="438"/>
                    <a:pt x="87" y="426"/>
                  </a:cubicBezTo>
                  <a:cubicBezTo>
                    <a:pt x="87" y="286"/>
                    <a:pt x="87" y="286"/>
                    <a:pt x="87" y="286"/>
                  </a:cubicBezTo>
                  <a:cubicBezTo>
                    <a:pt x="101" y="286"/>
                    <a:pt x="101" y="286"/>
                    <a:pt x="101" y="286"/>
                  </a:cubicBezTo>
                  <a:cubicBezTo>
                    <a:pt x="101" y="426"/>
                    <a:pt x="101" y="426"/>
                    <a:pt x="101" y="426"/>
                  </a:cubicBezTo>
                  <a:cubicBezTo>
                    <a:pt x="101" y="438"/>
                    <a:pt x="111" y="447"/>
                    <a:pt x="123" y="447"/>
                  </a:cubicBezTo>
                  <a:cubicBezTo>
                    <a:pt x="135" y="447"/>
                    <a:pt x="144" y="438"/>
                    <a:pt x="144" y="426"/>
                  </a:cubicBezTo>
                  <a:cubicBezTo>
                    <a:pt x="144" y="151"/>
                    <a:pt x="144" y="151"/>
                    <a:pt x="144" y="151"/>
                  </a:cubicBezTo>
                  <a:cubicBezTo>
                    <a:pt x="154" y="151"/>
                    <a:pt x="154" y="151"/>
                    <a:pt x="154" y="151"/>
                  </a:cubicBezTo>
                  <a:cubicBezTo>
                    <a:pt x="154" y="307"/>
                    <a:pt x="154" y="307"/>
                    <a:pt x="154" y="307"/>
                  </a:cubicBezTo>
                  <a:cubicBezTo>
                    <a:pt x="154" y="316"/>
                    <a:pt x="162" y="323"/>
                    <a:pt x="171" y="323"/>
                  </a:cubicBezTo>
                  <a:cubicBezTo>
                    <a:pt x="180" y="323"/>
                    <a:pt x="188" y="316"/>
                    <a:pt x="188" y="307"/>
                  </a:cubicBezTo>
                  <a:cubicBezTo>
                    <a:pt x="188" y="145"/>
                    <a:pt x="188" y="145"/>
                    <a:pt x="188" y="145"/>
                  </a:cubicBezTo>
                  <a:cubicBezTo>
                    <a:pt x="188" y="122"/>
                    <a:pt x="179" y="106"/>
                    <a:pt x="148"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1">
              <a:extLst>
                <a:ext uri="{FF2B5EF4-FFF2-40B4-BE49-F238E27FC236}">
                  <a16:creationId xmlns:a16="http://schemas.microsoft.com/office/drawing/2014/main" id="{D66F128C-FFE6-4430-ABCC-C822A53200E9}"/>
                </a:ext>
              </a:extLst>
            </p:cNvPr>
            <p:cNvSpPr>
              <a:spLocks noEditPoints="1"/>
            </p:cNvSpPr>
            <p:nvPr/>
          </p:nvSpPr>
          <p:spPr bwMode="auto">
            <a:xfrm>
              <a:off x="6968898" y="2294076"/>
              <a:ext cx="466725" cy="1106488"/>
            </a:xfrm>
            <a:custGeom>
              <a:avLst/>
              <a:gdLst>
                <a:gd name="T0" fmla="*/ 94 w 188"/>
                <a:gd name="T1" fmla="*/ 95 h 447"/>
                <a:gd name="T2" fmla="*/ 141 w 188"/>
                <a:gd name="T3" fmla="*/ 47 h 447"/>
                <a:gd name="T4" fmla="*/ 94 w 188"/>
                <a:gd name="T5" fmla="*/ 0 h 447"/>
                <a:gd name="T6" fmla="*/ 46 w 188"/>
                <a:gd name="T7" fmla="*/ 47 h 447"/>
                <a:gd name="T8" fmla="*/ 94 w 188"/>
                <a:gd name="T9" fmla="*/ 95 h 447"/>
                <a:gd name="T10" fmla="*/ 149 w 188"/>
                <a:gd name="T11" fmla="*/ 106 h 447"/>
                <a:gd name="T12" fmla="*/ 40 w 188"/>
                <a:gd name="T13" fmla="*/ 106 h 447"/>
                <a:gd name="T14" fmla="*/ 0 w 188"/>
                <a:gd name="T15" fmla="*/ 145 h 447"/>
                <a:gd name="T16" fmla="*/ 0 w 188"/>
                <a:gd name="T17" fmla="*/ 307 h 447"/>
                <a:gd name="T18" fmla="*/ 17 w 188"/>
                <a:gd name="T19" fmla="*/ 323 h 447"/>
                <a:gd name="T20" fmla="*/ 34 w 188"/>
                <a:gd name="T21" fmla="*/ 307 h 447"/>
                <a:gd name="T22" fmla="*/ 34 w 188"/>
                <a:gd name="T23" fmla="*/ 151 h 447"/>
                <a:gd name="T24" fmla="*/ 43 w 188"/>
                <a:gd name="T25" fmla="*/ 151 h 447"/>
                <a:gd name="T26" fmla="*/ 43 w 188"/>
                <a:gd name="T27" fmla="*/ 426 h 447"/>
                <a:gd name="T28" fmla="*/ 65 w 188"/>
                <a:gd name="T29" fmla="*/ 447 h 447"/>
                <a:gd name="T30" fmla="*/ 87 w 188"/>
                <a:gd name="T31" fmla="*/ 426 h 447"/>
                <a:gd name="T32" fmla="*/ 87 w 188"/>
                <a:gd name="T33" fmla="*/ 286 h 447"/>
                <a:gd name="T34" fmla="*/ 101 w 188"/>
                <a:gd name="T35" fmla="*/ 286 h 447"/>
                <a:gd name="T36" fmla="*/ 101 w 188"/>
                <a:gd name="T37" fmla="*/ 426 h 447"/>
                <a:gd name="T38" fmla="*/ 123 w 188"/>
                <a:gd name="T39" fmla="*/ 447 h 447"/>
                <a:gd name="T40" fmla="*/ 145 w 188"/>
                <a:gd name="T41" fmla="*/ 426 h 447"/>
                <a:gd name="T42" fmla="*/ 145 w 188"/>
                <a:gd name="T43" fmla="*/ 151 h 447"/>
                <a:gd name="T44" fmla="*/ 155 w 188"/>
                <a:gd name="T45" fmla="*/ 151 h 447"/>
                <a:gd name="T46" fmla="*/ 155 w 188"/>
                <a:gd name="T47" fmla="*/ 307 h 447"/>
                <a:gd name="T48" fmla="*/ 171 w 188"/>
                <a:gd name="T49" fmla="*/ 323 h 447"/>
                <a:gd name="T50" fmla="*/ 188 w 188"/>
                <a:gd name="T51" fmla="*/ 307 h 447"/>
                <a:gd name="T52" fmla="*/ 188 w 188"/>
                <a:gd name="T53" fmla="*/ 145 h 447"/>
                <a:gd name="T54" fmla="*/ 149 w 188"/>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447">
                  <a:moveTo>
                    <a:pt x="94" y="95"/>
                  </a:moveTo>
                  <a:cubicBezTo>
                    <a:pt x="120" y="95"/>
                    <a:pt x="141" y="74"/>
                    <a:pt x="141" y="47"/>
                  </a:cubicBezTo>
                  <a:cubicBezTo>
                    <a:pt x="141" y="21"/>
                    <a:pt x="120" y="0"/>
                    <a:pt x="94" y="0"/>
                  </a:cubicBezTo>
                  <a:cubicBezTo>
                    <a:pt x="67" y="0"/>
                    <a:pt x="46" y="21"/>
                    <a:pt x="46" y="47"/>
                  </a:cubicBezTo>
                  <a:cubicBezTo>
                    <a:pt x="46" y="74"/>
                    <a:pt x="67" y="95"/>
                    <a:pt x="94" y="95"/>
                  </a:cubicBezTo>
                  <a:close/>
                  <a:moveTo>
                    <a:pt x="149" y="106"/>
                  </a:moveTo>
                  <a:cubicBezTo>
                    <a:pt x="40" y="106"/>
                    <a:pt x="40" y="106"/>
                    <a:pt x="40" y="106"/>
                  </a:cubicBezTo>
                  <a:cubicBezTo>
                    <a:pt x="15" y="106"/>
                    <a:pt x="0" y="118"/>
                    <a:pt x="0" y="145"/>
                  </a:cubicBezTo>
                  <a:cubicBezTo>
                    <a:pt x="0" y="307"/>
                    <a:pt x="0" y="307"/>
                    <a:pt x="0" y="307"/>
                  </a:cubicBezTo>
                  <a:cubicBezTo>
                    <a:pt x="0" y="316"/>
                    <a:pt x="8" y="323"/>
                    <a:pt x="17" y="323"/>
                  </a:cubicBezTo>
                  <a:cubicBezTo>
                    <a:pt x="26" y="323"/>
                    <a:pt x="34" y="316"/>
                    <a:pt x="34" y="307"/>
                  </a:cubicBezTo>
                  <a:cubicBezTo>
                    <a:pt x="34" y="151"/>
                    <a:pt x="34" y="151"/>
                    <a:pt x="34" y="151"/>
                  </a:cubicBezTo>
                  <a:cubicBezTo>
                    <a:pt x="43" y="151"/>
                    <a:pt x="43" y="151"/>
                    <a:pt x="43" y="151"/>
                  </a:cubicBezTo>
                  <a:cubicBezTo>
                    <a:pt x="43" y="426"/>
                    <a:pt x="43" y="426"/>
                    <a:pt x="43" y="426"/>
                  </a:cubicBezTo>
                  <a:cubicBezTo>
                    <a:pt x="43" y="438"/>
                    <a:pt x="53" y="447"/>
                    <a:pt x="65" y="447"/>
                  </a:cubicBezTo>
                  <a:cubicBezTo>
                    <a:pt x="77" y="447"/>
                    <a:pt x="87" y="438"/>
                    <a:pt x="87" y="426"/>
                  </a:cubicBezTo>
                  <a:cubicBezTo>
                    <a:pt x="87" y="286"/>
                    <a:pt x="87" y="286"/>
                    <a:pt x="87" y="286"/>
                  </a:cubicBezTo>
                  <a:cubicBezTo>
                    <a:pt x="101" y="286"/>
                    <a:pt x="101" y="286"/>
                    <a:pt x="101" y="286"/>
                  </a:cubicBezTo>
                  <a:cubicBezTo>
                    <a:pt x="101" y="426"/>
                    <a:pt x="101" y="426"/>
                    <a:pt x="101" y="426"/>
                  </a:cubicBezTo>
                  <a:cubicBezTo>
                    <a:pt x="101" y="438"/>
                    <a:pt x="111" y="447"/>
                    <a:pt x="123" y="447"/>
                  </a:cubicBezTo>
                  <a:cubicBezTo>
                    <a:pt x="135" y="447"/>
                    <a:pt x="145" y="438"/>
                    <a:pt x="145" y="426"/>
                  </a:cubicBezTo>
                  <a:cubicBezTo>
                    <a:pt x="145" y="151"/>
                    <a:pt x="145" y="151"/>
                    <a:pt x="145" y="151"/>
                  </a:cubicBezTo>
                  <a:cubicBezTo>
                    <a:pt x="155" y="151"/>
                    <a:pt x="155" y="151"/>
                    <a:pt x="155" y="151"/>
                  </a:cubicBezTo>
                  <a:cubicBezTo>
                    <a:pt x="155" y="307"/>
                    <a:pt x="155" y="307"/>
                    <a:pt x="155" y="307"/>
                  </a:cubicBezTo>
                  <a:cubicBezTo>
                    <a:pt x="155" y="316"/>
                    <a:pt x="162" y="323"/>
                    <a:pt x="171" y="323"/>
                  </a:cubicBezTo>
                  <a:cubicBezTo>
                    <a:pt x="181" y="323"/>
                    <a:pt x="188" y="316"/>
                    <a:pt x="188" y="307"/>
                  </a:cubicBezTo>
                  <a:cubicBezTo>
                    <a:pt x="188" y="145"/>
                    <a:pt x="188" y="145"/>
                    <a:pt x="188" y="145"/>
                  </a:cubicBezTo>
                  <a:cubicBezTo>
                    <a:pt x="188" y="122"/>
                    <a:pt x="179" y="106"/>
                    <a:pt x="149"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2">
              <a:extLst>
                <a:ext uri="{FF2B5EF4-FFF2-40B4-BE49-F238E27FC236}">
                  <a16:creationId xmlns:a16="http://schemas.microsoft.com/office/drawing/2014/main" id="{3514AC43-75DA-476D-8680-75998D9C05D6}"/>
                </a:ext>
              </a:extLst>
            </p:cNvPr>
            <p:cNvSpPr>
              <a:spLocks noEditPoints="1"/>
            </p:cNvSpPr>
            <p:nvPr/>
          </p:nvSpPr>
          <p:spPr bwMode="auto">
            <a:xfrm>
              <a:off x="7507060" y="2294076"/>
              <a:ext cx="463550" cy="1106488"/>
            </a:xfrm>
            <a:custGeom>
              <a:avLst/>
              <a:gdLst>
                <a:gd name="T0" fmla="*/ 93 w 187"/>
                <a:gd name="T1" fmla="*/ 95 h 447"/>
                <a:gd name="T2" fmla="*/ 140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6 w 187"/>
                <a:gd name="T19" fmla="*/ 323 h 447"/>
                <a:gd name="T20" fmla="*/ 33 w 187"/>
                <a:gd name="T21" fmla="*/ 307 h 447"/>
                <a:gd name="T22" fmla="*/ 33 w 187"/>
                <a:gd name="T23" fmla="*/ 151 h 447"/>
                <a:gd name="T24" fmla="*/ 42 w 187"/>
                <a:gd name="T25" fmla="*/ 151 h 447"/>
                <a:gd name="T26" fmla="*/ 42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0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0" y="74"/>
                    <a:pt x="140" y="47"/>
                  </a:cubicBezTo>
                  <a:cubicBezTo>
                    <a:pt x="140" y="21"/>
                    <a:pt x="119" y="0"/>
                    <a:pt x="93" y="0"/>
                  </a:cubicBezTo>
                  <a:cubicBezTo>
                    <a:pt x="66" y="0"/>
                    <a:pt x="45" y="21"/>
                    <a:pt x="45" y="47"/>
                  </a:cubicBezTo>
                  <a:cubicBezTo>
                    <a:pt x="45" y="74"/>
                    <a:pt x="66"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6" y="323"/>
                  </a:cubicBezTo>
                  <a:cubicBezTo>
                    <a:pt x="26" y="323"/>
                    <a:pt x="33" y="316"/>
                    <a:pt x="33" y="307"/>
                  </a:cubicBezTo>
                  <a:cubicBezTo>
                    <a:pt x="33" y="151"/>
                    <a:pt x="33" y="151"/>
                    <a:pt x="33" y="151"/>
                  </a:cubicBezTo>
                  <a:cubicBezTo>
                    <a:pt x="42" y="151"/>
                    <a:pt x="42" y="151"/>
                    <a:pt x="42" y="151"/>
                  </a:cubicBezTo>
                  <a:cubicBezTo>
                    <a:pt x="42" y="426"/>
                    <a:pt x="42" y="426"/>
                    <a:pt x="42" y="426"/>
                  </a:cubicBezTo>
                  <a:cubicBezTo>
                    <a:pt x="42"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1" y="323"/>
                    <a:pt x="170" y="323"/>
                  </a:cubicBezTo>
                  <a:cubicBezTo>
                    <a:pt x="180" y="323"/>
                    <a:pt x="187" y="316"/>
                    <a:pt x="187" y="307"/>
                  </a:cubicBezTo>
                  <a:cubicBezTo>
                    <a:pt x="187" y="145"/>
                    <a:pt x="187" y="145"/>
                    <a:pt x="187" y="145"/>
                  </a:cubicBezTo>
                  <a:cubicBezTo>
                    <a:pt x="187" y="122"/>
                    <a:pt x="178" y="106"/>
                    <a:pt x="148"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13">
              <a:extLst>
                <a:ext uri="{FF2B5EF4-FFF2-40B4-BE49-F238E27FC236}">
                  <a16:creationId xmlns:a16="http://schemas.microsoft.com/office/drawing/2014/main" id="{8C728423-523E-45C9-B30E-B4BEA28F2202}"/>
                </a:ext>
              </a:extLst>
            </p:cNvPr>
            <p:cNvSpPr>
              <a:spLocks noEditPoints="1"/>
            </p:cNvSpPr>
            <p:nvPr/>
          </p:nvSpPr>
          <p:spPr bwMode="auto">
            <a:xfrm>
              <a:off x="8043635" y="2294076"/>
              <a:ext cx="463550" cy="1106488"/>
            </a:xfrm>
            <a:custGeom>
              <a:avLst/>
              <a:gdLst>
                <a:gd name="T0" fmla="*/ 93 w 187"/>
                <a:gd name="T1" fmla="*/ 95 h 447"/>
                <a:gd name="T2" fmla="*/ 140 w 187"/>
                <a:gd name="T3" fmla="*/ 47 h 447"/>
                <a:gd name="T4" fmla="*/ 93 w 187"/>
                <a:gd name="T5" fmla="*/ 0 h 447"/>
                <a:gd name="T6" fmla="*/ 45 w 187"/>
                <a:gd name="T7" fmla="*/ 47 h 447"/>
                <a:gd name="T8" fmla="*/ 93 w 187"/>
                <a:gd name="T9" fmla="*/ 95 h 447"/>
                <a:gd name="T10" fmla="*/ 148 w 187"/>
                <a:gd name="T11" fmla="*/ 106 h 447"/>
                <a:gd name="T12" fmla="*/ 39 w 187"/>
                <a:gd name="T13" fmla="*/ 106 h 447"/>
                <a:gd name="T14" fmla="*/ 0 w 187"/>
                <a:gd name="T15" fmla="*/ 145 h 447"/>
                <a:gd name="T16" fmla="*/ 0 w 187"/>
                <a:gd name="T17" fmla="*/ 307 h 447"/>
                <a:gd name="T18" fmla="*/ 17 w 187"/>
                <a:gd name="T19" fmla="*/ 323 h 447"/>
                <a:gd name="T20" fmla="*/ 33 w 187"/>
                <a:gd name="T21" fmla="*/ 307 h 447"/>
                <a:gd name="T22" fmla="*/ 33 w 187"/>
                <a:gd name="T23" fmla="*/ 151 h 447"/>
                <a:gd name="T24" fmla="*/ 43 w 187"/>
                <a:gd name="T25" fmla="*/ 151 h 447"/>
                <a:gd name="T26" fmla="*/ 43 w 187"/>
                <a:gd name="T27" fmla="*/ 426 h 447"/>
                <a:gd name="T28" fmla="*/ 64 w 187"/>
                <a:gd name="T29" fmla="*/ 447 h 447"/>
                <a:gd name="T30" fmla="*/ 86 w 187"/>
                <a:gd name="T31" fmla="*/ 426 h 447"/>
                <a:gd name="T32" fmla="*/ 86 w 187"/>
                <a:gd name="T33" fmla="*/ 286 h 447"/>
                <a:gd name="T34" fmla="*/ 100 w 187"/>
                <a:gd name="T35" fmla="*/ 286 h 447"/>
                <a:gd name="T36" fmla="*/ 100 w 187"/>
                <a:gd name="T37" fmla="*/ 426 h 447"/>
                <a:gd name="T38" fmla="*/ 122 w 187"/>
                <a:gd name="T39" fmla="*/ 447 h 447"/>
                <a:gd name="T40" fmla="*/ 144 w 187"/>
                <a:gd name="T41" fmla="*/ 426 h 447"/>
                <a:gd name="T42" fmla="*/ 144 w 187"/>
                <a:gd name="T43" fmla="*/ 151 h 447"/>
                <a:gd name="T44" fmla="*/ 154 w 187"/>
                <a:gd name="T45" fmla="*/ 151 h 447"/>
                <a:gd name="T46" fmla="*/ 154 w 187"/>
                <a:gd name="T47" fmla="*/ 307 h 447"/>
                <a:gd name="T48" fmla="*/ 171 w 187"/>
                <a:gd name="T49" fmla="*/ 323 h 447"/>
                <a:gd name="T50" fmla="*/ 187 w 187"/>
                <a:gd name="T51" fmla="*/ 307 h 447"/>
                <a:gd name="T52" fmla="*/ 187 w 187"/>
                <a:gd name="T53" fmla="*/ 145 h 447"/>
                <a:gd name="T54" fmla="*/ 148 w 187"/>
                <a:gd name="T55" fmla="*/ 10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7" h="447">
                  <a:moveTo>
                    <a:pt x="93" y="95"/>
                  </a:moveTo>
                  <a:cubicBezTo>
                    <a:pt x="119" y="95"/>
                    <a:pt x="140" y="74"/>
                    <a:pt x="140" y="47"/>
                  </a:cubicBezTo>
                  <a:cubicBezTo>
                    <a:pt x="140" y="21"/>
                    <a:pt x="119" y="0"/>
                    <a:pt x="93" y="0"/>
                  </a:cubicBezTo>
                  <a:cubicBezTo>
                    <a:pt x="67" y="0"/>
                    <a:pt x="45" y="21"/>
                    <a:pt x="45" y="47"/>
                  </a:cubicBezTo>
                  <a:cubicBezTo>
                    <a:pt x="45" y="74"/>
                    <a:pt x="67" y="95"/>
                    <a:pt x="93" y="95"/>
                  </a:cubicBezTo>
                  <a:close/>
                  <a:moveTo>
                    <a:pt x="148" y="106"/>
                  </a:moveTo>
                  <a:cubicBezTo>
                    <a:pt x="39" y="106"/>
                    <a:pt x="39" y="106"/>
                    <a:pt x="39" y="106"/>
                  </a:cubicBezTo>
                  <a:cubicBezTo>
                    <a:pt x="14" y="106"/>
                    <a:pt x="0" y="118"/>
                    <a:pt x="0" y="145"/>
                  </a:cubicBezTo>
                  <a:cubicBezTo>
                    <a:pt x="0" y="307"/>
                    <a:pt x="0" y="307"/>
                    <a:pt x="0" y="307"/>
                  </a:cubicBezTo>
                  <a:cubicBezTo>
                    <a:pt x="0" y="316"/>
                    <a:pt x="7" y="323"/>
                    <a:pt x="17" y="323"/>
                  </a:cubicBezTo>
                  <a:cubicBezTo>
                    <a:pt x="26" y="323"/>
                    <a:pt x="33" y="316"/>
                    <a:pt x="33" y="307"/>
                  </a:cubicBezTo>
                  <a:cubicBezTo>
                    <a:pt x="33" y="151"/>
                    <a:pt x="33" y="151"/>
                    <a:pt x="33" y="151"/>
                  </a:cubicBezTo>
                  <a:cubicBezTo>
                    <a:pt x="43" y="151"/>
                    <a:pt x="43" y="151"/>
                    <a:pt x="43" y="151"/>
                  </a:cubicBezTo>
                  <a:cubicBezTo>
                    <a:pt x="43" y="426"/>
                    <a:pt x="43" y="426"/>
                    <a:pt x="43" y="426"/>
                  </a:cubicBezTo>
                  <a:cubicBezTo>
                    <a:pt x="43" y="438"/>
                    <a:pt x="52" y="447"/>
                    <a:pt x="64" y="447"/>
                  </a:cubicBezTo>
                  <a:cubicBezTo>
                    <a:pt x="76" y="447"/>
                    <a:pt x="86" y="438"/>
                    <a:pt x="86" y="426"/>
                  </a:cubicBezTo>
                  <a:cubicBezTo>
                    <a:pt x="86" y="286"/>
                    <a:pt x="86" y="286"/>
                    <a:pt x="86" y="286"/>
                  </a:cubicBezTo>
                  <a:cubicBezTo>
                    <a:pt x="100" y="286"/>
                    <a:pt x="100" y="286"/>
                    <a:pt x="100" y="286"/>
                  </a:cubicBezTo>
                  <a:cubicBezTo>
                    <a:pt x="100" y="426"/>
                    <a:pt x="100" y="426"/>
                    <a:pt x="100" y="426"/>
                  </a:cubicBezTo>
                  <a:cubicBezTo>
                    <a:pt x="100" y="438"/>
                    <a:pt x="110" y="447"/>
                    <a:pt x="122" y="447"/>
                  </a:cubicBezTo>
                  <a:cubicBezTo>
                    <a:pt x="134" y="447"/>
                    <a:pt x="144" y="438"/>
                    <a:pt x="144" y="426"/>
                  </a:cubicBezTo>
                  <a:cubicBezTo>
                    <a:pt x="144" y="151"/>
                    <a:pt x="144" y="151"/>
                    <a:pt x="144" y="151"/>
                  </a:cubicBezTo>
                  <a:cubicBezTo>
                    <a:pt x="154" y="151"/>
                    <a:pt x="154" y="151"/>
                    <a:pt x="154" y="151"/>
                  </a:cubicBezTo>
                  <a:cubicBezTo>
                    <a:pt x="154" y="307"/>
                    <a:pt x="154" y="307"/>
                    <a:pt x="154" y="307"/>
                  </a:cubicBezTo>
                  <a:cubicBezTo>
                    <a:pt x="154" y="316"/>
                    <a:pt x="161" y="323"/>
                    <a:pt x="171" y="323"/>
                  </a:cubicBezTo>
                  <a:cubicBezTo>
                    <a:pt x="180" y="323"/>
                    <a:pt x="187" y="316"/>
                    <a:pt x="187" y="307"/>
                  </a:cubicBezTo>
                  <a:cubicBezTo>
                    <a:pt x="187" y="145"/>
                    <a:pt x="187" y="145"/>
                    <a:pt x="187" y="145"/>
                  </a:cubicBezTo>
                  <a:cubicBezTo>
                    <a:pt x="187" y="122"/>
                    <a:pt x="179" y="106"/>
                    <a:pt x="148" y="10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21">
              <a:extLst>
                <a:ext uri="{FF2B5EF4-FFF2-40B4-BE49-F238E27FC236}">
                  <a16:creationId xmlns:a16="http://schemas.microsoft.com/office/drawing/2014/main" id="{D78F9FE0-C32F-4B80-BEBF-EC5C7E8E405D}"/>
                </a:ext>
              </a:extLst>
            </p:cNvPr>
            <p:cNvSpPr>
              <a:spLocks/>
            </p:cNvSpPr>
            <p:nvPr/>
          </p:nvSpPr>
          <p:spPr bwMode="auto">
            <a:xfrm>
              <a:off x="5352823" y="3575189"/>
              <a:ext cx="2073275" cy="33338"/>
            </a:xfrm>
            <a:custGeom>
              <a:avLst/>
              <a:gdLst>
                <a:gd name="T0" fmla="*/ 836 w 836"/>
                <a:gd name="T1" fmla="*/ 7 h 14"/>
                <a:gd name="T2" fmla="*/ 832 w 836"/>
                <a:gd name="T3" fmla="*/ 14 h 14"/>
                <a:gd name="T4" fmla="*/ 4 w 836"/>
                <a:gd name="T5" fmla="*/ 14 h 14"/>
                <a:gd name="T6" fmla="*/ 0 w 836"/>
                <a:gd name="T7" fmla="*/ 7 h 14"/>
                <a:gd name="T8" fmla="*/ 0 w 836"/>
                <a:gd name="T9" fmla="*/ 7 h 14"/>
                <a:gd name="T10" fmla="*/ 4 w 836"/>
                <a:gd name="T11" fmla="*/ 0 h 14"/>
                <a:gd name="T12" fmla="*/ 832 w 836"/>
                <a:gd name="T13" fmla="*/ 0 h 14"/>
                <a:gd name="T14" fmla="*/ 836 w 83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6" h="14">
                  <a:moveTo>
                    <a:pt x="836" y="7"/>
                  </a:moveTo>
                  <a:cubicBezTo>
                    <a:pt x="836" y="11"/>
                    <a:pt x="835" y="14"/>
                    <a:pt x="832" y="14"/>
                  </a:cubicBezTo>
                  <a:cubicBezTo>
                    <a:pt x="4" y="14"/>
                    <a:pt x="4" y="14"/>
                    <a:pt x="4" y="14"/>
                  </a:cubicBezTo>
                  <a:cubicBezTo>
                    <a:pt x="2" y="14"/>
                    <a:pt x="0" y="11"/>
                    <a:pt x="0" y="7"/>
                  </a:cubicBezTo>
                  <a:cubicBezTo>
                    <a:pt x="0" y="7"/>
                    <a:pt x="0" y="7"/>
                    <a:pt x="0" y="7"/>
                  </a:cubicBezTo>
                  <a:cubicBezTo>
                    <a:pt x="0" y="3"/>
                    <a:pt x="2" y="0"/>
                    <a:pt x="4" y="0"/>
                  </a:cubicBezTo>
                  <a:cubicBezTo>
                    <a:pt x="832" y="0"/>
                    <a:pt x="832" y="0"/>
                    <a:pt x="832" y="0"/>
                  </a:cubicBezTo>
                  <a:cubicBezTo>
                    <a:pt x="835" y="0"/>
                    <a:pt x="836" y="3"/>
                    <a:pt x="836" y="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Rectangle 34">
              <a:extLst>
                <a:ext uri="{FF2B5EF4-FFF2-40B4-BE49-F238E27FC236}">
                  <a16:creationId xmlns:a16="http://schemas.microsoft.com/office/drawing/2014/main" id="{86614EE6-38A0-4935-9023-35927B97C3D9}"/>
                </a:ext>
              </a:extLst>
            </p:cNvPr>
            <p:cNvSpPr/>
            <p:nvPr/>
          </p:nvSpPr>
          <p:spPr>
            <a:xfrm>
              <a:off x="5357903" y="3668851"/>
              <a:ext cx="2068195" cy="430887"/>
            </a:xfrm>
            <a:prstGeom prst="rect">
              <a:avLst/>
            </a:prstGeom>
          </p:spPr>
          <p:txBody>
            <a:bodyPr wrap="none">
              <a:spAutoFit/>
            </a:bodyPr>
            <a:lstStyle/>
            <a:p>
              <a:pPr algn="r"/>
              <a:r>
                <a:rPr lang="en-US" sz="2200" b="1" dirty="0">
                  <a:solidFill>
                    <a:schemeClr val="accent1"/>
                  </a:solidFill>
                  <a:latin typeface="Roboto" panose="02000000000000000000" pitchFamily="2" charset="0"/>
                  <a:ea typeface="Roboto" panose="02000000000000000000" pitchFamily="2" charset="0"/>
                  <a:cs typeface="Open Sans" panose="020B0606030504020204" pitchFamily="34" charset="0"/>
                </a:rPr>
                <a:t>19,500</a:t>
              </a:r>
              <a:r>
                <a:rPr lang="en-US" sz="2200" b="1" dirty="0">
                  <a:solidFill>
                    <a:schemeClr val="bg1">
                      <a:lumMod val="75000"/>
                    </a:schemeClr>
                  </a:solidFill>
                  <a:latin typeface="Roboto" panose="02000000000000000000" pitchFamily="2" charset="0"/>
                  <a:ea typeface="Roboto" panose="02000000000000000000" pitchFamily="2" charset="0"/>
                  <a:cs typeface="Open Sans" panose="020B0606030504020204" pitchFamily="34" charset="0"/>
                </a:rPr>
                <a:t>/32,000</a:t>
              </a:r>
            </a:p>
          </p:txBody>
        </p:sp>
      </p:grpSp>
      <p:grpSp>
        <p:nvGrpSpPr>
          <p:cNvPr id="36" name="Group 35">
            <a:extLst>
              <a:ext uri="{FF2B5EF4-FFF2-40B4-BE49-F238E27FC236}">
                <a16:creationId xmlns:a16="http://schemas.microsoft.com/office/drawing/2014/main" id="{2A5A851B-EA4B-44C6-A607-5780DFDF5A63}"/>
              </a:ext>
            </a:extLst>
          </p:cNvPr>
          <p:cNvGrpSpPr/>
          <p:nvPr/>
        </p:nvGrpSpPr>
        <p:grpSpPr>
          <a:xfrm>
            <a:off x="8416300" y="2380395"/>
            <a:ext cx="2322854" cy="1805662"/>
            <a:chOff x="2747735" y="2294076"/>
            <a:chExt cx="2322854" cy="1805662"/>
          </a:xfrm>
        </p:grpSpPr>
        <p:sp>
          <p:nvSpPr>
            <p:cNvPr id="37" name="Freeform 14">
              <a:extLst>
                <a:ext uri="{FF2B5EF4-FFF2-40B4-BE49-F238E27FC236}">
                  <a16:creationId xmlns:a16="http://schemas.microsoft.com/office/drawing/2014/main" id="{F708C308-378B-48C0-AD3B-8840C5D5FC4D}"/>
                </a:ext>
              </a:extLst>
            </p:cNvPr>
            <p:cNvSpPr>
              <a:spLocks noEditPoints="1"/>
            </p:cNvSpPr>
            <p:nvPr/>
          </p:nvSpPr>
          <p:spPr bwMode="auto">
            <a:xfrm>
              <a:off x="4459060"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7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5" y="0"/>
                    <a:pt x="53" y="21"/>
                    <a:pt x="53" y="47"/>
                  </a:cubicBezTo>
                  <a:cubicBezTo>
                    <a:pt x="53" y="74"/>
                    <a:pt x="75"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7"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5">
              <a:extLst>
                <a:ext uri="{FF2B5EF4-FFF2-40B4-BE49-F238E27FC236}">
                  <a16:creationId xmlns:a16="http://schemas.microsoft.com/office/drawing/2014/main" id="{0AFE7B32-5DE4-4183-B11C-29C43355AE95}"/>
                </a:ext>
              </a:extLst>
            </p:cNvPr>
            <p:cNvSpPr>
              <a:spLocks noEditPoints="1"/>
            </p:cNvSpPr>
            <p:nvPr/>
          </p:nvSpPr>
          <p:spPr bwMode="auto">
            <a:xfrm>
              <a:off x="3908198" y="2294076"/>
              <a:ext cx="501650" cy="1106488"/>
            </a:xfrm>
            <a:custGeom>
              <a:avLst/>
              <a:gdLst>
                <a:gd name="T0" fmla="*/ 100 w 202"/>
                <a:gd name="T1" fmla="*/ 95 h 447"/>
                <a:gd name="T2" fmla="*/ 148 w 202"/>
                <a:gd name="T3" fmla="*/ 47 h 447"/>
                <a:gd name="T4" fmla="*/ 100 w 202"/>
                <a:gd name="T5" fmla="*/ 0 h 447"/>
                <a:gd name="T6" fmla="*/ 53 w 202"/>
                <a:gd name="T7" fmla="*/ 47 h 447"/>
                <a:gd name="T8" fmla="*/ 100 w 202"/>
                <a:gd name="T9" fmla="*/ 95 h 447"/>
                <a:gd name="T10" fmla="*/ 183 w 202"/>
                <a:gd name="T11" fmla="*/ 162 h 447"/>
                <a:gd name="T12" fmla="*/ 129 w 202"/>
                <a:gd name="T13" fmla="*/ 106 h 447"/>
                <a:gd name="T14" fmla="*/ 73 w 202"/>
                <a:gd name="T15" fmla="*/ 106 h 447"/>
                <a:gd name="T16" fmla="*/ 19 w 202"/>
                <a:gd name="T17" fmla="*/ 162 h 447"/>
                <a:gd name="T18" fmla="*/ 0 w 202"/>
                <a:gd name="T19" fmla="*/ 307 h 447"/>
                <a:gd name="T20" fmla="*/ 14 w 202"/>
                <a:gd name="T21" fmla="*/ 323 h 447"/>
                <a:gd name="T22" fmla="*/ 29 w 202"/>
                <a:gd name="T23" fmla="*/ 307 h 447"/>
                <a:gd name="T24" fmla="*/ 48 w 202"/>
                <a:gd name="T25" fmla="*/ 151 h 447"/>
                <a:gd name="T26" fmla="*/ 56 w 202"/>
                <a:gd name="T27" fmla="*/ 151 h 447"/>
                <a:gd name="T28" fmla="*/ 56 w 202"/>
                <a:gd name="T29" fmla="*/ 153 h 447"/>
                <a:gd name="T30" fmla="*/ 35 w 202"/>
                <a:gd name="T31" fmla="*/ 326 h 447"/>
                <a:gd name="T32" fmla="*/ 44 w 202"/>
                <a:gd name="T33" fmla="*/ 337 h 447"/>
                <a:gd name="T34" fmla="*/ 56 w 202"/>
                <a:gd name="T35" fmla="*/ 337 h 447"/>
                <a:gd name="T36" fmla="*/ 56 w 202"/>
                <a:gd name="T37" fmla="*/ 426 h 447"/>
                <a:gd name="T38" fmla="*/ 75 w 202"/>
                <a:gd name="T39" fmla="*/ 447 h 447"/>
                <a:gd name="T40" fmla="*/ 94 w 202"/>
                <a:gd name="T41" fmla="*/ 426 h 447"/>
                <a:gd name="T42" fmla="*/ 94 w 202"/>
                <a:gd name="T43" fmla="*/ 337 h 447"/>
                <a:gd name="T44" fmla="*/ 107 w 202"/>
                <a:gd name="T45" fmla="*/ 337 h 447"/>
                <a:gd name="T46" fmla="*/ 107 w 202"/>
                <a:gd name="T47" fmla="*/ 426 h 447"/>
                <a:gd name="T48" fmla="*/ 126 w 202"/>
                <a:gd name="T49" fmla="*/ 447 h 447"/>
                <a:gd name="T50" fmla="*/ 145 w 202"/>
                <a:gd name="T51" fmla="*/ 426 h 447"/>
                <a:gd name="T52" fmla="*/ 145 w 202"/>
                <a:gd name="T53" fmla="*/ 337 h 447"/>
                <a:gd name="T54" fmla="*/ 157 w 202"/>
                <a:gd name="T55" fmla="*/ 337 h 447"/>
                <a:gd name="T56" fmla="*/ 166 w 202"/>
                <a:gd name="T57" fmla="*/ 326 h 447"/>
                <a:gd name="T58" fmla="*/ 145 w 202"/>
                <a:gd name="T59" fmla="*/ 151 h 447"/>
                <a:gd name="T60" fmla="*/ 153 w 202"/>
                <a:gd name="T61" fmla="*/ 151 h 447"/>
                <a:gd name="T62" fmla="*/ 173 w 202"/>
                <a:gd name="T63" fmla="*/ 307 h 447"/>
                <a:gd name="T64" fmla="*/ 188 w 202"/>
                <a:gd name="T65" fmla="*/ 323 h 447"/>
                <a:gd name="T66" fmla="*/ 202 w 202"/>
                <a:gd name="T67" fmla="*/ 307 h 447"/>
                <a:gd name="T68" fmla="*/ 183 w 202"/>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2" h="447">
                  <a:moveTo>
                    <a:pt x="100" y="95"/>
                  </a:moveTo>
                  <a:cubicBezTo>
                    <a:pt x="126" y="95"/>
                    <a:pt x="148" y="74"/>
                    <a:pt x="148" y="47"/>
                  </a:cubicBezTo>
                  <a:cubicBezTo>
                    <a:pt x="148" y="21"/>
                    <a:pt x="126" y="0"/>
                    <a:pt x="100" y="0"/>
                  </a:cubicBezTo>
                  <a:cubicBezTo>
                    <a:pt x="74" y="0"/>
                    <a:pt x="53" y="21"/>
                    <a:pt x="53" y="47"/>
                  </a:cubicBezTo>
                  <a:cubicBezTo>
                    <a:pt x="53" y="74"/>
                    <a:pt x="74" y="95"/>
                    <a:pt x="100" y="95"/>
                  </a:cubicBezTo>
                  <a:close/>
                  <a:moveTo>
                    <a:pt x="183" y="162"/>
                  </a:moveTo>
                  <a:cubicBezTo>
                    <a:pt x="176" y="118"/>
                    <a:pt x="155" y="106"/>
                    <a:pt x="129" y="106"/>
                  </a:cubicBezTo>
                  <a:cubicBezTo>
                    <a:pt x="73" y="106"/>
                    <a:pt x="73" y="106"/>
                    <a:pt x="73" y="106"/>
                  </a:cubicBezTo>
                  <a:cubicBezTo>
                    <a:pt x="51" y="106"/>
                    <a:pt x="26" y="112"/>
                    <a:pt x="19" y="162"/>
                  </a:cubicBezTo>
                  <a:cubicBezTo>
                    <a:pt x="0" y="307"/>
                    <a:pt x="0" y="307"/>
                    <a:pt x="0" y="307"/>
                  </a:cubicBezTo>
                  <a:cubicBezTo>
                    <a:pt x="0" y="316"/>
                    <a:pt x="6" y="323"/>
                    <a:pt x="14" y="323"/>
                  </a:cubicBezTo>
                  <a:cubicBezTo>
                    <a:pt x="22" y="323"/>
                    <a:pt x="29" y="316"/>
                    <a:pt x="29" y="307"/>
                  </a:cubicBezTo>
                  <a:cubicBezTo>
                    <a:pt x="48" y="151"/>
                    <a:pt x="48" y="151"/>
                    <a:pt x="48" y="151"/>
                  </a:cubicBezTo>
                  <a:cubicBezTo>
                    <a:pt x="56" y="151"/>
                    <a:pt x="56" y="151"/>
                    <a:pt x="56" y="151"/>
                  </a:cubicBezTo>
                  <a:cubicBezTo>
                    <a:pt x="56" y="153"/>
                    <a:pt x="56" y="153"/>
                    <a:pt x="56" y="153"/>
                  </a:cubicBezTo>
                  <a:cubicBezTo>
                    <a:pt x="35" y="326"/>
                    <a:pt x="35" y="326"/>
                    <a:pt x="35" y="326"/>
                  </a:cubicBezTo>
                  <a:cubicBezTo>
                    <a:pt x="34" y="336"/>
                    <a:pt x="38" y="337"/>
                    <a:pt x="44" y="337"/>
                  </a:cubicBezTo>
                  <a:cubicBezTo>
                    <a:pt x="56" y="337"/>
                    <a:pt x="56" y="337"/>
                    <a:pt x="56" y="337"/>
                  </a:cubicBezTo>
                  <a:cubicBezTo>
                    <a:pt x="56" y="426"/>
                    <a:pt x="56" y="426"/>
                    <a:pt x="56" y="426"/>
                  </a:cubicBezTo>
                  <a:cubicBezTo>
                    <a:pt x="56" y="438"/>
                    <a:pt x="65" y="447"/>
                    <a:pt x="75" y="447"/>
                  </a:cubicBezTo>
                  <a:cubicBezTo>
                    <a:pt x="86" y="447"/>
                    <a:pt x="94" y="438"/>
                    <a:pt x="94" y="426"/>
                  </a:cubicBezTo>
                  <a:cubicBezTo>
                    <a:pt x="94" y="337"/>
                    <a:pt x="94" y="337"/>
                    <a:pt x="94" y="337"/>
                  </a:cubicBezTo>
                  <a:cubicBezTo>
                    <a:pt x="107" y="337"/>
                    <a:pt x="107" y="337"/>
                    <a:pt x="107" y="337"/>
                  </a:cubicBezTo>
                  <a:cubicBezTo>
                    <a:pt x="107" y="426"/>
                    <a:pt x="107" y="426"/>
                    <a:pt x="107" y="426"/>
                  </a:cubicBezTo>
                  <a:cubicBezTo>
                    <a:pt x="107" y="438"/>
                    <a:pt x="115" y="447"/>
                    <a:pt x="126" y="447"/>
                  </a:cubicBezTo>
                  <a:cubicBezTo>
                    <a:pt x="136" y="447"/>
                    <a:pt x="145" y="438"/>
                    <a:pt x="145" y="426"/>
                  </a:cubicBezTo>
                  <a:cubicBezTo>
                    <a:pt x="145" y="337"/>
                    <a:pt x="145" y="337"/>
                    <a:pt x="145" y="337"/>
                  </a:cubicBezTo>
                  <a:cubicBezTo>
                    <a:pt x="157" y="337"/>
                    <a:pt x="157" y="337"/>
                    <a:pt x="157" y="337"/>
                  </a:cubicBezTo>
                  <a:cubicBezTo>
                    <a:pt x="163" y="337"/>
                    <a:pt x="167" y="336"/>
                    <a:pt x="166" y="326"/>
                  </a:cubicBezTo>
                  <a:cubicBezTo>
                    <a:pt x="145" y="151"/>
                    <a:pt x="145" y="151"/>
                    <a:pt x="145" y="151"/>
                  </a:cubicBezTo>
                  <a:cubicBezTo>
                    <a:pt x="153" y="151"/>
                    <a:pt x="153" y="151"/>
                    <a:pt x="153" y="151"/>
                  </a:cubicBezTo>
                  <a:cubicBezTo>
                    <a:pt x="173" y="307"/>
                    <a:pt x="173" y="307"/>
                    <a:pt x="173" y="307"/>
                  </a:cubicBezTo>
                  <a:cubicBezTo>
                    <a:pt x="173" y="316"/>
                    <a:pt x="180" y="323"/>
                    <a:pt x="188" y="323"/>
                  </a:cubicBezTo>
                  <a:cubicBezTo>
                    <a:pt x="196" y="323"/>
                    <a:pt x="202" y="316"/>
                    <a:pt x="202"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6">
              <a:extLst>
                <a:ext uri="{FF2B5EF4-FFF2-40B4-BE49-F238E27FC236}">
                  <a16:creationId xmlns:a16="http://schemas.microsoft.com/office/drawing/2014/main" id="{2AE7F370-2389-472A-B90A-F6FD45620F68}"/>
                </a:ext>
              </a:extLst>
            </p:cNvPr>
            <p:cNvSpPr>
              <a:spLocks noEditPoints="1"/>
            </p:cNvSpPr>
            <p:nvPr/>
          </p:nvSpPr>
          <p:spPr bwMode="auto">
            <a:xfrm>
              <a:off x="3355748" y="2294076"/>
              <a:ext cx="503238" cy="1106488"/>
            </a:xfrm>
            <a:custGeom>
              <a:avLst/>
              <a:gdLst>
                <a:gd name="T0" fmla="*/ 101 w 203"/>
                <a:gd name="T1" fmla="*/ 95 h 447"/>
                <a:gd name="T2" fmla="*/ 148 w 203"/>
                <a:gd name="T3" fmla="*/ 47 h 447"/>
                <a:gd name="T4" fmla="*/ 101 w 203"/>
                <a:gd name="T5" fmla="*/ 0 h 447"/>
                <a:gd name="T6" fmla="*/ 53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29 w 203"/>
                <a:gd name="T23" fmla="*/ 307 h 447"/>
                <a:gd name="T24" fmla="*/ 49 w 203"/>
                <a:gd name="T25" fmla="*/ 151 h 447"/>
                <a:gd name="T26" fmla="*/ 57 w 203"/>
                <a:gd name="T27" fmla="*/ 151 h 447"/>
                <a:gd name="T28" fmla="*/ 57 w 203"/>
                <a:gd name="T29" fmla="*/ 153 h 447"/>
                <a:gd name="T30" fmla="*/ 36 w 203"/>
                <a:gd name="T31" fmla="*/ 326 h 447"/>
                <a:gd name="T32" fmla="*/ 44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7 w 203"/>
                <a:gd name="T45" fmla="*/ 337 h 447"/>
                <a:gd name="T46" fmla="*/ 107 w 203"/>
                <a:gd name="T47" fmla="*/ 426 h 447"/>
                <a:gd name="T48" fmla="*/ 126 w 203"/>
                <a:gd name="T49" fmla="*/ 447 h 447"/>
                <a:gd name="T50" fmla="*/ 145 w 203"/>
                <a:gd name="T51" fmla="*/ 426 h 447"/>
                <a:gd name="T52" fmla="*/ 145 w 203"/>
                <a:gd name="T53" fmla="*/ 337 h 447"/>
                <a:gd name="T54" fmla="*/ 158 w 203"/>
                <a:gd name="T55" fmla="*/ 337 h 447"/>
                <a:gd name="T56" fmla="*/ 166 w 203"/>
                <a:gd name="T57" fmla="*/ 326 h 447"/>
                <a:gd name="T58" fmla="*/ 145 w 203"/>
                <a:gd name="T59" fmla="*/ 151 h 447"/>
                <a:gd name="T60" fmla="*/ 154 w 203"/>
                <a:gd name="T61" fmla="*/ 151 h 447"/>
                <a:gd name="T62" fmla="*/ 174 w 203"/>
                <a:gd name="T63" fmla="*/ 307 h 447"/>
                <a:gd name="T64" fmla="*/ 188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8" y="74"/>
                    <a:pt x="148" y="47"/>
                  </a:cubicBezTo>
                  <a:cubicBezTo>
                    <a:pt x="148" y="21"/>
                    <a:pt x="127" y="0"/>
                    <a:pt x="101" y="0"/>
                  </a:cubicBezTo>
                  <a:cubicBezTo>
                    <a:pt x="74" y="0"/>
                    <a:pt x="53" y="21"/>
                    <a:pt x="53" y="47"/>
                  </a:cubicBezTo>
                  <a:cubicBezTo>
                    <a:pt x="53" y="74"/>
                    <a:pt x="74" y="95"/>
                    <a:pt x="101" y="95"/>
                  </a:cubicBezTo>
                  <a:close/>
                  <a:moveTo>
                    <a:pt x="183" y="162"/>
                  </a:moveTo>
                  <a:cubicBezTo>
                    <a:pt x="177" y="118"/>
                    <a:pt x="156" y="106"/>
                    <a:pt x="129" y="106"/>
                  </a:cubicBezTo>
                  <a:cubicBezTo>
                    <a:pt x="74" y="106"/>
                    <a:pt x="74" y="106"/>
                    <a:pt x="74" y="106"/>
                  </a:cubicBezTo>
                  <a:cubicBezTo>
                    <a:pt x="52" y="106"/>
                    <a:pt x="26" y="112"/>
                    <a:pt x="20" y="162"/>
                  </a:cubicBezTo>
                  <a:cubicBezTo>
                    <a:pt x="0" y="307"/>
                    <a:pt x="0" y="307"/>
                    <a:pt x="0" y="307"/>
                  </a:cubicBezTo>
                  <a:cubicBezTo>
                    <a:pt x="0" y="316"/>
                    <a:pt x="7" y="323"/>
                    <a:pt x="15" y="323"/>
                  </a:cubicBezTo>
                  <a:cubicBezTo>
                    <a:pt x="23" y="323"/>
                    <a:pt x="29" y="316"/>
                    <a:pt x="29"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4" y="337"/>
                  </a:cubicBezTo>
                  <a:cubicBezTo>
                    <a:pt x="57" y="337"/>
                    <a:pt x="57" y="337"/>
                    <a:pt x="57" y="337"/>
                  </a:cubicBezTo>
                  <a:cubicBezTo>
                    <a:pt x="57" y="426"/>
                    <a:pt x="57" y="426"/>
                    <a:pt x="57" y="426"/>
                  </a:cubicBezTo>
                  <a:cubicBezTo>
                    <a:pt x="57" y="438"/>
                    <a:pt x="65" y="447"/>
                    <a:pt x="76" y="447"/>
                  </a:cubicBezTo>
                  <a:cubicBezTo>
                    <a:pt x="86" y="447"/>
                    <a:pt x="95" y="438"/>
                    <a:pt x="95" y="426"/>
                  </a:cubicBezTo>
                  <a:cubicBezTo>
                    <a:pt x="95" y="337"/>
                    <a:pt x="95" y="337"/>
                    <a:pt x="95" y="337"/>
                  </a:cubicBezTo>
                  <a:cubicBezTo>
                    <a:pt x="107" y="337"/>
                    <a:pt x="107" y="337"/>
                    <a:pt x="107" y="337"/>
                  </a:cubicBezTo>
                  <a:cubicBezTo>
                    <a:pt x="107" y="426"/>
                    <a:pt x="107" y="426"/>
                    <a:pt x="107" y="426"/>
                  </a:cubicBezTo>
                  <a:cubicBezTo>
                    <a:pt x="107" y="438"/>
                    <a:pt x="116" y="447"/>
                    <a:pt x="126" y="447"/>
                  </a:cubicBezTo>
                  <a:cubicBezTo>
                    <a:pt x="137" y="447"/>
                    <a:pt x="145" y="438"/>
                    <a:pt x="145" y="426"/>
                  </a:cubicBezTo>
                  <a:cubicBezTo>
                    <a:pt x="145" y="337"/>
                    <a:pt x="145" y="337"/>
                    <a:pt x="145" y="337"/>
                  </a:cubicBezTo>
                  <a:cubicBezTo>
                    <a:pt x="158" y="337"/>
                    <a:pt x="158" y="337"/>
                    <a:pt x="158" y="337"/>
                  </a:cubicBezTo>
                  <a:cubicBezTo>
                    <a:pt x="164" y="337"/>
                    <a:pt x="168" y="336"/>
                    <a:pt x="166" y="326"/>
                  </a:cubicBezTo>
                  <a:cubicBezTo>
                    <a:pt x="145" y="151"/>
                    <a:pt x="145" y="151"/>
                    <a:pt x="145" y="151"/>
                  </a:cubicBezTo>
                  <a:cubicBezTo>
                    <a:pt x="154" y="151"/>
                    <a:pt x="154" y="151"/>
                    <a:pt x="154" y="151"/>
                  </a:cubicBezTo>
                  <a:cubicBezTo>
                    <a:pt x="174" y="307"/>
                    <a:pt x="174" y="307"/>
                    <a:pt x="174" y="307"/>
                  </a:cubicBezTo>
                  <a:cubicBezTo>
                    <a:pt x="174" y="316"/>
                    <a:pt x="180" y="323"/>
                    <a:pt x="188" y="323"/>
                  </a:cubicBezTo>
                  <a:cubicBezTo>
                    <a:pt x="196" y="323"/>
                    <a:pt x="203" y="316"/>
                    <a:pt x="203" y="307"/>
                  </a:cubicBezTo>
                  <a:lnTo>
                    <a:pt x="183" y="16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7">
              <a:extLst>
                <a:ext uri="{FF2B5EF4-FFF2-40B4-BE49-F238E27FC236}">
                  <a16:creationId xmlns:a16="http://schemas.microsoft.com/office/drawing/2014/main" id="{8E58CE4D-32D8-4235-BD60-012104B0B7FF}"/>
                </a:ext>
              </a:extLst>
            </p:cNvPr>
            <p:cNvSpPr>
              <a:spLocks noEditPoints="1"/>
            </p:cNvSpPr>
            <p:nvPr/>
          </p:nvSpPr>
          <p:spPr bwMode="auto">
            <a:xfrm>
              <a:off x="2803298" y="2294076"/>
              <a:ext cx="503238" cy="1106488"/>
            </a:xfrm>
            <a:custGeom>
              <a:avLst/>
              <a:gdLst>
                <a:gd name="T0" fmla="*/ 101 w 203"/>
                <a:gd name="T1" fmla="*/ 95 h 447"/>
                <a:gd name="T2" fmla="*/ 149 w 203"/>
                <a:gd name="T3" fmla="*/ 47 h 447"/>
                <a:gd name="T4" fmla="*/ 101 w 203"/>
                <a:gd name="T5" fmla="*/ 0 h 447"/>
                <a:gd name="T6" fmla="*/ 54 w 203"/>
                <a:gd name="T7" fmla="*/ 47 h 447"/>
                <a:gd name="T8" fmla="*/ 101 w 203"/>
                <a:gd name="T9" fmla="*/ 95 h 447"/>
                <a:gd name="T10" fmla="*/ 183 w 203"/>
                <a:gd name="T11" fmla="*/ 162 h 447"/>
                <a:gd name="T12" fmla="*/ 129 w 203"/>
                <a:gd name="T13" fmla="*/ 106 h 447"/>
                <a:gd name="T14" fmla="*/ 74 w 203"/>
                <a:gd name="T15" fmla="*/ 106 h 447"/>
                <a:gd name="T16" fmla="*/ 20 w 203"/>
                <a:gd name="T17" fmla="*/ 162 h 447"/>
                <a:gd name="T18" fmla="*/ 0 w 203"/>
                <a:gd name="T19" fmla="*/ 307 h 447"/>
                <a:gd name="T20" fmla="*/ 15 w 203"/>
                <a:gd name="T21" fmla="*/ 323 h 447"/>
                <a:gd name="T22" fmla="*/ 30 w 203"/>
                <a:gd name="T23" fmla="*/ 307 h 447"/>
                <a:gd name="T24" fmla="*/ 49 w 203"/>
                <a:gd name="T25" fmla="*/ 151 h 447"/>
                <a:gd name="T26" fmla="*/ 57 w 203"/>
                <a:gd name="T27" fmla="*/ 151 h 447"/>
                <a:gd name="T28" fmla="*/ 57 w 203"/>
                <a:gd name="T29" fmla="*/ 153 h 447"/>
                <a:gd name="T30" fmla="*/ 36 w 203"/>
                <a:gd name="T31" fmla="*/ 326 h 447"/>
                <a:gd name="T32" fmla="*/ 45 w 203"/>
                <a:gd name="T33" fmla="*/ 337 h 447"/>
                <a:gd name="T34" fmla="*/ 57 w 203"/>
                <a:gd name="T35" fmla="*/ 337 h 447"/>
                <a:gd name="T36" fmla="*/ 57 w 203"/>
                <a:gd name="T37" fmla="*/ 426 h 447"/>
                <a:gd name="T38" fmla="*/ 76 w 203"/>
                <a:gd name="T39" fmla="*/ 447 h 447"/>
                <a:gd name="T40" fmla="*/ 95 w 203"/>
                <a:gd name="T41" fmla="*/ 426 h 447"/>
                <a:gd name="T42" fmla="*/ 95 w 203"/>
                <a:gd name="T43" fmla="*/ 337 h 447"/>
                <a:gd name="T44" fmla="*/ 108 w 203"/>
                <a:gd name="T45" fmla="*/ 337 h 447"/>
                <a:gd name="T46" fmla="*/ 108 w 203"/>
                <a:gd name="T47" fmla="*/ 426 h 447"/>
                <a:gd name="T48" fmla="*/ 127 w 203"/>
                <a:gd name="T49" fmla="*/ 447 h 447"/>
                <a:gd name="T50" fmla="*/ 146 w 203"/>
                <a:gd name="T51" fmla="*/ 426 h 447"/>
                <a:gd name="T52" fmla="*/ 146 w 203"/>
                <a:gd name="T53" fmla="*/ 337 h 447"/>
                <a:gd name="T54" fmla="*/ 158 w 203"/>
                <a:gd name="T55" fmla="*/ 337 h 447"/>
                <a:gd name="T56" fmla="*/ 167 w 203"/>
                <a:gd name="T57" fmla="*/ 326 h 447"/>
                <a:gd name="T58" fmla="*/ 146 w 203"/>
                <a:gd name="T59" fmla="*/ 151 h 447"/>
                <a:gd name="T60" fmla="*/ 154 w 203"/>
                <a:gd name="T61" fmla="*/ 151 h 447"/>
                <a:gd name="T62" fmla="*/ 174 w 203"/>
                <a:gd name="T63" fmla="*/ 307 h 447"/>
                <a:gd name="T64" fmla="*/ 189 w 203"/>
                <a:gd name="T65" fmla="*/ 323 h 447"/>
                <a:gd name="T66" fmla="*/ 203 w 203"/>
                <a:gd name="T67" fmla="*/ 307 h 447"/>
                <a:gd name="T68" fmla="*/ 183 w 203"/>
                <a:gd name="T69" fmla="*/ 162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447">
                  <a:moveTo>
                    <a:pt x="101" y="95"/>
                  </a:moveTo>
                  <a:cubicBezTo>
                    <a:pt x="127" y="95"/>
                    <a:pt x="149" y="74"/>
                    <a:pt x="149" y="47"/>
                  </a:cubicBezTo>
                  <a:cubicBezTo>
                    <a:pt x="149" y="21"/>
                    <a:pt x="127" y="0"/>
                    <a:pt x="101" y="0"/>
                  </a:cubicBezTo>
                  <a:cubicBezTo>
                    <a:pt x="75" y="0"/>
                    <a:pt x="54" y="21"/>
                    <a:pt x="54" y="47"/>
                  </a:cubicBezTo>
                  <a:cubicBezTo>
                    <a:pt x="54" y="74"/>
                    <a:pt x="75" y="95"/>
                    <a:pt x="101" y="95"/>
                  </a:cubicBezTo>
                  <a:close/>
                  <a:moveTo>
                    <a:pt x="183" y="162"/>
                  </a:moveTo>
                  <a:cubicBezTo>
                    <a:pt x="177" y="118"/>
                    <a:pt x="156" y="106"/>
                    <a:pt x="129" y="106"/>
                  </a:cubicBezTo>
                  <a:cubicBezTo>
                    <a:pt x="74" y="106"/>
                    <a:pt x="74" y="106"/>
                    <a:pt x="74" y="106"/>
                  </a:cubicBezTo>
                  <a:cubicBezTo>
                    <a:pt x="52" y="106"/>
                    <a:pt x="27" y="112"/>
                    <a:pt x="20" y="162"/>
                  </a:cubicBezTo>
                  <a:cubicBezTo>
                    <a:pt x="0" y="307"/>
                    <a:pt x="0" y="307"/>
                    <a:pt x="0" y="307"/>
                  </a:cubicBezTo>
                  <a:cubicBezTo>
                    <a:pt x="0" y="316"/>
                    <a:pt x="7" y="323"/>
                    <a:pt x="15" y="323"/>
                  </a:cubicBezTo>
                  <a:cubicBezTo>
                    <a:pt x="23" y="323"/>
                    <a:pt x="30" y="316"/>
                    <a:pt x="30" y="307"/>
                  </a:cubicBezTo>
                  <a:cubicBezTo>
                    <a:pt x="49" y="151"/>
                    <a:pt x="49" y="151"/>
                    <a:pt x="49" y="151"/>
                  </a:cubicBezTo>
                  <a:cubicBezTo>
                    <a:pt x="57" y="151"/>
                    <a:pt x="57" y="151"/>
                    <a:pt x="57" y="151"/>
                  </a:cubicBezTo>
                  <a:cubicBezTo>
                    <a:pt x="57" y="153"/>
                    <a:pt x="57" y="153"/>
                    <a:pt x="57" y="153"/>
                  </a:cubicBezTo>
                  <a:cubicBezTo>
                    <a:pt x="36" y="326"/>
                    <a:pt x="36" y="326"/>
                    <a:pt x="36" y="326"/>
                  </a:cubicBezTo>
                  <a:cubicBezTo>
                    <a:pt x="35" y="336"/>
                    <a:pt x="39" y="337"/>
                    <a:pt x="45" y="337"/>
                  </a:cubicBezTo>
                  <a:cubicBezTo>
                    <a:pt x="57" y="337"/>
                    <a:pt x="57" y="337"/>
                    <a:pt x="57" y="337"/>
                  </a:cubicBezTo>
                  <a:cubicBezTo>
                    <a:pt x="57" y="426"/>
                    <a:pt x="57" y="426"/>
                    <a:pt x="57" y="426"/>
                  </a:cubicBezTo>
                  <a:cubicBezTo>
                    <a:pt x="57" y="438"/>
                    <a:pt x="66" y="447"/>
                    <a:pt x="76" y="447"/>
                  </a:cubicBezTo>
                  <a:cubicBezTo>
                    <a:pt x="87" y="447"/>
                    <a:pt x="95" y="438"/>
                    <a:pt x="95" y="426"/>
                  </a:cubicBezTo>
                  <a:cubicBezTo>
                    <a:pt x="95" y="337"/>
                    <a:pt x="95" y="337"/>
                    <a:pt x="95" y="337"/>
                  </a:cubicBezTo>
                  <a:cubicBezTo>
                    <a:pt x="108" y="337"/>
                    <a:pt x="108" y="337"/>
                    <a:pt x="108" y="337"/>
                  </a:cubicBezTo>
                  <a:cubicBezTo>
                    <a:pt x="108" y="426"/>
                    <a:pt x="108" y="426"/>
                    <a:pt x="108" y="426"/>
                  </a:cubicBezTo>
                  <a:cubicBezTo>
                    <a:pt x="108" y="438"/>
                    <a:pt x="116" y="447"/>
                    <a:pt x="127" y="447"/>
                  </a:cubicBezTo>
                  <a:cubicBezTo>
                    <a:pt x="137" y="447"/>
                    <a:pt x="146" y="438"/>
                    <a:pt x="146" y="426"/>
                  </a:cubicBezTo>
                  <a:cubicBezTo>
                    <a:pt x="146" y="337"/>
                    <a:pt x="146" y="337"/>
                    <a:pt x="146" y="337"/>
                  </a:cubicBezTo>
                  <a:cubicBezTo>
                    <a:pt x="158" y="337"/>
                    <a:pt x="158" y="337"/>
                    <a:pt x="158" y="337"/>
                  </a:cubicBezTo>
                  <a:cubicBezTo>
                    <a:pt x="164" y="337"/>
                    <a:pt x="168" y="336"/>
                    <a:pt x="167" y="326"/>
                  </a:cubicBezTo>
                  <a:cubicBezTo>
                    <a:pt x="146" y="151"/>
                    <a:pt x="146" y="151"/>
                    <a:pt x="146" y="151"/>
                  </a:cubicBezTo>
                  <a:cubicBezTo>
                    <a:pt x="154" y="151"/>
                    <a:pt x="154" y="151"/>
                    <a:pt x="154" y="151"/>
                  </a:cubicBezTo>
                  <a:cubicBezTo>
                    <a:pt x="174" y="307"/>
                    <a:pt x="174" y="307"/>
                    <a:pt x="174" y="307"/>
                  </a:cubicBezTo>
                  <a:cubicBezTo>
                    <a:pt x="174" y="316"/>
                    <a:pt x="181" y="323"/>
                    <a:pt x="189" y="323"/>
                  </a:cubicBezTo>
                  <a:cubicBezTo>
                    <a:pt x="197" y="323"/>
                    <a:pt x="203" y="316"/>
                    <a:pt x="203" y="307"/>
                  </a:cubicBezTo>
                  <a:lnTo>
                    <a:pt x="183" y="162"/>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22">
              <a:extLst>
                <a:ext uri="{FF2B5EF4-FFF2-40B4-BE49-F238E27FC236}">
                  <a16:creationId xmlns:a16="http://schemas.microsoft.com/office/drawing/2014/main" id="{E6EC626A-0034-4CC6-A910-9592A51AB414}"/>
                </a:ext>
              </a:extLst>
            </p:cNvPr>
            <p:cNvSpPr>
              <a:spLocks/>
            </p:cNvSpPr>
            <p:nvPr/>
          </p:nvSpPr>
          <p:spPr bwMode="auto">
            <a:xfrm>
              <a:off x="2747735" y="3575189"/>
              <a:ext cx="2214563" cy="33338"/>
            </a:xfrm>
            <a:custGeom>
              <a:avLst/>
              <a:gdLst>
                <a:gd name="T0" fmla="*/ 893 w 893"/>
                <a:gd name="T1" fmla="*/ 7 h 14"/>
                <a:gd name="T2" fmla="*/ 887 w 893"/>
                <a:gd name="T3" fmla="*/ 14 h 14"/>
                <a:gd name="T4" fmla="*/ 5 w 893"/>
                <a:gd name="T5" fmla="*/ 14 h 14"/>
                <a:gd name="T6" fmla="*/ 0 w 893"/>
                <a:gd name="T7" fmla="*/ 7 h 14"/>
                <a:gd name="T8" fmla="*/ 0 w 893"/>
                <a:gd name="T9" fmla="*/ 7 h 14"/>
                <a:gd name="T10" fmla="*/ 5 w 893"/>
                <a:gd name="T11" fmla="*/ 0 h 14"/>
                <a:gd name="T12" fmla="*/ 887 w 893"/>
                <a:gd name="T13" fmla="*/ 0 h 14"/>
                <a:gd name="T14" fmla="*/ 893 w 893"/>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14">
                  <a:moveTo>
                    <a:pt x="893" y="7"/>
                  </a:moveTo>
                  <a:cubicBezTo>
                    <a:pt x="893" y="11"/>
                    <a:pt x="890" y="14"/>
                    <a:pt x="887" y="14"/>
                  </a:cubicBezTo>
                  <a:cubicBezTo>
                    <a:pt x="5" y="14"/>
                    <a:pt x="5" y="14"/>
                    <a:pt x="5" y="14"/>
                  </a:cubicBezTo>
                  <a:cubicBezTo>
                    <a:pt x="2" y="14"/>
                    <a:pt x="0" y="11"/>
                    <a:pt x="0" y="7"/>
                  </a:cubicBezTo>
                  <a:cubicBezTo>
                    <a:pt x="0" y="7"/>
                    <a:pt x="0" y="7"/>
                    <a:pt x="0" y="7"/>
                  </a:cubicBezTo>
                  <a:cubicBezTo>
                    <a:pt x="0" y="3"/>
                    <a:pt x="2" y="0"/>
                    <a:pt x="5" y="0"/>
                  </a:cubicBezTo>
                  <a:cubicBezTo>
                    <a:pt x="887" y="0"/>
                    <a:pt x="887" y="0"/>
                    <a:pt x="887" y="0"/>
                  </a:cubicBezTo>
                  <a:cubicBezTo>
                    <a:pt x="890" y="0"/>
                    <a:pt x="893" y="3"/>
                    <a:pt x="893" y="7"/>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23">
              <a:extLst>
                <a:ext uri="{FF2B5EF4-FFF2-40B4-BE49-F238E27FC236}">
                  <a16:creationId xmlns:a16="http://schemas.microsoft.com/office/drawing/2014/main" id="{D9D26F14-B8B5-4D7C-A0C5-E2F5A2AB8AE6}"/>
                </a:ext>
              </a:extLst>
            </p:cNvPr>
            <p:cNvSpPr>
              <a:spLocks/>
            </p:cNvSpPr>
            <p:nvPr/>
          </p:nvSpPr>
          <p:spPr bwMode="auto">
            <a:xfrm>
              <a:off x="3311298" y="3575189"/>
              <a:ext cx="1651000" cy="33338"/>
            </a:xfrm>
            <a:custGeom>
              <a:avLst/>
              <a:gdLst>
                <a:gd name="T0" fmla="*/ 666 w 666"/>
                <a:gd name="T1" fmla="*/ 7 h 14"/>
                <a:gd name="T2" fmla="*/ 662 w 666"/>
                <a:gd name="T3" fmla="*/ 14 h 14"/>
                <a:gd name="T4" fmla="*/ 5 w 666"/>
                <a:gd name="T5" fmla="*/ 14 h 14"/>
                <a:gd name="T6" fmla="*/ 0 w 666"/>
                <a:gd name="T7" fmla="*/ 7 h 14"/>
                <a:gd name="T8" fmla="*/ 0 w 666"/>
                <a:gd name="T9" fmla="*/ 7 h 14"/>
                <a:gd name="T10" fmla="*/ 5 w 666"/>
                <a:gd name="T11" fmla="*/ 0 h 14"/>
                <a:gd name="T12" fmla="*/ 662 w 666"/>
                <a:gd name="T13" fmla="*/ 0 h 14"/>
                <a:gd name="T14" fmla="*/ 666 w 666"/>
                <a:gd name="T15" fmla="*/ 7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6" h="14">
                  <a:moveTo>
                    <a:pt x="666" y="7"/>
                  </a:moveTo>
                  <a:cubicBezTo>
                    <a:pt x="666" y="11"/>
                    <a:pt x="664" y="14"/>
                    <a:pt x="662" y="14"/>
                  </a:cubicBezTo>
                  <a:cubicBezTo>
                    <a:pt x="5" y="14"/>
                    <a:pt x="5" y="14"/>
                    <a:pt x="5" y="14"/>
                  </a:cubicBezTo>
                  <a:cubicBezTo>
                    <a:pt x="2" y="14"/>
                    <a:pt x="0" y="11"/>
                    <a:pt x="0" y="7"/>
                  </a:cubicBezTo>
                  <a:cubicBezTo>
                    <a:pt x="0" y="7"/>
                    <a:pt x="0" y="7"/>
                    <a:pt x="0" y="7"/>
                  </a:cubicBezTo>
                  <a:cubicBezTo>
                    <a:pt x="0" y="3"/>
                    <a:pt x="2" y="0"/>
                    <a:pt x="5" y="0"/>
                  </a:cubicBezTo>
                  <a:cubicBezTo>
                    <a:pt x="662" y="0"/>
                    <a:pt x="662" y="0"/>
                    <a:pt x="662" y="0"/>
                  </a:cubicBezTo>
                  <a:cubicBezTo>
                    <a:pt x="664" y="0"/>
                    <a:pt x="666" y="3"/>
                    <a:pt x="666" y="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Rectangle 42">
              <a:extLst>
                <a:ext uri="{FF2B5EF4-FFF2-40B4-BE49-F238E27FC236}">
                  <a16:creationId xmlns:a16="http://schemas.microsoft.com/office/drawing/2014/main" id="{308BAFC7-E45B-4F43-A0CC-C4B474270AD1}"/>
                </a:ext>
              </a:extLst>
            </p:cNvPr>
            <p:cNvSpPr/>
            <p:nvPr/>
          </p:nvSpPr>
          <p:spPr>
            <a:xfrm>
              <a:off x="2875757" y="3668851"/>
              <a:ext cx="2194832" cy="430887"/>
            </a:xfrm>
            <a:prstGeom prst="rect">
              <a:avLst/>
            </a:prstGeom>
          </p:spPr>
          <p:txBody>
            <a:bodyPr wrap="none">
              <a:spAutoFit/>
            </a:bodyPr>
            <a:lstStyle/>
            <a:p>
              <a:pPr algn="r"/>
              <a:r>
                <a:rPr lang="en-US" sz="2200" b="1" dirty="0">
                  <a:solidFill>
                    <a:schemeClr val="bg1">
                      <a:lumMod val="75000"/>
                    </a:schemeClr>
                  </a:solidFill>
                  <a:latin typeface="Roboto" panose="02000000000000000000" pitchFamily="2" charset="0"/>
                  <a:ea typeface="Roboto" panose="02000000000000000000" pitchFamily="2" charset="0"/>
                  <a:cs typeface="Open Sans" panose="020B0606030504020204" pitchFamily="34" charset="0"/>
                </a:rPr>
                <a:t>17,095@</a:t>
              </a:r>
              <a:r>
                <a:rPr lang="en-US" sz="2200" b="1" dirty="0">
                  <a:solidFill>
                    <a:schemeClr val="accent3"/>
                  </a:solidFill>
                  <a:latin typeface="Roboto" panose="02000000000000000000" pitchFamily="2" charset="0"/>
                  <a:ea typeface="Roboto" panose="02000000000000000000" pitchFamily="2" charset="0"/>
                  <a:cs typeface="Open Sans" panose="020B0606030504020204" pitchFamily="34" charset="0"/>
                </a:rPr>
                <a:t>13,010</a:t>
              </a:r>
            </a:p>
          </p:txBody>
        </p:sp>
      </p:grpSp>
    </p:spTree>
    <p:extLst>
      <p:ext uri="{BB962C8B-B14F-4D97-AF65-F5344CB8AC3E}">
        <p14:creationId xmlns:p14="http://schemas.microsoft.com/office/powerpoint/2010/main" val="1048425007"/>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FA9F3E7-A0AC-45D6-AACD-D77F581A44B4}"/>
              </a:ext>
            </a:extLst>
          </p:cNvPr>
          <p:cNvSpPr txBox="1"/>
          <p:nvPr/>
        </p:nvSpPr>
        <p:spPr>
          <a:xfrm>
            <a:off x="457650" y="3943393"/>
            <a:ext cx="11923311" cy="3323987"/>
          </a:xfrm>
          <a:prstGeom prst="rect">
            <a:avLst/>
          </a:prstGeom>
          <a:noFill/>
        </p:spPr>
        <p:txBody>
          <a:bodyPr wrap="square" rtlCol="0">
            <a:spAutoFit/>
          </a:bodyPr>
          <a:lstStyle/>
          <a:p>
            <a:r>
              <a:rPr lang="en-US" sz="21000" dirty="0">
                <a:latin typeface="Roboto" panose="02000000000000000000" pitchFamily="2" charset="0"/>
                <a:ea typeface="Roboto" panose="02000000000000000000" pitchFamily="2" charset="0"/>
              </a:rPr>
              <a:t>Welcome</a:t>
            </a:r>
          </a:p>
        </p:txBody>
      </p:sp>
      <p:sp>
        <p:nvSpPr>
          <p:cNvPr id="35" name="Rectangle 34">
            <a:extLst>
              <a:ext uri="{FF2B5EF4-FFF2-40B4-BE49-F238E27FC236}">
                <a16:creationId xmlns:a16="http://schemas.microsoft.com/office/drawing/2014/main" id="{0B657DB7-3FDE-4717-B76D-20FDC1863730}"/>
              </a:ext>
            </a:extLst>
          </p:cNvPr>
          <p:cNvSpPr/>
          <p:nvPr/>
        </p:nvSpPr>
        <p:spPr>
          <a:xfrm>
            <a:off x="0" y="0"/>
            <a:ext cx="12192000" cy="6858000"/>
          </a:xfrm>
          <a:prstGeom prst="rect">
            <a:avLst/>
          </a:prstGeom>
          <a:gradFill flip="none" rotWithShape="1">
            <a:gsLst>
              <a:gs pos="0">
                <a:schemeClr val="accent5">
                  <a:lumMod val="91000"/>
                  <a:alpha val="64000"/>
                </a:schemeClr>
              </a:gs>
              <a:gs pos="100000">
                <a:schemeClr val="accent5">
                  <a:lumMod val="5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4" name="Rectangle 93">
            <a:extLst>
              <a:ext uri="{FF2B5EF4-FFF2-40B4-BE49-F238E27FC236}">
                <a16:creationId xmlns:a16="http://schemas.microsoft.com/office/drawing/2014/main" id="{7E751866-7D47-41F7-8A71-7F011F06BC9D}"/>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Placeholder 12">
            <a:extLst>
              <a:ext uri="{FF2B5EF4-FFF2-40B4-BE49-F238E27FC236}">
                <a16:creationId xmlns:a16="http://schemas.microsoft.com/office/drawing/2014/main" id="{D7B1F735-68B0-43B5-8352-EF33C2CEFFD6}"/>
              </a:ext>
            </a:extLst>
          </p:cNvPr>
          <p:cNvPicPr>
            <a:picLocks noGrp="1" noChangeAspect="1"/>
          </p:cNvPicPr>
          <p:nvPr>
            <p:ph type="pic" sz="quarter" idx="161"/>
          </p:nvPr>
        </p:nvPicPr>
        <p:blipFill rotWithShape="1">
          <a:blip r:embed="rId3" cstate="print">
            <a:extLst>
              <a:ext uri="{28A0092B-C50C-407E-A947-70E740481C1C}">
                <a14:useLocalDpi xmlns:a14="http://schemas.microsoft.com/office/drawing/2010/main" val="0"/>
              </a:ext>
            </a:extLst>
          </a:blip>
          <a:srcRect l="8670" t="33961" r="9452" b="33242"/>
          <a:stretch/>
        </p:blipFill>
        <p:spPr>
          <a:xfrm>
            <a:off x="4377871" y="593270"/>
            <a:ext cx="3512457" cy="1989570"/>
          </a:xfrm>
        </p:spPr>
      </p:pic>
      <p:sp>
        <p:nvSpPr>
          <p:cNvPr id="18" name="Slide Number Placeholder 17"/>
          <p:cNvSpPr>
            <a:spLocks noGrp="1"/>
          </p:cNvSpPr>
          <p:nvPr>
            <p:ph type="sldNum" sz="quarter" idx="13"/>
          </p:nvPr>
        </p:nvSpPr>
        <p:spPr/>
        <p:txBody>
          <a:bodyPr/>
          <a:lstStyle/>
          <a:p>
            <a:fld id="{0FDCCA45-55DD-4B3F-8C12-CFB164C9A4F5}" type="slidenum">
              <a:rPr lang="en-US" smtClean="0"/>
              <a:pPr/>
              <a:t>2</a:t>
            </a:fld>
            <a:endParaRPr lang="en-US" dirty="0"/>
          </a:p>
        </p:txBody>
      </p:sp>
      <p:grpSp>
        <p:nvGrpSpPr>
          <p:cNvPr id="99" name="Group 98">
            <a:extLst>
              <a:ext uri="{FF2B5EF4-FFF2-40B4-BE49-F238E27FC236}">
                <a16:creationId xmlns:a16="http://schemas.microsoft.com/office/drawing/2014/main" id="{78CB5CFA-36A0-4A4F-85D2-725C8BAA474F}"/>
              </a:ext>
            </a:extLst>
          </p:cNvPr>
          <p:cNvGrpSpPr/>
          <p:nvPr/>
        </p:nvGrpSpPr>
        <p:grpSpPr>
          <a:xfrm>
            <a:off x="12838611" y="2014917"/>
            <a:ext cx="4281102" cy="2294766"/>
            <a:chOff x="-532789" y="9322561"/>
            <a:chExt cx="4281102" cy="2294766"/>
          </a:xfrm>
        </p:grpSpPr>
        <p:sp>
          <p:nvSpPr>
            <p:cNvPr id="19" name="TextBox 36">
              <a:extLst>
                <a:ext uri="{FF2B5EF4-FFF2-40B4-BE49-F238E27FC236}">
                  <a16:creationId xmlns:a16="http://schemas.microsoft.com/office/drawing/2014/main" id="{A51F7362-6DA5-4EF3-96C6-CEBAA9EA5764}"/>
                </a:ext>
              </a:extLst>
            </p:cNvPr>
            <p:cNvSpPr txBox="1"/>
            <p:nvPr/>
          </p:nvSpPr>
          <p:spPr>
            <a:xfrm>
              <a:off x="-532789" y="9322561"/>
              <a:ext cx="3399905" cy="126034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4500"/>
                </a:lnSpc>
              </a:pPr>
              <a:r>
                <a:rPr lang="en-US" sz="2500" b="1" dirty="0">
                  <a:solidFill>
                    <a:sysClr val="windowText" lastClr="000000"/>
                  </a:solidFill>
                  <a:latin typeface="Roboto" panose="02000000000000000000" pitchFamily="2" charset="0"/>
                  <a:ea typeface="Roboto" panose="02000000000000000000" pitchFamily="2" charset="0"/>
                  <a:cs typeface="Open Sans" panose="020B0606030504020204" pitchFamily="34" charset="0"/>
                </a:rPr>
                <a:t>WELCOME</a:t>
              </a:r>
              <a:r>
                <a:rPr lang="en-US" sz="2800" dirty="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rPr>
                <a:t> </a:t>
              </a:r>
              <a:r>
                <a:rPr lang="en-US" sz="5000" b="1" dirty="0">
                  <a:solidFill>
                    <a:sysClr val="windowText" lastClr="000000"/>
                  </a:solidFill>
                  <a:latin typeface="Roboto" panose="02000000000000000000" pitchFamily="2" charset="0"/>
                  <a:ea typeface="Roboto" panose="02000000000000000000" pitchFamily="2" charset="0"/>
                  <a:cs typeface="Open Sans Extrabold" panose="020B0906030804020204" pitchFamily="34" charset="0"/>
                </a:rPr>
                <a:t>MESSAGE</a:t>
              </a:r>
            </a:p>
          </p:txBody>
        </p:sp>
        <p:sp>
          <p:nvSpPr>
            <p:cNvPr id="20" name="Rectangle 19">
              <a:extLst>
                <a:ext uri="{FF2B5EF4-FFF2-40B4-BE49-F238E27FC236}">
                  <a16:creationId xmlns:a16="http://schemas.microsoft.com/office/drawing/2014/main" id="{69B1D23F-ABD4-46D2-ACD1-8366665A457F}"/>
                </a:ext>
              </a:extLst>
            </p:cNvPr>
            <p:cNvSpPr>
              <a:spLocks/>
            </p:cNvSpPr>
            <p:nvPr/>
          </p:nvSpPr>
          <p:spPr bwMode="auto">
            <a:xfrm>
              <a:off x="-439503" y="10655269"/>
              <a:ext cx="4187816" cy="962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400"/>
                </a:lnSpc>
              </a:pPr>
              <a:r>
                <a:rPr lang="en-US" sz="1000" dirty="0">
                  <a:solidFill>
                    <a:sysClr val="windowText" lastClr="000000"/>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a:t>
              </a:r>
            </a:p>
            <a:p>
              <a:pPr>
                <a:lnSpc>
                  <a:spcPts val="1400"/>
                </a:lnSpc>
              </a:pPr>
              <a:r>
                <a:rPr lang="en-US" sz="1000" dirty="0">
                  <a:solidFill>
                    <a:sysClr val="windowText" lastClr="000000"/>
                  </a:solidFill>
                  <a:latin typeface="Lato" panose="020F0502020204030203" pitchFamily="34" charset="0"/>
                  <a:ea typeface="Lato" panose="020F0502020204030203" pitchFamily="34" charset="0"/>
                  <a:cs typeface="Lato" panose="020F0502020204030203" pitchFamily="34" charset="0"/>
                  <a:sym typeface="Montserrat-Regular" charset="0"/>
                </a:rPr>
                <a:t>This letterhead design is meant to project an image of professionalism and lorem to reliability. By using simple alignments are This letterhead</a:t>
              </a:r>
            </a:p>
          </p:txBody>
        </p:sp>
      </p:grpSp>
      <p:sp>
        <p:nvSpPr>
          <p:cNvPr id="30" name="TextBox 98">
            <a:extLst>
              <a:ext uri="{FF2B5EF4-FFF2-40B4-BE49-F238E27FC236}">
                <a16:creationId xmlns:a16="http://schemas.microsoft.com/office/drawing/2014/main" id="{1AAD5D3D-D183-46C5-90AF-BCAD06684FDF}"/>
              </a:ext>
            </a:extLst>
          </p:cNvPr>
          <p:cNvSpPr txBox="1"/>
          <p:nvPr/>
        </p:nvSpPr>
        <p:spPr>
          <a:xfrm>
            <a:off x="5411204" y="2751571"/>
            <a:ext cx="1369592"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spc="200" dirty="0">
                <a:solidFill>
                  <a:schemeClr val="bg1"/>
                </a:solidFill>
                <a:latin typeface="Roboto" panose="02000000000000000000" pitchFamily="2" charset="0"/>
                <a:ea typeface="Roboto" panose="02000000000000000000" pitchFamily="2" charset="0"/>
                <a:cs typeface="Open Sans" panose="020B0606030504020204" pitchFamily="34" charset="0"/>
              </a:rPr>
              <a:t>HELLO”</a:t>
            </a:r>
          </a:p>
        </p:txBody>
      </p:sp>
      <p:sp>
        <p:nvSpPr>
          <p:cNvPr id="31" name="TextBox 99">
            <a:extLst>
              <a:ext uri="{FF2B5EF4-FFF2-40B4-BE49-F238E27FC236}">
                <a16:creationId xmlns:a16="http://schemas.microsoft.com/office/drawing/2014/main" id="{B5556136-8E93-4550-88EC-787064A54FE4}"/>
              </a:ext>
            </a:extLst>
          </p:cNvPr>
          <p:cNvSpPr txBox="1"/>
          <p:nvPr/>
        </p:nvSpPr>
        <p:spPr>
          <a:xfrm>
            <a:off x="4005943" y="3124706"/>
            <a:ext cx="4180114" cy="40011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000" b="1" dirty="0" err="1">
                <a:solidFill>
                  <a:schemeClr val="bg1"/>
                </a:solidFill>
                <a:latin typeface="Roboto" panose="02000000000000000000" pitchFamily="2" charset="0"/>
                <a:ea typeface="Roboto" panose="02000000000000000000" pitchFamily="2" charset="0"/>
                <a:cs typeface="Open Sans" panose="020B0606030504020204" pitchFamily="34" charset="0"/>
              </a:rPr>
              <a:t>Iam</a:t>
            </a:r>
            <a:r>
              <a:rPr lang="en-US" sz="2000" b="1" dirty="0">
                <a:solidFill>
                  <a:schemeClr val="bg1"/>
                </a:solidFill>
                <a:latin typeface="Roboto" panose="02000000000000000000" pitchFamily="2" charset="0"/>
                <a:ea typeface="Roboto" panose="02000000000000000000" pitchFamily="2" charset="0"/>
                <a:cs typeface="Open Sans" panose="020B0606030504020204" pitchFamily="34" charset="0"/>
              </a:rPr>
              <a:t> John Deo, Your Presenter!</a:t>
            </a:r>
          </a:p>
        </p:txBody>
      </p:sp>
      <p:cxnSp>
        <p:nvCxnSpPr>
          <p:cNvPr id="36" name="Straight Connector 35">
            <a:extLst>
              <a:ext uri="{FF2B5EF4-FFF2-40B4-BE49-F238E27FC236}">
                <a16:creationId xmlns:a16="http://schemas.microsoft.com/office/drawing/2014/main" id="{DAB9383E-F31C-4522-91D3-D6C0C91FDAE7}"/>
              </a:ext>
            </a:extLst>
          </p:cNvPr>
          <p:cNvCxnSpPr>
            <a:cxnSpLocks/>
          </p:cNvCxnSpPr>
          <p:nvPr/>
        </p:nvCxnSpPr>
        <p:spPr>
          <a:xfrm>
            <a:off x="5616312" y="3650005"/>
            <a:ext cx="841094"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1392471"/>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Placeholder 11">
            <a:extLst>
              <a:ext uri="{FF2B5EF4-FFF2-40B4-BE49-F238E27FC236}">
                <a16:creationId xmlns:a16="http://schemas.microsoft.com/office/drawing/2014/main" id="{426869DB-DAEE-40C1-BB97-F3584686B43A}"/>
              </a:ext>
            </a:extLst>
          </p:cNvPr>
          <p:cNvPicPr>
            <a:picLocks noGrp="1" noChangeAspect="1"/>
          </p:cNvPicPr>
          <p:nvPr>
            <p:ph type="pic" sz="quarter" idx="164"/>
          </p:nvPr>
        </p:nvPicPr>
        <p:blipFill>
          <a:blip r:embed="rId3">
            <a:extLst>
              <a:ext uri="{28A0092B-C50C-407E-A947-70E740481C1C}">
                <a14:useLocalDpi xmlns:a14="http://schemas.microsoft.com/office/drawing/2010/main" val="0"/>
              </a:ext>
            </a:extLst>
          </a:blip>
          <a:srcRect t="26563" b="26563"/>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20</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Text Single Column</a:t>
            </a:r>
          </a:p>
        </p:txBody>
      </p:sp>
      <p:sp>
        <p:nvSpPr>
          <p:cNvPr id="21" name="Rectangle 20">
            <a:extLst>
              <a:ext uri="{FF2B5EF4-FFF2-40B4-BE49-F238E27FC236}">
                <a16:creationId xmlns:a16="http://schemas.microsoft.com/office/drawing/2014/main" id="{FEBC0C19-15B2-4B7C-9BB9-76EB0C209A91}"/>
              </a:ext>
            </a:extLst>
          </p:cNvPr>
          <p:cNvSpPr/>
          <p:nvPr/>
        </p:nvSpPr>
        <p:spPr>
          <a:xfrm>
            <a:off x="838200" y="4651513"/>
            <a:ext cx="10515600" cy="22064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687B97BD-D461-4B28-AB58-C523C05E877B}"/>
              </a:ext>
            </a:extLst>
          </p:cNvPr>
          <p:cNvSpPr/>
          <p:nvPr/>
        </p:nvSpPr>
        <p:spPr>
          <a:xfrm>
            <a:off x="1299029" y="5323869"/>
            <a:ext cx="9593943" cy="86177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Tree>
    <p:extLst>
      <p:ext uri="{BB962C8B-B14F-4D97-AF65-F5344CB8AC3E}">
        <p14:creationId xmlns:p14="http://schemas.microsoft.com/office/powerpoint/2010/main" val="27805934"/>
      </p:ext>
    </p:extLst>
  </p:cSld>
  <p:clrMapOvr>
    <a:masterClrMapping/>
  </p:clrMapOvr>
  <mc:AlternateContent xmlns:mc="http://schemas.openxmlformats.org/markup-compatibility/2006">
    <mc:Choice xmlns:p14="http://schemas.microsoft.com/office/powerpoint/2010/main" Requires="p14">
      <p:transition spd="slow" p14:dur="1600">
        <p14:conveyor dir="l"/>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0ED15209-9B01-4842-B32E-B091569B16B3}"/>
              </a:ext>
            </a:extLst>
          </p:cNvPr>
          <p:cNvPicPr>
            <a:picLocks noGrp="1" noChangeAspect="1"/>
          </p:cNvPicPr>
          <p:nvPr>
            <p:ph type="pic" sz="quarter" idx="164"/>
          </p:nvPr>
        </p:nvPicPr>
        <p:blipFill>
          <a:blip r:embed="rId3">
            <a:extLst>
              <a:ext uri="{28A0092B-C50C-407E-A947-70E740481C1C}">
                <a14:useLocalDpi xmlns:a14="http://schemas.microsoft.com/office/drawing/2010/main" val="0"/>
              </a:ext>
            </a:extLst>
          </a:blip>
          <a:srcRect l="9099" r="9099"/>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21</a:t>
            </a:fld>
            <a:endParaRPr lang="en-US" dirty="0"/>
          </a:p>
        </p:txBody>
      </p:sp>
      <p:sp>
        <p:nvSpPr>
          <p:cNvPr id="6" name="Subtitle 5">
            <a:extLst>
              <a:ext uri="{FF2B5EF4-FFF2-40B4-BE49-F238E27FC236}">
                <a16:creationId xmlns:a16="http://schemas.microsoft.com/office/drawing/2014/main" id="{232FBFEB-E6EE-4809-BFA1-1E4D6A409235}"/>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4" name="Title 3">
            <a:extLst>
              <a:ext uri="{FF2B5EF4-FFF2-40B4-BE49-F238E27FC236}">
                <a16:creationId xmlns:a16="http://schemas.microsoft.com/office/drawing/2014/main" id="{6A93014B-6255-4237-A35B-3F94E6595296}"/>
              </a:ext>
            </a:extLst>
          </p:cNvPr>
          <p:cNvSpPr>
            <a:spLocks noGrp="1"/>
          </p:cNvSpPr>
          <p:nvPr>
            <p:ph type="title" idx="4294967295"/>
          </p:nvPr>
        </p:nvSpPr>
        <p:spPr>
          <a:xfrm>
            <a:off x="838200" y="481013"/>
            <a:ext cx="10515600" cy="679450"/>
          </a:xfrm>
        </p:spPr>
        <p:txBody>
          <a:bodyPr/>
          <a:lstStyle/>
          <a:p>
            <a:r>
              <a:rPr lang="en-US" b="1" dirty="0"/>
              <a:t>Square Image</a:t>
            </a:r>
          </a:p>
        </p:txBody>
      </p:sp>
      <p:sp>
        <p:nvSpPr>
          <p:cNvPr id="25" name="Freeform: Shape 24">
            <a:extLst>
              <a:ext uri="{FF2B5EF4-FFF2-40B4-BE49-F238E27FC236}">
                <a16:creationId xmlns:a16="http://schemas.microsoft.com/office/drawing/2014/main" id="{1EA5D1FD-DEE4-4B0A-9EE0-EB9247CF6521}"/>
              </a:ext>
            </a:extLst>
          </p:cNvPr>
          <p:cNvSpPr/>
          <p:nvPr/>
        </p:nvSpPr>
        <p:spPr>
          <a:xfrm>
            <a:off x="0" y="4514844"/>
            <a:ext cx="2667000" cy="2358572"/>
          </a:xfrm>
          <a:custGeom>
            <a:avLst/>
            <a:gdLst>
              <a:gd name="connsiteX0" fmla="*/ 0 w 2667000"/>
              <a:gd name="connsiteY0" fmla="*/ 0 h 2358572"/>
              <a:gd name="connsiteX1" fmla="*/ 2667000 w 2667000"/>
              <a:gd name="connsiteY1" fmla="*/ 0 h 2358572"/>
              <a:gd name="connsiteX2" fmla="*/ 2667000 w 2667000"/>
              <a:gd name="connsiteY2" fmla="*/ 2358572 h 2358572"/>
              <a:gd name="connsiteX3" fmla="*/ 0 w 2667000"/>
              <a:gd name="connsiteY3" fmla="*/ 2358572 h 2358572"/>
            </a:gdLst>
            <a:ahLst/>
            <a:cxnLst>
              <a:cxn ang="0">
                <a:pos x="connsiteX0" y="connsiteY0"/>
              </a:cxn>
              <a:cxn ang="0">
                <a:pos x="connsiteX1" y="connsiteY1"/>
              </a:cxn>
              <a:cxn ang="0">
                <a:pos x="connsiteX2" y="connsiteY2"/>
              </a:cxn>
              <a:cxn ang="0">
                <a:pos x="connsiteX3" y="connsiteY3"/>
              </a:cxn>
            </a:cxnLst>
            <a:rect l="l" t="t" r="r" b="b"/>
            <a:pathLst>
              <a:path w="2667000" h="2358572">
                <a:moveTo>
                  <a:pt x="0" y="0"/>
                </a:moveTo>
                <a:lnTo>
                  <a:pt x="2667000" y="0"/>
                </a:lnTo>
                <a:lnTo>
                  <a:pt x="2667000" y="2358572"/>
                </a:lnTo>
                <a:lnTo>
                  <a:pt x="0" y="235857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Rectangle 11">
            <a:extLst>
              <a:ext uri="{FF2B5EF4-FFF2-40B4-BE49-F238E27FC236}">
                <a16:creationId xmlns:a16="http://schemas.microsoft.com/office/drawing/2014/main" id="{058F48DC-DB9B-4823-9E89-3F100860DDFB}"/>
              </a:ext>
            </a:extLst>
          </p:cNvPr>
          <p:cNvSpPr/>
          <p:nvPr/>
        </p:nvSpPr>
        <p:spPr>
          <a:xfrm>
            <a:off x="0" y="2156272"/>
            <a:ext cx="2667000" cy="23585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1E60795-4F25-4CE7-A6CC-6CEFE7DB8A12}"/>
              </a:ext>
            </a:extLst>
          </p:cNvPr>
          <p:cNvSpPr/>
          <p:nvPr/>
        </p:nvSpPr>
        <p:spPr>
          <a:xfrm>
            <a:off x="2667000" y="4499428"/>
            <a:ext cx="2667000" cy="235857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Shape 19">
            <a:extLst>
              <a:ext uri="{FF2B5EF4-FFF2-40B4-BE49-F238E27FC236}">
                <a16:creationId xmlns:a16="http://schemas.microsoft.com/office/drawing/2014/main" id="{14F2C7D4-6EB2-48C8-A1C2-1958A60A14B2}"/>
              </a:ext>
            </a:extLst>
          </p:cNvPr>
          <p:cNvSpPr/>
          <p:nvPr/>
        </p:nvSpPr>
        <p:spPr>
          <a:xfrm>
            <a:off x="2667000" y="2156272"/>
            <a:ext cx="2667000" cy="2358572"/>
          </a:xfrm>
          <a:custGeom>
            <a:avLst/>
            <a:gdLst>
              <a:gd name="connsiteX0" fmla="*/ 0 w 2667000"/>
              <a:gd name="connsiteY0" fmla="*/ 0 h 2358572"/>
              <a:gd name="connsiteX1" fmla="*/ 2667000 w 2667000"/>
              <a:gd name="connsiteY1" fmla="*/ 0 h 2358572"/>
              <a:gd name="connsiteX2" fmla="*/ 2667000 w 2667000"/>
              <a:gd name="connsiteY2" fmla="*/ 2358572 h 2358572"/>
              <a:gd name="connsiteX3" fmla="*/ 0 w 2667000"/>
              <a:gd name="connsiteY3" fmla="*/ 2358572 h 2358572"/>
            </a:gdLst>
            <a:ahLst/>
            <a:cxnLst>
              <a:cxn ang="0">
                <a:pos x="connsiteX0" y="connsiteY0"/>
              </a:cxn>
              <a:cxn ang="0">
                <a:pos x="connsiteX1" y="connsiteY1"/>
              </a:cxn>
              <a:cxn ang="0">
                <a:pos x="connsiteX2" y="connsiteY2"/>
              </a:cxn>
              <a:cxn ang="0">
                <a:pos x="connsiteX3" y="connsiteY3"/>
              </a:cxn>
            </a:cxnLst>
            <a:rect l="l" t="t" r="r" b="b"/>
            <a:pathLst>
              <a:path w="2667000" h="2358572">
                <a:moveTo>
                  <a:pt x="0" y="0"/>
                </a:moveTo>
                <a:lnTo>
                  <a:pt x="2667000" y="0"/>
                </a:lnTo>
                <a:lnTo>
                  <a:pt x="2667000" y="2358572"/>
                </a:lnTo>
                <a:lnTo>
                  <a:pt x="0" y="2358572"/>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Rectangle 29">
            <a:extLst>
              <a:ext uri="{FF2B5EF4-FFF2-40B4-BE49-F238E27FC236}">
                <a16:creationId xmlns:a16="http://schemas.microsoft.com/office/drawing/2014/main" id="{2C9D103E-EC55-4026-8803-5C5AF83A3CBF}"/>
              </a:ext>
            </a:extLst>
          </p:cNvPr>
          <p:cNvSpPr/>
          <p:nvPr/>
        </p:nvSpPr>
        <p:spPr>
          <a:xfrm>
            <a:off x="2925984" y="2648191"/>
            <a:ext cx="2149032" cy="1374735"/>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
        <p:nvSpPr>
          <p:cNvPr id="31" name="Rectangle 30">
            <a:extLst>
              <a:ext uri="{FF2B5EF4-FFF2-40B4-BE49-F238E27FC236}">
                <a16:creationId xmlns:a16="http://schemas.microsoft.com/office/drawing/2014/main" id="{B6058E76-BCEB-4E47-AA4C-78451F7281B7}"/>
              </a:ext>
            </a:extLst>
          </p:cNvPr>
          <p:cNvSpPr/>
          <p:nvPr/>
        </p:nvSpPr>
        <p:spPr>
          <a:xfrm>
            <a:off x="258984" y="5006763"/>
            <a:ext cx="2149032" cy="1374735"/>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
        <p:nvSpPr>
          <p:cNvPr id="32" name="Rectangle 31">
            <a:extLst>
              <a:ext uri="{FF2B5EF4-FFF2-40B4-BE49-F238E27FC236}">
                <a16:creationId xmlns:a16="http://schemas.microsoft.com/office/drawing/2014/main" id="{878B894E-BCBD-4E33-ACC4-FA4E77511097}"/>
              </a:ext>
            </a:extLst>
          </p:cNvPr>
          <p:cNvSpPr/>
          <p:nvPr/>
        </p:nvSpPr>
        <p:spPr>
          <a:xfrm>
            <a:off x="258984" y="2648191"/>
            <a:ext cx="2149032" cy="1374735"/>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
        <p:nvSpPr>
          <p:cNvPr id="33" name="Rectangle 32">
            <a:extLst>
              <a:ext uri="{FF2B5EF4-FFF2-40B4-BE49-F238E27FC236}">
                <a16:creationId xmlns:a16="http://schemas.microsoft.com/office/drawing/2014/main" id="{1F6FA564-6780-426A-B48E-6A7F7320D840}"/>
              </a:ext>
            </a:extLst>
          </p:cNvPr>
          <p:cNvSpPr/>
          <p:nvPr/>
        </p:nvSpPr>
        <p:spPr>
          <a:xfrm>
            <a:off x="2925984" y="4991347"/>
            <a:ext cx="2149032" cy="1374735"/>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Tree>
    <p:extLst>
      <p:ext uri="{BB962C8B-B14F-4D97-AF65-F5344CB8AC3E}">
        <p14:creationId xmlns:p14="http://schemas.microsoft.com/office/powerpoint/2010/main" val="1320396306"/>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293" name="Rectangle 292">
            <a:extLst>
              <a:ext uri="{FF2B5EF4-FFF2-40B4-BE49-F238E27FC236}">
                <a16:creationId xmlns:a16="http://schemas.microsoft.com/office/drawing/2014/main" id="{204F0DEF-826A-4908-B132-226308D8008B}"/>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Placeholder 36">
            <a:extLst>
              <a:ext uri="{FF2B5EF4-FFF2-40B4-BE49-F238E27FC236}">
                <a16:creationId xmlns:a16="http://schemas.microsoft.com/office/drawing/2014/main" id="{0D76F8F2-FCA9-476F-AB0E-C2E238F1C6B5}"/>
              </a:ext>
            </a:extLst>
          </p:cNvPr>
          <p:cNvPicPr>
            <a:picLocks noGrp="1" noChangeAspect="1"/>
          </p:cNvPicPr>
          <p:nvPr>
            <p:ph type="pic" sz="quarter" idx="164"/>
          </p:nvPr>
        </p:nvPicPr>
        <p:blipFill>
          <a:blip r:embed="rId3">
            <a:extLst>
              <a:ext uri="{28A0092B-C50C-407E-A947-70E740481C1C}">
                <a14:useLocalDpi xmlns:a14="http://schemas.microsoft.com/office/drawing/2010/main" val="0"/>
              </a:ext>
            </a:extLst>
          </a:blip>
          <a:srcRect l="30846" r="30846"/>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22</a:t>
            </a:fld>
            <a:endParaRPr lang="en-US" dirty="0"/>
          </a:p>
        </p:txBody>
      </p:sp>
      <p:pic>
        <p:nvPicPr>
          <p:cNvPr id="35" name="Picture Placeholder 34">
            <a:extLst>
              <a:ext uri="{FF2B5EF4-FFF2-40B4-BE49-F238E27FC236}">
                <a16:creationId xmlns:a16="http://schemas.microsoft.com/office/drawing/2014/main" id="{7CC3E0C6-90C7-4B0C-A111-B163EDAC34F4}"/>
              </a:ext>
            </a:extLst>
          </p:cNvPr>
          <p:cNvPicPr>
            <a:picLocks noGrp="1" noChangeAspect="1"/>
          </p:cNvPicPr>
          <p:nvPr>
            <p:ph type="pic" sz="quarter" idx="165"/>
          </p:nvPr>
        </p:nvPicPr>
        <p:blipFill>
          <a:blip r:embed="rId4">
            <a:extLst>
              <a:ext uri="{28A0092B-C50C-407E-A947-70E740481C1C}">
                <a14:useLocalDpi xmlns:a14="http://schemas.microsoft.com/office/drawing/2010/main" val="0"/>
              </a:ext>
            </a:extLst>
          </a:blip>
          <a:srcRect l="5987" r="5987"/>
          <a:stretch>
            <a:fillRect/>
          </a:stretch>
        </p:blipFill>
        <p:spPr/>
      </p:pic>
      <p:sp>
        <p:nvSpPr>
          <p:cNvPr id="8" name="Title 7">
            <a:extLst>
              <a:ext uri="{FF2B5EF4-FFF2-40B4-BE49-F238E27FC236}">
                <a16:creationId xmlns:a16="http://schemas.microsoft.com/office/drawing/2014/main" id="{D4140F44-529F-411C-9CB5-965E71305962}"/>
              </a:ext>
            </a:extLst>
          </p:cNvPr>
          <p:cNvSpPr>
            <a:spLocks noGrp="1"/>
          </p:cNvSpPr>
          <p:nvPr>
            <p:ph type="title" idx="4294967295"/>
          </p:nvPr>
        </p:nvSpPr>
        <p:spPr>
          <a:xfrm>
            <a:off x="838200" y="481013"/>
            <a:ext cx="10515600" cy="679450"/>
          </a:xfrm>
        </p:spPr>
        <p:txBody>
          <a:bodyPr/>
          <a:lstStyle/>
          <a:p>
            <a:r>
              <a:rPr lang="en-US" b="1" dirty="0"/>
              <a:t>Square Image</a:t>
            </a:r>
          </a:p>
        </p:txBody>
      </p:sp>
      <p:sp>
        <p:nvSpPr>
          <p:cNvPr id="9" name="Subtitle 8">
            <a:extLst>
              <a:ext uri="{FF2B5EF4-FFF2-40B4-BE49-F238E27FC236}">
                <a16:creationId xmlns:a16="http://schemas.microsoft.com/office/drawing/2014/main" id="{BA4AE371-54AF-45A4-9049-A05B3B38A63B}"/>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33" name="Freeform: Shape 32">
            <a:extLst>
              <a:ext uri="{FF2B5EF4-FFF2-40B4-BE49-F238E27FC236}">
                <a16:creationId xmlns:a16="http://schemas.microsoft.com/office/drawing/2014/main" id="{68054ACF-254E-4006-A9F4-99DCCF842C5C}"/>
              </a:ext>
            </a:extLst>
          </p:cNvPr>
          <p:cNvSpPr/>
          <p:nvPr/>
        </p:nvSpPr>
        <p:spPr>
          <a:xfrm>
            <a:off x="8923199" y="4046628"/>
            <a:ext cx="2376282" cy="2098928"/>
          </a:xfrm>
          <a:custGeom>
            <a:avLst/>
            <a:gdLst>
              <a:gd name="connsiteX0" fmla="*/ 0 w 2199862"/>
              <a:gd name="connsiteY0" fmla="*/ 0 h 1943100"/>
              <a:gd name="connsiteX1" fmla="*/ 2199862 w 2199862"/>
              <a:gd name="connsiteY1" fmla="*/ 0 h 1943100"/>
              <a:gd name="connsiteX2" fmla="*/ 2199862 w 2199862"/>
              <a:gd name="connsiteY2" fmla="*/ 1943100 h 1943100"/>
              <a:gd name="connsiteX3" fmla="*/ 0 w 2199862"/>
              <a:gd name="connsiteY3" fmla="*/ 1943100 h 1943100"/>
            </a:gdLst>
            <a:ahLst/>
            <a:cxnLst>
              <a:cxn ang="0">
                <a:pos x="connsiteX0" y="connsiteY0"/>
              </a:cxn>
              <a:cxn ang="0">
                <a:pos x="connsiteX1" y="connsiteY1"/>
              </a:cxn>
              <a:cxn ang="0">
                <a:pos x="connsiteX2" y="connsiteY2"/>
              </a:cxn>
              <a:cxn ang="0">
                <a:pos x="connsiteX3" y="connsiteY3"/>
              </a:cxn>
            </a:cxnLst>
            <a:rect l="l" t="t" r="r" b="b"/>
            <a:pathLst>
              <a:path w="2199862" h="1943100">
                <a:moveTo>
                  <a:pt x="0" y="0"/>
                </a:moveTo>
                <a:lnTo>
                  <a:pt x="2199862" y="0"/>
                </a:lnTo>
                <a:lnTo>
                  <a:pt x="2199862" y="1943100"/>
                </a:lnTo>
                <a:lnTo>
                  <a:pt x="0" y="194310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Shape 30">
            <a:extLst>
              <a:ext uri="{FF2B5EF4-FFF2-40B4-BE49-F238E27FC236}">
                <a16:creationId xmlns:a16="http://schemas.microsoft.com/office/drawing/2014/main" id="{3E7B2C48-4C9C-4C54-B72D-DBB160580A2D}"/>
              </a:ext>
            </a:extLst>
          </p:cNvPr>
          <p:cNvSpPr/>
          <p:nvPr/>
        </p:nvSpPr>
        <p:spPr>
          <a:xfrm>
            <a:off x="8923199" y="2033589"/>
            <a:ext cx="2376282" cy="1899564"/>
          </a:xfrm>
          <a:custGeom>
            <a:avLst/>
            <a:gdLst>
              <a:gd name="connsiteX0" fmla="*/ 0 w 2199862"/>
              <a:gd name="connsiteY0" fmla="*/ 0 h 1758537"/>
              <a:gd name="connsiteX1" fmla="*/ 2199862 w 2199862"/>
              <a:gd name="connsiteY1" fmla="*/ 0 h 1758537"/>
              <a:gd name="connsiteX2" fmla="*/ 2199862 w 2199862"/>
              <a:gd name="connsiteY2" fmla="*/ 1758537 h 1758537"/>
              <a:gd name="connsiteX3" fmla="*/ 0 w 2199862"/>
              <a:gd name="connsiteY3" fmla="*/ 1758537 h 1758537"/>
            </a:gdLst>
            <a:ahLst/>
            <a:cxnLst>
              <a:cxn ang="0">
                <a:pos x="connsiteX0" y="connsiteY0"/>
              </a:cxn>
              <a:cxn ang="0">
                <a:pos x="connsiteX1" y="connsiteY1"/>
              </a:cxn>
              <a:cxn ang="0">
                <a:pos x="connsiteX2" y="connsiteY2"/>
              </a:cxn>
              <a:cxn ang="0">
                <a:pos x="connsiteX3" y="connsiteY3"/>
              </a:cxn>
            </a:cxnLst>
            <a:rect l="l" t="t" r="r" b="b"/>
            <a:pathLst>
              <a:path w="2199862" h="1758537">
                <a:moveTo>
                  <a:pt x="0" y="0"/>
                </a:moveTo>
                <a:lnTo>
                  <a:pt x="2199862" y="0"/>
                </a:lnTo>
                <a:lnTo>
                  <a:pt x="2199862" y="1758537"/>
                </a:lnTo>
                <a:lnTo>
                  <a:pt x="0" y="175853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a:extLst>
              <a:ext uri="{FF2B5EF4-FFF2-40B4-BE49-F238E27FC236}">
                <a16:creationId xmlns:a16="http://schemas.microsoft.com/office/drawing/2014/main" id="{4686B124-00B2-474A-B1EA-3A08137A6880}"/>
              </a:ext>
            </a:extLst>
          </p:cNvPr>
          <p:cNvSpPr/>
          <p:nvPr/>
        </p:nvSpPr>
        <p:spPr>
          <a:xfrm>
            <a:off x="9036824" y="2296004"/>
            <a:ext cx="2149032" cy="1374735"/>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
        <p:nvSpPr>
          <p:cNvPr id="44" name="Rectangle 43">
            <a:extLst>
              <a:ext uri="{FF2B5EF4-FFF2-40B4-BE49-F238E27FC236}">
                <a16:creationId xmlns:a16="http://schemas.microsoft.com/office/drawing/2014/main" id="{E194C8CF-9C6F-46AC-BCFE-0741B7033470}"/>
              </a:ext>
            </a:extLst>
          </p:cNvPr>
          <p:cNvSpPr/>
          <p:nvPr/>
        </p:nvSpPr>
        <p:spPr>
          <a:xfrm>
            <a:off x="9036824" y="4408725"/>
            <a:ext cx="2149032" cy="1374735"/>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specimen book</a:t>
            </a:r>
          </a:p>
        </p:txBody>
      </p:sp>
    </p:spTree>
    <p:extLst>
      <p:ext uri="{BB962C8B-B14F-4D97-AF65-F5344CB8AC3E}">
        <p14:creationId xmlns:p14="http://schemas.microsoft.com/office/powerpoint/2010/main" val="3934867527"/>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23</a:t>
            </a:fld>
            <a:endParaRPr lang="en-US" dirty="0"/>
          </a:p>
        </p:txBody>
      </p:sp>
      <p:pic>
        <p:nvPicPr>
          <p:cNvPr id="13" name="Picture Placeholder 12">
            <a:extLst>
              <a:ext uri="{FF2B5EF4-FFF2-40B4-BE49-F238E27FC236}">
                <a16:creationId xmlns:a16="http://schemas.microsoft.com/office/drawing/2014/main" id="{5C7450F9-8D1F-4988-A20A-94BB5B4F60BD}"/>
              </a:ext>
            </a:extLst>
          </p:cNvPr>
          <p:cNvPicPr>
            <a:picLocks noGrp="1" noChangeAspect="1"/>
          </p:cNvPicPr>
          <p:nvPr>
            <p:ph type="pic" sz="quarter" idx="165"/>
          </p:nvPr>
        </p:nvPicPr>
        <p:blipFill rotWithShape="1">
          <a:blip r:embed="rId3">
            <a:extLst>
              <a:ext uri="{28A0092B-C50C-407E-A947-70E740481C1C}">
                <a14:useLocalDpi xmlns:a14="http://schemas.microsoft.com/office/drawing/2010/main" val="0"/>
              </a:ext>
            </a:extLst>
          </a:blip>
          <a:srcRect l="41756" t="35339" r="18473" b="40951"/>
          <a:stretch/>
        </p:blipFill>
        <p:spPr>
          <a:xfrm>
            <a:off x="0" y="2033589"/>
            <a:ext cx="6545941" cy="3902755"/>
          </a:xfrm>
        </p:spPr>
      </p:pic>
      <p:sp>
        <p:nvSpPr>
          <p:cNvPr id="7" name="Title 6">
            <a:extLst>
              <a:ext uri="{FF2B5EF4-FFF2-40B4-BE49-F238E27FC236}">
                <a16:creationId xmlns:a16="http://schemas.microsoft.com/office/drawing/2014/main" id="{35B71CA7-DDB1-4BDD-BE8F-ABA9D1476E01}"/>
              </a:ext>
            </a:extLst>
          </p:cNvPr>
          <p:cNvSpPr>
            <a:spLocks noGrp="1"/>
          </p:cNvSpPr>
          <p:nvPr>
            <p:ph type="title" idx="4294967295"/>
          </p:nvPr>
        </p:nvSpPr>
        <p:spPr>
          <a:xfrm>
            <a:off x="838200" y="481013"/>
            <a:ext cx="10515600" cy="679450"/>
          </a:xfrm>
        </p:spPr>
        <p:txBody>
          <a:bodyPr/>
          <a:lstStyle/>
          <a:p>
            <a:r>
              <a:rPr lang="en-US" b="1" dirty="0"/>
              <a:t>Map Project Location</a:t>
            </a:r>
          </a:p>
        </p:txBody>
      </p:sp>
      <p:sp>
        <p:nvSpPr>
          <p:cNvPr id="8" name="Subtitle 7">
            <a:extLst>
              <a:ext uri="{FF2B5EF4-FFF2-40B4-BE49-F238E27FC236}">
                <a16:creationId xmlns:a16="http://schemas.microsoft.com/office/drawing/2014/main" id="{9E82EBEF-527F-4D6E-97CB-73F52FBAA78D}"/>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a:p>
            <a:endParaRPr lang="en-US" dirty="0"/>
          </a:p>
        </p:txBody>
      </p:sp>
      <p:sp>
        <p:nvSpPr>
          <p:cNvPr id="29" name="Rectangle 28">
            <a:extLst>
              <a:ext uri="{FF2B5EF4-FFF2-40B4-BE49-F238E27FC236}">
                <a16:creationId xmlns:a16="http://schemas.microsoft.com/office/drawing/2014/main" id="{E5BB45E7-21E3-463F-A02C-5414BB99CD8A}"/>
              </a:ext>
            </a:extLst>
          </p:cNvPr>
          <p:cNvSpPr/>
          <p:nvPr/>
        </p:nvSpPr>
        <p:spPr>
          <a:xfrm>
            <a:off x="6545942" y="2033588"/>
            <a:ext cx="5646057" cy="39027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4FBB9FFC-3018-43A9-B57F-0CFADE76907B}"/>
              </a:ext>
            </a:extLst>
          </p:cNvPr>
          <p:cNvGrpSpPr/>
          <p:nvPr/>
        </p:nvGrpSpPr>
        <p:grpSpPr>
          <a:xfrm>
            <a:off x="7308326" y="2579238"/>
            <a:ext cx="4121288" cy="2811454"/>
            <a:chOff x="6904520" y="2365279"/>
            <a:chExt cx="4121288" cy="2811454"/>
          </a:xfrm>
        </p:grpSpPr>
        <p:sp>
          <p:nvSpPr>
            <p:cNvPr id="30" name="Rectangle 29">
              <a:extLst>
                <a:ext uri="{FF2B5EF4-FFF2-40B4-BE49-F238E27FC236}">
                  <a16:creationId xmlns:a16="http://schemas.microsoft.com/office/drawing/2014/main" id="{3664BDC8-5925-4A42-BE21-7CEE07EA63A3}"/>
                </a:ext>
              </a:extLst>
            </p:cNvPr>
            <p:cNvSpPr/>
            <p:nvPr/>
          </p:nvSpPr>
          <p:spPr>
            <a:xfrm>
              <a:off x="6904520" y="3289037"/>
              <a:ext cx="4121288" cy="1887696"/>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p>
          </p:txBody>
        </p:sp>
        <p:sp>
          <p:nvSpPr>
            <p:cNvPr id="5" name="Rectangle 4">
              <a:extLst>
                <a:ext uri="{FF2B5EF4-FFF2-40B4-BE49-F238E27FC236}">
                  <a16:creationId xmlns:a16="http://schemas.microsoft.com/office/drawing/2014/main" id="{0BF90755-7EA2-4799-B1A5-A94BDEC2837D}"/>
                </a:ext>
              </a:extLst>
            </p:cNvPr>
            <p:cNvSpPr/>
            <p:nvPr/>
          </p:nvSpPr>
          <p:spPr>
            <a:xfrm>
              <a:off x="6904520" y="2365279"/>
              <a:ext cx="2690160" cy="861774"/>
            </a:xfrm>
            <a:prstGeom prst="rect">
              <a:avLst/>
            </a:prstGeom>
          </p:spPr>
          <p:txBody>
            <a:bodyPr wrap="none">
              <a:spAutoFit/>
            </a:bodyPr>
            <a:lstStyle/>
            <a:p>
              <a:r>
                <a:rPr lang="en-US" sz="5000" b="1" dirty="0">
                  <a:latin typeface="Roboto" panose="02000000000000000000" pitchFamily="2" charset="0"/>
                  <a:ea typeface="Roboto" panose="02000000000000000000" pitchFamily="2" charset="0"/>
                </a:rPr>
                <a:t>Location</a:t>
              </a:r>
              <a:endParaRPr lang="en-US" sz="5000" dirty="0">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4186692310"/>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3B3D47EC-612C-461F-9786-A371624B762A}"/>
              </a:ext>
            </a:extLst>
          </p:cNvPr>
          <p:cNvPicPr>
            <a:picLocks noGrp="1" noChangeAspect="1"/>
          </p:cNvPicPr>
          <p:nvPr>
            <p:ph type="pic" sz="quarter" idx="165"/>
          </p:nvPr>
        </p:nvPicPr>
        <p:blipFill>
          <a:blip r:embed="rId3">
            <a:extLst>
              <a:ext uri="{28A0092B-C50C-407E-A947-70E740481C1C}">
                <a14:useLocalDpi xmlns:a14="http://schemas.microsoft.com/office/drawing/2010/main" val="0"/>
              </a:ext>
            </a:extLst>
          </a:blip>
          <a:srcRect l="13571" r="13571"/>
          <a:stretch>
            <a:fillRect/>
          </a:stretch>
        </p:blipFill>
        <p:spPr/>
      </p:pic>
      <p:sp>
        <p:nvSpPr>
          <p:cNvPr id="13" name="Rectangle 12">
            <a:extLst>
              <a:ext uri="{FF2B5EF4-FFF2-40B4-BE49-F238E27FC236}">
                <a16:creationId xmlns:a16="http://schemas.microsoft.com/office/drawing/2014/main" id="{319C80BE-16BC-4279-849F-2D1A8AA2F0D8}"/>
              </a:ext>
            </a:extLst>
          </p:cNvPr>
          <p:cNvSpPr/>
          <p:nvPr/>
        </p:nvSpPr>
        <p:spPr>
          <a:xfrm>
            <a:off x="7124218" y="358815"/>
            <a:ext cx="4595342" cy="4271058"/>
          </a:xfrm>
          <a:prstGeom prst="rect">
            <a:avLst/>
          </a:prstGeom>
          <a:solidFill>
            <a:schemeClr val="accent4">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3" name="Rectangle 22">
            <a:extLst>
              <a:ext uri="{FF2B5EF4-FFF2-40B4-BE49-F238E27FC236}">
                <a16:creationId xmlns:a16="http://schemas.microsoft.com/office/drawing/2014/main" id="{38BAEEBE-5FB5-46B1-9E66-76E644FB3AF1}"/>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24</a:t>
            </a:fld>
            <a:endParaRPr lang="en-US" dirty="0"/>
          </a:p>
        </p:txBody>
      </p:sp>
      <p:grpSp>
        <p:nvGrpSpPr>
          <p:cNvPr id="5" name="Group 4">
            <a:extLst>
              <a:ext uri="{FF2B5EF4-FFF2-40B4-BE49-F238E27FC236}">
                <a16:creationId xmlns:a16="http://schemas.microsoft.com/office/drawing/2014/main" id="{E8D3C774-3C67-428B-A468-5C259B13BC79}"/>
              </a:ext>
            </a:extLst>
          </p:cNvPr>
          <p:cNvGrpSpPr/>
          <p:nvPr/>
        </p:nvGrpSpPr>
        <p:grpSpPr>
          <a:xfrm>
            <a:off x="7328740" y="1136855"/>
            <a:ext cx="4232404" cy="2714978"/>
            <a:chOff x="7291213" y="957857"/>
            <a:chExt cx="4232404" cy="2714978"/>
          </a:xfrm>
        </p:grpSpPr>
        <p:sp>
          <p:nvSpPr>
            <p:cNvPr id="4" name="Rectangle 3">
              <a:extLst>
                <a:ext uri="{FF2B5EF4-FFF2-40B4-BE49-F238E27FC236}">
                  <a16:creationId xmlns:a16="http://schemas.microsoft.com/office/drawing/2014/main" id="{E556233A-7BDB-4BD1-9776-A408C6B69CCC}"/>
                </a:ext>
              </a:extLst>
            </p:cNvPr>
            <p:cNvSpPr/>
            <p:nvPr/>
          </p:nvSpPr>
          <p:spPr>
            <a:xfrm>
              <a:off x="7291213" y="957857"/>
              <a:ext cx="3472425" cy="1246495"/>
            </a:xfrm>
            <a:prstGeom prst="rect">
              <a:avLst/>
            </a:prstGeom>
          </p:spPr>
          <p:txBody>
            <a:bodyPr wrap="none">
              <a:spAutoFit/>
            </a:bodyPr>
            <a:lstStyle/>
            <a:p>
              <a:pPr>
                <a:lnSpc>
                  <a:spcPts val="4500"/>
                </a:lnSpc>
              </a:pPr>
              <a:r>
                <a:rPr lang="en-US" sz="4500" b="1" dirty="0">
                  <a:solidFill>
                    <a:schemeClr val="bg1"/>
                  </a:solidFill>
                  <a:latin typeface="Roboto" panose="02000000000000000000" pitchFamily="2" charset="0"/>
                  <a:ea typeface="Roboto" panose="02000000000000000000" pitchFamily="2" charset="0"/>
                </a:rPr>
                <a:t>Map Project </a:t>
              </a:r>
            </a:p>
            <a:p>
              <a:pPr>
                <a:lnSpc>
                  <a:spcPts val="4500"/>
                </a:lnSpc>
              </a:pPr>
              <a:r>
                <a:rPr lang="en-US" sz="4500" b="1" dirty="0">
                  <a:solidFill>
                    <a:schemeClr val="bg1"/>
                  </a:solidFill>
                  <a:latin typeface="Roboto" panose="02000000000000000000" pitchFamily="2" charset="0"/>
                  <a:ea typeface="Roboto" panose="02000000000000000000" pitchFamily="2" charset="0"/>
                </a:rPr>
                <a:t>Location</a:t>
              </a:r>
              <a:endParaRPr lang="en-US" sz="4500" dirty="0">
                <a:solidFill>
                  <a:schemeClr val="bg1"/>
                </a:solidFill>
                <a:latin typeface="Roboto" panose="02000000000000000000" pitchFamily="2" charset="0"/>
                <a:ea typeface="Roboto" panose="02000000000000000000" pitchFamily="2" charset="0"/>
              </a:endParaRPr>
            </a:p>
          </p:txBody>
        </p:sp>
        <p:sp>
          <p:nvSpPr>
            <p:cNvPr id="21" name="Rectangle 20">
              <a:extLst>
                <a:ext uri="{FF2B5EF4-FFF2-40B4-BE49-F238E27FC236}">
                  <a16:creationId xmlns:a16="http://schemas.microsoft.com/office/drawing/2014/main" id="{4A45E525-F37C-4AE3-BC71-C11284AAE57D}"/>
                </a:ext>
              </a:extLst>
            </p:cNvPr>
            <p:cNvSpPr/>
            <p:nvPr/>
          </p:nvSpPr>
          <p:spPr>
            <a:xfrm>
              <a:off x="7402329" y="2329454"/>
              <a:ext cx="4121288" cy="1343381"/>
            </a:xfrm>
            <a:prstGeom prst="rect">
              <a:avLst/>
            </a:prstGeom>
          </p:spPr>
          <p:txBody>
            <a:bodyPr wrap="square">
              <a:spAutoFit/>
            </a:bodyPr>
            <a:lstStyle/>
            <a:p>
              <a:pP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centuries, but also the leap into electronic typesetting, remaining essentially unchanged. </a:t>
              </a:r>
            </a:p>
          </p:txBody>
        </p:sp>
      </p:grpSp>
    </p:spTree>
    <p:extLst>
      <p:ext uri="{BB962C8B-B14F-4D97-AF65-F5344CB8AC3E}">
        <p14:creationId xmlns:p14="http://schemas.microsoft.com/office/powerpoint/2010/main" val="42623432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AF8F05E-D5F4-453B-BAAF-DCA45B648A08}"/>
              </a:ext>
            </a:extLst>
          </p:cNvPr>
          <p:cNvSpPr/>
          <p:nvPr/>
        </p:nvSpPr>
        <p:spPr>
          <a:xfrm>
            <a:off x="0" y="0"/>
            <a:ext cx="12192000" cy="68580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F1FC97B2-B0B9-4AEE-BA2E-7108FC0E2EA6}"/>
              </a:ext>
            </a:extLst>
          </p:cNvPr>
          <p:cNvSpPr txBox="1"/>
          <p:nvPr/>
        </p:nvSpPr>
        <p:spPr>
          <a:xfrm>
            <a:off x="4956629" y="3075057"/>
            <a:ext cx="2278743" cy="707886"/>
          </a:xfrm>
          <a:prstGeom prst="rect">
            <a:avLst/>
          </a:prstGeom>
          <a:noFill/>
        </p:spPr>
        <p:txBody>
          <a:bodyPr wrap="square" rtlCol="0">
            <a:spAutoFit/>
          </a:bodyPr>
          <a:lstStyle/>
          <a:p>
            <a:r>
              <a:rPr lang="en-US" sz="4000" b="1" dirty="0">
                <a:solidFill>
                  <a:schemeClr val="bg1"/>
                </a:solidFill>
                <a:latin typeface="Roboto" panose="02000000000000000000" pitchFamily="2" charset="0"/>
                <a:ea typeface="Roboto" panose="02000000000000000000" pitchFamily="2" charset="0"/>
                <a:cs typeface="Roboto" panose="02000000000000000000" pitchFamily="2" charset="0"/>
              </a:rPr>
              <a:t>THE </a:t>
            </a:r>
            <a:r>
              <a:rPr lang="en-US" sz="4000" u="sng"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cs typeface="Roboto" panose="02000000000000000000" pitchFamily="2" charset="0"/>
              </a:rPr>
              <a:t>END</a:t>
            </a:r>
          </a:p>
        </p:txBody>
      </p:sp>
      <p:sp>
        <p:nvSpPr>
          <p:cNvPr id="11" name="Rectangle 10">
            <a:extLst>
              <a:ext uri="{FF2B5EF4-FFF2-40B4-BE49-F238E27FC236}">
                <a16:creationId xmlns:a16="http://schemas.microsoft.com/office/drawing/2014/main" id="{134609B9-9CF3-4013-AC88-1930A27A9225}"/>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25</a:t>
            </a:fld>
            <a:endParaRPr lang="en-US"/>
          </a:p>
        </p:txBody>
      </p:sp>
    </p:spTree>
    <p:extLst>
      <p:ext uri="{BB962C8B-B14F-4D97-AF65-F5344CB8AC3E}">
        <p14:creationId xmlns:p14="http://schemas.microsoft.com/office/powerpoint/2010/main" val="81501624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id="{EBB315D4-D10B-4548-AFC6-8B80713E2F45}"/>
              </a:ext>
            </a:extLst>
          </p:cNvPr>
          <p:cNvSpPr/>
          <p:nvPr/>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Placeholder 13">
            <a:extLst>
              <a:ext uri="{FF2B5EF4-FFF2-40B4-BE49-F238E27FC236}">
                <a16:creationId xmlns:a16="http://schemas.microsoft.com/office/drawing/2014/main" id="{3DEEBF46-FDF9-40E0-A610-4236B39F1D54}"/>
              </a:ext>
            </a:extLst>
          </p:cNvPr>
          <p:cNvPicPr>
            <a:picLocks noGrp="1" noChangeAspect="1"/>
          </p:cNvPicPr>
          <p:nvPr>
            <p:ph type="pic" sz="quarter" idx="161"/>
          </p:nvPr>
        </p:nvPicPr>
        <p:blipFill rotWithShape="1">
          <a:blip r:embed="rId3" cstate="print">
            <a:extLst>
              <a:ext uri="{28A0092B-C50C-407E-A947-70E740481C1C}">
                <a14:useLocalDpi xmlns:a14="http://schemas.microsoft.com/office/drawing/2010/main" val="0"/>
              </a:ext>
            </a:extLst>
          </a:blip>
          <a:srcRect l="15797" t="27778" r="15797" b="23799"/>
          <a:stretch/>
        </p:blipFill>
        <p:spPr>
          <a:xfrm>
            <a:off x="5341512" y="1750153"/>
            <a:ext cx="1508974" cy="1508972"/>
          </a:xfrm>
        </p:spPr>
      </p:pic>
      <p:sp>
        <p:nvSpPr>
          <p:cNvPr id="18" name="Slide Number Placeholder 17"/>
          <p:cNvSpPr>
            <a:spLocks noGrp="1"/>
          </p:cNvSpPr>
          <p:nvPr>
            <p:ph type="sldNum" sz="quarter" idx="13"/>
          </p:nvPr>
        </p:nvSpPr>
        <p:spPr/>
        <p:txBody>
          <a:bodyPr/>
          <a:lstStyle/>
          <a:p>
            <a:fld id="{0FDCCA45-55DD-4B3F-8C12-CFB164C9A4F5}" type="slidenum">
              <a:rPr lang="en-US" smtClean="0"/>
              <a:pPr/>
              <a:t>3</a:t>
            </a:fld>
            <a:endParaRPr lang="en-US" dirty="0"/>
          </a:p>
        </p:txBody>
      </p:sp>
      <p:sp>
        <p:nvSpPr>
          <p:cNvPr id="36" name="Freeform: Shape 35">
            <a:extLst>
              <a:ext uri="{FF2B5EF4-FFF2-40B4-BE49-F238E27FC236}">
                <a16:creationId xmlns:a16="http://schemas.microsoft.com/office/drawing/2014/main" id="{EDFDF2EF-22EC-4FB9-8927-71FD851B97CE}"/>
              </a:ext>
            </a:extLst>
          </p:cNvPr>
          <p:cNvSpPr/>
          <p:nvPr/>
        </p:nvSpPr>
        <p:spPr>
          <a:xfrm>
            <a:off x="5089537" y="1489262"/>
            <a:ext cx="2012926" cy="1750466"/>
          </a:xfrm>
          <a:custGeom>
            <a:avLst/>
            <a:gdLst>
              <a:gd name="connsiteX0" fmla="*/ 938962 w 1877925"/>
              <a:gd name="connsiteY0" fmla="*/ 0 h 1633068"/>
              <a:gd name="connsiteX1" fmla="*/ 1877925 w 1877925"/>
              <a:gd name="connsiteY1" fmla="*/ 938963 h 1633068"/>
              <a:gd name="connsiteX2" fmla="*/ 1602909 w 1877925"/>
              <a:gd name="connsiteY2" fmla="*/ 1602909 h 1633068"/>
              <a:gd name="connsiteX3" fmla="*/ 1566357 w 1877925"/>
              <a:gd name="connsiteY3" fmla="*/ 1633068 h 1633068"/>
              <a:gd name="connsiteX4" fmla="*/ 1491990 w 1877925"/>
              <a:gd name="connsiteY4" fmla="*/ 1633068 h 1633068"/>
              <a:gd name="connsiteX5" fmla="*/ 1569290 w 1877925"/>
              <a:gd name="connsiteY5" fmla="*/ 1569290 h 1633068"/>
              <a:gd name="connsiteX6" fmla="*/ 1830380 w 1877925"/>
              <a:gd name="connsiteY6" fmla="*/ 938963 h 1633068"/>
              <a:gd name="connsiteX7" fmla="*/ 938962 w 1877925"/>
              <a:gd name="connsiteY7" fmla="*/ 47545 h 1633068"/>
              <a:gd name="connsiteX8" fmla="*/ 47545 w 1877925"/>
              <a:gd name="connsiteY8" fmla="*/ 938963 h 1633068"/>
              <a:gd name="connsiteX9" fmla="*/ 308635 w 1877925"/>
              <a:gd name="connsiteY9" fmla="*/ 1569290 h 1633068"/>
              <a:gd name="connsiteX10" fmla="*/ 385935 w 1877925"/>
              <a:gd name="connsiteY10" fmla="*/ 1633068 h 1633068"/>
              <a:gd name="connsiteX11" fmla="*/ 311568 w 1877925"/>
              <a:gd name="connsiteY11" fmla="*/ 1633068 h 1633068"/>
              <a:gd name="connsiteX12" fmla="*/ 275016 w 1877925"/>
              <a:gd name="connsiteY12" fmla="*/ 1602909 h 1633068"/>
              <a:gd name="connsiteX13" fmla="*/ 0 w 1877925"/>
              <a:gd name="connsiteY13" fmla="*/ 938963 h 1633068"/>
              <a:gd name="connsiteX14" fmla="*/ 938962 w 1877925"/>
              <a:gd name="connsiteY14" fmla="*/ 0 h 163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77925" h="1633068">
                <a:moveTo>
                  <a:pt x="938962" y="0"/>
                </a:moveTo>
                <a:cubicBezTo>
                  <a:pt x="1457537" y="0"/>
                  <a:pt x="1877925" y="420388"/>
                  <a:pt x="1877925" y="938963"/>
                </a:cubicBezTo>
                <a:cubicBezTo>
                  <a:pt x="1877925" y="1198250"/>
                  <a:pt x="1772828" y="1432991"/>
                  <a:pt x="1602909" y="1602909"/>
                </a:cubicBezTo>
                <a:lnTo>
                  <a:pt x="1566357" y="1633068"/>
                </a:lnTo>
                <a:lnTo>
                  <a:pt x="1491990" y="1633068"/>
                </a:lnTo>
                <a:lnTo>
                  <a:pt x="1569290" y="1569290"/>
                </a:lnTo>
                <a:cubicBezTo>
                  <a:pt x="1730605" y="1407975"/>
                  <a:pt x="1830380" y="1185121"/>
                  <a:pt x="1830380" y="938963"/>
                </a:cubicBezTo>
                <a:cubicBezTo>
                  <a:pt x="1830380" y="446646"/>
                  <a:pt x="1431279" y="47545"/>
                  <a:pt x="938962" y="47545"/>
                </a:cubicBezTo>
                <a:cubicBezTo>
                  <a:pt x="446646" y="47545"/>
                  <a:pt x="47545" y="446646"/>
                  <a:pt x="47545" y="938963"/>
                </a:cubicBezTo>
                <a:cubicBezTo>
                  <a:pt x="47545" y="1185121"/>
                  <a:pt x="147320" y="1407975"/>
                  <a:pt x="308635" y="1569290"/>
                </a:cubicBezTo>
                <a:lnTo>
                  <a:pt x="385935" y="1633068"/>
                </a:lnTo>
                <a:lnTo>
                  <a:pt x="311568" y="1633068"/>
                </a:lnTo>
                <a:lnTo>
                  <a:pt x="275016" y="1602909"/>
                </a:lnTo>
                <a:cubicBezTo>
                  <a:pt x="105097" y="1432991"/>
                  <a:pt x="0" y="1198250"/>
                  <a:pt x="0" y="938963"/>
                </a:cubicBezTo>
                <a:cubicBezTo>
                  <a:pt x="0" y="420388"/>
                  <a:pt x="420388" y="0"/>
                  <a:pt x="938962"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40" name="TextBox 39">
            <a:extLst>
              <a:ext uri="{FF2B5EF4-FFF2-40B4-BE49-F238E27FC236}">
                <a16:creationId xmlns:a16="http://schemas.microsoft.com/office/drawing/2014/main" id="{4A9A78AB-B3A5-4DBB-BDA5-B13AEC7ED5BF}"/>
              </a:ext>
            </a:extLst>
          </p:cNvPr>
          <p:cNvSpPr txBox="1"/>
          <p:nvPr/>
        </p:nvSpPr>
        <p:spPr>
          <a:xfrm>
            <a:off x="4439987" y="3737872"/>
            <a:ext cx="3231064" cy="400110"/>
          </a:xfrm>
          <a:prstGeom prst="rect">
            <a:avLst/>
          </a:prstGeom>
          <a:noFill/>
        </p:spPr>
        <p:txBody>
          <a:bodyPr wrap="square" rtlCol="0">
            <a:spAutoFit/>
          </a:bodyPr>
          <a:lstStyle/>
          <a:p>
            <a:pPr algn="ctr"/>
            <a:r>
              <a:rPr lang="en-US" sz="2000" b="1" dirty="0">
                <a:latin typeface="Lato" panose="020F0502020204030203" pitchFamily="34" charset="0"/>
                <a:ea typeface="Lato" panose="020F0502020204030203" pitchFamily="34" charset="0"/>
                <a:cs typeface="Lato" panose="020F0502020204030203" pitchFamily="34" charset="0"/>
              </a:rPr>
              <a:t>JOHN DEO</a:t>
            </a:r>
          </a:p>
        </p:txBody>
      </p:sp>
      <p:sp>
        <p:nvSpPr>
          <p:cNvPr id="41" name="Rectangle 40">
            <a:extLst>
              <a:ext uri="{FF2B5EF4-FFF2-40B4-BE49-F238E27FC236}">
                <a16:creationId xmlns:a16="http://schemas.microsoft.com/office/drawing/2014/main" id="{90CA1D36-BCC7-48F1-9B7A-E2DB988F8CE5}"/>
              </a:ext>
            </a:extLst>
          </p:cNvPr>
          <p:cNvSpPr/>
          <p:nvPr/>
        </p:nvSpPr>
        <p:spPr>
          <a:xfrm>
            <a:off x="5721690" y="4150130"/>
            <a:ext cx="667658" cy="580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2" name="Rectangle 41">
            <a:extLst>
              <a:ext uri="{FF2B5EF4-FFF2-40B4-BE49-F238E27FC236}">
                <a16:creationId xmlns:a16="http://schemas.microsoft.com/office/drawing/2014/main" id="{E0DF1002-1D9B-4DBF-AA1C-45E35C681A43}"/>
              </a:ext>
            </a:extLst>
          </p:cNvPr>
          <p:cNvSpPr/>
          <p:nvPr/>
        </p:nvSpPr>
        <p:spPr>
          <a:xfrm>
            <a:off x="2270170" y="4506964"/>
            <a:ext cx="7651660" cy="86177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2545775262"/>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4</a:t>
            </a:fld>
            <a:endParaRPr lang="en-US" dirty="0"/>
          </a:p>
        </p:txBody>
      </p:sp>
      <p:sp>
        <p:nvSpPr>
          <p:cNvPr id="7" name="Title 6">
            <a:extLst>
              <a:ext uri="{FF2B5EF4-FFF2-40B4-BE49-F238E27FC236}">
                <a16:creationId xmlns:a16="http://schemas.microsoft.com/office/drawing/2014/main" id="{02D3942C-BBDD-49C6-A7A0-187CF1313FE2}"/>
              </a:ext>
            </a:extLst>
          </p:cNvPr>
          <p:cNvSpPr>
            <a:spLocks noGrp="1"/>
          </p:cNvSpPr>
          <p:nvPr>
            <p:ph type="title" idx="4294967295"/>
          </p:nvPr>
        </p:nvSpPr>
        <p:spPr>
          <a:xfrm>
            <a:off x="838200" y="481013"/>
            <a:ext cx="10515600" cy="679450"/>
          </a:xfrm>
        </p:spPr>
        <p:txBody>
          <a:bodyPr/>
          <a:lstStyle/>
          <a:p>
            <a:r>
              <a:rPr lang="en-US" b="1" dirty="0"/>
              <a:t>About us</a:t>
            </a:r>
          </a:p>
        </p:txBody>
      </p:sp>
      <p:sp>
        <p:nvSpPr>
          <p:cNvPr id="9" name="Subtitle 8">
            <a:extLst>
              <a:ext uri="{FF2B5EF4-FFF2-40B4-BE49-F238E27FC236}">
                <a16:creationId xmlns:a16="http://schemas.microsoft.com/office/drawing/2014/main" id="{13A03BFC-5F59-4E75-B6AE-69516847EE10}"/>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33" name="Freeform 30">
            <a:extLst>
              <a:ext uri="{FF2B5EF4-FFF2-40B4-BE49-F238E27FC236}">
                <a16:creationId xmlns:a16="http://schemas.microsoft.com/office/drawing/2014/main" id="{300CC73D-E610-4FDF-87C5-083748AEE287}"/>
              </a:ext>
            </a:extLst>
          </p:cNvPr>
          <p:cNvSpPr>
            <a:spLocks/>
          </p:cNvSpPr>
          <p:nvPr/>
        </p:nvSpPr>
        <p:spPr bwMode="auto">
          <a:xfrm>
            <a:off x="5928517" y="2676954"/>
            <a:ext cx="1413290" cy="444500"/>
          </a:xfrm>
          <a:custGeom>
            <a:avLst/>
            <a:gdLst>
              <a:gd name="T0" fmla="*/ 288 w 288"/>
              <a:gd name="T1" fmla="*/ 7 h 83"/>
              <a:gd name="T2" fmla="*/ 276 w 288"/>
              <a:gd name="T3" fmla="*/ 0 h 83"/>
              <a:gd name="T4" fmla="*/ 276 w 288"/>
              <a:gd name="T5" fmla="*/ 5 h 83"/>
              <a:gd name="T6" fmla="*/ 232 w 288"/>
              <a:gd name="T7" fmla="*/ 5 h 83"/>
              <a:gd name="T8" fmla="*/ 232 w 288"/>
              <a:gd name="T9" fmla="*/ 77 h 83"/>
              <a:gd name="T10" fmla="*/ 9 w 288"/>
              <a:gd name="T11" fmla="*/ 77 h 83"/>
              <a:gd name="T12" fmla="*/ 4 w 288"/>
              <a:gd name="T13" fmla="*/ 73 h 83"/>
              <a:gd name="T14" fmla="*/ 0 w 288"/>
              <a:gd name="T15" fmla="*/ 78 h 83"/>
              <a:gd name="T16" fmla="*/ 4 w 288"/>
              <a:gd name="T17" fmla="*/ 83 h 83"/>
              <a:gd name="T18" fmla="*/ 9 w 288"/>
              <a:gd name="T19" fmla="*/ 79 h 83"/>
              <a:gd name="T20" fmla="*/ 234 w 288"/>
              <a:gd name="T21" fmla="*/ 79 h 83"/>
              <a:gd name="T22" fmla="*/ 234 w 288"/>
              <a:gd name="T23" fmla="*/ 7 h 83"/>
              <a:gd name="T24" fmla="*/ 276 w 288"/>
              <a:gd name="T25" fmla="*/ 7 h 83"/>
              <a:gd name="T26" fmla="*/ 276 w 288"/>
              <a:gd name="T27" fmla="*/ 13 h 83"/>
              <a:gd name="T28" fmla="*/ 288 w 288"/>
              <a:gd name="T2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83">
                <a:moveTo>
                  <a:pt x="288" y="7"/>
                </a:moveTo>
                <a:cubicBezTo>
                  <a:pt x="276" y="0"/>
                  <a:pt x="276" y="0"/>
                  <a:pt x="276" y="0"/>
                </a:cubicBezTo>
                <a:cubicBezTo>
                  <a:pt x="276" y="5"/>
                  <a:pt x="276" y="5"/>
                  <a:pt x="276" y="5"/>
                </a:cubicBezTo>
                <a:cubicBezTo>
                  <a:pt x="232" y="5"/>
                  <a:pt x="232" y="5"/>
                  <a:pt x="232" y="5"/>
                </a:cubicBezTo>
                <a:cubicBezTo>
                  <a:pt x="232" y="77"/>
                  <a:pt x="232" y="77"/>
                  <a:pt x="232" y="77"/>
                </a:cubicBezTo>
                <a:cubicBezTo>
                  <a:pt x="9" y="77"/>
                  <a:pt x="9" y="77"/>
                  <a:pt x="9" y="77"/>
                </a:cubicBezTo>
                <a:cubicBezTo>
                  <a:pt x="9" y="75"/>
                  <a:pt x="7" y="73"/>
                  <a:pt x="4" y="73"/>
                </a:cubicBezTo>
                <a:cubicBezTo>
                  <a:pt x="2" y="73"/>
                  <a:pt x="0" y="75"/>
                  <a:pt x="0" y="78"/>
                </a:cubicBezTo>
                <a:cubicBezTo>
                  <a:pt x="0" y="81"/>
                  <a:pt x="2" y="83"/>
                  <a:pt x="4" y="83"/>
                </a:cubicBezTo>
                <a:cubicBezTo>
                  <a:pt x="7" y="83"/>
                  <a:pt x="8" y="81"/>
                  <a:pt x="9" y="79"/>
                </a:cubicBezTo>
                <a:cubicBezTo>
                  <a:pt x="234" y="79"/>
                  <a:pt x="234" y="79"/>
                  <a:pt x="234" y="79"/>
                </a:cubicBezTo>
                <a:cubicBezTo>
                  <a:pt x="234" y="7"/>
                  <a:pt x="234" y="7"/>
                  <a:pt x="234" y="7"/>
                </a:cubicBezTo>
                <a:cubicBezTo>
                  <a:pt x="276" y="7"/>
                  <a:pt x="276" y="7"/>
                  <a:pt x="276" y="7"/>
                </a:cubicBezTo>
                <a:cubicBezTo>
                  <a:pt x="276" y="13"/>
                  <a:pt x="276" y="13"/>
                  <a:pt x="276" y="13"/>
                </a:cubicBezTo>
                <a:lnTo>
                  <a:pt x="288" y="7"/>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4" name="Freeform 31">
            <a:extLst>
              <a:ext uri="{FF2B5EF4-FFF2-40B4-BE49-F238E27FC236}">
                <a16:creationId xmlns:a16="http://schemas.microsoft.com/office/drawing/2014/main" id="{FFBDD0BF-E25B-459C-9553-E4C34C2A63AC}"/>
              </a:ext>
            </a:extLst>
          </p:cNvPr>
          <p:cNvSpPr>
            <a:spLocks/>
          </p:cNvSpPr>
          <p:nvPr/>
        </p:nvSpPr>
        <p:spPr bwMode="auto">
          <a:xfrm>
            <a:off x="6047067" y="5232830"/>
            <a:ext cx="1294740" cy="457514"/>
          </a:xfrm>
          <a:custGeom>
            <a:avLst/>
            <a:gdLst>
              <a:gd name="T0" fmla="*/ 256 w 256"/>
              <a:gd name="T1" fmla="*/ 116 h 122"/>
              <a:gd name="T2" fmla="*/ 244 w 256"/>
              <a:gd name="T3" fmla="*/ 122 h 122"/>
              <a:gd name="T4" fmla="*/ 244 w 256"/>
              <a:gd name="T5" fmla="*/ 118 h 122"/>
              <a:gd name="T6" fmla="*/ 200 w 256"/>
              <a:gd name="T7" fmla="*/ 118 h 122"/>
              <a:gd name="T8" fmla="*/ 200 w 256"/>
              <a:gd name="T9" fmla="*/ 5 h 122"/>
              <a:gd name="T10" fmla="*/ 9 w 256"/>
              <a:gd name="T11" fmla="*/ 5 h 122"/>
              <a:gd name="T12" fmla="*/ 4 w 256"/>
              <a:gd name="T13" fmla="*/ 9 h 122"/>
              <a:gd name="T14" fmla="*/ 0 w 256"/>
              <a:gd name="T15" fmla="*/ 5 h 122"/>
              <a:gd name="T16" fmla="*/ 4 w 256"/>
              <a:gd name="T17" fmla="*/ 0 h 122"/>
              <a:gd name="T18" fmla="*/ 9 w 256"/>
              <a:gd name="T19" fmla="*/ 4 h 122"/>
              <a:gd name="T20" fmla="*/ 202 w 256"/>
              <a:gd name="T21" fmla="*/ 4 h 122"/>
              <a:gd name="T22" fmla="*/ 202 w 256"/>
              <a:gd name="T23" fmla="*/ 116 h 122"/>
              <a:gd name="T24" fmla="*/ 244 w 256"/>
              <a:gd name="T25" fmla="*/ 116 h 122"/>
              <a:gd name="T26" fmla="*/ 244 w 256"/>
              <a:gd name="T27" fmla="*/ 109 h 122"/>
              <a:gd name="T28" fmla="*/ 256 w 25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6" h="122">
                <a:moveTo>
                  <a:pt x="256" y="116"/>
                </a:moveTo>
                <a:cubicBezTo>
                  <a:pt x="244" y="122"/>
                  <a:pt x="244" y="122"/>
                  <a:pt x="244" y="122"/>
                </a:cubicBezTo>
                <a:cubicBezTo>
                  <a:pt x="244" y="118"/>
                  <a:pt x="244" y="118"/>
                  <a:pt x="244" y="118"/>
                </a:cubicBezTo>
                <a:cubicBezTo>
                  <a:pt x="200" y="118"/>
                  <a:pt x="200" y="118"/>
                  <a:pt x="200" y="118"/>
                </a:cubicBezTo>
                <a:cubicBezTo>
                  <a:pt x="200" y="5"/>
                  <a:pt x="200" y="5"/>
                  <a:pt x="200" y="5"/>
                </a:cubicBezTo>
                <a:cubicBezTo>
                  <a:pt x="9" y="5"/>
                  <a:pt x="9" y="5"/>
                  <a:pt x="9" y="5"/>
                </a:cubicBezTo>
                <a:cubicBezTo>
                  <a:pt x="9" y="8"/>
                  <a:pt x="7" y="9"/>
                  <a:pt x="4" y="9"/>
                </a:cubicBezTo>
                <a:cubicBezTo>
                  <a:pt x="2" y="9"/>
                  <a:pt x="0" y="7"/>
                  <a:pt x="0" y="5"/>
                </a:cubicBezTo>
                <a:cubicBezTo>
                  <a:pt x="0" y="2"/>
                  <a:pt x="2" y="0"/>
                  <a:pt x="4" y="0"/>
                </a:cubicBezTo>
                <a:cubicBezTo>
                  <a:pt x="7" y="0"/>
                  <a:pt x="8" y="2"/>
                  <a:pt x="9" y="4"/>
                </a:cubicBezTo>
                <a:cubicBezTo>
                  <a:pt x="202" y="4"/>
                  <a:pt x="202" y="4"/>
                  <a:pt x="202" y="4"/>
                </a:cubicBezTo>
                <a:cubicBezTo>
                  <a:pt x="202" y="116"/>
                  <a:pt x="202" y="116"/>
                  <a:pt x="202" y="116"/>
                </a:cubicBezTo>
                <a:cubicBezTo>
                  <a:pt x="244" y="116"/>
                  <a:pt x="244" y="116"/>
                  <a:pt x="244" y="116"/>
                </a:cubicBezTo>
                <a:cubicBezTo>
                  <a:pt x="244" y="109"/>
                  <a:pt x="244" y="109"/>
                  <a:pt x="244" y="109"/>
                </a:cubicBezTo>
                <a:lnTo>
                  <a:pt x="256" y="11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5" name="Freeform 32">
            <a:extLst>
              <a:ext uri="{FF2B5EF4-FFF2-40B4-BE49-F238E27FC236}">
                <a16:creationId xmlns:a16="http://schemas.microsoft.com/office/drawing/2014/main" id="{3993E653-FB89-4645-B9B5-05D8980FF0DC}"/>
              </a:ext>
            </a:extLst>
          </p:cNvPr>
          <p:cNvSpPr>
            <a:spLocks/>
          </p:cNvSpPr>
          <p:nvPr/>
        </p:nvSpPr>
        <p:spPr bwMode="auto">
          <a:xfrm>
            <a:off x="6265482" y="4251754"/>
            <a:ext cx="1076325" cy="69850"/>
          </a:xfrm>
          <a:custGeom>
            <a:avLst/>
            <a:gdLst>
              <a:gd name="T0" fmla="*/ 200 w 200"/>
              <a:gd name="T1" fmla="*/ 7 h 13"/>
              <a:gd name="T2" fmla="*/ 188 w 200"/>
              <a:gd name="T3" fmla="*/ 0 h 13"/>
              <a:gd name="T4" fmla="*/ 188 w 200"/>
              <a:gd name="T5" fmla="*/ 5 h 13"/>
              <a:gd name="T6" fmla="*/ 9 w 200"/>
              <a:gd name="T7" fmla="*/ 5 h 13"/>
              <a:gd name="T8" fmla="*/ 5 w 200"/>
              <a:gd name="T9" fmla="*/ 1 h 13"/>
              <a:gd name="T10" fmla="*/ 0 w 200"/>
              <a:gd name="T11" fmla="*/ 6 h 13"/>
              <a:gd name="T12" fmla="*/ 5 w 200"/>
              <a:gd name="T13" fmla="*/ 10 h 13"/>
              <a:gd name="T14" fmla="*/ 9 w 200"/>
              <a:gd name="T15" fmla="*/ 7 h 13"/>
              <a:gd name="T16" fmla="*/ 188 w 200"/>
              <a:gd name="T17" fmla="*/ 7 h 13"/>
              <a:gd name="T18" fmla="*/ 188 w 200"/>
              <a:gd name="T19" fmla="*/ 13 h 13"/>
              <a:gd name="T20" fmla="*/ 200 w 200"/>
              <a:gd name="T21"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13">
                <a:moveTo>
                  <a:pt x="200" y="7"/>
                </a:moveTo>
                <a:cubicBezTo>
                  <a:pt x="188" y="0"/>
                  <a:pt x="188" y="0"/>
                  <a:pt x="188" y="0"/>
                </a:cubicBezTo>
                <a:cubicBezTo>
                  <a:pt x="188" y="5"/>
                  <a:pt x="188" y="5"/>
                  <a:pt x="188" y="5"/>
                </a:cubicBezTo>
                <a:cubicBezTo>
                  <a:pt x="9" y="5"/>
                  <a:pt x="9" y="5"/>
                  <a:pt x="9" y="5"/>
                </a:cubicBezTo>
                <a:cubicBezTo>
                  <a:pt x="9" y="3"/>
                  <a:pt x="7" y="1"/>
                  <a:pt x="5" y="1"/>
                </a:cubicBezTo>
                <a:cubicBezTo>
                  <a:pt x="2" y="1"/>
                  <a:pt x="0" y="3"/>
                  <a:pt x="0" y="6"/>
                </a:cubicBezTo>
                <a:cubicBezTo>
                  <a:pt x="0" y="8"/>
                  <a:pt x="2" y="10"/>
                  <a:pt x="5" y="10"/>
                </a:cubicBezTo>
                <a:cubicBezTo>
                  <a:pt x="7" y="10"/>
                  <a:pt x="9" y="9"/>
                  <a:pt x="9" y="7"/>
                </a:cubicBezTo>
                <a:cubicBezTo>
                  <a:pt x="188" y="7"/>
                  <a:pt x="188" y="7"/>
                  <a:pt x="188" y="7"/>
                </a:cubicBezTo>
                <a:cubicBezTo>
                  <a:pt x="188" y="13"/>
                  <a:pt x="188" y="13"/>
                  <a:pt x="188" y="13"/>
                </a:cubicBezTo>
                <a:lnTo>
                  <a:pt x="200" y="7"/>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6" name="Freeform 33">
            <a:extLst>
              <a:ext uri="{FF2B5EF4-FFF2-40B4-BE49-F238E27FC236}">
                <a16:creationId xmlns:a16="http://schemas.microsoft.com/office/drawing/2014/main" id="{5C842FB0-444E-43DE-915D-ABF9E51D7532}"/>
              </a:ext>
            </a:extLst>
          </p:cNvPr>
          <p:cNvSpPr>
            <a:spLocks noEditPoints="1"/>
          </p:cNvSpPr>
          <p:nvPr/>
        </p:nvSpPr>
        <p:spPr bwMode="auto">
          <a:xfrm>
            <a:off x="7551357" y="2264204"/>
            <a:ext cx="752475" cy="744538"/>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8" name="Freeform 34">
            <a:extLst>
              <a:ext uri="{FF2B5EF4-FFF2-40B4-BE49-F238E27FC236}">
                <a16:creationId xmlns:a16="http://schemas.microsoft.com/office/drawing/2014/main" id="{7C6F43B0-CE5E-4909-A8C8-EB5976478B50}"/>
              </a:ext>
            </a:extLst>
          </p:cNvPr>
          <p:cNvSpPr>
            <a:spLocks noEditPoints="1"/>
          </p:cNvSpPr>
          <p:nvPr/>
        </p:nvSpPr>
        <p:spPr bwMode="auto">
          <a:xfrm>
            <a:off x="7598982" y="4037442"/>
            <a:ext cx="661988" cy="60007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9" name="Freeform 35">
            <a:extLst>
              <a:ext uri="{FF2B5EF4-FFF2-40B4-BE49-F238E27FC236}">
                <a16:creationId xmlns:a16="http://schemas.microsoft.com/office/drawing/2014/main" id="{8A92F4EE-F51A-4810-9D9A-F4176BC8FE70}"/>
              </a:ext>
            </a:extLst>
          </p:cNvPr>
          <p:cNvSpPr>
            <a:spLocks noEditPoints="1"/>
          </p:cNvSpPr>
          <p:nvPr/>
        </p:nvSpPr>
        <p:spPr bwMode="auto">
          <a:xfrm>
            <a:off x="7562469" y="5344864"/>
            <a:ext cx="736600" cy="738188"/>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31" name="Rectangle 30">
            <a:extLst>
              <a:ext uri="{FF2B5EF4-FFF2-40B4-BE49-F238E27FC236}">
                <a16:creationId xmlns:a16="http://schemas.microsoft.com/office/drawing/2014/main" id="{A0198B86-2CFB-4C64-B6E3-E539C84D8DD5}"/>
              </a:ext>
            </a:extLst>
          </p:cNvPr>
          <p:cNvSpPr/>
          <p:nvPr/>
        </p:nvSpPr>
        <p:spPr>
          <a:xfrm>
            <a:off x="8578957" y="2262390"/>
            <a:ext cx="1737463"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2"/>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32" name="TextBox 114">
            <a:extLst>
              <a:ext uri="{FF2B5EF4-FFF2-40B4-BE49-F238E27FC236}">
                <a16:creationId xmlns:a16="http://schemas.microsoft.com/office/drawing/2014/main" id="{C3DD9971-57B5-4BC3-8612-8B9A40CD5CB8}"/>
              </a:ext>
            </a:extLst>
          </p:cNvPr>
          <p:cNvSpPr txBox="1"/>
          <p:nvPr/>
        </p:nvSpPr>
        <p:spPr>
          <a:xfrm>
            <a:off x="8578957" y="2610138"/>
            <a:ext cx="2402301"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sp>
        <p:nvSpPr>
          <p:cNvPr id="29" name="Rectangle 28">
            <a:extLst>
              <a:ext uri="{FF2B5EF4-FFF2-40B4-BE49-F238E27FC236}">
                <a16:creationId xmlns:a16="http://schemas.microsoft.com/office/drawing/2014/main" id="{7F807DD1-5CD8-414F-A40B-583C4C160B92}"/>
              </a:ext>
            </a:extLst>
          </p:cNvPr>
          <p:cNvSpPr/>
          <p:nvPr/>
        </p:nvSpPr>
        <p:spPr>
          <a:xfrm>
            <a:off x="8578957" y="3724080"/>
            <a:ext cx="1737463"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3"/>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30" name="TextBox 135">
            <a:extLst>
              <a:ext uri="{FF2B5EF4-FFF2-40B4-BE49-F238E27FC236}">
                <a16:creationId xmlns:a16="http://schemas.microsoft.com/office/drawing/2014/main" id="{81080394-8519-4296-9EEF-984AF75E56B5}"/>
              </a:ext>
            </a:extLst>
          </p:cNvPr>
          <p:cNvSpPr txBox="1"/>
          <p:nvPr/>
        </p:nvSpPr>
        <p:spPr>
          <a:xfrm>
            <a:off x="8578957" y="4071828"/>
            <a:ext cx="2402301"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sp>
        <p:nvSpPr>
          <p:cNvPr id="27" name="Rectangle 26">
            <a:extLst>
              <a:ext uri="{FF2B5EF4-FFF2-40B4-BE49-F238E27FC236}">
                <a16:creationId xmlns:a16="http://schemas.microsoft.com/office/drawing/2014/main" id="{E2AA848D-97C7-47A9-BC99-BE56C925C3FB}"/>
              </a:ext>
            </a:extLst>
          </p:cNvPr>
          <p:cNvSpPr/>
          <p:nvPr/>
        </p:nvSpPr>
        <p:spPr>
          <a:xfrm>
            <a:off x="8578957" y="5185770"/>
            <a:ext cx="1737463" cy="369332"/>
          </a:xfrm>
          <a:prstGeom prst="rect">
            <a:avLst/>
          </a:prstGeom>
        </p:spPr>
        <p:txBody>
          <a:bodyPr wrap="non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4"/>
                </a:solidFill>
                <a:latin typeface="Open Sans Extrabold" panose="020B0906030804020204" pitchFamily="34" charset="0"/>
                <a:ea typeface="Open Sans Extrabold" panose="020B0906030804020204" pitchFamily="34" charset="0"/>
                <a:cs typeface="Open Sans Extrabold" panose="020B0906030804020204" pitchFamily="34" charset="0"/>
              </a:rPr>
              <a:t>Quality is Value</a:t>
            </a:r>
          </a:p>
        </p:txBody>
      </p:sp>
      <p:sp>
        <p:nvSpPr>
          <p:cNvPr id="28" name="TextBox 138">
            <a:extLst>
              <a:ext uri="{FF2B5EF4-FFF2-40B4-BE49-F238E27FC236}">
                <a16:creationId xmlns:a16="http://schemas.microsoft.com/office/drawing/2014/main" id="{7355B77C-754B-4D18-9B8A-ABF8FAFDD02B}"/>
              </a:ext>
            </a:extLst>
          </p:cNvPr>
          <p:cNvSpPr txBox="1"/>
          <p:nvPr/>
        </p:nvSpPr>
        <p:spPr>
          <a:xfrm>
            <a:off x="8578957" y="5533518"/>
            <a:ext cx="2402301"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a:t>
            </a:r>
          </a:p>
        </p:txBody>
      </p:sp>
      <p:pic>
        <p:nvPicPr>
          <p:cNvPr id="14" name="Picture Placeholder 13">
            <a:extLst>
              <a:ext uri="{FF2B5EF4-FFF2-40B4-BE49-F238E27FC236}">
                <a16:creationId xmlns:a16="http://schemas.microsoft.com/office/drawing/2014/main" id="{5B09552F-D5D9-45AB-9970-8E79422B73DE}"/>
              </a:ext>
            </a:extLst>
          </p:cNvPr>
          <p:cNvPicPr>
            <a:picLocks noGrp="1" noChangeAspect="1"/>
          </p:cNvPicPr>
          <p:nvPr>
            <p:ph type="pic" sz="quarter" idx="161"/>
          </p:nvPr>
        </p:nvPicPr>
        <p:blipFill>
          <a:blip r:embed="rId3">
            <a:extLst>
              <a:ext uri="{28A0092B-C50C-407E-A947-70E740481C1C}">
                <a14:useLocalDpi xmlns:a14="http://schemas.microsoft.com/office/drawing/2010/main" val="0"/>
              </a:ext>
            </a:extLst>
          </a:blip>
          <a:srcRect t="1495" b="1495"/>
          <a:stretch>
            <a:fillRect/>
          </a:stretch>
        </p:blipFill>
        <p:spPr>
          <a:xfrm>
            <a:off x="0" y="2048102"/>
            <a:ext cx="6374296" cy="4123452"/>
          </a:xfrm>
        </p:spPr>
      </p:pic>
      <p:sp>
        <p:nvSpPr>
          <p:cNvPr id="10" name="Rectangle 9">
            <a:extLst>
              <a:ext uri="{FF2B5EF4-FFF2-40B4-BE49-F238E27FC236}">
                <a16:creationId xmlns:a16="http://schemas.microsoft.com/office/drawing/2014/main" id="{A2BFD381-789E-432D-9735-07FFD21A27C5}"/>
              </a:ext>
            </a:extLst>
          </p:cNvPr>
          <p:cNvSpPr/>
          <p:nvPr/>
        </p:nvSpPr>
        <p:spPr>
          <a:xfrm>
            <a:off x="0" y="2048102"/>
            <a:ext cx="6374296" cy="4123452"/>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9B0E7B58-796F-472E-9938-F1B87450A782}"/>
              </a:ext>
            </a:extLst>
          </p:cNvPr>
          <p:cNvSpPr/>
          <p:nvPr/>
        </p:nvSpPr>
        <p:spPr>
          <a:xfrm>
            <a:off x="1116301" y="3422461"/>
            <a:ext cx="4141694" cy="1374735"/>
          </a:xfrm>
          <a:prstGeom prst="rect">
            <a:avLst/>
          </a:prstGeom>
        </p:spPr>
        <p:txBody>
          <a:bodyPr wrap="square">
            <a:spAutoFit/>
          </a:bodyPr>
          <a:lstStyle/>
          <a:p>
            <a:pPr algn="ctr">
              <a:lnSpc>
                <a:spcPts val="2000"/>
              </a:lnSpc>
            </a:pPr>
            <a:r>
              <a:rPr lang="en-US" sz="1200" b="1" dirty="0">
                <a:solidFill>
                  <a:schemeClr val="bg1"/>
                </a:solidFill>
                <a:latin typeface="Lato" panose="020F0502020204030203" pitchFamily="34" charset="0"/>
                <a:ea typeface="Lato" panose="020F0502020204030203" pitchFamily="34" charset="0"/>
                <a:cs typeface="Lato" panose="020F0502020204030203" pitchFamily="34" charset="0"/>
              </a:rPr>
              <a:t>Lorem Ipsum</a:t>
            </a:r>
            <a:r>
              <a:rPr lang="en-US" sz="1200" dirty="0">
                <a:solidFill>
                  <a:schemeClr val="bg1"/>
                </a:solidFill>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4229617726"/>
      </p:ext>
    </p:extLst>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a:extLst>
              <a:ext uri="{FF2B5EF4-FFF2-40B4-BE49-F238E27FC236}">
                <a16:creationId xmlns:a16="http://schemas.microsoft.com/office/drawing/2014/main" id="{20B90461-39A4-47BA-A2BE-6127A93B0BDC}"/>
              </a:ext>
            </a:extLst>
          </p:cNvPr>
          <p:cNvSpPr>
            <a:spLocks noGrp="1"/>
          </p:cNvSpPr>
          <p:nvPr>
            <p:ph type="subTitle" idx="1"/>
          </p:nvPr>
        </p:nvSpPr>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11" name="Title 10">
            <a:extLst>
              <a:ext uri="{FF2B5EF4-FFF2-40B4-BE49-F238E27FC236}">
                <a16:creationId xmlns:a16="http://schemas.microsoft.com/office/drawing/2014/main" id="{289AFDA2-8749-4C34-86A9-E88A5C0262C2}"/>
              </a:ext>
            </a:extLst>
          </p:cNvPr>
          <p:cNvSpPr>
            <a:spLocks noGrp="1"/>
          </p:cNvSpPr>
          <p:nvPr>
            <p:ph type="title"/>
          </p:nvPr>
        </p:nvSpPr>
        <p:spPr/>
        <p:txBody>
          <a:bodyPr/>
          <a:lstStyle/>
          <a:p>
            <a:r>
              <a:rPr lang="en-US" b="1" dirty="0"/>
              <a:t>About us</a:t>
            </a:r>
            <a:endParaRPr lang="en-US" dirty="0"/>
          </a:p>
        </p:txBody>
      </p:sp>
      <p:sp>
        <p:nvSpPr>
          <p:cNvPr id="18" name="Slide Number Placeholder 17"/>
          <p:cNvSpPr>
            <a:spLocks noGrp="1"/>
          </p:cNvSpPr>
          <p:nvPr>
            <p:ph type="sldNum" sz="quarter" idx="10"/>
          </p:nvPr>
        </p:nvSpPr>
        <p:spPr/>
        <p:txBody>
          <a:bodyPr/>
          <a:lstStyle/>
          <a:p>
            <a:fld id="{0FDCCA45-55DD-4B3F-8C12-CFB164C9A4F5}" type="slidenum">
              <a:rPr lang="en-US" smtClean="0"/>
              <a:pPr/>
              <a:t>5</a:t>
            </a:fld>
            <a:endParaRPr lang="en-US" dirty="0"/>
          </a:p>
        </p:txBody>
      </p:sp>
      <p:pic>
        <p:nvPicPr>
          <p:cNvPr id="10" name="Picture Placeholder 9">
            <a:extLst>
              <a:ext uri="{FF2B5EF4-FFF2-40B4-BE49-F238E27FC236}">
                <a16:creationId xmlns:a16="http://schemas.microsoft.com/office/drawing/2014/main" id="{C2B2D0DB-554B-43B9-A333-5F3566114B3C}"/>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t="30542" b="30542"/>
          <a:stretch>
            <a:fillRect/>
          </a:stretch>
        </p:blipFill>
        <p:spPr>
          <a:xfrm>
            <a:off x="0" y="2195513"/>
            <a:ext cx="12192000" cy="2670175"/>
          </a:xfrm>
          <a:custGeom>
            <a:avLst/>
            <a:gdLst>
              <a:gd name="connsiteX0" fmla="*/ 0 w 12191999"/>
              <a:gd name="connsiteY0" fmla="*/ 0 h 2670628"/>
              <a:gd name="connsiteX1" fmla="*/ 2438400 w 12191999"/>
              <a:gd name="connsiteY1" fmla="*/ 0 h 2670628"/>
              <a:gd name="connsiteX2" fmla="*/ 4876800 w 12191999"/>
              <a:gd name="connsiteY2" fmla="*/ 0 h 2670628"/>
              <a:gd name="connsiteX3" fmla="*/ 7315199 w 12191999"/>
              <a:gd name="connsiteY3" fmla="*/ 0 h 2670628"/>
              <a:gd name="connsiteX4" fmla="*/ 9753599 w 12191999"/>
              <a:gd name="connsiteY4" fmla="*/ 0 h 2670628"/>
              <a:gd name="connsiteX5" fmla="*/ 12191999 w 12191999"/>
              <a:gd name="connsiteY5" fmla="*/ 0 h 2670628"/>
              <a:gd name="connsiteX6" fmla="*/ 12191999 w 12191999"/>
              <a:gd name="connsiteY6" fmla="*/ 2670628 h 2670628"/>
              <a:gd name="connsiteX7" fmla="*/ 9753599 w 12191999"/>
              <a:gd name="connsiteY7" fmla="*/ 2670628 h 2670628"/>
              <a:gd name="connsiteX8" fmla="*/ 7315199 w 12191999"/>
              <a:gd name="connsiteY8" fmla="*/ 2670628 h 2670628"/>
              <a:gd name="connsiteX9" fmla="*/ 4876800 w 12191999"/>
              <a:gd name="connsiteY9" fmla="*/ 2670628 h 2670628"/>
              <a:gd name="connsiteX10" fmla="*/ 2438400 w 12191999"/>
              <a:gd name="connsiteY10" fmla="*/ 2670628 h 2670628"/>
              <a:gd name="connsiteX11" fmla="*/ 0 w 12191999"/>
              <a:gd name="connsiteY11" fmla="*/ 2670628 h 2670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1999" h="2670628">
                <a:moveTo>
                  <a:pt x="0" y="0"/>
                </a:moveTo>
                <a:lnTo>
                  <a:pt x="2438400" y="0"/>
                </a:lnTo>
                <a:lnTo>
                  <a:pt x="4876800" y="0"/>
                </a:lnTo>
                <a:lnTo>
                  <a:pt x="7315199" y="0"/>
                </a:lnTo>
                <a:lnTo>
                  <a:pt x="9753599" y="0"/>
                </a:lnTo>
                <a:lnTo>
                  <a:pt x="12191999" y="0"/>
                </a:lnTo>
                <a:lnTo>
                  <a:pt x="12191999" y="2670628"/>
                </a:lnTo>
                <a:lnTo>
                  <a:pt x="9753599" y="2670628"/>
                </a:lnTo>
                <a:lnTo>
                  <a:pt x="7315199" y="2670628"/>
                </a:lnTo>
                <a:lnTo>
                  <a:pt x="4876800" y="2670628"/>
                </a:lnTo>
                <a:lnTo>
                  <a:pt x="2438400" y="2670628"/>
                </a:lnTo>
                <a:lnTo>
                  <a:pt x="0" y="2670628"/>
                </a:lnTo>
                <a:close/>
              </a:path>
            </a:pathLst>
          </a:custGeom>
        </p:spPr>
      </p:pic>
      <p:sp>
        <p:nvSpPr>
          <p:cNvPr id="5" name="Rectangle 4">
            <a:extLst>
              <a:ext uri="{FF2B5EF4-FFF2-40B4-BE49-F238E27FC236}">
                <a16:creationId xmlns:a16="http://schemas.microsoft.com/office/drawing/2014/main" id="{B2A98247-9086-4808-BEEE-B8468B964782}"/>
              </a:ext>
            </a:extLst>
          </p:cNvPr>
          <p:cNvSpPr/>
          <p:nvPr/>
        </p:nvSpPr>
        <p:spPr>
          <a:xfrm>
            <a:off x="0" y="2195286"/>
            <a:ext cx="2438400" cy="2670628"/>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0F89C950-55C0-412D-8AAF-9FEF11A90B1A}"/>
              </a:ext>
            </a:extLst>
          </p:cNvPr>
          <p:cNvSpPr/>
          <p:nvPr/>
        </p:nvSpPr>
        <p:spPr>
          <a:xfrm>
            <a:off x="2438400" y="2195286"/>
            <a:ext cx="2438400" cy="2670628"/>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34066FC6-B9DE-4EC3-BB8F-D2605BD1E9EF}"/>
              </a:ext>
            </a:extLst>
          </p:cNvPr>
          <p:cNvSpPr/>
          <p:nvPr/>
        </p:nvSpPr>
        <p:spPr>
          <a:xfrm>
            <a:off x="4876800" y="2195286"/>
            <a:ext cx="2438400" cy="2670628"/>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61F20A3-DDE6-44D0-A227-509E3865D912}"/>
              </a:ext>
            </a:extLst>
          </p:cNvPr>
          <p:cNvSpPr/>
          <p:nvPr/>
        </p:nvSpPr>
        <p:spPr>
          <a:xfrm>
            <a:off x="7315200" y="2195286"/>
            <a:ext cx="2438400" cy="2670628"/>
          </a:xfrm>
          <a:prstGeom prst="rect">
            <a:avLst/>
          </a:prstGeom>
          <a:solidFill>
            <a:schemeClr val="bg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4497B7E-C71B-4369-8523-9DF667D2B4D0}"/>
              </a:ext>
            </a:extLst>
          </p:cNvPr>
          <p:cNvSpPr/>
          <p:nvPr/>
        </p:nvSpPr>
        <p:spPr>
          <a:xfrm>
            <a:off x="9753600" y="2195286"/>
            <a:ext cx="2438400" cy="2670628"/>
          </a:xfrm>
          <a:prstGeom prst="rect">
            <a:avLst/>
          </a:prstGeom>
          <a:solidFill>
            <a:schemeClr val="tx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2F101C75-8C6C-4BFD-985E-BF4AD845F0C1}"/>
              </a:ext>
            </a:extLst>
          </p:cNvPr>
          <p:cNvGrpSpPr/>
          <p:nvPr/>
        </p:nvGrpSpPr>
        <p:grpSpPr>
          <a:xfrm>
            <a:off x="854255" y="2600574"/>
            <a:ext cx="729890" cy="729890"/>
            <a:chOff x="854255" y="2677518"/>
            <a:chExt cx="729890" cy="729890"/>
          </a:xfrm>
        </p:grpSpPr>
        <p:sp>
          <p:nvSpPr>
            <p:cNvPr id="102" name="Freeform 5">
              <a:extLst>
                <a:ext uri="{FF2B5EF4-FFF2-40B4-BE49-F238E27FC236}">
                  <a16:creationId xmlns:a16="http://schemas.microsoft.com/office/drawing/2014/main" id="{80B229DC-3B61-4058-85C1-056A350684A9}"/>
                </a:ext>
              </a:extLst>
            </p:cNvPr>
            <p:cNvSpPr>
              <a:spLocks noEditPoints="1"/>
            </p:cNvSpPr>
            <p:nvPr/>
          </p:nvSpPr>
          <p:spPr bwMode="auto">
            <a:xfrm>
              <a:off x="1021189" y="2877757"/>
              <a:ext cx="396023" cy="329413"/>
            </a:xfrm>
            <a:custGeom>
              <a:avLst/>
              <a:gdLst>
                <a:gd name="T0" fmla="*/ 141 w 143"/>
                <a:gd name="T1" fmla="*/ 55 h 117"/>
                <a:gd name="T2" fmla="*/ 77 w 143"/>
                <a:gd name="T3" fmla="*/ 4 h 117"/>
                <a:gd name="T4" fmla="*/ 74 w 143"/>
                <a:gd name="T5" fmla="*/ 1 h 117"/>
                <a:gd name="T6" fmla="*/ 69 w 143"/>
                <a:gd name="T7" fmla="*/ 1 h 117"/>
                <a:gd name="T8" fmla="*/ 51 w 143"/>
                <a:gd name="T9" fmla="*/ 16 h 117"/>
                <a:gd name="T10" fmla="*/ 51 w 143"/>
                <a:gd name="T11" fmla="*/ 10 h 117"/>
                <a:gd name="T12" fmla="*/ 47 w 143"/>
                <a:gd name="T13" fmla="*/ 6 h 117"/>
                <a:gd name="T14" fmla="*/ 33 w 143"/>
                <a:gd name="T15" fmla="*/ 6 h 117"/>
                <a:gd name="T16" fmla="*/ 30 w 143"/>
                <a:gd name="T17" fmla="*/ 10 h 117"/>
                <a:gd name="T18" fmla="*/ 30 w 143"/>
                <a:gd name="T19" fmla="*/ 33 h 117"/>
                <a:gd name="T20" fmla="*/ 2 w 143"/>
                <a:gd name="T21" fmla="*/ 56 h 117"/>
                <a:gd name="T22" fmla="*/ 1 w 143"/>
                <a:gd name="T23" fmla="*/ 61 h 117"/>
                <a:gd name="T24" fmla="*/ 4 w 143"/>
                <a:gd name="T25" fmla="*/ 63 h 117"/>
                <a:gd name="T26" fmla="*/ 6 w 143"/>
                <a:gd name="T27" fmla="*/ 62 h 117"/>
                <a:gd name="T28" fmla="*/ 17 w 143"/>
                <a:gd name="T29" fmla="*/ 53 h 117"/>
                <a:gd name="T30" fmla="*/ 17 w 143"/>
                <a:gd name="T31" fmla="*/ 113 h 117"/>
                <a:gd name="T32" fmla="*/ 21 w 143"/>
                <a:gd name="T33" fmla="*/ 117 h 117"/>
                <a:gd name="T34" fmla="*/ 59 w 143"/>
                <a:gd name="T35" fmla="*/ 117 h 117"/>
                <a:gd name="T36" fmla="*/ 63 w 143"/>
                <a:gd name="T37" fmla="*/ 113 h 117"/>
                <a:gd name="T38" fmla="*/ 63 w 143"/>
                <a:gd name="T39" fmla="*/ 85 h 117"/>
                <a:gd name="T40" fmla="*/ 80 w 143"/>
                <a:gd name="T41" fmla="*/ 85 h 117"/>
                <a:gd name="T42" fmla="*/ 80 w 143"/>
                <a:gd name="T43" fmla="*/ 113 h 117"/>
                <a:gd name="T44" fmla="*/ 84 w 143"/>
                <a:gd name="T45" fmla="*/ 117 h 117"/>
                <a:gd name="T46" fmla="*/ 122 w 143"/>
                <a:gd name="T47" fmla="*/ 117 h 117"/>
                <a:gd name="T48" fmla="*/ 126 w 143"/>
                <a:gd name="T49" fmla="*/ 113 h 117"/>
                <a:gd name="T50" fmla="*/ 126 w 143"/>
                <a:gd name="T51" fmla="*/ 52 h 117"/>
                <a:gd name="T52" fmla="*/ 137 w 143"/>
                <a:gd name="T53" fmla="*/ 61 h 117"/>
                <a:gd name="T54" fmla="*/ 139 w 143"/>
                <a:gd name="T55" fmla="*/ 62 h 117"/>
                <a:gd name="T56" fmla="*/ 142 w 143"/>
                <a:gd name="T57" fmla="*/ 60 h 117"/>
                <a:gd name="T58" fmla="*/ 141 w 143"/>
                <a:gd name="T59" fmla="*/ 55 h 117"/>
                <a:gd name="T60" fmla="*/ 37 w 143"/>
                <a:gd name="T61" fmla="*/ 13 h 117"/>
                <a:gd name="T62" fmla="*/ 43 w 143"/>
                <a:gd name="T63" fmla="*/ 13 h 117"/>
                <a:gd name="T64" fmla="*/ 43 w 143"/>
                <a:gd name="T65" fmla="*/ 22 h 117"/>
                <a:gd name="T66" fmla="*/ 37 w 143"/>
                <a:gd name="T67" fmla="*/ 27 h 117"/>
                <a:gd name="T68" fmla="*/ 37 w 143"/>
                <a:gd name="T69" fmla="*/ 13 h 117"/>
                <a:gd name="T70" fmla="*/ 119 w 143"/>
                <a:gd name="T71" fmla="*/ 47 h 117"/>
                <a:gd name="T72" fmla="*/ 119 w 143"/>
                <a:gd name="T73" fmla="*/ 109 h 117"/>
                <a:gd name="T74" fmla="*/ 87 w 143"/>
                <a:gd name="T75" fmla="*/ 109 h 117"/>
                <a:gd name="T76" fmla="*/ 87 w 143"/>
                <a:gd name="T77" fmla="*/ 81 h 117"/>
                <a:gd name="T78" fmla="*/ 84 w 143"/>
                <a:gd name="T79" fmla="*/ 78 h 117"/>
                <a:gd name="T80" fmla="*/ 59 w 143"/>
                <a:gd name="T81" fmla="*/ 78 h 117"/>
                <a:gd name="T82" fmla="*/ 56 w 143"/>
                <a:gd name="T83" fmla="*/ 81 h 117"/>
                <a:gd name="T84" fmla="*/ 56 w 143"/>
                <a:gd name="T85" fmla="*/ 109 h 117"/>
                <a:gd name="T86" fmla="*/ 24 w 143"/>
                <a:gd name="T87" fmla="*/ 109 h 117"/>
                <a:gd name="T88" fmla="*/ 24 w 143"/>
                <a:gd name="T89" fmla="*/ 47 h 117"/>
                <a:gd name="T90" fmla="*/ 38 w 143"/>
                <a:gd name="T91" fmla="*/ 36 h 117"/>
                <a:gd name="T92" fmla="*/ 72 w 143"/>
                <a:gd name="T93" fmla="*/ 8 h 117"/>
                <a:gd name="T94" fmla="*/ 119 w 143"/>
                <a:gd name="T95" fmla="*/ 47 h 117"/>
                <a:gd name="T96" fmla="*/ 119 w 143"/>
                <a:gd name="T97" fmla="*/ 47 h 117"/>
                <a:gd name="T98" fmla="*/ 119 w 143"/>
                <a:gd name="T99" fmla="*/ 4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3" h="117">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dirty="0"/>
            </a:p>
          </p:txBody>
        </p:sp>
        <p:sp>
          <p:nvSpPr>
            <p:cNvPr id="103" name="Oval 102">
              <a:extLst>
                <a:ext uri="{FF2B5EF4-FFF2-40B4-BE49-F238E27FC236}">
                  <a16:creationId xmlns:a16="http://schemas.microsoft.com/office/drawing/2014/main" id="{41DFA709-7A1D-4F18-8F7A-36779B2FC2E9}"/>
                </a:ext>
              </a:extLst>
            </p:cNvPr>
            <p:cNvSpPr/>
            <p:nvPr/>
          </p:nvSpPr>
          <p:spPr>
            <a:xfrm>
              <a:off x="854255" y="2677518"/>
              <a:ext cx="729890" cy="72989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99" name="TextBox 200">
            <a:extLst>
              <a:ext uri="{FF2B5EF4-FFF2-40B4-BE49-F238E27FC236}">
                <a16:creationId xmlns:a16="http://schemas.microsoft.com/office/drawing/2014/main" id="{B3F81FA7-7793-430A-A8B5-E5CF6E0E6EEE}"/>
              </a:ext>
            </a:extLst>
          </p:cNvPr>
          <p:cNvSpPr txBox="1"/>
          <p:nvPr/>
        </p:nvSpPr>
        <p:spPr>
          <a:xfrm>
            <a:off x="27078" y="3451983"/>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dirty="0">
                <a:solidFill>
                  <a:schemeClr val="bg1"/>
                </a:solidFill>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100" name="TextBox 201">
            <a:extLst>
              <a:ext uri="{FF2B5EF4-FFF2-40B4-BE49-F238E27FC236}">
                <a16:creationId xmlns:a16="http://schemas.microsoft.com/office/drawing/2014/main" id="{72FE0837-73A0-4433-8D20-4F0DE181E6C1}"/>
              </a:ext>
            </a:extLst>
          </p:cNvPr>
          <p:cNvSpPr txBox="1"/>
          <p:nvPr/>
        </p:nvSpPr>
        <p:spPr>
          <a:xfrm>
            <a:off x="573288" y="3658819"/>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solidFill>
                <a:latin typeface="Roboto" panose="02000000000000000000" pitchFamily="2" charset="0"/>
                <a:ea typeface="Roboto" panose="02000000000000000000" pitchFamily="2" charset="0"/>
                <a:cs typeface="Open Sans Extrabold" panose="020B0906030804020204" pitchFamily="34" charset="0"/>
              </a:rPr>
              <a:t>Some text</a:t>
            </a:r>
          </a:p>
        </p:txBody>
      </p:sp>
      <p:sp>
        <p:nvSpPr>
          <p:cNvPr id="101" name="TextBox 202">
            <a:extLst>
              <a:ext uri="{FF2B5EF4-FFF2-40B4-BE49-F238E27FC236}">
                <a16:creationId xmlns:a16="http://schemas.microsoft.com/office/drawing/2014/main" id="{07A3CA66-271C-4824-B598-9983C5F8E1C3}"/>
              </a:ext>
            </a:extLst>
          </p:cNvPr>
          <p:cNvSpPr txBox="1"/>
          <p:nvPr/>
        </p:nvSpPr>
        <p:spPr>
          <a:xfrm>
            <a:off x="153697" y="3906629"/>
            <a:ext cx="2131006"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200"/>
              </a:lnSpc>
            </a:pP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Contrary to popular belief, Lorem Ipsum is not classical literature dummy.</a:t>
            </a:r>
          </a:p>
        </p:txBody>
      </p:sp>
      <p:sp>
        <p:nvSpPr>
          <p:cNvPr id="95" name="Freeform 11">
            <a:extLst>
              <a:ext uri="{FF2B5EF4-FFF2-40B4-BE49-F238E27FC236}">
                <a16:creationId xmlns:a16="http://schemas.microsoft.com/office/drawing/2014/main" id="{7D3A1383-9448-41D8-B036-325F088C8BC3}"/>
              </a:ext>
            </a:extLst>
          </p:cNvPr>
          <p:cNvSpPr>
            <a:spLocks/>
          </p:cNvSpPr>
          <p:nvPr/>
        </p:nvSpPr>
        <p:spPr bwMode="auto">
          <a:xfrm>
            <a:off x="3479990" y="2819626"/>
            <a:ext cx="355221" cy="291786"/>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tx1"/>
          </a:solidFill>
          <a:ln>
            <a:noFill/>
          </a:ln>
        </p:spPr>
        <p:txBody>
          <a:bodyPr wrap="square" lIns="0" tIns="0" rIns="0" bIns="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6" name="Oval 95">
            <a:extLst>
              <a:ext uri="{FF2B5EF4-FFF2-40B4-BE49-F238E27FC236}">
                <a16:creationId xmlns:a16="http://schemas.microsoft.com/office/drawing/2014/main" id="{01D0E211-8266-4E57-815A-8895F091A3BC}"/>
              </a:ext>
            </a:extLst>
          </p:cNvPr>
          <p:cNvSpPr/>
          <p:nvPr/>
        </p:nvSpPr>
        <p:spPr>
          <a:xfrm rot="10800000">
            <a:off x="3292655" y="2600574"/>
            <a:ext cx="729890" cy="72989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88" name="AutoShape 9">
            <a:extLst>
              <a:ext uri="{FF2B5EF4-FFF2-40B4-BE49-F238E27FC236}">
                <a16:creationId xmlns:a16="http://schemas.microsoft.com/office/drawing/2014/main" id="{3501B530-E63C-4A21-AD12-B38018575A66}"/>
              </a:ext>
            </a:extLst>
          </p:cNvPr>
          <p:cNvSpPr>
            <a:spLocks/>
          </p:cNvSpPr>
          <p:nvPr/>
        </p:nvSpPr>
        <p:spPr bwMode="auto">
          <a:xfrm>
            <a:off x="5938285" y="2801172"/>
            <a:ext cx="315431" cy="32869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89" name="Oval 88">
            <a:extLst>
              <a:ext uri="{FF2B5EF4-FFF2-40B4-BE49-F238E27FC236}">
                <a16:creationId xmlns:a16="http://schemas.microsoft.com/office/drawing/2014/main" id="{2F1EFD85-ECAA-4EF6-9A1A-481F3F744B7F}"/>
              </a:ext>
            </a:extLst>
          </p:cNvPr>
          <p:cNvSpPr/>
          <p:nvPr/>
        </p:nvSpPr>
        <p:spPr>
          <a:xfrm>
            <a:off x="5731055" y="2600574"/>
            <a:ext cx="729890" cy="72989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sp>
        <p:nvSpPr>
          <p:cNvPr id="107" name="TextBox 200">
            <a:extLst>
              <a:ext uri="{FF2B5EF4-FFF2-40B4-BE49-F238E27FC236}">
                <a16:creationId xmlns:a16="http://schemas.microsoft.com/office/drawing/2014/main" id="{70BA6EC3-825A-45C5-BB5D-9B3888A2E8AB}"/>
              </a:ext>
            </a:extLst>
          </p:cNvPr>
          <p:cNvSpPr txBox="1"/>
          <p:nvPr/>
        </p:nvSpPr>
        <p:spPr>
          <a:xfrm>
            <a:off x="2465478" y="3451983"/>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dirty="0">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108" name="TextBox 201">
            <a:extLst>
              <a:ext uri="{FF2B5EF4-FFF2-40B4-BE49-F238E27FC236}">
                <a16:creationId xmlns:a16="http://schemas.microsoft.com/office/drawing/2014/main" id="{46A80929-79C4-4B1A-AE7E-19D3C0813879}"/>
              </a:ext>
            </a:extLst>
          </p:cNvPr>
          <p:cNvSpPr txBox="1"/>
          <p:nvPr/>
        </p:nvSpPr>
        <p:spPr>
          <a:xfrm>
            <a:off x="3011688" y="3658819"/>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latin typeface="Roboto" panose="02000000000000000000" pitchFamily="2" charset="0"/>
                <a:ea typeface="Roboto" panose="02000000000000000000" pitchFamily="2" charset="0"/>
                <a:cs typeface="Open Sans Extrabold" panose="020B0906030804020204" pitchFamily="34" charset="0"/>
              </a:rPr>
              <a:t>Some text</a:t>
            </a:r>
          </a:p>
        </p:txBody>
      </p:sp>
      <p:sp>
        <p:nvSpPr>
          <p:cNvPr id="109" name="TextBox 202">
            <a:extLst>
              <a:ext uri="{FF2B5EF4-FFF2-40B4-BE49-F238E27FC236}">
                <a16:creationId xmlns:a16="http://schemas.microsoft.com/office/drawing/2014/main" id="{42B8747D-19A1-4696-98CF-6DA485BE1C69}"/>
              </a:ext>
            </a:extLst>
          </p:cNvPr>
          <p:cNvSpPr txBox="1"/>
          <p:nvPr/>
        </p:nvSpPr>
        <p:spPr>
          <a:xfrm>
            <a:off x="2592097" y="3906629"/>
            <a:ext cx="2131006"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200"/>
              </a:lnSpc>
            </a:pPr>
            <a:r>
              <a:rPr lang="en-US" sz="900" dirty="0">
                <a:latin typeface="Lato" panose="020F0502020204030203" pitchFamily="34" charset="0"/>
                <a:ea typeface="Lato" panose="020F0502020204030203" pitchFamily="34" charset="0"/>
                <a:cs typeface="Lato" panose="020F0502020204030203" pitchFamily="34" charset="0"/>
              </a:rPr>
              <a:t>Contrary to popular belief, Lorem Ipsum is not classical literature dummy.</a:t>
            </a:r>
          </a:p>
        </p:txBody>
      </p:sp>
      <p:sp>
        <p:nvSpPr>
          <p:cNvPr id="115" name="TextBox 200">
            <a:extLst>
              <a:ext uri="{FF2B5EF4-FFF2-40B4-BE49-F238E27FC236}">
                <a16:creationId xmlns:a16="http://schemas.microsoft.com/office/drawing/2014/main" id="{6521E0BE-FFFC-49BD-8C47-5C28FE7C4BAE}"/>
              </a:ext>
            </a:extLst>
          </p:cNvPr>
          <p:cNvSpPr txBox="1"/>
          <p:nvPr/>
        </p:nvSpPr>
        <p:spPr>
          <a:xfrm>
            <a:off x="4903878" y="3451983"/>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dirty="0">
                <a:solidFill>
                  <a:schemeClr val="bg1"/>
                </a:solidFill>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116" name="TextBox 201">
            <a:extLst>
              <a:ext uri="{FF2B5EF4-FFF2-40B4-BE49-F238E27FC236}">
                <a16:creationId xmlns:a16="http://schemas.microsoft.com/office/drawing/2014/main" id="{B9B8913D-34B6-4FFC-BF91-13877B5D7B5A}"/>
              </a:ext>
            </a:extLst>
          </p:cNvPr>
          <p:cNvSpPr txBox="1"/>
          <p:nvPr/>
        </p:nvSpPr>
        <p:spPr>
          <a:xfrm>
            <a:off x="5450088" y="3658819"/>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solidFill>
                <a:latin typeface="Roboto" panose="02000000000000000000" pitchFamily="2" charset="0"/>
                <a:ea typeface="Roboto" panose="02000000000000000000" pitchFamily="2" charset="0"/>
                <a:cs typeface="Open Sans Extrabold" panose="020B0906030804020204" pitchFamily="34" charset="0"/>
              </a:rPr>
              <a:t>Some text</a:t>
            </a:r>
          </a:p>
        </p:txBody>
      </p:sp>
      <p:sp>
        <p:nvSpPr>
          <p:cNvPr id="117" name="TextBox 202">
            <a:extLst>
              <a:ext uri="{FF2B5EF4-FFF2-40B4-BE49-F238E27FC236}">
                <a16:creationId xmlns:a16="http://schemas.microsoft.com/office/drawing/2014/main" id="{8E78B13C-39AF-4BE0-B4C7-4CD1BFB66CEB}"/>
              </a:ext>
            </a:extLst>
          </p:cNvPr>
          <p:cNvSpPr txBox="1"/>
          <p:nvPr/>
        </p:nvSpPr>
        <p:spPr>
          <a:xfrm>
            <a:off x="5030497" y="3906629"/>
            <a:ext cx="2131006"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200"/>
              </a:lnSpc>
            </a:pP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Contrary to popular belief, Lorem Ipsum is not classical literature dummy.</a:t>
            </a:r>
          </a:p>
        </p:txBody>
      </p:sp>
      <p:sp>
        <p:nvSpPr>
          <p:cNvPr id="127" name="Oval 126">
            <a:extLst>
              <a:ext uri="{FF2B5EF4-FFF2-40B4-BE49-F238E27FC236}">
                <a16:creationId xmlns:a16="http://schemas.microsoft.com/office/drawing/2014/main" id="{0F717B58-F453-48BE-B0D8-BBB71E04FA4C}"/>
              </a:ext>
            </a:extLst>
          </p:cNvPr>
          <p:cNvSpPr/>
          <p:nvPr/>
        </p:nvSpPr>
        <p:spPr>
          <a:xfrm>
            <a:off x="8169455" y="2600574"/>
            <a:ext cx="729890" cy="72989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tx1"/>
              </a:solidFill>
            </a:endParaRPr>
          </a:p>
        </p:txBody>
      </p:sp>
      <p:sp>
        <p:nvSpPr>
          <p:cNvPr id="123" name="TextBox 200">
            <a:extLst>
              <a:ext uri="{FF2B5EF4-FFF2-40B4-BE49-F238E27FC236}">
                <a16:creationId xmlns:a16="http://schemas.microsoft.com/office/drawing/2014/main" id="{F49FDF0B-BEDF-4326-9291-A18B9F5351FC}"/>
              </a:ext>
            </a:extLst>
          </p:cNvPr>
          <p:cNvSpPr txBox="1"/>
          <p:nvPr/>
        </p:nvSpPr>
        <p:spPr>
          <a:xfrm>
            <a:off x="7342278" y="3451983"/>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dirty="0">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124" name="TextBox 201">
            <a:extLst>
              <a:ext uri="{FF2B5EF4-FFF2-40B4-BE49-F238E27FC236}">
                <a16:creationId xmlns:a16="http://schemas.microsoft.com/office/drawing/2014/main" id="{2105049D-8DA1-47BF-A5A3-69D46B39E45E}"/>
              </a:ext>
            </a:extLst>
          </p:cNvPr>
          <p:cNvSpPr txBox="1"/>
          <p:nvPr/>
        </p:nvSpPr>
        <p:spPr>
          <a:xfrm>
            <a:off x="7888488" y="3658819"/>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latin typeface="Open Sans "/>
                <a:ea typeface="Open Sans Extrabold" panose="020B0906030804020204" pitchFamily="34" charset="0"/>
                <a:cs typeface="Open Sans Extrabold" panose="020B0906030804020204" pitchFamily="34" charset="0"/>
              </a:rPr>
              <a:t>Some text</a:t>
            </a:r>
          </a:p>
        </p:txBody>
      </p:sp>
      <p:sp>
        <p:nvSpPr>
          <p:cNvPr id="125" name="TextBox 202">
            <a:extLst>
              <a:ext uri="{FF2B5EF4-FFF2-40B4-BE49-F238E27FC236}">
                <a16:creationId xmlns:a16="http://schemas.microsoft.com/office/drawing/2014/main" id="{A9F1A10C-519B-4878-B880-0044C677A73B}"/>
              </a:ext>
            </a:extLst>
          </p:cNvPr>
          <p:cNvSpPr txBox="1"/>
          <p:nvPr/>
        </p:nvSpPr>
        <p:spPr>
          <a:xfrm>
            <a:off x="7468897" y="3906629"/>
            <a:ext cx="2131006"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200"/>
              </a:lnSpc>
            </a:pPr>
            <a:r>
              <a:rPr lang="en-US" sz="900" dirty="0">
                <a:latin typeface="Lato" panose="020F0502020204030203" pitchFamily="34" charset="0"/>
                <a:ea typeface="Lato" panose="020F0502020204030203" pitchFamily="34" charset="0"/>
                <a:cs typeface="Lato" panose="020F0502020204030203" pitchFamily="34" charset="0"/>
              </a:rPr>
              <a:t>Contrary to popular belief, Lorem Ipsum is not classical literature dummy.</a:t>
            </a:r>
          </a:p>
        </p:txBody>
      </p:sp>
      <p:sp>
        <p:nvSpPr>
          <p:cNvPr id="143" name="Oval 142">
            <a:extLst>
              <a:ext uri="{FF2B5EF4-FFF2-40B4-BE49-F238E27FC236}">
                <a16:creationId xmlns:a16="http://schemas.microsoft.com/office/drawing/2014/main" id="{60F33196-E41A-4DA0-B013-B2A125ABF144}"/>
              </a:ext>
            </a:extLst>
          </p:cNvPr>
          <p:cNvSpPr/>
          <p:nvPr/>
        </p:nvSpPr>
        <p:spPr>
          <a:xfrm>
            <a:off x="10607855" y="2600574"/>
            <a:ext cx="729890" cy="72989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9" name="TextBox 200">
            <a:extLst>
              <a:ext uri="{FF2B5EF4-FFF2-40B4-BE49-F238E27FC236}">
                <a16:creationId xmlns:a16="http://schemas.microsoft.com/office/drawing/2014/main" id="{3A265082-F76F-432D-BE60-1A1F44F2E866}"/>
              </a:ext>
            </a:extLst>
          </p:cNvPr>
          <p:cNvSpPr txBox="1"/>
          <p:nvPr/>
        </p:nvSpPr>
        <p:spPr>
          <a:xfrm>
            <a:off x="9780678" y="3451983"/>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500" b="1" dirty="0">
                <a:solidFill>
                  <a:schemeClr val="bg1"/>
                </a:solidFill>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140" name="TextBox 201">
            <a:extLst>
              <a:ext uri="{FF2B5EF4-FFF2-40B4-BE49-F238E27FC236}">
                <a16:creationId xmlns:a16="http://schemas.microsoft.com/office/drawing/2014/main" id="{CA58DC9F-7D7D-4C0E-9302-04B5B75ED859}"/>
              </a:ext>
            </a:extLst>
          </p:cNvPr>
          <p:cNvSpPr txBox="1"/>
          <p:nvPr/>
        </p:nvSpPr>
        <p:spPr>
          <a:xfrm>
            <a:off x="10326888" y="3658819"/>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dirty="0">
                <a:solidFill>
                  <a:schemeClr val="bg1"/>
                </a:solidFill>
                <a:latin typeface="Roboto" panose="02000000000000000000" pitchFamily="2" charset="0"/>
                <a:ea typeface="Roboto" panose="02000000000000000000" pitchFamily="2" charset="0"/>
                <a:cs typeface="Open Sans Extrabold" panose="020B0906030804020204" pitchFamily="34" charset="0"/>
              </a:rPr>
              <a:t>Some text</a:t>
            </a:r>
          </a:p>
        </p:txBody>
      </p:sp>
      <p:sp>
        <p:nvSpPr>
          <p:cNvPr id="141" name="TextBox 202">
            <a:extLst>
              <a:ext uri="{FF2B5EF4-FFF2-40B4-BE49-F238E27FC236}">
                <a16:creationId xmlns:a16="http://schemas.microsoft.com/office/drawing/2014/main" id="{054AEB0D-02B8-4976-A742-AEB47EB58FDA}"/>
              </a:ext>
            </a:extLst>
          </p:cNvPr>
          <p:cNvSpPr txBox="1"/>
          <p:nvPr/>
        </p:nvSpPr>
        <p:spPr>
          <a:xfrm>
            <a:off x="9907297" y="3906629"/>
            <a:ext cx="2131006" cy="553998"/>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200"/>
              </a:lnSpc>
            </a:pPr>
            <a:r>
              <a:rPr lang="en-US" sz="900" dirty="0">
                <a:solidFill>
                  <a:schemeClr val="bg1"/>
                </a:solidFill>
                <a:latin typeface="Lato" panose="020F0502020204030203" pitchFamily="34" charset="0"/>
                <a:ea typeface="Lato" panose="020F0502020204030203" pitchFamily="34" charset="0"/>
                <a:cs typeface="Lato" panose="020F0502020204030203" pitchFamily="34" charset="0"/>
              </a:rPr>
              <a:t>Contrary to popular belief, Lorem Ipsum is not classical literature dummy.</a:t>
            </a:r>
          </a:p>
        </p:txBody>
      </p:sp>
      <p:sp>
        <p:nvSpPr>
          <p:cNvPr id="152" name="Freeform 9">
            <a:extLst>
              <a:ext uri="{FF2B5EF4-FFF2-40B4-BE49-F238E27FC236}">
                <a16:creationId xmlns:a16="http://schemas.microsoft.com/office/drawing/2014/main" id="{698213E7-4573-453E-A6C4-8426C1AD2943}"/>
              </a:ext>
            </a:extLst>
          </p:cNvPr>
          <p:cNvSpPr>
            <a:spLocks noEditPoints="1"/>
          </p:cNvSpPr>
          <p:nvPr/>
        </p:nvSpPr>
        <p:spPr bwMode="auto">
          <a:xfrm>
            <a:off x="8391045" y="2818741"/>
            <a:ext cx="286710" cy="293557"/>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a:extLst>
              <a:ext uri="{FF2B5EF4-FFF2-40B4-BE49-F238E27FC236}">
                <a16:creationId xmlns:a16="http://schemas.microsoft.com/office/drawing/2014/main" id="{E6F9E3F6-F561-4811-98D2-D53651977269}"/>
              </a:ext>
            </a:extLst>
          </p:cNvPr>
          <p:cNvGrpSpPr/>
          <p:nvPr/>
        </p:nvGrpSpPr>
        <p:grpSpPr>
          <a:xfrm>
            <a:off x="10842851" y="2798919"/>
            <a:ext cx="259898" cy="333201"/>
            <a:chOff x="2522538" y="3189288"/>
            <a:chExt cx="371475" cy="476250"/>
          </a:xfrm>
          <a:solidFill>
            <a:schemeClr val="bg1"/>
          </a:solidFill>
        </p:grpSpPr>
        <p:sp>
          <p:nvSpPr>
            <p:cNvPr id="154" name="Freeform 5">
              <a:extLst>
                <a:ext uri="{FF2B5EF4-FFF2-40B4-BE49-F238E27FC236}">
                  <a16:creationId xmlns:a16="http://schemas.microsoft.com/office/drawing/2014/main" id="{AAD4B379-C426-432E-962A-E182A199BCE9}"/>
                </a:ext>
              </a:extLst>
            </p:cNvPr>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5" name="Freeform 6">
              <a:extLst>
                <a:ext uri="{FF2B5EF4-FFF2-40B4-BE49-F238E27FC236}">
                  <a16:creationId xmlns:a16="http://schemas.microsoft.com/office/drawing/2014/main" id="{B9059856-0E38-4FAD-9CAE-5B3F490AF683}"/>
                </a:ext>
              </a:extLst>
            </p:cNvPr>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56" name="Freeform 7">
              <a:extLst>
                <a:ext uri="{FF2B5EF4-FFF2-40B4-BE49-F238E27FC236}">
                  <a16:creationId xmlns:a16="http://schemas.microsoft.com/office/drawing/2014/main" id="{C87E79B3-2239-49AE-90C6-1A73439C91AB}"/>
                </a:ext>
              </a:extLst>
            </p:cNvPr>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58" name="Rectangle 157">
            <a:extLst>
              <a:ext uri="{FF2B5EF4-FFF2-40B4-BE49-F238E27FC236}">
                <a16:creationId xmlns:a16="http://schemas.microsoft.com/office/drawing/2014/main" id="{25E89F57-5E7A-47CF-8A94-4E68A3176B92}"/>
              </a:ext>
            </a:extLst>
          </p:cNvPr>
          <p:cNvSpPr/>
          <p:nvPr/>
        </p:nvSpPr>
        <p:spPr>
          <a:xfrm>
            <a:off x="2071256" y="5407039"/>
            <a:ext cx="8049488" cy="86177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4048585966"/>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Freeform 5">
            <a:extLst>
              <a:ext uri="{FF2B5EF4-FFF2-40B4-BE49-F238E27FC236}">
                <a16:creationId xmlns:a16="http://schemas.microsoft.com/office/drawing/2014/main" id="{8130F6CB-10A4-474B-B40B-6B3FA075208C}"/>
              </a:ext>
            </a:extLst>
          </p:cNvPr>
          <p:cNvSpPr>
            <a:spLocks/>
          </p:cNvSpPr>
          <p:nvPr/>
        </p:nvSpPr>
        <p:spPr bwMode="auto">
          <a:xfrm>
            <a:off x="458474" y="2881463"/>
            <a:ext cx="2846810" cy="2341562"/>
          </a:xfrm>
          <a:custGeom>
            <a:avLst/>
            <a:gdLst>
              <a:gd name="T0" fmla="*/ 2069 w 2211"/>
              <a:gd name="T1" fmla="*/ 1475 h 1475"/>
              <a:gd name="T2" fmla="*/ 0 w 2211"/>
              <a:gd name="T3" fmla="*/ 1475 h 1475"/>
              <a:gd name="T4" fmla="*/ 165 w 2211"/>
              <a:gd name="T5" fmla="*/ 0 h 1475"/>
              <a:gd name="T6" fmla="*/ 2211 w 2211"/>
              <a:gd name="T7" fmla="*/ 0 h 1475"/>
              <a:gd name="T8" fmla="*/ 2069 w 2211"/>
              <a:gd name="T9" fmla="*/ 1475 h 1475"/>
            </a:gdLst>
            <a:ahLst/>
            <a:cxnLst>
              <a:cxn ang="0">
                <a:pos x="T0" y="T1"/>
              </a:cxn>
              <a:cxn ang="0">
                <a:pos x="T2" y="T3"/>
              </a:cxn>
              <a:cxn ang="0">
                <a:pos x="T4" y="T5"/>
              </a:cxn>
              <a:cxn ang="0">
                <a:pos x="T6" y="T7"/>
              </a:cxn>
              <a:cxn ang="0">
                <a:pos x="T8" y="T9"/>
              </a:cxn>
            </a:cxnLst>
            <a:rect l="0" t="0" r="r" b="b"/>
            <a:pathLst>
              <a:path w="2211" h="1475">
                <a:moveTo>
                  <a:pt x="2069" y="1475"/>
                </a:moveTo>
                <a:lnTo>
                  <a:pt x="0" y="1475"/>
                </a:lnTo>
                <a:lnTo>
                  <a:pt x="165" y="0"/>
                </a:lnTo>
                <a:lnTo>
                  <a:pt x="2211" y="0"/>
                </a:lnTo>
                <a:lnTo>
                  <a:pt x="2069" y="147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5">
            <a:extLst>
              <a:ext uri="{FF2B5EF4-FFF2-40B4-BE49-F238E27FC236}">
                <a16:creationId xmlns:a16="http://schemas.microsoft.com/office/drawing/2014/main" id="{C5D43195-AF90-46AF-9DAC-F7BCC512EF4A}"/>
              </a:ext>
            </a:extLst>
          </p:cNvPr>
          <p:cNvSpPr>
            <a:spLocks/>
          </p:cNvSpPr>
          <p:nvPr/>
        </p:nvSpPr>
        <p:spPr bwMode="auto">
          <a:xfrm>
            <a:off x="3249190" y="2881463"/>
            <a:ext cx="2846810" cy="2341562"/>
          </a:xfrm>
          <a:custGeom>
            <a:avLst/>
            <a:gdLst>
              <a:gd name="T0" fmla="*/ 2069 w 2211"/>
              <a:gd name="T1" fmla="*/ 1475 h 1475"/>
              <a:gd name="T2" fmla="*/ 0 w 2211"/>
              <a:gd name="T3" fmla="*/ 1475 h 1475"/>
              <a:gd name="T4" fmla="*/ 165 w 2211"/>
              <a:gd name="T5" fmla="*/ 0 h 1475"/>
              <a:gd name="T6" fmla="*/ 2211 w 2211"/>
              <a:gd name="T7" fmla="*/ 0 h 1475"/>
              <a:gd name="T8" fmla="*/ 2069 w 2211"/>
              <a:gd name="T9" fmla="*/ 1475 h 1475"/>
            </a:gdLst>
            <a:ahLst/>
            <a:cxnLst>
              <a:cxn ang="0">
                <a:pos x="T0" y="T1"/>
              </a:cxn>
              <a:cxn ang="0">
                <a:pos x="T2" y="T3"/>
              </a:cxn>
              <a:cxn ang="0">
                <a:pos x="T4" y="T5"/>
              </a:cxn>
              <a:cxn ang="0">
                <a:pos x="T6" y="T7"/>
              </a:cxn>
              <a:cxn ang="0">
                <a:pos x="T8" y="T9"/>
              </a:cxn>
            </a:cxnLst>
            <a:rect l="0" t="0" r="r" b="b"/>
            <a:pathLst>
              <a:path w="2211" h="1475">
                <a:moveTo>
                  <a:pt x="2069" y="1475"/>
                </a:moveTo>
                <a:lnTo>
                  <a:pt x="0" y="1475"/>
                </a:lnTo>
                <a:lnTo>
                  <a:pt x="165" y="0"/>
                </a:lnTo>
                <a:lnTo>
                  <a:pt x="2211" y="0"/>
                </a:lnTo>
                <a:lnTo>
                  <a:pt x="2069" y="147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5">
            <a:extLst>
              <a:ext uri="{FF2B5EF4-FFF2-40B4-BE49-F238E27FC236}">
                <a16:creationId xmlns:a16="http://schemas.microsoft.com/office/drawing/2014/main" id="{D2259BD0-1301-4FEA-9C3C-A430D395EFBF}"/>
              </a:ext>
            </a:extLst>
          </p:cNvPr>
          <p:cNvSpPr>
            <a:spLocks/>
          </p:cNvSpPr>
          <p:nvPr/>
        </p:nvSpPr>
        <p:spPr bwMode="auto">
          <a:xfrm>
            <a:off x="6039906" y="2881463"/>
            <a:ext cx="2846810" cy="2341562"/>
          </a:xfrm>
          <a:custGeom>
            <a:avLst/>
            <a:gdLst>
              <a:gd name="T0" fmla="*/ 2069 w 2211"/>
              <a:gd name="T1" fmla="*/ 1475 h 1475"/>
              <a:gd name="T2" fmla="*/ 0 w 2211"/>
              <a:gd name="T3" fmla="*/ 1475 h 1475"/>
              <a:gd name="T4" fmla="*/ 165 w 2211"/>
              <a:gd name="T5" fmla="*/ 0 h 1475"/>
              <a:gd name="T6" fmla="*/ 2211 w 2211"/>
              <a:gd name="T7" fmla="*/ 0 h 1475"/>
              <a:gd name="T8" fmla="*/ 2069 w 2211"/>
              <a:gd name="T9" fmla="*/ 1475 h 1475"/>
            </a:gdLst>
            <a:ahLst/>
            <a:cxnLst>
              <a:cxn ang="0">
                <a:pos x="T0" y="T1"/>
              </a:cxn>
              <a:cxn ang="0">
                <a:pos x="T2" y="T3"/>
              </a:cxn>
              <a:cxn ang="0">
                <a:pos x="T4" y="T5"/>
              </a:cxn>
              <a:cxn ang="0">
                <a:pos x="T6" y="T7"/>
              </a:cxn>
              <a:cxn ang="0">
                <a:pos x="T8" y="T9"/>
              </a:cxn>
            </a:cxnLst>
            <a:rect l="0" t="0" r="r" b="b"/>
            <a:pathLst>
              <a:path w="2211" h="1475">
                <a:moveTo>
                  <a:pt x="2069" y="1475"/>
                </a:moveTo>
                <a:lnTo>
                  <a:pt x="0" y="1475"/>
                </a:lnTo>
                <a:lnTo>
                  <a:pt x="165" y="0"/>
                </a:lnTo>
                <a:lnTo>
                  <a:pt x="2211" y="0"/>
                </a:lnTo>
                <a:lnTo>
                  <a:pt x="2069" y="147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5">
            <a:extLst>
              <a:ext uri="{FF2B5EF4-FFF2-40B4-BE49-F238E27FC236}">
                <a16:creationId xmlns:a16="http://schemas.microsoft.com/office/drawing/2014/main" id="{13B53696-5F51-4C06-B7C7-D1C503DE613C}"/>
              </a:ext>
            </a:extLst>
          </p:cNvPr>
          <p:cNvSpPr>
            <a:spLocks/>
          </p:cNvSpPr>
          <p:nvPr/>
        </p:nvSpPr>
        <p:spPr bwMode="auto">
          <a:xfrm>
            <a:off x="8830622" y="2881463"/>
            <a:ext cx="2846810" cy="2341562"/>
          </a:xfrm>
          <a:custGeom>
            <a:avLst/>
            <a:gdLst>
              <a:gd name="T0" fmla="*/ 2069 w 2211"/>
              <a:gd name="T1" fmla="*/ 1475 h 1475"/>
              <a:gd name="T2" fmla="*/ 0 w 2211"/>
              <a:gd name="T3" fmla="*/ 1475 h 1475"/>
              <a:gd name="T4" fmla="*/ 165 w 2211"/>
              <a:gd name="T5" fmla="*/ 0 h 1475"/>
              <a:gd name="T6" fmla="*/ 2211 w 2211"/>
              <a:gd name="T7" fmla="*/ 0 h 1475"/>
              <a:gd name="T8" fmla="*/ 2069 w 2211"/>
              <a:gd name="T9" fmla="*/ 1475 h 1475"/>
            </a:gdLst>
            <a:ahLst/>
            <a:cxnLst>
              <a:cxn ang="0">
                <a:pos x="T0" y="T1"/>
              </a:cxn>
              <a:cxn ang="0">
                <a:pos x="T2" y="T3"/>
              </a:cxn>
              <a:cxn ang="0">
                <a:pos x="T4" y="T5"/>
              </a:cxn>
              <a:cxn ang="0">
                <a:pos x="T6" y="T7"/>
              </a:cxn>
              <a:cxn ang="0">
                <a:pos x="T8" y="T9"/>
              </a:cxn>
            </a:cxnLst>
            <a:rect l="0" t="0" r="r" b="b"/>
            <a:pathLst>
              <a:path w="2211" h="1475">
                <a:moveTo>
                  <a:pt x="2069" y="1475"/>
                </a:moveTo>
                <a:lnTo>
                  <a:pt x="0" y="1475"/>
                </a:lnTo>
                <a:lnTo>
                  <a:pt x="165" y="0"/>
                </a:lnTo>
                <a:lnTo>
                  <a:pt x="2211" y="0"/>
                </a:lnTo>
                <a:lnTo>
                  <a:pt x="2069" y="147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Rectangle 52">
            <a:extLst>
              <a:ext uri="{FF2B5EF4-FFF2-40B4-BE49-F238E27FC236}">
                <a16:creationId xmlns:a16="http://schemas.microsoft.com/office/drawing/2014/main" id="{2CAA82FB-B0F0-4B5A-8723-A197D0FBDEE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6</a:t>
            </a:fld>
            <a:endParaRPr lang="en-US"/>
          </a:p>
        </p:txBody>
      </p:sp>
      <p:sp>
        <p:nvSpPr>
          <p:cNvPr id="4" name="Title 3">
            <a:extLst>
              <a:ext uri="{FF2B5EF4-FFF2-40B4-BE49-F238E27FC236}">
                <a16:creationId xmlns:a16="http://schemas.microsoft.com/office/drawing/2014/main" id="{90FA0D4E-2EC7-4401-A6DD-666DBC91514F}"/>
              </a:ext>
            </a:extLst>
          </p:cNvPr>
          <p:cNvSpPr>
            <a:spLocks noGrp="1"/>
          </p:cNvSpPr>
          <p:nvPr>
            <p:ph type="title" idx="4294967295"/>
          </p:nvPr>
        </p:nvSpPr>
        <p:spPr>
          <a:xfrm>
            <a:off x="835819" y="481013"/>
            <a:ext cx="10515600" cy="679450"/>
          </a:xfrm>
        </p:spPr>
        <p:txBody>
          <a:bodyPr>
            <a:noAutofit/>
          </a:bodyPr>
          <a:lstStyle/>
          <a:p>
            <a:r>
              <a:rPr lang="en-US" sz="4000" b="1" dirty="0"/>
              <a:t>Our Services</a:t>
            </a:r>
          </a:p>
        </p:txBody>
      </p:sp>
      <p:sp>
        <p:nvSpPr>
          <p:cNvPr id="5" name="Subtitle 4">
            <a:extLst>
              <a:ext uri="{FF2B5EF4-FFF2-40B4-BE49-F238E27FC236}">
                <a16:creationId xmlns:a16="http://schemas.microsoft.com/office/drawing/2014/main" id="{9D82A186-98AE-4DA6-88D2-FD0BAA5A677C}"/>
              </a:ext>
            </a:extLst>
          </p:cNvPr>
          <p:cNvSpPr>
            <a:spLocks noGrp="1"/>
          </p:cNvSpPr>
          <p:nvPr>
            <p:ph type="subTitle" idx="4294967295"/>
          </p:nvPr>
        </p:nvSpPr>
        <p:spPr>
          <a:xfrm>
            <a:off x="835819"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grpSp>
        <p:nvGrpSpPr>
          <p:cNvPr id="34" name="Group 33">
            <a:extLst>
              <a:ext uri="{FF2B5EF4-FFF2-40B4-BE49-F238E27FC236}">
                <a16:creationId xmlns:a16="http://schemas.microsoft.com/office/drawing/2014/main" id="{174688FF-CB36-4799-88AE-0D8A215B2B87}"/>
              </a:ext>
            </a:extLst>
          </p:cNvPr>
          <p:cNvGrpSpPr/>
          <p:nvPr/>
        </p:nvGrpSpPr>
        <p:grpSpPr>
          <a:xfrm>
            <a:off x="841318" y="3451999"/>
            <a:ext cx="2081123" cy="1200490"/>
            <a:chOff x="4849140" y="4807676"/>
            <a:chExt cx="2081123" cy="1200490"/>
          </a:xfrm>
        </p:grpSpPr>
        <p:sp>
          <p:nvSpPr>
            <p:cNvPr id="36" name="Rectangle 9">
              <a:extLst>
                <a:ext uri="{FF2B5EF4-FFF2-40B4-BE49-F238E27FC236}">
                  <a16:creationId xmlns:a16="http://schemas.microsoft.com/office/drawing/2014/main" id="{544BFEC0-8538-4DFF-AACF-E35E8157AEC2}"/>
                </a:ext>
              </a:extLst>
            </p:cNvPr>
            <p:cNvSpPr>
              <a:spLocks/>
            </p:cNvSpPr>
            <p:nvPr/>
          </p:nvSpPr>
          <p:spPr bwMode="auto">
            <a:xfrm>
              <a:off x="4938427" y="5347123"/>
              <a:ext cx="1991836" cy="66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1000" dirty="0" err="1">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to</a:t>
              </a:r>
            </a:p>
            <a:p>
              <a:pPr>
                <a:lnSpc>
                  <a:spcPts val="1600"/>
                </a:lnSpc>
              </a:pPr>
              <a:r>
                <a:rPr lang="en-US" sz="1000" dirty="0" err="1">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kliend</a:t>
              </a: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and lorem ipsum texts</a:t>
              </a:r>
            </a:p>
            <a:p>
              <a:pPr>
                <a:lnSpc>
                  <a:spcPts val="16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heading of and lorem. </a:t>
              </a:r>
            </a:p>
          </p:txBody>
        </p:sp>
        <p:sp>
          <p:nvSpPr>
            <p:cNvPr id="39" name="TextBox 38">
              <a:extLst>
                <a:ext uri="{FF2B5EF4-FFF2-40B4-BE49-F238E27FC236}">
                  <a16:creationId xmlns:a16="http://schemas.microsoft.com/office/drawing/2014/main" id="{AB6988AD-CA07-4952-B480-463ABBA4BC85}"/>
                </a:ext>
              </a:extLst>
            </p:cNvPr>
            <p:cNvSpPr txBox="1"/>
            <p:nvPr/>
          </p:nvSpPr>
          <p:spPr>
            <a:xfrm>
              <a:off x="4849140" y="4807676"/>
              <a:ext cx="1073652" cy="553998"/>
            </a:xfrm>
            <a:prstGeom prst="rect">
              <a:avLst/>
            </a:prstGeom>
            <a:noFill/>
          </p:spPr>
          <p:txBody>
            <a:bodyPr wrap="square" rtlCol="0">
              <a:spAutoFit/>
            </a:bodyPr>
            <a:lstStyle/>
            <a:p>
              <a:r>
                <a:rPr lang="en-US" sz="3000" b="1" dirty="0">
                  <a:solidFill>
                    <a:schemeClr val="bg1"/>
                  </a:solidFill>
                  <a:latin typeface="Roboto" panose="02000000000000000000" pitchFamily="2" charset="0"/>
                  <a:ea typeface="Roboto" panose="02000000000000000000" pitchFamily="2" charset="0"/>
                </a:rPr>
                <a:t>10%</a:t>
              </a:r>
            </a:p>
          </p:txBody>
        </p:sp>
      </p:grpSp>
      <p:grpSp>
        <p:nvGrpSpPr>
          <p:cNvPr id="41" name="Group 40">
            <a:extLst>
              <a:ext uri="{FF2B5EF4-FFF2-40B4-BE49-F238E27FC236}">
                <a16:creationId xmlns:a16="http://schemas.microsoft.com/office/drawing/2014/main" id="{EA2E56C3-0946-42B3-A62C-FEA7D9D8DF12}"/>
              </a:ext>
            </a:extLst>
          </p:cNvPr>
          <p:cNvGrpSpPr/>
          <p:nvPr/>
        </p:nvGrpSpPr>
        <p:grpSpPr>
          <a:xfrm>
            <a:off x="3632034" y="3451999"/>
            <a:ext cx="2081123" cy="1200490"/>
            <a:chOff x="4849140" y="4807676"/>
            <a:chExt cx="2081123" cy="1200490"/>
          </a:xfrm>
        </p:grpSpPr>
        <p:sp>
          <p:nvSpPr>
            <p:cNvPr id="42" name="Rectangle 9">
              <a:extLst>
                <a:ext uri="{FF2B5EF4-FFF2-40B4-BE49-F238E27FC236}">
                  <a16:creationId xmlns:a16="http://schemas.microsoft.com/office/drawing/2014/main" id="{A039CE14-FF8E-4045-A5EC-FCDE844B157E}"/>
                </a:ext>
              </a:extLst>
            </p:cNvPr>
            <p:cNvSpPr>
              <a:spLocks/>
            </p:cNvSpPr>
            <p:nvPr/>
          </p:nvSpPr>
          <p:spPr bwMode="auto">
            <a:xfrm>
              <a:off x="4938427" y="5347123"/>
              <a:ext cx="1991836" cy="66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1000" dirty="0" err="1">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to</a:t>
              </a:r>
            </a:p>
            <a:p>
              <a:pPr>
                <a:lnSpc>
                  <a:spcPts val="1600"/>
                </a:lnSpc>
              </a:pPr>
              <a:r>
                <a:rPr lang="en-US" sz="1000" dirty="0" err="1">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kliend</a:t>
              </a: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and lorem ipsum texts</a:t>
              </a:r>
            </a:p>
            <a:p>
              <a:pPr>
                <a:lnSpc>
                  <a:spcPts val="16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heading of and lorem. </a:t>
              </a:r>
            </a:p>
          </p:txBody>
        </p:sp>
        <p:sp>
          <p:nvSpPr>
            <p:cNvPr id="43" name="TextBox 42">
              <a:extLst>
                <a:ext uri="{FF2B5EF4-FFF2-40B4-BE49-F238E27FC236}">
                  <a16:creationId xmlns:a16="http://schemas.microsoft.com/office/drawing/2014/main" id="{079DAB62-7305-4313-836D-A56CE73A7F63}"/>
                </a:ext>
              </a:extLst>
            </p:cNvPr>
            <p:cNvSpPr txBox="1"/>
            <p:nvPr/>
          </p:nvSpPr>
          <p:spPr>
            <a:xfrm>
              <a:off x="4849140" y="4807676"/>
              <a:ext cx="1242036" cy="553998"/>
            </a:xfrm>
            <a:prstGeom prst="rect">
              <a:avLst/>
            </a:prstGeom>
            <a:noFill/>
          </p:spPr>
          <p:txBody>
            <a:bodyPr wrap="square" rtlCol="0">
              <a:spAutoFit/>
            </a:bodyPr>
            <a:lstStyle/>
            <a:p>
              <a:r>
                <a:rPr lang="en-US" sz="3000" b="1" dirty="0">
                  <a:solidFill>
                    <a:schemeClr val="bg1"/>
                  </a:solidFill>
                  <a:latin typeface="Roboto" panose="02000000000000000000" pitchFamily="2" charset="0"/>
                  <a:ea typeface="Roboto" panose="02000000000000000000" pitchFamily="2" charset="0"/>
                </a:rPr>
                <a:t>25%</a:t>
              </a:r>
            </a:p>
          </p:txBody>
        </p:sp>
      </p:grpSp>
      <p:grpSp>
        <p:nvGrpSpPr>
          <p:cNvPr id="44" name="Group 43">
            <a:extLst>
              <a:ext uri="{FF2B5EF4-FFF2-40B4-BE49-F238E27FC236}">
                <a16:creationId xmlns:a16="http://schemas.microsoft.com/office/drawing/2014/main" id="{F3048A90-53FF-4E48-AA39-11C3BED05DA2}"/>
              </a:ext>
            </a:extLst>
          </p:cNvPr>
          <p:cNvGrpSpPr/>
          <p:nvPr/>
        </p:nvGrpSpPr>
        <p:grpSpPr>
          <a:xfrm>
            <a:off x="6422749" y="3451999"/>
            <a:ext cx="2081124" cy="1200490"/>
            <a:chOff x="4849139" y="4807676"/>
            <a:chExt cx="2081124" cy="1200490"/>
          </a:xfrm>
        </p:grpSpPr>
        <p:sp>
          <p:nvSpPr>
            <p:cNvPr id="45" name="Rectangle 9">
              <a:extLst>
                <a:ext uri="{FF2B5EF4-FFF2-40B4-BE49-F238E27FC236}">
                  <a16:creationId xmlns:a16="http://schemas.microsoft.com/office/drawing/2014/main" id="{2F5AD17B-830E-4192-AE9C-16D54D987920}"/>
                </a:ext>
              </a:extLst>
            </p:cNvPr>
            <p:cNvSpPr>
              <a:spLocks/>
            </p:cNvSpPr>
            <p:nvPr/>
          </p:nvSpPr>
          <p:spPr bwMode="auto">
            <a:xfrm>
              <a:off x="4938427" y="5347123"/>
              <a:ext cx="1991836" cy="66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1000" dirty="0" err="1">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to</a:t>
              </a:r>
            </a:p>
            <a:p>
              <a:pPr>
                <a:lnSpc>
                  <a:spcPts val="1600"/>
                </a:lnSpc>
              </a:pPr>
              <a:r>
                <a:rPr lang="en-US" sz="1000" dirty="0" err="1">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kliend</a:t>
              </a: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and lorem ipsum texts</a:t>
              </a:r>
            </a:p>
            <a:p>
              <a:pPr>
                <a:lnSpc>
                  <a:spcPts val="16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heading of and lorem. </a:t>
              </a:r>
            </a:p>
          </p:txBody>
        </p:sp>
        <p:sp>
          <p:nvSpPr>
            <p:cNvPr id="47" name="TextBox 46">
              <a:extLst>
                <a:ext uri="{FF2B5EF4-FFF2-40B4-BE49-F238E27FC236}">
                  <a16:creationId xmlns:a16="http://schemas.microsoft.com/office/drawing/2014/main" id="{9FCB561B-C754-4A71-87A3-CC0656E5F5DC}"/>
                </a:ext>
              </a:extLst>
            </p:cNvPr>
            <p:cNvSpPr txBox="1"/>
            <p:nvPr/>
          </p:nvSpPr>
          <p:spPr>
            <a:xfrm>
              <a:off x="4849139" y="4807676"/>
              <a:ext cx="1111725" cy="553998"/>
            </a:xfrm>
            <a:prstGeom prst="rect">
              <a:avLst/>
            </a:prstGeom>
            <a:noFill/>
          </p:spPr>
          <p:txBody>
            <a:bodyPr wrap="square" rtlCol="0">
              <a:spAutoFit/>
            </a:bodyPr>
            <a:lstStyle/>
            <a:p>
              <a:r>
                <a:rPr lang="en-US" sz="3000" b="1" dirty="0">
                  <a:solidFill>
                    <a:schemeClr val="bg1"/>
                  </a:solidFill>
                  <a:latin typeface="Roboto" panose="02000000000000000000" pitchFamily="2" charset="0"/>
                  <a:ea typeface="Roboto" panose="02000000000000000000" pitchFamily="2" charset="0"/>
                </a:rPr>
                <a:t>50%</a:t>
              </a:r>
            </a:p>
          </p:txBody>
        </p:sp>
      </p:grpSp>
      <p:grpSp>
        <p:nvGrpSpPr>
          <p:cNvPr id="48" name="Group 47">
            <a:extLst>
              <a:ext uri="{FF2B5EF4-FFF2-40B4-BE49-F238E27FC236}">
                <a16:creationId xmlns:a16="http://schemas.microsoft.com/office/drawing/2014/main" id="{37EDA0F7-99C4-457A-8A62-6DFBBDBDA218}"/>
              </a:ext>
            </a:extLst>
          </p:cNvPr>
          <p:cNvGrpSpPr/>
          <p:nvPr/>
        </p:nvGrpSpPr>
        <p:grpSpPr>
          <a:xfrm>
            <a:off x="9213465" y="3451999"/>
            <a:ext cx="2081124" cy="1200490"/>
            <a:chOff x="4849139" y="4807676"/>
            <a:chExt cx="2081124" cy="1200490"/>
          </a:xfrm>
        </p:grpSpPr>
        <p:sp>
          <p:nvSpPr>
            <p:cNvPr id="49" name="Rectangle 9">
              <a:extLst>
                <a:ext uri="{FF2B5EF4-FFF2-40B4-BE49-F238E27FC236}">
                  <a16:creationId xmlns:a16="http://schemas.microsoft.com/office/drawing/2014/main" id="{B51C29F4-1BE6-4649-8C90-EB884DD70AB0}"/>
                </a:ext>
              </a:extLst>
            </p:cNvPr>
            <p:cNvSpPr>
              <a:spLocks/>
            </p:cNvSpPr>
            <p:nvPr/>
          </p:nvSpPr>
          <p:spPr bwMode="auto">
            <a:xfrm>
              <a:off x="4938427" y="5347123"/>
              <a:ext cx="1991836" cy="66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lorem ipsum your </a:t>
              </a:r>
              <a:r>
                <a:rPr lang="en-US" sz="1000" dirty="0" err="1">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mejurity</a:t>
              </a: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to</a:t>
              </a:r>
            </a:p>
            <a:p>
              <a:pPr>
                <a:lnSpc>
                  <a:spcPts val="1600"/>
                </a:lnSpc>
              </a:pPr>
              <a:r>
                <a:rPr lang="en-US" sz="1000" dirty="0" err="1">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kliend</a:t>
              </a: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 and lorem ipsum texts</a:t>
              </a:r>
            </a:p>
            <a:p>
              <a:pPr>
                <a:lnSpc>
                  <a:spcPts val="1600"/>
                </a:lnSpc>
              </a:pPr>
              <a:r>
                <a:rPr lang="en-US" sz="1000" dirty="0">
                  <a:solidFill>
                    <a:schemeClr val="bg1"/>
                  </a:solidFill>
                  <a:latin typeface="Roboto" panose="02000000000000000000" pitchFamily="2" charset="0"/>
                  <a:ea typeface="Roboto" panose="02000000000000000000" pitchFamily="2" charset="0"/>
                  <a:cs typeface="Open Sans Condensed Light" panose="020B0306030504020204" pitchFamily="34" charset="0"/>
                  <a:sym typeface="Montserrat-Regular" charset="0"/>
                </a:rPr>
                <a:t>heading of and lorem. </a:t>
              </a:r>
            </a:p>
          </p:txBody>
        </p:sp>
        <p:sp>
          <p:nvSpPr>
            <p:cNvPr id="50" name="TextBox 49">
              <a:extLst>
                <a:ext uri="{FF2B5EF4-FFF2-40B4-BE49-F238E27FC236}">
                  <a16:creationId xmlns:a16="http://schemas.microsoft.com/office/drawing/2014/main" id="{9BDD99D6-FE9A-4325-A847-980E1B41938B}"/>
                </a:ext>
              </a:extLst>
            </p:cNvPr>
            <p:cNvSpPr txBox="1"/>
            <p:nvPr/>
          </p:nvSpPr>
          <p:spPr>
            <a:xfrm>
              <a:off x="4849139" y="4807676"/>
              <a:ext cx="1111725" cy="553998"/>
            </a:xfrm>
            <a:prstGeom prst="rect">
              <a:avLst/>
            </a:prstGeom>
            <a:noFill/>
          </p:spPr>
          <p:txBody>
            <a:bodyPr wrap="square" rtlCol="0">
              <a:spAutoFit/>
            </a:bodyPr>
            <a:lstStyle/>
            <a:p>
              <a:r>
                <a:rPr lang="en-US" sz="3000" b="1" dirty="0">
                  <a:solidFill>
                    <a:schemeClr val="bg1"/>
                  </a:solidFill>
                  <a:latin typeface="Roboto" panose="02000000000000000000" pitchFamily="2" charset="0"/>
                  <a:ea typeface="Roboto" panose="02000000000000000000" pitchFamily="2" charset="0"/>
                </a:rPr>
                <a:t>95%</a:t>
              </a:r>
            </a:p>
          </p:txBody>
        </p:sp>
      </p:grpSp>
      <p:sp>
        <p:nvSpPr>
          <p:cNvPr id="68" name="Rectangle 67">
            <a:extLst>
              <a:ext uri="{FF2B5EF4-FFF2-40B4-BE49-F238E27FC236}">
                <a16:creationId xmlns:a16="http://schemas.microsoft.com/office/drawing/2014/main" id="{3CDCC2F0-C829-46A4-9612-7AAB55FA360B}"/>
              </a:ext>
            </a:extLst>
          </p:cNvPr>
          <p:cNvSpPr/>
          <p:nvPr/>
        </p:nvSpPr>
        <p:spPr>
          <a:xfrm>
            <a:off x="1575669" y="1989067"/>
            <a:ext cx="9040663" cy="60529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
        <p:nvSpPr>
          <p:cNvPr id="20" name="Rectangle 19">
            <a:extLst>
              <a:ext uri="{FF2B5EF4-FFF2-40B4-BE49-F238E27FC236}">
                <a16:creationId xmlns:a16="http://schemas.microsoft.com/office/drawing/2014/main" id="{86AB03B0-589B-403A-8828-E64562A9E687}"/>
              </a:ext>
            </a:extLst>
          </p:cNvPr>
          <p:cNvSpPr/>
          <p:nvPr/>
        </p:nvSpPr>
        <p:spPr>
          <a:xfrm>
            <a:off x="5580801" y="1575925"/>
            <a:ext cx="1025637" cy="1180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a:extLst>
              <a:ext uri="{FF2B5EF4-FFF2-40B4-BE49-F238E27FC236}">
                <a16:creationId xmlns:a16="http://schemas.microsoft.com/office/drawing/2014/main" id="{6BFA03A8-B58D-4720-89BA-FCF3DC038039}"/>
              </a:ext>
            </a:extLst>
          </p:cNvPr>
          <p:cNvSpPr/>
          <p:nvPr/>
        </p:nvSpPr>
        <p:spPr>
          <a:xfrm>
            <a:off x="2071256" y="5515213"/>
            <a:ext cx="8049488" cy="86177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10543443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DF35E080-B927-4655-9B44-DC16E35BF975}"/>
              </a:ext>
            </a:extLst>
          </p:cNvPr>
          <p:cNvPicPr>
            <a:picLocks noGrp="1" noChangeAspect="1"/>
          </p:cNvPicPr>
          <p:nvPr>
            <p:ph type="pic" sz="quarter" idx="161"/>
          </p:nvPr>
        </p:nvPicPr>
        <p:blipFill>
          <a:blip r:embed="rId3">
            <a:extLst>
              <a:ext uri="{28A0092B-C50C-407E-A947-70E740481C1C}">
                <a14:useLocalDpi xmlns:a14="http://schemas.microsoft.com/office/drawing/2010/main" val="0"/>
              </a:ext>
            </a:extLst>
          </a:blip>
          <a:srcRect t="30482" b="30482"/>
          <a:stretch>
            <a:fillRect/>
          </a:stretch>
        </p:blipFill>
        <p:spPr/>
      </p:pic>
      <p:sp>
        <p:nvSpPr>
          <p:cNvPr id="9" name="Rectangle 8">
            <a:extLst>
              <a:ext uri="{FF2B5EF4-FFF2-40B4-BE49-F238E27FC236}">
                <a16:creationId xmlns:a16="http://schemas.microsoft.com/office/drawing/2014/main" id="{E4C2DDD3-4028-4B5F-AF42-F3DBE8F6AD63}"/>
              </a:ext>
            </a:extLst>
          </p:cNvPr>
          <p:cNvSpPr/>
          <p:nvPr/>
        </p:nvSpPr>
        <p:spPr>
          <a:xfrm>
            <a:off x="0" y="1814513"/>
            <a:ext cx="12192000" cy="3153917"/>
          </a:xfrm>
          <a:prstGeom prst="rect">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9F6799BF-AFDA-4D96-A28A-D80CC43C4F60}"/>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7</a:t>
            </a:fld>
            <a:endParaRPr lang="en-US"/>
          </a:p>
        </p:txBody>
      </p:sp>
      <p:sp>
        <p:nvSpPr>
          <p:cNvPr id="22" name="Title 21">
            <a:extLst>
              <a:ext uri="{FF2B5EF4-FFF2-40B4-BE49-F238E27FC236}">
                <a16:creationId xmlns:a16="http://schemas.microsoft.com/office/drawing/2014/main" id="{918C39C6-914A-43A8-9893-E85E3D58C720}"/>
              </a:ext>
            </a:extLst>
          </p:cNvPr>
          <p:cNvSpPr>
            <a:spLocks noGrp="1"/>
          </p:cNvSpPr>
          <p:nvPr>
            <p:ph type="title" idx="4294967295"/>
          </p:nvPr>
        </p:nvSpPr>
        <p:spPr>
          <a:xfrm>
            <a:off x="838200" y="481013"/>
            <a:ext cx="10515600" cy="679450"/>
          </a:xfrm>
        </p:spPr>
        <p:txBody>
          <a:bodyPr/>
          <a:lstStyle/>
          <a:p>
            <a:r>
              <a:rPr lang="en-US" b="1" dirty="0"/>
              <a:t>Our Services</a:t>
            </a:r>
          </a:p>
        </p:txBody>
      </p:sp>
      <p:sp>
        <p:nvSpPr>
          <p:cNvPr id="23" name="Subtitle 22">
            <a:extLst>
              <a:ext uri="{FF2B5EF4-FFF2-40B4-BE49-F238E27FC236}">
                <a16:creationId xmlns:a16="http://schemas.microsoft.com/office/drawing/2014/main" id="{EAB95A2E-126E-45BB-8280-1E3535215242}"/>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16" name="Rectangle 15">
            <a:extLst>
              <a:ext uri="{FF2B5EF4-FFF2-40B4-BE49-F238E27FC236}">
                <a16:creationId xmlns:a16="http://schemas.microsoft.com/office/drawing/2014/main" id="{07570FF1-2B6E-4C7D-8CBD-E5D132EF872D}"/>
              </a:ext>
            </a:extLst>
          </p:cNvPr>
          <p:cNvSpPr/>
          <p:nvPr/>
        </p:nvSpPr>
        <p:spPr>
          <a:xfrm>
            <a:off x="2071256" y="5515213"/>
            <a:ext cx="8049488" cy="861774"/>
          </a:xfrm>
          <a:prstGeom prst="rect">
            <a:avLst/>
          </a:prstGeom>
        </p:spPr>
        <p:txBody>
          <a:bodyPr wrap="square">
            <a:spAutoFit/>
          </a:bodyPr>
          <a:lstStyle/>
          <a:p>
            <a:pPr algn="ct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a:t>
            </a:r>
          </a:p>
        </p:txBody>
      </p:sp>
    </p:spTree>
    <p:extLst>
      <p:ext uri="{BB962C8B-B14F-4D97-AF65-F5344CB8AC3E}">
        <p14:creationId xmlns:p14="http://schemas.microsoft.com/office/powerpoint/2010/main" val="417293619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F4F7368E-C6AD-4EB1-BDC4-429A8B386A56}"/>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Placeholder 16">
            <a:extLst>
              <a:ext uri="{FF2B5EF4-FFF2-40B4-BE49-F238E27FC236}">
                <a16:creationId xmlns:a16="http://schemas.microsoft.com/office/drawing/2014/main" id="{CE0A7026-DA37-4670-8248-87F5A6088AD7}"/>
              </a:ext>
            </a:extLst>
          </p:cNvPr>
          <p:cNvPicPr>
            <a:picLocks noGrp="1" noChangeAspect="1"/>
          </p:cNvPicPr>
          <p:nvPr>
            <p:ph type="pic" sz="quarter" idx="161"/>
          </p:nvPr>
        </p:nvPicPr>
        <p:blipFill>
          <a:blip r:embed="rId3">
            <a:extLst>
              <a:ext uri="{28A0092B-C50C-407E-A947-70E740481C1C}">
                <a14:useLocalDpi xmlns:a14="http://schemas.microsoft.com/office/drawing/2010/main" val="0"/>
              </a:ext>
            </a:extLst>
          </a:blip>
          <a:srcRect l="13118" r="13118"/>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8</a:t>
            </a:fld>
            <a:endParaRPr lang="en-US"/>
          </a:p>
        </p:txBody>
      </p:sp>
      <p:sp>
        <p:nvSpPr>
          <p:cNvPr id="13" name="Title 12">
            <a:extLst>
              <a:ext uri="{FF2B5EF4-FFF2-40B4-BE49-F238E27FC236}">
                <a16:creationId xmlns:a16="http://schemas.microsoft.com/office/drawing/2014/main" id="{6A0E8F61-4CF3-47D0-9A69-26279F9BB0CE}"/>
              </a:ext>
            </a:extLst>
          </p:cNvPr>
          <p:cNvSpPr>
            <a:spLocks noGrp="1"/>
          </p:cNvSpPr>
          <p:nvPr>
            <p:ph type="title" idx="4294967295"/>
          </p:nvPr>
        </p:nvSpPr>
        <p:spPr>
          <a:xfrm>
            <a:off x="838200" y="481013"/>
            <a:ext cx="10515600" cy="679450"/>
          </a:xfrm>
        </p:spPr>
        <p:txBody>
          <a:bodyPr/>
          <a:lstStyle/>
          <a:p>
            <a:r>
              <a:rPr lang="en-US" b="1" dirty="0"/>
              <a:t>Our Services</a:t>
            </a:r>
          </a:p>
        </p:txBody>
      </p:sp>
      <p:sp>
        <p:nvSpPr>
          <p:cNvPr id="14" name="Subtitle 13">
            <a:extLst>
              <a:ext uri="{FF2B5EF4-FFF2-40B4-BE49-F238E27FC236}">
                <a16:creationId xmlns:a16="http://schemas.microsoft.com/office/drawing/2014/main" id="{0E87AFF9-6E78-4F6D-9A23-5E426F043047}"/>
              </a:ext>
            </a:extLst>
          </p:cNvPr>
          <p:cNvSpPr>
            <a:spLocks noGrp="1"/>
          </p:cNvSpPr>
          <p:nvPr>
            <p:ph type="subTitle" idx="4294967295"/>
          </p:nvPr>
        </p:nvSpPr>
        <p:spPr>
          <a:xfrm>
            <a:off x="838200" y="1135063"/>
            <a:ext cx="10515600" cy="244475"/>
          </a:xfrm>
          <a:prstGeom prst="rect">
            <a:avLst/>
          </a:prstGeom>
        </p:spPr>
        <p:txBody>
          <a:bodyPr/>
          <a:lstStyle/>
          <a:p>
            <a:r>
              <a:rPr lang="en-US" dirty="0"/>
              <a:t>Lorem ipsum dolor sit </a:t>
            </a:r>
            <a:r>
              <a:rPr lang="en-US" dirty="0" err="1"/>
              <a:t>amet</a:t>
            </a:r>
            <a:r>
              <a:rPr lang="en-US" dirty="0"/>
              <a:t> </a:t>
            </a:r>
            <a:r>
              <a:rPr lang="en-US" dirty="0" err="1"/>
              <a:t>agam</a:t>
            </a:r>
            <a:r>
              <a:rPr lang="en-US" dirty="0"/>
              <a:t> facer </a:t>
            </a:r>
            <a:r>
              <a:rPr lang="en-US" dirty="0" err="1"/>
              <a:t>modo</a:t>
            </a:r>
            <a:r>
              <a:rPr lang="en-US" dirty="0"/>
              <a:t> data lorem ipsum dolor sit </a:t>
            </a:r>
            <a:r>
              <a:rPr lang="en-US" dirty="0" err="1"/>
              <a:t>amet</a:t>
            </a:r>
            <a:r>
              <a:rPr lang="en-US" dirty="0"/>
              <a:t> </a:t>
            </a:r>
            <a:r>
              <a:rPr lang="en-US" dirty="0" err="1"/>
              <a:t>agam</a:t>
            </a:r>
            <a:r>
              <a:rPr lang="en-US" dirty="0"/>
              <a:t> facer </a:t>
            </a:r>
            <a:r>
              <a:rPr lang="en-US" dirty="0" err="1"/>
              <a:t>modo</a:t>
            </a:r>
            <a:r>
              <a:rPr lang="en-US" dirty="0"/>
              <a:t> data</a:t>
            </a:r>
          </a:p>
        </p:txBody>
      </p:sp>
      <p:sp>
        <p:nvSpPr>
          <p:cNvPr id="56" name="Rectangle 55">
            <a:extLst>
              <a:ext uri="{FF2B5EF4-FFF2-40B4-BE49-F238E27FC236}">
                <a16:creationId xmlns:a16="http://schemas.microsoft.com/office/drawing/2014/main" id="{2A9384F6-B574-47DC-898D-7ACB3F5EE6CD}"/>
              </a:ext>
            </a:extLst>
          </p:cNvPr>
          <p:cNvSpPr/>
          <p:nvPr/>
        </p:nvSpPr>
        <p:spPr>
          <a:xfrm>
            <a:off x="8744038" y="2787665"/>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grpSp>
        <p:nvGrpSpPr>
          <p:cNvPr id="8" name="Group 7">
            <a:extLst>
              <a:ext uri="{FF2B5EF4-FFF2-40B4-BE49-F238E27FC236}">
                <a16:creationId xmlns:a16="http://schemas.microsoft.com/office/drawing/2014/main" id="{0C4B31FC-80AC-4166-9000-35B6AD197F30}"/>
              </a:ext>
            </a:extLst>
          </p:cNvPr>
          <p:cNvGrpSpPr/>
          <p:nvPr/>
        </p:nvGrpSpPr>
        <p:grpSpPr>
          <a:xfrm>
            <a:off x="8744038" y="2246840"/>
            <a:ext cx="2384245" cy="540825"/>
            <a:chOff x="8661303" y="2246840"/>
            <a:chExt cx="2384245" cy="540825"/>
          </a:xfrm>
        </p:grpSpPr>
        <p:sp>
          <p:nvSpPr>
            <p:cNvPr id="69" name="TextBox 200">
              <a:extLst>
                <a:ext uri="{FF2B5EF4-FFF2-40B4-BE49-F238E27FC236}">
                  <a16:creationId xmlns:a16="http://schemas.microsoft.com/office/drawing/2014/main" id="{1C33DBD7-82FE-455D-A265-9220671BDC34}"/>
                </a:ext>
              </a:extLst>
            </p:cNvPr>
            <p:cNvSpPr txBox="1"/>
            <p:nvPr/>
          </p:nvSpPr>
          <p:spPr>
            <a:xfrm>
              <a:off x="8661303" y="2246840"/>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b="1" dirty="0">
                  <a:solidFill>
                    <a:schemeClr val="accent3"/>
                  </a:solidFill>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70" name="TextBox 201">
              <a:extLst>
                <a:ext uri="{FF2B5EF4-FFF2-40B4-BE49-F238E27FC236}">
                  <a16:creationId xmlns:a16="http://schemas.microsoft.com/office/drawing/2014/main" id="{8CD0A3BF-3C24-44C3-A1AA-3688DBF5D826}"/>
                </a:ext>
              </a:extLst>
            </p:cNvPr>
            <p:cNvSpPr txBox="1"/>
            <p:nvPr/>
          </p:nvSpPr>
          <p:spPr>
            <a:xfrm>
              <a:off x="8661303" y="2510666"/>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accent3"/>
                  </a:solidFill>
                  <a:latin typeface="Roboto" panose="02000000000000000000" pitchFamily="2" charset="0"/>
                  <a:ea typeface="Roboto" panose="02000000000000000000" pitchFamily="2" charset="0"/>
                  <a:cs typeface="Open Sans Extrabold" panose="020B0906030804020204" pitchFamily="34" charset="0"/>
                </a:rPr>
                <a:t>Some text</a:t>
              </a:r>
            </a:p>
          </p:txBody>
        </p:sp>
      </p:grpSp>
      <p:sp>
        <p:nvSpPr>
          <p:cNvPr id="72" name="Rectangle 71">
            <a:extLst>
              <a:ext uri="{FF2B5EF4-FFF2-40B4-BE49-F238E27FC236}">
                <a16:creationId xmlns:a16="http://schemas.microsoft.com/office/drawing/2014/main" id="{1B5619DB-3BED-407B-BD4A-EA03BFB680AD}"/>
              </a:ext>
            </a:extLst>
          </p:cNvPr>
          <p:cNvSpPr/>
          <p:nvPr/>
        </p:nvSpPr>
        <p:spPr>
          <a:xfrm>
            <a:off x="8744038" y="5044878"/>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grpSp>
        <p:nvGrpSpPr>
          <p:cNvPr id="73" name="Group 72">
            <a:extLst>
              <a:ext uri="{FF2B5EF4-FFF2-40B4-BE49-F238E27FC236}">
                <a16:creationId xmlns:a16="http://schemas.microsoft.com/office/drawing/2014/main" id="{CAD07C72-40CB-4882-B967-77D7F161B7F2}"/>
              </a:ext>
            </a:extLst>
          </p:cNvPr>
          <p:cNvGrpSpPr/>
          <p:nvPr/>
        </p:nvGrpSpPr>
        <p:grpSpPr>
          <a:xfrm>
            <a:off x="8744038" y="4504053"/>
            <a:ext cx="2384245" cy="540825"/>
            <a:chOff x="8661303" y="2246840"/>
            <a:chExt cx="2384245" cy="540825"/>
          </a:xfrm>
        </p:grpSpPr>
        <p:sp>
          <p:nvSpPr>
            <p:cNvPr id="74" name="TextBox 200">
              <a:extLst>
                <a:ext uri="{FF2B5EF4-FFF2-40B4-BE49-F238E27FC236}">
                  <a16:creationId xmlns:a16="http://schemas.microsoft.com/office/drawing/2014/main" id="{41EAC1E1-1958-4A5A-AE4E-938F06BC59DF}"/>
                </a:ext>
              </a:extLst>
            </p:cNvPr>
            <p:cNvSpPr txBox="1"/>
            <p:nvPr/>
          </p:nvSpPr>
          <p:spPr>
            <a:xfrm>
              <a:off x="8661303" y="2246840"/>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b="1" dirty="0">
                  <a:solidFill>
                    <a:schemeClr val="accent5"/>
                  </a:solidFill>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75" name="TextBox 201">
              <a:extLst>
                <a:ext uri="{FF2B5EF4-FFF2-40B4-BE49-F238E27FC236}">
                  <a16:creationId xmlns:a16="http://schemas.microsoft.com/office/drawing/2014/main" id="{1E07C872-EB2D-473D-A8F8-ED71CCE26D5D}"/>
                </a:ext>
              </a:extLst>
            </p:cNvPr>
            <p:cNvSpPr txBox="1"/>
            <p:nvPr/>
          </p:nvSpPr>
          <p:spPr>
            <a:xfrm>
              <a:off x="8661303" y="2510666"/>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accent5"/>
                  </a:solidFill>
                  <a:latin typeface="Roboto" panose="02000000000000000000" pitchFamily="2" charset="0"/>
                  <a:ea typeface="Roboto" panose="02000000000000000000" pitchFamily="2" charset="0"/>
                  <a:cs typeface="Open Sans Extrabold" panose="020B0906030804020204" pitchFamily="34" charset="0"/>
                </a:rPr>
                <a:t>Some text</a:t>
              </a:r>
            </a:p>
          </p:txBody>
        </p:sp>
      </p:grpSp>
      <p:sp>
        <p:nvSpPr>
          <p:cNvPr id="77" name="Rectangle 76">
            <a:extLst>
              <a:ext uri="{FF2B5EF4-FFF2-40B4-BE49-F238E27FC236}">
                <a16:creationId xmlns:a16="http://schemas.microsoft.com/office/drawing/2014/main" id="{648797BD-5660-4834-8645-9CB1DF553824}"/>
              </a:ext>
            </a:extLst>
          </p:cNvPr>
          <p:cNvSpPr/>
          <p:nvPr/>
        </p:nvSpPr>
        <p:spPr>
          <a:xfrm>
            <a:off x="804724" y="2693310"/>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grpSp>
        <p:nvGrpSpPr>
          <p:cNvPr id="78" name="Group 77">
            <a:extLst>
              <a:ext uri="{FF2B5EF4-FFF2-40B4-BE49-F238E27FC236}">
                <a16:creationId xmlns:a16="http://schemas.microsoft.com/office/drawing/2014/main" id="{D2F828B0-2B24-4145-96E0-DC6351BA2B2E}"/>
              </a:ext>
            </a:extLst>
          </p:cNvPr>
          <p:cNvGrpSpPr/>
          <p:nvPr/>
        </p:nvGrpSpPr>
        <p:grpSpPr>
          <a:xfrm>
            <a:off x="804724" y="2152485"/>
            <a:ext cx="2384245" cy="540825"/>
            <a:chOff x="8661303" y="2246840"/>
            <a:chExt cx="2384245" cy="540825"/>
          </a:xfrm>
        </p:grpSpPr>
        <p:sp>
          <p:nvSpPr>
            <p:cNvPr id="79" name="TextBox 200">
              <a:extLst>
                <a:ext uri="{FF2B5EF4-FFF2-40B4-BE49-F238E27FC236}">
                  <a16:creationId xmlns:a16="http://schemas.microsoft.com/office/drawing/2014/main" id="{A5FF3CA0-A7C7-4BD3-84CE-990D1B56E6C3}"/>
                </a:ext>
              </a:extLst>
            </p:cNvPr>
            <p:cNvSpPr txBox="1"/>
            <p:nvPr/>
          </p:nvSpPr>
          <p:spPr>
            <a:xfrm>
              <a:off x="8661303" y="2246840"/>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b="1" dirty="0">
                  <a:solidFill>
                    <a:schemeClr val="accent2"/>
                  </a:solidFill>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80" name="TextBox 201">
              <a:extLst>
                <a:ext uri="{FF2B5EF4-FFF2-40B4-BE49-F238E27FC236}">
                  <a16:creationId xmlns:a16="http://schemas.microsoft.com/office/drawing/2014/main" id="{12DFAC89-848A-48AD-B0E6-E5790B6CAB9B}"/>
                </a:ext>
              </a:extLst>
            </p:cNvPr>
            <p:cNvSpPr txBox="1"/>
            <p:nvPr/>
          </p:nvSpPr>
          <p:spPr>
            <a:xfrm>
              <a:off x="8661303" y="2510666"/>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accent2"/>
                  </a:solidFill>
                  <a:latin typeface="Roboto" panose="02000000000000000000" pitchFamily="2" charset="0"/>
                  <a:ea typeface="Roboto" panose="02000000000000000000" pitchFamily="2" charset="0"/>
                  <a:cs typeface="Open Sans Extrabold" panose="020B0906030804020204" pitchFamily="34" charset="0"/>
                </a:rPr>
                <a:t>Some text</a:t>
              </a:r>
            </a:p>
          </p:txBody>
        </p:sp>
      </p:grpSp>
      <p:sp>
        <p:nvSpPr>
          <p:cNvPr id="82" name="Rectangle 81">
            <a:extLst>
              <a:ext uri="{FF2B5EF4-FFF2-40B4-BE49-F238E27FC236}">
                <a16:creationId xmlns:a16="http://schemas.microsoft.com/office/drawing/2014/main" id="{AF923467-D220-4A2A-9B58-A3DDBAB81091}"/>
              </a:ext>
            </a:extLst>
          </p:cNvPr>
          <p:cNvSpPr/>
          <p:nvPr/>
        </p:nvSpPr>
        <p:spPr>
          <a:xfrm>
            <a:off x="804724" y="5044878"/>
            <a:ext cx="2643239" cy="830420"/>
          </a:xfrm>
          <a:prstGeom prst="rect">
            <a:avLst/>
          </a:prstGeom>
        </p:spPr>
        <p:txBody>
          <a:bodyPr wrap="square">
            <a:spAutoFit/>
          </a:bodyPr>
          <a:lstStyle/>
          <a:p>
            <a:pPr>
              <a:lnSpc>
                <a:spcPts val="2000"/>
              </a:lnSpc>
            </a:pPr>
            <a:r>
              <a:rPr lang="en-US" sz="1200" b="1" dirty="0">
                <a:latin typeface="Lato" panose="020F0502020204030203" pitchFamily="34" charset="0"/>
                <a:ea typeface="Lato" panose="020F0502020204030203" pitchFamily="34" charset="0"/>
                <a:cs typeface="Lato" panose="020F0502020204030203" pitchFamily="34" charset="0"/>
              </a:rPr>
              <a:t>Lorem Ipsum</a:t>
            </a:r>
            <a:r>
              <a:rPr lang="en-US" sz="1200" dirty="0">
                <a:latin typeface="Lato" panose="020F0502020204030203" pitchFamily="34" charset="0"/>
                <a:ea typeface="Lato" panose="020F0502020204030203" pitchFamily="34" charset="0"/>
                <a:cs typeface="Lato" panose="020F0502020204030203" pitchFamily="34" charset="0"/>
              </a:rPr>
              <a:t> is simply dummy text industry. Lorem Ipsum has been the industry's standard dummy</a:t>
            </a:r>
          </a:p>
        </p:txBody>
      </p:sp>
      <p:grpSp>
        <p:nvGrpSpPr>
          <p:cNvPr id="83" name="Group 82">
            <a:extLst>
              <a:ext uri="{FF2B5EF4-FFF2-40B4-BE49-F238E27FC236}">
                <a16:creationId xmlns:a16="http://schemas.microsoft.com/office/drawing/2014/main" id="{40C9EDC4-E596-43DE-B573-988FB2E5E0CC}"/>
              </a:ext>
            </a:extLst>
          </p:cNvPr>
          <p:cNvGrpSpPr/>
          <p:nvPr/>
        </p:nvGrpSpPr>
        <p:grpSpPr>
          <a:xfrm>
            <a:off x="804724" y="4504053"/>
            <a:ext cx="2384245" cy="540825"/>
            <a:chOff x="8661303" y="2246840"/>
            <a:chExt cx="2384245" cy="540825"/>
          </a:xfrm>
        </p:grpSpPr>
        <p:sp>
          <p:nvSpPr>
            <p:cNvPr id="84" name="TextBox 200">
              <a:extLst>
                <a:ext uri="{FF2B5EF4-FFF2-40B4-BE49-F238E27FC236}">
                  <a16:creationId xmlns:a16="http://schemas.microsoft.com/office/drawing/2014/main" id="{88D27FC9-E493-4B24-809E-838E4DF5E4D4}"/>
                </a:ext>
              </a:extLst>
            </p:cNvPr>
            <p:cNvSpPr txBox="1"/>
            <p:nvPr/>
          </p:nvSpPr>
          <p:spPr>
            <a:xfrm>
              <a:off x="8661303" y="2246840"/>
              <a:ext cx="2384245" cy="3231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500" b="1" dirty="0">
                  <a:solidFill>
                    <a:schemeClr val="accent4"/>
                  </a:solidFill>
                  <a:latin typeface="Roboto" panose="02000000000000000000" pitchFamily="2" charset="0"/>
                  <a:ea typeface="Roboto" panose="02000000000000000000" pitchFamily="2" charset="0"/>
                  <a:cs typeface="Open Sans Extrabold" panose="020B0906030804020204" pitchFamily="34" charset="0"/>
                </a:rPr>
                <a:t>Creative Template</a:t>
              </a:r>
            </a:p>
          </p:txBody>
        </p:sp>
        <p:sp>
          <p:nvSpPr>
            <p:cNvPr id="85" name="TextBox 201">
              <a:extLst>
                <a:ext uri="{FF2B5EF4-FFF2-40B4-BE49-F238E27FC236}">
                  <a16:creationId xmlns:a16="http://schemas.microsoft.com/office/drawing/2014/main" id="{CF00B5D0-8988-4BC3-B56D-D64F9DFD1520}"/>
                </a:ext>
              </a:extLst>
            </p:cNvPr>
            <p:cNvSpPr txBox="1"/>
            <p:nvPr/>
          </p:nvSpPr>
          <p:spPr>
            <a:xfrm>
              <a:off x="8661303" y="2510666"/>
              <a:ext cx="1291824" cy="27699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accent4"/>
                  </a:solidFill>
                  <a:latin typeface="Roboto" panose="02000000000000000000" pitchFamily="2" charset="0"/>
                  <a:ea typeface="Roboto" panose="02000000000000000000" pitchFamily="2" charset="0"/>
                  <a:cs typeface="Open Sans Extrabold" panose="020B0906030804020204" pitchFamily="34" charset="0"/>
                </a:rPr>
                <a:t>Some text</a:t>
              </a:r>
            </a:p>
          </p:txBody>
        </p:sp>
      </p:grpSp>
    </p:spTree>
    <p:extLst>
      <p:ext uri="{BB962C8B-B14F-4D97-AF65-F5344CB8AC3E}">
        <p14:creationId xmlns:p14="http://schemas.microsoft.com/office/powerpoint/2010/main" val="1084577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34" name="Picture Placeholder 133">
            <a:extLst>
              <a:ext uri="{FF2B5EF4-FFF2-40B4-BE49-F238E27FC236}">
                <a16:creationId xmlns:a16="http://schemas.microsoft.com/office/drawing/2014/main" id="{58C2AD0F-DCC0-4EB2-9AD8-058106189769}"/>
              </a:ext>
            </a:extLst>
          </p:cNvPr>
          <p:cNvPicPr>
            <a:picLocks noGrp="1" noChangeAspect="1"/>
          </p:cNvPicPr>
          <p:nvPr>
            <p:ph type="pic" sz="quarter" idx="169"/>
          </p:nvPr>
        </p:nvPicPr>
        <p:blipFill>
          <a:blip r:embed="rId3">
            <a:extLst>
              <a:ext uri="{28A0092B-C50C-407E-A947-70E740481C1C}">
                <a14:useLocalDpi xmlns:a14="http://schemas.microsoft.com/office/drawing/2010/main" val="0"/>
              </a:ext>
            </a:extLst>
          </a:blip>
          <a:srcRect l="290" r="290"/>
          <a:stretch>
            <a:fillRect/>
          </a:stretch>
        </p:blipFill>
        <p:spPr/>
      </p:pic>
      <p:pic>
        <p:nvPicPr>
          <p:cNvPr id="110" name="Picture Placeholder 109">
            <a:extLst>
              <a:ext uri="{FF2B5EF4-FFF2-40B4-BE49-F238E27FC236}">
                <a16:creationId xmlns:a16="http://schemas.microsoft.com/office/drawing/2014/main" id="{632ED7A8-E96B-4FD2-B438-93DBBFBF56AE}"/>
              </a:ext>
            </a:extLst>
          </p:cNvPr>
          <p:cNvPicPr>
            <a:picLocks noGrp="1" noChangeAspect="1"/>
          </p:cNvPicPr>
          <p:nvPr>
            <p:ph type="pic" sz="quarter" idx="165"/>
          </p:nvPr>
        </p:nvPicPr>
        <p:blipFill>
          <a:blip r:embed="rId4" cstate="print">
            <a:extLst>
              <a:ext uri="{28A0092B-C50C-407E-A947-70E740481C1C}">
                <a14:useLocalDpi xmlns:a14="http://schemas.microsoft.com/office/drawing/2010/main" val="0"/>
              </a:ext>
            </a:extLst>
          </a:blip>
          <a:srcRect l="242" r="242"/>
          <a:stretch>
            <a:fillRect/>
          </a:stretch>
        </p:blipFill>
        <p:spPr/>
      </p:pic>
      <p:pic>
        <p:nvPicPr>
          <p:cNvPr id="132" name="Picture Placeholder 131">
            <a:extLst>
              <a:ext uri="{FF2B5EF4-FFF2-40B4-BE49-F238E27FC236}">
                <a16:creationId xmlns:a16="http://schemas.microsoft.com/office/drawing/2014/main" id="{ED0DA0E7-49D3-472F-B3F7-97827BE55726}"/>
              </a:ext>
            </a:extLst>
          </p:cNvPr>
          <p:cNvPicPr>
            <a:picLocks noGrp="1" noChangeAspect="1"/>
          </p:cNvPicPr>
          <p:nvPr>
            <p:ph type="pic" sz="quarter" idx="168"/>
          </p:nvPr>
        </p:nvPicPr>
        <p:blipFill>
          <a:blip r:embed="rId5">
            <a:extLst>
              <a:ext uri="{28A0092B-C50C-407E-A947-70E740481C1C}">
                <a14:useLocalDpi xmlns:a14="http://schemas.microsoft.com/office/drawing/2010/main" val="0"/>
              </a:ext>
            </a:extLst>
          </a:blip>
          <a:srcRect l="290" r="290"/>
          <a:stretch>
            <a:fillRect/>
          </a:stretch>
        </p:blipFill>
        <p:spPr/>
      </p:pic>
      <p:pic>
        <p:nvPicPr>
          <p:cNvPr id="108" name="Picture Placeholder 107">
            <a:extLst>
              <a:ext uri="{FF2B5EF4-FFF2-40B4-BE49-F238E27FC236}">
                <a16:creationId xmlns:a16="http://schemas.microsoft.com/office/drawing/2014/main" id="{4458D3B8-6FCA-496F-8968-0EB6BE528D43}"/>
              </a:ext>
            </a:extLst>
          </p:cNvPr>
          <p:cNvPicPr>
            <a:picLocks noGrp="1" noChangeAspect="1"/>
          </p:cNvPicPr>
          <p:nvPr>
            <p:ph type="pic" sz="quarter" idx="164"/>
          </p:nvPr>
        </p:nvPicPr>
        <p:blipFill>
          <a:blip r:embed="rId6" cstate="print">
            <a:extLst>
              <a:ext uri="{28A0092B-C50C-407E-A947-70E740481C1C}">
                <a14:useLocalDpi xmlns:a14="http://schemas.microsoft.com/office/drawing/2010/main" val="0"/>
              </a:ext>
            </a:extLst>
          </a:blip>
          <a:srcRect l="242" r="242"/>
          <a:stretch>
            <a:fillRect/>
          </a:stretch>
        </p:blipFill>
        <p:spPr/>
      </p:pic>
      <p:pic>
        <p:nvPicPr>
          <p:cNvPr id="130" name="Picture Placeholder 129">
            <a:extLst>
              <a:ext uri="{FF2B5EF4-FFF2-40B4-BE49-F238E27FC236}">
                <a16:creationId xmlns:a16="http://schemas.microsoft.com/office/drawing/2014/main" id="{CB6A4606-5549-4D65-A012-D4EABACED48F}"/>
              </a:ext>
            </a:extLst>
          </p:cNvPr>
          <p:cNvPicPr>
            <a:picLocks noGrp="1" noChangeAspect="1"/>
          </p:cNvPicPr>
          <p:nvPr>
            <p:ph type="pic" sz="quarter" idx="167"/>
          </p:nvPr>
        </p:nvPicPr>
        <p:blipFill>
          <a:blip r:embed="rId7">
            <a:extLst>
              <a:ext uri="{28A0092B-C50C-407E-A947-70E740481C1C}">
                <a14:useLocalDpi xmlns:a14="http://schemas.microsoft.com/office/drawing/2010/main" val="0"/>
              </a:ext>
            </a:extLst>
          </a:blip>
          <a:srcRect l="290" r="290"/>
          <a:stretch>
            <a:fillRect/>
          </a:stretch>
        </p:blipFill>
        <p:spPr/>
      </p:pic>
      <p:pic>
        <p:nvPicPr>
          <p:cNvPr id="128" name="Picture Placeholder 127">
            <a:extLst>
              <a:ext uri="{FF2B5EF4-FFF2-40B4-BE49-F238E27FC236}">
                <a16:creationId xmlns:a16="http://schemas.microsoft.com/office/drawing/2014/main" id="{401F974A-46A2-4080-988B-1787D74308F8}"/>
              </a:ext>
            </a:extLst>
          </p:cNvPr>
          <p:cNvPicPr>
            <a:picLocks noGrp="1" noChangeAspect="1"/>
          </p:cNvPicPr>
          <p:nvPr>
            <p:ph type="pic" sz="quarter" idx="166"/>
          </p:nvPr>
        </p:nvPicPr>
        <p:blipFill>
          <a:blip r:embed="rId8">
            <a:extLst>
              <a:ext uri="{28A0092B-C50C-407E-A947-70E740481C1C}">
                <a14:useLocalDpi xmlns:a14="http://schemas.microsoft.com/office/drawing/2010/main" val="0"/>
              </a:ext>
            </a:extLst>
          </a:blip>
          <a:srcRect l="290" r="290"/>
          <a:stretch>
            <a:fillRect/>
          </a:stretch>
        </p:blipFill>
        <p:spPr/>
      </p:pic>
      <p:sp>
        <p:nvSpPr>
          <p:cNvPr id="18" name="Slide Number Placeholder 17"/>
          <p:cNvSpPr>
            <a:spLocks noGrp="1"/>
          </p:cNvSpPr>
          <p:nvPr>
            <p:ph type="sldNum" sz="quarter" idx="13"/>
          </p:nvPr>
        </p:nvSpPr>
        <p:spPr/>
        <p:txBody>
          <a:bodyPr/>
          <a:lstStyle/>
          <a:p>
            <a:fld id="{0FDCCA45-55DD-4B3F-8C12-CFB164C9A4F5}" type="slidenum">
              <a:rPr lang="en-US" smtClean="0"/>
              <a:pPr/>
              <a:t>9</a:t>
            </a:fld>
            <a:endParaRPr lang="en-US"/>
          </a:p>
        </p:txBody>
      </p:sp>
      <p:pic>
        <p:nvPicPr>
          <p:cNvPr id="136" name="Picture Placeholder 135">
            <a:extLst>
              <a:ext uri="{FF2B5EF4-FFF2-40B4-BE49-F238E27FC236}">
                <a16:creationId xmlns:a16="http://schemas.microsoft.com/office/drawing/2014/main" id="{403E8A9A-92B7-43CC-8632-B0074003C6DE}"/>
              </a:ext>
            </a:extLst>
          </p:cNvPr>
          <p:cNvPicPr>
            <a:picLocks noGrp="1" noChangeAspect="1"/>
          </p:cNvPicPr>
          <p:nvPr>
            <p:ph type="pic" sz="quarter" idx="170"/>
          </p:nvPr>
        </p:nvPicPr>
        <p:blipFill>
          <a:blip r:embed="rId9">
            <a:extLst>
              <a:ext uri="{28A0092B-C50C-407E-A947-70E740481C1C}">
                <a14:useLocalDpi xmlns:a14="http://schemas.microsoft.com/office/drawing/2010/main" val="0"/>
              </a:ext>
            </a:extLst>
          </a:blip>
          <a:srcRect l="290" r="290"/>
          <a:stretch>
            <a:fillRect/>
          </a:stretch>
        </p:blipFill>
        <p:spPr/>
      </p:pic>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lstStyle/>
          <a:p>
            <a:r>
              <a:rPr lang="en-US" sz="3600" b="1" dirty="0"/>
              <a:t>Our</a:t>
            </a:r>
            <a:r>
              <a:rPr lang="en-US" sz="3600" dirty="0"/>
              <a:t> </a:t>
            </a:r>
            <a:r>
              <a:rPr lang="en-US" sz="3600" b="1" dirty="0"/>
              <a:t>Team</a:t>
            </a:r>
          </a:p>
        </p:txBody>
      </p:sp>
      <p:sp>
        <p:nvSpPr>
          <p:cNvPr id="8" name="Subtitle 7">
            <a:extLst>
              <a:ext uri="{FF2B5EF4-FFF2-40B4-BE49-F238E27FC236}">
                <a16:creationId xmlns:a16="http://schemas.microsoft.com/office/drawing/2014/main" id="{396FDE0B-877A-49E9-9D36-61506DB75EAA}"/>
              </a:ext>
            </a:extLst>
          </p:cNvPr>
          <p:cNvSpPr>
            <a:spLocks noGrp="1"/>
          </p:cNvSpPr>
          <p:nvPr>
            <p:ph type="subTitle" idx="4294967295"/>
          </p:nvPr>
        </p:nvSpPr>
        <p:spPr>
          <a:xfrm>
            <a:off x="838200" y="1135063"/>
            <a:ext cx="10515600" cy="244475"/>
          </a:xfrm>
          <a:prstGeom prst="rect">
            <a:avLst/>
          </a:prstGeom>
        </p:spPr>
        <p:txBody>
          <a:bodyPr/>
          <a:lstStyle/>
          <a:p>
            <a:r>
              <a:rPr lang="en-US" sz="1400" dirty="0"/>
              <a:t>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 lorem ipsum dolor sit </a:t>
            </a:r>
            <a:r>
              <a:rPr lang="en-US" sz="1400" dirty="0" err="1"/>
              <a:t>amet</a:t>
            </a:r>
            <a:r>
              <a:rPr lang="en-US" sz="1400" dirty="0"/>
              <a:t> </a:t>
            </a:r>
            <a:r>
              <a:rPr lang="en-US" sz="1400" dirty="0" err="1"/>
              <a:t>agam</a:t>
            </a:r>
            <a:r>
              <a:rPr lang="en-US" sz="1400" dirty="0"/>
              <a:t> facer </a:t>
            </a:r>
            <a:r>
              <a:rPr lang="en-US" sz="1400" dirty="0" err="1"/>
              <a:t>modo</a:t>
            </a:r>
            <a:r>
              <a:rPr lang="en-US" sz="1400" dirty="0"/>
              <a:t> data</a:t>
            </a:r>
          </a:p>
        </p:txBody>
      </p:sp>
      <p:sp>
        <p:nvSpPr>
          <p:cNvPr id="38" name="Rectangle 6">
            <a:extLst>
              <a:ext uri="{FF2B5EF4-FFF2-40B4-BE49-F238E27FC236}">
                <a16:creationId xmlns:a16="http://schemas.microsoft.com/office/drawing/2014/main" id="{A897E21D-AC91-4676-9CA3-A6E58063AECC}"/>
              </a:ext>
            </a:extLst>
          </p:cNvPr>
          <p:cNvSpPr>
            <a:spLocks/>
          </p:cNvSpPr>
          <p:nvPr/>
        </p:nvSpPr>
        <p:spPr bwMode="auto">
          <a:xfrm>
            <a:off x="1558817" y="3552097"/>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51" name="Rectangle 6">
            <a:extLst>
              <a:ext uri="{FF2B5EF4-FFF2-40B4-BE49-F238E27FC236}">
                <a16:creationId xmlns:a16="http://schemas.microsoft.com/office/drawing/2014/main" id="{0661A642-DF1C-4CEA-B2B8-174981B57B5F}"/>
              </a:ext>
            </a:extLst>
          </p:cNvPr>
          <p:cNvSpPr>
            <a:spLocks/>
          </p:cNvSpPr>
          <p:nvPr/>
        </p:nvSpPr>
        <p:spPr bwMode="auto">
          <a:xfrm>
            <a:off x="3419250" y="3552097"/>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tx2"/>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54" name="Rectangle 6">
            <a:extLst>
              <a:ext uri="{FF2B5EF4-FFF2-40B4-BE49-F238E27FC236}">
                <a16:creationId xmlns:a16="http://schemas.microsoft.com/office/drawing/2014/main" id="{EEC2BE11-BA7E-40FA-A0E0-1CF4B525CAA7}"/>
              </a:ext>
            </a:extLst>
          </p:cNvPr>
          <p:cNvSpPr>
            <a:spLocks/>
          </p:cNvSpPr>
          <p:nvPr/>
        </p:nvSpPr>
        <p:spPr bwMode="auto">
          <a:xfrm>
            <a:off x="5279683" y="3552097"/>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accent1"/>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57" name="Rectangle 6">
            <a:extLst>
              <a:ext uri="{FF2B5EF4-FFF2-40B4-BE49-F238E27FC236}">
                <a16:creationId xmlns:a16="http://schemas.microsoft.com/office/drawing/2014/main" id="{DB32F4DD-7877-46F9-9F59-C52491A80F5F}"/>
              </a:ext>
            </a:extLst>
          </p:cNvPr>
          <p:cNvSpPr>
            <a:spLocks/>
          </p:cNvSpPr>
          <p:nvPr/>
        </p:nvSpPr>
        <p:spPr bwMode="auto">
          <a:xfrm>
            <a:off x="7140116" y="3552097"/>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accent2"/>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60" name="Rectangle 6">
            <a:extLst>
              <a:ext uri="{FF2B5EF4-FFF2-40B4-BE49-F238E27FC236}">
                <a16:creationId xmlns:a16="http://schemas.microsoft.com/office/drawing/2014/main" id="{898395BF-24A4-434C-A848-945744D91DAF}"/>
              </a:ext>
            </a:extLst>
          </p:cNvPr>
          <p:cNvSpPr>
            <a:spLocks/>
          </p:cNvSpPr>
          <p:nvPr/>
        </p:nvSpPr>
        <p:spPr bwMode="auto">
          <a:xfrm>
            <a:off x="9000551" y="3552097"/>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accent3"/>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91" name="Rectangle 6">
            <a:extLst>
              <a:ext uri="{FF2B5EF4-FFF2-40B4-BE49-F238E27FC236}">
                <a16:creationId xmlns:a16="http://schemas.microsoft.com/office/drawing/2014/main" id="{1D449BB9-45C5-4270-B465-AB430DB72447}"/>
              </a:ext>
            </a:extLst>
          </p:cNvPr>
          <p:cNvSpPr>
            <a:spLocks/>
          </p:cNvSpPr>
          <p:nvPr/>
        </p:nvSpPr>
        <p:spPr bwMode="auto">
          <a:xfrm>
            <a:off x="1558817" y="5781382"/>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accent4"/>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89" name="Rectangle 6">
            <a:extLst>
              <a:ext uri="{FF2B5EF4-FFF2-40B4-BE49-F238E27FC236}">
                <a16:creationId xmlns:a16="http://schemas.microsoft.com/office/drawing/2014/main" id="{D6CE0F03-46D3-4598-A6B3-E54FC8BF2460}"/>
              </a:ext>
            </a:extLst>
          </p:cNvPr>
          <p:cNvSpPr>
            <a:spLocks/>
          </p:cNvSpPr>
          <p:nvPr/>
        </p:nvSpPr>
        <p:spPr bwMode="auto">
          <a:xfrm>
            <a:off x="3419250" y="5781382"/>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accent5"/>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87" name="Rectangle 6">
            <a:extLst>
              <a:ext uri="{FF2B5EF4-FFF2-40B4-BE49-F238E27FC236}">
                <a16:creationId xmlns:a16="http://schemas.microsoft.com/office/drawing/2014/main" id="{C7BB07C3-A7B9-4CB2-9FFA-B35AC3DB5437}"/>
              </a:ext>
            </a:extLst>
          </p:cNvPr>
          <p:cNvSpPr>
            <a:spLocks/>
          </p:cNvSpPr>
          <p:nvPr/>
        </p:nvSpPr>
        <p:spPr bwMode="auto">
          <a:xfrm>
            <a:off x="5279683" y="5781382"/>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accent6"/>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85" name="Rectangle 6">
            <a:extLst>
              <a:ext uri="{FF2B5EF4-FFF2-40B4-BE49-F238E27FC236}">
                <a16:creationId xmlns:a16="http://schemas.microsoft.com/office/drawing/2014/main" id="{E655E670-DCBC-4D1B-93E1-2DFC857384EF}"/>
              </a:ext>
            </a:extLst>
          </p:cNvPr>
          <p:cNvSpPr>
            <a:spLocks/>
          </p:cNvSpPr>
          <p:nvPr/>
        </p:nvSpPr>
        <p:spPr bwMode="auto">
          <a:xfrm>
            <a:off x="7140116" y="5781382"/>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tx2"/>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sp>
        <p:nvSpPr>
          <p:cNvPr id="83" name="Rectangle 6">
            <a:extLst>
              <a:ext uri="{FF2B5EF4-FFF2-40B4-BE49-F238E27FC236}">
                <a16:creationId xmlns:a16="http://schemas.microsoft.com/office/drawing/2014/main" id="{61BD8E17-F840-49BC-9607-ABD2C8F2D2FD}"/>
              </a:ext>
            </a:extLst>
          </p:cNvPr>
          <p:cNvSpPr>
            <a:spLocks/>
          </p:cNvSpPr>
          <p:nvPr/>
        </p:nvSpPr>
        <p:spPr bwMode="auto">
          <a:xfrm>
            <a:off x="9000551" y="5781382"/>
            <a:ext cx="1632633" cy="342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600" b="1" dirty="0">
                <a:solidFill>
                  <a:schemeClr val="tx2"/>
                </a:solidFill>
                <a:latin typeface="Lato" panose="020F0502020204030203" pitchFamily="34" charset="0"/>
                <a:ea typeface="Lato" panose="020F0502020204030203" pitchFamily="34" charset="0"/>
                <a:cs typeface="Lato" panose="020F0502020204030203" pitchFamily="34" charset="0"/>
                <a:sym typeface="Montserrat-Regular" charset="0"/>
              </a:rPr>
              <a:t>JOHN MICHAEL</a:t>
            </a:r>
          </a:p>
        </p:txBody>
      </p:sp>
      <p:pic>
        <p:nvPicPr>
          <p:cNvPr id="126" name="Picture Placeholder 125">
            <a:extLst>
              <a:ext uri="{FF2B5EF4-FFF2-40B4-BE49-F238E27FC236}">
                <a16:creationId xmlns:a16="http://schemas.microsoft.com/office/drawing/2014/main" id="{14CA2633-DF75-4AEF-AE46-D9DB612F3FB5}"/>
              </a:ext>
            </a:extLst>
          </p:cNvPr>
          <p:cNvPicPr>
            <a:picLocks noGrp="1" noChangeAspect="1"/>
          </p:cNvPicPr>
          <p:nvPr>
            <p:ph type="pic" sz="quarter" idx="163"/>
          </p:nvPr>
        </p:nvPicPr>
        <p:blipFill>
          <a:blip r:embed="rId10" cstate="print">
            <a:extLst>
              <a:ext uri="{28A0092B-C50C-407E-A947-70E740481C1C}">
                <a14:useLocalDpi xmlns:a14="http://schemas.microsoft.com/office/drawing/2010/main" val="0"/>
              </a:ext>
            </a:extLst>
          </a:blip>
          <a:srcRect l="1360" r="1360"/>
          <a:stretch>
            <a:fillRect/>
          </a:stretch>
        </p:blipFill>
        <p:spPr/>
      </p:pic>
      <p:pic>
        <p:nvPicPr>
          <p:cNvPr id="118" name="Picture Placeholder 117">
            <a:extLst>
              <a:ext uri="{FF2B5EF4-FFF2-40B4-BE49-F238E27FC236}">
                <a16:creationId xmlns:a16="http://schemas.microsoft.com/office/drawing/2014/main" id="{FB0A5EF5-B9B9-4028-A971-71A63E0851F4}"/>
              </a:ext>
            </a:extLst>
          </p:cNvPr>
          <p:cNvPicPr>
            <a:picLocks noGrp="1" noChangeAspect="1"/>
          </p:cNvPicPr>
          <p:nvPr>
            <p:ph type="pic" sz="quarter" idx="161"/>
          </p:nvPr>
        </p:nvPicPr>
        <p:blipFill>
          <a:blip r:embed="rId11" cstate="print">
            <a:extLst>
              <a:ext uri="{28A0092B-C50C-407E-A947-70E740481C1C}">
                <a14:useLocalDpi xmlns:a14="http://schemas.microsoft.com/office/drawing/2010/main" val="0"/>
              </a:ext>
            </a:extLst>
          </a:blip>
          <a:srcRect l="242" r="242"/>
          <a:stretch>
            <a:fillRect/>
          </a:stretch>
        </p:blipFill>
        <p:spPr/>
      </p:pic>
      <p:pic>
        <p:nvPicPr>
          <p:cNvPr id="124" name="Picture Placeholder 123">
            <a:extLst>
              <a:ext uri="{FF2B5EF4-FFF2-40B4-BE49-F238E27FC236}">
                <a16:creationId xmlns:a16="http://schemas.microsoft.com/office/drawing/2014/main" id="{EA0D7A5A-C813-41A7-BCDC-7C31D7792782}"/>
              </a:ext>
            </a:extLst>
          </p:cNvPr>
          <p:cNvPicPr>
            <a:picLocks noGrp="1" noChangeAspect="1"/>
          </p:cNvPicPr>
          <p:nvPr>
            <p:ph type="pic" sz="quarter" idx="162"/>
          </p:nvPr>
        </p:nvPicPr>
        <p:blipFill>
          <a:blip r:embed="rId12" cstate="print">
            <a:extLst>
              <a:ext uri="{28A0092B-C50C-407E-A947-70E740481C1C}">
                <a14:useLocalDpi xmlns:a14="http://schemas.microsoft.com/office/drawing/2010/main" val="0"/>
              </a:ext>
            </a:extLst>
          </a:blip>
          <a:srcRect l="1360" r="1360"/>
          <a:stretch>
            <a:fillRect/>
          </a:stretch>
        </p:blipFill>
        <p:spPr/>
      </p:pic>
    </p:spTree>
    <p:extLst>
      <p:ext uri="{BB962C8B-B14F-4D97-AF65-F5344CB8AC3E}">
        <p14:creationId xmlns:p14="http://schemas.microsoft.com/office/powerpoint/2010/main" val="244919308"/>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2E015F"/>
      </a:accent1>
      <a:accent2>
        <a:srgbClr val="EC2127"/>
      </a:accent2>
      <a:accent3>
        <a:srgbClr val="FFC000"/>
      </a:accent3>
      <a:accent4>
        <a:srgbClr val="92D050"/>
      </a:accent4>
      <a:accent5>
        <a:srgbClr val="01CF8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17323</TotalTime>
  <Words>1047</Words>
  <Application>Microsoft Office PowerPoint</Application>
  <PresentationFormat>Widescreen</PresentationFormat>
  <Paragraphs>255</Paragraphs>
  <Slides>25</Slides>
  <Notes>24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25</vt:i4>
      </vt:variant>
    </vt:vector>
  </HeadingPairs>
  <TitlesOfParts>
    <vt:vector size="39" baseType="lpstr">
      <vt:lpstr>Aller</vt:lpstr>
      <vt:lpstr>Arial</vt:lpstr>
      <vt:lpstr>Bodoni 72 Book</vt:lpstr>
      <vt:lpstr>Calibri</vt:lpstr>
      <vt:lpstr>Lato</vt:lpstr>
      <vt:lpstr>Montserrat</vt:lpstr>
      <vt:lpstr>Montserrat Light</vt:lpstr>
      <vt:lpstr>Montserrat-Regular</vt:lpstr>
      <vt:lpstr>Open Sans</vt:lpstr>
      <vt:lpstr>Open Sans </vt:lpstr>
      <vt:lpstr>Open Sans Condensed Light</vt:lpstr>
      <vt:lpstr>Open Sans Extrabold</vt:lpstr>
      <vt:lpstr>Roboto</vt:lpstr>
      <vt:lpstr>Office Theme</vt:lpstr>
      <vt:lpstr>PowerPoint Presentation</vt:lpstr>
      <vt:lpstr>PowerPoint Presentation</vt:lpstr>
      <vt:lpstr>PowerPoint Presentation</vt:lpstr>
      <vt:lpstr>About us</vt:lpstr>
      <vt:lpstr>About us</vt:lpstr>
      <vt:lpstr>Our Services</vt:lpstr>
      <vt:lpstr>Our Services</vt:lpstr>
      <vt:lpstr>Our Services</vt:lpstr>
      <vt:lpstr>Our Team</vt:lpstr>
      <vt:lpstr>Our Team</vt:lpstr>
      <vt:lpstr>PowerPoint Presentation</vt:lpstr>
      <vt:lpstr>Our Portfolio</vt:lpstr>
      <vt:lpstr>Our Portfolilo</vt:lpstr>
      <vt:lpstr>Our Timeline</vt:lpstr>
      <vt:lpstr>Our Timeline</vt:lpstr>
      <vt:lpstr>Our Timeline</vt:lpstr>
      <vt:lpstr>Our Information</vt:lpstr>
      <vt:lpstr>Our Information</vt:lpstr>
      <vt:lpstr>Our Information</vt:lpstr>
      <vt:lpstr>Text Single Column</vt:lpstr>
      <vt:lpstr>Square Image</vt:lpstr>
      <vt:lpstr>Square Image</vt:lpstr>
      <vt:lpstr>Map Project Location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Suman Khan</dc:creator>
  <cp:lastModifiedBy>suman sonar</cp:lastModifiedBy>
  <cp:revision>2650</cp:revision>
  <dcterms:created xsi:type="dcterms:W3CDTF">2017-07-18T09:08:44Z</dcterms:created>
  <dcterms:modified xsi:type="dcterms:W3CDTF">2017-12-20T11:39:48Z</dcterms:modified>
</cp:coreProperties>
</file>