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handoutMasterIdLst>
    <p:handoutMasterId r:id="rId24"/>
  </p:handoutMasterIdLst>
  <p:sldIdLst>
    <p:sldId id="272" r:id="rId2"/>
    <p:sldId id="273" r:id="rId3"/>
    <p:sldId id="274" r:id="rId4"/>
    <p:sldId id="275" r:id="rId5"/>
    <p:sldId id="276" r:id="rId6"/>
    <p:sldId id="277" r:id="rId7"/>
    <p:sldId id="278" r:id="rId8"/>
    <p:sldId id="280" r:id="rId9"/>
    <p:sldId id="281" r:id="rId10"/>
    <p:sldId id="279" r:id="rId11"/>
    <p:sldId id="282" r:id="rId12"/>
    <p:sldId id="283" r:id="rId13"/>
    <p:sldId id="284" r:id="rId14"/>
    <p:sldId id="285" r:id="rId15"/>
    <p:sldId id="286" r:id="rId16"/>
    <p:sldId id="287" r:id="rId17"/>
    <p:sldId id="292" r:id="rId18"/>
    <p:sldId id="288" r:id="rId19"/>
    <p:sldId id="289" r:id="rId20"/>
    <p:sldId id="290" r:id="rId21"/>
    <p:sldId id="291" r:id="rId2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5023" autoAdjust="0"/>
    <p:restoredTop sz="94660"/>
  </p:normalViewPr>
  <p:slideViewPr>
    <p:cSldViewPr snapToGrid="0">
      <p:cViewPr varScale="1">
        <p:scale>
          <a:sx n="72" d="100"/>
          <a:sy n="72" d="100"/>
        </p:scale>
        <p:origin x="25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9" d="100"/>
          <a:sy n="59" d="100"/>
        </p:scale>
        <p:origin x="1932" y="7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/>
              <a:t>Chart Title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none" spc="0" normalizeH="0" baseline="0">
              <a:solidFill>
                <a:schemeClr val="dk1">
                  <a:lumMod val="50000"/>
                  <a:lumOff val="50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C8E-457C-BE8C-FF4871F4145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C8E-457C-BE8C-FF4871F4145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5C8E-457C-BE8C-FF4871F4145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67"/>
        <c:overlap val="-43"/>
        <c:axId val="578458400"/>
        <c:axId val="578458728"/>
      </c:barChart>
      <c:catAx>
        <c:axId val="578458400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78458728"/>
        <c:crosses val="autoZero"/>
        <c:auto val="1"/>
        <c:lblAlgn val="ctr"/>
        <c:lblOffset val="100"/>
        <c:noMultiLvlLbl val="0"/>
      </c:catAx>
      <c:valAx>
        <c:axId val="5784587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78458400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8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F961A05-2721-40C2-B8C2-7BCE475E6AC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ABB2FB-6345-45FF-A90E-A01D6AFF79C4}" type="datetimeFigureOut">
              <a:rPr lang="en-US" smtClean="0"/>
              <a:t>10/27/2018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94F89ED-19FF-448D-9637-AB3A68F3EEF8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9C22E37-F0B4-44B7-8973-6E792D97CBB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7D99FB7-5EAD-4BB8-B680-95975632F7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7726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C6978D-169D-4110-A16B-2595AC07B6B0}" type="datetimeFigureOut">
              <a:rPr lang="en-US" smtClean="0"/>
              <a:t>10/27/2018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B850F2-B22E-4775-A903-A41CD4C74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92345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246729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66335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D79A53CD-3B04-47D9-98E7-8648737953E9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749847" y="3349227"/>
            <a:ext cx="2500706" cy="2753874"/>
          </a:xfrm>
          <a:custGeom>
            <a:avLst/>
            <a:gdLst>
              <a:gd name="connsiteX0" fmla="*/ 0 w 2500706"/>
              <a:gd name="connsiteY0" fmla="*/ 0 h 2753874"/>
              <a:gd name="connsiteX1" fmla="*/ 2500706 w 2500706"/>
              <a:gd name="connsiteY1" fmla="*/ 0 h 2753874"/>
              <a:gd name="connsiteX2" fmla="*/ 2500706 w 2500706"/>
              <a:gd name="connsiteY2" fmla="*/ 2753874 h 2753874"/>
              <a:gd name="connsiteX3" fmla="*/ 0 w 2500706"/>
              <a:gd name="connsiteY3" fmla="*/ 2753874 h 27538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00706" h="2753874">
                <a:moveTo>
                  <a:pt x="0" y="0"/>
                </a:moveTo>
                <a:lnTo>
                  <a:pt x="2500706" y="0"/>
                </a:lnTo>
                <a:lnTo>
                  <a:pt x="2500706" y="2753874"/>
                </a:lnTo>
                <a:lnTo>
                  <a:pt x="0" y="275387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9A23012C-1AD7-46CB-9B8B-1E85863E6365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8749847" y="754899"/>
            <a:ext cx="2500706" cy="2484486"/>
          </a:xfrm>
          <a:custGeom>
            <a:avLst/>
            <a:gdLst>
              <a:gd name="connsiteX0" fmla="*/ 0 w 2500706"/>
              <a:gd name="connsiteY0" fmla="*/ 0 h 2484486"/>
              <a:gd name="connsiteX1" fmla="*/ 2500706 w 2500706"/>
              <a:gd name="connsiteY1" fmla="*/ 0 h 2484486"/>
              <a:gd name="connsiteX2" fmla="*/ 2500706 w 2500706"/>
              <a:gd name="connsiteY2" fmla="*/ 2484486 h 2484486"/>
              <a:gd name="connsiteX3" fmla="*/ 0 w 2500706"/>
              <a:gd name="connsiteY3" fmla="*/ 2484486 h 24844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00706" h="2484486">
                <a:moveTo>
                  <a:pt x="0" y="0"/>
                </a:moveTo>
                <a:lnTo>
                  <a:pt x="2500706" y="0"/>
                </a:lnTo>
                <a:lnTo>
                  <a:pt x="2500706" y="2484486"/>
                </a:lnTo>
                <a:lnTo>
                  <a:pt x="0" y="248448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C8AD9C45-BD3D-4D4D-ABE5-8A4A26D8C8D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5361664" y="754899"/>
            <a:ext cx="3280229" cy="5348202"/>
          </a:xfrm>
          <a:custGeom>
            <a:avLst/>
            <a:gdLst>
              <a:gd name="connsiteX0" fmla="*/ 0 w 3280229"/>
              <a:gd name="connsiteY0" fmla="*/ 0 h 5348202"/>
              <a:gd name="connsiteX1" fmla="*/ 3280229 w 3280229"/>
              <a:gd name="connsiteY1" fmla="*/ 0 h 5348202"/>
              <a:gd name="connsiteX2" fmla="*/ 3280229 w 3280229"/>
              <a:gd name="connsiteY2" fmla="*/ 5348202 h 5348202"/>
              <a:gd name="connsiteX3" fmla="*/ 0 w 3280229"/>
              <a:gd name="connsiteY3" fmla="*/ 5348202 h 53482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80229" h="5348202">
                <a:moveTo>
                  <a:pt x="0" y="0"/>
                </a:moveTo>
                <a:lnTo>
                  <a:pt x="3280229" y="0"/>
                </a:lnTo>
                <a:lnTo>
                  <a:pt x="3280229" y="5348202"/>
                </a:lnTo>
                <a:lnTo>
                  <a:pt x="0" y="53482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699287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58087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3A237E8E-5704-4C93-9BE1-CB352D97294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2981325"/>
            <a:ext cx="4552950" cy="3876675"/>
          </a:xfrm>
          <a:custGeom>
            <a:avLst/>
            <a:gdLst>
              <a:gd name="connsiteX0" fmla="*/ 0 w 4552950"/>
              <a:gd name="connsiteY0" fmla="*/ 0 h 3876675"/>
              <a:gd name="connsiteX1" fmla="*/ 4552950 w 4552950"/>
              <a:gd name="connsiteY1" fmla="*/ 0 h 3876675"/>
              <a:gd name="connsiteX2" fmla="*/ 4552950 w 4552950"/>
              <a:gd name="connsiteY2" fmla="*/ 3876675 h 3876675"/>
              <a:gd name="connsiteX3" fmla="*/ 0 w 4552950"/>
              <a:gd name="connsiteY3" fmla="*/ 3876675 h 38766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52950" h="3876675">
                <a:moveTo>
                  <a:pt x="0" y="0"/>
                </a:moveTo>
                <a:lnTo>
                  <a:pt x="4552950" y="0"/>
                </a:lnTo>
                <a:lnTo>
                  <a:pt x="4552950" y="3876675"/>
                </a:lnTo>
                <a:lnTo>
                  <a:pt x="0" y="38766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9280F74E-D8A7-4535-99E3-14201DB0B869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372600" y="0"/>
            <a:ext cx="2819400" cy="6858000"/>
          </a:xfrm>
          <a:custGeom>
            <a:avLst/>
            <a:gdLst>
              <a:gd name="connsiteX0" fmla="*/ 0 w 2819400"/>
              <a:gd name="connsiteY0" fmla="*/ 0 h 6858000"/>
              <a:gd name="connsiteX1" fmla="*/ 2819400 w 2819400"/>
              <a:gd name="connsiteY1" fmla="*/ 0 h 6858000"/>
              <a:gd name="connsiteX2" fmla="*/ 2819400 w 2819400"/>
              <a:gd name="connsiteY2" fmla="*/ 6858000 h 6858000"/>
              <a:gd name="connsiteX3" fmla="*/ 0 w 28194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9400" h="6858000">
                <a:moveTo>
                  <a:pt x="0" y="0"/>
                </a:moveTo>
                <a:lnTo>
                  <a:pt x="2819400" y="0"/>
                </a:lnTo>
                <a:lnTo>
                  <a:pt x="28194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CD7BA075-87F9-4660-B242-F4BB11B72159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686300" y="0"/>
            <a:ext cx="4552950" cy="4419600"/>
          </a:xfrm>
          <a:custGeom>
            <a:avLst/>
            <a:gdLst>
              <a:gd name="connsiteX0" fmla="*/ 0 w 4552950"/>
              <a:gd name="connsiteY0" fmla="*/ 0 h 4419600"/>
              <a:gd name="connsiteX1" fmla="*/ 4552950 w 4552950"/>
              <a:gd name="connsiteY1" fmla="*/ 0 h 4419600"/>
              <a:gd name="connsiteX2" fmla="*/ 4552950 w 4552950"/>
              <a:gd name="connsiteY2" fmla="*/ 4419600 h 4419600"/>
              <a:gd name="connsiteX3" fmla="*/ 0 w 4552950"/>
              <a:gd name="connsiteY3" fmla="*/ 4419600 h 4419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52950" h="4419600">
                <a:moveTo>
                  <a:pt x="0" y="0"/>
                </a:moveTo>
                <a:lnTo>
                  <a:pt x="4552950" y="0"/>
                </a:lnTo>
                <a:lnTo>
                  <a:pt x="4552950" y="4419600"/>
                </a:lnTo>
                <a:lnTo>
                  <a:pt x="0" y="44196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A6E16E07-640D-46B0-851D-60F4D6DABE8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686300" y="4545496"/>
            <a:ext cx="4552950" cy="2312504"/>
          </a:xfrm>
          <a:custGeom>
            <a:avLst/>
            <a:gdLst>
              <a:gd name="connsiteX0" fmla="*/ 0 w 4552950"/>
              <a:gd name="connsiteY0" fmla="*/ 0 h 2312504"/>
              <a:gd name="connsiteX1" fmla="*/ 4552950 w 4552950"/>
              <a:gd name="connsiteY1" fmla="*/ 0 h 2312504"/>
              <a:gd name="connsiteX2" fmla="*/ 4552950 w 4552950"/>
              <a:gd name="connsiteY2" fmla="*/ 2312504 h 2312504"/>
              <a:gd name="connsiteX3" fmla="*/ 0 w 4552950"/>
              <a:gd name="connsiteY3" fmla="*/ 2312504 h 23125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52950" h="2312504">
                <a:moveTo>
                  <a:pt x="0" y="0"/>
                </a:moveTo>
                <a:lnTo>
                  <a:pt x="4552950" y="0"/>
                </a:lnTo>
                <a:lnTo>
                  <a:pt x="4552950" y="2312504"/>
                </a:lnTo>
                <a:lnTo>
                  <a:pt x="0" y="23125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144DF0D9-2CF3-415D-B253-3D9EA2417B35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0" y="0"/>
            <a:ext cx="4552950" cy="2876550"/>
          </a:xfrm>
          <a:custGeom>
            <a:avLst/>
            <a:gdLst>
              <a:gd name="connsiteX0" fmla="*/ 0 w 4552950"/>
              <a:gd name="connsiteY0" fmla="*/ 0 h 2876550"/>
              <a:gd name="connsiteX1" fmla="*/ 4552950 w 4552950"/>
              <a:gd name="connsiteY1" fmla="*/ 0 h 2876550"/>
              <a:gd name="connsiteX2" fmla="*/ 4552950 w 4552950"/>
              <a:gd name="connsiteY2" fmla="*/ 2876550 h 2876550"/>
              <a:gd name="connsiteX3" fmla="*/ 0 w 4552950"/>
              <a:gd name="connsiteY3" fmla="*/ 2876550 h 2876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52950" h="2876550">
                <a:moveTo>
                  <a:pt x="0" y="0"/>
                </a:moveTo>
                <a:lnTo>
                  <a:pt x="4552950" y="0"/>
                </a:lnTo>
                <a:lnTo>
                  <a:pt x="4552950" y="2876550"/>
                </a:lnTo>
                <a:lnTo>
                  <a:pt x="0" y="28765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89348477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9217D6D1-D11E-4803-869B-B5C9034E1AA6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82172" y="3222172"/>
            <a:ext cx="5413828" cy="3069771"/>
          </a:xfrm>
          <a:custGeom>
            <a:avLst/>
            <a:gdLst>
              <a:gd name="connsiteX0" fmla="*/ 0 w 5413828"/>
              <a:gd name="connsiteY0" fmla="*/ 0 h 3069771"/>
              <a:gd name="connsiteX1" fmla="*/ 5413828 w 5413828"/>
              <a:gd name="connsiteY1" fmla="*/ 0 h 3069771"/>
              <a:gd name="connsiteX2" fmla="*/ 5413828 w 5413828"/>
              <a:gd name="connsiteY2" fmla="*/ 3069771 h 3069771"/>
              <a:gd name="connsiteX3" fmla="*/ 0 w 5413828"/>
              <a:gd name="connsiteY3" fmla="*/ 3069771 h 3069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13828" h="3069771">
                <a:moveTo>
                  <a:pt x="0" y="0"/>
                </a:moveTo>
                <a:lnTo>
                  <a:pt x="5413828" y="0"/>
                </a:lnTo>
                <a:lnTo>
                  <a:pt x="5413828" y="3069771"/>
                </a:lnTo>
                <a:lnTo>
                  <a:pt x="0" y="30697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CE2F2D1A-ED5B-48B0-B873-F8A91FD1487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255658" y="3222170"/>
            <a:ext cx="5254170" cy="3069771"/>
          </a:xfrm>
          <a:custGeom>
            <a:avLst/>
            <a:gdLst>
              <a:gd name="connsiteX0" fmla="*/ 0 w 5254170"/>
              <a:gd name="connsiteY0" fmla="*/ 0 h 3069771"/>
              <a:gd name="connsiteX1" fmla="*/ 5254170 w 5254170"/>
              <a:gd name="connsiteY1" fmla="*/ 0 h 3069771"/>
              <a:gd name="connsiteX2" fmla="*/ 5254170 w 5254170"/>
              <a:gd name="connsiteY2" fmla="*/ 3069771 h 3069771"/>
              <a:gd name="connsiteX3" fmla="*/ 0 w 5254170"/>
              <a:gd name="connsiteY3" fmla="*/ 3069771 h 3069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254170" h="3069771">
                <a:moveTo>
                  <a:pt x="0" y="0"/>
                </a:moveTo>
                <a:lnTo>
                  <a:pt x="5254170" y="0"/>
                </a:lnTo>
                <a:lnTo>
                  <a:pt x="5254170" y="3069771"/>
                </a:lnTo>
                <a:lnTo>
                  <a:pt x="0" y="30697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83BA3168-5D98-4EFC-8E68-149BBFD3FCA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412515" y="566057"/>
            <a:ext cx="2097314" cy="2467428"/>
          </a:xfrm>
          <a:custGeom>
            <a:avLst/>
            <a:gdLst>
              <a:gd name="connsiteX0" fmla="*/ 0 w 2097314"/>
              <a:gd name="connsiteY0" fmla="*/ 0 h 2467428"/>
              <a:gd name="connsiteX1" fmla="*/ 2097314 w 2097314"/>
              <a:gd name="connsiteY1" fmla="*/ 0 h 2467428"/>
              <a:gd name="connsiteX2" fmla="*/ 2097314 w 2097314"/>
              <a:gd name="connsiteY2" fmla="*/ 2467428 h 2467428"/>
              <a:gd name="connsiteX3" fmla="*/ 0 w 2097314"/>
              <a:gd name="connsiteY3" fmla="*/ 2467428 h 24674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97314" h="2467428">
                <a:moveTo>
                  <a:pt x="0" y="0"/>
                </a:moveTo>
                <a:lnTo>
                  <a:pt x="2097314" y="0"/>
                </a:lnTo>
                <a:lnTo>
                  <a:pt x="2097314" y="2467428"/>
                </a:lnTo>
                <a:lnTo>
                  <a:pt x="0" y="24674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2C802377-5716-4965-B2E3-62B7BC7C9448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5065486" y="566057"/>
            <a:ext cx="4194627" cy="2467428"/>
          </a:xfrm>
          <a:custGeom>
            <a:avLst/>
            <a:gdLst>
              <a:gd name="connsiteX0" fmla="*/ 0 w 4194627"/>
              <a:gd name="connsiteY0" fmla="*/ 0 h 2467428"/>
              <a:gd name="connsiteX1" fmla="*/ 4194627 w 4194627"/>
              <a:gd name="connsiteY1" fmla="*/ 0 h 2467428"/>
              <a:gd name="connsiteX2" fmla="*/ 4194627 w 4194627"/>
              <a:gd name="connsiteY2" fmla="*/ 2467428 h 2467428"/>
              <a:gd name="connsiteX3" fmla="*/ 0 w 4194627"/>
              <a:gd name="connsiteY3" fmla="*/ 2467428 h 24674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194627" h="2467428">
                <a:moveTo>
                  <a:pt x="0" y="0"/>
                </a:moveTo>
                <a:lnTo>
                  <a:pt x="4194627" y="0"/>
                </a:lnTo>
                <a:lnTo>
                  <a:pt x="4194627" y="2467428"/>
                </a:lnTo>
                <a:lnTo>
                  <a:pt x="0" y="24674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56729090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8F46BBB-E0D5-43B4-A3EF-E0C9369A0BA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414047" y="578808"/>
            <a:ext cx="3686764" cy="3686764"/>
          </a:xfrm>
          <a:custGeom>
            <a:avLst/>
            <a:gdLst>
              <a:gd name="connsiteX0" fmla="*/ 1843382 w 3686764"/>
              <a:gd name="connsiteY0" fmla="*/ 0 h 3686764"/>
              <a:gd name="connsiteX1" fmla="*/ 3686764 w 3686764"/>
              <a:gd name="connsiteY1" fmla="*/ 1843382 h 3686764"/>
              <a:gd name="connsiteX2" fmla="*/ 1843382 w 3686764"/>
              <a:gd name="connsiteY2" fmla="*/ 3686764 h 3686764"/>
              <a:gd name="connsiteX3" fmla="*/ 0 w 3686764"/>
              <a:gd name="connsiteY3" fmla="*/ 1843382 h 3686764"/>
              <a:gd name="connsiteX4" fmla="*/ 1843382 w 3686764"/>
              <a:gd name="connsiteY4" fmla="*/ 0 h 36867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686764" h="3686764">
                <a:moveTo>
                  <a:pt x="1843382" y="0"/>
                </a:moveTo>
                <a:cubicBezTo>
                  <a:pt x="2861454" y="0"/>
                  <a:pt x="3686764" y="825310"/>
                  <a:pt x="3686764" y="1843382"/>
                </a:cubicBezTo>
                <a:cubicBezTo>
                  <a:pt x="3686764" y="2861454"/>
                  <a:pt x="2861454" y="3686764"/>
                  <a:pt x="1843382" y="3686764"/>
                </a:cubicBezTo>
                <a:cubicBezTo>
                  <a:pt x="825310" y="3686764"/>
                  <a:pt x="0" y="2861454"/>
                  <a:pt x="0" y="1843382"/>
                </a:cubicBezTo>
                <a:cubicBezTo>
                  <a:pt x="0" y="825310"/>
                  <a:pt x="825310" y="0"/>
                  <a:pt x="1843382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041BF730-8FBB-4951-8281-79934863FE1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252619" y="578808"/>
            <a:ext cx="3686764" cy="3686764"/>
          </a:xfrm>
          <a:custGeom>
            <a:avLst/>
            <a:gdLst>
              <a:gd name="connsiteX0" fmla="*/ 1843382 w 3686764"/>
              <a:gd name="connsiteY0" fmla="*/ 0 h 3686764"/>
              <a:gd name="connsiteX1" fmla="*/ 3686764 w 3686764"/>
              <a:gd name="connsiteY1" fmla="*/ 1843382 h 3686764"/>
              <a:gd name="connsiteX2" fmla="*/ 1843382 w 3686764"/>
              <a:gd name="connsiteY2" fmla="*/ 3686764 h 3686764"/>
              <a:gd name="connsiteX3" fmla="*/ 0 w 3686764"/>
              <a:gd name="connsiteY3" fmla="*/ 1843382 h 3686764"/>
              <a:gd name="connsiteX4" fmla="*/ 1843382 w 3686764"/>
              <a:gd name="connsiteY4" fmla="*/ 0 h 36867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686764" h="3686764">
                <a:moveTo>
                  <a:pt x="1843382" y="0"/>
                </a:moveTo>
                <a:cubicBezTo>
                  <a:pt x="2861454" y="0"/>
                  <a:pt x="3686764" y="825310"/>
                  <a:pt x="3686764" y="1843382"/>
                </a:cubicBezTo>
                <a:cubicBezTo>
                  <a:pt x="3686764" y="2861454"/>
                  <a:pt x="2861454" y="3686764"/>
                  <a:pt x="1843382" y="3686764"/>
                </a:cubicBezTo>
                <a:cubicBezTo>
                  <a:pt x="825310" y="3686764"/>
                  <a:pt x="0" y="2861454"/>
                  <a:pt x="0" y="1843382"/>
                </a:cubicBezTo>
                <a:cubicBezTo>
                  <a:pt x="0" y="825310"/>
                  <a:pt x="825310" y="0"/>
                  <a:pt x="1843382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9D593E68-40E3-4965-BCA2-747A604396D0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091191" y="578808"/>
            <a:ext cx="3686764" cy="3686764"/>
          </a:xfrm>
          <a:custGeom>
            <a:avLst/>
            <a:gdLst>
              <a:gd name="connsiteX0" fmla="*/ 1843382 w 3686764"/>
              <a:gd name="connsiteY0" fmla="*/ 0 h 3686764"/>
              <a:gd name="connsiteX1" fmla="*/ 3686764 w 3686764"/>
              <a:gd name="connsiteY1" fmla="*/ 1843382 h 3686764"/>
              <a:gd name="connsiteX2" fmla="*/ 1843382 w 3686764"/>
              <a:gd name="connsiteY2" fmla="*/ 3686764 h 3686764"/>
              <a:gd name="connsiteX3" fmla="*/ 0 w 3686764"/>
              <a:gd name="connsiteY3" fmla="*/ 1843382 h 3686764"/>
              <a:gd name="connsiteX4" fmla="*/ 1843382 w 3686764"/>
              <a:gd name="connsiteY4" fmla="*/ 0 h 36867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686764" h="3686764">
                <a:moveTo>
                  <a:pt x="1843382" y="0"/>
                </a:moveTo>
                <a:cubicBezTo>
                  <a:pt x="2861454" y="0"/>
                  <a:pt x="3686764" y="825310"/>
                  <a:pt x="3686764" y="1843382"/>
                </a:cubicBezTo>
                <a:cubicBezTo>
                  <a:pt x="3686764" y="2861454"/>
                  <a:pt x="2861454" y="3686764"/>
                  <a:pt x="1843382" y="3686764"/>
                </a:cubicBezTo>
                <a:cubicBezTo>
                  <a:pt x="825310" y="3686764"/>
                  <a:pt x="0" y="2861454"/>
                  <a:pt x="0" y="1843382"/>
                </a:cubicBezTo>
                <a:cubicBezTo>
                  <a:pt x="0" y="825310"/>
                  <a:pt x="825310" y="0"/>
                  <a:pt x="1843382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19696993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9843C7E7-A3EA-4CAD-A175-8F2D5D436096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" y="-2"/>
            <a:ext cx="11315701" cy="6858000"/>
          </a:xfrm>
          <a:custGeom>
            <a:avLst/>
            <a:gdLst>
              <a:gd name="connsiteX0" fmla="*/ 5585154 w 11315701"/>
              <a:gd name="connsiteY0" fmla="*/ 0 h 6858000"/>
              <a:gd name="connsiteX1" fmla="*/ 11315701 w 11315701"/>
              <a:gd name="connsiteY1" fmla="*/ 0 h 6858000"/>
              <a:gd name="connsiteX2" fmla="*/ 4457702 w 11315701"/>
              <a:gd name="connsiteY2" fmla="*/ 6858000 h 6858000"/>
              <a:gd name="connsiteX3" fmla="*/ 0 w 11315701"/>
              <a:gd name="connsiteY3" fmla="*/ 6858000 h 6858000"/>
              <a:gd name="connsiteX4" fmla="*/ 0 w 11315701"/>
              <a:gd name="connsiteY4" fmla="*/ 5585154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15701" h="6858000">
                <a:moveTo>
                  <a:pt x="5585154" y="0"/>
                </a:moveTo>
                <a:lnTo>
                  <a:pt x="11315701" y="0"/>
                </a:lnTo>
                <a:lnTo>
                  <a:pt x="4457702" y="6858000"/>
                </a:lnTo>
                <a:lnTo>
                  <a:pt x="0" y="6858000"/>
                </a:lnTo>
                <a:lnTo>
                  <a:pt x="0" y="558515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64883344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id="{07703243-2366-4D0F-B201-D7AE28732E2B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957A8A30-AEC7-4550-B14E-9D8EB1BE82D5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-243759" y="499193"/>
            <a:ext cx="12679518" cy="5859617"/>
          </a:xfrm>
          <a:custGeom>
            <a:avLst/>
            <a:gdLst>
              <a:gd name="connsiteX0" fmla="*/ 11049601 w 12679518"/>
              <a:gd name="connsiteY0" fmla="*/ 0 h 5859617"/>
              <a:gd name="connsiteX1" fmla="*/ 12679518 w 12679518"/>
              <a:gd name="connsiteY1" fmla="*/ 1629916 h 5859617"/>
              <a:gd name="connsiteX2" fmla="*/ 8449818 w 12679518"/>
              <a:gd name="connsiteY2" fmla="*/ 5859617 h 5859617"/>
              <a:gd name="connsiteX3" fmla="*/ 6819902 w 12679518"/>
              <a:gd name="connsiteY3" fmla="*/ 4229700 h 5859617"/>
              <a:gd name="connsiteX4" fmla="*/ 7639651 w 12679518"/>
              <a:gd name="connsiteY4" fmla="*/ 0 h 5859617"/>
              <a:gd name="connsiteX5" fmla="*/ 9269568 w 12679518"/>
              <a:gd name="connsiteY5" fmla="*/ 1629916 h 5859617"/>
              <a:gd name="connsiteX6" fmla="*/ 5039868 w 12679518"/>
              <a:gd name="connsiteY6" fmla="*/ 5859617 h 5859617"/>
              <a:gd name="connsiteX7" fmla="*/ 3409951 w 12679518"/>
              <a:gd name="connsiteY7" fmla="*/ 4229700 h 5859617"/>
              <a:gd name="connsiteX8" fmla="*/ 4229701 w 12679518"/>
              <a:gd name="connsiteY8" fmla="*/ 0 h 5859617"/>
              <a:gd name="connsiteX9" fmla="*/ 5859618 w 12679518"/>
              <a:gd name="connsiteY9" fmla="*/ 1629916 h 5859617"/>
              <a:gd name="connsiteX10" fmla="*/ 1629917 w 12679518"/>
              <a:gd name="connsiteY10" fmla="*/ 5859617 h 5859617"/>
              <a:gd name="connsiteX11" fmla="*/ 0 w 12679518"/>
              <a:gd name="connsiteY11" fmla="*/ 4229700 h 58596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2679518" h="5859617">
                <a:moveTo>
                  <a:pt x="11049601" y="0"/>
                </a:moveTo>
                <a:lnTo>
                  <a:pt x="12679518" y="1629916"/>
                </a:lnTo>
                <a:lnTo>
                  <a:pt x="8449818" y="5859617"/>
                </a:lnTo>
                <a:lnTo>
                  <a:pt x="6819902" y="4229700"/>
                </a:lnTo>
                <a:close/>
                <a:moveTo>
                  <a:pt x="7639651" y="0"/>
                </a:moveTo>
                <a:lnTo>
                  <a:pt x="9269568" y="1629916"/>
                </a:lnTo>
                <a:lnTo>
                  <a:pt x="5039868" y="5859617"/>
                </a:lnTo>
                <a:lnTo>
                  <a:pt x="3409951" y="4229700"/>
                </a:lnTo>
                <a:close/>
                <a:moveTo>
                  <a:pt x="4229701" y="0"/>
                </a:moveTo>
                <a:lnTo>
                  <a:pt x="5859618" y="1629916"/>
                </a:lnTo>
                <a:lnTo>
                  <a:pt x="1629917" y="5859617"/>
                </a:lnTo>
                <a:lnTo>
                  <a:pt x="0" y="42297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67348184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D5FD3DBC-3546-4719-AA0A-93CB838582C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41086" y="341083"/>
            <a:ext cx="11509828" cy="617583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42759298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59C1138-F9F5-46DB-9F3A-1251498C791D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-19361"/>
            <a:ext cx="12192000" cy="6877361"/>
          </a:xfrm>
          <a:custGeom>
            <a:avLst/>
            <a:gdLst>
              <a:gd name="connsiteX0" fmla="*/ 0 w 12192000"/>
              <a:gd name="connsiteY0" fmla="*/ 0 h 6877361"/>
              <a:gd name="connsiteX1" fmla="*/ 12192000 w 12192000"/>
              <a:gd name="connsiteY1" fmla="*/ 0 h 6877361"/>
              <a:gd name="connsiteX2" fmla="*/ 12192000 w 12192000"/>
              <a:gd name="connsiteY2" fmla="*/ 6877361 h 6877361"/>
              <a:gd name="connsiteX3" fmla="*/ 0 w 12192000"/>
              <a:gd name="connsiteY3" fmla="*/ 6877361 h 68773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77361">
                <a:moveTo>
                  <a:pt x="0" y="0"/>
                </a:moveTo>
                <a:lnTo>
                  <a:pt x="12192000" y="0"/>
                </a:lnTo>
                <a:lnTo>
                  <a:pt x="12192000" y="6877361"/>
                </a:lnTo>
                <a:lnTo>
                  <a:pt x="0" y="68773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7937600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9982782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E6F9C3B-8B1C-42D6-8DCB-51F71EB50D38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204291" y="2287596"/>
            <a:ext cx="4001630" cy="3518320"/>
          </a:xfrm>
          <a:custGeom>
            <a:avLst/>
            <a:gdLst>
              <a:gd name="connsiteX0" fmla="*/ 0 w 4001630"/>
              <a:gd name="connsiteY0" fmla="*/ 0 h 3518320"/>
              <a:gd name="connsiteX1" fmla="*/ 4001630 w 4001630"/>
              <a:gd name="connsiteY1" fmla="*/ 0 h 3518320"/>
              <a:gd name="connsiteX2" fmla="*/ 4001630 w 4001630"/>
              <a:gd name="connsiteY2" fmla="*/ 3518320 h 3518320"/>
              <a:gd name="connsiteX3" fmla="*/ 0 w 4001630"/>
              <a:gd name="connsiteY3" fmla="*/ 3518320 h 35183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01630" h="3518320">
                <a:moveTo>
                  <a:pt x="0" y="0"/>
                </a:moveTo>
                <a:lnTo>
                  <a:pt x="4001630" y="0"/>
                </a:lnTo>
                <a:lnTo>
                  <a:pt x="4001630" y="3518320"/>
                </a:lnTo>
                <a:lnTo>
                  <a:pt x="0" y="35183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D5DA7D33-BC80-4445-BDC1-E496081C11F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id="{C543FD6B-88AA-48E6-9020-0F0CC6382F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67378016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0D58BB47-321F-4D9F-9345-70B87719E05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943078" y="2042414"/>
            <a:ext cx="3606886" cy="3763502"/>
          </a:xfrm>
          <a:custGeom>
            <a:avLst/>
            <a:gdLst>
              <a:gd name="connsiteX0" fmla="*/ 0 w 3606886"/>
              <a:gd name="connsiteY0" fmla="*/ 0 h 3763502"/>
              <a:gd name="connsiteX1" fmla="*/ 3606886 w 3606886"/>
              <a:gd name="connsiteY1" fmla="*/ 0 h 3763502"/>
              <a:gd name="connsiteX2" fmla="*/ 3606886 w 3606886"/>
              <a:gd name="connsiteY2" fmla="*/ 3763502 h 3763502"/>
              <a:gd name="connsiteX3" fmla="*/ 0 w 3606886"/>
              <a:gd name="connsiteY3" fmla="*/ 3763502 h 37635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06886" h="3763502">
                <a:moveTo>
                  <a:pt x="0" y="0"/>
                </a:moveTo>
                <a:lnTo>
                  <a:pt x="3606886" y="0"/>
                </a:lnTo>
                <a:lnTo>
                  <a:pt x="3606886" y="3763502"/>
                </a:lnTo>
                <a:lnTo>
                  <a:pt x="0" y="376350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D5DA7D33-BC80-4445-BDC1-E496081C11F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id="{C543FD6B-88AA-48E6-9020-0F0CC6382F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3065557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361E2708-0404-4FE8-8991-8793596AD31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491335" y="2426451"/>
            <a:ext cx="1581870" cy="1581870"/>
          </a:xfrm>
          <a:custGeom>
            <a:avLst/>
            <a:gdLst>
              <a:gd name="connsiteX0" fmla="*/ 790935 w 1581870"/>
              <a:gd name="connsiteY0" fmla="*/ 0 h 1581870"/>
              <a:gd name="connsiteX1" fmla="*/ 1581870 w 1581870"/>
              <a:gd name="connsiteY1" fmla="*/ 790935 h 1581870"/>
              <a:gd name="connsiteX2" fmla="*/ 790935 w 1581870"/>
              <a:gd name="connsiteY2" fmla="*/ 1581870 h 1581870"/>
              <a:gd name="connsiteX3" fmla="*/ 0 w 1581870"/>
              <a:gd name="connsiteY3" fmla="*/ 790935 h 1581870"/>
              <a:gd name="connsiteX4" fmla="*/ 790935 w 1581870"/>
              <a:gd name="connsiteY4" fmla="*/ 0 h 15818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81870" h="1581870">
                <a:moveTo>
                  <a:pt x="790935" y="0"/>
                </a:moveTo>
                <a:cubicBezTo>
                  <a:pt x="1227756" y="0"/>
                  <a:pt x="1581870" y="354114"/>
                  <a:pt x="1581870" y="790935"/>
                </a:cubicBezTo>
                <a:cubicBezTo>
                  <a:pt x="1581870" y="1227756"/>
                  <a:pt x="1227756" y="1581870"/>
                  <a:pt x="790935" y="1581870"/>
                </a:cubicBezTo>
                <a:cubicBezTo>
                  <a:pt x="354114" y="1581870"/>
                  <a:pt x="0" y="1227756"/>
                  <a:pt x="0" y="790935"/>
                </a:cubicBezTo>
                <a:cubicBezTo>
                  <a:pt x="0" y="354114"/>
                  <a:pt x="354114" y="0"/>
                  <a:pt x="79093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E5A80EB4-9EB2-4EB6-8BE9-9ACB1204C50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118796" y="2426451"/>
            <a:ext cx="1581870" cy="1581870"/>
          </a:xfrm>
          <a:custGeom>
            <a:avLst/>
            <a:gdLst>
              <a:gd name="connsiteX0" fmla="*/ 790935 w 1581870"/>
              <a:gd name="connsiteY0" fmla="*/ 0 h 1581870"/>
              <a:gd name="connsiteX1" fmla="*/ 1581870 w 1581870"/>
              <a:gd name="connsiteY1" fmla="*/ 790935 h 1581870"/>
              <a:gd name="connsiteX2" fmla="*/ 790935 w 1581870"/>
              <a:gd name="connsiteY2" fmla="*/ 1581870 h 1581870"/>
              <a:gd name="connsiteX3" fmla="*/ 0 w 1581870"/>
              <a:gd name="connsiteY3" fmla="*/ 790935 h 1581870"/>
              <a:gd name="connsiteX4" fmla="*/ 790935 w 1581870"/>
              <a:gd name="connsiteY4" fmla="*/ 0 h 15818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81870" h="1581870">
                <a:moveTo>
                  <a:pt x="790935" y="0"/>
                </a:moveTo>
                <a:cubicBezTo>
                  <a:pt x="1227756" y="0"/>
                  <a:pt x="1581870" y="354114"/>
                  <a:pt x="1581870" y="790935"/>
                </a:cubicBezTo>
                <a:cubicBezTo>
                  <a:pt x="1581870" y="1227756"/>
                  <a:pt x="1227756" y="1581870"/>
                  <a:pt x="790935" y="1581870"/>
                </a:cubicBezTo>
                <a:cubicBezTo>
                  <a:pt x="354114" y="1581870"/>
                  <a:pt x="0" y="1227756"/>
                  <a:pt x="0" y="790935"/>
                </a:cubicBezTo>
                <a:cubicBezTo>
                  <a:pt x="0" y="354114"/>
                  <a:pt x="354114" y="0"/>
                  <a:pt x="79093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EFF4427A-6227-47FC-AF17-87A3D6F24D4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746257" y="2426451"/>
            <a:ext cx="1581870" cy="1581870"/>
          </a:xfrm>
          <a:custGeom>
            <a:avLst/>
            <a:gdLst>
              <a:gd name="connsiteX0" fmla="*/ 790935 w 1581870"/>
              <a:gd name="connsiteY0" fmla="*/ 0 h 1581870"/>
              <a:gd name="connsiteX1" fmla="*/ 1581870 w 1581870"/>
              <a:gd name="connsiteY1" fmla="*/ 790935 h 1581870"/>
              <a:gd name="connsiteX2" fmla="*/ 790935 w 1581870"/>
              <a:gd name="connsiteY2" fmla="*/ 1581870 h 1581870"/>
              <a:gd name="connsiteX3" fmla="*/ 0 w 1581870"/>
              <a:gd name="connsiteY3" fmla="*/ 790935 h 1581870"/>
              <a:gd name="connsiteX4" fmla="*/ 790935 w 1581870"/>
              <a:gd name="connsiteY4" fmla="*/ 0 h 15818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81870" h="1581870">
                <a:moveTo>
                  <a:pt x="790935" y="0"/>
                </a:moveTo>
                <a:cubicBezTo>
                  <a:pt x="1227756" y="0"/>
                  <a:pt x="1581870" y="354114"/>
                  <a:pt x="1581870" y="790935"/>
                </a:cubicBezTo>
                <a:cubicBezTo>
                  <a:pt x="1581870" y="1227756"/>
                  <a:pt x="1227756" y="1581870"/>
                  <a:pt x="790935" y="1581870"/>
                </a:cubicBezTo>
                <a:cubicBezTo>
                  <a:pt x="354114" y="1581870"/>
                  <a:pt x="0" y="1227756"/>
                  <a:pt x="0" y="790935"/>
                </a:cubicBezTo>
                <a:cubicBezTo>
                  <a:pt x="0" y="354114"/>
                  <a:pt x="354114" y="0"/>
                  <a:pt x="79093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D5DA7D33-BC80-4445-BDC1-E496081C11F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id="{C543FD6B-88AA-48E6-9020-0F0CC6382F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94B85F26-7F06-4F6E-803E-0935467E655E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863873" y="2426451"/>
            <a:ext cx="1581870" cy="1581870"/>
          </a:xfrm>
          <a:custGeom>
            <a:avLst/>
            <a:gdLst>
              <a:gd name="connsiteX0" fmla="*/ 790935 w 1581870"/>
              <a:gd name="connsiteY0" fmla="*/ 0 h 1581870"/>
              <a:gd name="connsiteX1" fmla="*/ 1581870 w 1581870"/>
              <a:gd name="connsiteY1" fmla="*/ 790935 h 1581870"/>
              <a:gd name="connsiteX2" fmla="*/ 790935 w 1581870"/>
              <a:gd name="connsiteY2" fmla="*/ 1581870 h 1581870"/>
              <a:gd name="connsiteX3" fmla="*/ 0 w 1581870"/>
              <a:gd name="connsiteY3" fmla="*/ 790935 h 1581870"/>
              <a:gd name="connsiteX4" fmla="*/ 790935 w 1581870"/>
              <a:gd name="connsiteY4" fmla="*/ 0 h 15818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81870" h="1581870">
                <a:moveTo>
                  <a:pt x="790935" y="0"/>
                </a:moveTo>
                <a:cubicBezTo>
                  <a:pt x="1227756" y="0"/>
                  <a:pt x="1581870" y="354114"/>
                  <a:pt x="1581870" y="790935"/>
                </a:cubicBezTo>
                <a:cubicBezTo>
                  <a:pt x="1581870" y="1227756"/>
                  <a:pt x="1227756" y="1581870"/>
                  <a:pt x="790935" y="1581870"/>
                </a:cubicBezTo>
                <a:cubicBezTo>
                  <a:pt x="354114" y="1581870"/>
                  <a:pt x="0" y="1227756"/>
                  <a:pt x="0" y="790935"/>
                </a:cubicBezTo>
                <a:cubicBezTo>
                  <a:pt x="0" y="354114"/>
                  <a:pt x="354114" y="0"/>
                  <a:pt x="79093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5055079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44D31D29-ACC0-4B3A-AD58-BDABCE9E11D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38200" y="1818708"/>
            <a:ext cx="10541793" cy="3987207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069688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456C6C1B-CD42-4219-A7CB-25CE2946DDFC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38199" y="2155581"/>
            <a:ext cx="10515599" cy="2271276"/>
          </a:xfrm>
          <a:custGeom>
            <a:avLst/>
            <a:gdLst>
              <a:gd name="connsiteX0" fmla="*/ 0 w 10515599"/>
              <a:gd name="connsiteY0" fmla="*/ 0 h 2271276"/>
              <a:gd name="connsiteX1" fmla="*/ 10515599 w 10515599"/>
              <a:gd name="connsiteY1" fmla="*/ 0 h 2271276"/>
              <a:gd name="connsiteX2" fmla="*/ 10515599 w 10515599"/>
              <a:gd name="connsiteY2" fmla="*/ 2271276 h 2271276"/>
              <a:gd name="connsiteX3" fmla="*/ 0 w 10515599"/>
              <a:gd name="connsiteY3" fmla="*/ 2271276 h 22712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515599" h="2271276">
                <a:moveTo>
                  <a:pt x="0" y="0"/>
                </a:moveTo>
                <a:lnTo>
                  <a:pt x="10515599" y="0"/>
                </a:lnTo>
                <a:lnTo>
                  <a:pt x="10515599" y="2271276"/>
                </a:lnTo>
                <a:lnTo>
                  <a:pt x="0" y="227127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3134039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47CEB1C3-BE97-4621-8D9E-7659B509302C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52507" y="1691554"/>
            <a:ext cx="4623465" cy="3097721"/>
          </a:xfrm>
          <a:custGeom>
            <a:avLst/>
            <a:gdLst>
              <a:gd name="connsiteX0" fmla="*/ 2311733 w 4623465"/>
              <a:gd name="connsiteY0" fmla="*/ 0 h 3097721"/>
              <a:gd name="connsiteX1" fmla="*/ 4623465 w 4623465"/>
              <a:gd name="connsiteY1" fmla="*/ 1548861 h 3097721"/>
              <a:gd name="connsiteX2" fmla="*/ 2311733 w 4623465"/>
              <a:gd name="connsiteY2" fmla="*/ 3097721 h 3097721"/>
              <a:gd name="connsiteX3" fmla="*/ 0 w 4623465"/>
              <a:gd name="connsiteY3" fmla="*/ 1548861 h 30977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23465" h="3097721">
                <a:moveTo>
                  <a:pt x="2311733" y="0"/>
                </a:moveTo>
                <a:lnTo>
                  <a:pt x="4623465" y="1548861"/>
                </a:lnTo>
                <a:lnTo>
                  <a:pt x="2311733" y="3097721"/>
                </a:lnTo>
                <a:lnTo>
                  <a:pt x="0" y="15488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B1FC02DD-0E68-45D8-A8E0-9135DE7B413E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784264" y="1691554"/>
            <a:ext cx="4623465" cy="3097721"/>
          </a:xfrm>
          <a:custGeom>
            <a:avLst/>
            <a:gdLst>
              <a:gd name="connsiteX0" fmla="*/ 2311733 w 4623465"/>
              <a:gd name="connsiteY0" fmla="*/ 0 h 3097721"/>
              <a:gd name="connsiteX1" fmla="*/ 4623465 w 4623465"/>
              <a:gd name="connsiteY1" fmla="*/ 1548861 h 3097721"/>
              <a:gd name="connsiteX2" fmla="*/ 2311733 w 4623465"/>
              <a:gd name="connsiteY2" fmla="*/ 3097721 h 3097721"/>
              <a:gd name="connsiteX3" fmla="*/ 0 w 4623465"/>
              <a:gd name="connsiteY3" fmla="*/ 1548861 h 30977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23465" h="3097721">
                <a:moveTo>
                  <a:pt x="2311733" y="0"/>
                </a:moveTo>
                <a:lnTo>
                  <a:pt x="4623465" y="1548861"/>
                </a:lnTo>
                <a:lnTo>
                  <a:pt x="2311733" y="3097721"/>
                </a:lnTo>
                <a:lnTo>
                  <a:pt x="0" y="15488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42150060-E704-4A0B-B0D6-6305166A5FE0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016032" y="1691554"/>
            <a:ext cx="4623465" cy="3097721"/>
          </a:xfrm>
          <a:custGeom>
            <a:avLst/>
            <a:gdLst>
              <a:gd name="connsiteX0" fmla="*/ 2311733 w 4623465"/>
              <a:gd name="connsiteY0" fmla="*/ 0 h 3097721"/>
              <a:gd name="connsiteX1" fmla="*/ 4623465 w 4623465"/>
              <a:gd name="connsiteY1" fmla="*/ 1548861 h 3097721"/>
              <a:gd name="connsiteX2" fmla="*/ 2311733 w 4623465"/>
              <a:gd name="connsiteY2" fmla="*/ 3097721 h 3097721"/>
              <a:gd name="connsiteX3" fmla="*/ 0 w 4623465"/>
              <a:gd name="connsiteY3" fmla="*/ 1548861 h 30977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23465" h="3097721">
                <a:moveTo>
                  <a:pt x="2311733" y="0"/>
                </a:moveTo>
                <a:lnTo>
                  <a:pt x="4623465" y="1548861"/>
                </a:lnTo>
                <a:lnTo>
                  <a:pt x="2311733" y="3097721"/>
                </a:lnTo>
                <a:lnTo>
                  <a:pt x="0" y="15488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0371165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EE318AC4-B2BE-4C7D-9066-23E85116A6E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946993" y="4303626"/>
            <a:ext cx="2428382" cy="1884541"/>
          </a:xfrm>
          <a:custGeom>
            <a:avLst/>
            <a:gdLst>
              <a:gd name="connsiteX0" fmla="*/ 0 w 2428382"/>
              <a:gd name="connsiteY0" fmla="*/ 0 h 1884541"/>
              <a:gd name="connsiteX1" fmla="*/ 2428382 w 2428382"/>
              <a:gd name="connsiteY1" fmla="*/ 0 h 1884541"/>
              <a:gd name="connsiteX2" fmla="*/ 2428382 w 2428382"/>
              <a:gd name="connsiteY2" fmla="*/ 1884541 h 1884541"/>
              <a:gd name="connsiteX3" fmla="*/ 0 w 2428382"/>
              <a:gd name="connsiteY3" fmla="*/ 1884541 h 18845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28382" h="1884541">
                <a:moveTo>
                  <a:pt x="0" y="0"/>
                </a:moveTo>
                <a:lnTo>
                  <a:pt x="2428382" y="0"/>
                </a:lnTo>
                <a:lnTo>
                  <a:pt x="2428382" y="1884541"/>
                </a:lnTo>
                <a:lnTo>
                  <a:pt x="0" y="18845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BCAAC30C-D5E3-477E-ACEF-041608FC45BB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577544" y="4303624"/>
            <a:ext cx="2776255" cy="1884541"/>
          </a:xfrm>
          <a:custGeom>
            <a:avLst/>
            <a:gdLst>
              <a:gd name="connsiteX0" fmla="*/ 0 w 2776255"/>
              <a:gd name="connsiteY0" fmla="*/ 0 h 1884541"/>
              <a:gd name="connsiteX1" fmla="*/ 2776255 w 2776255"/>
              <a:gd name="connsiteY1" fmla="*/ 0 h 1884541"/>
              <a:gd name="connsiteX2" fmla="*/ 2776255 w 2776255"/>
              <a:gd name="connsiteY2" fmla="*/ 1884541 h 1884541"/>
              <a:gd name="connsiteX3" fmla="*/ 0 w 2776255"/>
              <a:gd name="connsiteY3" fmla="*/ 1884541 h 18845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6255" h="1884541">
                <a:moveTo>
                  <a:pt x="0" y="0"/>
                </a:moveTo>
                <a:lnTo>
                  <a:pt x="2776255" y="0"/>
                </a:lnTo>
                <a:lnTo>
                  <a:pt x="2776255" y="1884541"/>
                </a:lnTo>
                <a:lnTo>
                  <a:pt x="0" y="18845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1803346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97A96F60-495F-4B31-AA7B-26DE8493458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588660" y="1808620"/>
            <a:ext cx="2264224" cy="2156403"/>
          </a:xfrm>
          <a:custGeom>
            <a:avLst/>
            <a:gdLst>
              <a:gd name="connsiteX0" fmla="*/ 432429 w 2264224"/>
              <a:gd name="connsiteY0" fmla="*/ 0 h 2156403"/>
              <a:gd name="connsiteX1" fmla="*/ 1831795 w 2264224"/>
              <a:gd name="connsiteY1" fmla="*/ 0 h 2156403"/>
              <a:gd name="connsiteX2" fmla="*/ 2264224 w 2264224"/>
              <a:gd name="connsiteY2" fmla="*/ 1332731 h 2156403"/>
              <a:gd name="connsiteX3" fmla="*/ 1132112 w 2264224"/>
              <a:gd name="connsiteY3" fmla="*/ 2156403 h 2156403"/>
              <a:gd name="connsiteX4" fmla="*/ 0 w 2264224"/>
              <a:gd name="connsiteY4" fmla="*/ 1332731 h 21564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4224" h="2156403">
                <a:moveTo>
                  <a:pt x="432429" y="0"/>
                </a:moveTo>
                <a:lnTo>
                  <a:pt x="1831795" y="0"/>
                </a:lnTo>
                <a:lnTo>
                  <a:pt x="2264224" y="1332731"/>
                </a:lnTo>
                <a:lnTo>
                  <a:pt x="1132112" y="2156403"/>
                </a:lnTo>
                <a:lnTo>
                  <a:pt x="0" y="133273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id="{7C7F75BC-E7A9-40D9-B605-B145F06F0CEB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339116" y="1808620"/>
            <a:ext cx="2264224" cy="2156403"/>
          </a:xfrm>
          <a:custGeom>
            <a:avLst/>
            <a:gdLst>
              <a:gd name="connsiteX0" fmla="*/ 432429 w 2264224"/>
              <a:gd name="connsiteY0" fmla="*/ 0 h 2156403"/>
              <a:gd name="connsiteX1" fmla="*/ 1831795 w 2264224"/>
              <a:gd name="connsiteY1" fmla="*/ 0 h 2156403"/>
              <a:gd name="connsiteX2" fmla="*/ 2264224 w 2264224"/>
              <a:gd name="connsiteY2" fmla="*/ 1332731 h 2156403"/>
              <a:gd name="connsiteX3" fmla="*/ 1132112 w 2264224"/>
              <a:gd name="connsiteY3" fmla="*/ 2156403 h 2156403"/>
              <a:gd name="connsiteX4" fmla="*/ 0 w 2264224"/>
              <a:gd name="connsiteY4" fmla="*/ 1332731 h 21564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4224" h="2156403">
                <a:moveTo>
                  <a:pt x="432429" y="0"/>
                </a:moveTo>
                <a:lnTo>
                  <a:pt x="1831795" y="0"/>
                </a:lnTo>
                <a:lnTo>
                  <a:pt x="2264224" y="1332731"/>
                </a:lnTo>
                <a:lnTo>
                  <a:pt x="1132112" y="2156403"/>
                </a:lnTo>
                <a:lnTo>
                  <a:pt x="0" y="133273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188C5ADA-0F35-4FBF-9242-BDDC0A28DC4F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9089572" y="1808621"/>
            <a:ext cx="2264224" cy="2156403"/>
          </a:xfrm>
          <a:custGeom>
            <a:avLst/>
            <a:gdLst>
              <a:gd name="connsiteX0" fmla="*/ 432429 w 2264224"/>
              <a:gd name="connsiteY0" fmla="*/ 0 h 2156403"/>
              <a:gd name="connsiteX1" fmla="*/ 1831795 w 2264224"/>
              <a:gd name="connsiteY1" fmla="*/ 0 h 2156403"/>
              <a:gd name="connsiteX2" fmla="*/ 2264224 w 2264224"/>
              <a:gd name="connsiteY2" fmla="*/ 1332731 h 2156403"/>
              <a:gd name="connsiteX3" fmla="*/ 1132112 w 2264224"/>
              <a:gd name="connsiteY3" fmla="*/ 2156403 h 2156403"/>
              <a:gd name="connsiteX4" fmla="*/ 0 w 2264224"/>
              <a:gd name="connsiteY4" fmla="*/ 1332731 h 21564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4224" h="2156403">
                <a:moveTo>
                  <a:pt x="432429" y="0"/>
                </a:moveTo>
                <a:lnTo>
                  <a:pt x="1831795" y="0"/>
                </a:lnTo>
                <a:lnTo>
                  <a:pt x="2264224" y="1332731"/>
                </a:lnTo>
                <a:lnTo>
                  <a:pt x="1132112" y="2156403"/>
                </a:lnTo>
                <a:lnTo>
                  <a:pt x="0" y="133273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AE928E14-D32A-4FE6-9E8D-4B669C6F8F7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38203" y="1808620"/>
            <a:ext cx="2264224" cy="2156403"/>
          </a:xfrm>
          <a:custGeom>
            <a:avLst/>
            <a:gdLst>
              <a:gd name="connsiteX0" fmla="*/ 432429 w 2264224"/>
              <a:gd name="connsiteY0" fmla="*/ 0 h 2156403"/>
              <a:gd name="connsiteX1" fmla="*/ 1831795 w 2264224"/>
              <a:gd name="connsiteY1" fmla="*/ 0 h 2156403"/>
              <a:gd name="connsiteX2" fmla="*/ 2264224 w 2264224"/>
              <a:gd name="connsiteY2" fmla="*/ 1332731 h 2156403"/>
              <a:gd name="connsiteX3" fmla="*/ 1132112 w 2264224"/>
              <a:gd name="connsiteY3" fmla="*/ 2156403 h 2156403"/>
              <a:gd name="connsiteX4" fmla="*/ 0 w 2264224"/>
              <a:gd name="connsiteY4" fmla="*/ 1332731 h 21564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64224" h="2156403">
                <a:moveTo>
                  <a:pt x="432429" y="0"/>
                </a:moveTo>
                <a:lnTo>
                  <a:pt x="1831795" y="0"/>
                </a:lnTo>
                <a:lnTo>
                  <a:pt x="2264224" y="1332731"/>
                </a:lnTo>
                <a:lnTo>
                  <a:pt x="1132112" y="2156403"/>
                </a:lnTo>
                <a:lnTo>
                  <a:pt x="0" y="133273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5473115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4" name="Picture Placeholder 8">
            <a:extLst>
              <a:ext uri="{FF2B5EF4-FFF2-40B4-BE49-F238E27FC236}">
                <a16:creationId xmlns:a16="http://schemas.microsoft.com/office/drawing/2014/main" id="{026BF0C1-C443-4FD6-9F93-4658F9834DC9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567542" y="2060655"/>
            <a:ext cx="2090057" cy="2110389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8">
            <a:extLst>
              <a:ext uri="{FF2B5EF4-FFF2-40B4-BE49-F238E27FC236}">
                <a16:creationId xmlns:a16="http://schemas.microsoft.com/office/drawing/2014/main" id="{8382C3D4-F83C-42B7-8716-08704E866E8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889828" y="2060655"/>
            <a:ext cx="2090057" cy="2110389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Picture Placeholder 8">
            <a:extLst>
              <a:ext uri="{FF2B5EF4-FFF2-40B4-BE49-F238E27FC236}">
                <a16:creationId xmlns:a16="http://schemas.microsoft.com/office/drawing/2014/main" id="{29055DC6-374C-4230-AE12-8E0B1BDF14A8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212114" y="2060655"/>
            <a:ext cx="2090057" cy="2110389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0" name="Picture Placeholder 8">
            <a:extLst>
              <a:ext uri="{FF2B5EF4-FFF2-40B4-BE49-F238E27FC236}">
                <a16:creationId xmlns:a16="http://schemas.microsoft.com/office/drawing/2014/main" id="{58DD50C8-0071-49DE-B8D1-72F83B3C1BA9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534400" y="2060655"/>
            <a:ext cx="2090057" cy="2110389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4358267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l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2805205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4B13DFB-4D42-49ED-89E4-4F0D5E151C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8CE2F2-50B7-45A7-A752-331D60C05B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785375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49" r:id="rId2"/>
    <p:sldLayoutId id="2147483671" r:id="rId3"/>
    <p:sldLayoutId id="2147483668" r:id="rId4"/>
    <p:sldLayoutId id="2147483669" r:id="rId5"/>
    <p:sldLayoutId id="2147483672" r:id="rId6"/>
    <p:sldLayoutId id="2147483673" r:id="rId7"/>
    <p:sldLayoutId id="2147483670" r:id="rId8"/>
    <p:sldLayoutId id="2147483663" r:id="rId9"/>
    <p:sldLayoutId id="2147483654" r:id="rId10"/>
    <p:sldLayoutId id="2147483651" r:id="rId11"/>
    <p:sldLayoutId id="2147483653" r:id="rId12"/>
    <p:sldLayoutId id="2147483676" r:id="rId13"/>
    <p:sldLayoutId id="2147483675" r:id="rId14"/>
    <p:sldLayoutId id="2147483674" r:id="rId15"/>
    <p:sldLayoutId id="2147483667" r:id="rId16"/>
    <p:sldLayoutId id="2147483666" r:id="rId17"/>
    <p:sldLayoutId id="2147483655" r:id="rId18"/>
    <p:sldLayoutId id="2147483677" r:id="rId19"/>
    <p:sldLayoutId id="2147483678" r:id="rId20"/>
    <p:sldLayoutId id="2147483679" r:id="rId21"/>
    <p:sldLayoutId id="2147483680" r:id="rId22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000" b="1" kern="1200" spc="0" baseline="0">
          <a:solidFill>
            <a:schemeClr val="tx1"/>
          </a:solidFill>
          <a:latin typeface="Raleway" panose="020B0503030101060003" pitchFamily="34" charset="0"/>
          <a:ea typeface="Open Sans" panose="020B0606030504020204" pitchFamily="34" charset="0"/>
          <a:cs typeface="Open Sans" panose="020B0606030504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8490FB60-2E80-4F6A-951D-E651053495B1}"/>
              </a:ext>
            </a:extLst>
          </p:cNvPr>
          <p:cNvSpPr/>
          <p:nvPr/>
        </p:nvSpPr>
        <p:spPr>
          <a:xfrm>
            <a:off x="452438" y="438150"/>
            <a:ext cx="11287125" cy="598170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9C84BADC-6808-4A7B-9095-E65AB8569F8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67265" y="2480993"/>
            <a:ext cx="6257471" cy="18960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904671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1A0A37BB-08CD-4C96-BB1D-47A61F1CB4A0}"/>
              </a:ext>
            </a:extLst>
          </p:cNvPr>
          <p:cNvSpPr/>
          <p:nvPr/>
        </p:nvSpPr>
        <p:spPr>
          <a:xfrm>
            <a:off x="709386" y="2533669"/>
            <a:ext cx="10773229" cy="374488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0" y="1052084"/>
            <a:ext cx="10515600" cy="191427"/>
          </a:xfrm>
        </p:spPr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3D5BB938-F16E-4728-BC89-7E7DEBBF6AEE}"/>
              </a:ext>
            </a:extLst>
          </p:cNvPr>
          <p:cNvGrpSpPr/>
          <p:nvPr/>
        </p:nvGrpSpPr>
        <p:grpSpPr>
          <a:xfrm>
            <a:off x="2029164" y="3116153"/>
            <a:ext cx="1166813" cy="1289960"/>
            <a:chOff x="2029164" y="2505919"/>
            <a:chExt cx="1166813" cy="1289960"/>
          </a:xfrm>
        </p:grpSpPr>
        <p:sp>
          <p:nvSpPr>
            <p:cNvPr id="44" name="AutoShape 61">
              <a:extLst>
                <a:ext uri="{FF2B5EF4-FFF2-40B4-BE49-F238E27FC236}">
                  <a16:creationId xmlns:a16="http://schemas.microsoft.com/office/drawing/2014/main" id="{1F85B234-7D81-44FF-85AA-D020F5C53E3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1181" y="2505919"/>
              <a:ext cx="562778" cy="450286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8684" y="8639"/>
                  </a:moveTo>
                  <a:cubicBezTo>
                    <a:pt x="18267" y="8639"/>
                    <a:pt x="17928" y="8215"/>
                    <a:pt x="17928" y="7693"/>
                  </a:cubicBezTo>
                  <a:cubicBezTo>
                    <a:pt x="17928" y="7172"/>
                    <a:pt x="18267" y="6749"/>
                    <a:pt x="18684" y="6749"/>
                  </a:cubicBezTo>
                  <a:cubicBezTo>
                    <a:pt x="19102" y="6749"/>
                    <a:pt x="19440" y="7172"/>
                    <a:pt x="19440" y="7693"/>
                  </a:cubicBezTo>
                  <a:cubicBezTo>
                    <a:pt x="19440" y="8215"/>
                    <a:pt x="19102" y="8639"/>
                    <a:pt x="18684" y="8639"/>
                  </a:cubicBezTo>
                  <a:cubicBezTo>
                    <a:pt x="18684" y="8639"/>
                    <a:pt x="18684" y="8639"/>
                    <a:pt x="18684" y="8639"/>
                  </a:cubicBezTo>
                  <a:close/>
                  <a:moveTo>
                    <a:pt x="10800" y="18901"/>
                  </a:moveTo>
                  <a:cubicBezTo>
                    <a:pt x="7817" y="18901"/>
                    <a:pt x="5400" y="15878"/>
                    <a:pt x="5400" y="12150"/>
                  </a:cubicBezTo>
                  <a:cubicBezTo>
                    <a:pt x="5400" y="8423"/>
                    <a:pt x="7817" y="5400"/>
                    <a:pt x="10800" y="5400"/>
                  </a:cubicBezTo>
                  <a:cubicBezTo>
                    <a:pt x="13782" y="5400"/>
                    <a:pt x="16200" y="8423"/>
                    <a:pt x="16200" y="12150"/>
                  </a:cubicBezTo>
                  <a:cubicBezTo>
                    <a:pt x="16200" y="15878"/>
                    <a:pt x="13782" y="18901"/>
                    <a:pt x="10800" y="18901"/>
                  </a:cubicBezTo>
                  <a:cubicBezTo>
                    <a:pt x="10800" y="18901"/>
                    <a:pt x="10800" y="18901"/>
                    <a:pt x="10800" y="18901"/>
                  </a:cubicBezTo>
                  <a:close/>
                  <a:moveTo>
                    <a:pt x="19440" y="4050"/>
                  </a:moveTo>
                  <a:lnTo>
                    <a:pt x="16848" y="4050"/>
                  </a:lnTo>
                  <a:cubicBezTo>
                    <a:pt x="16491" y="4050"/>
                    <a:pt x="16107" y="3705"/>
                    <a:pt x="15995" y="3281"/>
                  </a:cubicBezTo>
                  <a:lnTo>
                    <a:pt x="15325" y="768"/>
                  </a:lnTo>
                  <a:cubicBezTo>
                    <a:pt x="15212" y="346"/>
                    <a:pt x="14829" y="0"/>
                    <a:pt x="14473" y="0"/>
                  </a:cubicBezTo>
                  <a:lnTo>
                    <a:pt x="7128" y="0"/>
                  </a:lnTo>
                  <a:cubicBezTo>
                    <a:pt x="6771" y="0"/>
                    <a:pt x="6387" y="346"/>
                    <a:pt x="6276" y="768"/>
                  </a:cubicBezTo>
                  <a:lnTo>
                    <a:pt x="5605" y="3281"/>
                  </a:lnTo>
                  <a:cubicBezTo>
                    <a:pt x="5492" y="3705"/>
                    <a:pt x="5109" y="4050"/>
                    <a:pt x="4752" y="4050"/>
                  </a:cubicBezTo>
                  <a:lnTo>
                    <a:pt x="2160" y="4050"/>
                  </a:lnTo>
                  <a:cubicBezTo>
                    <a:pt x="973" y="4050"/>
                    <a:pt x="0" y="5266"/>
                    <a:pt x="0" y="6750"/>
                  </a:cubicBezTo>
                  <a:lnTo>
                    <a:pt x="0" y="18901"/>
                  </a:lnTo>
                  <a:cubicBezTo>
                    <a:pt x="0" y="20385"/>
                    <a:pt x="973" y="21600"/>
                    <a:pt x="2160" y="21600"/>
                  </a:cubicBezTo>
                  <a:lnTo>
                    <a:pt x="19440" y="21600"/>
                  </a:lnTo>
                  <a:cubicBezTo>
                    <a:pt x="20628" y="21600"/>
                    <a:pt x="21600" y="20385"/>
                    <a:pt x="21600" y="18901"/>
                  </a:cubicBezTo>
                  <a:lnTo>
                    <a:pt x="21600" y="6750"/>
                  </a:lnTo>
                  <a:cubicBezTo>
                    <a:pt x="21600" y="5266"/>
                    <a:pt x="20628" y="4050"/>
                    <a:pt x="19440" y="4050"/>
                  </a:cubicBezTo>
                  <a:cubicBezTo>
                    <a:pt x="19440" y="4050"/>
                    <a:pt x="19440" y="4050"/>
                    <a:pt x="19440" y="4050"/>
                  </a:cubicBezTo>
                  <a:close/>
                  <a:moveTo>
                    <a:pt x="10800" y="8100"/>
                  </a:moveTo>
                  <a:cubicBezTo>
                    <a:pt x="9011" y="8100"/>
                    <a:pt x="7560" y="9914"/>
                    <a:pt x="7560" y="12150"/>
                  </a:cubicBezTo>
                  <a:cubicBezTo>
                    <a:pt x="7560" y="14388"/>
                    <a:pt x="9011" y="16201"/>
                    <a:pt x="10800" y="16201"/>
                  </a:cubicBezTo>
                  <a:cubicBezTo>
                    <a:pt x="12589" y="16201"/>
                    <a:pt x="14040" y="14388"/>
                    <a:pt x="14040" y="12150"/>
                  </a:cubicBezTo>
                  <a:cubicBezTo>
                    <a:pt x="14040" y="9914"/>
                    <a:pt x="12589" y="8100"/>
                    <a:pt x="10800" y="8100"/>
                  </a:cubicBezTo>
                  <a:cubicBezTo>
                    <a:pt x="10800" y="8100"/>
                    <a:pt x="10800" y="8100"/>
                    <a:pt x="10800" y="8100"/>
                  </a:cubicBezTo>
                  <a:close/>
                  <a:moveTo>
                    <a:pt x="10800" y="8100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6" name="Rectangle 6">
              <a:extLst>
                <a:ext uri="{FF2B5EF4-FFF2-40B4-BE49-F238E27FC236}">
                  <a16:creationId xmlns:a16="http://schemas.microsoft.com/office/drawing/2014/main" id="{693F0B24-EA3E-48B9-9636-DF55737E28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9164" y="3195804"/>
              <a:ext cx="1166813" cy="6000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One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SERVICES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OFFER</a:t>
              </a: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0BCE2B6C-5C14-4991-8451-45C6B08033CA}"/>
              </a:ext>
            </a:extLst>
          </p:cNvPr>
          <p:cNvGrpSpPr/>
          <p:nvPr/>
        </p:nvGrpSpPr>
        <p:grpSpPr>
          <a:xfrm>
            <a:off x="4351450" y="3046054"/>
            <a:ext cx="1166813" cy="1360059"/>
            <a:chOff x="4351450" y="2435820"/>
            <a:chExt cx="1166813" cy="1360059"/>
          </a:xfrm>
        </p:grpSpPr>
        <p:sp>
          <p:nvSpPr>
            <p:cNvPr id="45" name="AutoShape 63">
              <a:extLst>
                <a:ext uri="{FF2B5EF4-FFF2-40B4-BE49-F238E27FC236}">
                  <a16:creationId xmlns:a16="http://schemas.microsoft.com/office/drawing/2014/main" id="{A1D6AD99-0D45-4704-B4FE-FB7BA0213D99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0495" y="2435820"/>
              <a:ext cx="408722" cy="59048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9000" y="9554"/>
                  </a:moveTo>
                  <a:cubicBezTo>
                    <a:pt x="9000" y="9676"/>
                    <a:pt x="8943" y="9774"/>
                    <a:pt x="8831" y="9853"/>
                  </a:cubicBezTo>
                  <a:cubicBezTo>
                    <a:pt x="8719" y="9931"/>
                    <a:pt x="8575" y="9970"/>
                    <a:pt x="8399" y="9970"/>
                  </a:cubicBezTo>
                  <a:cubicBezTo>
                    <a:pt x="8226" y="9970"/>
                    <a:pt x="8082" y="9931"/>
                    <a:pt x="7968" y="9853"/>
                  </a:cubicBezTo>
                  <a:cubicBezTo>
                    <a:pt x="7856" y="9775"/>
                    <a:pt x="7799" y="9676"/>
                    <a:pt x="7799" y="9554"/>
                  </a:cubicBezTo>
                  <a:lnTo>
                    <a:pt x="7799" y="3739"/>
                  </a:lnTo>
                  <a:cubicBezTo>
                    <a:pt x="7799" y="3617"/>
                    <a:pt x="7856" y="3518"/>
                    <a:pt x="7968" y="3440"/>
                  </a:cubicBezTo>
                  <a:cubicBezTo>
                    <a:pt x="8082" y="3362"/>
                    <a:pt x="8226" y="3323"/>
                    <a:pt x="8399" y="3323"/>
                  </a:cubicBezTo>
                  <a:cubicBezTo>
                    <a:pt x="8575" y="3323"/>
                    <a:pt x="8719" y="3362"/>
                    <a:pt x="8831" y="3440"/>
                  </a:cubicBezTo>
                  <a:cubicBezTo>
                    <a:pt x="8943" y="3518"/>
                    <a:pt x="9000" y="3617"/>
                    <a:pt x="9000" y="3739"/>
                  </a:cubicBezTo>
                  <a:cubicBezTo>
                    <a:pt x="9000" y="3739"/>
                    <a:pt x="9000" y="9554"/>
                    <a:pt x="9000" y="9554"/>
                  </a:cubicBezTo>
                  <a:close/>
                  <a:moveTo>
                    <a:pt x="20128" y="11248"/>
                  </a:moveTo>
                  <a:cubicBezTo>
                    <a:pt x="19147" y="10396"/>
                    <a:pt x="18038" y="9970"/>
                    <a:pt x="16799" y="9970"/>
                  </a:cubicBezTo>
                  <a:lnTo>
                    <a:pt x="16799" y="3323"/>
                  </a:lnTo>
                  <a:cubicBezTo>
                    <a:pt x="17450" y="3323"/>
                    <a:pt x="18012" y="3158"/>
                    <a:pt x="18487" y="2830"/>
                  </a:cubicBezTo>
                  <a:cubicBezTo>
                    <a:pt x="18962" y="2501"/>
                    <a:pt x="19200" y="2111"/>
                    <a:pt x="19200" y="1662"/>
                  </a:cubicBezTo>
                  <a:cubicBezTo>
                    <a:pt x="19200" y="1211"/>
                    <a:pt x="18962" y="822"/>
                    <a:pt x="18487" y="493"/>
                  </a:cubicBezTo>
                  <a:cubicBezTo>
                    <a:pt x="18012" y="164"/>
                    <a:pt x="17450" y="0"/>
                    <a:pt x="16799" y="0"/>
                  </a:cubicBezTo>
                  <a:lnTo>
                    <a:pt x="4801" y="0"/>
                  </a:lnTo>
                  <a:cubicBezTo>
                    <a:pt x="4150" y="0"/>
                    <a:pt x="3587" y="164"/>
                    <a:pt x="3112" y="493"/>
                  </a:cubicBezTo>
                  <a:cubicBezTo>
                    <a:pt x="2637" y="822"/>
                    <a:pt x="2400" y="1211"/>
                    <a:pt x="2400" y="1662"/>
                  </a:cubicBezTo>
                  <a:cubicBezTo>
                    <a:pt x="2400" y="2111"/>
                    <a:pt x="2637" y="2501"/>
                    <a:pt x="3112" y="2830"/>
                  </a:cubicBezTo>
                  <a:cubicBezTo>
                    <a:pt x="3587" y="3158"/>
                    <a:pt x="4150" y="3323"/>
                    <a:pt x="4801" y="3323"/>
                  </a:cubicBezTo>
                  <a:lnTo>
                    <a:pt x="4801" y="9970"/>
                  </a:lnTo>
                  <a:cubicBezTo>
                    <a:pt x="3562" y="9970"/>
                    <a:pt x="2453" y="10396"/>
                    <a:pt x="1472" y="11248"/>
                  </a:cubicBezTo>
                  <a:cubicBezTo>
                    <a:pt x="491" y="12100"/>
                    <a:pt x="0" y="13059"/>
                    <a:pt x="0" y="14123"/>
                  </a:cubicBezTo>
                  <a:cubicBezTo>
                    <a:pt x="0" y="14348"/>
                    <a:pt x="119" y="14543"/>
                    <a:pt x="356" y="14707"/>
                  </a:cubicBezTo>
                  <a:cubicBezTo>
                    <a:pt x="594" y="14872"/>
                    <a:pt x="875" y="14954"/>
                    <a:pt x="1200" y="14954"/>
                  </a:cubicBezTo>
                  <a:lnTo>
                    <a:pt x="8775" y="14954"/>
                  </a:lnTo>
                  <a:lnTo>
                    <a:pt x="10200" y="21250"/>
                  </a:lnTo>
                  <a:cubicBezTo>
                    <a:pt x="10263" y="21484"/>
                    <a:pt x="10463" y="21600"/>
                    <a:pt x="10800" y="21600"/>
                  </a:cubicBezTo>
                  <a:lnTo>
                    <a:pt x="10819" y="21600"/>
                  </a:lnTo>
                  <a:cubicBezTo>
                    <a:pt x="10968" y="21600"/>
                    <a:pt x="11097" y="21564"/>
                    <a:pt x="11203" y="21491"/>
                  </a:cubicBezTo>
                  <a:cubicBezTo>
                    <a:pt x="11309" y="21417"/>
                    <a:pt x="11375" y="21328"/>
                    <a:pt x="11400" y="21224"/>
                  </a:cubicBezTo>
                  <a:lnTo>
                    <a:pt x="12356" y="14954"/>
                  </a:lnTo>
                  <a:lnTo>
                    <a:pt x="20400" y="14954"/>
                  </a:lnTo>
                  <a:cubicBezTo>
                    <a:pt x="20725" y="14954"/>
                    <a:pt x="21007" y="14872"/>
                    <a:pt x="21244" y="14707"/>
                  </a:cubicBezTo>
                  <a:cubicBezTo>
                    <a:pt x="21481" y="14543"/>
                    <a:pt x="21600" y="14348"/>
                    <a:pt x="21600" y="14123"/>
                  </a:cubicBezTo>
                  <a:cubicBezTo>
                    <a:pt x="21600" y="13059"/>
                    <a:pt x="21109" y="12100"/>
                    <a:pt x="20128" y="11248"/>
                  </a:cubicBezTo>
                  <a:cubicBezTo>
                    <a:pt x="20128" y="11248"/>
                    <a:pt x="20128" y="11248"/>
                    <a:pt x="20128" y="11248"/>
                  </a:cubicBezTo>
                  <a:close/>
                  <a:moveTo>
                    <a:pt x="20128" y="11248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7" name="Rectangle 6">
              <a:extLst>
                <a:ext uri="{FF2B5EF4-FFF2-40B4-BE49-F238E27FC236}">
                  <a16:creationId xmlns:a16="http://schemas.microsoft.com/office/drawing/2014/main" id="{D660790D-3EEA-48CD-BE5B-B68D590B498A}"/>
                </a:ext>
              </a:extLst>
            </p:cNvPr>
            <p:cNvSpPr>
              <a:spLocks/>
            </p:cNvSpPr>
            <p:nvPr/>
          </p:nvSpPr>
          <p:spPr bwMode="auto">
            <a:xfrm>
              <a:off x="4351450" y="3195804"/>
              <a:ext cx="1166813" cy="6000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One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SERVICES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OFFER</a:t>
              </a:r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D3725991-198F-4690-8D88-E8679DECF67D}"/>
              </a:ext>
            </a:extLst>
          </p:cNvPr>
          <p:cNvGrpSpPr/>
          <p:nvPr/>
        </p:nvGrpSpPr>
        <p:grpSpPr>
          <a:xfrm>
            <a:off x="6673736" y="3067794"/>
            <a:ext cx="1166813" cy="1338319"/>
            <a:chOff x="6673736" y="2457560"/>
            <a:chExt cx="1166813" cy="1338319"/>
          </a:xfrm>
        </p:grpSpPr>
        <p:sp>
          <p:nvSpPr>
            <p:cNvPr id="43" name="AutoShape 51">
              <a:extLst>
                <a:ext uri="{FF2B5EF4-FFF2-40B4-BE49-F238E27FC236}">
                  <a16:creationId xmlns:a16="http://schemas.microsoft.com/office/drawing/2014/main" id="{E87734FC-DBD4-4D91-BD83-E21B30396E37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3640" y="2457560"/>
              <a:ext cx="547004" cy="547004"/>
            </a:xfrm>
            <a:custGeom>
              <a:avLst/>
              <a:gdLst/>
              <a:ahLst/>
              <a:cxnLst/>
              <a:rect l="0" t="0" r="r" b="b"/>
              <a:pathLst>
                <a:path w="21552" h="21576">
                  <a:moveTo>
                    <a:pt x="10792" y="14410"/>
                  </a:moveTo>
                  <a:cubicBezTo>
                    <a:pt x="8811" y="14410"/>
                    <a:pt x="7199" y="12795"/>
                    <a:pt x="7199" y="10812"/>
                  </a:cubicBezTo>
                  <a:cubicBezTo>
                    <a:pt x="7199" y="8827"/>
                    <a:pt x="8811" y="7213"/>
                    <a:pt x="10792" y="7213"/>
                  </a:cubicBezTo>
                  <a:cubicBezTo>
                    <a:pt x="12775" y="7213"/>
                    <a:pt x="14387" y="8827"/>
                    <a:pt x="14387" y="10812"/>
                  </a:cubicBezTo>
                  <a:cubicBezTo>
                    <a:pt x="14387" y="12795"/>
                    <a:pt x="12775" y="14410"/>
                    <a:pt x="10792" y="14410"/>
                  </a:cubicBezTo>
                  <a:cubicBezTo>
                    <a:pt x="10792" y="14410"/>
                    <a:pt x="10792" y="14410"/>
                    <a:pt x="10792" y="14410"/>
                  </a:cubicBezTo>
                  <a:close/>
                  <a:moveTo>
                    <a:pt x="21484" y="9591"/>
                  </a:moveTo>
                  <a:cubicBezTo>
                    <a:pt x="21450" y="9287"/>
                    <a:pt x="21097" y="9059"/>
                    <a:pt x="20791" y="9059"/>
                  </a:cubicBezTo>
                  <a:cubicBezTo>
                    <a:pt x="19804" y="9059"/>
                    <a:pt x="18928" y="8479"/>
                    <a:pt x="18561" y="7581"/>
                  </a:cubicBezTo>
                  <a:cubicBezTo>
                    <a:pt x="18185" y="6661"/>
                    <a:pt x="18427" y="5590"/>
                    <a:pt x="19163" y="4914"/>
                  </a:cubicBezTo>
                  <a:cubicBezTo>
                    <a:pt x="19394" y="4702"/>
                    <a:pt x="19423" y="4347"/>
                    <a:pt x="19228" y="4100"/>
                  </a:cubicBezTo>
                  <a:cubicBezTo>
                    <a:pt x="18723" y="3458"/>
                    <a:pt x="18148" y="2877"/>
                    <a:pt x="17521" y="2374"/>
                  </a:cubicBezTo>
                  <a:cubicBezTo>
                    <a:pt x="17276" y="2177"/>
                    <a:pt x="16915" y="2205"/>
                    <a:pt x="16702" y="2441"/>
                  </a:cubicBezTo>
                  <a:cubicBezTo>
                    <a:pt x="16060" y="3153"/>
                    <a:pt x="14906" y="3418"/>
                    <a:pt x="14014" y="3045"/>
                  </a:cubicBezTo>
                  <a:cubicBezTo>
                    <a:pt x="13087" y="2655"/>
                    <a:pt x="12502" y="1713"/>
                    <a:pt x="12559" y="703"/>
                  </a:cubicBezTo>
                  <a:cubicBezTo>
                    <a:pt x="12578" y="386"/>
                    <a:pt x="12346" y="110"/>
                    <a:pt x="12030" y="73"/>
                  </a:cubicBezTo>
                  <a:cubicBezTo>
                    <a:pt x="11226" y="-21"/>
                    <a:pt x="10413" y="-24"/>
                    <a:pt x="9605" y="66"/>
                  </a:cubicBezTo>
                  <a:cubicBezTo>
                    <a:pt x="9293" y="101"/>
                    <a:pt x="9062" y="370"/>
                    <a:pt x="9072" y="684"/>
                  </a:cubicBezTo>
                  <a:cubicBezTo>
                    <a:pt x="9107" y="1684"/>
                    <a:pt x="8515" y="2609"/>
                    <a:pt x="7596" y="2986"/>
                  </a:cubicBezTo>
                  <a:cubicBezTo>
                    <a:pt x="6715" y="3345"/>
                    <a:pt x="5569" y="3083"/>
                    <a:pt x="4929" y="2377"/>
                  </a:cubicBezTo>
                  <a:cubicBezTo>
                    <a:pt x="4717" y="2144"/>
                    <a:pt x="4362" y="2116"/>
                    <a:pt x="4116" y="2309"/>
                  </a:cubicBezTo>
                  <a:cubicBezTo>
                    <a:pt x="3470" y="2816"/>
                    <a:pt x="2882" y="3397"/>
                    <a:pt x="2373" y="4034"/>
                  </a:cubicBezTo>
                  <a:cubicBezTo>
                    <a:pt x="2173" y="4282"/>
                    <a:pt x="2203" y="4641"/>
                    <a:pt x="2437" y="4853"/>
                  </a:cubicBezTo>
                  <a:cubicBezTo>
                    <a:pt x="3186" y="5534"/>
                    <a:pt x="3428" y="6615"/>
                    <a:pt x="3039" y="7546"/>
                  </a:cubicBezTo>
                  <a:cubicBezTo>
                    <a:pt x="2667" y="8433"/>
                    <a:pt x="1747" y="9004"/>
                    <a:pt x="695" y="9004"/>
                  </a:cubicBezTo>
                  <a:cubicBezTo>
                    <a:pt x="353" y="8993"/>
                    <a:pt x="109" y="9223"/>
                    <a:pt x="72" y="9534"/>
                  </a:cubicBezTo>
                  <a:cubicBezTo>
                    <a:pt x="-23" y="10344"/>
                    <a:pt x="-24" y="11170"/>
                    <a:pt x="67" y="11987"/>
                  </a:cubicBezTo>
                  <a:cubicBezTo>
                    <a:pt x="101" y="12291"/>
                    <a:pt x="465" y="12518"/>
                    <a:pt x="774" y="12518"/>
                  </a:cubicBezTo>
                  <a:cubicBezTo>
                    <a:pt x="1712" y="12493"/>
                    <a:pt x="2612" y="13074"/>
                    <a:pt x="2991" y="13996"/>
                  </a:cubicBezTo>
                  <a:cubicBezTo>
                    <a:pt x="3367" y="14914"/>
                    <a:pt x="3125" y="15987"/>
                    <a:pt x="2389" y="16663"/>
                  </a:cubicBezTo>
                  <a:cubicBezTo>
                    <a:pt x="2158" y="16875"/>
                    <a:pt x="2128" y="17229"/>
                    <a:pt x="2323" y="17476"/>
                  </a:cubicBezTo>
                  <a:cubicBezTo>
                    <a:pt x="2823" y="18114"/>
                    <a:pt x="3399" y="18696"/>
                    <a:pt x="4028" y="19203"/>
                  </a:cubicBezTo>
                  <a:cubicBezTo>
                    <a:pt x="4275" y="19401"/>
                    <a:pt x="4634" y="19374"/>
                    <a:pt x="4848" y="19137"/>
                  </a:cubicBezTo>
                  <a:cubicBezTo>
                    <a:pt x="5493" y="18424"/>
                    <a:pt x="6647" y="18159"/>
                    <a:pt x="7535" y="18533"/>
                  </a:cubicBezTo>
                  <a:cubicBezTo>
                    <a:pt x="8464" y="18923"/>
                    <a:pt x="9050" y="19864"/>
                    <a:pt x="8993" y="20874"/>
                  </a:cubicBezTo>
                  <a:cubicBezTo>
                    <a:pt x="8974" y="21191"/>
                    <a:pt x="9206" y="21469"/>
                    <a:pt x="9521" y="21504"/>
                  </a:cubicBezTo>
                  <a:cubicBezTo>
                    <a:pt x="9933" y="21552"/>
                    <a:pt x="10347" y="21576"/>
                    <a:pt x="10762" y="21576"/>
                  </a:cubicBezTo>
                  <a:cubicBezTo>
                    <a:pt x="11157" y="21576"/>
                    <a:pt x="11552" y="21554"/>
                    <a:pt x="11946" y="21511"/>
                  </a:cubicBezTo>
                  <a:cubicBezTo>
                    <a:pt x="12258" y="21476"/>
                    <a:pt x="12489" y="21206"/>
                    <a:pt x="12479" y="20893"/>
                  </a:cubicBezTo>
                  <a:cubicBezTo>
                    <a:pt x="12444" y="19893"/>
                    <a:pt x="13036" y="18968"/>
                    <a:pt x="13953" y="18593"/>
                  </a:cubicBezTo>
                  <a:cubicBezTo>
                    <a:pt x="14840" y="18230"/>
                    <a:pt x="15981" y="18495"/>
                    <a:pt x="16623" y="19200"/>
                  </a:cubicBezTo>
                  <a:cubicBezTo>
                    <a:pt x="16835" y="19432"/>
                    <a:pt x="17187" y="19460"/>
                    <a:pt x="17436" y="19268"/>
                  </a:cubicBezTo>
                  <a:cubicBezTo>
                    <a:pt x="18081" y="18762"/>
                    <a:pt x="18667" y="18182"/>
                    <a:pt x="19179" y="17542"/>
                  </a:cubicBezTo>
                  <a:cubicBezTo>
                    <a:pt x="19378" y="17295"/>
                    <a:pt x="19350" y="16936"/>
                    <a:pt x="19115" y="16722"/>
                  </a:cubicBezTo>
                  <a:cubicBezTo>
                    <a:pt x="18365" y="16044"/>
                    <a:pt x="18121" y="14961"/>
                    <a:pt x="18511" y="14032"/>
                  </a:cubicBezTo>
                  <a:cubicBezTo>
                    <a:pt x="18877" y="13157"/>
                    <a:pt x="19763" y="12570"/>
                    <a:pt x="20716" y="12570"/>
                  </a:cubicBezTo>
                  <a:lnTo>
                    <a:pt x="20849" y="12573"/>
                  </a:lnTo>
                  <a:cubicBezTo>
                    <a:pt x="21159" y="12599"/>
                    <a:pt x="21442" y="12359"/>
                    <a:pt x="21480" y="12044"/>
                  </a:cubicBezTo>
                  <a:cubicBezTo>
                    <a:pt x="21575" y="11233"/>
                    <a:pt x="21576" y="10408"/>
                    <a:pt x="21484" y="9591"/>
                  </a:cubicBezTo>
                  <a:cubicBezTo>
                    <a:pt x="21484" y="9591"/>
                    <a:pt x="21484" y="9591"/>
                    <a:pt x="21484" y="9591"/>
                  </a:cubicBezTo>
                  <a:close/>
                  <a:moveTo>
                    <a:pt x="21484" y="9591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8" name="Rectangle 6">
              <a:extLst>
                <a:ext uri="{FF2B5EF4-FFF2-40B4-BE49-F238E27FC236}">
                  <a16:creationId xmlns:a16="http://schemas.microsoft.com/office/drawing/2014/main" id="{D689D426-9367-4A57-844C-46AD208DFB07}"/>
                </a:ext>
              </a:extLst>
            </p:cNvPr>
            <p:cNvSpPr>
              <a:spLocks/>
            </p:cNvSpPr>
            <p:nvPr/>
          </p:nvSpPr>
          <p:spPr bwMode="auto">
            <a:xfrm>
              <a:off x="6673736" y="3195804"/>
              <a:ext cx="1166813" cy="6000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Two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SERVICES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OFFER</a:t>
              </a:r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AD2DCB63-3916-4B25-BBC0-2CEE60B062CC}"/>
              </a:ext>
            </a:extLst>
          </p:cNvPr>
          <p:cNvGrpSpPr/>
          <p:nvPr/>
        </p:nvGrpSpPr>
        <p:grpSpPr>
          <a:xfrm>
            <a:off x="8996022" y="3089102"/>
            <a:ext cx="1166813" cy="1317011"/>
            <a:chOff x="8996022" y="2478868"/>
            <a:chExt cx="1166813" cy="1317011"/>
          </a:xfrm>
        </p:grpSpPr>
        <p:sp>
          <p:nvSpPr>
            <p:cNvPr id="42" name="AutoShape 14">
              <a:extLst>
                <a:ext uri="{FF2B5EF4-FFF2-40B4-BE49-F238E27FC236}">
                  <a16:creationId xmlns:a16="http://schemas.microsoft.com/office/drawing/2014/main" id="{ED2AF6A9-1B17-4673-AC1E-20943DC5151F}"/>
                </a:ext>
              </a:extLst>
            </p:cNvPr>
            <p:cNvSpPr>
              <a:spLocks/>
            </p:cNvSpPr>
            <p:nvPr/>
          </p:nvSpPr>
          <p:spPr bwMode="auto">
            <a:xfrm>
              <a:off x="9327234" y="2478868"/>
              <a:ext cx="504388" cy="504388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5428" y="7328"/>
                  </a:moveTo>
                  <a:lnTo>
                    <a:pt x="6172" y="7328"/>
                  </a:lnTo>
                  <a:cubicBezTo>
                    <a:pt x="5746" y="7328"/>
                    <a:pt x="5399" y="6983"/>
                    <a:pt x="5399" y="6558"/>
                  </a:cubicBezTo>
                  <a:cubicBezTo>
                    <a:pt x="5399" y="6132"/>
                    <a:pt x="5746" y="5785"/>
                    <a:pt x="6172" y="5785"/>
                  </a:cubicBezTo>
                  <a:lnTo>
                    <a:pt x="15428" y="5785"/>
                  </a:lnTo>
                  <a:cubicBezTo>
                    <a:pt x="15854" y="5785"/>
                    <a:pt x="16200" y="6132"/>
                    <a:pt x="16200" y="6558"/>
                  </a:cubicBezTo>
                  <a:cubicBezTo>
                    <a:pt x="16200" y="6983"/>
                    <a:pt x="15854" y="7328"/>
                    <a:pt x="15428" y="7328"/>
                  </a:cubicBezTo>
                  <a:cubicBezTo>
                    <a:pt x="15428" y="7328"/>
                    <a:pt x="15428" y="7328"/>
                    <a:pt x="15428" y="7328"/>
                  </a:cubicBezTo>
                  <a:close/>
                  <a:moveTo>
                    <a:pt x="15428" y="11571"/>
                  </a:moveTo>
                  <a:lnTo>
                    <a:pt x="6172" y="11571"/>
                  </a:lnTo>
                  <a:cubicBezTo>
                    <a:pt x="5746" y="11571"/>
                    <a:pt x="5399" y="11224"/>
                    <a:pt x="5399" y="10798"/>
                  </a:cubicBezTo>
                  <a:cubicBezTo>
                    <a:pt x="5399" y="10374"/>
                    <a:pt x="5746" y="10029"/>
                    <a:pt x="6172" y="10029"/>
                  </a:cubicBezTo>
                  <a:lnTo>
                    <a:pt x="15428" y="10029"/>
                  </a:lnTo>
                  <a:cubicBezTo>
                    <a:pt x="15854" y="10029"/>
                    <a:pt x="16200" y="10374"/>
                    <a:pt x="16200" y="10798"/>
                  </a:cubicBezTo>
                  <a:cubicBezTo>
                    <a:pt x="16200" y="11224"/>
                    <a:pt x="15854" y="11571"/>
                    <a:pt x="15428" y="11571"/>
                  </a:cubicBezTo>
                  <a:cubicBezTo>
                    <a:pt x="15428" y="11571"/>
                    <a:pt x="15428" y="11571"/>
                    <a:pt x="15428" y="11571"/>
                  </a:cubicBezTo>
                  <a:close/>
                  <a:moveTo>
                    <a:pt x="15428" y="15814"/>
                  </a:moveTo>
                  <a:lnTo>
                    <a:pt x="6172" y="15814"/>
                  </a:lnTo>
                  <a:cubicBezTo>
                    <a:pt x="5746" y="15814"/>
                    <a:pt x="5399" y="15468"/>
                    <a:pt x="5399" y="15042"/>
                  </a:cubicBezTo>
                  <a:cubicBezTo>
                    <a:pt x="5399" y="14616"/>
                    <a:pt x="5746" y="14271"/>
                    <a:pt x="6172" y="14271"/>
                  </a:cubicBezTo>
                  <a:lnTo>
                    <a:pt x="15428" y="14271"/>
                  </a:lnTo>
                  <a:cubicBezTo>
                    <a:pt x="15854" y="14271"/>
                    <a:pt x="16200" y="14616"/>
                    <a:pt x="16200" y="15042"/>
                  </a:cubicBezTo>
                  <a:cubicBezTo>
                    <a:pt x="16200" y="15468"/>
                    <a:pt x="15854" y="15814"/>
                    <a:pt x="15428" y="15814"/>
                  </a:cubicBezTo>
                  <a:cubicBezTo>
                    <a:pt x="15428" y="15814"/>
                    <a:pt x="15428" y="15814"/>
                    <a:pt x="15428" y="15814"/>
                  </a:cubicBezTo>
                  <a:close/>
                  <a:moveTo>
                    <a:pt x="10799" y="0"/>
                  </a:moveTo>
                  <a:cubicBezTo>
                    <a:pt x="4844" y="0"/>
                    <a:pt x="0" y="4844"/>
                    <a:pt x="0" y="10798"/>
                  </a:cubicBezTo>
                  <a:cubicBezTo>
                    <a:pt x="0" y="16754"/>
                    <a:pt x="4844" y="21600"/>
                    <a:pt x="10799" y="21600"/>
                  </a:cubicBezTo>
                  <a:cubicBezTo>
                    <a:pt x="16754" y="21600"/>
                    <a:pt x="21600" y="16754"/>
                    <a:pt x="21600" y="10798"/>
                  </a:cubicBezTo>
                  <a:cubicBezTo>
                    <a:pt x="21600" y="4844"/>
                    <a:pt x="16754" y="0"/>
                    <a:pt x="10799" y="0"/>
                  </a:cubicBezTo>
                  <a:cubicBezTo>
                    <a:pt x="10799" y="0"/>
                    <a:pt x="10799" y="0"/>
                    <a:pt x="10799" y="0"/>
                  </a:cubicBezTo>
                  <a:close/>
                  <a:moveTo>
                    <a:pt x="10799" y="0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9" name="Rectangle 6">
              <a:extLst>
                <a:ext uri="{FF2B5EF4-FFF2-40B4-BE49-F238E27FC236}">
                  <a16:creationId xmlns:a16="http://schemas.microsoft.com/office/drawing/2014/main" id="{ED7F28D2-A111-4B5E-A2E1-A9A602453B05}"/>
                </a:ext>
              </a:extLst>
            </p:cNvPr>
            <p:cNvSpPr>
              <a:spLocks/>
            </p:cNvSpPr>
            <p:nvPr/>
          </p:nvSpPr>
          <p:spPr bwMode="auto">
            <a:xfrm>
              <a:off x="8996022" y="3195804"/>
              <a:ext cx="1166813" cy="6000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Three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SERVICES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OFFER</a:t>
              </a:r>
            </a:p>
          </p:txBody>
        </p:sp>
      </p:grpSp>
      <p:sp>
        <p:nvSpPr>
          <p:cNvPr id="50" name="Right Triangle 49">
            <a:extLst>
              <a:ext uri="{FF2B5EF4-FFF2-40B4-BE49-F238E27FC236}">
                <a16:creationId xmlns:a16="http://schemas.microsoft.com/office/drawing/2014/main" id="{151A8626-EE73-45F8-9601-AC7313EDA2E8}"/>
              </a:ext>
            </a:extLst>
          </p:cNvPr>
          <p:cNvSpPr/>
          <p:nvPr/>
        </p:nvSpPr>
        <p:spPr bwMode="auto">
          <a:xfrm rot="8100000">
            <a:off x="2486561" y="4655270"/>
            <a:ext cx="252019" cy="252016"/>
          </a:xfrm>
          <a:prstGeom prst="rtTriangle">
            <a:avLst/>
          </a:prstGeom>
          <a:solidFill>
            <a:schemeClr val="tx1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51" name="Right Triangle 50">
            <a:extLst>
              <a:ext uri="{FF2B5EF4-FFF2-40B4-BE49-F238E27FC236}">
                <a16:creationId xmlns:a16="http://schemas.microsoft.com/office/drawing/2014/main" id="{3B7A38AF-CFF0-4AA7-900E-EB5CF58DBDF7}"/>
              </a:ext>
            </a:extLst>
          </p:cNvPr>
          <p:cNvSpPr/>
          <p:nvPr/>
        </p:nvSpPr>
        <p:spPr bwMode="auto">
          <a:xfrm rot="8100000">
            <a:off x="4808847" y="4655270"/>
            <a:ext cx="252019" cy="252016"/>
          </a:xfrm>
          <a:prstGeom prst="rtTriangle">
            <a:avLst/>
          </a:prstGeom>
          <a:solidFill>
            <a:schemeClr val="tx1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52" name="Right Triangle 51">
            <a:extLst>
              <a:ext uri="{FF2B5EF4-FFF2-40B4-BE49-F238E27FC236}">
                <a16:creationId xmlns:a16="http://schemas.microsoft.com/office/drawing/2014/main" id="{D1DD6525-59EB-4DCD-BED9-C3475ECF5373}"/>
              </a:ext>
            </a:extLst>
          </p:cNvPr>
          <p:cNvSpPr/>
          <p:nvPr/>
        </p:nvSpPr>
        <p:spPr bwMode="auto">
          <a:xfrm rot="8100000">
            <a:off x="7131133" y="4655270"/>
            <a:ext cx="252019" cy="252016"/>
          </a:xfrm>
          <a:prstGeom prst="rtTriangle">
            <a:avLst/>
          </a:prstGeom>
          <a:solidFill>
            <a:schemeClr val="tx1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53" name="Right Triangle 52">
            <a:extLst>
              <a:ext uri="{FF2B5EF4-FFF2-40B4-BE49-F238E27FC236}">
                <a16:creationId xmlns:a16="http://schemas.microsoft.com/office/drawing/2014/main" id="{CE55C93A-0ACD-41D2-BBCF-9876CEFBE8DB}"/>
              </a:ext>
            </a:extLst>
          </p:cNvPr>
          <p:cNvSpPr/>
          <p:nvPr/>
        </p:nvSpPr>
        <p:spPr bwMode="auto">
          <a:xfrm rot="8100000">
            <a:off x="9453419" y="4655270"/>
            <a:ext cx="252019" cy="252016"/>
          </a:xfrm>
          <a:prstGeom prst="rtTriangle">
            <a:avLst/>
          </a:prstGeom>
          <a:solidFill>
            <a:schemeClr val="tx1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54" name="Rectangle 20">
            <a:extLst>
              <a:ext uri="{FF2B5EF4-FFF2-40B4-BE49-F238E27FC236}">
                <a16:creationId xmlns:a16="http://schemas.microsoft.com/office/drawing/2014/main" id="{EA34DED1-AEBB-4448-90D4-525E03808F5D}"/>
              </a:ext>
            </a:extLst>
          </p:cNvPr>
          <p:cNvSpPr>
            <a:spLocks/>
          </p:cNvSpPr>
          <p:nvPr/>
        </p:nvSpPr>
        <p:spPr bwMode="auto">
          <a:xfrm>
            <a:off x="1778219" y="5079749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55" name="Rectangle 20">
            <a:extLst>
              <a:ext uri="{FF2B5EF4-FFF2-40B4-BE49-F238E27FC236}">
                <a16:creationId xmlns:a16="http://schemas.microsoft.com/office/drawing/2014/main" id="{6A192BF6-96DC-4802-B7EA-175573B3E90C}"/>
              </a:ext>
            </a:extLst>
          </p:cNvPr>
          <p:cNvSpPr>
            <a:spLocks/>
          </p:cNvSpPr>
          <p:nvPr/>
        </p:nvSpPr>
        <p:spPr bwMode="auto">
          <a:xfrm>
            <a:off x="4100505" y="5079749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56" name="Rectangle 20">
            <a:extLst>
              <a:ext uri="{FF2B5EF4-FFF2-40B4-BE49-F238E27FC236}">
                <a16:creationId xmlns:a16="http://schemas.microsoft.com/office/drawing/2014/main" id="{1D1E98F6-A38B-494B-9A16-34E672257225}"/>
              </a:ext>
            </a:extLst>
          </p:cNvPr>
          <p:cNvSpPr>
            <a:spLocks/>
          </p:cNvSpPr>
          <p:nvPr/>
        </p:nvSpPr>
        <p:spPr bwMode="auto">
          <a:xfrm>
            <a:off x="6422791" y="5079749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57" name="Rectangle 20">
            <a:extLst>
              <a:ext uri="{FF2B5EF4-FFF2-40B4-BE49-F238E27FC236}">
                <a16:creationId xmlns:a16="http://schemas.microsoft.com/office/drawing/2014/main" id="{618EC268-D9F8-469C-8874-6ADC2D2052F5}"/>
              </a:ext>
            </a:extLst>
          </p:cNvPr>
          <p:cNvSpPr>
            <a:spLocks/>
          </p:cNvSpPr>
          <p:nvPr/>
        </p:nvSpPr>
        <p:spPr bwMode="auto">
          <a:xfrm>
            <a:off x="8745077" y="5079749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85B51C5F-1777-445C-ABEC-A2BE7BDDCDE9}"/>
              </a:ext>
            </a:extLst>
          </p:cNvPr>
          <p:cNvSpPr/>
          <p:nvPr/>
        </p:nvSpPr>
        <p:spPr>
          <a:xfrm>
            <a:off x="683985" y="2221975"/>
            <a:ext cx="10773229" cy="191427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99234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0" y="1052084"/>
            <a:ext cx="10515600" cy="191427"/>
          </a:xfrm>
        </p:spPr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6B695811-4B2A-4804-8AFA-A4DD66B6ED8D}"/>
              </a:ext>
            </a:extLst>
          </p:cNvPr>
          <p:cNvSpPr/>
          <p:nvPr/>
        </p:nvSpPr>
        <p:spPr>
          <a:xfrm>
            <a:off x="6116085" y="1662317"/>
            <a:ext cx="2619830" cy="2071799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82ADB5E5-7EC1-4671-8737-3B50D982FDF1}"/>
              </a:ext>
            </a:extLst>
          </p:cNvPr>
          <p:cNvSpPr/>
          <p:nvPr/>
        </p:nvSpPr>
        <p:spPr>
          <a:xfrm>
            <a:off x="8787267" y="1662317"/>
            <a:ext cx="2619830" cy="2071799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E2775261-78FF-4701-957F-C69D6D6BA871}"/>
              </a:ext>
            </a:extLst>
          </p:cNvPr>
          <p:cNvGrpSpPr/>
          <p:nvPr/>
        </p:nvGrpSpPr>
        <p:grpSpPr>
          <a:xfrm>
            <a:off x="6842594" y="2053236"/>
            <a:ext cx="1166813" cy="1289960"/>
            <a:chOff x="2029164" y="2505919"/>
            <a:chExt cx="1166813" cy="1289960"/>
          </a:xfrm>
        </p:grpSpPr>
        <p:sp>
          <p:nvSpPr>
            <p:cNvPr id="37" name="AutoShape 61">
              <a:extLst>
                <a:ext uri="{FF2B5EF4-FFF2-40B4-BE49-F238E27FC236}">
                  <a16:creationId xmlns:a16="http://schemas.microsoft.com/office/drawing/2014/main" id="{B4B9E69B-0F14-459D-BB73-3608A7998AF1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1181" y="2505919"/>
              <a:ext cx="562778" cy="450286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8684" y="8639"/>
                  </a:moveTo>
                  <a:cubicBezTo>
                    <a:pt x="18267" y="8639"/>
                    <a:pt x="17928" y="8215"/>
                    <a:pt x="17928" y="7693"/>
                  </a:cubicBezTo>
                  <a:cubicBezTo>
                    <a:pt x="17928" y="7172"/>
                    <a:pt x="18267" y="6749"/>
                    <a:pt x="18684" y="6749"/>
                  </a:cubicBezTo>
                  <a:cubicBezTo>
                    <a:pt x="19102" y="6749"/>
                    <a:pt x="19440" y="7172"/>
                    <a:pt x="19440" y="7693"/>
                  </a:cubicBezTo>
                  <a:cubicBezTo>
                    <a:pt x="19440" y="8215"/>
                    <a:pt x="19102" y="8639"/>
                    <a:pt x="18684" y="8639"/>
                  </a:cubicBezTo>
                  <a:cubicBezTo>
                    <a:pt x="18684" y="8639"/>
                    <a:pt x="18684" y="8639"/>
                    <a:pt x="18684" y="8639"/>
                  </a:cubicBezTo>
                  <a:close/>
                  <a:moveTo>
                    <a:pt x="10800" y="18901"/>
                  </a:moveTo>
                  <a:cubicBezTo>
                    <a:pt x="7817" y="18901"/>
                    <a:pt x="5400" y="15878"/>
                    <a:pt x="5400" y="12150"/>
                  </a:cubicBezTo>
                  <a:cubicBezTo>
                    <a:pt x="5400" y="8423"/>
                    <a:pt x="7817" y="5400"/>
                    <a:pt x="10800" y="5400"/>
                  </a:cubicBezTo>
                  <a:cubicBezTo>
                    <a:pt x="13782" y="5400"/>
                    <a:pt x="16200" y="8423"/>
                    <a:pt x="16200" y="12150"/>
                  </a:cubicBezTo>
                  <a:cubicBezTo>
                    <a:pt x="16200" y="15878"/>
                    <a:pt x="13782" y="18901"/>
                    <a:pt x="10800" y="18901"/>
                  </a:cubicBezTo>
                  <a:cubicBezTo>
                    <a:pt x="10800" y="18901"/>
                    <a:pt x="10800" y="18901"/>
                    <a:pt x="10800" y="18901"/>
                  </a:cubicBezTo>
                  <a:close/>
                  <a:moveTo>
                    <a:pt x="19440" y="4050"/>
                  </a:moveTo>
                  <a:lnTo>
                    <a:pt x="16848" y="4050"/>
                  </a:lnTo>
                  <a:cubicBezTo>
                    <a:pt x="16491" y="4050"/>
                    <a:pt x="16107" y="3705"/>
                    <a:pt x="15995" y="3281"/>
                  </a:cubicBezTo>
                  <a:lnTo>
                    <a:pt x="15325" y="768"/>
                  </a:lnTo>
                  <a:cubicBezTo>
                    <a:pt x="15212" y="346"/>
                    <a:pt x="14829" y="0"/>
                    <a:pt x="14473" y="0"/>
                  </a:cubicBezTo>
                  <a:lnTo>
                    <a:pt x="7128" y="0"/>
                  </a:lnTo>
                  <a:cubicBezTo>
                    <a:pt x="6771" y="0"/>
                    <a:pt x="6387" y="346"/>
                    <a:pt x="6276" y="768"/>
                  </a:cubicBezTo>
                  <a:lnTo>
                    <a:pt x="5605" y="3281"/>
                  </a:lnTo>
                  <a:cubicBezTo>
                    <a:pt x="5492" y="3705"/>
                    <a:pt x="5109" y="4050"/>
                    <a:pt x="4752" y="4050"/>
                  </a:cubicBezTo>
                  <a:lnTo>
                    <a:pt x="2160" y="4050"/>
                  </a:lnTo>
                  <a:cubicBezTo>
                    <a:pt x="973" y="4050"/>
                    <a:pt x="0" y="5266"/>
                    <a:pt x="0" y="6750"/>
                  </a:cubicBezTo>
                  <a:lnTo>
                    <a:pt x="0" y="18901"/>
                  </a:lnTo>
                  <a:cubicBezTo>
                    <a:pt x="0" y="20385"/>
                    <a:pt x="973" y="21600"/>
                    <a:pt x="2160" y="21600"/>
                  </a:cubicBezTo>
                  <a:lnTo>
                    <a:pt x="19440" y="21600"/>
                  </a:lnTo>
                  <a:cubicBezTo>
                    <a:pt x="20628" y="21600"/>
                    <a:pt x="21600" y="20385"/>
                    <a:pt x="21600" y="18901"/>
                  </a:cubicBezTo>
                  <a:lnTo>
                    <a:pt x="21600" y="6750"/>
                  </a:lnTo>
                  <a:cubicBezTo>
                    <a:pt x="21600" y="5266"/>
                    <a:pt x="20628" y="4050"/>
                    <a:pt x="19440" y="4050"/>
                  </a:cubicBezTo>
                  <a:cubicBezTo>
                    <a:pt x="19440" y="4050"/>
                    <a:pt x="19440" y="4050"/>
                    <a:pt x="19440" y="4050"/>
                  </a:cubicBezTo>
                  <a:close/>
                  <a:moveTo>
                    <a:pt x="10800" y="8100"/>
                  </a:moveTo>
                  <a:cubicBezTo>
                    <a:pt x="9011" y="8100"/>
                    <a:pt x="7560" y="9914"/>
                    <a:pt x="7560" y="12150"/>
                  </a:cubicBezTo>
                  <a:cubicBezTo>
                    <a:pt x="7560" y="14388"/>
                    <a:pt x="9011" y="16201"/>
                    <a:pt x="10800" y="16201"/>
                  </a:cubicBezTo>
                  <a:cubicBezTo>
                    <a:pt x="12589" y="16201"/>
                    <a:pt x="14040" y="14388"/>
                    <a:pt x="14040" y="12150"/>
                  </a:cubicBezTo>
                  <a:cubicBezTo>
                    <a:pt x="14040" y="9914"/>
                    <a:pt x="12589" y="8100"/>
                    <a:pt x="10800" y="8100"/>
                  </a:cubicBezTo>
                  <a:cubicBezTo>
                    <a:pt x="10800" y="8100"/>
                    <a:pt x="10800" y="8100"/>
                    <a:pt x="10800" y="8100"/>
                  </a:cubicBezTo>
                  <a:close/>
                  <a:moveTo>
                    <a:pt x="10800" y="8100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38" name="Rectangle 6">
              <a:extLst>
                <a:ext uri="{FF2B5EF4-FFF2-40B4-BE49-F238E27FC236}">
                  <a16:creationId xmlns:a16="http://schemas.microsoft.com/office/drawing/2014/main" id="{47CE3EB1-2D0F-45B9-8B90-5D185C02B36F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9164" y="3195804"/>
              <a:ext cx="1166813" cy="6000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One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SERVICES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OFFER</a:t>
              </a:r>
            </a:p>
          </p:txBody>
        </p: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D4884DB3-38EB-464B-B253-0EB30F017E4E}"/>
              </a:ext>
            </a:extLst>
          </p:cNvPr>
          <p:cNvGrpSpPr/>
          <p:nvPr/>
        </p:nvGrpSpPr>
        <p:grpSpPr>
          <a:xfrm>
            <a:off x="9513776" y="2018187"/>
            <a:ext cx="1166813" cy="1360059"/>
            <a:chOff x="4351450" y="2435820"/>
            <a:chExt cx="1166813" cy="1360059"/>
          </a:xfrm>
        </p:grpSpPr>
        <p:sp>
          <p:nvSpPr>
            <p:cNvPr id="58" name="AutoShape 63">
              <a:extLst>
                <a:ext uri="{FF2B5EF4-FFF2-40B4-BE49-F238E27FC236}">
                  <a16:creationId xmlns:a16="http://schemas.microsoft.com/office/drawing/2014/main" id="{5B18B318-482D-4BDD-9DCE-52CBFC24E6AD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0495" y="2435820"/>
              <a:ext cx="408722" cy="59048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9000" y="9554"/>
                  </a:moveTo>
                  <a:cubicBezTo>
                    <a:pt x="9000" y="9676"/>
                    <a:pt x="8943" y="9774"/>
                    <a:pt x="8831" y="9853"/>
                  </a:cubicBezTo>
                  <a:cubicBezTo>
                    <a:pt x="8719" y="9931"/>
                    <a:pt x="8575" y="9970"/>
                    <a:pt x="8399" y="9970"/>
                  </a:cubicBezTo>
                  <a:cubicBezTo>
                    <a:pt x="8226" y="9970"/>
                    <a:pt x="8082" y="9931"/>
                    <a:pt x="7968" y="9853"/>
                  </a:cubicBezTo>
                  <a:cubicBezTo>
                    <a:pt x="7856" y="9775"/>
                    <a:pt x="7799" y="9676"/>
                    <a:pt x="7799" y="9554"/>
                  </a:cubicBezTo>
                  <a:lnTo>
                    <a:pt x="7799" y="3739"/>
                  </a:lnTo>
                  <a:cubicBezTo>
                    <a:pt x="7799" y="3617"/>
                    <a:pt x="7856" y="3518"/>
                    <a:pt x="7968" y="3440"/>
                  </a:cubicBezTo>
                  <a:cubicBezTo>
                    <a:pt x="8082" y="3362"/>
                    <a:pt x="8226" y="3323"/>
                    <a:pt x="8399" y="3323"/>
                  </a:cubicBezTo>
                  <a:cubicBezTo>
                    <a:pt x="8575" y="3323"/>
                    <a:pt x="8719" y="3362"/>
                    <a:pt x="8831" y="3440"/>
                  </a:cubicBezTo>
                  <a:cubicBezTo>
                    <a:pt x="8943" y="3518"/>
                    <a:pt x="9000" y="3617"/>
                    <a:pt x="9000" y="3739"/>
                  </a:cubicBezTo>
                  <a:cubicBezTo>
                    <a:pt x="9000" y="3739"/>
                    <a:pt x="9000" y="9554"/>
                    <a:pt x="9000" y="9554"/>
                  </a:cubicBezTo>
                  <a:close/>
                  <a:moveTo>
                    <a:pt x="20128" y="11248"/>
                  </a:moveTo>
                  <a:cubicBezTo>
                    <a:pt x="19147" y="10396"/>
                    <a:pt x="18038" y="9970"/>
                    <a:pt x="16799" y="9970"/>
                  </a:cubicBezTo>
                  <a:lnTo>
                    <a:pt x="16799" y="3323"/>
                  </a:lnTo>
                  <a:cubicBezTo>
                    <a:pt x="17450" y="3323"/>
                    <a:pt x="18012" y="3158"/>
                    <a:pt x="18487" y="2830"/>
                  </a:cubicBezTo>
                  <a:cubicBezTo>
                    <a:pt x="18962" y="2501"/>
                    <a:pt x="19200" y="2111"/>
                    <a:pt x="19200" y="1662"/>
                  </a:cubicBezTo>
                  <a:cubicBezTo>
                    <a:pt x="19200" y="1211"/>
                    <a:pt x="18962" y="822"/>
                    <a:pt x="18487" y="493"/>
                  </a:cubicBezTo>
                  <a:cubicBezTo>
                    <a:pt x="18012" y="164"/>
                    <a:pt x="17450" y="0"/>
                    <a:pt x="16799" y="0"/>
                  </a:cubicBezTo>
                  <a:lnTo>
                    <a:pt x="4801" y="0"/>
                  </a:lnTo>
                  <a:cubicBezTo>
                    <a:pt x="4150" y="0"/>
                    <a:pt x="3587" y="164"/>
                    <a:pt x="3112" y="493"/>
                  </a:cubicBezTo>
                  <a:cubicBezTo>
                    <a:pt x="2637" y="822"/>
                    <a:pt x="2400" y="1211"/>
                    <a:pt x="2400" y="1662"/>
                  </a:cubicBezTo>
                  <a:cubicBezTo>
                    <a:pt x="2400" y="2111"/>
                    <a:pt x="2637" y="2501"/>
                    <a:pt x="3112" y="2830"/>
                  </a:cubicBezTo>
                  <a:cubicBezTo>
                    <a:pt x="3587" y="3158"/>
                    <a:pt x="4150" y="3323"/>
                    <a:pt x="4801" y="3323"/>
                  </a:cubicBezTo>
                  <a:lnTo>
                    <a:pt x="4801" y="9970"/>
                  </a:lnTo>
                  <a:cubicBezTo>
                    <a:pt x="3562" y="9970"/>
                    <a:pt x="2453" y="10396"/>
                    <a:pt x="1472" y="11248"/>
                  </a:cubicBezTo>
                  <a:cubicBezTo>
                    <a:pt x="491" y="12100"/>
                    <a:pt x="0" y="13059"/>
                    <a:pt x="0" y="14123"/>
                  </a:cubicBezTo>
                  <a:cubicBezTo>
                    <a:pt x="0" y="14348"/>
                    <a:pt x="119" y="14543"/>
                    <a:pt x="356" y="14707"/>
                  </a:cubicBezTo>
                  <a:cubicBezTo>
                    <a:pt x="594" y="14872"/>
                    <a:pt x="875" y="14954"/>
                    <a:pt x="1200" y="14954"/>
                  </a:cubicBezTo>
                  <a:lnTo>
                    <a:pt x="8775" y="14954"/>
                  </a:lnTo>
                  <a:lnTo>
                    <a:pt x="10200" y="21250"/>
                  </a:lnTo>
                  <a:cubicBezTo>
                    <a:pt x="10263" y="21484"/>
                    <a:pt x="10463" y="21600"/>
                    <a:pt x="10800" y="21600"/>
                  </a:cubicBezTo>
                  <a:lnTo>
                    <a:pt x="10819" y="21600"/>
                  </a:lnTo>
                  <a:cubicBezTo>
                    <a:pt x="10968" y="21600"/>
                    <a:pt x="11097" y="21564"/>
                    <a:pt x="11203" y="21491"/>
                  </a:cubicBezTo>
                  <a:cubicBezTo>
                    <a:pt x="11309" y="21417"/>
                    <a:pt x="11375" y="21328"/>
                    <a:pt x="11400" y="21224"/>
                  </a:cubicBezTo>
                  <a:lnTo>
                    <a:pt x="12356" y="14954"/>
                  </a:lnTo>
                  <a:lnTo>
                    <a:pt x="20400" y="14954"/>
                  </a:lnTo>
                  <a:cubicBezTo>
                    <a:pt x="20725" y="14954"/>
                    <a:pt x="21007" y="14872"/>
                    <a:pt x="21244" y="14707"/>
                  </a:cubicBezTo>
                  <a:cubicBezTo>
                    <a:pt x="21481" y="14543"/>
                    <a:pt x="21600" y="14348"/>
                    <a:pt x="21600" y="14123"/>
                  </a:cubicBezTo>
                  <a:cubicBezTo>
                    <a:pt x="21600" y="13059"/>
                    <a:pt x="21109" y="12100"/>
                    <a:pt x="20128" y="11248"/>
                  </a:cubicBezTo>
                  <a:cubicBezTo>
                    <a:pt x="20128" y="11248"/>
                    <a:pt x="20128" y="11248"/>
                    <a:pt x="20128" y="11248"/>
                  </a:cubicBezTo>
                  <a:close/>
                  <a:moveTo>
                    <a:pt x="20128" y="11248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>
                <a:noFill/>
              </a:endParaRPr>
            </a:p>
          </p:txBody>
        </p:sp>
        <p:sp>
          <p:nvSpPr>
            <p:cNvPr id="59" name="Rectangle 6">
              <a:extLst>
                <a:ext uri="{FF2B5EF4-FFF2-40B4-BE49-F238E27FC236}">
                  <a16:creationId xmlns:a16="http://schemas.microsoft.com/office/drawing/2014/main" id="{0400E41B-CF4E-4C1D-AB3C-07DCF3952E8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51450" y="3195804"/>
              <a:ext cx="1166813" cy="6000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8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One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SERVICES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OFFER</a:t>
              </a:r>
            </a:p>
          </p:txBody>
        </p:sp>
      </p:grpSp>
      <p:sp>
        <p:nvSpPr>
          <p:cNvPr id="26" name="Rectangle 25">
            <a:extLst>
              <a:ext uri="{FF2B5EF4-FFF2-40B4-BE49-F238E27FC236}">
                <a16:creationId xmlns:a16="http://schemas.microsoft.com/office/drawing/2014/main" id="{0383A530-DB2A-4017-AAD6-06D3D764BAFB}"/>
              </a:ext>
            </a:extLst>
          </p:cNvPr>
          <p:cNvSpPr/>
          <p:nvPr/>
        </p:nvSpPr>
        <p:spPr>
          <a:xfrm>
            <a:off x="3444903" y="1662317"/>
            <a:ext cx="2619830" cy="2071799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85AFEDC7-1C16-47E7-8853-9A6B3AF18A12}"/>
              </a:ext>
            </a:extLst>
          </p:cNvPr>
          <p:cNvGrpSpPr/>
          <p:nvPr/>
        </p:nvGrpSpPr>
        <p:grpSpPr>
          <a:xfrm>
            <a:off x="4171412" y="2039711"/>
            <a:ext cx="1166813" cy="1317011"/>
            <a:chOff x="8996022" y="2478868"/>
            <a:chExt cx="1166813" cy="1317011"/>
          </a:xfrm>
        </p:grpSpPr>
        <p:sp>
          <p:nvSpPr>
            <p:cNvPr id="64" name="AutoShape 14">
              <a:extLst>
                <a:ext uri="{FF2B5EF4-FFF2-40B4-BE49-F238E27FC236}">
                  <a16:creationId xmlns:a16="http://schemas.microsoft.com/office/drawing/2014/main" id="{9EC0574D-9581-4768-B356-DCC1F66A9EEE}"/>
                </a:ext>
              </a:extLst>
            </p:cNvPr>
            <p:cNvSpPr>
              <a:spLocks/>
            </p:cNvSpPr>
            <p:nvPr/>
          </p:nvSpPr>
          <p:spPr bwMode="auto">
            <a:xfrm>
              <a:off x="9327234" y="2478868"/>
              <a:ext cx="504388" cy="504388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5428" y="7328"/>
                  </a:moveTo>
                  <a:lnTo>
                    <a:pt x="6172" y="7328"/>
                  </a:lnTo>
                  <a:cubicBezTo>
                    <a:pt x="5746" y="7328"/>
                    <a:pt x="5399" y="6983"/>
                    <a:pt x="5399" y="6558"/>
                  </a:cubicBezTo>
                  <a:cubicBezTo>
                    <a:pt x="5399" y="6132"/>
                    <a:pt x="5746" y="5785"/>
                    <a:pt x="6172" y="5785"/>
                  </a:cubicBezTo>
                  <a:lnTo>
                    <a:pt x="15428" y="5785"/>
                  </a:lnTo>
                  <a:cubicBezTo>
                    <a:pt x="15854" y="5785"/>
                    <a:pt x="16200" y="6132"/>
                    <a:pt x="16200" y="6558"/>
                  </a:cubicBezTo>
                  <a:cubicBezTo>
                    <a:pt x="16200" y="6983"/>
                    <a:pt x="15854" y="7328"/>
                    <a:pt x="15428" y="7328"/>
                  </a:cubicBezTo>
                  <a:cubicBezTo>
                    <a:pt x="15428" y="7328"/>
                    <a:pt x="15428" y="7328"/>
                    <a:pt x="15428" y="7328"/>
                  </a:cubicBezTo>
                  <a:close/>
                  <a:moveTo>
                    <a:pt x="15428" y="11571"/>
                  </a:moveTo>
                  <a:lnTo>
                    <a:pt x="6172" y="11571"/>
                  </a:lnTo>
                  <a:cubicBezTo>
                    <a:pt x="5746" y="11571"/>
                    <a:pt x="5399" y="11224"/>
                    <a:pt x="5399" y="10798"/>
                  </a:cubicBezTo>
                  <a:cubicBezTo>
                    <a:pt x="5399" y="10374"/>
                    <a:pt x="5746" y="10029"/>
                    <a:pt x="6172" y="10029"/>
                  </a:cubicBezTo>
                  <a:lnTo>
                    <a:pt x="15428" y="10029"/>
                  </a:lnTo>
                  <a:cubicBezTo>
                    <a:pt x="15854" y="10029"/>
                    <a:pt x="16200" y="10374"/>
                    <a:pt x="16200" y="10798"/>
                  </a:cubicBezTo>
                  <a:cubicBezTo>
                    <a:pt x="16200" y="11224"/>
                    <a:pt x="15854" y="11571"/>
                    <a:pt x="15428" y="11571"/>
                  </a:cubicBezTo>
                  <a:cubicBezTo>
                    <a:pt x="15428" y="11571"/>
                    <a:pt x="15428" y="11571"/>
                    <a:pt x="15428" y="11571"/>
                  </a:cubicBezTo>
                  <a:close/>
                  <a:moveTo>
                    <a:pt x="15428" y="15814"/>
                  </a:moveTo>
                  <a:lnTo>
                    <a:pt x="6172" y="15814"/>
                  </a:lnTo>
                  <a:cubicBezTo>
                    <a:pt x="5746" y="15814"/>
                    <a:pt x="5399" y="15468"/>
                    <a:pt x="5399" y="15042"/>
                  </a:cubicBezTo>
                  <a:cubicBezTo>
                    <a:pt x="5399" y="14616"/>
                    <a:pt x="5746" y="14271"/>
                    <a:pt x="6172" y="14271"/>
                  </a:cubicBezTo>
                  <a:lnTo>
                    <a:pt x="15428" y="14271"/>
                  </a:lnTo>
                  <a:cubicBezTo>
                    <a:pt x="15854" y="14271"/>
                    <a:pt x="16200" y="14616"/>
                    <a:pt x="16200" y="15042"/>
                  </a:cubicBezTo>
                  <a:cubicBezTo>
                    <a:pt x="16200" y="15468"/>
                    <a:pt x="15854" y="15814"/>
                    <a:pt x="15428" y="15814"/>
                  </a:cubicBezTo>
                  <a:cubicBezTo>
                    <a:pt x="15428" y="15814"/>
                    <a:pt x="15428" y="15814"/>
                    <a:pt x="15428" y="15814"/>
                  </a:cubicBezTo>
                  <a:close/>
                  <a:moveTo>
                    <a:pt x="10799" y="0"/>
                  </a:moveTo>
                  <a:cubicBezTo>
                    <a:pt x="4844" y="0"/>
                    <a:pt x="0" y="4844"/>
                    <a:pt x="0" y="10798"/>
                  </a:cubicBezTo>
                  <a:cubicBezTo>
                    <a:pt x="0" y="16754"/>
                    <a:pt x="4844" y="21600"/>
                    <a:pt x="10799" y="21600"/>
                  </a:cubicBezTo>
                  <a:cubicBezTo>
                    <a:pt x="16754" y="21600"/>
                    <a:pt x="21600" y="16754"/>
                    <a:pt x="21600" y="10798"/>
                  </a:cubicBezTo>
                  <a:cubicBezTo>
                    <a:pt x="21600" y="4844"/>
                    <a:pt x="16754" y="0"/>
                    <a:pt x="10799" y="0"/>
                  </a:cubicBezTo>
                  <a:cubicBezTo>
                    <a:pt x="10799" y="0"/>
                    <a:pt x="10799" y="0"/>
                    <a:pt x="10799" y="0"/>
                  </a:cubicBezTo>
                  <a:close/>
                  <a:moveTo>
                    <a:pt x="10799" y="0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65" name="Rectangle 6">
              <a:extLst>
                <a:ext uri="{FF2B5EF4-FFF2-40B4-BE49-F238E27FC236}">
                  <a16:creationId xmlns:a16="http://schemas.microsoft.com/office/drawing/2014/main" id="{A9691395-161A-4E38-B028-1AE6038D8635}"/>
                </a:ext>
              </a:extLst>
            </p:cNvPr>
            <p:cNvSpPr>
              <a:spLocks/>
            </p:cNvSpPr>
            <p:nvPr/>
          </p:nvSpPr>
          <p:spPr bwMode="auto">
            <a:xfrm>
              <a:off x="8996022" y="3195804"/>
              <a:ext cx="1166813" cy="6000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8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Three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SERVICES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OFFER</a:t>
              </a:r>
            </a:p>
          </p:txBody>
        </p:sp>
      </p:grpSp>
      <p:sp>
        <p:nvSpPr>
          <p:cNvPr id="27" name="Rectangle 26">
            <a:extLst>
              <a:ext uri="{FF2B5EF4-FFF2-40B4-BE49-F238E27FC236}">
                <a16:creationId xmlns:a16="http://schemas.microsoft.com/office/drawing/2014/main" id="{48DD3F97-40C1-4F70-977B-358A4B44BAEE}"/>
              </a:ext>
            </a:extLst>
          </p:cNvPr>
          <p:cNvSpPr/>
          <p:nvPr/>
        </p:nvSpPr>
        <p:spPr>
          <a:xfrm>
            <a:off x="773721" y="1662317"/>
            <a:ext cx="2619830" cy="2071799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4D596652-1BA4-496C-A794-3326BC0F75DF}"/>
              </a:ext>
            </a:extLst>
          </p:cNvPr>
          <p:cNvGrpSpPr/>
          <p:nvPr/>
        </p:nvGrpSpPr>
        <p:grpSpPr>
          <a:xfrm>
            <a:off x="1500230" y="2029057"/>
            <a:ext cx="1166813" cy="1338319"/>
            <a:chOff x="6673736" y="2457560"/>
            <a:chExt cx="1166813" cy="1338319"/>
          </a:xfrm>
        </p:grpSpPr>
        <p:sp>
          <p:nvSpPr>
            <p:cNvPr id="61" name="AutoShape 51">
              <a:extLst>
                <a:ext uri="{FF2B5EF4-FFF2-40B4-BE49-F238E27FC236}">
                  <a16:creationId xmlns:a16="http://schemas.microsoft.com/office/drawing/2014/main" id="{F0B3E4E1-2CCC-4714-9E51-36EAC21EE9DF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3640" y="2457560"/>
              <a:ext cx="547004" cy="547004"/>
            </a:xfrm>
            <a:custGeom>
              <a:avLst/>
              <a:gdLst/>
              <a:ahLst/>
              <a:cxnLst/>
              <a:rect l="0" t="0" r="r" b="b"/>
              <a:pathLst>
                <a:path w="21552" h="21576">
                  <a:moveTo>
                    <a:pt x="10792" y="14410"/>
                  </a:moveTo>
                  <a:cubicBezTo>
                    <a:pt x="8811" y="14410"/>
                    <a:pt x="7199" y="12795"/>
                    <a:pt x="7199" y="10812"/>
                  </a:cubicBezTo>
                  <a:cubicBezTo>
                    <a:pt x="7199" y="8827"/>
                    <a:pt x="8811" y="7213"/>
                    <a:pt x="10792" y="7213"/>
                  </a:cubicBezTo>
                  <a:cubicBezTo>
                    <a:pt x="12775" y="7213"/>
                    <a:pt x="14387" y="8827"/>
                    <a:pt x="14387" y="10812"/>
                  </a:cubicBezTo>
                  <a:cubicBezTo>
                    <a:pt x="14387" y="12795"/>
                    <a:pt x="12775" y="14410"/>
                    <a:pt x="10792" y="14410"/>
                  </a:cubicBezTo>
                  <a:cubicBezTo>
                    <a:pt x="10792" y="14410"/>
                    <a:pt x="10792" y="14410"/>
                    <a:pt x="10792" y="14410"/>
                  </a:cubicBezTo>
                  <a:close/>
                  <a:moveTo>
                    <a:pt x="21484" y="9591"/>
                  </a:moveTo>
                  <a:cubicBezTo>
                    <a:pt x="21450" y="9287"/>
                    <a:pt x="21097" y="9059"/>
                    <a:pt x="20791" y="9059"/>
                  </a:cubicBezTo>
                  <a:cubicBezTo>
                    <a:pt x="19804" y="9059"/>
                    <a:pt x="18928" y="8479"/>
                    <a:pt x="18561" y="7581"/>
                  </a:cubicBezTo>
                  <a:cubicBezTo>
                    <a:pt x="18185" y="6661"/>
                    <a:pt x="18427" y="5590"/>
                    <a:pt x="19163" y="4914"/>
                  </a:cubicBezTo>
                  <a:cubicBezTo>
                    <a:pt x="19394" y="4702"/>
                    <a:pt x="19423" y="4347"/>
                    <a:pt x="19228" y="4100"/>
                  </a:cubicBezTo>
                  <a:cubicBezTo>
                    <a:pt x="18723" y="3458"/>
                    <a:pt x="18148" y="2877"/>
                    <a:pt x="17521" y="2374"/>
                  </a:cubicBezTo>
                  <a:cubicBezTo>
                    <a:pt x="17276" y="2177"/>
                    <a:pt x="16915" y="2205"/>
                    <a:pt x="16702" y="2441"/>
                  </a:cubicBezTo>
                  <a:cubicBezTo>
                    <a:pt x="16060" y="3153"/>
                    <a:pt x="14906" y="3418"/>
                    <a:pt x="14014" y="3045"/>
                  </a:cubicBezTo>
                  <a:cubicBezTo>
                    <a:pt x="13087" y="2655"/>
                    <a:pt x="12502" y="1713"/>
                    <a:pt x="12559" y="703"/>
                  </a:cubicBezTo>
                  <a:cubicBezTo>
                    <a:pt x="12578" y="386"/>
                    <a:pt x="12346" y="110"/>
                    <a:pt x="12030" y="73"/>
                  </a:cubicBezTo>
                  <a:cubicBezTo>
                    <a:pt x="11226" y="-21"/>
                    <a:pt x="10413" y="-24"/>
                    <a:pt x="9605" y="66"/>
                  </a:cubicBezTo>
                  <a:cubicBezTo>
                    <a:pt x="9293" y="101"/>
                    <a:pt x="9062" y="370"/>
                    <a:pt x="9072" y="684"/>
                  </a:cubicBezTo>
                  <a:cubicBezTo>
                    <a:pt x="9107" y="1684"/>
                    <a:pt x="8515" y="2609"/>
                    <a:pt x="7596" y="2986"/>
                  </a:cubicBezTo>
                  <a:cubicBezTo>
                    <a:pt x="6715" y="3345"/>
                    <a:pt x="5569" y="3083"/>
                    <a:pt x="4929" y="2377"/>
                  </a:cubicBezTo>
                  <a:cubicBezTo>
                    <a:pt x="4717" y="2144"/>
                    <a:pt x="4362" y="2116"/>
                    <a:pt x="4116" y="2309"/>
                  </a:cubicBezTo>
                  <a:cubicBezTo>
                    <a:pt x="3470" y="2816"/>
                    <a:pt x="2882" y="3397"/>
                    <a:pt x="2373" y="4034"/>
                  </a:cubicBezTo>
                  <a:cubicBezTo>
                    <a:pt x="2173" y="4282"/>
                    <a:pt x="2203" y="4641"/>
                    <a:pt x="2437" y="4853"/>
                  </a:cubicBezTo>
                  <a:cubicBezTo>
                    <a:pt x="3186" y="5534"/>
                    <a:pt x="3428" y="6615"/>
                    <a:pt x="3039" y="7546"/>
                  </a:cubicBezTo>
                  <a:cubicBezTo>
                    <a:pt x="2667" y="8433"/>
                    <a:pt x="1747" y="9004"/>
                    <a:pt x="695" y="9004"/>
                  </a:cubicBezTo>
                  <a:cubicBezTo>
                    <a:pt x="353" y="8993"/>
                    <a:pt x="109" y="9223"/>
                    <a:pt x="72" y="9534"/>
                  </a:cubicBezTo>
                  <a:cubicBezTo>
                    <a:pt x="-23" y="10344"/>
                    <a:pt x="-24" y="11170"/>
                    <a:pt x="67" y="11987"/>
                  </a:cubicBezTo>
                  <a:cubicBezTo>
                    <a:pt x="101" y="12291"/>
                    <a:pt x="465" y="12518"/>
                    <a:pt x="774" y="12518"/>
                  </a:cubicBezTo>
                  <a:cubicBezTo>
                    <a:pt x="1712" y="12493"/>
                    <a:pt x="2612" y="13074"/>
                    <a:pt x="2991" y="13996"/>
                  </a:cubicBezTo>
                  <a:cubicBezTo>
                    <a:pt x="3367" y="14914"/>
                    <a:pt x="3125" y="15987"/>
                    <a:pt x="2389" y="16663"/>
                  </a:cubicBezTo>
                  <a:cubicBezTo>
                    <a:pt x="2158" y="16875"/>
                    <a:pt x="2128" y="17229"/>
                    <a:pt x="2323" y="17476"/>
                  </a:cubicBezTo>
                  <a:cubicBezTo>
                    <a:pt x="2823" y="18114"/>
                    <a:pt x="3399" y="18696"/>
                    <a:pt x="4028" y="19203"/>
                  </a:cubicBezTo>
                  <a:cubicBezTo>
                    <a:pt x="4275" y="19401"/>
                    <a:pt x="4634" y="19374"/>
                    <a:pt x="4848" y="19137"/>
                  </a:cubicBezTo>
                  <a:cubicBezTo>
                    <a:pt x="5493" y="18424"/>
                    <a:pt x="6647" y="18159"/>
                    <a:pt x="7535" y="18533"/>
                  </a:cubicBezTo>
                  <a:cubicBezTo>
                    <a:pt x="8464" y="18923"/>
                    <a:pt x="9050" y="19864"/>
                    <a:pt x="8993" y="20874"/>
                  </a:cubicBezTo>
                  <a:cubicBezTo>
                    <a:pt x="8974" y="21191"/>
                    <a:pt x="9206" y="21469"/>
                    <a:pt x="9521" y="21504"/>
                  </a:cubicBezTo>
                  <a:cubicBezTo>
                    <a:pt x="9933" y="21552"/>
                    <a:pt x="10347" y="21576"/>
                    <a:pt x="10762" y="21576"/>
                  </a:cubicBezTo>
                  <a:cubicBezTo>
                    <a:pt x="11157" y="21576"/>
                    <a:pt x="11552" y="21554"/>
                    <a:pt x="11946" y="21511"/>
                  </a:cubicBezTo>
                  <a:cubicBezTo>
                    <a:pt x="12258" y="21476"/>
                    <a:pt x="12489" y="21206"/>
                    <a:pt x="12479" y="20893"/>
                  </a:cubicBezTo>
                  <a:cubicBezTo>
                    <a:pt x="12444" y="19893"/>
                    <a:pt x="13036" y="18968"/>
                    <a:pt x="13953" y="18593"/>
                  </a:cubicBezTo>
                  <a:cubicBezTo>
                    <a:pt x="14840" y="18230"/>
                    <a:pt x="15981" y="18495"/>
                    <a:pt x="16623" y="19200"/>
                  </a:cubicBezTo>
                  <a:cubicBezTo>
                    <a:pt x="16835" y="19432"/>
                    <a:pt x="17187" y="19460"/>
                    <a:pt x="17436" y="19268"/>
                  </a:cubicBezTo>
                  <a:cubicBezTo>
                    <a:pt x="18081" y="18762"/>
                    <a:pt x="18667" y="18182"/>
                    <a:pt x="19179" y="17542"/>
                  </a:cubicBezTo>
                  <a:cubicBezTo>
                    <a:pt x="19378" y="17295"/>
                    <a:pt x="19350" y="16936"/>
                    <a:pt x="19115" y="16722"/>
                  </a:cubicBezTo>
                  <a:cubicBezTo>
                    <a:pt x="18365" y="16044"/>
                    <a:pt x="18121" y="14961"/>
                    <a:pt x="18511" y="14032"/>
                  </a:cubicBezTo>
                  <a:cubicBezTo>
                    <a:pt x="18877" y="13157"/>
                    <a:pt x="19763" y="12570"/>
                    <a:pt x="20716" y="12570"/>
                  </a:cubicBezTo>
                  <a:lnTo>
                    <a:pt x="20849" y="12573"/>
                  </a:lnTo>
                  <a:cubicBezTo>
                    <a:pt x="21159" y="12599"/>
                    <a:pt x="21442" y="12359"/>
                    <a:pt x="21480" y="12044"/>
                  </a:cubicBezTo>
                  <a:cubicBezTo>
                    <a:pt x="21575" y="11233"/>
                    <a:pt x="21576" y="10408"/>
                    <a:pt x="21484" y="9591"/>
                  </a:cubicBezTo>
                  <a:cubicBezTo>
                    <a:pt x="21484" y="9591"/>
                    <a:pt x="21484" y="9591"/>
                    <a:pt x="21484" y="9591"/>
                  </a:cubicBezTo>
                  <a:close/>
                  <a:moveTo>
                    <a:pt x="21484" y="9591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>
                <a:solidFill>
                  <a:schemeClr val="bg1"/>
                </a:solidFill>
              </a:endParaRPr>
            </a:p>
          </p:txBody>
        </p:sp>
        <p:sp>
          <p:nvSpPr>
            <p:cNvPr id="62" name="Rectangle 6">
              <a:extLst>
                <a:ext uri="{FF2B5EF4-FFF2-40B4-BE49-F238E27FC236}">
                  <a16:creationId xmlns:a16="http://schemas.microsoft.com/office/drawing/2014/main" id="{9CD9AADC-02B8-4AE8-8B69-091A6F30FB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673736" y="3195804"/>
              <a:ext cx="1166813" cy="6000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8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Two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SERVICES</a:t>
              </a:r>
            </a:p>
            <a:p>
              <a:pPr algn="ctr">
                <a:lnSpc>
                  <a:spcPts val="18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Bold" charset="0"/>
                </a:rPr>
                <a:t>OFFER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6635441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Team Members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80B8FE7C-6DD5-4A66-92E9-4ABF5E07C7C0}"/>
              </a:ext>
            </a:extLst>
          </p:cNvPr>
          <p:cNvSpPr txBox="1"/>
          <p:nvPr/>
        </p:nvSpPr>
        <p:spPr>
          <a:xfrm>
            <a:off x="1037454" y="4530125"/>
            <a:ext cx="186572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b="1" dirty="0" err="1">
                <a:latin typeface="Roboto Slab" pitchFamily="2" charset="0"/>
                <a:ea typeface="Roboto Slab" pitchFamily="2" charset="0"/>
              </a:rPr>
              <a:t>Sakawi</a:t>
            </a:r>
            <a:r>
              <a:rPr lang="en-US" b="1" dirty="0">
                <a:latin typeface="Roboto Slab" pitchFamily="2" charset="0"/>
                <a:ea typeface="Roboto Slab" pitchFamily="2" charset="0"/>
              </a:rPr>
              <a:t> Beda</a:t>
            </a:r>
          </a:p>
          <a:p>
            <a:pPr algn="ctr">
              <a:lnSpc>
                <a:spcPts val="1800"/>
              </a:lnSpc>
            </a:pPr>
            <a:r>
              <a:rPr lang="en-US" sz="1400" dirty="0">
                <a:latin typeface="Roboto Slab" pitchFamily="2" charset="0"/>
                <a:ea typeface="Roboto Slab" pitchFamily="2" charset="0"/>
              </a:rPr>
              <a:t>Post Title Text</a:t>
            </a:r>
          </a:p>
        </p:txBody>
      </p: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F9AE15AA-9FDA-40DF-BCD0-05328DB7F3B5}"/>
              </a:ext>
            </a:extLst>
          </p:cNvPr>
          <p:cNvCxnSpPr>
            <a:cxnSpLocks/>
          </p:cNvCxnSpPr>
          <p:nvPr/>
        </p:nvCxnSpPr>
        <p:spPr>
          <a:xfrm>
            <a:off x="1655082" y="5180921"/>
            <a:ext cx="630467" cy="0"/>
          </a:xfrm>
          <a:prstGeom prst="line">
            <a:avLst/>
          </a:prstGeom>
          <a:ln w="285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TextBox 65">
            <a:extLst>
              <a:ext uri="{FF2B5EF4-FFF2-40B4-BE49-F238E27FC236}">
                <a16:creationId xmlns:a16="http://schemas.microsoft.com/office/drawing/2014/main" id="{84B06C8C-F561-451F-AECC-84A47D01F9AD}"/>
              </a:ext>
            </a:extLst>
          </p:cNvPr>
          <p:cNvSpPr txBox="1"/>
          <p:nvPr/>
        </p:nvSpPr>
        <p:spPr>
          <a:xfrm>
            <a:off x="838201" y="5355128"/>
            <a:ext cx="2264228" cy="5790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dummy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D18ED1A9-068D-4FE0-9CCE-50A19938BF4E}"/>
              </a:ext>
            </a:extLst>
          </p:cNvPr>
          <p:cNvSpPr txBox="1"/>
          <p:nvPr/>
        </p:nvSpPr>
        <p:spPr>
          <a:xfrm>
            <a:off x="3787911" y="4530125"/>
            <a:ext cx="186572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b="1" dirty="0" err="1">
                <a:latin typeface="Roboto Slab" pitchFamily="2" charset="0"/>
                <a:ea typeface="Roboto Slab" pitchFamily="2" charset="0"/>
              </a:rPr>
              <a:t>Sakawi</a:t>
            </a:r>
            <a:r>
              <a:rPr lang="en-US" b="1" dirty="0">
                <a:latin typeface="Roboto Slab" pitchFamily="2" charset="0"/>
                <a:ea typeface="Roboto Slab" pitchFamily="2" charset="0"/>
              </a:rPr>
              <a:t> Beda</a:t>
            </a:r>
          </a:p>
          <a:p>
            <a:pPr algn="ctr">
              <a:lnSpc>
                <a:spcPts val="1800"/>
              </a:lnSpc>
            </a:pPr>
            <a:r>
              <a:rPr lang="en-US" sz="1400" dirty="0">
                <a:latin typeface="Roboto Slab" pitchFamily="2" charset="0"/>
                <a:ea typeface="Roboto Slab" pitchFamily="2" charset="0"/>
              </a:rPr>
              <a:t>Post Title Text</a:t>
            </a:r>
          </a:p>
        </p:txBody>
      </p: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4FC997D5-EF84-4536-9989-11D23D31BAB7}"/>
              </a:ext>
            </a:extLst>
          </p:cNvPr>
          <p:cNvCxnSpPr>
            <a:cxnSpLocks/>
          </p:cNvCxnSpPr>
          <p:nvPr/>
        </p:nvCxnSpPr>
        <p:spPr>
          <a:xfrm>
            <a:off x="4405539" y="5180921"/>
            <a:ext cx="630467" cy="0"/>
          </a:xfrm>
          <a:prstGeom prst="line">
            <a:avLst/>
          </a:prstGeom>
          <a:ln w="285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TextBox 69">
            <a:extLst>
              <a:ext uri="{FF2B5EF4-FFF2-40B4-BE49-F238E27FC236}">
                <a16:creationId xmlns:a16="http://schemas.microsoft.com/office/drawing/2014/main" id="{8AEBD7E6-B05C-4243-B08C-6F25EC6BD10B}"/>
              </a:ext>
            </a:extLst>
          </p:cNvPr>
          <p:cNvSpPr txBox="1"/>
          <p:nvPr/>
        </p:nvSpPr>
        <p:spPr>
          <a:xfrm>
            <a:off x="3588658" y="5355128"/>
            <a:ext cx="2264228" cy="5790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dummy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CAF2FC06-A06F-4DDD-97F3-78FB7B5E5C78}"/>
              </a:ext>
            </a:extLst>
          </p:cNvPr>
          <p:cNvSpPr txBox="1"/>
          <p:nvPr/>
        </p:nvSpPr>
        <p:spPr>
          <a:xfrm>
            <a:off x="6538368" y="4530125"/>
            <a:ext cx="186572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b="1" dirty="0" err="1">
                <a:latin typeface="Roboto Slab" pitchFamily="2" charset="0"/>
                <a:ea typeface="Roboto Slab" pitchFamily="2" charset="0"/>
              </a:rPr>
              <a:t>Sakawi</a:t>
            </a:r>
            <a:r>
              <a:rPr lang="en-US" b="1" dirty="0">
                <a:latin typeface="Roboto Slab" pitchFamily="2" charset="0"/>
                <a:ea typeface="Roboto Slab" pitchFamily="2" charset="0"/>
              </a:rPr>
              <a:t> Beda</a:t>
            </a:r>
          </a:p>
          <a:p>
            <a:pPr algn="ctr">
              <a:lnSpc>
                <a:spcPts val="1800"/>
              </a:lnSpc>
            </a:pPr>
            <a:r>
              <a:rPr lang="en-US" sz="1400" dirty="0">
                <a:latin typeface="Roboto Slab" pitchFamily="2" charset="0"/>
                <a:ea typeface="Roboto Slab" pitchFamily="2" charset="0"/>
              </a:rPr>
              <a:t>Post Title Text</a:t>
            </a:r>
          </a:p>
        </p:txBody>
      </p: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7B98989D-74C4-4C25-8414-662C42AC0018}"/>
              </a:ext>
            </a:extLst>
          </p:cNvPr>
          <p:cNvCxnSpPr>
            <a:cxnSpLocks/>
          </p:cNvCxnSpPr>
          <p:nvPr/>
        </p:nvCxnSpPr>
        <p:spPr>
          <a:xfrm>
            <a:off x="7155996" y="5180921"/>
            <a:ext cx="630467" cy="0"/>
          </a:xfrm>
          <a:prstGeom prst="line">
            <a:avLst/>
          </a:prstGeom>
          <a:ln w="285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>
            <a:extLst>
              <a:ext uri="{FF2B5EF4-FFF2-40B4-BE49-F238E27FC236}">
                <a16:creationId xmlns:a16="http://schemas.microsoft.com/office/drawing/2014/main" id="{8AA6533A-E1C5-4B54-8038-7D377C67B2DA}"/>
              </a:ext>
            </a:extLst>
          </p:cNvPr>
          <p:cNvSpPr txBox="1"/>
          <p:nvPr/>
        </p:nvSpPr>
        <p:spPr>
          <a:xfrm>
            <a:off x="6339115" y="5355128"/>
            <a:ext cx="2264228" cy="5790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dummy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668C1386-EE0D-462D-B55B-875F49FF85A8}"/>
              </a:ext>
            </a:extLst>
          </p:cNvPr>
          <p:cNvSpPr txBox="1"/>
          <p:nvPr/>
        </p:nvSpPr>
        <p:spPr>
          <a:xfrm>
            <a:off x="9288825" y="4530125"/>
            <a:ext cx="186572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b="1" dirty="0" err="1">
                <a:latin typeface="Roboto Slab" pitchFamily="2" charset="0"/>
                <a:ea typeface="Roboto Slab" pitchFamily="2" charset="0"/>
              </a:rPr>
              <a:t>Sakawi</a:t>
            </a:r>
            <a:r>
              <a:rPr lang="en-US" b="1" dirty="0">
                <a:latin typeface="Roboto Slab" pitchFamily="2" charset="0"/>
                <a:ea typeface="Roboto Slab" pitchFamily="2" charset="0"/>
              </a:rPr>
              <a:t> Beda</a:t>
            </a:r>
          </a:p>
          <a:p>
            <a:pPr algn="ctr">
              <a:lnSpc>
                <a:spcPts val="1800"/>
              </a:lnSpc>
            </a:pPr>
            <a:r>
              <a:rPr lang="en-US" sz="1400" dirty="0">
                <a:latin typeface="Roboto Slab" pitchFamily="2" charset="0"/>
                <a:ea typeface="Roboto Slab" pitchFamily="2" charset="0"/>
              </a:rPr>
              <a:t>Post Title Text</a:t>
            </a:r>
          </a:p>
        </p:txBody>
      </p: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78CCF34B-B90A-4022-838B-B10951674E50}"/>
              </a:ext>
            </a:extLst>
          </p:cNvPr>
          <p:cNvCxnSpPr>
            <a:cxnSpLocks/>
          </p:cNvCxnSpPr>
          <p:nvPr/>
        </p:nvCxnSpPr>
        <p:spPr>
          <a:xfrm>
            <a:off x="9906453" y="5180921"/>
            <a:ext cx="630467" cy="0"/>
          </a:xfrm>
          <a:prstGeom prst="line">
            <a:avLst/>
          </a:prstGeom>
          <a:ln w="285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>
            <a:extLst>
              <a:ext uri="{FF2B5EF4-FFF2-40B4-BE49-F238E27FC236}">
                <a16:creationId xmlns:a16="http://schemas.microsoft.com/office/drawing/2014/main" id="{CBD079A0-584E-432B-A9DC-970525E16593}"/>
              </a:ext>
            </a:extLst>
          </p:cNvPr>
          <p:cNvSpPr txBox="1"/>
          <p:nvPr/>
        </p:nvSpPr>
        <p:spPr>
          <a:xfrm>
            <a:off x="9089572" y="5355128"/>
            <a:ext cx="2264228" cy="5790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dummy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C6483D-A8CE-4030-873D-0DB950BDF04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937831B-E31A-479C-9B46-63ADDAF5B0FE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CC93C68-AEFF-4E4E-9A78-090A335FD78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B1C989F-BA61-491F-8AB7-CE5EB8FB4552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393902725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40">
            <a:extLst>
              <a:ext uri="{FF2B5EF4-FFF2-40B4-BE49-F238E27FC236}">
                <a16:creationId xmlns:a16="http://schemas.microsoft.com/office/drawing/2014/main" id="{F0932913-8021-40E7-92D9-A8543ACA673A}"/>
              </a:ext>
            </a:extLst>
          </p:cNvPr>
          <p:cNvGrpSpPr/>
          <p:nvPr/>
        </p:nvGrpSpPr>
        <p:grpSpPr>
          <a:xfrm>
            <a:off x="1125314" y="4625482"/>
            <a:ext cx="2264228" cy="1404072"/>
            <a:chOff x="1012736" y="4375619"/>
            <a:chExt cx="2264228" cy="1404072"/>
          </a:xfrm>
        </p:grpSpPr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E01EB164-511A-4644-9DC5-3209B8BF13EB}"/>
                </a:ext>
              </a:extLst>
            </p:cNvPr>
            <p:cNvSpPr txBox="1"/>
            <p:nvPr/>
          </p:nvSpPr>
          <p:spPr>
            <a:xfrm>
              <a:off x="1211989" y="4375619"/>
              <a:ext cx="186572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b="1" dirty="0" err="1">
                  <a:latin typeface="Roboto Slab" pitchFamily="2" charset="0"/>
                  <a:ea typeface="Roboto Slab" pitchFamily="2" charset="0"/>
                </a:rPr>
                <a:t>Sakawi</a:t>
              </a:r>
              <a:r>
                <a:rPr lang="en-US" b="1" dirty="0">
                  <a:latin typeface="Roboto Slab" pitchFamily="2" charset="0"/>
                  <a:ea typeface="Roboto Slab" pitchFamily="2" charset="0"/>
                </a:rPr>
                <a:t> Beda</a:t>
              </a:r>
            </a:p>
            <a:p>
              <a:pPr algn="ctr">
                <a:lnSpc>
                  <a:spcPts val="1800"/>
                </a:lnSpc>
              </a:pPr>
              <a:r>
                <a:rPr lang="en-US" sz="1400" dirty="0">
                  <a:latin typeface="Roboto Slab" pitchFamily="2" charset="0"/>
                  <a:ea typeface="Roboto Slab" pitchFamily="2" charset="0"/>
                </a:rPr>
                <a:t>Post Title Text</a:t>
              </a:r>
            </a:p>
          </p:txBody>
        </p: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A80D30D5-E316-42AE-9170-4A943405267B}"/>
                </a:ext>
              </a:extLst>
            </p:cNvPr>
            <p:cNvCxnSpPr>
              <a:cxnSpLocks/>
            </p:cNvCxnSpPr>
            <p:nvPr/>
          </p:nvCxnSpPr>
          <p:spPr>
            <a:xfrm>
              <a:off x="1829617" y="5026415"/>
              <a:ext cx="630467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82421EEF-5A5C-4229-A60D-5B97F235AFCF}"/>
                </a:ext>
              </a:extLst>
            </p:cNvPr>
            <p:cNvSpPr txBox="1"/>
            <p:nvPr/>
          </p:nvSpPr>
          <p:spPr>
            <a:xfrm>
              <a:off x="1012736" y="5200622"/>
              <a:ext cx="2264228" cy="57906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Lorem Ipsum has been the industry's dummy</a:t>
              </a:r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BFB68784-22AC-4207-ABF0-AA8B63CB4459}"/>
              </a:ext>
            </a:extLst>
          </p:cNvPr>
          <p:cNvGrpSpPr/>
          <p:nvPr/>
        </p:nvGrpSpPr>
        <p:grpSpPr>
          <a:xfrm>
            <a:off x="4963886" y="4625482"/>
            <a:ext cx="2264228" cy="1404072"/>
            <a:chOff x="1012736" y="4375619"/>
            <a:chExt cx="2264228" cy="1404072"/>
          </a:xfrm>
        </p:grpSpPr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34A7ADE9-C76A-4549-9247-ECE1446CC347}"/>
                </a:ext>
              </a:extLst>
            </p:cNvPr>
            <p:cNvSpPr txBox="1"/>
            <p:nvPr/>
          </p:nvSpPr>
          <p:spPr>
            <a:xfrm>
              <a:off x="1211989" y="4375619"/>
              <a:ext cx="186572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b="1" dirty="0" err="1">
                  <a:latin typeface="Roboto Slab" pitchFamily="2" charset="0"/>
                  <a:ea typeface="Roboto Slab" pitchFamily="2" charset="0"/>
                </a:rPr>
                <a:t>Sakawi</a:t>
              </a:r>
              <a:r>
                <a:rPr lang="en-US" b="1" dirty="0">
                  <a:latin typeface="Roboto Slab" pitchFamily="2" charset="0"/>
                  <a:ea typeface="Roboto Slab" pitchFamily="2" charset="0"/>
                </a:rPr>
                <a:t> Beda</a:t>
              </a:r>
            </a:p>
            <a:p>
              <a:pPr algn="ctr">
                <a:lnSpc>
                  <a:spcPts val="1800"/>
                </a:lnSpc>
              </a:pPr>
              <a:r>
                <a:rPr lang="en-US" sz="1400" dirty="0">
                  <a:latin typeface="Roboto Slab" pitchFamily="2" charset="0"/>
                  <a:ea typeface="Roboto Slab" pitchFamily="2" charset="0"/>
                </a:rPr>
                <a:t>Post Title Text</a:t>
              </a:r>
            </a:p>
          </p:txBody>
        </p: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9DA39F94-65CE-4C6C-84D3-9625DDEC7FAC}"/>
                </a:ext>
              </a:extLst>
            </p:cNvPr>
            <p:cNvCxnSpPr>
              <a:cxnSpLocks/>
            </p:cNvCxnSpPr>
            <p:nvPr/>
          </p:nvCxnSpPr>
          <p:spPr>
            <a:xfrm>
              <a:off x="1829617" y="5026415"/>
              <a:ext cx="630467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46895DD6-0C4C-444E-AEE2-AD9CB73114C7}"/>
                </a:ext>
              </a:extLst>
            </p:cNvPr>
            <p:cNvSpPr txBox="1"/>
            <p:nvPr/>
          </p:nvSpPr>
          <p:spPr>
            <a:xfrm>
              <a:off x="1012736" y="5200622"/>
              <a:ext cx="2264228" cy="57906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Lorem Ipsum has been the industry's dummy</a:t>
              </a: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6BFDF243-3332-4A35-80D7-7927A45D5375}"/>
              </a:ext>
            </a:extLst>
          </p:cNvPr>
          <p:cNvGrpSpPr/>
          <p:nvPr/>
        </p:nvGrpSpPr>
        <p:grpSpPr>
          <a:xfrm>
            <a:off x="8802458" y="4625482"/>
            <a:ext cx="2264228" cy="1404072"/>
            <a:chOff x="1012736" y="4375619"/>
            <a:chExt cx="2264228" cy="1404072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71355EC7-CA1B-4F36-8B0C-C7132FECCC4D}"/>
                </a:ext>
              </a:extLst>
            </p:cNvPr>
            <p:cNvSpPr txBox="1"/>
            <p:nvPr/>
          </p:nvSpPr>
          <p:spPr>
            <a:xfrm>
              <a:off x="1211989" y="4375619"/>
              <a:ext cx="186572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b="1" dirty="0" err="1">
                  <a:latin typeface="Roboto Slab" pitchFamily="2" charset="0"/>
                  <a:ea typeface="Roboto Slab" pitchFamily="2" charset="0"/>
                </a:rPr>
                <a:t>Sakawi</a:t>
              </a:r>
              <a:r>
                <a:rPr lang="en-US" b="1" dirty="0">
                  <a:latin typeface="Roboto Slab" pitchFamily="2" charset="0"/>
                  <a:ea typeface="Roboto Slab" pitchFamily="2" charset="0"/>
                </a:rPr>
                <a:t> Beda</a:t>
              </a:r>
            </a:p>
            <a:p>
              <a:pPr algn="ctr">
                <a:lnSpc>
                  <a:spcPts val="1800"/>
                </a:lnSpc>
              </a:pPr>
              <a:r>
                <a:rPr lang="en-US" sz="1400" dirty="0">
                  <a:latin typeface="Roboto Slab" pitchFamily="2" charset="0"/>
                  <a:ea typeface="Roboto Slab" pitchFamily="2" charset="0"/>
                </a:rPr>
                <a:t>Post Title Text</a:t>
              </a:r>
            </a:p>
          </p:txBody>
        </p: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1CB57218-E497-4865-8CB8-BFF09853A079}"/>
                </a:ext>
              </a:extLst>
            </p:cNvPr>
            <p:cNvCxnSpPr>
              <a:cxnSpLocks/>
            </p:cNvCxnSpPr>
            <p:nvPr/>
          </p:nvCxnSpPr>
          <p:spPr>
            <a:xfrm>
              <a:off x="1829617" y="5026415"/>
              <a:ext cx="630467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34BCABB5-A015-495D-91A0-CAD92394E385}"/>
                </a:ext>
              </a:extLst>
            </p:cNvPr>
            <p:cNvSpPr txBox="1"/>
            <p:nvPr/>
          </p:nvSpPr>
          <p:spPr>
            <a:xfrm>
              <a:off x="1012736" y="5200622"/>
              <a:ext cx="2264228" cy="57906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Lorem Ipsum has been the industry's dummy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A2E6F16-775E-4CE2-A91F-40CE3E143BD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1B78D773-DF36-4FB4-8079-C90B06B5B7E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EEA4A9D0-4EF4-40F2-991A-FE147E509A68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43653517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>
            <a:extLst>
              <a:ext uri="{FF2B5EF4-FFF2-40B4-BE49-F238E27FC236}">
                <a16:creationId xmlns:a16="http://schemas.microsoft.com/office/drawing/2014/main" id="{F2CB651A-31A2-456C-B03E-831433BE8E92}"/>
              </a:ext>
            </a:extLst>
          </p:cNvPr>
          <p:cNvSpPr/>
          <p:nvPr/>
        </p:nvSpPr>
        <p:spPr>
          <a:xfrm>
            <a:off x="682172" y="566057"/>
            <a:ext cx="4194627" cy="246742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60D827DA-77D5-48D9-A578-4CE124910137}"/>
              </a:ext>
            </a:extLst>
          </p:cNvPr>
          <p:cNvSpPr txBox="1"/>
          <p:nvPr/>
        </p:nvSpPr>
        <p:spPr>
          <a:xfrm>
            <a:off x="1189221" y="1112404"/>
            <a:ext cx="3180528" cy="13747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5000"/>
              </a:lnSpc>
            </a:pPr>
            <a:r>
              <a:rPr lang="en-US" sz="5000" b="1" spc="2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</a:rPr>
              <a:t>Our</a:t>
            </a:r>
          </a:p>
          <a:p>
            <a:pPr algn="ctr">
              <a:lnSpc>
                <a:spcPts val="5000"/>
              </a:lnSpc>
            </a:pPr>
            <a:r>
              <a:rPr lang="en-US" sz="5000" b="1" spc="2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</a:rPr>
              <a:t>Portfolio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94F0B89-9073-47AC-9F81-7D509A01398E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AEDBDBA0-4664-41D0-B065-014B1C7C221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482ED6DD-12D3-4493-9C4C-5CDB52B4BC6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22E42B3-A95B-4714-BBE1-ECA1B07E230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1895856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26A43AB-B457-4CCD-BA61-A1412E10040F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D7EC0C4-20CD-4803-9EE5-5A0C8E1156A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EF0FC4BC-462B-40FF-91D3-FB16D679EBB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3282E2E-44F9-4F6A-8648-B796B3BCF77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0B28EFC-2C73-45AD-A9FA-BFC6A2EC241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41873467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Timeline</a:t>
            </a: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2FB88D22-81AD-4B00-A098-4AC737DFDF93}"/>
              </a:ext>
            </a:extLst>
          </p:cNvPr>
          <p:cNvGrpSpPr/>
          <p:nvPr/>
        </p:nvGrpSpPr>
        <p:grpSpPr>
          <a:xfrm>
            <a:off x="1765297" y="1662318"/>
            <a:ext cx="8661399" cy="3818563"/>
            <a:chOff x="1765301" y="1686627"/>
            <a:chExt cx="8661399" cy="3818563"/>
          </a:xfrm>
        </p:grpSpPr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B0B4557F-BCD1-479D-BC07-EBD1018B2405}"/>
                </a:ext>
              </a:extLst>
            </p:cNvPr>
            <p:cNvCxnSpPr/>
            <p:nvPr/>
          </p:nvCxnSpPr>
          <p:spPr>
            <a:xfrm>
              <a:off x="2537196" y="2823523"/>
              <a:ext cx="7113199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AA996612-F67C-4D94-B045-B93B0E2B0E93}"/>
                </a:ext>
              </a:extLst>
            </p:cNvPr>
            <p:cNvGrpSpPr/>
            <p:nvPr/>
          </p:nvGrpSpPr>
          <p:grpSpPr>
            <a:xfrm flipV="1">
              <a:off x="2537196" y="2823522"/>
              <a:ext cx="7113199" cy="413901"/>
              <a:chOff x="2537196" y="3406747"/>
              <a:chExt cx="7113199" cy="427806"/>
            </a:xfrm>
          </p:grpSpPr>
          <p:cxnSp>
            <p:nvCxnSpPr>
              <p:cNvPr id="38" name="Straight Arrow Connector 37">
                <a:extLst>
                  <a:ext uri="{FF2B5EF4-FFF2-40B4-BE49-F238E27FC236}">
                    <a16:creationId xmlns:a16="http://schemas.microsoft.com/office/drawing/2014/main" id="{EB30100E-45EB-4A86-BB1F-4E882A0747A8}"/>
                  </a:ext>
                </a:extLst>
              </p:cNvPr>
              <p:cNvCxnSpPr/>
              <p:nvPr/>
            </p:nvCxnSpPr>
            <p:spPr>
              <a:xfrm flipV="1">
                <a:off x="2537196" y="3406747"/>
                <a:ext cx="0" cy="427806"/>
              </a:xfrm>
              <a:prstGeom prst="straightConnector1">
                <a:avLst/>
              </a:prstGeom>
              <a:ln w="28575"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Straight Arrow Connector 38">
                <a:extLst>
                  <a:ext uri="{FF2B5EF4-FFF2-40B4-BE49-F238E27FC236}">
                    <a16:creationId xmlns:a16="http://schemas.microsoft.com/office/drawing/2014/main" id="{6FBF91A4-A8C5-4F08-8975-8DCE8D3B4AF8}"/>
                  </a:ext>
                </a:extLst>
              </p:cNvPr>
              <p:cNvCxnSpPr/>
              <p:nvPr/>
            </p:nvCxnSpPr>
            <p:spPr>
              <a:xfrm flipV="1">
                <a:off x="9650395" y="3406747"/>
                <a:ext cx="0" cy="427806"/>
              </a:xfrm>
              <a:prstGeom prst="straightConnector1">
                <a:avLst/>
              </a:prstGeom>
              <a:ln w="28575"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" name="Straight Arrow Connector 39">
                <a:extLst>
                  <a:ext uri="{FF2B5EF4-FFF2-40B4-BE49-F238E27FC236}">
                    <a16:creationId xmlns:a16="http://schemas.microsoft.com/office/drawing/2014/main" id="{E45118C1-0A7E-422F-9CD5-36871B274599}"/>
                  </a:ext>
                </a:extLst>
              </p:cNvPr>
              <p:cNvCxnSpPr/>
              <p:nvPr/>
            </p:nvCxnSpPr>
            <p:spPr>
              <a:xfrm flipV="1">
                <a:off x="7279328" y="3406747"/>
                <a:ext cx="0" cy="427806"/>
              </a:xfrm>
              <a:prstGeom prst="straightConnector1">
                <a:avLst/>
              </a:prstGeom>
              <a:ln w="28575"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Straight Arrow Connector 40">
                <a:extLst>
                  <a:ext uri="{FF2B5EF4-FFF2-40B4-BE49-F238E27FC236}">
                    <a16:creationId xmlns:a16="http://schemas.microsoft.com/office/drawing/2014/main" id="{24EE6A33-FBC0-490A-96D2-2559F14D99F2}"/>
                  </a:ext>
                </a:extLst>
              </p:cNvPr>
              <p:cNvCxnSpPr/>
              <p:nvPr/>
            </p:nvCxnSpPr>
            <p:spPr>
              <a:xfrm flipV="1">
                <a:off x="4908262" y="3406747"/>
                <a:ext cx="0" cy="427806"/>
              </a:xfrm>
              <a:prstGeom prst="straightConnector1">
                <a:avLst/>
              </a:prstGeom>
              <a:ln w="28575"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11D58384-F825-49B7-A6FB-6BDC5B5551CB}"/>
                </a:ext>
              </a:extLst>
            </p:cNvPr>
            <p:cNvSpPr/>
            <p:nvPr/>
          </p:nvSpPr>
          <p:spPr>
            <a:xfrm>
              <a:off x="2072738" y="3366631"/>
              <a:ext cx="928915" cy="928915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E7675A2F-3004-4309-A87E-A9F8818A01F7}"/>
                </a:ext>
              </a:extLst>
            </p:cNvPr>
            <p:cNvSpPr/>
            <p:nvPr/>
          </p:nvSpPr>
          <p:spPr>
            <a:xfrm>
              <a:off x="4443804" y="3366631"/>
              <a:ext cx="928915" cy="928915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E2322A20-B72C-4B86-ABE4-8EBF9359A6C4}"/>
                </a:ext>
              </a:extLst>
            </p:cNvPr>
            <p:cNvSpPr/>
            <p:nvPr/>
          </p:nvSpPr>
          <p:spPr>
            <a:xfrm>
              <a:off x="6814870" y="3366631"/>
              <a:ext cx="928915" cy="928915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AE127A29-4DEC-40C6-A0E5-ABDE81E196C3}"/>
                </a:ext>
              </a:extLst>
            </p:cNvPr>
            <p:cNvSpPr/>
            <p:nvPr/>
          </p:nvSpPr>
          <p:spPr>
            <a:xfrm>
              <a:off x="9172619" y="3366631"/>
              <a:ext cx="928915" cy="928915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901CEC87-723A-4525-AB51-B7295857AF65}"/>
                </a:ext>
              </a:extLst>
            </p:cNvPr>
            <p:cNvGrpSpPr/>
            <p:nvPr/>
          </p:nvGrpSpPr>
          <p:grpSpPr>
            <a:xfrm>
              <a:off x="1765301" y="4778414"/>
              <a:ext cx="1543788" cy="719131"/>
              <a:chOff x="1377113" y="5217683"/>
              <a:chExt cx="1543788" cy="719131"/>
            </a:xfrm>
          </p:grpSpPr>
          <p:sp>
            <p:nvSpPr>
              <p:cNvPr id="65" name="Rectangle 17">
                <a:extLst>
                  <a:ext uri="{FF2B5EF4-FFF2-40B4-BE49-F238E27FC236}">
                    <a16:creationId xmlns:a16="http://schemas.microsoft.com/office/drawing/2014/main" id="{5A3B39C8-436A-4B18-AE2E-A5619EB500F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7113" y="5522910"/>
                <a:ext cx="1543788" cy="41390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2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  <p:sp>
            <p:nvSpPr>
              <p:cNvPr id="79" name="Rectangle 17">
                <a:extLst>
                  <a:ext uri="{FF2B5EF4-FFF2-40B4-BE49-F238E27FC236}">
                    <a16:creationId xmlns:a16="http://schemas.microsoft.com/office/drawing/2014/main" id="{7FB2CC9C-9D35-453E-B7FD-87720C387C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6211" y="5217683"/>
                <a:ext cx="1145592" cy="278295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400" b="1" dirty="0"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2015</a:t>
                </a: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78BAA5A6-8634-4919-B5BC-F6C88C302FC1}"/>
                </a:ext>
              </a:extLst>
            </p:cNvPr>
            <p:cNvGrpSpPr/>
            <p:nvPr/>
          </p:nvGrpSpPr>
          <p:grpSpPr>
            <a:xfrm>
              <a:off x="4131956" y="4781441"/>
              <a:ext cx="1543788" cy="713077"/>
              <a:chOff x="3360873" y="5223737"/>
              <a:chExt cx="1543788" cy="713077"/>
            </a:xfrm>
          </p:grpSpPr>
          <p:sp>
            <p:nvSpPr>
              <p:cNvPr id="63" name="Rectangle 17">
                <a:extLst>
                  <a:ext uri="{FF2B5EF4-FFF2-40B4-BE49-F238E27FC236}">
                    <a16:creationId xmlns:a16="http://schemas.microsoft.com/office/drawing/2014/main" id="{BE1ECC00-8FF2-4028-A68B-E0A5AE0049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63105" y="5223737"/>
                <a:ext cx="1539326" cy="266186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400" b="1" dirty="0"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2016</a:t>
                </a:r>
              </a:p>
            </p:txBody>
          </p:sp>
          <p:sp>
            <p:nvSpPr>
              <p:cNvPr id="64" name="Rectangle 17">
                <a:extLst>
                  <a:ext uri="{FF2B5EF4-FFF2-40B4-BE49-F238E27FC236}">
                    <a16:creationId xmlns:a16="http://schemas.microsoft.com/office/drawing/2014/main" id="{53CA970F-710E-4F49-BAC8-9067BFD63F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60873" y="5522910"/>
                <a:ext cx="1543788" cy="41390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2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46B12B79-C640-4765-A905-94D08DE9BC41}"/>
                </a:ext>
              </a:extLst>
            </p:cNvPr>
            <p:cNvGrpSpPr/>
            <p:nvPr/>
          </p:nvGrpSpPr>
          <p:grpSpPr>
            <a:xfrm>
              <a:off x="6507434" y="4791050"/>
              <a:ext cx="1543788" cy="693859"/>
              <a:chOff x="5324106" y="5242955"/>
              <a:chExt cx="1543788" cy="693859"/>
            </a:xfrm>
          </p:grpSpPr>
          <p:sp>
            <p:nvSpPr>
              <p:cNvPr id="61" name="Rectangle 17">
                <a:extLst>
                  <a:ext uri="{FF2B5EF4-FFF2-40B4-BE49-F238E27FC236}">
                    <a16:creationId xmlns:a16="http://schemas.microsoft.com/office/drawing/2014/main" id="{9C310C6A-A4BC-4FB8-9CAA-6D366CD606E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42326" y="5242955"/>
                <a:ext cx="1107350" cy="2277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300"/>
                  </a:lnSpc>
                </a:pPr>
                <a:r>
                  <a:rPr lang="en-US" sz="1400" b="1" dirty="0"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2017</a:t>
                </a:r>
              </a:p>
            </p:txBody>
          </p:sp>
          <p:sp>
            <p:nvSpPr>
              <p:cNvPr id="62" name="Rectangle 17">
                <a:extLst>
                  <a:ext uri="{FF2B5EF4-FFF2-40B4-BE49-F238E27FC236}">
                    <a16:creationId xmlns:a16="http://schemas.microsoft.com/office/drawing/2014/main" id="{312A7581-A77B-4F6C-95C7-8C3CADB31F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24106" y="5522910"/>
                <a:ext cx="1543788" cy="41390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2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0870E652-A3A9-47FC-BBA4-67E003A16327}"/>
                </a:ext>
              </a:extLst>
            </p:cNvPr>
            <p:cNvGrpSpPr/>
            <p:nvPr/>
          </p:nvGrpSpPr>
          <p:grpSpPr>
            <a:xfrm>
              <a:off x="8882912" y="4770768"/>
              <a:ext cx="1543788" cy="734422"/>
              <a:chOff x="9313149" y="5202392"/>
              <a:chExt cx="1543788" cy="734422"/>
            </a:xfrm>
          </p:grpSpPr>
          <p:sp>
            <p:nvSpPr>
              <p:cNvPr id="59" name="Rectangle 17">
                <a:extLst>
                  <a:ext uri="{FF2B5EF4-FFF2-40B4-BE49-F238E27FC236}">
                    <a16:creationId xmlns:a16="http://schemas.microsoft.com/office/drawing/2014/main" id="{CBDF4F95-CEB2-4B4D-948E-58051F0C9E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13153" y="5202392"/>
                <a:ext cx="1543782" cy="308876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400" b="1" dirty="0">
                    <a:latin typeface="Roboto Slab" pitchFamily="2" charset="0"/>
                    <a:ea typeface="Roboto Slab" pitchFamily="2" charset="0"/>
                    <a:cs typeface="Open Sans Condensed" panose="020B0806030504020204" pitchFamily="34" charset="0"/>
                    <a:sym typeface="Montserrat-Regular" charset="0"/>
                  </a:rPr>
                  <a:t>2018</a:t>
                </a:r>
              </a:p>
            </p:txBody>
          </p:sp>
          <p:sp>
            <p:nvSpPr>
              <p:cNvPr id="60" name="Rectangle 17">
                <a:extLst>
                  <a:ext uri="{FF2B5EF4-FFF2-40B4-BE49-F238E27FC236}">
                    <a16:creationId xmlns:a16="http://schemas.microsoft.com/office/drawing/2014/main" id="{21691809-AFC6-46E2-8BC5-D2DF2274BB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13149" y="5522910"/>
                <a:ext cx="1543788" cy="41390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2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</p:grpSp>
        <p:sp>
          <p:nvSpPr>
            <p:cNvPr id="52" name="AutoShape 9">
              <a:extLst>
                <a:ext uri="{FF2B5EF4-FFF2-40B4-BE49-F238E27FC236}">
                  <a16:creationId xmlns:a16="http://schemas.microsoft.com/office/drawing/2014/main" id="{B66A36EA-D7D6-4F7B-9B5C-04B2B55820FD}"/>
                </a:ext>
              </a:extLst>
            </p:cNvPr>
            <p:cNvSpPr>
              <a:spLocks/>
            </p:cNvSpPr>
            <p:nvPr/>
          </p:nvSpPr>
          <p:spPr bwMode="auto">
            <a:xfrm>
              <a:off x="4639641" y="3551171"/>
              <a:ext cx="537240" cy="55983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3" name="AutoShape 62">
              <a:extLst>
                <a:ext uri="{FF2B5EF4-FFF2-40B4-BE49-F238E27FC236}">
                  <a16:creationId xmlns:a16="http://schemas.microsoft.com/office/drawing/2014/main" id="{2BAA3B8F-18FF-42E7-8534-AE0275BB55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3054" y="3606947"/>
              <a:ext cx="448283" cy="448283"/>
            </a:xfrm>
            <a:custGeom>
              <a:avLst/>
              <a:gdLst/>
              <a:ahLst/>
              <a:cxnLst/>
              <a:rect l="0" t="0" r="r" b="b"/>
              <a:pathLst>
                <a:path w="21403" h="21404">
                  <a:moveTo>
                    <a:pt x="16052" y="10081"/>
                  </a:moveTo>
                  <a:lnTo>
                    <a:pt x="16052" y="18729"/>
                  </a:lnTo>
                  <a:lnTo>
                    <a:pt x="2676" y="18729"/>
                  </a:lnTo>
                  <a:lnTo>
                    <a:pt x="2676" y="5351"/>
                  </a:lnTo>
                  <a:lnTo>
                    <a:pt x="11323" y="5351"/>
                  </a:lnTo>
                  <a:lnTo>
                    <a:pt x="13998" y="2675"/>
                  </a:lnTo>
                  <a:lnTo>
                    <a:pt x="0" y="2675"/>
                  </a:lnTo>
                  <a:lnTo>
                    <a:pt x="0" y="21404"/>
                  </a:lnTo>
                  <a:lnTo>
                    <a:pt x="18728" y="21404"/>
                  </a:lnTo>
                  <a:lnTo>
                    <a:pt x="18728" y="7406"/>
                  </a:lnTo>
                  <a:cubicBezTo>
                    <a:pt x="18728" y="7406"/>
                    <a:pt x="16052" y="10081"/>
                    <a:pt x="16052" y="10081"/>
                  </a:cubicBezTo>
                  <a:close/>
                  <a:moveTo>
                    <a:pt x="6627" y="11939"/>
                  </a:moveTo>
                  <a:lnTo>
                    <a:pt x="5682" y="15723"/>
                  </a:lnTo>
                  <a:lnTo>
                    <a:pt x="9465" y="14777"/>
                  </a:lnTo>
                  <a:lnTo>
                    <a:pt x="18924" y="5318"/>
                  </a:lnTo>
                  <a:lnTo>
                    <a:pt x="16085" y="2479"/>
                  </a:lnTo>
                  <a:cubicBezTo>
                    <a:pt x="16085" y="2479"/>
                    <a:pt x="6627" y="11939"/>
                    <a:pt x="6627" y="11939"/>
                  </a:cubicBezTo>
                  <a:close/>
                  <a:moveTo>
                    <a:pt x="20816" y="587"/>
                  </a:moveTo>
                  <a:cubicBezTo>
                    <a:pt x="21600" y="1371"/>
                    <a:pt x="21598" y="2642"/>
                    <a:pt x="20816" y="3426"/>
                  </a:cubicBezTo>
                  <a:lnTo>
                    <a:pt x="19870" y="4372"/>
                  </a:lnTo>
                  <a:lnTo>
                    <a:pt x="17031" y="1533"/>
                  </a:lnTo>
                  <a:lnTo>
                    <a:pt x="17977" y="587"/>
                  </a:lnTo>
                  <a:cubicBezTo>
                    <a:pt x="18761" y="-195"/>
                    <a:pt x="20032" y="-196"/>
                    <a:pt x="20816" y="587"/>
                  </a:cubicBezTo>
                  <a:cubicBezTo>
                    <a:pt x="20816" y="587"/>
                    <a:pt x="20816" y="587"/>
                    <a:pt x="20816" y="587"/>
                  </a:cubicBezTo>
                  <a:close/>
                  <a:moveTo>
                    <a:pt x="20816" y="587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54" name="Freeform 11">
              <a:extLst>
                <a:ext uri="{FF2B5EF4-FFF2-40B4-BE49-F238E27FC236}">
                  <a16:creationId xmlns:a16="http://schemas.microsoft.com/office/drawing/2014/main" id="{68CCE4EF-C411-44B4-BB70-C363B9CEE566}"/>
                </a:ext>
              </a:extLst>
            </p:cNvPr>
            <p:cNvSpPr>
              <a:spLocks/>
            </p:cNvSpPr>
            <p:nvPr/>
          </p:nvSpPr>
          <p:spPr bwMode="auto">
            <a:xfrm>
              <a:off x="7032891" y="3628658"/>
              <a:ext cx="492873" cy="404860"/>
            </a:xfrm>
            <a:custGeom>
              <a:avLst/>
              <a:gdLst>
                <a:gd name="connsiteX0" fmla="*/ 63500 w 2667000"/>
                <a:gd name="connsiteY0" fmla="*/ 1381350 h 2190750"/>
                <a:gd name="connsiteX1" fmla="*/ 222018 w 2667000"/>
                <a:gd name="connsiteY1" fmla="*/ 1417577 h 2190750"/>
                <a:gd name="connsiteX2" fmla="*/ 1122426 w 2667000"/>
                <a:gd name="connsiteY2" fmla="*/ 1417577 h 2190750"/>
                <a:gd name="connsiteX3" fmla="*/ 1343024 w 2667000"/>
                <a:gd name="connsiteY3" fmla="*/ 1581987 h 2190750"/>
                <a:gd name="connsiteX4" fmla="*/ 1563506 w 2667000"/>
                <a:gd name="connsiteY4" fmla="*/ 1417577 h 2190750"/>
                <a:gd name="connsiteX5" fmla="*/ 2463912 w 2667000"/>
                <a:gd name="connsiteY5" fmla="*/ 1417577 h 2190750"/>
                <a:gd name="connsiteX6" fmla="*/ 2622550 w 2667000"/>
                <a:gd name="connsiteY6" fmla="*/ 1381542 h 2190750"/>
                <a:gd name="connsiteX7" fmla="*/ 2622550 w 2667000"/>
                <a:gd name="connsiteY7" fmla="*/ 1978661 h 2190750"/>
                <a:gd name="connsiteX8" fmla="*/ 2410244 w 2667000"/>
                <a:gd name="connsiteY8" fmla="*/ 2190750 h 2190750"/>
                <a:gd name="connsiteX9" fmla="*/ 275688 w 2667000"/>
                <a:gd name="connsiteY9" fmla="*/ 2190750 h 2190750"/>
                <a:gd name="connsiteX10" fmla="*/ 63500 w 2667000"/>
                <a:gd name="connsiteY10" fmla="*/ 1978661 h 2190750"/>
                <a:gd name="connsiteX11" fmla="*/ 1343024 w 2667000"/>
                <a:gd name="connsiteY11" fmla="*/ 1155700 h 2190750"/>
                <a:gd name="connsiteX12" fmla="*/ 1473820 w 2667000"/>
                <a:gd name="connsiteY12" fmla="*/ 1286088 h 2190750"/>
                <a:gd name="connsiteX13" fmla="*/ 1473820 w 2667000"/>
                <a:gd name="connsiteY13" fmla="*/ 1345363 h 2190750"/>
                <a:gd name="connsiteX14" fmla="*/ 1343024 w 2667000"/>
                <a:gd name="connsiteY14" fmla="*/ 1475895 h 2190750"/>
                <a:gd name="connsiteX15" fmla="*/ 1212466 w 2667000"/>
                <a:gd name="connsiteY15" fmla="*/ 1345363 h 2190750"/>
                <a:gd name="connsiteX16" fmla="*/ 1212466 w 2667000"/>
                <a:gd name="connsiteY16" fmla="*/ 1286088 h 2190750"/>
                <a:gd name="connsiteX17" fmla="*/ 1343024 w 2667000"/>
                <a:gd name="connsiteY17" fmla="*/ 1155700 h 2190750"/>
                <a:gd name="connsiteX18" fmla="*/ 1133626 w 2667000"/>
                <a:gd name="connsiteY18" fmla="*/ 203200 h 2190750"/>
                <a:gd name="connsiteX19" fmla="*/ 939800 w 2667000"/>
                <a:gd name="connsiteY19" fmla="*/ 342900 h 2190750"/>
                <a:gd name="connsiteX20" fmla="*/ 1735138 w 2667000"/>
                <a:gd name="connsiteY20" fmla="*/ 342900 h 2190750"/>
                <a:gd name="connsiteX21" fmla="*/ 1541348 w 2667000"/>
                <a:gd name="connsiteY21" fmla="*/ 203200 h 2190750"/>
                <a:gd name="connsiteX22" fmla="*/ 1129276 w 2667000"/>
                <a:gd name="connsiteY22" fmla="*/ 0 h 2190750"/>
                <a:gd name="connsiteX23" fmla="*/ 1537724 w 2667000"/>
                <a:gd name="connsiteY23" fmla="*/ 0 h 2190750"/>
                <a:gd name="connsiteX24" fmla="*/ 1936044 w 2667000"/>
                <a:gd name="connsiteY24" fmla="*/ 339833 h 2190750"/>
                <a:gd name="connsiteX25" fmla="*/ 2445862 w 2667000"/>
                <a:gd name="connsiteY25" fmla="*/ 339833 h 2190750"/>
                <a:gd name="connsiteX26" fmla="*/ 2667000 w 2667000"/>
                <a:gd name="connsiteY26" fmla="*/ 552163 h 2190750"/>
                <a:gd name="connsiteX27" fmla="*/ 2667000 w 2667000"/>
                <a:gd name="connsiteY27" fmla="*/ 1041969 h 2190750"/>
                <a:gd name="connsiteX28" fmla="*/ 2454752 w 2667000"/>
                <a:gd name="connsiteY28" fmla="*/ 1254125 h 2190750"/>
                <a:gd name="connsiteX29" fmla="*/ 1563900 w 2667000"/>
                <a:gd name="connsiteY29" fmla="*/ 1254125 h 2190750"/>
                <a:gd name="connsiteX30" fmla="*/ 1493150 w 2667000"/>
                <a:gd name="connsiteY30" fmla="*/ 1098462 h 2190750"/>
                <a:gd name="connsiteX31" fmla="*/ 1488952 w 2667000"/>
                <a:gd name="connsiteY31" fmla="*/ 1095095 h 2190750"/>
                <a:gd name="connsiteX32" fmla="*/ 1459936 w 2667000"/>
                <a:gd name="connsiteY32" fmla="*/ 1071696 h 2190750"/>
                <a:gd name="connsiteX33" fmla="*/ 1447958 w 2667000"/>
                <a:gd name="connsiteY33" fmla="*/ 1065368 h 2190750"/>
                <a:gd name="connsiteX34" fmla="*/ 1421660 w 2667000"/>
                <a:gd name="connsiteY34" fmla="*/ 1051607 h 2190750"/>
                <a:gd name="connsiteX35" fmla="*/ 1399064 w 2667000"/>
                <a:gd name="connsiteY35" fmla="*/ 1044582 h 2190750"/>
                <a:gd name="connsiteX36" fmla="*/ 1379432 w 2667000"/>
                <a:gd name="connsiteY36" fmla="*/ 1038601 h 2190750"/>
                <a:gd name="connsiteX37" fmla="*/ 1333500 w 2667000"/>
                <a:gd name="connsiteY37" fmla="*/ 1033956 h 2190750"/>
                <a:gd name="connsiteX38" fmla="*/ 1287568 w 2667000"/>
                <a:gd name="connsiteY38" fmla="*/ 1038601 h 2190750"/>
                <a:gd name="connsiteX39" fmla="*/ 1267812 w 2667000"/>
                <a:gd name="connsiteY39" fmla="*/ 1044582 h 2190750"/>
                <a:gd name="connsiteX40" fmla="*/ 1245094 w 2667000"/>
                <a:gd name="connsiteY40" fmla="*/ 1051607 h 2190750"/>
                <a:gd name="connsiteX41" fmla="*/ 1218918 w 2667000"/>
                <a:gd name="connsiteY41" fmla="*/ 1065368 h 2190750"/>
                <a:gd name="connsiteX42" fmla="*/ 1206940 w 2667000"/>
                <a:gd name="connsiteY42" fmla="*/ 1071696 h 2190750"/>
                <a:gd name="connsiteX43" fmla="*/ 1177678 w 2667000"/>
                <a:gd name="connsiteY43" fmla="*/ 1095095 h 2190750"/>
                <a:gd name="connsiteX44" fmla="*/ 1173728 w 2667000"/>
                <a:gd name="connsiteY44" fmla="*/ 1098462 h 2190750"/>
                <a:gd name="connsiteX45" fmla="*/ 1102978 w 2667000"/>
                <a:gd name="connsiteY45" fmla="*/ 1254125 h 2190750"/>
                <a:gd name="connsiteX46" fmla="*/ 212248 w 2667000"/>
                <a:gd name="connsiteY46" fmla="*/ 1254125 h 2190750"/>
                <a:gd name="connsiteX47" fmla="*/ 0 w 2667000"/>
                <a:gd name="connsiteY47" fmla="*/ 1041737 h 2190750"/>
                <a:gd name="connsiteX48" fmla="*/ 0 w 2667000"/>
                <a:gd name="connsiteY48" fmla="*/ 552163 h 2190750"/>
                <a:gd name="connsiteX49" fmla="*/ 221138 w 2667000"/>
                <a:gd name="connsiteY49" fmla="*/ 339833 h 2190750"/>
                <a:gd name="connsiteX50" fmla="*/ 730586 w 2667000"/>
                <a:gd name="connsiteY50" fmla="*/ 339833 h 2190750"/>
                <a:gd name="connsiteX51" fmla="*/ 1129276 w 2667000"/>
                <a:gd name="connsiteY51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</a:cxnLst>
              <a:rect l="l" t="t" r="r" b="b"/>
              <a:pathLst>
                <a:path w="2667000" h="2190750">
                  <a:moveTo>
                    <a:pt x="63500" y="1381350"/>
                  </a:moveTo>
                  <a:cubicBezTo>
                    <a:pt x="111720" y="1404352"/>
                    <a:pt x="165270" y="1417577"/>
                    <a:pt x="222018" y="1417577"/>
                  </a:cubicBezTo>
                  <a:lnTo>
                    <a:pt x="1122426" y="1417577"/>
                  </a:lnTo>
                  <a:cubicBezTo>
                    <a:pt x="1151570" y="1512265"/>
                    <a:pt x="1238768" y="1581987"/>
                    <a:pt x="1343024" y="1581987"/>
                  </a:cubicBezTo>
                  <a:cubicBezTo>
                    <a:pt x="1447164" y="1581987"/>
                    <a:pt x="1534480" y="1512265"/>
                    <a:pt x="1563506" y="1417577"/>
                  </a:cubicBezTo>
                  <a:cubicBezTo>
                    <a:pt x="1563506" y="1417577"/>
                    <a:pt x="2463912" y="1417577"/>
                    <a:pt x="2463912" y="1417577"/>
                  </a:cubicBezTo>
                  <a:cubicBezTo>
                    <a:pt x="2520780" y="1417577"/>
                    <a:pt x="2574330" y="1404352"/>
                    <a:pt x="2622550" y="1381542"/>
                  </a:cubicBezTo>
                  <a:lnTo>
                    <a:pt x="2622550" y="1978661"/>
                  </a:lnTo>
                  <a:cubicBezTo>
                    <a:pt x="2622550" y="2095248"/>
                    <a:pt x="2527178" y="2190750"/>
                    <a:pt x="2410244" y="2190750"/>
                  </a:cubicBezTo>
                  <a:lnTo>
                    <a:pt x="275688" y="2190750"/>
                  </a:lnTo>
                  <a:cubicBezTo>
                    <a:pt x="158754" y="2190750"/>
                    <a:pt x="63500" y="2095248"/>
                    <a:pt x="63500" y="1978661"/>
                  </a:cubicBezTo>
                  <a:close/>
                  <a:moveTo>
                    <a:pt x="1343024" y="1155700"/>
                  </a:moveTo>
                  <a:cubicBezTo>
                    <a:pt x="1415294" y="1155700"/>
                    <a:pt x="1473820" y="1213826"/>
                    <a:pt x="1473820" y="1286088"/>
                  </a:cubicBezTo>
                  <a:lnTo>
                    <a:pt x="1473820" y="1345363"/>
                  </a:lnTo>
                  <a:cubicBezTo>
                    <a:pt x="1473820" y="1417290"/>
                    <a:pt x="1415294" y="1475895"/>
                    <a:pt x="1343024" y="1475895"/>
                  </a:cubicBezTo>
                  <a:cubicBezTo>
                    <a:pt x="1270636" y="1475895"/>
                    <a:pt x="1212466" y="1417290"/>
                    <a:pt x="1212466" y="1345363"/>
                  </a:cubicBezTo>
                  <a:lnTo>
                    <a:pt x="1212466" y="1286088"/>
                  </a:lnTo>
                  <a:cubicBezTo>
                    <a:pt x="1212466" y="1213826"/>
                    <a:pt x="1270636" y="1155700"/>
                    <a:pt x="1343024" y="1155700"/>
                  </a:cubicBezTo>
                  <a:close/>
                  <a:moveTo>
                    <a:pt x="1133626" y="203200"/>
                  </a:moveTo>
                  <a:cubicBezTo>
                    <a:pt x="1042974" y="203200"/>
                    <a:pt x="966900" y="262204"/>
                    <a:pt x="939800" y="342900"/>
                  </a:cubicBezTo>
                  <a:cubicBezTo>
                    <a:pt x="939800" y="342900"/>
                    <a:pt x="1735138" y="342900"/>
                    <a:pt x="1735138" y="342900"/>
                  </a:cubicBezTo>
                  <a:cubicBezTo>
                    <a:pt x="1708038" y="262204"/>
                    <a:pt x="1631928" y="203200"/>
                    <a:pt x="1541348" y="203200"/>
                  </a:cubicBezTo>
                  <a:close/>
                  <a:moveTo>
                    <a:pt x="1129276" y="0"/>
                  </a:moveTo>
                  <a:lnTo>
                    <a:pt x="1537724" y="0"/>
                  </a:lnTo>
                  <a:cubicBezTo>
                    <a:pt x="1738612" y="0"/>
                    <a:pt x="1905546" y="147650"/>
                    <a:pt x="1936044" y="339833"/>
                  </a:cubicBezTo>
                  <a:lnTo>
                    <a:pt x="2445862" y="339833"/>
                  </a:lnTo>
                  <a:cubicBezTo>
                    <a:pt x="2567482" y="339833"/>
                    <a:pt x="2667000" y="435402"/>
                    <a:pt x="2667000" y="552163"/>
                  </a:cubicBezTo>
                  <a:lnTo>
                    <a:pt x="2667000" y="1041969"/>
                  </a:lnTo>
                  <a:cubicBezTo>
                    <a:pt x="2667000" y="1159079"/>
                    <a:pt x="2571804" y="1254125"/>
                    <a:pt x="2454752" y="1254125"/>
                  </a:cubicBezTo>
                  <a:lnTo>
                    <a:pt x="1563900" y="1254125"/>
                  </a:lnTo>
                  <a:cubicBezTo>
                    <a:pt x="1560812" y="1192928"/>
                    <a:pt x="1534636" y="1138293"/>
                    <a:pt x="1493150" y="1098462"/>
                  </a:cubicBezTo>
                  <a:cubicBezTo>
                    <a:pt x="1491792" y="1097127"/>
                    <a:pt x="1490310" y="1096314"/>
                    <a:pt x="1488952" y="1095095"/>
                  </a:cubicBezTo>
                  <a:cubicBezTo>
                    <a:pt x="1479938" y="1086734"/>
                    <a:pt x="1470308" y="1078722"/>
                    <a:pt x="1459936" y="1071696"/>
                  </a:cubicBezTo>
                  <a:cubicBezTo>
                    <a:pt x="1455984" y="1069374"/>
                    <a:pt x="1451910" y="1067632"/>
                    <a:pt x="1447958" y="1065368"/>
                  </a:cubicBezTo>
                  <a:cubicBezTo>
                    <a:pt x="1439440" y="1060374"/>
                    <a:pt x="1430920" y="1055439"/>
                    <a:pt x="1421660" y="1051607"/>
                  </a:cubicBezTo>
                  <a:cubicBezTo>
                    <a:pt x="1414250" y="1048472"/>
                    <a:pt x="1406596" y="1046614"/>
                    <a:pt x="1399064" y="1044582"/>
                  </a:cubicBezTo>
                  <a:cubicBezTo>
                    <a:pt x="1392272" y="1042491"/>
                    <a:pt x="1386100" y="1039937"/>
                    <a:pt x="1379432" y="1038601"/>
                  </a:cubicBezTo>
                  <a:cubicBezTo>
                    <a:pt x="1364616" y="1035466"/>
                    <a:pt x="1349304" y="1033956"/>
                    <a:pt x="1333500" y="1033956"/>
                  </a:cubicBezTo>
                  <a:cubicBezTo>
                    <a:pt x="1317820" y="1033956"/>
                    <a:pt x="1302384" y="1035466"/>
                    <a:pt x="1287568" y="1038601"/>
                  </a:cubicBezTo>
                  <a:cubicBezTo>
                    <a:pt x="1280900" y="1039937"/>
                    <a:pt x="1274604" y="1042491"/>
                    <a:pt x="1267812" y="1044582"/>
                  </a:cubicBezTo>
                  <a:cubicBezTo>
                    <a:pt x="1260404" y="1046614"/>
                    <a:pt x="1252378" y="1048472"/>
                    <a:pt x="1245094" y="1051607"/>
                  </a:cubicBezTo>
                  <a:cubicBezTo>
                    <a:pt x="1236080" y="1055207"/>
                    <a:pt x="1227438" y="1060374"/>
                    <a:pt x="1218918" y="1065368"/>
                  </a:cubicBezTo>
                  <a:cubicBezTo>
                    <a:pt x="1214966" y="1067632"/>
                    <a:pt x="1210646" y="1069374"/>
                    <a:pt x="1206940" y="1071696"/>
                  </a:cubicBezTo>
                  <a:cubicBezTo>
                    <a:pt x="1196570" y="1078722"/>
                    <a:pt x="1187062" y="1086734"/>
                    <a:pt x="1177678" y="1095095"/>
                  </a:cubicBezTo>
                  <a:cubicBezTo>
                    <a:pt x="1176320" y="1096314"/>
                    <a:pt x="1174838" y="1097127"/>
                    <a:pt x="1173728" y="1098462"/>
                  </a:cubicBezTo>
                  <a:cubicBezTo>
                    <a:pt x="1132364" y="1137944"/>
                    <a:pt x="1105940" y="1192928"/>
                    <a:pt x="1102978" y="1254125"/>
                  </a:cubicBezTo>
                  <a:lnTo>
                    <a:pt x="212248" y="1254125"/>
                  </a:lnTo>
                  <a:cubicBezTo>
                    <a:pt x="95198" y="1254125"/>
                    <a:pt x="0" y="1159079"/>
                    <a:pt x="0" y="1041737"/>
                  </a:cubicBezTo>
                  <a:lnTo>
                    <a:pt x="0" y="552163"/>
                  </a:lnTo>
                  <a:cubicBezTo>
                    <a:pt x="0" y="435402"/>
                    <a:pt x="99518" y="339833"/>
                    <a:pt x="221138" y="339833"/>
                  </a:cubicBezTo>
                  <a:lnTo>
                    <a:pt x="730586" y="339833"/>
                  </a:lnTo>
                  <a:cubicBezTo>
                    <a:pt x="761454" y="147650"/>
                    <a:pt x="928388" y="0"/>
                    <a:pt x="1129276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wrap="square" lIns="0" tIns="0" rIns="0" bIns="0">
              <a:noAutofit/>
            </a:bodyPr>
            <a:lstStyle/>
            <a:p>
              <a:endParaRPr lang="en-US"/>
            </a:p>
          </p:txBody>
        </p:sp>
        <p:sp>
          <p:nvSpPr>
            <p:cNvPr id="58" name="AutoShape 23">
              <a:extLst>
                <a:ext uri="{FF2B5EF4-FFF2-40B4-BE49-F238E27FC236}">
                  <a16:creationId xmlns:a16="http://schemas.microsoft.com/office/drawing/2014/main" id="{CE82E14C-44FF-462A-85F4-C0875F8DB4C4}"/>
                </a:ext>
              </a:extLst>
            </p:cNvPr>
            <p:cNvSpPr>
              <a:spLocks/>
            </p:cNvSpPr>
            <p:nvPr/>
          </p:nvSpPr>
          <p:spPr bwMode="auto">
            <a:xfrm>
              <a:off x="9420360" y="3579409"/>
              <a:ext cx="433432" cy="503358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9371" y="3866"/>
                  </a:moveTo>
                  <a:lnTo>
                    <a:pt x="19371" y="4855"/>
                  </a:lnTo>
                  <a:cubicBezTo>
                    <a:pt x="19371" y="5883"/>
                    <a:pt x="18402" y="6722"/>
                    <a:pt x="17208" y="6722"/>
                  </a:cubicBezTo>
                  <a:lnTo>
                    <a:pt x="17208" y="3866"/>
                  </a:lnTo>
                  <a:cubicBezTo>
                    <a:pt x="17208" y="3866"/>
                    <a:pt x="19371" y="3866"/>
                    <a:pt x="19371" y="3866"/>
                  </a:cubicBezTo>
                  <a:close/>
                  <a:moveTo>
                    <a:pt x="13708" y="5371"/>
                  </a:moveTo>
                  <a:lnTo>
                    <a:pt x="12391" y="6329"/>
                  </a:lnTo>
                  <a:lnTo>
                    <a:pt x="12801" y="7772"/>
                  </a:lnTo>
                  <a:cubicBezTo>
                    <a:pt x="12878" y="8041"/>
                    <a:pt x="12535" y="8258"/>
                    <a:pt x="12258" y="8112"/>
                  </a:cubicBezTo>
                  <a:lnTo>
                    <a:pt x="10797" y="7327"/>
                  </a:lnTo>
                  <a:lnTo>
                    <a:pt x="9332" y="8108"/>
                  </a:lnTo>
                  <a:cubicBezTo>
                    <a:pt x="9055" y="8254"/>
                    <a:pt x="8711" y="8041"/>
                    <a:pt x="8788" y="7768"/>
                  </a:cubicBezTo>
                  <a:lnTo>
                    <a:pt x="9199" y="6325"/>
                  </a:lnTo>
                  <a:lnTo>
                    <a:pt x="7887" y="5371"/>
                  </a:lnTo>
                  <a:cubicBezTo>
                    <a:pt x="7640" y="5191"/>
                    <a:pt x="7769" y="4842"/>
                    <a:pt x="8092" y="4824"/>
                  </a:cubicBezTo>
                  <a:lnTo>
                    <a:pt x="9809" y="4718"/>
                  </a:lnTo>
                  <a:lnTo>
                    <a:pt x="10464" y="3341"/>
                  </a:lnTo>
                  <a:cubicBezTo>
                    <a:pt x="10587" y="3081"/>
                    <a:pt x="11013" y="3081"/>
                    <a:pt x="11136" y="3341"/>
                  </a:cubicBezTo>
                  <a:lnTo>
                    <a:pt x="11786" y="4714"/>
                  </a:lnTo>
                  <a:lnTo>
                    <a:pt x="13503" y="4820"/>
                  </a:lnTo>
                  <a:cubicBezTo>
                    <a:pt x="13826" y="4842"/>
                    <a:pt x="13954" y="5191"/>
                    <a:pt x="13708" y="5371"/>
                  </a:cubicBezTo>
                  <a:cubicBezTo>
                    <a:pt x="13708" y="5371"/>
                    <a:pt x="13708" y="5371"/>
                    <a:pt x="13708" y="5371"/>
                  </a:cubicBezTo>
                  <a:close/>
                  <a:moveTo>
                    <a:pt x="4386" y="6722"/>
                  </a:moveTo>
                  <a:cubicBezTo>
                    <a:pt x="3193" y="6722"/>
                    <a:pt x="2219" y="5883"/>
                    <a:pt x="2219" y="4855"/>
                  </a:cubicBezTo>
                  <a:lnTo>
                    <a:pt x="2219" y="3866"/>
                  </a:lnTo>
                  <a:lnTo>
                    <a:pt x="4386" y="3866"/>
                  </a:lnTo>
                  <a:cubicBezTo>
                    <a:pt x="4386" y="3866"/>
                    <a:pt x="4386" y="6722"/>
                    <a:pt x="4386" y="6722"/>
                  </a:cubicBezTo>
                  <a:close/>
                  <a:moveTo>
                    <a:pt x="17208" y="0"/>
                  </a:moveTo>
                  <a:lnTo>
                    <a:pt x="4386" y="0"/>
                  </a:lnTo>
                  <a:lnTo>
                    <a:pt x="4386" y="1955"/>
                  </a:lnTo>
                  <a:lnTo>
                    <a:pt x="0" y="1955"/>
                  </a:lnTo>
                  <a:lnTo>
                    <a:pt x="0" y="4855"/>
                  </a:lnTo>
                  <a:cubicBezTo>
                    <a:pt x="0" y="6938"/>
                    <a:pt x="1968" y="8633"/>
                    <a:pt x="4386" y="8633"/>
                  </a:cubicBezTo>
                  <a:lnTo>
                    <a:pt x="4463" y="8633"/>
                  </a:lnTo>
                  <a:cubicBezTo>
                    <a:pt x="4868" y="10897"/>
                    <a:pt x="6872" y="12702"/>
                    <a:pt x="9444" y="13179"/>
                  </a:cubicBezTo>
                  <a:lnTo>
                    <a:pt x="9444" y="16308"/>
                  </a:lnTo>
                  <a:lnTo>
                    <a:pt x="7871" y="16308"/>
                  </a:lnTo>
                  <a:cubicBezTo>
                    <a:pt x="7384" y="16308"/>
                    <a:pt x="6995" y="16648"/>
                    <a:pt x="6995" y="17062"/>
                  </a:cubicBezTo>
                  <a:lnTo>
                    <a:pt x="6995" y="18056"/>
                  </a:lnTo>
                  <a:lnTo>
                    <a:pt x="5652" y="18056"/>
                  </a:lnTo>
                  <a:lnTo>
                    <a:pt x="5652" y="21600"/>
                  </a:lnTo>
                  <a:lnTo>
                    <a:pt x="15948" y="21600"/>
                  </a:lnTo>
                  <a:lnTo>
                    <a:pt x="15948" y="18056"/>
                  </a:lnTo>
                  <a:lnTo>
                    <a:pt x="14605" y="18056"/>
                  </a:lnTo>
                  <a:lnTo>
                    <a:pt x="14605" y="17062"/>
                  </a:lnTo>
                  <a:cubicBezTo>
                    <a:pt x="14605" y="16643"/>
                    <a:pt x="14210" y="16308"/>
                    <a:pt x="13729" y="16308"/>
                  </a:cubicBezTo>
                  <a:lnTo>
                    <a:pt x="12155" y="16308"/>
                  </a:lnTo>
                  <a:lnTo>
                    <a:pt x="12155" y="13179"/>
                  </a:lnTo>
                  <a:cubicBezTo>
                    <a:pt x="14733" y="12702"/>
                    <a:pt x="16731" y="10893"/>
                    <a:pt x="17137" y="8633"/>
                  </a:cubicBezTo>
                  <a:lnTo>
                    <a:pt x="17214" y="8633"/>
                  </a:lnTo>
                  <a:cubicBezTo>
                    <a:pt x="19632" y="8633"/>
                    <a:pt x="21600" y="6938"/>
                    <a:pt x="21600" y="4855"/>
                  </a:cubicBezTo>
                  <a:lnTo>
                    <a:pt x="21600" y="1955"/>
                  </a:lnTo>
                  <a:lnTo>
                    <a:pt x="17214" y="1955"/>
                  </a:lnTo>
                  <a:lnTo>
                    <a:pt x="17214" y="0"/>
                  </a:lnTo>
                  <a:cubicBezTo>
                    <a:pt x="17214" y="0"/>
                    <a:pt x="17208" y="0"/>
                    <a:pt x="17208" y="0"/>
                  </a:cubicBezTo>
                  <a:close/>
                  <a:moveTo>
                    <a:pt x="17208" y="0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6DC769EA-B612-4EB3-BC4B-D2D564CF82E5}"/>
                </a:ext>
              </a:extLst>
            </p:cNvPr>
            <p:cNvCxnSpPr>
              <a:cxnSpLocks/>
            </p:cNvCxnSpPr>
            <p:nvPr/>
          </p:nvCxnSpPr>
          <p:spPr>
            <a:xfrm>
              <a:off x="6093795" y="1799771"/>
              <a:ext cx="0" cy="1023751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1A70AF28-1F0B-4FC8-A1CC-59E319262798}"/>
                </a:ext>
              </a:extLst>
            </p:cNvPr>
            <p:cNvSpPr/>
            <p:nvPr/>
          </p:nvSpPr>
          <p:spPr>
            <a:xfrm>
              <a:off x="5998546" y="1686627"/>
              <a:ext cx="190498" cy="190498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96869621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Timeline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901CEC87-723A-4525-AB51-B7295857AF65}"/>
              </a:ext>
            </a:extLst>
          </p:cNvPr>
          <p:cNvGrpSpPr/>
          <p:nvPr/>
        </p:nvGrpSpPr>
        <p:grpSpPr>
          <a:xfrm>
            <a:off x="1765297" y="4564993"/>
            <a:ext cx="1543788" cy="719131"/>
            <a:chOff x="1377113" y="5217683"/>
            <a:chExt cx="1543788" cy="719131"/>
          </a:xfrm>
        </p:grpSpPr>
        <p:sp>
          <p:nvSpPr>
            <p:cNvPr id="65" name="Rectangle 17">
              <a:extLst>
                <a:ext uri="{FF2B5EF4-FFF2-40B4-BE49-F238E27FC236}">
                  <a16:creationId xmlns:a16="http://schemas.microsoft.com/office/drawing/2014/main" id="{5A3B39C8-436A-4B18-AE2E-A5619EB500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377113" y="5522910"/>
              <a:ext cx="1543788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100" dirty="0"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  <p:sp>
          <p:nvSpPr>
            <p:cNvPr id="79" name="Rectangle 17">
              <a:extLst>
                <a:ext uri="{FF2B5EF4-FFF2-40B4-BE49-F238E27FC236}">
                  <a16:creationId xmlns:a16="http://schemas.microsoft.com/office/drawing/2014/main" id="{7FB2CC9C-9D35-453E-B7FD-87720C387C14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6211" y="5217683"/>
              <a:ext cx="1145592" cy="278295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latin typeface="Roboto Slab" pitchFamily="2" charset="0"/>
                  <a:ea typeface="Roboto Slab" pitchFamily="2" charset="0"/>
                  <a:cs typeface="Open Sans Condensed" panose="020B0806030504020204" pitchFamily="34" charset="0"/>
                  <a:sym typeface="Montserrat-Regular" charset="0"/>
                </a:rPr>
                <a:t>2015</a:t>
              </a:r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78BAA5A6-8634-4919-B5BC-F6C88C302FC1}"/>
              </a:ext>
            </a:extLst>
          </p:cNvPr>
          <p:cNvGrpSpPr/>
          <p:nvPr/>
        </p:nvGrpSpPr>
        <p:grpSpPr>
          <a:xfrm>
            <a:off x="4131952" y="4568020"/>
            <a:ext cx="1543788" cy="713077"/>
            <a:chOff x="3360873" y="5223737"/>
            <a:chExt cx="1543788" cy="713077"/>
          </a:xfrm>
        </p:grpSpPr>
        <p:sp>
          <p:nvSpPr>
            <p:cNvPr id="63" name="Rectangle 17">
              <a:extLst>
                <a:ext uri="{FF2B5EF4-FFF2-40B4-BE49-F238E27FC236}">
                  <a16:creationId xmlns:a16="http://schemas.microsoft.com/office/drawing/2014/main" id="{BE1ECC00-8FF2-4028-A68B-E0A5AE00490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3105" y="5223737"/>
              <a:ext cx="1539326" cy="266186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latin typeface="Roboto Slab" pitchFamily="2" charset="0"/>
                  <a:ea typeface="Roboto Slab" pitchFamily="2" charset="0"/>
                  <a:cs typeface="Open Sans Condensed" panose="020B0806030504020204" pitchFamily="34" charset="0"/>
                  <a:sym typeface="Montserrat-Regular" charset="0"/>
                </a:rPr>
                <a:t>2016</a:t>
              </a:r>
            </a:p>
          </p:txBody>
        </p:sp>
        <p:sp>
          <p:nvSpPr>
            <p:cNvPr id="64" name="Rectangle 17">
              <a:extLst>
                <a:ext uri="{FF2B5EF4-FFF2-40B4-BE49-F238E27FC236}">
                  <a16:creationId xmlns:a16="http://schemas.microsoft.com/office/drawing/2014/main" id="{53CA970F-710E-4F49-BAC8-9067BFD63F80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0873" y="5522910"/>
              <a:ext cx="1543788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100" dirty="0"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46B12B79-C640-4765-A905-94D08DE9BC41}"/>
              </a:ext>
            </a:extLst>
          </p:cNvPr>
          <p:cNvGrpSpPr/>
          <p:nvPr/>
        </p:nvGrpSpPr>
        <p:grpSpPr>
          <a:xfrm>
            <a:off x="6507430" y="4577629"/>
            <a:ext cx="1543788" cy="693859"/>
            <a:chOff x="5324106" y="5242955"/>
            <a:chExt cx="1543788" cy="693859"/>
          </a:xfrm>
        </p:grpSpPr>
        <p:sp>
          <p:nvSpPr>
            <p:cNvPr id="61" name="Rectangle 17">
              <a:extLst>
                <a:ext uri="{FF2B5EF4-FFF2-40B4-BE49-F238E27FC236}">
                  <a16:creationId xmlns:a16="http://schemas.microsoft.com/office/drawing/2014/main" id="{9C310C6A-A4BC-4FB8-9CAA-6D366CD606E4}"/>
                </a:ext>
              </a:extLst>
            </p:cNvPr>
            <p:cNvSpPr>
              <a:spLocks/>
            </p:cNvSpPr>
            <p:nvPr/>
          </p:nvSpPr>
          <p:spPr bwMode="auto">
            <a:xfrm>
              <a:off x="5542326" y="5242955"/>
              <a:ext cx="1107350" cy="2277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300"/>
                </a:lnSpc>
              </a:pPr>
              <a:r>
                <a:rPr lang="en-US" sz="1400" b="1" dirty="0">
                  <a:latin typeface="Roboto Slab" pitchFamily="2" charset="0"/>
                  <a:ea typeface="Roboto Slab" pitchFamily="2" charset="0"/>
                  <a:cs typeface="Open Sans Condensed" panose="020B0806030504020204" pitchFamily="34" charset="0"/>
                  <a:sym typeface="Montserrat-Regular" charset="0"/>
                </a:rPr>
                <a:t>2017</a:t>
              </a:r>
            </a:p>
          </p:txBody>
        </p:sp>
        <p:sp>
          <p:nvSpPr>
            <p:cNvPr id="62" name="Rectangle 17">
              <a:extLst>
                <a:ext uri="{FF2B5EF4-FFF2-40B4-BE49-F238E27FC236}">
                  <a16:creationId xmlns:a16="http://schemas.microsoft.com/office/drawing/2014/main" id="{312A7581-A77B-4F6C-95C7-8C3CADB31F09}"/>
                </a:ext>
              </a:extLst>
            </p:cNvPr>
            <p:cNvSpPr>
              <a:spLocks/>
            </p:cNvSpPr>
            <p:nvPr/>
          </p:nvSpPr>
          <p:spPr bwMode="auto">
            <a:xfrm>
              <a:off x="5324106" y="5522910"/>
              <a:ext cx="1543788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100" dirty="0"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0870E652-A3A9-47FC-BBA4-67E003A16327}"/>
              </a:ext>
            </a:extLst>
          </p:cNvPr>
          <p:cNvGrpSpPr/>
          <p:nvPr/>
        </p:nvGrpSpPr>
        <p:grpSpPr>
          <a:xfrm>
            <a:off x="8882908" y="4557347"/>
            <a:ext cx="1543788" cy="734422"/>
            <a:chOff x="9313149" y="5202392"/>
            <a:chExt cx="1543788" cy="734422"/>
          </a:xfrm>
        </p:grpSpPr>
        <p:sp>
          <p:nvSpPr>
            <p:cNvPr id="59" name="Rectangle 17">
              <a:extLst>
                <a:ext uri="{FF2B5EF4-FFF2-40B4-BE49-F238E27FC236}">
                  <a16:creationId xmlns:a16="http://schemas.microsoft.com/office/drawing/2014/main" id="{CBDF4F95-CEB2-4B4D-948E-58051F0C9EAC}"/>
                </a:ext>
              </a:extLst>
            </p:cNvPr>
            <p:cNvSpPr>
              <a:spLocks/>
            </p:cNvSpPr>
            <p:nvPr/>
          </p:nvSpPr>
          <p:spPr bwMode="auto">
            <a:xfrm>
              <a:off x="9313153" y="5202392"/>
              <a:ext cx="1543782" cy="308876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latin typeface="Roboto Slab" pitchFamily="2" charset="0"/>
                  <a:ea typeface="Roboto Slab" pitchFamily="2" charset="0"/>
                  <a:cs typeface="Open Sans Condensed" panose="020B0806030504020204" pitchFamily="34" charset="0"/>
                  <a:sym typeface="Montserrat-Regular" charset="0"/>
                </a:rPr>
                <a:t>2018</a:t>
              </a:r>
            </a:p>
          </p:txBody>
        </p:sp>
        <p:sp>
          <p:nvSpPr>
            <p:cNvPr id="60" name="Rectangle 17">
              <a:extLst>
                <a:ext uri="{FF2B5EF4-FFF2-40B4-BE49-F238E27FC236}">
                  <a16:creationId xmlns:a16="http://schemas.microsoft.com/office/drawing/2014/main" id="{21691809-AFC6-46E2-8BC5-D2DF2274BBE3}"/>
                </a:ext>
              </a:extLst>
            </p:cNvPr>
            <p:cNvSpPr>
              <a:spLocks/>
            </p:cNvSpPr>
            <p:nvPr/>
          </p:nvSpPr>
          <p:spPr bwMode="auto">
            <a:xfrm>
              <a:off x="9313149" y="5522910"/>
              <a:ext cx="1543788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100" dirty="0"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49E8B7D-9591-4287-9593-A6EBA9316CC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920E51B-60F4-4443-8621-48DF6E67FD2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C03AE84-7370-4299-BE75-68582A6068F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6E0E8F0-7B09-4C3F-B25E-BD86E786B0C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409906832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Infographic</a:t>
            </a:r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CCF5A6FE-BC27-4E6D-A71F-64FEC707D553}"/>
              </a:ext>
            </a:extLst>
          </p:cNvPr>
          <p:cNvGrpSpPr/>
          <p:nvPr/>
        </p:nvGrpSpPr>
        <p:grpSpPr>
          <a:xfrm>
            <a:off x="986079" y="2320473"/>
            <a:ext cx="2081161" cy="2081160"/>
            <a:chOff x="921507" y="2277017"/>
            <a:chExt cx="2301462" cy="2301462"/>
          </a:xfrm>
        </p:grpSpPr>
        <p:sp>
          <p:nvSpPr>
            <p:cNvPr id="46" name="Freeform 7">
              <a:extLst>
                <a:ext uri="{FF2B5EF4-FFF2-40B4-BE49-F238E27FC236}">
                  <a16:creationId xmlns:a16="http://schemas.microsoft.com/office/drawing/2014/main" id="{FE0EDB5D-8BFD-48DF-A8DE-0836A597652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682009" y="3036253"/>
              <a:ext cx="780458" cy="782991"/>
            </a:xfrm>
            <a:custGeom>
              <a:avLst/>
              <a:gdLst>
                <a:gd name="T0" fmla="*/ 265 w 271"/>
                <a:gd name="T1" fmla="*/ 18 h 270"/>
                <a:gd name="T2" fmla="*/ 253 w 271"/>
                <a:gd name="T3" fmla="*/ 6 h 270"/>
                <a:gd name="T4" fmla="*/ 234 w 271"/>
                <a:gd name="T5" fmla="*/ 6 h 270"/>
                <a:gd name="T6" fmla="*/ 220 w 271"/>
                <a:gd name="T7" fmla="*/ 20 h 270"/>
                <a:gd name="T8" fmla="*/ 0 w 271"/>
                <a:gd name="T9" fmla="*/ 20 h 270"/>
                <a:gd name="T10" fmla="*/ 0 w 271"/>
                <a:gd name="T11" fmla="*/ 270 h 270"/>
                <a:gd name="T12" fmla="*/ 251 w 271"/>
                <a:gd name="T13" fmla="*/ 270 h 270"/>
                <a:gd name="T14" fmla="*/ 251 w 271"/>
                <a:gd name="T15" fmla="*/ 51 h 270"/>
                <a:gd name="T16" fmla="*/ 253 w 271"/>
                <a:gd name="T17" fmla="*/ 50 h 270"/>
                <a:gd name="T18" fmla="*/ 265 w 271"/>
                <a:gd name="T19" fmla="*/ 37 h 270"/>
                <a:gd name="T20" fmla="*/ 265 w 271"/>
                <a:gd name="T21" fmla="*/ 18 h 270"/>
                <a:gd name="T22" fmla="*/ 90 w 271"/>
                <a:gd name="T23" fmla="*/ 166 h 270"/>
                <a:gd name="T24" fmla="*/ 105 w 271"/>
                <a:gd name="T25" fmla="*/ 181 h 270"/>
                <a:gd name="T26" fmla="*/ 85 w 271"/>
                <a:gd name="T27" fmla="*/ 186 h 270"/>
                <a:gd name="T28" fmla="*/ 90 w 271"/>
                <a:gd name="T29" fmla="*/ 166 h 270"/>
                <a:gd name="T30" fmla="*/ 234 w 271"/>
                <a:gd name="T31" fmla="*/ 56 h 270"/>
                <a:gd name="T32" fmla="*/ 215 w 271"/>
                <a:gd name="T33" fmla="*/ 37 h 270"/>
                <a:gd name="T34" fmla="*/ 221 w 271"/>
                <a:gd name="T35" fmla="*/ 31 h 270"/>
                <a:gd name="T36" fmla="*/ 240 w 271"/>
                <a:gd name="T37" fmla="*/ 50 h 270"/>
                <a:gd name="T38" fmla="*/ 234 w 271"/>
                <a:gd name="T39" fmla="*/ 56 h 270"/>
                <a:gd name="T40" fmla="*/ 227 w 271"/>
                <a:gd name="T41" fmla="*/ 63 h 270"/>
                <a:gd name="T42" fmla="*/ 113 w 271"/>
                <a:gd name="T43" fmla="*/ 177 h 270"/>
                <a:gd name="T44" fmla="*/ 94 w 271"/>
                <a:gd name="T45" fmla="*/ 158 h 270"/>
                <a:gd name="T46" fmla="*/ 208 w 271"/>
                <a:gd name="T47" fmla="*/ 44 h 270"/>
                <a:gd name="T48" fmla="*/ 227 w 271"/>
                <a:gd name="T49" fmla="*/ 63 h 270"/>
                <a:gd name="T50" fmla="*/ 242 w 271"/>
                <a:gd name="T51" fmla="*/ 60 h 270"/>
                <a:gd name="T52" fmla="*/ 242 w 271"/>
                <a:gd name="T53" fmla="*/ 261 h 270"/>
                <a:gd name="T54" fmla="*/ 9 w 271"/>
                <a:gd name="T55" fmla="*/ 261 h 270"/>
                <a:gd name="T56" fmla="*/ 9 w 271"/>
                <a:gd name="T57" fmla="*/ 28 h 270"/>
                <a:gd name="T58" fmla="*/ 211 w 271"/>
                <a:gd name="T59" fmla="*/ 28 h 270"/>
                <a:gd name="T60" fmla="*/ 85 w 271"/>
                <a:gd name="T61" fmla="*/ 154 h 270"/>
                <a:gd name="T62" fmla="*/ 84 w 271"/>
                <a:gd name="T63" fmla="*/ 155 h 270"/>
                <a:gd name="T64" fmla="*/ 74 w 271"/>
                <a:gd name="T65" fmla="*/ 190 h 270"/>
                <a:gd name="T66" fmla="*/ 69 w 271"/>
                <a:gd name="T67" fmla="*/ 196 h 270"/>
                <a:gd name="T68" fmla="*/ 69 w 271"/>
                <a:gd name="T69" fmla="*/ 202 h 270"/>
                <a:gd name="T70" fmla="*/ 72 w 271"/>
                <a:gd name="T71" fmla="*/ 203 h 270"/>
                <a:gd name="T72" fmla="*/ 75 w 271"/>
                <a:gd name="T73" fmla="*/ 202 h 270"/>
                <a:gd name="T74" fmla="*/ 81 w 271"/>
                <a:gd name="T75" fmla="*/ 197 h 270"/>
                <a:gd name="T76" fmla="*/ 116 w 271"/>
                <a:gd name="T77" fmla="*/ 187 h 270"/>
                <a:gd name="T78" fmla="*/ 236 w 271"/>
                <a:gd name="T79" fmla="*/ 67 h 270"/>
                <a:gd name="T80" fmla="*/ 242 w 271"/>
                <a:gd name="T81" fmla="*/ 60 h 270"/>
                <a:gd name="T82" fmla="*/ 259 w 271"/>
                <a:gd name="T83" fmla="*/ 31 h 270"/>
                <a:gd name="T84" fmla="*/ 246 w 271"/>
                <a:gd name="T85" fmla="*/ 44 h 270"/>
                <a:gd name="T86" fmla="*/ 227 w 271"/>
                <a:gd name="T87" fmla="*/ 25 h 270"/>
                <a:gd name="T88" fmla="*/ 240 w 271"/>
                <a:gd name="T89" fmla="*/ 12 h 270"/>
                <a:gd name="T90" fmla="*/ 246 w 271"/>
                <a:gd name="T91" fmla="*/ 12 h 270"/>
                <a:gd name="T92" fmla="*/ 259 w 271"/>
                <a:gd name="T93" fmla="*/ 25 h 270"/>
                <a:gd name="T94" fmla="*/ 259 w 271"/>
                <a:gd name="T95" fmla="*/ 31 h 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71" h="270">
                  <a:moveTo>
                    <a:pt x="265" y="18"/>
                  </a:moveTo>
                  <a:cubicBezTo>
                    <a:pt x="253" y="6"/>
                    <a:pt x="253" y="6"/>
                    <a:pt x="253" y="6"/>
                  </a:cubicBezTo>
                  <a:cubicBezTo>
                    <a:pt x="247" y="0"/>
                    <a:pt x="239" y="0"/>
                    <a:pt x="234" y="6"/>
                  </a:cubicBezTo>
                  <a:cubicBezTo>
                    <a:pt x="220" y="20"/>
                    <a:pt x="220" y="20"/>
                    <a:pt x="220" y="20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70"/>
                    <a:pt x="0" y="270"/>
                    <a:pt x="0" y="270"/>
                  </a:cubicBezTo>
                  <a:cubicBezTo>
                    <a:pt x="251" y="270"/>
                    <a:pt x="251" y="270"/>
                    <a:pt x="251" y="270"/>
                  </a:cubicBezTo>
                  <a:cubicBezTo>
                    <a:pt x="251" y="51"/>
                    <a:pt x="251" y="51"/>
                    <a:pt x="251" y="51"/>
                  </a:cubicBezTo>
                  <a:cubicBezTo>
                    <a:pt x="253" y="50"/>
                    <a:pt x="253" y="50"/>
                    <a:pt x="253" y="50"/>
                  </a:cubicBezTo>
                  <a:cubicBezTo>
                    <a:pt x="265" y="37"/>
                    <a:pt x="265" y="37"/>
                    <a:pt x="265" y="37"/>
                  </a:cubicBezTo>
                  <a:cubicBezTo>
                    <a:pt x="271" y="32"/>
                    <a:pt x="271" y="24"/>
                    <a:pt x="265" y="18"/>
                  </a:cubicBezTo>
                  <a:moveTo>
                    <a:pt x="90" y="166"/>
                  </a:moveTo>
                  <a:cubicBezTo>
                    <a:pt x="105" y="181"/>
                    <a:pt x="105" y="181"/>
                    <a:pt x="105" y="181"/>
                  </a:cubicBezTo>
                  <a:cubicBezTo>
                    <a:pt x="85" y="186"/>
                    <a:pt x="85" y="186"/>
                    <a:pt x="85" y="186"/>
                  </a:cubicBezTo>
                  <a:lnTo>
                    <a:pt x="90" y="166"/>
                  </a:lnTo>
                  <a:close/>
                  <a:moveTo>
                    <a:pt x="234" y="56"/>
                  </a:moveTo>
                  <a:cubicBezTo>
                    <a:pt x="215" y="37"/>
                    <a:pt x="215" y="37"/>
                    <a:pt x="215" y="37"/>
                  </a:cubicBezTo>
                  <a:cubicBezTo>
                    <a:pt x="221" y="31"/>
                    <a:pt x="221" y="31"/>
                    <a:pt x="221" y="31"/>
                  </a:cubicBezTo>
                  <a:cubicBezTo>
                    <a:pt x="240" y="50"/>
                    <a:pt x="240" y="50"/>
                    <a:pt x="240" y="50"/>
                  </a:cubicBezTo>
                  <a:lnTo>
                    <a:pt x="234" y="56"/>
                  </a:lnTo>
                  <a:close/>
                  <a:moveTo>
                    <a:pt x="227" y="63"/>
                  </a:moveTo>
                  <a:cubicBezTo>
                    <a:pt x="113" y="177"/>
                    <a:pt x="113" y="177"/>
                    <a:pt x="113" y="177"/>
                  </a:cubicBezTo>
                  <a:cubicBezTo>
                    <a:pt x="94" y="158"/>
                    <a:pt x="94" y="158"/>
                    <a:pt x="94" y="158"/>
                  </a:cubicBezTo>
                  <a:cubicBezTo>
                    <a:pt x="208" y="44"/>
                    <a:pt x="208" y="44"/>
                    <a:pt x="208" y="44"/>
                  </a:cubicBezTo>
                  <a:lnTo>
                    <a:pt x="227" y="63"/>
                  </a:lnTo>
                  <a:close/>
                  <a:moveTo>
                    <a:pt x="242" y="60"/>
                  </a:moveTo>
                  <a:cubicBezTo>
                    <a:pt x="242" y="261"/>
                    <a:pt x="242" y="261"/>
                    <a:pt x="242" y="261"/>
                  </a:cubicBezTo>
                  <a:cubicBezTo>
                    <a:pt x="9" y="261"/>
                    <a:pt x="9" y="261"/>
                    <a:pt x="9" y="261"/>
                  </a:cubicBezTo>
                  <a:cubicBezTo>
                    <a:pt x="9" y="28"/>
                    <a:pt x="9" y="28"/>
                    <a:pt x="9" y="28"/>
                  </a:cubicBezTo>
                  <a:cubicBezTo>
                    <a:pt x="211" y="28"/>
                    <a:pt x="211" y="28"/>
                    <a:pt x="211" y="28"/>
                  </a:cubicBezTo>
                  <a:cubicBezTo>
                    <a:pt x="85" y="154"/>
                    <a:pt x="85" y="154"/>
                    <a:pt x="85" y="154"/>
                  </a:cubicBezTo>
                  <a:cubicBezTo>
                    <a:pt x="84" y="155"/>
                    <a:pt x="84" y="155"/>
                    <a:pt x="84" y="155"/>
                  </a:cubicBezTo>
                  <a:cubicBezTo>
                    <a:pt x="74" y="190"/>
                    <a:pt x="74" y="190"/>
                    <a:pt x="74" y="190"/>
                  </a:cubicBezTo>
                  <a:cubicBezTo>
                    <a:pt x="69" y="196"/>
                    <a:pt x="69" y="196"/>
                    <a:pt x="69" y="196"/>
                  </a:cubicBezTo>
                  <a:cubicBezTo>
                    <a:pt x="67" y="197"/>
                    <a:pt x="67" y="200"/>
                    <a:pt x="69" y="202"/>
                  </a:cubicBezTo>
                  <a:cubicBezTo>
                    <a:pt x="70" y="203"/>
                    <a:pt x="71" y="203"/>
                    <a:pt x="72" y="203"/>
                  </a:cubicBezTo>
                  <a:cubicBezTo>
                    <a:pt x="73" y="203"/>
                    <a:pt x="74" y="203"/>
                    <a:pt x="75" y="202"/>
                  </a:cubicBezTo>
                  <a:cubicBezTo>
                    <a:pt x="81" y="197"/>
                    <a:pt x="81" y="197"/>
                    <a:pt x="81" y="197"/>
                  </a:cubicBezTo>
                  <a:cubicBezTo>
                    <a:pt x="116" y="187"/>
                    <a:pt x="116" y="187"/>
                    <a:pt x="116" y="187"/>
                  </a:cubicBezTo>
                  <a:cubicBezTo>
                    <a:pt x="236" y="67"/>
                    <a:pt x="236" y="67"/>
                    <a:pt x="236" y="67"/>
                  </a:cubicBezTo>
                  <a:lnTo>
                    <a:pt x="242" y="60"/>
                  </a:lnTo>
                  <a:close/>
                  <a:moveTo>
                    <a:pt x="259" y="31"/>
                  </a:moveTo>
                  <a:cubicBezTo>
                    <a:pt x="246" y="44"/>
                    <a:pt x="246" y="44"/>
                    <a:pt x="246" y="44"/>
                  </a:cubicBezTo>
                  <a:cubicBezTo>
                    <a:pt x="227" y="25"/>
                    <a:pt x="227" y="25"/>
                    <a:pt x="227" y="25"/>
                  </a:cubicBezTo>
                  <a:cubicBezTo>
                    <a:pt x="240" y="12"/>
                    <a:pt x="240" y="12"/>
                    <a:pt x="240" y="12"/>
                  </a:cubicBezTo>
                  <a:cubicBezTo>
                    <a:pt x="242" y="10"/>
                    <a:pt x="245" y="10"/>
                    <a:pt x="246" y="12"/>
                  </a:cubicBezTo>
                  <a:cubicBezTo>
                    <a:pt x="259" y="25"/>
                    <a:pt x="259" y="25"/>
                    <a:pt x="259" y="25"/>
                  </a:cubicBezTo>
                  <a:cubicBezTo>
                    <a:pt x="261" y="26"/>
                    <a:pt x="261" y="29"/>
                    <a:pt x="259" y="31"/>
                  </a:cubicBezTo>
                </a:path>
              </a:pathLst>
            </a:custGeom>
            <a:solidFill>
              <a:schemeClr val="tx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B3B7112C-A9E8-4A2E-9F0A-585503502CD8}"/>
                </a:ext>
              </a:extLst>
            </p:cNvPr>
            <p:cNvSpPr/>
            <p:nvPr/>
          </p:nvSpPr>
          <p:spPr>
            <a:xfrm rot="5400000">
              <a:off x="921507" y="2277017"/>
              <a:ext cx="2301462" cy="2301462"/>
            </a:xfrm>
            <a:custGeom>
              <a:avLst/>
              <a:gdLst>
                <a:gd name="connsiteX0" fmla="*/ 1150731 w 2301462"/>
                <a:gd name="connsiteY0" fmla="*/ 0 h 2301462"/>
                <a:gd name="connsiteX1" fmla="*/ 2301462 w 2301462"/>
                <a:gd name="connsiteY1" fmla="*/ 1150731 h 2301462"/>
                <a:gd name="connsiteX2" fmla="*/ 1150731 w 2301462"/>
                <a:gd name="connsiteY2" fmla="*/ 2301462 h 2301462"/>
                <a:gd name="connsiteX3" fmla="*/ 0 w 2301462"/>
                <a:gd name="connsiteY3" fmla="*/ 1150731 h 2301462"/>
                <a:gd name="connsiteX4" fmla="*/ 3395 w 2301462"/>
                <a:gd name="connsiteY4" fmla="*/ 1083504 h 2301462"/>
                <a:gd name="connsiteX5" fmla="*/ 257041 w 2301462"/>
                <a:gd name="connsiteY5" fmla="*/ 1083504 h 2301462"/>
                <a:gd name="connsiteX6" fmla="*/ 253646 w 2301462"/>
                <a:gd name="connsiteY6" fmla="*/ 1150731 h 2301462"/>
                <a:gd name="connsiteX7" fmla="*/ 1150731 w 2301462"/>
                <a:gd name="connsiteY7" fmla="*/ 2047816 h 2301462"/>
                <a:gd name="connsiteX8" fmla="*/ 2047816 w 2301462"/>
                <a:gd name="connsiteY8" fmla="*/ 1150731 h 2301462"/>
                <a:gd name="connsiteX9" fmla="*/ 1150731 w 2301462"/>
                <a:gd name="connsiteY9" fmla="*/ 253646 h 2301462"/>
                <a:gd name="connsiteX10" fmla="*/ 1150731 w 2301462"/>
                <a:gd name="connsiteY10" fmla="*/ 0 h 2301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301462" h="2301462">
                  <a:moveTo>
                    <a:pt x="1150731" y="0"/>
                  </a:moveTo>
                  <a:cubicBezTo>
                    <a:pt x="1786262" y="0"/>
                    <a:pt x="2301462" y="515200"/>
                    <a:pt x="2301462" y="1150731"/>
                  </a:cubicBezTo>
                  <a:cubicBezTo>
                    <a:pt x="2301462" y="1786262"/>
                    <a:pt x="1786262" y="2301462"/>
                    <a:pt x="1150731" y="2301462"/>
                  </a:cubicBezTo>
                  <a:cubicBezTo>
                    <a:pt x="515200" y="2301462"/>
                    <a:pt x="0" y="1786262"/>
                    <a:pt x="0" y="1150731"/>
                  </a:cubicBezTo>
                  <a:lnTo>
                    <a:pt x="3395" y="1083504"/>
                  </a:lnTo>
                  <a:lnTo>
                    <a:pt x="257041" y="1083504"/>
                  </a:lnTo>
                  <a:lnTo>
                    <a:pt x="253646" y="1150731"/>
                  </a:lnTo>
                  <a:cubicBezTo>
                    <a:pt x="253646" y="1646177"/>
                    <a:pt x="655285" y="2047816"/>
                    <a:pt x="1150731" y="2047816"/>
                  </a:cubicBezTo>
                  <a:cubicBezTo>
                    <a:pt x="1646177" y="2047816"/>
                    <a:pt x="2047816" y="1646177"/>
                    <a:pt x="2047816" y="1150731"/>
                  </a:cubicBezTo>
                  <a:cubicBezTo>
                    <a:pt x="2047816" y="655285"/>
                    <a:pt x="1646177" y="253646"/>
                    <a:pt x="1150731" y="253646"/>
                  </a:cubicBezTo>
                  <a:lnTo>
                    <a:pt x="1150731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5" name="Group 54">
            <a:extLst>
              <a:ext uri="{FF2B5EF4-FFF2-40B4-BE49-F238E27FC236}">
                <a16:creationId xmlns:a16="http://schemas.microsoft.com/office/drawing/2014/main" id="{257D5CE0-73F7-4029-9A36-6FD5585524AB}"/>
              </a:ext>
            </a:extLst>
          </p:cNvPr>
          <p:cNvGrpSpPr/>
          <p:nvPr/>
        </p:nvGrpSpPr>
        <p:grpSpPr>
          <a:xfrm>
            <a:off x="4095186" y="2320473"/>
            <a:ext cx="2042044" cy="2081160"/>
            <a:chOff x="3837796" y="2039105"/>
            <a:chExt cx="2258204" cy="2301462"/>
          </a:xfrm>
          <a:solidFill>
            <a:schemeClr val="accent4"/>
          </a:solidFill>
        </p:grpSpPr>
        <p:sp>
          <p:nvSpPr>
            <p:cNvPr id="56" name="Freeform 6">
              <a:extLst>
                <a:ext uri="{FF2B5EF4-FFF2-40B4-BE49-F238E27FC236}">
                  <a16:creationId xmlns:a16="http://schemas.microsoft.com/office/drawing/2014/main" id="{8D02FDF5-DAC7-41FD-96B0-1F683505857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85628" y="2783770"/>
              <a:ext cx="805798" cy="812132"/>
            </a:xfrm>
            <a:custGeom>
              <a:avLst/>
              <a:gdLst>
                <a:gd name="T0" fmla="*/ 231 w 280"/>
                <a:gd name="T1" fmla="*/ 103 h 280"/>
                <a:gd name="T2" fmla="*/ 255 w 280"/>
                <a:gd name="T3" fmla="*/ 63 h 280"/>
                <a:gd name="T4" fmla="*/ 207 w 280"/>
                <a:gd name="T5" fmla="*/ 29 h 280"/>
                <a:gd name="T6" fmla="*/ 172 w 280"/>
                <a:gd name="T7" fmla="*/ 41 h 280"/>
                <a:gd name="T8" fmla="*/ 124 w 280"/>
                <a:gd name="T9" fmla="*/ 0 h 280"/>
                <a:gd name="T10" fmla="*/ 103 w 280"/>
                <a:gd name="T11" fmla="*/ 50 h 280"/>
                <a:gd name="T12" fmla="*/ 53 w 280"/>
                <a:gd name="T13" fmla="*/ 29 h 280"/>
                <a:gd name="T14" fmla="*/ 30 w 280"/>
                <a:gd name="T15" fmla="*/ 73 h 280"/>
                <a:gd name="T16" fmla="*/ 41 w 280"/>
                <a:gd name="T17" fmla="*/ 109 h 280"/>
                <a:gd name="T18" fmla="*/ 0 w 280"/>
                <a:gd name="T19" fmla="*/ 157 h 280"/>
                <a:gd name="T20" fmla="*/ 50 w 280"/>
                <a:gd name="T21" fmla="*/ 178 h 280"/>
                <a:gd name="T22" fmla="*/ 25 w 280"/>
                <a:gd name="T23" fmla="*/ 217 h 280"/>
                <a:gd name="T24" fmla="*/ 74 w 280"/>
                <a:gd name="T25" fmla="*/ 251 h 280"/>
                <a:gd name="T26" fmla="*/ 109 w 280"/>
                <a:gd name="T27" fmla="*/ 240 h 280"/>
                <a:gd name="T28" fmla="*/ 157 w 280"/>
                <a:gd name="T29" fmla="*/ 280 h 280"/>
                <a:gd name="T30" fmla="*/ 178 w 280"/>
                <a:gd name="T31" fmla="*/ 230 h 280"/>
                <a:gd name="T32" fmla="*/ 228 w 280"/>
                <a:gd name="T33" fmla="*/ 251 h 280"/>
                <a:gd name="T34" fmla="*/ 251 w 280"/>
                <a:gd name="T35" fmla="*/ 207 h 280"/>
                <a:gd name="T36" fmla="*/ 240 w 280"/>
                <a:gd name="T37" fmla="*/ 171 h 280"/>
                <a:gd name="T38" fmla="*/ 280 w 280"/>
                <a:gd name="T39" fmla="*/ 124 h 280"/>
                <a:gd name="T40" fmla="*/ 266 w 280"/>
                <a:gd name="T41" fmla="*/ 161 h 280"/>
                <a:gd name="T42" fmla="*/ 225 w 280"/>
                <a:gd name="T43" fmla="*/ 196 h 280"/>
                <a:gd name="T44" fmla="*/ 220 w 280"/>
                <a:gd name="T45" fmla="*/ 244 h 280"/>
                <a:gd name="T46" fmla="*/ 174 w 280"/>
                <a:gd name="T47" fmla="*/ 221 h 280"/>
                <a:gd name="T48" fmla="*/ 157 w 280"/>
                <a:gd name="T49" fmla="*/ 270 h 280"/>
                <a:gd name="T50" fmla="*/ 120 w 280"/>
                <a:gd name="T51" fmla="*/ 240 h 280"/>
                <a:gd name="T52" fmla="*/ 85 w 280"/>
                <a:gd name="T53" fmla="*/ 225 h 280"/>
                <a:gd name="T54" fmla="*/ 37 w 280"/>
                <a:gd name="T55" fmla="*/ 220 h 280"/>
                <a:gd name="T56" fmla="*/ 60 w 280"/>
                <a:gd name="T57" fmla="*/ 174 h 280"/>
                <a:gd name="T58" fmla="*/ 11 w 280"/>
                <a:gd name="T59" fmla="*/ 157 h 280"/>
                <a:gd name="T60" fmla="*/ 41 w 280"/>
                <a:gd name="T61" fmla="*/ 120 h 280"/>
                <a:gd name="T62" fmla="*/ 37 w 280"/>
                <a:gd name="T63" fmla="*/ 66 h 280"/>
                <a:gd name="T64" fmla="*/ 66 w 280"/>
                <a:gd name="T65" fmla="*/ 37 h 280"/>
                <a:gd name="T66" fmla="*/ 120 w 280"/>
                <a:gd name="T67" fmla="*/ 41 h 280"/>
                <a:gd name="T68" fmla="*/ 157 w 280"/>
                <a:gd name="T69" fmla="*/ 11 h 280"/>
                <a:gd name="T70" fmla="*/ 174 w 280"/>
                <a:gd name="T71" fmla="*/ 60 h 280"/>
                <a:gd name="T72" fmla="*/ 220 w 280"/>
                <a:gd name="T73" fmla="*/ 37 h 280"/>
                <a:gd name="T74" fmla="*/ 225 w 280"/>
                <a:gd name="T75" fmla="*/ 85 h 280"/>
                <a:gd name="T76" fmla="*/ 266 w 280"/>
                <a:gd name="T77" fmla="*/ 120 h 280"/>
                <a:gd name="T78" fmla="*/ 140 w 280"/>
                <a:gd name="T79" fmla="*/ 94 h 280"/>
                <a:gd name="T80" fmla="*/ 187 w 280"/>
                <a:gd name="T81" fmla="*/ 140 h 280"/>
                <a:gd name="T82" fmla="*/ 104 w 280"/>
                <a:gd name="T83" fmla="*/ 140 h 280"/>
                <a:gd name="T84" fmla="*/ 140 w 280"/>
                <a:gd name="T85" fmla="*/ 177 h 2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280" h="280">
                  <a:moveTo>
                    <a:pt x="266" y="109"/>
                  </a:moveTo>
                  <a:cubicBezTo>
                    <a:pt x="240" y="109"/>
                    <a:pt x="240" y="109"/>
                    <a:pt x="240" y="109"/>
                  </a:cubicBezTo>
                  <a:cubicBezTo>
                    <a:pt x="236" y="109"/>
                    <a:pt x="232" y="107"/>
                    <a:pt x="231" y="103"/>
                  </a:cubicBezTo>
                  <a:cubicBezTo>
                    <a:pt x="229" y="99"/>
                    <a:pt x="230" y="95"/>
                    <a:pt x="233" y="92"/>
                  </a:cubicBezTo>
                  <a:cubicBezTo>
                    <a:pt x="251" y="73"/>
                    <a:pt x="251" y="73"/>
                    <a:pt x="251" y="73"/>
                  </a:cubicBezTo>
                  <a:cubicBezTo>
                    <a:pt x="254" y="71"/>
                    <a:pt x="255" y="67"/>
                    <a:pt x="255" y="63"/>
                  </a:cubicBezTo>
                  <a:cubicBezTo>
                    <a:pt x="255" y="59"/>
                    <a:pt x="254" y="56"/>
                    <a:pt x="251" y="53"/>
                  </a:cubicBezTo>
                  <a:cubicBezTo>
                    <a:pt x="228" y="29"/>
                    <a:pt x="228" y="29"/>
                    <a:pt x="228" y="29"/>
                  </a:cubicBezTo>
                  <a:cubicBezTo>
                    <a:pt x="222" y="24"/>
                    <a:pt x="213" y="24"/>
                    <a:pt x="207" y="29"/>
                  </a:cubicBezTo>
                  <a:cubicBezTo>
                    <a:pt x="189" y="48"/>
                    <a:pt x="189" y="48"/>
                    <a:pt x="189" y="48"/>
                  </a:cubicBezTo>
                  <a:cubicBezTo>
                    <a:pt x="186" y="51"/>
                    <a:pt x="182" y="52"/>
                    <a:pt x="178" y="50"/>
                  </a:cubicBezTo>
                  <a:cubicBezTo>
                    <a:pt x="174" y="49"/>
                    <a:pt x="172" y="45"/>
                    <a:pt x="172" y="41"/>
                  </a:cubicBezTo>
                  <a:cubicBezTo>
                    <a:pt x="172" y="15"/>
                    <a:pt x="172" y="15"/>
                    <a:pt x="172" y="15"/>
                  </a:cubicBezTo>
                  <a:cubicBezTo>
                    <a:pt x="172" y="7"/>
                    <a:pt x="165" y="0"/>
                    <a:pt x="157" y="0"/>
                  </a:cubicBezTo>
                  <a:cubicBezTo>
                    <a:pt x="124" y="0"/>
                    <a:pt x="124" y="0"/>
                    <a:pt x="124" y="0"/>
                  </a:cubicBezTo>
                  <a:cubicBezTo>
                    <a:pt x="116" y="0"/>
                    <a:pt x="109" y="7"/>
                    <a:pt x="109" y="15"/>
                  </a:cubicBezTo>
                  <a:cubicBezTo>
                    <a:pt x="109" y="41"/>
                    <a:pt x="109" y="41"/>
                    <a:pt x="109" y="41"/>
                  </a:cubicBezTo>
                  <a:cubicBezTo>
                    <a:pt x="109" y="45"/>
                    <a:pt x="107" y="49"/>
                    <a:pt x="103" y="50"/>
                  </a:cubicBezTo>
                  <a:cubicBezTo>
                    <a:pt x="99" y="52"/>
                    <a:pt x="95" y="51"/>
                    <a:pt x="92" y="48"/>
                  </a:cubicBezTo>
                  <a:cubicBezTo>
                    <a:pt x="74" y="29"/>
                    <a:pt x="74" y="29"/>
                    <a:pt x="74" y="29"/>
                  </a:cubicBezTo>
                  <a:cubicBezTo>
                    <a:pt x="68" y="24"/>
                    <a:pt x="59" y="24"/>
                    <a:pt x="53" y="29"/>
                  </a:cubicBezTo>
                  <a:cubicBezTo>
                    <a:pt x="30" y="53"/>
                    <a:pt x="30" y="53"/>
                    <a:pt x="30" y="53"/>
                  </a:cubicBezTo>
                  <a:cubicBezTo>
                    <a:pt x="27" y="56"/>
                    <a:pt x="25" y="59"/>
                    <a:pt x="25" y="63"/>
                  </a:cubicBezTo>
                  <a:cubicBezTo>
                    <a:pt x="25" y="67"/>
                    <a:pt x="27" y="71"/>
                    <a:pt x="30" y="73"/>
                  </a:cubicBezTo>
                  <a:cubicBezTo>
                    <a:pt x="48" y="92"/>
                    <a:pt x="48" y="92"/>
                    <a:pt x="48" y="92"/>
                  </a:cubicBezTo>
                  <a:cubicBezTo>
                    <a:pt x="51" y="95"/>
                    <a:pt x="52" y="99"/>
                    <a:pt x="50" y="103"/>
                  </a:cubicBezTo>
                  <a:cubicBezTo>
                    <a:pt x="49" y="107"/>
                    <a:pt x="45" y="109"/>
                    <a:pt x="41" y="109"/>
                  </a:cubicBezTo>
                  <a:cubicBezTo>
                    <a:pt x="15" y="109"/>
                    <a:pt x="15" y="109"/>
                    <a:pt x="15" y="109"/>
                  </a:cubicBezTo>
                  <a:cubicBezTo>
                    <a:pt x="7" y="109"/>
                    <a:pt x="0" y="116"/>
                    <a:pt x="0" y="124"/>
                  </a:cubicBezTo>
                  <a:cubicBezTo>
                    <a:pt x="0" y="157"/>
                    <a:pt x="0" y="157"/>
                    <a:pt x="0" y="157"/>
                  </a:cubicBezTo>
                  <a:cubicBezTo>
                    <a:pt x="0" y="165"/>
                    <a:pt x="7" y="171"/>
                    <a:pt x="15" y="171"/>
                  </a:cubicBezTo>
                  <a:cubicBezTo>
                    <a:pt x="41" y="171"/>
                    <a:pt x="41" y="171"/>
                    <a:pt x="41" y="171"/>
                  </a:cubicBezTo>
                  <a:cubicBezTo>
                    <a:pt x="45" y="171"/>
                    <a:pt x="49" y="174"/>
                    <a:pt x="50" y="178"/>
                  </a:cubicBezTo>
                  <a:cubicBezTo>
                    <a:pt x="52" y="181"/>
                    <a:pt x="51" y="186"/>
                    <a:pt x="48" y="189"/>
                  </a:cubicBezTo>
                  <a:cubicBezTo>
                    <a:pt x="30" y="207"/>
                    <a:pt x="30" y="207"/>
                    <a:pt x="30" y="207"/>
                  </a:cubicBezTo>
                  <a:cubicBezTo>
                    <a:pt x="27" y="210"/>
                    <a:pt x="25" y="213"/>
                    <a:pt x="25" y="217"/>
                  </a:cubicBezTo>
                  <a:cubicBezTo>
                    <a:pt x="25" y="221"/>
                    <a:pt x="27" y="225"/>
                    <a:pt x="30" y="227"/>
                  </a:cubicBezTo>
                  <a:cubicBezTo>
                    <a:pt x="53" y="251"/>
                    <a:pt x="53" y="251"/>
                    <a:pt x="53" y="251"/>
                  </a:cubicBezTo>
                  <a:cubicBezTo>
                    <a:pt x="59" y="257"/>
                    <a:pt x="68" y="257"/>
                    <a:pt x="74" y="251"/>
                  </a:cubicBezTo>
                  <a:cubicBezTo>
                    <a:pt x="92" y="233"/>
                    <a:pt x="92" y="233"/>
                    <a:pt x="92" y="233"/>
                  </a:cubicBezTo>
                  <a:cubicBezTo>
                    <a:pt x="95" y="230"/>
                    <a:pt x="99" y="229"/>
                    <a:pt x="103" y="230"/>
                  </a:cubicBezTo>
                  <a:cubicBezTo>
                    <a:pt x="107" y="232"/>
                    <a:pt x="109" y="235"/>
                    <a:pt x="109" y="240"/>
                  </a:cubicBezTo>
                  <a:cubicBezTo>
                    <a:pt x="109" y="266"/>
                    <a:pt x="109" y="266"/>
                    <a:pt x="109" y="266"/>
                  </a:cubicBezTo>
                  <a:cubicBezTo>
                    <a:pt x="109" y="274"/>
                    <a:pt x="116" y="280"/>
                    <a:pt x="124" y="280"/>
                  </a:cubicBezTo>
                  <a:cubicBezTo>
                    <a:pt x="157" y="280"/>
                    <a:pt x="157" y="280"/>
                    <a:pt x="157" y="280"/>
                  </a:cubicBezTo>
                  <a:cubicBezTo>
                    <a:pt x="165" y="280"/>
                    <a:pt x="172" y="274"/>
                    <a:pt x="172" y="266"/>
                  </a:cubicBezTo>
                  <a:cubicBezTo>
                    <a:pt x="172" y="240"/>
                    <a:pt x="172" y="240"/>
                    <a:pt x="172" y="240"/>
                  </a:cubicBezTo>
                  <a:cubicBezTo>
                    <a:pt x="172" y="235"/>
                    <a:pt x="174" y="232"/>
                    <a:pt x="178" y="230"/>
                  </a:cubicBezTo>
                  <a:cubicBezTo>
                    <a:pt x="182" y="229"/>
                    <a:pt x="186" y="230"/>
                    <a:pt x="189" y="233"/>
                  </a:cubicBezTo>
                  <a:cubicBezTo>
                    <a:pt x="207" y="251"/>
                    <a:pt x="207" y="251"/>
                    <a:pt x="207" y="251"/>
                  </a:cubicBezTo>
                  <a:cubicBezTo>
                    <a:pt x="213" y="257"/>
                    <a:pt x="222" y="257"/>
                    <a:pt x="228" y="251"/>
                  </a:cubicBezTo>
                  <a:cubicBezTo>
                    <a:pt x="251" y="227"/>
                    <a:pt x="251" y="227"/>
                    <a:pt x="251" y="227"/>
                  </a:cubicBezTo>
                  <a:cubicBezTo>
                    <a:pt x="254" y="225"/>
                    <a:pt x="255" y="221"/>
                    <a:pt x="255" y="217"/>
                  </a:cubicBezTo>
                  <a:cubicBezTo>
                    <a:pt x="255" y="213"/>
                    <a:pt x="254" y="210"/>
                    <a:pt x="251" y="207"/>
                  </a:cubicBezTo>
                  <a:cubicBezTo>
                    <a:pt x="233" y="189"/>
                    <a:pt x="233" y="189"/>
                    <a:pt x="233" y="189"/>
                  </a:cubicBezTo>
                  <a:cubicBezTo>
                    <a:pt x="230" y="186"/>
                    <a:pt x="229" y="181"/>
                    <a:pt x="231" y="178"/>
                  </a:cubicBezTo>
                  <a:cubicBezTo>
                    <a:pt x="232" y="174"/>
                    <a:pt x="236" y="171"/>
                    <a:pt x="240" y="171"/>
                  </a:cubicBezTo>
                  <a:cubicBezTo>
                    <a:pt x="266" y="171"/>
                    <a:pt x="266" y="171"/>
                    <a:pt x="266" y="171"/>
                  </a:cubicBezTo>
                  <a:cubicBezTo>
                    <a:pt x="274" y="171"/>
                    <a:pt x="280" y="165"/>
                    <a:pt x="280" y="157"/>
                  </a:cubicBezTo>
                  <a:cubicBezTo>
                    <a:pt x="280" y="124"/>
                    <a:pt x="280" y="124"/>
                    <a:pt x="280" y="124"/>
                  </a:cubicBezTo>
                  <a:cubicBezTo>
                    <a:pt x="280" y="116"/>
                    <a:pt x="274" y="109"/>
                    <a:pt x="266" y="109"/>
                  </a:cubicBezTo>
                  <a:moveTo>
                    <a:pt x="270" y="157"/>
                  </a:moveTo>
                  <a:cubicBezTo>
                    <a:pt x="270" y="159"/>
                    <a:pt x="268" y="161"/>
                    <a:pt x="266" y="161"/>
                  </a:cubicBezTo>
                  <a:cubicBezTo>
                    <a:pt x="240" y="161"/>
                    <a:pt x="240" y="161"/>
                    <a:pt x="240" y="161"/>
                  </a:cubicBezTo>
                  <a:cubicBezTo>
                    <a:pt x="231" y="161"/>
                    <a:pt x="224" y="166"/>
                    <a:pt x="221" y="174"/>
                  </a:cubicBezTo>
                  <a:cubicBezTo>
                    <a:pt x="218" y="181"/>
                    <a:pt x="219" y="190"/>
                    <a:pt x="225" y="196"/>
                  </a:cubicBezTo>
                  <a:cubicBezTo>
                    <a:pt x="244" y="214"/>
                    <a:pt x="244" y="214"/>
                    <a:pt x="244" y="214"/>
                  </a:cubicBezTo>
                  <a:cubicBezTo>
                    <a:pt x="245" y="216"/>
                    <a:pt x="245" y="219"/>
                    <a:pt x="244" y="220"/>
                  </a:cubicBezTo>
                  <a:cubicBezTo>
                    <a:pt x="220" y="244"/>
                    <a:pt x="220" y="244"/>
                    <a:pt x="220" y="244"/>
                  </a:cubicBezTo>
                  <a:cubicBezTo>
                    <a:pt x="219" y="245"/>
                    <a:pt x="216" y="245"/>
                    <a:pt x="215" y="244"/>
                  </a:cubicBezTo>
                  <a:cubicBezTo>
                    <a:pt x="196" y="225"/>
                    <a:pt x="196" y="225"/>
                    <a:pt x="196" y="225"/>
                  </a:cubicBezTo>
                  <a:cubicBezTo>
                    <a:pt x="190" y="219"/>
                    <a:pt x="182" y="218"/>
                    <a:pt x="174" y="221"/>
                  </a:cubicBezTo>
                  <a:cubicBezTo>
                    <a:pt x="166" y="224"/>
                    <a:pt x="161" y="231"/>
                    <a:pt x="161" y="240"/>
                  </a:cubicBezTo>
                  <a:cubicBezTo>
                    <a:pt x="161" y="266"/>
                    <a:pt x="161" y="266"/>
                    <a:pt x="161" y="266"/>
                  </a:cubicBezTo>
                  <a:cubicBezTo>
                    <a:pt x="161" y="268"/>
                    <a:pt x="159" y="270"/>
                    <a:pt x="157" y="270"/>
                  </a:cubicBezTo>
                  <a:cubicBezTo>
                    <a:pt x="124" y="270"/>
                    <a:pt x="124" y="270"/>
                    <a:pt x="124" y="270"/>
                  </a:cubicBezTo>
                  <a:cubicBezTo>
                    <a:pt x="121" y="270"/>
                    <a:pt x="120" y="268"/>
                    <a:pt x="120" y="266"/>
                  </a:cubicBezTo>
                  <a:cubicBezTo>
                    <a:pt x="120" y="240"/>
                    <a:pt x="120" y="240"/>
                    <a:pt x="120" y="240"/>
                  </a:cubicBezTo>
                  <a:cubicBezTo>
                    <a:pt x="120" y="231"/>
                    <a:pt x="115" y="224"/>
                    <a:pt x="107" y="221"/>
                  </a:cubicBezTo>
                  <a:cubicBezTo>
                    <a:pt x="104" y="220"/>
                    <a:pt x="102" y="219"/>
                    <a:pt x="99" y="219"/>
                  </a:cubicBezTo>
                  <a:cubicBezTo>
                    <a:pt x="94" y="219"/>
                    <a:pt x="89" y="221"/>
                    <a:pt x="85" y="225"/>
                  </a:cubicBezTo>
                  <a:cubicBezTo>
                    <a:pt x="66" y="244"/>
                    <a:pt x="66" y="244"/>
                    <a:pt x="66" y="244"/>
                  </a:cubicBezTo>
                  <a:cubicBezTo>
                    <a:pt x="65" y="245"/>
                    <a:pt x="62" y="245"/>
                    <a:pt x="61" y="244"/>
                  </a:cubicBezTo>
                  <a:cubicBezTo>
                    <a:pt x="37" y="220"/>
                    <a:pt x="37" y="220"/>
                    <a:pt x="37" y="220"/>
                  </a:cubicBezTo>
                  <a:cubicBezTo>
                    <a:pt x="35" y="219"/>
                    <a:pt x="35" y="216"/>
                    <a:pt x="37" y="214"/>
                  </a:cubicBezTo>
                  <a:cubicBezTo>
                    <a:pt x="55" y="196"/>
                    <a:pt x="55" y="196"/>
                    <a:pt x="55" y="196"/>
                  </a:cubicBezTo>
                  <a:cubicBezTo>
                    <a:pt x="61" y="190"/>
                    <a:pt x="63" y="181"/>
                    <a:pt x="60" y="174"/>
                  </a:cubicBezTo>
                  <a:cubicBezTo>
                    <a:pt x="57" y="166"/>
                    <a:pt x="49" y="161"/>
                    <a:pt x="41" y="161"/>
                  </a:cubicBezTo>
                  <a:cubicBezTo>
                    <a:pt x="15" y="161"/>
                    <a:pt x="15" y="161"/>
                    <a:pt x="15" y="161"/>
                  </a:cubicBezTo>
                  <a:cubicBezTo>
                    <a:pt x="13" y="161"/>
                    <a:pt x="11" y="159"/>
                    <a:pt x="11" y="157"/>
                  </a:cubicBezTo>
                  <a:cubicBezTo>
                    <a:pt x="11" y="124"/>
                    <a:pt x="11" y="124"/>
                    <a:pt x="11" y="124"/>
                  </a:cubicBezTo>
                  <a:cubicBezTo>
                    <a:pt x="11" y="121"/>
                    <a:pt x="13" y="120"/>
                    <a:pt x="15" y="120"/>
                  </a:cubicBezTo>
                  <a:cubicBezTo>
                    <a:pt x="41" y="120"/>
                    <a:pt x="41" y="120"/>
                    <a:pt x="41" y="120"/>
                  </a:cubicBezTo>
                  <a:cubicBezTo>
                    <a:pt x="49" y="120"/>
                    <a:pt x="57" y="115"/>
                    <a:pt x="60" y="107"/>
                  </a:cubicBezTo>
                  <a:cubicBezTo>
                    <a:pt x="63" y="99"/>
                    <a:pt x="61" y="91"/>
                    <a:pt x="55" y="85"/>
                  </a:cubicBezTo>
                  <a:cubicBezTo>
                    <a:pt x="37" y="66"/>
                    <a:pt x="37" y="66"/>
                    <a:pt x="37" y="66"/>
                  </a:cubicBezTo>
                  <a:cubicBezTo>
                    <a:pt x="35" y="65"/>
                    <a:pt x="35" y="62"/>
                    <a:pt x="37" y="60"/>
                  </a:cubicBezTo>
                  <a:cubicBezTo>
                    <a:pt x="61" y="37"/>
                    <a:pt x="61" y="37"/>
                    <a:pt x="61" y="37"/>
                  </a:cubicBezTo>
                  <a:cubicBezTo>
                    <a:pt x="62" y="35"/>
                    <a:pt x="65" y="35"/>
                    <a:pt x="66" y="37"/>
                  </a:cubicBezTo>
                  <a:cubicBezTo>
                    <a:pt x="85" y="55"/>
                    <a:pt x="85" y="55"/>
                    <a:pt x="85" y="55"/>
                  </a:cubicBezTo>
                  <a:cubicBezTo>
                    <a:pt x="91" y="61"/>
                    <a:pt x="99" y="63"/>
                    <a:pt x="107" y="60"/>
                  </a:cubicBezTo>
                  <a:cubicBezTo>
                    <a:pt x="115" y="57"/>
                    <a:pt x="120" y="49"/>
                    <a:pt x="120" y="41"/>
                  </a:cubicBezTo>
                  <a:cubicBezTo>
                    <a:pt x="120" y="15"/>
                    <a:pt x="120" y="15"/>
                    <a:pt x="120" y="15"/>
                  </a:cubicBezTo>
                  <a:cubicBezTo>
                    <a:pt x="120" y="12"/>
                    <a:pt x="121" y="11"/>
                    <a:pt x="124" y="11"/>
                  </a:cubicBezTo>
                  <a:cubicBezTo>
                    <a:pt x="157" y="11"/>
                    <a:pt x="157" y="11"/>
                    <a:pt x="157" y="11"/>
                  </a:cubicBezTo>
                  <a:cubicBezTo>
                    <a:pt x="159" y="11"/>
                    <a:pt x="161" y="12"/>
                    <a:pt x="161" y="15"/>
                  </a:cubicBezTo>
                  <a:cubicBezTo>
                    <a:pt x="161" y="41"/>
                    <a:pt x="161" y="41"/>
                    <a:pt x="161" y="41"/>
                  </a:cubicBezTo>
                  <a:cubicBezTo>
                    <a:pt x="161" y="49"/>
                    <a:pt x="166" y="57"/>
                    <a:pt x="174" y="60"/>
                  </a:cubicBezTo>
                  <a:cubicBezTo>
                    <a:pt x="182" y="63"/>
                    <a:pt x="190" y="61"/>
                    <a:pt x="196" y="55"/>
                  </a:cubicBezTo>
                  <a:cubicBezTo>
                    <a:pt x="215" y="37"/>
                    <a:pt x="215" y="37"/>
                    <a:pt x="215" y="37"/>
                  </a:cubicBezTo>
                  <a:cubicBezTo>
                    <a:pt x="216" y="35"/>
                    <a:pt x="219" y="35"/>
                    <a:pt x="220" y="37"/>
                  </a:cubicBezTo>
                  <a:cubicBezTo>
                    <a:pt x="244" y="60"/>
                    <a:pt x="244" y="60"/>
                    <a:pt x="244" y="60"/>
                  </a:cubicBezTo>
                  <a:cubicBezTo>
                    <a:pt x="245" y="62"/>
                    <a:pt x="245" y="65"/>
                    <a:pt x="244" y="66"/>
                  </a:cubicBezTo>
                  <a:cubicBezTo>
                    <a:pt x="225" y="85"/>
                    <a:pt x="225" y="85"/>
                    <a:pt x="225" y="85"/>
                  </a:cubicBezTo>
                  <a:cubicBezTo>
                    <a:pt x="219" y="91"/>
                    <a:pt x="218" y="99"/>
                    <a:pt x="221" y="107"/>
                  </a:cubicBezTo>
                  <a:cubicBezTo>
                    <a:pt x="224" y="115"/>
                    <a:pt x="231" y="120"/>
                    <a:pt x="240" y="120"/>
                  </a:cubicBezTo>
                  <a:cubicBezTo>
                    <a:pt x="266" y="120"/>
                    <a:pt x="266" y="120"/>
                    <a:pt x="266" y="120"/>
                  </a:cubicBezTo>
                  <a:cubicBezTo>
                    <a:pt x="268" y="120"/>
                    <a:pt x="270" y="121"/>
                    <a:pt x="270" y="124"/>
                  </a:cubicBezTo>
                  <a:lnTo>
                    <a:pt x="270" y="157"/>
                  </a:lnTo>
                  <a:close/>
                  <a:moveTo>
                    <a:pt x="140" y="94"/>
                  </a:moveTo>
                  <a:cubicBezTo>
                    <a:pt x="115" y="94"/>
                    <a:pt x="94" y="115"/>
                    <a:pt x="94" y="140"/>
                  </a:cubicBezTo>
                  <a:cubicBezTo>
                    <a:pt x="94" y="166"/>
                    <a:pt x="115" y="187"/>
                    <a:pt x="140" y="187"/>
                  </a:cubicBezTo>
                  <a:cubicBezTo>
                    <a:pt x="166" y="187"/>
                    <a:pt x="187" y="166"/>
                    <a:pt x="187" y="140"/>
                  </a:cubicBezTo>
                  <a:cubicBezTo>
                    <a:pt x="187" y="115"/>
                    <a:pt x="166" y="94"/>
                    <a:pt x="140" y="94"/>
                  </a:cubicBezTo>
                  <a:moveTo>
                    <a:pt x="140" y="177"/>
                  </a:moveTo>
                  <a:cubicBezTo>
                    <a:pt x="120" y="177"/>
                    <a:pt x="104" y="160"/>
                    <a:pt x="104" y="140"/>
                  </a:cubicBezTo>
                  <a:cubicBezTo>
                    <a:pt x="104" y="120"/>
                    <a:pt x="120" y="104"/>
                    <a:pt x="140" y="104"/>
                  </a:cubicBezTo>
                  <a:cubicBezTo>
                    <a:pt x="160" y="104"/>
                    <a:pt x="177" y="120"/>
                    <a:pt x="177" y="140"/>
                  </a:cubicBezTo>
                  <a:cubicBezTo>
                    <a:pt x="177" y="160"/>
                    <a:pt x="160" y="177"/>
                    <a:pt x="140" y="177"/>
                  </a:cubicBezTo>
                </a:path>
              </a:pathLst>
            </a:custGeom>
            <a:solidFill>
              <a:schemeClr val="tx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75DB576D-7396-461A-8B73-AD69D6361002}"/>
                </a:ext>
              </a:extLst>
            </p:cNvPr>
            <p:cNvSpPr/>
            <p:nvPr/>
          </p:nvSpPr>
          <p:spPr>
            <a:xfrm>
              <a:off x="3837796" y="2039105"/>
              <a:ext cx="2258204" cy="2301462"/>
            </a:xfrm>
            <a:custGeom>
              <a:avLst/>
              <a:gdLst>
                <a:gd name="connsiteX0" fmla="*/ 1150731 w 2258204"/>
                <a:gd name="connsiteY0" fmla="*/ 0 h 2301462"/>
                <a:gd name="connsiteX1" fmla="*/ 1150732 w 2258204"/>
                <a:gd name="connsiteY1" fmla="*/ 0 h 2301462"/>
                <a:gd name="connsiteX2" fmla="*/ 1268387 w 2258204"/>
                <a:gd name="connsiteY2" fmla="*/ 5941 h 2301462"/>
                <a:gd name="connsiteX3" fmla="*/ 2255849 w 2258204"/>
                <a:gd name="connsiteY3" fmla="*/ 828887 h 2301462"/>
                <a:gd name="connsiteX4" fmla="*/ 2258204 w 2258204"/>
                <a:gd name="connsiteY4" fmla="*/ 838674 h 2301462"/>
                <a:gd name="connsiteX5" fmla="*/ 1991360 w 2258204"/>
                <a:gd name="connsiteY5" fmla="*/ 838674 h 2301462"/>
                <a:gd name="connsiteX6" fmla="*/ 1985591 w 2258204"/>
                <a:gd name="connsiteY6" fmla="*/ 821793 h 2301462"/>
                <a:gd name="connsiteX7" fmla="*/ 1242453 w 2258204"/>
                <a:gd name="connsiteY7" fmla="*/ 258278 h 2301462"/>
                <a:gd name="connsiteX8" fmla="*/ 1150732 w 2258204"/>
                <a:gd name="connsiteY8" fmla="*/ 253646 h 2301462"/>
                <a:gd name="connsiteX9" fmla="*/ 1064670 w 2258204"/>
                <a:gd name="connsiteY9" fmla="*/ 257721 h 2301462"/>
                <a:gd name="connsiteX10" fmla="*/ 258279 w 2258204"/>
                <a:gd name="connsiteY10" fmla="*/ 1059009 h 2301462"/>
                <a:gd name="connsiteX11" fmla="*/ 257042 w 2258204"/>
                <a:gd name="connsiteY11" fmla="*/ 1083504 h 2301462"/>
                <a:gd name="connsiteX12" fmla="*/ 257041 w 2258204"/>
                <a:gd name="connsiteY12" fmla="*/ 1083504 h 2301462"/>
                <a:gd name="connsiteX13" fmla="*/ 253646 w 2258204"/>
                <a:gd name="connsiteY13" fmla="*/ 1150731 h 2301462"/>
                <a:gd name="connsiteX14" fmla="*/ 1150731 w 2258204"/>
                <a:gd name="connsiteY14" fmla="*/ 2047816 h 2301462"/>
                <a:gd name="connsiteX15" fmla="*/ 1977319 w 2258204"/>
                <a:gd name="connsiteY15" fmla="*/ 1499917 h 2301462"/>
                <a:gd name="connsiteX16" fmla="*/ 1990909 w 2258204"/>
                <a:gd name="connsiteY16" fmla="*/ 1462788 h 2301462"/>
                <a:gd name="connsiteX17" fmla="*/ 2257476 w 2258204"/>
                <a:gd name="connsiteY17" fmla="*/ 1462788 h 2301462"/>
                <a:gd name="connsiteX18" fmla="*/ 2249727 w 2258204"/>
                <a:gd name="connsiteY18" fmla="*/ 1492923 h 2301462"/>
                <a:gd name="connsiteX19" fmla="*/ 1150731 w 2258204"/>
                <a:gd name="connsiteY19" fmla="*/ 2301462 h 2301462"/>
                <a:gd name="connsiteX20" fmla="*/ 0 w 2258204"/>
                <a:gd name="connsiteY20" fmla="*/ 1150731 h 2301462"/>
                <a:gd name="connsiteX21" fmla="*/ 3395 w 2258204"/>
                <a:gd name="connsiteY21" fmla="*/ 1083504 h 2301462"/>
                <a:gd name="connsiteX22" fmla="*/ 3396 w 2258204"/>
                <a:gd name="connsiteY22" fmla="*/ 1083504 h 2301462"/>
                <a:gd name="connsiteX23" fmla="*/ 5942 w 2258204"/>
                <a:gd name="connsiteY23" fmla="*/ 1033075 h 2301462"/>
                <a:gd name="connsiteX24" fmla="*/ 1040337 w 2258204"/>
                <a:gd name="connsiteY24" fmla="*/ 5227 h 2301462"/>
                <a:gd name="connsiteX25" fmla="*/ 1150731 w 2258204"/>
                <a:gd name="connsiteY25" fmla="*/ 0 h 23014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2258204" h="2301462">
                  <a:moveTo>
                    <a:pt x="1150731" y="0"/>
                  </a:moveTo>
                  <a:lnTo>
                    <a:pt x="1150732" y="0"/>
                  </a:lnTo>
                  <a:lnTo>
                    <a:pt x="1268387" y="5941"/>
                  </a:lnTo>
                  <a:cubicBezTo>
                    <a:pt x="1739850" y="53821"/>
                    <a:pt x="2127177" y="386308"/>
                    <a:pt x="2255849" y="828887"/>
                  </a:cubicBezTo>
                  <a:lnTo>
                    <a:pt x="2258204" y="838674"/>
                  </a:lnTo>
                  <a:lnTo>
                    <a:pt x="1991360" y="838674"/>
                  </a:lnTo>
                  <a:lnTo>
                    <a:pt x="1985591" y="821793"/>
                  </a:lnTo>
                  <a:cubicBezTo>
                    <a:pt x="1865105" y="516240"/>
                    <a:pt x="1581723" y="292732"/>
                    <a:pt x="1242453" y="258278"/>
                  </a:cubicBezTo>
                  <a:lnTo>
                    <a:pt x="1150732" y="253646"/>
                  </a:lnTo>
                  <a:lnTo>
                    <a:pt x="1064670" y="257721"/>
                  </a:lnTo>
                  <a:cubicBezTo>
                    <a:pt x="639810" y="298160"/>
                    <a:pt x="301347" y="634922"/>
                    <a:pt x="258279" y="1059009"/>
                  </a:cubicBezTo>
                  <a:lnTo>
                    <a:pt x="257042" y="1083504"/>
                  </a:lnTo>
                  <a:lnTo>
                    <a:pt x="257041" y="1083504"/>
                  </a:lnTo>
                  <a:lnTo>
                    <a:pt x="253646" y="1150731"/>
                  </a:lnTo>
                  <a:cubicBezTo>
                    <a:pt x="253646" y="1646177"/>
                    <a:pt x="655285" y="2047816"/>
                    <a:pt x="1150731" y="2047816"/>
                  </a:cubicBezTo>
                  <a:cubicBezTo>
                    <a:pt x="1522315" y="2047816"/>
                    <a:pt x="1841134" y="1821894"/>
                    <a:pt x="1977319" y="1499917"/>
                  </a:cubicBezTo>
                  <a:lnTo>
                    <a:pt x="1990909" y="1462788"/>
                  </a:lnTo>
                  <a:lnTo>
                    <a:pt x="2257476" y="1462788"/>
                  </a:lnTo>
                  <a:lnTo>
                    <a:pt x="2249727" y="1492923"/>
                  </a:lnTo>
                  <a:cubicBezTo>
                    <a:pt x="2104032" y="1961350"/>
                    <a:pt x="1667100" y="2301462"/>
                    <a:pt x="1150731" y="2301462"/>
                  </a:cubicBezTo>
                  <a:cubicBezTo>
                    <a:pt x="515200" y="2301462"/>
                    <a:pt x="0" y="1786262"/>
                    <a:pt x="0" y="1150731"/>
                  </a:cubicBezTo>
                  <a:lnTo>
                    <a:pt x="3395" y="1083504"/>
                  </a:lnTo>
                  <a:lnTo>
                    <a:pt x="3396" y="1083504"/>
                  </a:lnTo>
                  <a:lnTo>
                    <a:pt x="5942" y="1033075"/>
                  </a:lnTo>
                  <a:cubicBezTo>
                    <a:pt x="61188" y="489080"/>
                    <a:pt x="495350" y="57100"/>
                    <a:pt x="1040337" y="5227"/>
                  </a:cubicBezTo>
                  <a:lnTo>
                    <a:pt x="1150731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TextBox 65">
            <a:extLst>
              <a:ext uri="{FF2B5EF4-FFF2-40B4-BE49-F238E27FC236}">
                <a16:creationId xmlns:a16="http://schemas.microsoft.com/office/drawing/2014/main" id="{DD12300A-F0E9-4358-BECE-D378AC1BE98B}"/>
              </a:ext>
            </a:extLst>
          </p:cNvPr>
          <p:cNvSpPr txBox="1"/>
          <p:nvPr/>
        </p:nvSpPr>
        <p:spPr>
          <a:xfrm>
            <a:off x="2125442" y="2287595"/>
            <a:ext cx="656695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latin typeface="Roboto Slab" pitchFamily="2" charset="0"/>
                <a:ea typeface="Roboto Slab" pitchFamily="2" charset="0"/>
              </a:rPr>
              <a:t>75%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820001DE-2DDE-4958-8993-4E345171DC7B}"/>
              </a:ext>
            </a:extLst>
          </p:cNvPr>
          <p:cNvSpPr txBox="1"/>
          <p:nvPr/>
        </p:nvSpPr>
        <p:spPr>
          <a:xfrm>
            <a:off x="5883138" y="3158153"/>
            <a:ext cx="613915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latin typeface="Roboto Slab" pitchFamily="2" charset="0"/>
                <a:ea typeface="Roboto Slab" pitchFamily="2" charset="0"/>
              </a:rPr>
              <a:t>90%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FF50DD27-28D2-4FA3-A357-53E2192004A8}"/>
              </a:ext>
            </a:extLst>
          </p:cNvPr>
          <p:cNvSpPr txBox="1"/>
          <p:nvPr/>
        </p:nvSpPr>
        <p:spPr>
          <a:xfrm>
            <a:off x="986079" y="4790252"/>
            <a:ext cx="208116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594EABEF-945C-40D9-AA3C-16F6207B6994}"/>
              </a:ext>
            </a:extLst>
          </p:cNvPr>
          <p:cNvSpPr txBox="1"/>
          <p:nvPr/>
        </p:nvSpPr>
        <p:spPr>
          <a:xfrm>
            <a:off x="4095185" y="4790252"/>
            <a:ext cx="208116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9ADC994-EA6C-4202-8BB1-2631EF2D453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12330860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Infographic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40713FAE-C7EC-4FC1-92CE-9C108EFC4E4A}"/>
              </a:ext>
            </a:extLst>
          </p:cNvPr>
          <p:cNvGrpSpPr/>
          <p:nvPr/>
        </p:nvGrpSpPr>
        <p:grpSpPr>
          <a:xfrm>
            <a:off x="709355" y="1689276"/>
            <a:ext cx="6736571" cy="3630353"/>
            <a:chOff x="1509486" y="1760747"/>
            <a:chExt cx="7771347" cy="4187997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01400AC0-7D40-46A0-AED2-221AED6BC3F0}"/>
                </a:ext>
              </a:extLst>
            </p:cNvPr>
            <p:cNvGrpSpPr/>
            <p:nvPr/>
          </p:nvGrpSpPr>
          <p:grpSpPr>
            <a:xfrm>
              <a:off x="1509486" y="2144035"/>
              <a:ext cx="7771347" cy="3279814"/>
              <a:chOff x="2811463" y="1625600"/>
              <a:chExt cx="5562600" cy="3606801"/>
            </a:xfrm>
          </p:grpSpPr>
          <p:sp>
            <p:nvSpPr>
              <p:cNvPr id="41" name="Freeform 5">
                <a:extLst>
                  <a:ext uri="{FF2B5EF4-FFF2-40B4-BE49-F238E27FC236}">
                    <a16:creationId xmlns:a16="http://schemas.microsoft.com/office/drawing/2014/main" id="{CE8781A6-A25B-4DE1-8CD6-3CA15A3980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11463" y="3754438"/>
                <a:ext cx="1539875" cy="1477963"/>
              </a:xfrm>
              <a:custGeom>
                <a:avLst/>
                <a:gdLst>
                  <a:gd name="T0" fmla="*/ 214 w 427"/>
                  <a:gd name="T1" fmla="*/ 0 h 410"/>
                  <a:gd name="T2" fmla="*/ 427 w 427"/>
                  <a:gd name="T3" fmla="*/ 410 h 410"/>
                  <a:gd name="T4" fmla="*/ 0 w 427"/>
                  <a:gd name="T5" fmla="*/ 410 h 410"/>
                  <a:gd name="T6" fmla="*/ 214 w 427"/>
                  <a:gd name="T7" fmla="*/ 0 h 4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27" h="410">
                    <a:moveTo>
                      <a:pt x="214" y="0"/>
                    </a:moveTo>
                    <a:cubicBezTo>
                      <a:pt x="214" y="0"/>
                      <a:pt x="302" y="290"/>
                      <a:pt x="427" y="410"/>
                    </a:cubicBezTo>
                    <a:cubicBezTo>
                      <a:pt x="0" y="410"/>
                      <a:pt x="0" y="410"/>
                      <a:pt x="0" y="410"/>
                    </a:cubicBezTo>
                    <a:cubicBezTo>
                      <a:pt x="125" y="290"/>
                      <a:pt x="214" y="0"/>
                      <a:pt x="214" y="0"/>
                    </a:cubicBezTo>
                  </a:path>
                </a:pathLst>
              </a:custGeom>
              <a:solidFill>
                <a:srgbClr val="A3A3A3">
                  <a:alpha val="82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6">
                <a:extLst>
                  <a:ext uri="{FF2B5EF4-FFF2-40B4-BE49-F238E27FC236}">
                    <a16:creationId xmlns:a16="http://schemas.microsoft.com/office/drawing/2014/main" id="{BFAF0BA9-5691-4052-B71F-A65E970BD6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17938" y="2776538"/>
                <a:ext cx="1539875" cy="2455863"/>
              </a:xfrm>
              <a:custGeom>
                <a:avLst/>
                <a:gdLst>
                  <a:gd name="T0" fmla="*/ 213 w 427"/>
                  <a:gd name="T1" fmla="*/ 0 h 681"/>
                  <a:gd name="T2" fmla="*/ 427 w 427"/>
                  <a:gd name="T3" fmla="*/ 681 h 681"/>
                  <a:gd name="T4" fmla="*/ 0 w 427"/>
                  <a:gd name="T5" fmla="*/ 681 h 681"/>
                  <a:gd name="T6" fmla="*/ 213 w 427"/>
                  <a:gd name="T7" fmla="*/ 0 h 6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27" h="681">
                    <a:moveTo>
                      <a:pt x="213" y="0"/>
                    </a:moveTo>
                    <a:cubicBezTo>
                      <a:pt x="213" y="0"/>
                      <a:pt x="302" y="481"/>
                      <a:pt x="427" y="681"/>
                    </a:cubicBezTo>
                    <a:cubicBezTo>
                      <a:pt x="0" y="681"/>
                      <a:pt x="0" y="681"/>
                      <a:pt x="0" y="681"/>
                    </a:cubicBezTo>
                    <a:cubicBezTo>
                      <a:pt x="124" y="481"/>
                      <a:pt x="213" y="0"/>
                      <a:pt x="213" y="0"/>
                    </a:cubicBezTo>
                  </a:path>
                </a:pathLst>
              </a:custGeom>
              <a:solidFill>
                <a:srgbClr val="323232">
                  <a:alpha val="82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7">
                <a:extLst>
                  <a:ext uri="{FF2B5EF4-FFF2-40B4-BE49-F238E27FC236}">
                    <a16:creationId xmlns:a16="http://schemas.microsoft.com/office/drawing/2014/main" id="{49CB5F70-3CA6-4D54-86FB-79DC5DB097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24413" y="2087563"/>
                <a:ext cx="1536700" cy="3144838"/>
              </a:xfrm>
              <a:custGeom>
                <a:avLst/>
                <a:gdLst>
                  <a:gd name="T0" fmla="*/ 213 w 426"/>
                  <a:gd name="T1" fmla="*/ 0 h 872"/>
                  <a:gd name="T2" fmla="*/ 426 w 426"/>
                  <a:gd name="T3" fmla="*/ 872 h 872"/>
                  <a:gd name="T4" fmla="*/ 0 w 426"/>
                  <a:gd name="T5" fmla="*/ 872 h 872"/>
                  <a:gd name="T6" fmla="*/ 213 w 426"/>
                  <a:gd name="T7" fmla="*/ 0 h 8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26" h="872">
                    <a:moveTo>
                      <a:pt x="213" y="0"/>
                    </a:moveTo>
                    <a:cubicBezTo>
                      <a:pt x="213" y="0"/>
                      <a:pt x="302" y="616"/>
                      <a:pt x="426" y="872"/>
                    </a:cubicBezTo>
                    <a:cubicBezTo>
                      <a:pt x="0" y="872"/>
                      <a:pt x="0" y="872"/>
                      <a:pt x="0" y="872"/>
                    </a:cubicBezTo>
                    <a:cubicBezTo>
                      <a:pt x="124" y="616"/>
                      <a:pt x="213" y="0"/>
                      <a:pt x="213" y="0"/>
                    </a:cubicBezTo>
                  </a:path>
                </a:pathLst>
              </a:custGeom>
              <a:solidFill>
                <a:schemeClr val="accent5">
                  <a:alpha val="82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44" name="Freeform 8">
                <a:extLst>
                  <a:ext uri="{FF2B5EF4-FFF2-40B4-BE49-F238E27FC236}">
                    <a16:creationId xmlns:a16="http://schemas.microsoft.com/office/drawing/2014/main" id="{A4E34CAA-E405-4A0D-BB85-8FC8AFD1F6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27713" y="2595563"/>
                <a:ext cx="1539875" cy="2636838"/>
              </a:xfrm>
              <a:custGeom>
                <a:avLst/>
                <a:gdLst>
                  <a:gd name="T0" fmla="*/ 214 w 427"/>
                  <a:gd name="T1" fmla="*/ 0 h 731"/>
                  <a:gd name="T2" fmla="*/ 427 w 427"/>
                  <a:gd name="T3" fmla="*/ 731 h 731"/>
                  <a:gd name="T4" fmla="*/ 0 w 427"/>
                  <a:gd name="T5" fmla="*/ 731 h 731"/>
                  <a:gd name="T6" fmla="*/ 214 w 427"/>
                  <a:gd name="T7" fmla="*/ 0 h 7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27" h="731">
                    <a:moveTo>
                      <a:pt x="214" y="0"/>
                    </a:moveTo>
                    <a:cubicBezTo>
                      <a:pt x="214" y="0"/>
                      <a:pt x="303" y="516"/>
                      <a:pt x="427" y="731"/>
                    </a:cubicBezTo>
                    <a:cubicBezTo>
                      <a:pt x="0" y="731"/>
                      <a:pt x="0" y="731"/>
                      <a:pt x="0" y="731"/>
                    </a:cubicBezTo>
                    <a:cubicBezTo>
                      <a:pt x="125" y="516"/>
                      <a:pt x="214" y="0"/>
                      <a:pt x="214" y="0"/>
                    </a:cubicBezTo>
                  </a:path>
                </a:pathLst>
              </a:custGeom>
              <a:solidFill>
                <a:schemeClr val="bg2">
                  <a:lumMod val="40000"/>
                  <a:lumOff val="60000"/>
                  <a:alpha val="82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" name="Freeform 9">
                <a:extLst>
                  <a:ext uri="{FF2B5EF4-FFF2-40B4-BE49-F238E27FC236}">
                    <a16:creationId xmlns:a16="http://schemas.microsoft.com/office/drawing/2014/main" id="{54B1E80A-3A72-4398-8AD1-08C6202D94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34188" y="1625600"/>
                <a:ext cx="1539875" cy="3606800"/>
              </a:xfrm>
              <a:custGeom>
                <a:avLst/>
                <a:gdLst>
                  <a:gd name="T0" fmla="*/ 213 w 427"/>
                  <a:gd name="T1" fmla="*/ 0 h 1000"/>
                  <a:gd name="T2" fmla="*/ 427 w 427"/>
                  <a:gd name="T3" fmla="*/ 1000 h 1000"/>
                  <a:gd name="T4" fmla="*/ 0 w 427"/>
                  <a:gd name="T5" fmla="*/ 1000 h 1000"/>
                  <a:gd name="T6" fmla="*/ 213 w 427"/>
                  <a:gd name="T7" fmla="*/ 0 h 10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27" h="1000">
                    <a:moveTo>
                      <a:pt x="213" y="0"/>
                    </a:moveTo>
                    <a:cubicBezTo>
                      <a:pt x="213" y="0"/>
                      <a:pt x="302" y="706"/>
                      <a:pt x="427" y="1000"/>
                    </a:cubicBezTo>
                    <a:cubicBezTo>
                      <a:pt x="0" y="1000"/>
                      <a:pt x="0" y="1000"/>
                      <a:pt x="0" y="1000"/>
                    </a:cubicBezTo>
                    <a:cubicBezTo>
                      <a:pt x="124" y="706"/>
                      <a:pt x="213" y="0"/>
                      <a:pt x="213" y="0"/>
                    </a:cubicBezTo>
                  </a:path>
                </a:pathLst>
              </a:custGeom>
              <a:solidFill>
                <a:schemeClr val="accent5">
                  <a:alpha val="82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26ED79D7-5413-48CD-9C20-70BB6ED5AF6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509486" y="5948743"/>
              <a:ext cx="7771347" cy="1"/>
            </a:xfrm>
            <a:prstGeom prst="line">
              <a:avLst/>
            </a:prstGeom>
            <a:ln w="12700">
              <a:solidFill>
                <a:schemeClr val="bg2">
                  <a:lumMod val="40000"/>
                  <a:lumOff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667C708C-B188-431E-B7F1-41FE5AB2ACBE}"/>
                </a:ext>
              </a:extLst>
            </p:cNvPr>
            <p:cNvGrpSpPr/>
            <p:nvPr/>
          </p:nvGrpSpPr>
          <p:grpSpPr>
            <a:xfrm>
              <a:off x="2106171" y="5510062"/>
              <a:ext cx="6577975" cy="372805"/>
              <a:chOff x="2106171" y="5175354"/>
              <a:chExt cx="6577975" cy="372805"/>
            </a:xfrm>
          </p:grpSpPr>
          <p:sp>
            <p:nvSpPr>
              <p:cNvPr id="31" name="TextBox 30">
                <a:extLst>
                  <a:ext uri="{FF2B5EF4-FFF2-40B4-BE49-F238E27FC236}">
                    <a16:creationId xmlns:a16="http://schemas.microsoft.com/office/drawing/2014/main" id="{EB09ED27-111E-40CB-B978-5982B873F887}"/>
                  </a:ext>
                </a:extLst>
              </p:cNvPr>
              <p:cNvSpPr txBox="1"/>
              <p:nvPr/>
            </p:nvSpPr>
            <p:spPr>
              <a:xfrm>
                <a:off x="2106171" y="5175354"/>
                <a:ext cx="957943" cy="37280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latin typeface="Roboto Slab" pitchFamily="2" charset="0"/>
                    <a:ea typeface="Roboto Slab" pitchFamily="2" charset="0"/>
                  </a:rPr>
                  <a:t>Jan</a:t>
                </a: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7CFD3AA5-9A01-42F8-9BF3-9A2F218064BC}"/>
                  </a:ext>
                </a:extLst>
              </p:cNvPr>
              <p:cNvSpPr txBox="1"/>
              <p:nvPr/>
            </p:nvSpPr>
            <p:spPr>
              <a:xfrm>
                <a:off x="3512288" y="5175354"/>
                <a:ext cx="957943" cy="37280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latin typeface="Roboto Slab" pitchFamily="2" charset="0"/>
                    <a:ea typeface="Roboto Slab" pitchFamily="2" charset="0"/>
                  </a:rPr>
                  <a:t>Feb</a:t>
                </a:r>
              </a:p>
            </p:txBody>
          </p:sp>
          <p:sp>
            <p:nvSpPr>
              <p:cNvPr id="37" name="TextBox 36">
                <a:extLst>
                  <a:ext uri="{FF2B5EF4-FFF2-40B4-BE49-F238E27FC236}">
                    <a16:creationId xmlns:a16="http://schemas.microsoft.com/office/drawing/2014/main" id="{CD54DEA3-2145-445F-BD10-11CEAB2DB483}"/>
                  </a:ext>
                </a:extLst>
              </p:cNvPr>
              <p:cNvSpPr txBox="1"/>
              <p:nvPr/>
            </p:nvSpPr>
            <p:spPr>
              <a:xfrm>
                <a:off x="4916188" y="5175354"/>
                <a:ext cx="957943" cy="37280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latin typeface="Roboto Slab" pitchFamily="2" charset="0"/>
                    <a:ea typeface="Roboto Slab" pitchFamily="2" charset="0"/>
                  </a:rPr>
                  <a:t>Mar</a:t>
                </a:r>
              </a:p>
            </p:txBody>
          </p:sp>
          <p:sp>
            <p:nvSpPr>
              <p:cNvPr id="38" name="TextBox 37">
                <a:extLst>
                  <a:ext uri="{FF2B5EF4-FFF2-40B4-BE49-F238E27FC236}">
                    <a16:creationId xmlns:a16="http://schemas.microsoft.com/office/drawing/2014/main" id="{15968552-3C72-4D15-A0C4-BACDF5B7E9AE}"/>
                  </a:ext>
                </a:extLst>
              </p:cNvPr>
              <p:cNvSpPr txBox="1"/>
              <p:nvPr/>
            </p:nvSpPr>
            <p:spPr>
              <a:xfrm>
                <a:off x="6317872" y="5175354"/>
                <a:ext cx="957943" cy="37280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latin typeface="Roboto Slab" pitchFamily="2" charset="0"/>
                    <a:ea typeface="Roboto Slab" pitchFamily="2" charset="0"/>
                  </a:rPr>
                  <a:t>Apr</a:t>
                </a:r>
              </a:p>
            </p:txBody>
          </p:sp>
          <p:sp>
            <p:nvSpPr>
              <p:cNvPr id="39" name="TextBox 38">
                <a:extLst>
                  <a:ext uri="{FF2B5EF4-FFF2-40B4-BE49-F238E27FC236}">
                    <a16:creationId xmlns:a16="http://schemas.microsoft.com/office/drawing/2014/main" id="{DEF08CF3-2DBC-479E-A002-0898B1CACF41}"/>
                  </a:ext>
                </a:extLst>
              </p:cNvPr>
              <p:cNvSpPr txBox="1"/>
              <p:nvPr/>
            </p:nvSpPr>
            <p:spPr>
              <a:xfrm>
                <a:off x="7726203" y="5175354"/>
                <a:ext cx="957943" cy="37280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latin typeface="Roboto Slab" pitchFamily="2" charset="0"/>
                    <a:ea typeface="Roboto Slab" pitchFamily="2" charset="0"/>
                  </a:rPr>
                  <a:t>May</a:t>
                </a:r>
              </a:p>
            </p:txBody>
          </p:sp>
        </p:grp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5B181342-2B13-4D88-85F4-B5152EE6065E}"/>
                </a:ext>
              </a:extLst>
            </p:cNvPr>
            <p:cNvSpPr txBox="1"/>
            <p:nvPr/>
          </p:nvSpPr>
          <p:spPr>
            <a:xfrm>
              <a:off x="1942178" y="3622358"/>
              <a:ext cx="1285929" cy="3195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>
                  <a:latin typeface="Roboto Slab" pitchFamily="2" charset="0"/>
                  <a:ea typeface="Roboto Slab" pitchFamily="2" charset="0"/>
                </a:rPr>
                <a:t>150.68K</a:t>
              </a:r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72C79CE3-F97F-4C3A-A6EC-2E0058A9C83F}"/>
                </a:ext>
              </a:extLst>
            </p:cNvPr>
            <p:cNvSpPr txBox="1"/>
            <p:nvPr/>
          </p:nvSpPr>
          <p:spPr>
            <a:xfrm>
              <a:off x="3369192" y="2781175"/>
              <a:ext cx="1244134" cy="3195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>
                  <a:latin typeface="Roboto Slab" pitchFamily="2" charset="0"/>
                  <a:ea typeface="Roboto Slab" pitchFamily="2" charset="0"/>
                </a:rPr>
                <a:t>156.23K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53526F76-3604-47A4-BFB8-8A95B1968E5C}"/>
                </a:ext>
              </a:extLst>
            </p:cNvPr>
            <p:cNvSpPr txBox="1"/>
            <p:nvPr/>
          </p:nvSpPr>
          <p:spPr>
            <a:xfrm>
              <a:off x="4782218" y="2131364"/>
              <a:ext cx="1225877" cy="3195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>
                  <a:latin typeface="Roboto Slab" pitchFamily="2" charset="0"/>
                  <a:ea typeface="Roboto Slab" pitchFamily="2" charset="0"/>
                </a:rPr>
                <a:t>356.23K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C2112E88-7E03-4FB8-875A-0390D15BC774}"/>
                </a:ext>
              </a:extLst>
            </p:cNvPr>
            <p:cNvSpPr txBox="1"/>
            <p:nvPr/>
          </p:nvSpPr>
          <p:spPr>
            <a:xfrm>
              <a:off x="6168125" y="2659791"/>
              <a:ext cx="1257435" cy="3195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>
                  <a:latin typeface="Roboto Slab" pitchFamily="2" charset="0"/>
                  <a:ea typeface="Roboto Slab" pitchFamily="2" charset="0"/>
                </a:rPr>
                <a:t>356.23K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6219BA07-282F-4020-A85D-5E0CE04A2431}"/>
                </a:ext>
              </a:extLst>
            </p:cNvPr>
            <p:cNvSpPr txBox="1"/>
            <p:nvPr/>
          </p:nvSpPr>
          <p:spPr>
            <a:xfrm>
              <a:off x="7578313" y="1760747"/>
              <a:ext cx="1253723" cy="3195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>
                  <a:latin typeface="Roboto Slab" pitchFamily="2" charset="0"/>
                  <a:ea typeface="Roboto Slab" pitchFamily="2" charset="0"/>
                </a:rPr>
                <a:t>356.23K</a:t>
              </a:r>
            </a:p>
          </p:txBody>
        </p:sp>
      </p:grpSp>
      <p:sp>
        <p:nvSpPr>
          <p:cNvPr id="49" name="Subtitle 6">
            <a:extLst>
              <a:ext uri="{FF2B5EF4-FFF2-40B4-BE49-F238E27FC236}">
                <a16:creationId xmlns:a16="http://schemas.microsoft.com/office/drawing/2014/main" id="{923F162A-AFEA-41E5-90CB-1DE6F0BEBD1A}"/>
              </a:ext>
            </a:extLst>
          </p:cNvPr>
          <p:cNvSpPr txBox="1">
            <a:spLocks/>
          </p:cNvSpPr>
          <p:nvPr/>
        </p:nvSpPr>
        <p:spPr>
          <a:xfrm>
            <a:off x="570118" y="5506182"/>
            <a:ext cx="6875808" cy="50060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600"/>
              </a:lnSpc>
            </a:pPr>
            <a:r>
              <a:rPr lang="en-US" i="1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There are many variations of passages of Lorem Ipsum available, but the majority have suffered alteration in some form, by injected </a:t>
            </a:r>
            <a:r>
              <a:rPr lang="en-US" i="1" dirty="0" err="1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humour</a:t>
            </a:r>
            <a:endParaRPr lang="en-US" i="1" dirty="0">
              <a:solidFill>
                <a:schemeClr val="tx1"/>
              </a:solidFill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C958C31-91C0-4E12-87B0-D680C1B5BCD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562755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>
            <a:extLst>
              <a:ext uri="{FF2B5EF4-FFF2-40B4-BE49-F238E27FC236}">
                <a16:creationId xmlns:a16="http://schemas.microsoft.com/office/drawing/2014/main" id="{00FBF123-8AFD-4C55-9139-F28F9C22A4C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17647" y="1219845"/>
            <a:ext cx="2788557" cy="844930"/>
          </a:xfrm>
          <a:prstGeom prst="rect">
            <a:avLst/>
          </a:prstGeom>
        </p:spPr>
      </p:pic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49B91269-1059-48A7-8BEB-1D88184F0AE4}"/>
              </a:ext>
            </a:extLst>
          </p:cNvPr>
          <p:cNvCxnSpPr>
            <a:cxnSpLocks/>
          </p:cNvCxnSpPr>
          <p:nvPr/>
        </p:nvCxnSpPr>
        <p:spPr>
          <a:xfrm>
            <a:off x="1082056" y="3239385"/>
            <a:ext cx="895348" cy="0"/>
          </a:xfrm>
          <a:prstGeom prst="line">
            <a:avLst/>
          </a:prstGeom>
          <a:ln w="5080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7" name="Group 16">
            <a:extLst>
              <a:ext uri="{FF2B5EF4-FFF2-40B4-BE49-F238E27FC236}">
                <a16:creationId xmlns:a16="http://schemas.microsoft.com/office/drawing/2014/main" id="{7B462F77-F880-40FD-B8C0-D9D0D723B15A}"/>
              </a:ext>
            </a:extLst>
          </p:cNvPr>
          <p:cNvGrpSpPr/>
          <p:nvPr/>
        </p:nvGrpSpPr>
        <p:grpSpPr>
          <a:xfrm>
            <a:off x="941447" y="3641356"/>
            <a:ext cx="4125399" cy="1970293"/>
            <a:chOff x="1314452" y="4264744"/>
            <a:chExt cx="4125399" cy="197029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C545617D-1DD1-46CC-B2B4-D9721FBDF16A}"/>
                </a:ext>
              </a:extLst>
            </p:cNvPr>
            <p:cNvSpPr txBox="1"/>
            <p:nvPr/>
          </p:nvSpPr>
          <p:spPr>
            <a:xfrm>
              <a:off x="1314452" y="4264744"/>
              <a:ext cx="3143248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500" b="1" spc="500" dirty="0">
                  <a:latin typeface="Roboto Slab" pitchFamily="2" charset="0"/>
                  <a:ea typeface="Roboto Slab" pitchFamily="2" charset="0"/>
                </a:rPr>
                <a:t>WELCOME</a:t>
              </a:r>
            </a:p>
            <a:p>
              <a:r>
                <a:rPr lang="en-US" sz="1500" spc="500" dirty="0">
                  <a:latin typeface="Roboto Slab" pitchFamily="2" charset="0"/>
                  <a:ea typeface="Roboto Slab" pitchFamily="2" charset="0"/>
                </a:rPr>
                <a:t>PRESENTATION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055B9ED0-D074-4FCB-ADA1-0425BB95B389}"/>
                </a:ext>
              </a:extLst>
            </p:cNvPr>
            <p:cNvSpPr txBox="1"/>
            <p:nvPr/>
          </p:nvSpPr>
          <p:spPr>
            <a:xfrm>
              <a:off x="1314452" y="5409811"/>
              <a:ext cx="4125399" cy="82522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000"/>
                </a:lnSpc>
              </a:pPr>
              <a:r>
                <a:rPr lang="en-US" sz="900" dirty="0">
                  <a:latin typeface="Roboto Slab" pitchFamily="2" charset="0"/>
                  <a:ea typeface="Roboto Slab" pitchFamily="2" charset="0"/>
                </a:rPr>
                <a:t>Lorem Ipsum has been the industry's standard dummy text ever since the 1500s, when an unknown printer took a galley of type and scrambled it to make a type specimen book.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F19E95A-4C7F-4C8D-9470-C671877752F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EA9D23D-826E-46E3-9D2E-C5336D31341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C81370FD-85FA-4040-A4E0-7DBD7034AA1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17308215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Infographic</a:t>
            </a:r>
          </a:p>
        </p:txBody>
      </p:sp>
      <p:graphicFrame>
        <p:nvGraphicFramePr>
          <p:cNvPr id="33" name="Chart 32">
            <a:extLst>
              <a:ext uri="{FF2B5EF4-FFF2-40B4-BE49-F238E27FC236}">
                <a16:creationId xmlns:a16="http://schemas.microsoft.com/office/drawing/2014/main" id="{E3EF6204-57BD-4505-9868-459983B5C47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28223680"/>
              </p:ext>
            </p:extLst>
          </p:nvPr>
        </p:nvGraphicFramePr>
        <p:xfrm>
          <a:off x="838200" y="2044568"/>
          <a:ext cx="4906623" cy="414359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Rectangle 1">
            <a:extLst>
              <a:ext uri="{FF2B5EF4-FFF2-40B4-BE49-F238E27FC236}">
                <a16:creationId xmlns:a16="http://schemas.microsoft.com/office/drawing/2014/main" id="{7DC0D736-6DD9-40CB-A5EF-B46DF715977C}"/>
              </a:ext>
            </a:extLst>
          </p:cNvPr>
          <p:cNvSpPr/>
          <p:nvPr/>
        </p:nvSpPr>
        <p:spPr>
          <a:xfrm>
            <a:off x="5946993" y="2044568"/>
            <a:ext cx="5406807" cy="207748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330D404C-37AF-41E9-B978-4CE81D41CC83}"/>
              </a:ext>
            </a:extLst>
          </p:cNvPr>
          <p:cNvSpPr txBox="1"/>
          <p:nvPr/>
        </p:nvSpPr>
        <p:spPr>
          <a:xfrm>
            <a:off x="6444225" y="2663934"/>
            <a:ext cx="4412343" cy="8387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300" dirty="0">
                <a:latin typeface="Roboto Slab" pitchFamily="2" charset="0"/>
                <a:ea typeface="Roboto Slab" pitchFamily="2" charset="0"/>
              </a:rPr>
              <a:t>Contrary to popular belief, Lorem Ipsum is not simply random text. It has roots in a piece of classical Latin literature from 45 BC, making it over 2000 years old. 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1DE28C3-0F07-4141-9EB6-3CCF715F337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0B8011E6-8C79-4CFB-AFC7-CCBD5A4D52E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81634976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3CBEDB77-06A1-4041-9E06-2BA31BDFF228}"/>
              </a:ext>
            </a:extLst>
          </p:cNvPr>
          <p:cNvSpPr/>
          <p:nvPr/>
        </p:nvSpPr>
        <p:spPr>
          <a:xfrm>
            <a:off x="1509486" y="1567543"/>
            <a:ext cx="9173028" cy="372291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2A98241C-5C5E-416B-A0B2-8196FDD27760}"/>
              </a:ext>
            </a:extLst>
          </p:cNvPr>
          <p:cNvGrpSpPr/>
          <p:nvPr/>
        </p:nvGrpSpPr>
        <p:grpSpPr>
          <a:xfrm>
            <a:off x="2038350" y="2623807"/>
            <a:ext cx="8115300" cy="1610387"/>
            <a:chOff x="2038350" y="2998113"/>
            <a:chExt cx="8115300" cy="1610387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2EEDA4F2-A85A-43F0-A519-D29729B550A3}"/>
                </a:ext>
              </a:extLst>
            </p:cNvPr>
            <p:cNvGrpSpPr/>
            <p:nvPr/>
          </p:nvGrpSpPr>
          <p:grpSpPr>
            <a:xfrm>
              <a:off x="2905125" y="2998113"/>
              <a:ext cx="6381750" cy="861774"/>
              <a:chOff x="2905125" y="2998113"/>
              <a:chExt cx="6381750" cy="861774"/>
            </a:xfrm>
          </p:grpSpPr>
          <p:sp>
            <p:nvSpPr>
              <p:cNvPr id="9" name="TextBox 8">
                <a:extLst>
                  <a:ext uri="{FF2B5EF4-FFF2-40B4-BE49-F238E27FC236}">
                    <a16:creationId xmlns:a16="http://schemas.microsoft.com/office/drawing/2014/main" id="{1CA2B7FD-8EA2-405E-9909-A01A3E9318E0}"/>
                  </a:ext>
                </a:extLst>
              </p:cNvPr>
              <p:cNvSpPr txBox="1"/>
              <p:nvPr/>
            </p:nvSpPr>
            <p:spPr>
              <a:xfrm>
                <a:off x="4638675" y="2998113"/>
                <a:ext cx="2914650" cy="86177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000" b="1" dirty="0">
                    <a:latin typeface="Roboto Slab" pitchFamily="2" charset="0"/>
                    <a:ea typeface="Roboto Slab" pitchFamily="2" charset="0"/>
                  </a:rPr>
                  <a:t>The End</a:t>
                </a:r>
              </a:p>
            </p:txBody>
          </p:sp>
          <p:cxnSp>
            <p:nvCxnSpPr>
              <p:cNvPr id="12" name="Straight Connector 11">
                <a:extLst>
                  <a:ext uri="{FF2B5EF4-FFF2-40B4-BE49-F238E27FC236}">
                    <a16:creationId xmlns:a16="http://schemas.microsoft.com/office/drawing/2014/main" id="{1B56EFC2-BEE3-4D8A-B701-4652FB52699A}"/>
                  </a:ext>
                </a:extLst>
              </p:cNvPr>
              <p:cNvCxnSpPr/>
              <p:nvPr/>
            </p:nvCxnSpPr>
            <p:spPr>
              <a:xfrm>
                <a:off x="7553325" y="3441500"/>
                <a:ext cx="1733550" cy="0"/>
              </a:xfrm>
              <a:prstGeom prst="line">
                <a:avLst/>
              </a:prstGeom>
              <a:ln w="571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Straight Connector 16">
                <a:extLst>
                  <a:ext uri="{FF2B5EF4-FFF2-40B4-BE49-F238E27FC236}">
                    <a16:creationId xmlns:a16="http://schemas.microsoft.com/office/drawing/2014/main" id="{B6D3DC8C-20D9-491D-8A37-B0343C636721}"/>
                  </a:ext>
                </a:extLst>
              </p:cNvPr>
              <p:cNvCxnSpPr/>
              <p:nvPr/>
            </p:nvCxnSpPr>
            <p:spPr>
              <a:xfrm>
                <a:off x="2905125" y="3441500"/>
                <a:ext cx="1733550" cy="0"/>
              </a:xfrm>
              <a:prstGeom prst="line">
                <a:avLst/>
              </a:prstGeom>
              <a:ln w="571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9" name="Subtitle 6">
              <a:extLst>
                <a:ext uri="{FF2B5EF4-FFF2-40B4-BE49-F238E27FC236}">
                  <a16:creationId xmlns:a16="http://schemas.microsoft.com/office/drawing/2014/main" id="{669E47DD-754B-4E5E-B150-DE5F6545BF89}"/>
                </a:ext>
              </a:extLst>
            </p:cNvPr>
            <p:cNvSpPr txBox="1">
              <a:spLocks/>
            </p:cNvSpPr>
            <p:nvPr/>
          </p:nvSpPr>
          <p:spPr>
            <a:xfrm>
              <a:off x="2038350" y="4107894"/>
              <a:ext cx="8115300" cy="500606"/>
            </a:xfrm>
            <a:prstGeom prst="rect">
              <a:avLst/>
            </a:prstGeom>
          </p:spPr>
          <p:txBody>
            <a:bodyPr vert="horz" lIns="91440" tIns="45720" rIns="91440" bIns="4572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600"/>
                </a:lnSpc>
              </a:pPr>
              <a:r>
                <a:rPr lang="en-US" i="1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There are many variations of passages of Lorem Ipsum available, but the majority have suffered alteration in some form, by injected </a:t>
              </a:r>
              <a:r>
                <a:rPr lang="en-US" i="1" dirty="0" err="1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humour</a:t>
              </a:r>
              <a:r>
                <a:rPr lang="en-US" i="1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, or </a:t>
              </a:r>
              <a:r>
                <a:rPr lang="en-US" i="1" dirty="0" err="1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randomised</a:t>
              </a:r>
              <a:r>
                <a:rPr lang="en-US" i="1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hidden in the middle of text.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702445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Isosceles Triangle 33">
            <a:extLst>
              <a:ext uri="{FF2B5EF4-FFF2-40B4-BE49-F238E27FC236}">
                <a16:creationId xmlns:a16="http://schemas.microsoft.com/office/drawing/2014/main" id="{E8D2F0E3-B687-4C7D-AF8E-8431ABBE8FED}"/>
              </a:ext>
            </a:extLst>
          </p:cNvPr>
          <p:cNvSpPr/>
          <p:nvPr/>
        </p:nvSpPr>
        <p:spPr>
          <a:xfrm rot="20700000">
            <a:off x="2646024" y="126306"/>
            <a:ext cx="6690109" cy="5767336"/>
          </a:xfrm>
          <a:prstGeom prst="triangle">
            <a:avLst/>
          </a:prstGeom>
          <a:solidFill>
            <a:schemeClr val="accent5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469BBA6E-D7EE-4312-8F26-FBDD79CB5F73}"/>
              </a:ext>
            </a:extLst>
          </p:cNvPr>
          <p:cNvGrpSpPr/>
          <p:nvPr/>
        </p:nvGrpSpPr>
        <p:grpSpPr>
          <a:xfrm>
            <a:off x="4767269" y="2708882"/>
            <a:ext cx="3216244" cy="1859334"/>
            <a:chOff x="1558160" y="3206826"/>
            <a:chExt cx="3216244" cy="1859334"/>
          </a:xfrm>
        </p:grpSpPr>
        <p:grpSp>
          <p:nvGrpSpPr>
            <p:cNvPr id="35" name="Group 34">
              <a:extLst>
                <a:ext uri="{FF2B5EF4-FFF2-40B4-BE49-F238E27FC236}">
                  <a16:creationId xmlns:a16="http://schemas.microsoft.com/office/drawing/2014/main" id="{FD184605-28AF-4225-839D-366EE2305D5D}"/>
                </a:ext>
              </a:extLst>
            </p:cNvPr>
            <p:cNvGrpSpPr/>
            <p:nvPr/>
          </p:nvGrpSpPr>
          <p:grpSpPr>
            <a:xfrm>
              <a:off x="1558160" y="3206826"/>
              <a:ext cx="3216243" cy="1250968"/>
              <a:chOff x="4508501" y="524032"/>
              <a:chExt cx="2987674" cy="1250968"/>
            </a:xfrm>
          </p:grpSpPr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E8C667AD-A888-40DA-93F0-9D966A9F9D71}"/>
                  </a:ext>
                </a:extLst>
              </p:cNvPr>
              <p:cNvSpPr txBox="1"/>
              <p:nvPr/>
            </p:nvSpPr>
            <p:spPr>
              <a:xfrm>
                <a:off x="4508501" y="1022590"/>
                <a:ext cx="75009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2018</a:t>
                </a:r>
              </a:p>
            </p:txBody>
          </p:sp>
          <p:cxnSp>
            <p:nvCxnSpPr>
              <p:cNvPr id="37" name="Straight Connector 36">
                <a:extLst>
                  <a:ext uri="{FF2B5EF4-FFF2-40B4-BE49-F238E27FC236}">
                    <a16:creationId xmlns:a16="http://schemas.microsoft.com/office/drawing/2014/main" id="{F28A0828-AF22-4CA3-AE67-DF82E0EDE71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613843" y="1427403"/>
                <a:ext cx="537595" cy="0"/>
              </a:xfrm>
              <a:prstGeom prst="line">
                <a:avLst/>
              </a:prstGeom>
              <a:ln w="285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8" name="TextBox 37">
                <a:extLst>
                  <a:ext uri="{FF2B5EF4-FFF2-40B4-BE49-F238E27FC236}">
                    <a16:creationId xmlns:a16="http://schemas.microsoft.com/office/drawing/2014/main" id="{AD717853-3A83-47B9-9822-F0196EA9B8B3}"/>
                  </a:ext>
                </a:extLst>
              </p:cNvPr>
              <p:cNvSpPr txBox="1"/>
              <p:nvPr/>
            </p:nvSpPr>
            <p:spPr>
              <a:xfrm>
                <a:off x="4521997" y="524032"/>
                <a:ext cx="2082004" cy="63094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5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ANNUAL</a:t>
                </a:r>
              </a:p>
            </p:txBody>
          </p:sp>
          <p:sp>
            <p:nvSpPr>
              <p:cNvPr id="39" name="TextBox 38">
                <a:extLst>
                  <a:ext uri="{FF2B5EF4-FFF2-40B4-BE49-F238E27FC236}">
                    <a16:creationId xmlns:a16="http://schemas.microsoft.com/office/drawing/2014/main" id="{5348A1A0-7E94-4DEF-B093-7C0706FE29D0}"/>
                  </a:ext>
                </a:extLst>
              </p:cNvPr>
              <p:cNvSpPr txBox="1"/>
              <p:nvPr/>
            </p:nvSpPr>
            <p:spPr>
              <a:xfrm>
                <a:off x="5144635" y="974845"/>
                <a:ext cx="2199594" cy="63094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5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MEETING</a:t>
                </a:r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B4B505D5-93A4-4194-9A0A-D56A8CFAF0DB}"/>
                  </a:ext>
                </a:extLst>
              </p:cNvPr>
              <p:cNvSpPr txBox="1"/>
              <p:nvPr/>
            </p:nvSpPr>
            <p:spPr>
              <a:xfrm>
                <a:off x="4523131" y="1498001"/>
                <a:ext cx="2973044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200" spc="5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Bebas" charset="0"/>
                  </a:rPr>
                  <a:t>19</a:t>
                </a:r>
                <a:r>
                  <a:rPr lang="en-US" sz="1200" spc="500" baseline="30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Bebas" charset="0"/>
                  </a:rPr>
                  <a:t>th</a:t>
                </a:r>
                <a:r>
                  <a:rPr lang="en-US" sz="1200" spc="5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Bebas" charset="0"/>
                  </a:rPr>
                  <a:t> September 2018</a:t>
                </a:r>
              </a:p>
            </p:txBody>
          </p:sp>
        </p:grp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A9746B1-FDDD-4ABA-8828-DB25C85F8595}"/>
                </a:ext>
              </a:extLst>
            </p:cNvPr>
            <p:cNvSpPr txBox="1"/>
            <p:nvPr/>
          </p:nvSpPr>
          <p:spPr>
            <a:xfrm>
              <a:off x="1558161" y="4608727"/>
              <a:ext cx="3216243" cy="4574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9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Lorem Ipsum has been the industry's standard dummy since the 1500s, when an unknown.</a:t>
              </a:r>
            </a:p>
          </p:txBody>
        </p: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5374F875-A4FE-413A-81C0-ED00CA7BC87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5039635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D591E37D-F27B-4D0B-A364-D5C2544DE047}"/>
              </a:ext>
            </a:extLst>
          </p:cNvPr>
          <p:cNvSpPr/>
          <p:nvPr/>
        </p:nvSpPr>
        <p:spPr>
          <a:xfrm>
            <a:off x="0" y="-2"/>
            <a:ext cx="11315701" cy="6858000"/>
          </a:xfrm>
          <a:custGeom>
            <a:avLst/>
            <a:gdLst>
              <a:gd name="connsiteX0" fmla="*/ 5585154 w 11315701"/>
              <a:gd name="connsiteY0" fmla="*/ 0 h 6858000"/>
              <a:gd name="connsiteX1" fmla="*/ 11315701 w 11315701"/>
              <a:gd name="connsiteY1" fmla="*/ 0 h 6858000"/>
              <a:gd name="connsiteX2" fmla="*/ 4457702 w 11315701"/>
              <a:gd name="connsiteY2" fmla="*/ 6858000 h 6858000"/>
              <a:gd name="connsiteX3" fmla="*/ 0 w 11315701"/>
              <a:gd name="connsiteY3" fmla="*/ 6858000 h 6858000"/>
              <a:gd name="connsiteX4" fmla="*/ 0 w 11315701"/>
              <a:gd name="connsiteY4" fmla="*/ 5585154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15701" h="6858000">
                <a:moveTo>
                  <a:pt x="5585154" y="0"/>
                </a:moveTo>
                <a:lnTo>
                  <a:pt x="11315701" y="0"/>
                </a:lnTo>
                <a:lnTo>
                  <a:pt x="4457702" y="6858000"/>
                </a:lnTo>
                <a:lnTo>
                  <a:pt x="0" y="6858000"/>
                </a:lnTo>
                <a:lnTo>
                  <a:pt x="0" y="5585154"/>
                </a:lnTo>
                <a:close/>
              </a:path>
            </a:pathLst>
          </a:custGeom>
          <a:solidFill>
            <a:schemeClr val="accent5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8BB2E406-44CD-4406-9EB0-80964D7394EC}"/>
              </a:ext>
            </a:extLst>
          </p:cNvPr>
          <p:cNvSpPr/>
          <p:nvPr/>
        </p:nvSpPr>
        <p:spPr>
          <a:xfrm>
            <a:off x="1" y="0"/>
            <a:ext cx="2897353" cy="6858000"/>
          </a:xfrm>
          <a:custGeom>
            <a:avLst/>
            <a:gdLst>
              <a:gd name="connsiteX0" fmla="*/ 0 w 2897353"/>
              <a:gd name="connsiteY0" fmla="*/ 0 h 6858000"/>
              <a:gd name="connsiteX1" fmla="*/ 209550 w 2897353"/>
              <a:gd name="connsiteY1" fmla="*/ 0 h 6858000"/>
              <a:gd name="connsiteX2" fmla="*/ 2897353 w 2897353"/>
              <a:gd name="connsiteY2" fmla="*/ 2687803 h 6858000"/>
              <a:gd name="connsiteX3" fmla="*/ 1 w 2897353"/>
              <a:gd name="connsiteY3" fmla="*/ 5585154 h 6858000"/>
              <a:gd name="connsiteX4" fmla="*/ 1 w 2897353"/>
              <a:gd name="connsiteY4" fmla="*/ 6858000 h 6858000"/>
              <a:gd name="connsiteX5" fmla="*/ 0 w 2897353"/>
              <a:gd name="connsiteY5" fmla="*/ 6858000 h 6858000"/>
              <a:gd name="connsiteX6" fmla="*/ 0 w 2897353"/>
              <a:gd name="connsiteY6" fmla="*/ 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97353" h="6858000">
                <a:moveTo>
                  <a:pt x="0" y="0"/>
                </a:moveTo>
                <a:lnTo>
                  <a:pt x="209550" y="0"/>
                </a:lnTo>
                <a:lnTo>
                  <a:pt x="2897353" y="2687803"/>
                </a:lnTo>
                <a:lnTo>
                  <a:pt x="1" y="5585154"/>
                </a:lnTo>
                <a:lnTo>
                  <a:pt x="1" y="6858000"/>
                </a:lnTo>
                <a:lnTo>
                  <a:pt x="0" y="685800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lumMod val="20000"/>
              <a:lumOff val="80000"/>
              <a:alpha val="6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AF15C9F4-AD19-4824-B7A7-B7D35C213BBF}"/>
              </a:ext>
            </a:extLst>
          </p:cNvPr>
          <p:cNvSpPr/>
          <p:nvPr/>
        </p:nvSpPr>
        <p:spPr>
          <a:xfrm>
            <a:off x="4460492" y="5553077"/>
            <a:ext cx="2609847" cy="1304923"/>
          </a:xfrm>
          <a:custGeom>
            <a:avLst/>
            <a:gdLst>
              <a:gd name="connsiteX0" fmla="*/ 1304924 w 2609847"/>
              <a:gd name="connsiteY0" fmla="*/ 0 h 1304923"/>
              <a:gd name="connsiteX1" fmla="*/ 2609847 w 2609847"/>
              <a:gd name="connsiteY1" fmla="*/ 1304923 h 1304923"/>
              <a:gd name="connsiteX2" fmla="*/ 0 w 2609847"/>
              <a:gd name="connsiteY2" fmla="*/ 1304923 h 1304923"/>
              <a:gd name="connsiteX3" fmla="*/ 1304924 w 2609847"/>
              <a:gd name="connsiteY3" fmla="*/ 0 h 13049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09847" h="1304923">
                <a:moveTo>
                  <a:pt x="1304924" y="0"/>
                </a:moveTo>
                <a:lnTo>
                  <a:pt x="2609847" y="1304923"/>
                </a:lnTo>
                <a:lnTo>
                  <a:pt x="0" y="1304923"/>
                </a:lnTo>
                <a:lnTo>
                  <a:pt x="1304924" y="0"/>
                </a:ln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367E48A0-2843-4ECD-9A7F-43C7B16BA23A}"/>
              </a:ext>
            </a:extLst>
          </p:cNvPr>
          <p:cNvGrpSpPr/>
          <p:nvPr/>
        </p:nvGrpSpPr>
        <p:grpSpPr>
          <a:xfrm>
            <a:off x="876299" y="1116832"/>
            <a:ext cx="4322442" cy="4598059"/>
            <a:chOff x="927261" y="2044805"/>
            <a:chExt cx="4322442" cy="4598059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C571C5FA-8A48-4701-A738-728E2F415587}"/>
                </a:ext>
              </a:extLst>
            </p:cNvPr>
            <p:cNvSpPr txBox="1"/>
            <p:nvPr/>
          </p:nvSpPr>
          <p:spPr>
            <a:xfrm>
              <a:off x="927261" y="2044805"/>
              <a:ext cx="2775582" cy="9387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spc="200" dirty="0">
                  <a:latin typeface="Roboto Slab" pitchFamily="2" charset="0"/>
                  <a:ea typeface="Roboto Slab" pitchFamily="2" charset="0"/>
                </a:rPr>
                <a:t>COMPANY</a:t>
              </a:r>
            </a:p>
            <a:p>
              <a:r>
                <a:rPr lang="en-US" sz="3500" b="1" spc="200" dirty="0">
                  <a:latin typeface="Roboto Slab" pitchFamily="2" charset="0"/>
                  <a:ea typeface="Roboto Slab" pitchFamily="2" charset="0"/>
                </a:rPr>
                <a:t>ABOUT US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67BB7E1B-869A-4B69-A1BA-2903874D5881}"/>
                </a:ext>
              </a:extLst>
            </p:cNvPr>
            <p:cNvSpPr txBox="1"/>
            <p:nvPr/>
          </p:nvSpPr>
          <p:spPr>
            <a:xfrm>
              <a:off x="927261" y="3181978"/>
              <a:ext cx="4322442" cy="16312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Lorem Ipsum has been the industry's standard dummy text ever since the 1500s, when an unknown printer took a galley of type and scrambled it to make a type specimen book. It has survived not only five centuries, but also the leap into electronic </a:t>
              </a:r>
              <a:r>
                <a:rPr lang="en-US" sz="1200" dirty="0" err="1">
                  <a:latin typeface="Roboto Slab" pitchFamily="2" charset="0"/>
                  <a:ea typeface="Roboto Slab" pitchFamily="2" charset="0"/>
                </a:rPr>
                <a:t>popularised</a:t>
              </a: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 in the 1960s with the release of </a:t>
              </a:r>
              <a:r>
                <a:rPr lang="en-US" sz="1200" dirty="0" err="1">
                  <a:latin typeface="Roboto Slab" pitchFamily="2" charset="0"/>
                  <a:ea typeface="Roboto Slab" pitchFamily="2" charset="0"/>
                </a:rPr>
                <a:t>Letraset</a:t>
              </a: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 sheets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E0045AF0-3F5D-438A-A469-A7EEADC057F1}"/>
                </a:ext>
              </a:extLst>
            </p:cNvPr>
            <p:cNvSpPr txBox="1"/>
            <p:nvPr/>
          </p:nvSpPr>
          <p:spPr>
            <a:xfrm>
              <a:off x="927261" y="5011648"/>
              <a:ext cx="4322442" cy="16312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171450" indent="-171450">
                <a:lnSpc>
                  <a:spcPts val="3000"/>
                </a:lnSpc>
                <a:buFont typeface="Wingdings" panose="05000000000000000000" pitchFamily="2" charset="2"/>
                <a:buChar char="ü"/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Lorem Ipsum has been the industry's standard dummy</a:t>
              </a:r>
            </a:p>
            <a:p>
              <a:pPr marL="171450" indent="-171450">
                <a:lnSpc>
                  <a:spcPts val="3000"/>
                </a:lnSpc>
                <a:buFont typeface="Wingdings" panose="05000000000000000000" pitchFamily="2" charset="2"/>
                <a:buChar char="ü"/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 text ever since the 1500s, when an unknown printer</a:t>
              </a:r>
            </a:p>
            <a:p>
              <a:pPr marL="171450" indent="-171450">
                <a:lnSpc>
                  <a:spcPts val="3000"/>
                </a:lnSpc>
                <a:buFont typeface="Wingdings" panose="05000000000000000000" pitchFamily="2" charset="2"/>
                <a:buChar char="ü"/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 took a galley of type and scrambled it to make a type</a:t>
              </a:r>
            </a:p>
            <a:p>
              <a:pPr marL="171450" indent="-171450">
                <a:lnSpc>
                  <a:spcPts val="3000"/>
                </a:lnSpc>
                <a:buFont typeface="Wingdings" panose="05000000000000000000" pitchFamily="2" charset="2"/>
                <a:buChar char="ü"/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 specimen book. It has survived not only five centuries,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957A6FBA-7A7B-40D8-8AF3-F456F77B5E3D}"/>
              </a:ext>
            </a:extLst>
          </p:cNvPr>
          <p:cNvGrpSpPr/>
          <p:nvPr/>
        </p:nvGrpSpPr>
        <p:grpSpPr>
          <a:xfrm>
            <a:off x="6224958" y="2868663"/>
            <a:ext cx="2541488" cy="2887236"/>
            <a:chOff x="6353302" y="2868663"/>
            <a:chExt cx="2541488" cy="2887236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5DA63C96-0B16-4D70-B823-CE8229EDCECB}"/>
                </a:ext>
              </a:extLst>
            </p:cNvPr>
            <p:cNvGrpSpPr/>
            <p:nvPr/>
          </p:nvGrpSpPr>
          <p:grpSpPr>
            <a:xfrm>
              <a:off x="6865579" y="2868663"/>
              <a:ext cx="1516934" cy="1924825"/>
              <a:chOff x="1854103" y="3226398"/>
              <a:chExt cx="1516934" cy="1924825"/>
            </a:xfrm>
          </p:grpSpPr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8A529021-72B4-4C88-91B2-77879D121EBA}"/>
                  </a:ext>
                </a:extLst>
              </p:cNvPr>
              <p:cNvSpPr/>
              <p:nvPr/>
            </p:nvSpPr>
            <p:spPr>
              <a:xfrm>
                <a:off x="2113125" y="3226398"/>
                <a:ext cx="998891" cy="1015663"/>
              </a:xfrm>
              <a:prstGeom prst="rect">
                <a:avLst/>
              </a:prstGeom>
            </p:spPr>
            <p:txBody>
              <a:bodyPr wrap="square" anchor="ctr">
                <a:spAutoFit/>
              </a:bodyPr>
              <a:lstStyle/>
              <a:p>
                <a:pPr algn="ctr"/>
                <a:r>
                  <a:rPr lang="en-US" sz="6000" dirty="0">
                    <a:latin typeface="FontAwesome" charset="0"/>
                    <a:ea typeface="FontAwesome" charset="0"/>
                    <a:cs typeface="FontAwesome" charset="0"/>
                  </a:rPr>
                  <a:t></a:t>
                </a:r>
              </a:p>
            </p:txBody>
          </p:sp>
          <p:sp>
            <p:nvSpPr>
              <p:cNvPr id="16" name="TextBox 15">
                <a:extLst>
                  <a:ext uri="{FF2B5EF4-FFF2-40B4-BE49-F238E27FC236}">
                    <a16:creationId xmlns:a16="http://schemas.microsoft.com/office/drawing/2014/main" id="{36606F3A-8C27-4182-B36D-2EF4AA1F3D6D}"/>
                  </a:ext>
                </a:extLst>
              </p:cNvPr>
              <p:cNvSpPr txBox="1"/>
              <p:nvPr/>
            </p:nvSpPr>
            <p:spPr>
              <a:xfrm>
                <a:off x="1854103" y="4443337"/>
                <a:ext cx="1516934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We are best</a:t>
                </a:r>
              </a:p>
            </p:txBody>
          </p:sp>
        </p:grp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D033302D-2D3E-4C63-837A-2D8E60A4F728}"/>
                </a:ext>
              </a:extLst>
            </p:cNvPr>
            <p:cNvSpPr txBox="1"/>
            <p:nvPr/>
          </p:nvSpPr>
          <p:spPr>
            <a:xfrm>
              <a:off x="6353302" y="4894125"/>
              <a:ext cx="2541488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Lorem Ipsum has been the industry's standard dummy text ever since the 1500s, when an</a:t>
              </a:r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397F4F6D-E5EB-4A8A-8C74-E0F4DE6E1325}"/>
              </a:ext>
            </a:extLst>
          </p:cNvPr>
          <p:cNvGrpSpPr/>
          <p:nvPr/>
        </p:nvGrpSpPr>
        <p:grpSpPr>
          <a:xfrm>
            <a:off x="9023133" y="2868663"/>
            <a:ext cx="2541488" cy="2887236"/>
            <a:chOff x="9278051" y="3426810"/>
            <a:chExt cx="2541488" cy="2887236"/>
          </a:xfrm>
        </p:grpSpPr>
        <p:grpSp>
          <p:nvGrpSpPr>
            <p:cNvPr id="17" name="Group 16">
              <a:extLst>
                <a:ext uri="{FF2B5EF4-FFF2-40B4-BE49-F238E27FC236}">
                  <a16:creationId xmlns:a16="http://schemas.microsoft.com/office/drawing/2014/main" id="{C1FB53B0-BC70-4D6E-AF73-AD06B03B46C2}"/>
                </a:ext>
              </a:extLst>
            </p:cNvPr>
            <p:cNvGrpSpPr/>
            <p:nvPr/>
          </p:nvGrpSpPr>
          <p:grpSpPr>
            <a:xfrm>
              <a:off x="9790329" y="3426810"/>
              <a:ext cx="1516934" cy="1924825"/>
              <a:chOff x="4176389" y="3226398"/>
              <a:chExt cx="1516934" cy="1924825"/>
            </a:xfrm>
          </p:grpSpPr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6F474BBB-3577-4AB7-996E-3DE0373E92B8}"/>
                  </a:ext>
                </a:extLst>
              </p:cNvPr>
              <p:cNvSpPr/>
              <p:nvPr/>
            </p:nvSpPr>
            <p:spPr>
              <a:xfrm>
                <a:off x="4435411" y="3226398"/>
                <a:ext cx="998891" cy="1015663"/>
              </a:xfrm>
              <a:prstGeom prst="rect">
                <a:avLst/>
              </a:prstGeom>
            </p:spPr>
            <p:txBody>
              <a:bodyPr wrap="square" anchor="ctr">
                <a:spAutoFit/>
              </a:bodyPr>
              <a:lstStyle/>
              <a:p>
                <a:pPr algn="ctr"/>
                <a:r>
                  <a:rPr lang="en-US" sz="6000" dirty="0">
                    <a:latin typeface="FontAwesome" charset="0"/>
                    <a:ea typeface="FontAwesome" charset="0"/>
                    <a:cs typeface="FontAwesome" charset="0"/>
                  </a:rPr>
                  <a:t></a:t>
                </a:r>
              </a:p>
            </p:txBody>
          </p:sp>
          <p:sp>
            <p:nvSpPr>
              <p:cNvPr id="19" name="TextBox 18">
                <a:extLst>
                  <a:ext uri="{FF2B5EF4-FFF2-40B4-BE49-F238E27FC236}">
                    <a16:creationId xmlns:a16="http://schemas.microsoft.com/office/drawing/2014/main" id="{DAC4997D-AA23-4354-9821-334CBDDF79D5}"/>
                  </a:ext>
                </a:extLst>
              </p:cNvPr>
              <p:cNvSpPr txBox="1"/>
              <p:nvPr/>
            </p:nvSpPr>
            <p:spPr>
              <a:xfrm>
                <a:off x="4176389" y="4443337"/>
                <a:ext cx="1516934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We are Experts</a:t>
                </a:r>
              </a:p>
            </p:txBody>
          </p:sp>
        </p:grp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F43134B5-7B92-4A71-BCF0-5BB5C037685F}"/>
                </a:ext>
              </a:extLst>
            </p:cNvPr>
            <p:cNvSpPr txBox="1"/>
            <p:nvPr/>
          </p:nvSpPr>
          <p:spPr>
            <a:xfrm>
              <a:off x="9278051" y="5452272"/>
              <a:ext cx="2541488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200" dirty="0">
                  <a:latin typeface="Roboto Slab" pitchFamily="2" charset="0"/>
                  <a:ea typeface="Roboto Slab" pitchFamily="2" charset="0"/>
                </a:rPr>
                <a:t>Lorem Ipsum has been the industry's standard dummy text ever since the 1500s, when an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319D625-5E47-4A67-927E-754A7AFABC7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1265345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8AE955D-5448-47B6-B33C-98B2B7330DF7}"/>
              </a:ext>
            </a:extLst>
          </p:cNvPr>
          <p:cNvSpPr/>
          <p:nvPr/>
        </p:nvSpPr>
        <p:spPr>
          <a:xfrm>
            <a:off x="838200" y="1789681"/>
            <a:ext cx="10541793" cy="62518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BC5FB430-FAA3-4560-92E1-F271E6E2B253}"/>
              </a:ext>
            </a:extLst>
          </p:cNvPr>
          <p:cNvSpPr txBox="1"/>
          <p:nvPr/>
        </p:nvSpPr>
        <p:spPr>
          <a:xfrm>
            <a:off x="838199" y="4840707"/>
            <a:ext cx="3352799" cy="11182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scrambled it to make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2D3AF61-62EB-4E53-90FE-0392C0B64694}"/>
              </a:ext>
            </a:extLst>
          </p:cNvPr>
          <p:cNvSpPr txBox="1"/>
          <p:nvPr/>
        </p:nvSpPr>
        <p:spPr>
          <a:xfrm>
            <a:off x="4419599" y="4840707"/>
            <a:ext cx="3352799" cy="11182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scrambled it to make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7C022974-6E2D-40BD-8D24-E27F7B811B5A}"/>
              </a:ext>
            </a:extLst>
          </p:cNvPr>
          <p:cNvSpPr txBox="1"/>
          <p:nvPr/>
        </p:nvSpPr>
        <p:spPr>
          <a:xfrm>
            <a:off x="8000999" y="4840707"/>
            <a:ext cx="3352799" cy="11182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scrambled it to make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584E085-1A48-46FC-9E8D-D123553F48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40316663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BC5FB430-FAA3-4560-92E1-F271E6E2B253}"/>
              </a:ext>
            </a:extLst>
          </p:cNvPr>
          <p:cNvSpPr txBox="1"/>
          <p:nvPr/>
        </p:nvSpPr>
        <p:spPr>
          <a:xfrm>
            <a:off x="1187840" y="5060430"/>
            <a:ext cx="3352799" cy="11182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scrambled it to make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974E21A3-9E67-4301-B118-BE580A5A83A5}"/>
              </a:ext>
            </a:extLst>
          </p:cNvPr>
          <p:cNvSpPr txBox="1"/>
          <p:nvPr/>
        </p:nvSpPr>
        <p:spPr>
          <a:xfrm>
            <a:off x="4419597" y="5060430"/>
            <a:ext cx="3352799" cy="11182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scrambled it to make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078CED1-F2B3-4571-AC9D-6EC60380B6C8}"/>
              </a:ext>
            </a:extLst>
          </p:cNvPr>
          <p:cNvSpPr txBox="1"/>
          <p:nvPr/>
        </p:nvSpPr>
        <p:spPr>
          <a:xfrm>
            <a:off x="7651354" y="5060430"/>
            <a:ext cx="3352799" cy="11182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scrambled it to make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0E3C308-BB4D-45AF-B49C-951E0D2F10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2BF7DB37-9266-4FC6-B25C-D07CB9B267D9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6354EBD-A617-4AD4-9DCD-DF8C5EF0ECB3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2654704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8E0762EA-B9E7-493F-9530-BACC1F4A7FDC}"/>
              </a:ext>
            </a:extLst>
          </p:cNvPr>
          <p:cNvSpPr/>
          <p:nvPr/>
        </p:nvSpPr>
        <p:spPr>
          <a:xfrm>
            <a:off x="838200" y="1889760"/>
            <a:ext cx="2541485" cy="2430780"/>
          </a:xfrm>
          <a:prstGeom prst="roundRect">
            <a:avLst>
              <a:gd name="adj" fmla="val 3287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: Rounded Corners 18">
            <a:extLst>
              <a:ext uri="{FF2B5EF4-FFF2-40B4-BE49-F238E27FC236}">
                <a16:creationId xmlns:a16="http://schemas.microsoft.com/office/drawing/2014/main" id="{B8539F96-5E11-4510-BF79-2CDD8863BCFB}"/>
              </a:ext>
            </a:extLst>
          </p:cNvPr>
          <p:cNvSpPr/>
          <p:nvPr/>
        </p:nvSpPr>
        <p:spPr>
          <a:xfrm>
            <a:off x="3504969" y="1889760"/>
            <a:ext cx="2541485" cy="3768918"/>
          </a:xfrm>
          <a:prstGeom prst="roundRect">
            <a:avLst>
              <a:gd name="adj" fmla="val 3287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C3A06D12-D083-4938-BDF9-D439D702B68F}"/>
              </a:ext>
            </a:extLst>
          </p:cNvPr>
          <p:cNvSpPr/>
          <p:nvPr/>
        </p:nvSpPr>
        <p:spPr>
          <a:xfrm>
            <a:off x="6171739" y="1889760"/>
            <a:ext cx="2541485" cy="2430780"/>
          </a:xfrm>
          <a:prstGeom prst="roundRect">
            <a:avLst>
              <a:gd name="adj" fmla="val 3287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: Rounded Corners 20">
            <a:extLst>
              <a:ext uri="{FF2B5EF4-FFF2-40B4-BE49-F238E27FC236}">
                <a16:creationId xmlns:a16="http://schemas.microsoft.com/office/drawing/2014/main" id="{7515C1F1-C8CA-4845-AA3D-9607A8847011}"/>
              </a:ext>
            </a:extLst>
          </p:cNvPr>
          <p:cNvSpPr/>
          <p:nvPr/>
        </p:nvSpPr>
        <p:spPr>
          <a:xfrm>
            <a:off x="8838508" y="1889759"/>
            <a:ext cx="2541485" cy="3768917"/>
          </a:xfrm>
          <a:prstGeom prst="roundRect">
            <a:avLst>
              <a:gd name="adj" fmla="val 3287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EB3896F3-A34A-470A-96D5-7335294ED51C}"/>
              </a:ext>
            </a:extLst>
          </p:cNvPr>
          <p:cNvSpPr/>
          <p:nvPr/>
        </p:nvSpPr>
        <p:spPr>
          <a:xfrm>
            <a:off x="1609497" y="2142738"/>
            <a:ext cx="998891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latin typeface="FontAwesome" charset="0"/>
                <a:ea typeface="FontAwesome" charset="0"/>
                <a:cs typeface="FontAwesome" charset="0"/>
              </a:rPr>
              <a:t>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3A156A12-6304-4A6D-A624-5263CB3E8668}"/>
              </a:ext>
            </a:extLst>
          </p:cNvPr>
          <p:cNvSpPr txBox="1"/>
          <p:nvPr/>
        </p:nvSpPr>
        <p:spPr>
          <a:xfrm>
            <a:off x="1350475" y="3359677"/>
            <a:ext cx="151693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best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BA4C15A7-9EDA-4FEA-AC10-BFAB5AA5EEDE}"/>
              </a:ext>
            </a:extLst>
          </p:cNvPr>
          <p:cNvSpPr/>
          <p:nvPr/>
        </p:nvSpPr>
        <p:spPr>
          <a:xfrm>
            <a:off x="4276266" y="2142738"/>
            <a:ext cx="998891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latin typeface="FontAwesome" charset="0"/>
                <a:ea typeface="FontAwesome" charset="0"/>
                <a:cs typeface="FontAwesome" charset="0"/>
              </a:rPr>
              <a:t>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47BDF46A-A2EA-4055-8D5D-F58848D8BA2E}"/>
              </a:ext>
            </a:extLst>
          </p:cNvPr>
          <p:cNvSpPr txBox="1"/>
          <p:nvPr/>
        </p:nvSpPr>
        <p:spPr>
          <a:xfrm>
            <a:off x="4017244" y="3359677"/>
            <a:ext cx="151693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Experts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9FAA95FA-7A2A-43B9-AB9D-2EE935C775C9}"/>
              </a:ext>
            </a:extLst>
          </p:cNvPr>
          <p:cNvSpPr/>
          <p:nvPr/>
        </p:nvSpPr>
        <p:spPr>
          <a:xfrm>
            <a:off x="6943036" y="2142738"/>
            <a:ext cx="998891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latin typeface="FontAwesome" charset="0"/>
                <a:ea typeface="FontAwesome" charset="0"/>
                <a:cs typeface="FontAwesome" charset="0"/>
              </a:rPr>
              <a:t>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52985AF4-84FC-4268-8663-DB6A9EBB5AB1}"/>
              </a:ext>
            </a:extLst>
          </p:cNvPr>
          <p:cNvSpPr txBox="1"/>
          <p:nvPr/>
        </p:nvSpPr>
        <p:spPr>
          <a:xfrm>
            <a:off x="6684014" y="3359677"/>
            <a:ext cx="151693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Local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6C1DF7ED-5283-4EFB-A1FC-E838CBA99880}"/>
              </a:ext>
            </a:extLst>
          </p:cNvPr>
          <p:cNvSpPr/>
          <p:nvPr/>
        </p:nvSpPr>
        <p:spPr>
          <a:xfrm>
            <a:off x="9501207" y="2167075"/>
            <a:ext cx="1216086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latin typeface="FontAwesome" charset="0"/>
              </a:rPr>
              <a:t></a:t>
            </a:r>
            <a:endParaRPr lang="en-US" sz="6000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3DC8E00-1699-45B0-9C35-D36BC48C46D1}"/>
              </a:ext>
            </a:extLst>
          </p:cNvPr>
          <p:cNvSpPr txBox="1"/>
          <p:nvPr/>
        </p:nvSpPr>
        <p:spPr>
          <a:xfrm>
            <a:off x="9350783" y="3335340"/>
            <a:ext cx="151693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Quality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381EFD8D-BBFC-41BE-8911-08EC68C0957C}"/>
              </a:ext>
            </a:extLst>
          </p:cNvPr>
          <p:cNvSpPr txBox="1"/>
          <p:nvPr/>
        </p:nvSpPr>
        <p:spPr>
          <a:xfrm>
            <a:off x="838198" y="4672202"/>
            <a:ext cx="254148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3FB5D6B8-691D-465C-9C69-8B8707F57DAB}"/>
              </a:ext>
            </a:extLst>
          </p:cNvPr>
          <p:cNvSpPr txBox="1"/>
          <p:nvPr/>
        </p:nvSpPr>
        <p:spPr>
          <a:xfrm>
            <a:off x="3504966" y="4672202"/>
            <a:ext cx="254148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F9233D8-E559-4B12-8B7F-0BD28037CF05}"/>
              </a:ext>
            </a:extLst>
          </p:cNvPr>
          <p:cNvSpPr txBox="1"/>
          <p:nvPr/>
        </p:nvSpPr>
        <p:spPr>
          <a:xfrm>
            <a:off x="6171737" y="4672202"/>
            <a:ext cx="254148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424AD8B3-80C0-45E8-9136-A25CFBEDB0D3}"/>
              </a:ext>
            </a:extLst>
          </p:cNvPr>
          <p:cNvSpPr txBox="1"/>
          <p:nvPr/>
        </p:nvSpPr>
        <p:spPr>
          <a:xfrm>
            <a:off x="8838508" y="4672202"/>
            <a:ext cx="254148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</a:t>
            </a:r>
          </a:p>
        </p:txBody>
      </p:sp>
    </p:spTree>
    <p:extLst>
      <p:ext uri="{BB962C8B-B14F-4D97-AF65-F5344CB8AC3E}">
        <p14:creationId xmlns:p14="http://schemas.microsoft.com/office/powerpoint/2010/main" val="9310275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sp>
        <p:nvSpPr>
          <p:cNvPr id="54" name="Rectangle 20">
            <a:extLst>
              <a:ext uri="{FF2B5EF4-FFF2-40B4-BE49-F238E27FC236}">
                <a16:creationId xmlns:a16="http://schemas.microsoft.com/office/drawing/2014/main" id="{EA34DED1-AEBB-4448-90D4-525E03808F5D}"/>
              </a:ext>
            </a:extLst>
          </p:cNvPr>
          <p:cNvSpPr>
            <a:spLocks/>
          </p:cNvSpPr>
          <p:nvPr/>
        </p:nvSpPr>
        <p:spPr bwMode="auto">
          <a:xfrm>
            <a:off x="1771088" y="4687230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55" name="Rectangle 20">
            <a:extLst>
              <a:ext uri="{FF2B5EF4-FFF2-40B4-BE49-F238E27FC236}">
                <a16:creationId xmlns:a16="http://schemas.microsoft.com/office/drawing/2014/main" id="{6A192BF6-96DC-4802-B7EA-175573B3E90C}"/>
              </a:ext>
            </a:extLst>
          </p:cNvPr>
          <p:cNvSpPr>
            <a:spLocks/>
          </p:cNvSpPr>
          <p:nvPr/>
        </p:nvSpPr>
        <p:spPr bwMode="auto">
          <a:xfrm>
            <a:off x="4093374" y="4687230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56" name="Rectangle 20">
            <a:extLst>
              <a:ext uri="{FF2B5EF4-FFF2-40B4-BE49-F238E27FC236}">
                <a16:creationId xmlns:a16="http://schemas.microsoft.com/office/drawing/2014/main" id="{1D1E98F6-A38B-494B-9A16-34E672257225}"/>
              </a:ext>
            </a:extLst>
          </p:cNvPr>
          <p:cNvSpPr>
            <a:spLocks/>
          </p:cNvSpPr>
          <p:nvPr/>
        </p:nvSpPr>
        <p:spPr bwMode="auto">
          <a:xfrm>
            <a:off x="6415660" y="4687230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57" name="Rectangle 20">
            <a:extLst>
              <a:ext uri="{FF2B5EF4-FFF2-40B4-BE49-F238E27FC236}">
                <a16:creationId xmlns:a16="http://schemas.microsoft.com/office/drawing/2014/main" id="{618EC268-D9F8-469C-8874-6ADC2D2052F5}"/>
              </a:ext>
            </a:extLst>
          </p:cNvPr>
          <p:cNvSpPr>
            <a:spLocks/>
          </p:cNvSpPr>
          <p:nvPr/>
        </p:nvSpPr>
        <p:spPr bwMode="auto">
          <a:xfrm>
            <a:off x="8737946" y="4687230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14" name="Frame 13">
            <a:extLst>
              <a:ext uri="{FF2B5EF4-FFF2-40B4-BE49-F238E27FC236}">
                <a16:creationId xmlns:a16="http://schemas.microsoft.com/office/drawing/2014/main" id="{6C6EAF10-300B-4896-9820-2AECA626C74E}"/>
              </a:ext>
            </a:extLst>
          </p:cNvPr>
          <p:cNvSpPr/>
          <p:nvPr/>
        </p:nvSpPr>
        <p:spPr>
          <a:xfrm>
            <a:off x="1867889" y="2351315"/>
            <a:ext cx="1682966" cy="1682966"/>
          </a:xfrm>
          <a:prstGeom prst="fram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Frame 26">
            <a:extLst>
              <a:ext uri="{FF2B5EF4-FFF2-40B4-BE49-F238E27FC236}">
                <a16:creationId xmlns:a16="http://schemas.microsoft.com/office/drawing/2014/main" id="{F389058A-948A-48EC-8D25-2D5516D38249}"/>
              </a:ext>
            </a:extLst>
          </p:cNvPr>
          <p:cNvSpPr/>
          <p:nvPr/>
        </p:nvSpPr>
        <p:spPr>
          <a:xfrm>
            <a:off x="4157908" y="2351315"/>
            <a:ext cx="1682966" cy="1682966"/>
          </a:xfrm>
          <a:prstGeom prst="fram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Frame 27">
            <a:extLst>
              <a:ext uri="{FF2B5EF4-FFF2-40B4-BE49-F238E27FC236}">
                <a16:creationId xmlns:a16="http://schemas.microsoft.com/office/drawing/2014/main" id="{89BCBEC3-6B53-4417-8144-D60D19238837}"/>
              </a:ext>
            </a:extLst>
          </p:cNvPr>
          <p:cNvSpPr/>
          <p:nvPr/>
        </p:nvSpPr>
        <p:spPr>
          <a:xfrm>
            <a:off x="6447927" y="2351315"/>
            <a:ext cx="1682966" cy="1682966"/>
          </a:xfrm>
          <a:prstGeom prst="fram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9" name="Frame 28">
            <a:extLst>
              <a:ext uri="{FF2B5EF4-FFF2-40B4-BE49-F238E27FC236}">
                <a16:creationId xmlns:a16="http://schemas.microsoft.com/office/drawing/2014/main" id="{CBFA885F-EE25-436A-B9D2-64AEDC4901A8}"/>
              </a:ext>
            </a:extLst>
          </p:cNvPr>
          <p:cNvSpPr/>
          <p:nvPr/>
        </p:nvSpPr>
        <p:spPr>
          <a:xfrm>
            <a:off x="8737946" y="2351315"/>
            <a:ext cx="1682966" cy="1682966"/>
          </a:xfrm>
          <a:prstGeom prst="fram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B43F8D1E-9D6A-4A43-9EE6-8DF8EBD49259}"/>
              </a:ext>
            </a:extLst>
          </p:cNvPr>
          <p:cNvSpPr/>
          <p:nvPr/>
        </p:nvSpPr>
        <p:spPr>
          <a:xfrm>
            <a:off x="2209927" y="2684967"/>
            <a:ext cx="998891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latin typeface="FontAwesome" charset="0"/>
                <a:ea typeface="FontAwesome" charset="0"/>
                <a:cs typeface="FontAwesome" charset="0"/>
              </a:rPr>
              <a:t>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D734BC26-59C6-492A-9FD5-1089B1B000E3}"/>
              </a:ext>
            </a:extLst>
          </p:cNvPr>
          <p:cNvSpPr/>
          <p:nvPr/>
        </p:nvSpPr>
        <p:spPr>
          <a:xfrm>
            <a:off x="4499946" y="2684967"/>
            <a:ext cx="998891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latin typeface="FontAwesome" charset="0"/>
                <a:ea typeface="FontAwesome" charset="0"/>
                <a:cs typeface="FontAwesome" charset="0"/>
              </a:rPr>
              <a:t>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59C1A7B0-6DD9-40EA-9C12-66E21DFCE1C2}"/>
              </a:ext>
            </a:extLst>
          </p:cNvPr>
          <p:cNvSpPr/>
          <p:nvPr/>
        </p:nvSpPr>
        <p:spPr>
          <a:xfrm>
            <a:off x="6789965" y="2684967"/>
            <a:ext cx="998891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latin typeface="FontAwesome" charset="0"/>
                <a:ea typeface="FontAwesome" charset="0"/>
                <a:cs typeface="FontAwesome" charset="0"/>
              </a:rPr>
              <a:t>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9D3638AE-8884-40E7-9714-2CDB25A232BC}"/>
              </a:ext>
            </a:extLst>
          </p:cNvPr>
          <p:cNvSpPr/>
          <p:nvPr/>
        </p:nvSpPr>
        <p:spPr>
          <a:xfrm>
            <a:off x="8971386" y="2684967"/>
            <a:ext cx="1216086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latin typeface="FontAwesome" charset="0"/>
              </a:rPr>
              <a:t></a:t>
            </a:r>
            <a:endParaRPr lang="en-US" sz="6000" dirty="0"/>
          </a:p>
        </p:txBody>
      </p:sp>
    </p:spTree>
    <p:extLst>
      <p:ext uri="{BB962C8B-B14F-4D97-AF65-F5344CB8AC3E}">
        <p14:creationId xmlns:p14="http://schemas.microsoft.com/office/powerpoint/2010/main" val="126601437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90E36BDA-620F-4C3B-9AFD-0BDEF388719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58579" y="960772"/>
            <a:ext cx="10515600" cy="191427"/>
          </a:xfrm>
        </p:spPr>
        <p:txBody>
          <a:bodyPr/>
          <a:lstStyle/>
          <a:p>
            <a:r>
              <a:rPr lang="en-US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</a:rPr>
              <a:t>Contrary to popular belief, Lorem Ipsum is not simply random text.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BDF746F5-DEDC-474C-8B72-4A7BC1DEB8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F2B3A4E6-677B-43EC-AAE7-E94DD885A520}"/>
              </a:ext>
            </a:extLst>
          </p:cNvPr>
          <p:cNvGrpSpPr/>
          <p:nvPr/>
        </p:nvGrpSpPr>
        <p:grpSpPr>
          <a:xfrm>
            <a:off x="1021607" y="2261912"/>
            <a:ext cx="10148787" cy="3399084"/>
            <a:chOff x="1150879" y="2203855"/>
            <a:chExt cx="10148787" cy="3399084"/>
          </a:xfrm>
        </p:grpSpPr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4B23317B-C0BE-456E-9FEA-7B0FDF335237}"/>
                </a:ext>
              </a:extLst>
            </p:cNvPr>
            <p:cNvSpPr/>
            <p:nvPr/>
          </p:nvSpPr>
          <p:spPr>
            <a:xfrm>
              <a:off x="8747988" y="2203855"/>
              <a:ext cx="2551678" cy="339908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5AA0A817-2638-4609-BC94-18FD95F30AB8}"/>
                </a:ext>
              </a:extLst>
            </p:cNvPr>
            <p:cNvSpPr/>
            <p:nvPr/>
          </p:nvSpPr>
          <p:spPr>
            <a:xfrm>
              <a:off x="3286542" y="2203855"/>
              <a:ext cx="2551678" cy="339908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Freeform 8">
              <a:extLst>
                <a:ext uri="{FF2B5EF4-FFF2-40B4-BE49-F238E27FC236}">
                  <a16:creationId xmlns:a16="http://schemas.microsoft.com/office/drawing/2014/main" id="{A86A8EE5-B039-4994-931F-0F2F47AA074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672017" y="2256863"/>
              <a:ext cx="731838" cy="735013"/>
            </a:xfrm>
            <a:custGeom>
              <a:avLst/>
              <a:gdLst>
                <a:gd name="T0" fmla="*/ 265 w 271"/>
                <a:gd name="T1" fmla="*/ 18 h 270"/>
                <a:gd name="T2" fmla="*/ 253 w 271"/>
                <a:gd name="T3" fmla="*/ 6 h 270"/>
                <a:gd name="T4" fmla="*/ 234 w 271"/>
                <a:gd name="T5" fmla="*/ 6 h 270"/>
                <a:gd name="T6" fmla="*/ 220 w 271"/>
                <a:gd name="T7" fmla="*/ 20 h 270"/>
                <a:gd name="T8" fmla="*/ 0 w 271"/>
                <a:gd name="T9" fmla="*/ 20 h 270"/>
                <a:gd name="T10" fmla="*/ 0 w 271"/>
                <a:gd name="T11" fmla="*/ 270 h 270"/>
                <a:gd name="T12" fmla="*/ 251 w 271"/>
                <a:gd name="T13" fmla="*/ 270 h 270"/>
                <a:gd name="T14" fmla="*/ 251 w 271"/>
                <a:gd name="T15" fmla="*/ 51 h 270"/>
                <a:gd name="T16" fmla="*/ 253 w 271"/>
                <a:gd name="T17" fmla="*/ 50 h 270"/>
                <a:gd name="T18" fmla="*/ 265 w 271"/>
                <a:gd name="T19" fmla="*/ 37 h 270"/>
                <a:gd name="T20" fmla="*/ 265 w 271"/>
                <a:gd name="T21" fmla="*/ 18 h 270"/>
                <a:gd name="T22" fmla="*/ 90 w 271"/>
                <a:gd name="T23" fmla="*/ 166 h 270"/>
                <a:gd name="T24" fmla="*/ 105 w 271"/>
                <a:gd name="T25" fmla="*/ 181 h 270"/>
                <a:gd name="T26" fmla="*/ 85 w 271"/>
                <a:gd name="T27" fmla="*/ 186 h 270"/>
                <a:gd name="T28" fmla="*/ 90 w 271"/>
                <a:gd name="T29" fmla="*/ 166 h 270"/>
                <a:gd name="T30" fmla="*/ 234 w 271"/>
                <a:gd name="T31" fmla="*/ 56 h 270"/>
                <a:gd name="T32" fmla="*/ 215 w 271"/>
                <a:gd name="T33" fmla="*/ 37 h 270"/>
                <a:gd name="T34" fmla="*/ 221 w 271"/>
                <a:gd name="T35" fmla="*/ 31 h 270"/>
                <a:gd name="T36" fmla="*/ 240 w 271"/>
                <a:gd name="T37" fmla="*/ 50 h 270"/>
                <a:gd name="T38" fmla="*/ 234 w 271"/>
                <a:gd name="T39" fmla="*/ 56 h 270"/>
                <a:gd name="T40" fmla="*/ 227 w 271"/>
                <a:gd name="T41" fmla="*/ 63 h 270"/>
                <a:gd name="T42" fmla="*/ 113 w 271"/>
                <a:gd name="T43" fmla="*/ 177 h 270"/>
                <a:gd name="T44" fmla="*/ 94 w 271"/>
                <a:gd name="T45" fmla="*/ 158 h 270"/>
                <a:gd name="T46" fmla="*/ 208 w 271"/>
                <a:gd name="T47" fmla="*/ 44 h 270"/>
                <a:gd name="T48" fmla="*/ 227 w 271"/>
                <a:gd name="T49" fmla="*/ 63 h 270"/>
                <a:gd name="T50" fmla="*/ 242 w 271"/>
                <a:gd name="T51" fmla="*/ 60 h 270"/>
                <a:gd name="T52" fmla="*/ 242 w 271"/>
                <a:gd name="T53" fmla="*/ 261 h 270"/>
                <a:gd name="T54" fmla="*/ 9 w 271"/>
                <a:gd name="T55" fmla="*/ 261 h 270"/>
                <a:gd name="T56" fmla="*/ 9 w 271"/>
                <a:gd name="T57" fmla="*/ 29 h 270"/>
                <a:gd name="T58" fmla="*/ 211 w 271"/>
                <a:gd name="T59" fmla="*/ 29 h 270"/>
                <a:gd name="T60" fmla="*/ 85 w 271"/>
                <a:gd name="T61" fmla="*/ 155 h 270"/>
                <a:gd name="T62" fmla="*/ 84 w 271"/>
                <a:gd name="T63" fmla="*/ 155 h 270"/>
                <a:gd name="T64" fmla="*/ 74 w 271"/>
                <a:gd name="T65" fmla="*/ 190 h 270"/>
                <a:gd name="T66" fmla="*/ 69 w 271"/>
                <a:gd name="T67" fmla="*/ 196 h 270"/>
                <a:gd name="T68" fmla="*/ 69 w 271"/>
                <a:gd name="T69" fmla="*/ 202 h 270"/>
                <a:gd name="T70" fmla="*/ 72 w 271"/>
                <a:gd name="T71" fmla="*/ 203 h 270"/>
                <a:gd name="T72" fmla="*/ 75 w 271"/>
                <a:gd name="T73" fmla="*/ 202 h 270"/>
                <a:gd name="T74" fmla="*/ 81 w 271"/>
                <a:gd name="T75" fmla="*/ 197 h 270"/>
                <a:gd name="T76" fmla="*/ 116 w 271"/>
                <a:gd name="T77" fmla="*/ 187 h 270"/>
                <a:gd name="T78" fmla="*/ 236 w 271"/>
                <a:gd name="T79" fmla="*/ 67 h 270"/>
                <a:gd name="T80" fmla="*/ 242 w 271"/>
                <a:gd name="T81" fmla="*/ 60 h 270"/>
                <a:gd name="T82" fmla="*/ 259 w 271"/>
                <a:gd name="T83" fmla="*/ 31 h 270"/>
                <a:gd name="T84" fmla="*/ 246 w 271"/>
                <a:gd name="T85" fmla="*/ 44 h 270"/>
                <a:gd name="T86" fmla="*/ 227 w 271"/>
                <a:gd name="T87" fmla="*/ 25 h 270"/>
                <a:gd name="T88" fmla="*/ 240 w 271"/>
                <a:gd name="T89" fmla="*/ 12 h 270"/>
                <a:gd name="T90" fmla="*/ 246 w 271"/>
                <a:gd name="T91" fmla="*/ 12 h 270"/>
                <a:gd name="T92" fmla="*/ 259 w 271"/>
                <a:gd name="T93" fmla="*/ 25 h 270"/>
                <a:gd name="T94" fmla="*/ 259 w 271"/>
                <a:gd name="T95" fmla="*/ 31 h 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71" h="270">
                  <a:moveTo>
                    <a:pt x="265" y="18"/>
                  </a:moveTo>
                  <a:cubicBezTo>
                    <a:pt x="253" y="6"/>
                    <a:pt x="253" y="6"/>
                    <a:pt x="253" y="6"/>
                  </a:cubicBezTo>
                  <a:cubicBezTo>
                    <a:pt x="247" y="0"/>
                    <a:pt x="239" y="0"/>
                    <a:pt x="234" y="6"/>
                  </a:cubicBezTo>
                  <a:cubicBezTo>
                    <a:pt x="220" y="20"/>
                    <a:pt x="220" y="20"/>
                    <a:pt x="220" y="20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70"/>
                    <a:pt x="0" y="270"/>
                    <a:pt x="0" y="270"/>
                  </a:cubicBezTo>
                  <a:cubicBezTo>
                    <a:pt x="251" y="270"/>
                    <a:pt x="251" y="270"/>
                    <a:pt x="251" y="270"/>
                  </a:cubicBezTo>
                  <a:cubicBezTo>
                    <a:pt x="251" y="51"/>
                    <a:pt x="251" y="51"/>
                    <a:pt x="251" y="51"/>
                  </a:cubicBezTo>
                  <a:cubicBezTo>
                    <a:pt x="253" y="50"/>
                    <a:pt x="253" y="50"/>
                    <a:pt x="253" y="50"/>
                  </a:cubicBezTo>
                  <a:cubicBezTo>
                    <a:pt x="265" y="37"/>
                    <a:pt x="265" y="37"/>
                    <a:pt x="265" y="37"/>
                  </a:cubicBezTo>
                  <a:cubicBezTo>
                    <a:pt x="271" y="32"/>
                    <a:pt x="271" y="24"/>
                    <a:pt x="265" y="18"/>
                  </a:cubicBezTo>
                  <a:moveTo>
                    <a:pt x="90" y="166"/>
                  </a:moveTo>
                  <a:cubicBezTo>
                    <a:pt x="105" y="181"/>
                    <a:pt x="105" y="181"/>
                    <a:pt x="105" y="181"/>
                  </a:cubicBezTo>
                  <a:cubicBezTo>
                    <a:pt x="85" y="186"/>
                    <a:pt x="85" y="186"/>
                    <a:pt x="85" y="186"/>
                  </a:cubicBezTo>
                  <a:lnTo>
                    <a:pt x="90" y="166"/>
                  </a:lnTo>
                  <a:close/>
                  <a:moveTo>
                    <a:pt x="234" y="56"/>
                  </a:moveTo>
                  <a:cubicBezTo>
                    <a:pt x="215" y="37"/>
                    <a:pt x="215" y="37"/>
                    <a:pt x="215" y="37"/>
                  </a:cubicBezTo>
                  <a:cubicBezTo>
                    <a:pt x="221" y="31"/>
                    <a:pt x="221" y="31"/>
                    <a:pt x="221" y="31"/>
                  </a:cubicBezTo>
                  <a:cubicBezTo>
                    <a:pt x="240" y="50"/>
                    <a:pt x="240" y="50"/>
                    <a:pt x="240" y="50"/>
                  </a:cubicBezTo>
                  <a:lnTo>
                    <a:pt x="234" y="56"/>
                  </a:lnTo>
                  <a:close/>
                  <a:moveTo>
                    <a:pt x="227" y="63"/>
                  </a:moveTo>
                  <a:cubicBezTo>
                    <a:pt x="113" y="177"/>
                    <a:pt x="113" y="177"/>
                    <a:pt x="113" y="177"/>
                  </a:cubicBezTo>
                  <a:cubicBezTo>
                    <a:pt x="94" y="158"/>
                    <a:pt x="94" y="158"/>
                    <a:pt x="94" y="158"/>
                  </a:cubicBezTo>
                  <a:cubicBezTo>
                    <a:pt x="208" y="44"/>
                    <a:pt x="208" y="44"/>
                    <a:pt x="208" y="44"/>
                  </a:cubicBezTo>
                  <a:lnTo>
                    <a:pt x="227" y="63"/>
                  </a:lnTo>
                  <a:close/>
                  <a:moveTo>
                    <a:pt x="242" y="60"/>
                  </a:moveTo>
                  <a:cubicBezTo>
                    <a:pt x="242" y="261"/>
                    <a:pt x="242" y="261"/>
                    <a:pt x="242" y="261"/>
                  </a:cubicBezTo>
                  <a:cubicBezTo>
                    <a:pt x="9" y="261"/>
                    <a:pt x="9" y="261"/>
                    <a:pt x="9" y="261"/>
                  </a:cubicBezTo>
                  <a:cubicBezTo>
                    <a:pt x="9" y="29"/>
                    <a:pt x="9" y="29"/>
                    <a:pt x="9" y="29"/>
                  </a:cubicBezTo>
                  <a:cubicBezTo>
                    <a:pt x="211" y="29"/>
                    <a:pt x="211" y="29"/>
                    <a:pt x="211" y="29"/>
                  </a:cubicBezTo>
                  <a:cubicBezTo>
                    <a:pt x="85" y="155"/>
                    <a:pt x="85" y="155"/>
                    <a:pt x="85" y="155"/>
                  </a:cubicBezTo>
                  <a:cubicBezTo>
                    <a:pt x="84" y="155"/>
                    <a:pt x="84" y="155"/>
                    <a:pt x="84" y="155"/>
                  </a:cubicBezTo>
                  <a:cubicBezTo>
                    <a:pt x="74" y="190"/>
                    <a:pt x="74" y="190"/>
                    <a:pt x="74" y="190"/>
                  </a:cubicBezTo>
                  <a:cubicBezTo>
                    <a:pt x="69" y="196"/>
                    <a:pt x="69" y="196"/>
                    <a:pt x="69" y="196"/>
                  </a:cubicBezTo>
                  <a:cubicBezTo>
                    <a:pt x="67" y="197"/>
                    <a:pt x="67" y="200"/>
                    <a:pt x="69" y="202"/>
                  </a:cubicBezTo>
                  <a:cubicBezTo>
                    <a:pt x="70" y="203"/>
                    <a:pt x="71" y="203"/>
                    <a:pt x="72" y="203"/>
                  </a:cubicBezTo>
                  <a:cubicBezTo>
                    <a:pt x="73" y="203"/>
                    <a:pt x="74" y="203"/>
                    <a:pt x="75" y="202"/>
                  </a:cubicBezTo>
                  <a:cubicBezTo>
                    <a:pt x="81" y="197"/>
                    <a:pt x="81" y="197"/>
                    <a:pt x="81" y="197"/>
                  </a:cubicBezTo>
                  <a:cubicBezTo>
                    <a:pt x="116" y="187"/>
                    <a:pt x="116" y="187"/>
                    <a:pt x="116" y="187"/>
                  </a:cubicBezTo>
                  <a:cubicBezTo>
                    <a:pt x="236" y="67"/>
                    <a:pt x="236" y="67"/>
                    <a:pt x="236" y="67"/>
                  </a:cubicBezTo>
                  <a:lnTo>
                    <a:pt x="242" y="60"/>
                  </a:lnTo>
                  <a:close/>
                  <a:moveTo>
                    <a:pt x="259" y="31"/>
                  </a:moveTo>
                  <a:cubicBezTo>
                    <a:pt x="246" y="44"/>
                    <a:pt x="246" y="44"/>
                    <a:pt x="246" y="44"/>
                  </a:cubicBezTo>
                  <a:cubicBezTo>
                    <a:pt x="227" y="25"/>
                    <a:pt x="227" y="25"/>
                    <a:pt x="227" y="25"/>
                  </a:cubicBezTo>
                  <a:cubicBezTo>
                    <a:pt x="240" y="12"/>
                    <a:pt x="240" y="12"/>
                    <a:pt x="240" y="12"/>
                  </a:cubicBezTo>
                  <a:cubicBezTo>
                    <a:pt x="242" y="10"/>
                    <a:pt x="245" y="10"/>
                    <a:pt x="246" y="12"/>
                  </a:cubicBezTo>
                  <a:cubicBezTo>
                    <a:pt x="259" y="25"/>
                    <a:pt x="259" y="25"/>
                    <a:pt x="259" y="25"/>
                  </a:cubicBezTo>
                  <a:cubicBezTo>
                    <a:pt x="261" y="26"/>
                    <a:pt x="261" y="29"/>
                    <a:pt x="259" y="31"/>
                  </a:cubicBezTo>
                </a:path>
              </a:pathLst>
            </a:custGeom>
            <a:solidFill>
              <a:schemeClr val="tx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D54A2D5C-9440-41DF-B85B-CCA473D0818C}"/>
                </a:ext>
              </a:extLst>
            </p:cNvPr>
            <p:cNvSpPr txBox="1"/>
            <p:nvPr/>
          </p:nvSpPr>
          <p:spPr>
            <a:xfrm>
              <a:off x="1150879" y="3340448"/>
              <a:ext cx="172357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pc="200" dirty="0">
                  <a:latin typeface="Roboto Slab" pitchFamily="2" charset="0"/>
                  <a:ea typeface="Roboto Slab" pitchFamily="2" charset="0"/>
                </a:rPr>
                <a:t>PLAN &amp;</a:t>
              </a:r>
            </a:p>
            <a:p>
              <a:pPr algn="ctr"/>
              <a:r>
                <a:rPr lang="en-US" spc="200" dirty="0">
                  <a:latin typeface="Roboto Slab" pitchFamily="2" charset="0"/>
                  <a:ea typeface="Roboto Slab" pitchFamily="2" charset="0"/>
                </a:rPr>
                <a:t>CREATE!</a:t>
              </a:r>
            </a:p>
          </p:txBody>
        </p:sp>
        <p:sp>
          <p:nvSpPr>
            <p:cNvPr id="21" name="Freeform 5">
              <a:extLst>
                <a:ext uri="{FF2B5EF4-FFF2-40B4-BE49-F238E27FC236}">
                  <a16:creationId xmlns:a16="http://schemas.microsoft.com/office/drawing/2014/main" id="{BC090735-3692-49E8-ADC1-BB70838CBB2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80357" y="2290201"/>
              <a:ext cx="755650" cy="695325"/>
            </a:xfrm>
            <a:custGeom>
              <a:avLst/>
              <a:gdLst>
                <a:gd name="T0" fmla="*/ 214 w 280"/>
                <a:gd name="T1" fmla="*/ 186 h 256"/>
                <a:gd name="T2" fmla="*/ 241 w 280"/>
                <a:gd name="T3" fmla="*/ 182 h 256"/>
                <a:gd name="T4" fmla="*/ 272 w 280"/>
                <a:gd name="T5" fmla="*/ 170 h 256"/>
                <a:gd name="T6" fmla="*/ 240 w 280"/>
                <a:gd name="T7" fmla="*/ 81 h 256"/>
                <a:gd name="T8" fmla="*/ 161 w 280"/>
                <a:gd name="T9" fmla="*/ 28 h 256"/>
                <a:gd name="T10" fmla="*/ 108 w 280"/>
                <a:gd name="T11" fmla="*/ 0 h 256"/>
                <a:gd name="T12" fmla="*/ 52 w 280"/>
                <a:gd name="T13" fmla="*/ 47 h 256"/>
                <a:gd name="T14" fmla="*/ 47 w 280"/>
                <a:gd name="T15" fmla="*/ 84 h 256"/>
                <a:gd name="T16" fmla="*/ 54 w 280"/>
                <a:gd name="T17" fmla="*/ 117 h 256"/>
                <a:gd name="T18" fmla="*/ 70 w 280"/>
                <a:gd name="T19" fmla="*/ 166 h 256"/>
                <a:gd name="T20" fmla="*/ 22 w 280"/>
                <a:gd name="T21" fmla="*/ 200 h 256"/>
                <a:gd name="T22" fmla="*/ 0 w 280"/>
                <a:gd name="T23" fmla="*/ 256 h 256"/>
                <a:gd name="T24" fmla="*/ 280 w 280"/>
                <a:gd name="T25" fmla="*/ 239 h 256"/>
                <a:gd name="T26" fmla="*/ 206 w 280"/>
                <a:gd name="T27" fmla="*/ 247 h 256"/>
                <a:gd name="T28" fmla="*/ 10 w 280"/>
                <a:gd name="T29" fmla="*/ 237 h 256"/>
                <a:gd name="T30" fmla="*/ 68 w 280"/>
                <a:gd name="T31" fmla="*/ 185 h 256"/>
                <a:gd name="T32" fmla="*/ 80 w 280"/>
                <a:gd name="T33" fmla="*/ 147 h 256"/>
                <a:gd name="T34" fmla="*/ 63 w 280"/>
                <a:gd name="T35" fmla="*/ 113 h 256"/>
                <a:gd name="T36" fmla="*/ 61 w 280"/>
                <a:gd name="T37" fmla="*/ 110 h 256"/>
                <a:gd name="T38" fmla="*/ 56 w 280"/>
                <a:gd name="T39" fmla="*/ 84 h 256"/>
                <a:gd name="T40" fmla="*/ 61 w 280"/>
                <a:gd name="T41" fmla="*/ 75 h 256"/>
                <a:gd name="T42" fmla="*/ 61 w 280"/>
                <a:gd name="T43" fmla="*/ 46 h 256"/>
                <a:gd name="T44" fmla="*/ 108 w 280"/>
                <a:gd name="T45" fmla="*/ 9 h 256"/>
                <a:gd name="T46" fmla="*/ 153 w 280"/>
                <a:gd name="T47" fmla="*/ 36 h 256"/>
                <a:gd name="T48" fmla="*/ 154 w 280"/>
                <a:gd name="T49" fmla="*/ 38 h 256"/>
                <a:gd name="T50" fmla="*/ 154 w 280"/>
                <a:gd name="T51" fmla="*/ 39 h 256"/>
                <a:gd name="T52" fmla="*/ 154 w 280"/>
                <a:gd name="T53" fmla="*/ 41 h 256"/>
                <a:gd name="T54" fmla="*/ 154 w 280"/>
                <a:gd name="T55" fmla="*/ 43 h 256"/>
                <a:gd name="T56" fmla="*/ 154 w 280"/>
                <a:gd name="T57" fmla="*/ 44 h 256"/>
                <a:gd name="T58" fmla="*/ 154 w 280"/>
                <a:gd name="T59" fmla="*/ 75 h 256"/>
                <a:gd name="T60" fmla="*/ 159 w 280"/>
                <a:gd name="T61" fmla="*/ 84 h 256"/>
                <a:gd name="T62" fmla="*/ 152 w 280"/>
                <a:gd name="T63" fmla="*/ 111 h 256"/>
                <a:gd name="T64" fmla="*/ 149 w 280"/>
                <a:gd name="T65" fmla="*/ 114 h 256"/>
                <a:gd name="T66" fmla="*/ 132 w 280"/>
                <a:gd name="T67" fmla="*/ 146 h 256"/>
                <a:gd name="T68" fmla="*/ 131 w 280"/>
                <a:gd name="T69" fmla="*/ 167 h 256"/>
                <a:gd name="T70" fmla="*/ 131 w 280"/>
                <a:gd name="T71" fmla="*/ 171 h 256"/>
                <a:gd name="T72" fmla="*/ 132 w 280"/>
                <a:gd name="T73" fmla="*/ 174 h 256"/>
                <a:gd name="T74" fmla="*/ 134 w 280"/>
                <a:gd name="T75" fmla="*/ 177 h 256"/>
                <a:gd name="T76" fmla="*/ 137 w 280"/>
                <a:gd name="T77" fmla="*/ 182 h 256"/>
                <a:gd name="T78" fmla="*/ 143 w 280"/>
                <a:gd name="T79" fmla="*/ 186 h 256"/>
                <a:gd name="T80" fmla="*/ 206 w 280"/>
                <a:gd name="T81" fmla="*/ 238 h 256"/>
                <a:gd name="T82" fmla="*/ 271 w 280"/>
                <a:gd name="T83" fmla="*/ 247 h 256"/>
                <a:gd name="T84" fmla="*/ 215 w 280"/>
                <a:gd name="T85" fmla="*/ 238 h 256"/>
                <a:gd name="T86" fmla="*/ 160 w 280"/>
                <a:gd name="T87" fmla="*/ 184 h 256"/>
                <a:gd name="T88" fmla="*/ 152 w 280"/>
                <a:gd name="T89" fmla="*/ 173 h 256"/>
                <a:gd name="T90" fmla="*/ 141 w 280"/>
                <a:gd name="T91" fmla="*/ 171 h 256"/>
                <a:gd name="T92" fmla="*/ 140 w 280"/>
                <a:gd name="T93" fmla="*/ 167 h 256"/>
                <a:gd name="T94" fmla="*/ 144 w 280"/>
                <a:gd name="T95" fmla="*/ 146 h 256"/>
                <a:gd name="T96" fmla="*/ 168 w 280"/>
                <a:gd name="T97" fmla="*/ 102 h 256"/>
                <a:gd name="T98" fmla="*/ 164 w 280"/>
                <a:gd name="T99" fmla="*/ 71 h 256"/>
                <a:gd name="T100" fmla="*/ 163 w 280"/>
                <a:gd name="T101" fmla="*/ 37 h 256"/>
                <a:gd name="T102" fmla="*/ 231 w 280"/>
                <a:gd name="T103" fmla="*/ 81 h 256"/>
                <a:gd name="T104" fmla="*/ 263 w 280"/>
                <a:gd name="T105" fmla="*/ 167 h 256"/>
                <a:gd name="T106" fmla="*/ 241 w 280"/>
                <a:gd name="T107" fmla="*/ 173 h 256"/>
                <a:gd name="T108" fmla="*/ 202 w 280"/>
                <a:gd name="T109" fmla="*/ 177 h 256"/>
                <a:gd name="T110" fmla="*/ 210 w 280"/>
                <a:gd name="T111" fmla="*/ 194 h 256"/>
                <a:gd name="T112" fmla="*/ 271 w 280"/>
                <a:gd name="T113" fmla="*/ 239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80" h="256">
                  <a:moveTo>
                    <a:pt x="259" y="205"/>
                  </a:moveTo>
                  <a:cubicBezTo>
                    <a:pt x="214" y="186"/>
                    <a:pt x="214" y="186"/>
                    <a:pt x="214" y="186"/>
                  </a:cubicBezTo>
                  <a:cubicBezTo>
                    <a:pt x="213" y="185"/>
                    <a:pt x="211" y="184"/>
                    <a:pt x="210" y="182"/>
                  </a:cubicBezTo>
                  <a:cubicBezTo>
                    <a:pt x="241" y="182"/>
                    <a:pt x="241" y="182"/>
                    <a:pt x="241" y="182"/>
                  </a:cubicBezTo>
                  <a:cubicBezTo>
                    <a:pt x="241" y="182"/>
                    <a:pt x="254" y="183"/>
                    <a:pt x="264" y="179"/>
                  </a:cubicBezTo>
                  <a:cubicBezTo>
                    <a:pt x="268" y="177"/>
                    <a:pt x="271" y="174"/>
                    <a:pt x="272" y="170"/>
                  </a:cubicBezTo>
                  <a:cubicBezTo>
                    <a:pt x="273" y="166"/>
                    <a:pt x="272" y="162"/>
                    <a:pt x="270" y="158"/>
                  </a:cubicBezTo>
                  <a:cubicBezTo>
                    <a:pt x="261" y="146"/>
                    <a:pt x="241" y="113"/>
                    <a:pt x="240" y="81"/>
                  </a:cubicBezTo>
                  <a:cubicBezTo>
                    <a:pt x="240" y="80"/>
                    <a:pt x="238" y="24"/>
                    <a:pt x="183" y="24"/>
                  </a:cubicBezTo>
                  <a:cubicBezTo>
                    <a:pt x="175" y="24"/>
                    <a:pt x="168" y="25"/>
                    <a:pt x="161" y="28"/>
                  </a:cubicBezTo>
                  <a:cubicBezTo>
                    <a:pt x="159" y="24"/>
                    <a:pt x="157" y="20"/>
                    <a:pt x="154" y="16"/>
                  </a:cubicBezTo>
                  <a:cubicBezTo>
                    <a:pt x="144" y="5"/>
                    <a:pt x="129" y="0"/>
                    <a:pt x="108" y="0"/>
                  </a:cubicBezTo>
                  <a:cubicBezTo>
                    <a:pt x="86" y="0"/>
                    <a:pt x="71" y="5"/>
                    <a:pt x="61" y="16"/>
                  </a:cubicBezTo>
                  <a:cubicBezTo>
                    <a:pt x="50" y="29"/>
                    <a:pt x="51" y="44"/>
                    <a:pt x="52" y="47"/>
                  </a:cubicBezTo>
                  <a:cubicBezTo>
                    <a:pt x="52" y="71"/>
                    <a:pt x="52" y="71"/>
                    <a:pt x="52" y="71"/>
                  </a:cubicBezTo>
                  <a:cubicBezTo>
                    <a:pt x="49" y="75"/>
                    <a:pt x="47" y="79"/>
                    <a:pt x="47" y="84"/>
                  </a:cubicBezTo>
                  <a:cubicBezTo>
                    <a:pt x="47" y="102"/>
                    <a:pt x="47" y="102"/>
                    <a:pt x="47" y="102"/>
                  </a:cubicBezTo>
                  <a:cubicBezTo>
                    <a:pt x="47" y="108"/>
                    <a:pt x="49" y="113"/>
                    <a:pt x="54" y="117"/>
                  </a:cubicBezTo>
                  <a:cubicBezTo>
                    <a:pt x="58" y="134"/>
                    <a:pt x="67" y="147"/>
                    <a:pt x="70" y="151"/>
                  </a:cubicBezTo>
                  <a:cubicBezTo>
                    <a:pt x="70" y="166"/>
                    <a:pt x="70" y="166"/>
                    <a:pt x="70" y="166"/>
                  </a:cubicBezTo>
                  <a:cubicBezTo>
                    <a:pt x="70" y="171"/>
                    <a:pt x="68" y="175"/>
                    <a:pt x="64" y="177"/>
                  </a:cubicBezTo>
                  <a:cubicBezTo>
                    <a:pt x="22" y="200"/>
                    <a:pt x="22" y="200"/>
                    <a:pt x="22" y="200"/>
                  </a:cubicBezTo>
                  <a:cubicBezTo>
                    <a:pt x="9" y="207"/>
                    <a:pt x="0" y="221"/>
                    <a:pt x="0" y="237"/>
                  </a:cubicBezTo>
                  <a:cubicBezTo>
                    <a:pt x="0" y="256"/>
                    <a:pt x="0" y="256"/>
                    <a:pt x="0" y="256"/>
                  </a:cubicBezTo>
                  <a:cubicBezTo>
                    <a:pt x="280" y="256"/>
                    <a:pt x="280" y="256"/>
                    <a:pt x="280" y="256"/>
                  </a:cubicBezTo>
                  <a:cubicBezTo>
                    <a:pt x="280" y="239"/>
                    <a:pt x="280" y="239"/>
                    <a:pt x="280" y="239"/>
                  </a:cubicBezTo>
                  <a:cubicBezTo>
                    <a:pt x="280" y="225"/>
                    <a:pt x="272" y="212"/>
                    <a:pt x="259" y="205"/>
                  </a:cubicBezTo>
                  <a:moveTo>
                    <a:pt x="206" y="247"/>
                  </a:moveTo>
                  <a:cubicBezTo>
                    <a:pt x="10" y="247"/>
                    <a:pt x="10" y="247"/>
                    <a:pt x="10" y="247"/>
                  </a:cubicBezTo>
                  <a:cubicBezTo>
                    <a:pt x="10" y="237"/>
                    <a:pt x="10" y="237"/>
                    <a:pt x="10" y="237"/>
                  </a:cubicBezTo>
                  <a:cubicBezTo>
                    <a:pt x="10" y="225"/>
                    <a:pt x="16" y="214"/>
                    <a:pt x="27" y="208"/>
                  </a:cubicBezTo>
                  <a:cubicBezTo>
                    <a:pt x="68" y="185"/>
                    <a:pt x="68" y="185"/>
                    <a:pt x="68" y="185"/>
                  </a:cubicBezTo>
                  <a:cubicBezTo>
                    <a:pt x="75" y="181"/>
                    <a:pt x="80" y="174"/>
                    <a:pt x="80" y="166"/>
                  </a:cubicBezTo>
                  <a:cubicBezTo>
                    <a:pt x="80" y="147"/>
                    <a:pt x="80" y="147"/>
                    <a:pt x="80" y="147"/>
                  </a:cubicBezTo>
                  <a:cubicBezTo>
                    <a:pt x="78" y="146"/>
                    <a:pt x="78" y="146"/>
                    <a:pt x="78" y="146"/>
                  </a:cubicBezTo>
                  <a:cubicBezTo>
                    <a:pt x="78" y="146"/>
                    <a:pt x="67" y="132"/>
                    <a:pt x="63" y="113"/>
                  </a:cubicBezTo>
                  <a:cubicBezTo>
                    <a:pt x="62" y="111"/>
                    <a:pt x="62" y="111"/>
                    <a:pt x="62" y="111"/>
                  </a:cubicBezTo>
                  <a:cubicBezTo>
                    <a:pt x="61" y="110"/>
                    <a:pt x="61" y="110"/>
                    <a:pt x="61" y="110"/>
                  </a:cubicBezTo>
                  <a:cubicBezTo>
                    <a:pt x="58" y="108"/>
                    <a:pt x="56" y="106"/>
                    <a:pt x="56" y="102"/>
                  </a:cubicBezTo>
                  <a:cubicBezTo>
                    <a:pt x="56" y="84"/>
                    <a:pt x="56" y="84"/>
                    <a:pt x="56" y="84"/>
                  </a:cubicBezTo>
                  <a:cubicBezTo>
                    <a:pt x="56" y="81"/>
                    <a:pt x="57" y="79"/>
                    <a:pt x="59" y="77"/>
                  </a:cubicBezTo>
                  <a:cubicBezTo>
                    <a:pt x="61" y="75"/>
                    <a:pt x="61" y="75"/>
                    <a:pt x="61" y="75"/>
                  </a:cubicBezTo>
                  <a:cubicBezTo>
                    <a:pt x="61" y="46"/>
                    <a:pt x="61" y="46"/>
                    <a:pt x="61" y="46"/>
                  </a:cubicBezTo>
                  <a:cubicBezTo>
                    <a:pt x="61" y="46"/>
                    <a:pt x="61" y="46"/>
                    <a:pt x="61" y="46"/>
                  </a:cubicBezTo>
                  <a:cubicBezTo>
                    <a:pt x="61" y="46"/>
                    <a:pt x="59" y="33"/>
                    <a:pt x="68" y="22"/>
                  </a:cubicBezTo>
                  <a:cubicBezTo>
                    <a:pt x="76" y="14"/>
                    <a:pt x="89" y="9"/>
                    <a:pt x="108" y="9"/>
                  </a:cubicBezTo>
                  <a:cubicBezTo>
                    <a:pt x="126" y="9"/>
                    <a:pt x="139" y="13"/>
                    <a:pt x="147" y="22"/>
                  </a:cubicBezTo>
                  <a:cubicBezTo>
                    <a:pt x="151" y="27"/>
                    <a:pt x="153" y="31"/>
                    <a:pt x="153" y="36"/>
                  </a:cubicBezTo>
                  <a:cubicBezTo>
                    <a:pt x="154" y="36"/>
                    <a:pt x="154" y="36"/>
                    <a:pt x="154" y="37"/>
                  </a:cubicBezTo>
                  <a:cubicBezTo>
                    <a:pt x="154" y="37"/>
                    <a:pt x="154" y="37"/>
                    <a:pt x="154" y="38"/>
                  </a:cubicBezTo>
                  <a:cubicBezTo>
                    <a:pt x="154" y="38"/>
                    <a:pt x="154" y="38"/>
                    <a:pt x="154" y="39"/>
                  </a:cubicBezTo>
                  <a:cubicBezTo>
                    <a:pt x="154" y="39"/>
                    <a:pt x="154" y="39"/>
                    <a:pt x="154" y="39"/>
                  </a:cubicBezTo>
                  <a:cubicBezTo>
                    <a:pt x="154" y="40"/>
                    <a:pt x="154" y="41"/>
                    <a:pt x="154" y="41"/>
                  </a:cubicBezTo>
                  <a:cubicBezTo>
                    <a:pt x="154" y="41"/>
                    <a:pt x="154" y="41"/>
                    <a:pt x="154" y="41"/>
                  </a:cubicBezTo>
                  <a:cubicBezTo>
                    <a:pt x="154" y="42"/>
                    <a:pt x="154" y="42"/>
                    <a:pt x="154" y="43"/>
                  </a:cubicBezTo>
                  <a:cubicBezTo>
                    <a:pt x="154" y="43"/>
                    <a:pt x="154" y="43"/>
                    <a:pt x="154" y="43"/>
                  </a:cubicBezTo>
                  <a:cubicBezTo>
                    <a:pt x="154" y="44"/>
                    <a:pt x="154" y="44"/>
                    <a:pt x="154" y="44"/>
                  </a:cubicBezTo>
                  <a:cubicBezTo>
                    <a:pt x="154" y="44"/>
                    <a:pt x="154" y="44"/>
                    <a:pt x="154" y="44"/>
                  </a:cubicBezTo>
                  <a:cubicBezTo>
                    <a:pt x="154" y="45"/>
                    <a:pt x="154" y="46"/>
                    <a:pt x="154" y="46"/>
                  </a:cubicBezTo>
                  <a:cubicBezTo>
                    <a:pt x="154" y="75"/>
                    <a:pt x="154" y="75"/>
                    <a:pt x="154" y="75"/>
                  </a:cubicBezTo>
                  <a:cubicBezTo>
                    <a:pt x="156" y="77"/>
                    <a:pt x="156" y="77"/>
                    <a:pt x="156" y="77"/>
                  </a:cubicBezTo>
                  <a:cubicBezTo>
                    <a:pt x="158" y="79"/>
                    <a:pt x="159" y="81"/>
                    <a:pt x="159" y="84"/>
                  </a:cubicBezTo>
                  <a:cubicBezTo>
                    <a:pt x="159" y="102"/>
                    <a:pt x="159" y="102"/>
                    <a:pt x="159" y="102"/>
                  </a:cubicBezTo>
                  <a:cubicBezTo>
                    <a:pt x="159" y="106"/>
                    <a:pt x="156" y="110"/>
                    <a:pt x="152" y="111"/>
                  </a:cubicBezTo>
                  <a:cubicBezTo>
                    <a:pt x="150" y="112"/>
                    <a:pt x="150" y="112"/>
                    <a:pt x="150" y="112"/>
                  </a:cubicBezTo>
                  <a:cubicBezTo>
                    <a:pt x="149" y="114"/>
                    <a:pt x="149" y="114"/>
                    <a:pt x="149" y="114"/>
                  </a:cubicBezTo>
                  <a:cubicBezTo>
                    <a:pt x="146" y="124"/>
                    <a:pt x="142" y="133"/>
                    <a:pt x="136" y="141"/>
                  </a:cubicBezTo>
                  <a:cubicBezTo>
                    <a:pt x="135" y="143"/>
                    <a:pt x="133" y="145"/>
                    <a:pt x="132" y="146"/>
                  </a:cubicBezTo>
                  <a:cubicBezTo>
                    <a:pt x="131" y="147"/>
                    <a:pt x="131" y="147"/>
                    <a:pt x="131" y="147"/>
                  </a:cubicBezTo>
                  <a:cubicBezTo>
                    <a:pt x="131" y="167"/>
                    <a:pt x="131" y="167"/>
                    <a:pt x="131" y="167"/>
                  </a:cubicBezTo>
                  <a:cubicBezTo>
                    <a:pt x="131" y="168"/>
                    <a:pt x="131" y="169"/>
                    <a:pt x="131" y="170"/>
                  </a:cubicBezTo>
                  <a:cubicBezTo>
                    <a:pt x="131" y="170"/>
                    <a:pt x="131" y="171"/>
                    <a:pt x="131" y="171"/>
                  </a:cubicBezTo>
                  <a:cubicBezTo>
                    <a:pt x="132" y="172"/>
                    <a:pt x="132" y="173"/>
                    <a:pt x="132" y="174"/>
                  </a:cubicBezTo>
                  <a:cubicBezTo>
                    <a:pt x="132" y="174"/>
                    <a:pt x="132" y="174"/>
                    <a:pt x="132" y="174"/>
                  </a:cubicBezTo>
                  <a:cubicBezTo>
                    <a:pt x="133" y="175"/>
                    <a:pt x="133" y="176"/>
                    <a:pt x="134" y="177"/>
                  </a:cubicBezTo>
                  <a:cubicBezTo>
                    <a:pt x="134" y="177"/>
                    <a:pt x="134" y="177"/>
                    <a:pt x="134" y="177"/>
                  </a:cubicBezTo>
                  <a:cubicBezTo>
                    <a:pt x="134" y="178"/>
                    <a:pt x="135" y="180"/>
                    <a:pt x="136" y="181"/>
                  </a:cubicBezTo>
                  <a:cubicBezTo>
                    <a:pt x="137" y="182"/>
                    <a:pt x="137" y="182"/>
                    <a:pt x="137" y="182"/>
                  </a:cubicBezTo>
                  <a:cubicBezTo>
                    <a:pt x="137" y="182"/>
                    <a:pt x="137" y="182"/>
                    <a:pt x="137" y="182"/>
                  </a:cubicBezTo>
                  <a:cubicBezTo>
                    <a:pt x="139" y="184"/>
                    <a:pt x="141" y="185"/>
                    <a:pt x="143" y="186"/>
                  </a:cubicBezTo>
                  <a:cubicBezTo>
                    <a:pt x="187" y="208"/>
                    <a:pt x="187" y="208"/>
                    <a:pt x="187" y="208"/>
                  </a:cubicBezTo>
                  <a:cubicBezTo>
                    <a:pt x="199" y="214"/>
                    <a:pt x="206" y="225"/>
                    <a:pt x="206" y="238"/>
                  </a:cubicBezTo>
                  <a:lnTo>
                    <a:pt x="206" y="247"/>
                  </a:lnTo>
                  <a:close/>
                  <a:moveTo>
                    <a:pt x="271" y="247"/>
                  </a:moveTo>
                  <a:cubicBezTo>
                    <a:pt x="215" y="247"/>
                    <a:pt x="215" y="247"/>
                    <a:pt x="215" y="247"/>
                  </a:cubicBezTo>
                  <a:cubicBezTo>
                    <a:pt x="215" y="238"/>
                    <a:pt x="215" y="238"/>
                    <a:pt x="215" y="238"/>
                  </a:cubicBezTo>
                  <a:cubicBezTo>
                    <a:pt x="215" y="221"/>
                    <a:pt x="206" y="207"/>
                    <a:pt x="192" y="200"/>
                  </a:cubicBezTo>
                  <a:cubicBezTo>
                    <a:pt x="160" y="184"/>
                    <a:pt x="160" y="184"/>
                    <a:pt x="160" y="184"/>
                  </a:cubicBezTo>
                  <a:cubicBezTo>
                    <a:pt x="160" y="182"/>
                    <a:pt x="161" y="180"/>
                    <a:pt x="160" y="178"/>
                  </a:cubicBezTo>
                  <a:cubicBezTo>
                    <a:pt x="159" y="175"/>
                    <a:pt x="156" y="173"/>
                    <a:pt x="152" y="173"/>
                  </a:cubicBezTo>
                  <a:cubicBezTo>
                    <a:pt x="142" y="173"/>
                    <a:pt x="142" y="173"/>
                    <a:pt x="142" y="173"/>
                  </a:cubicBezTo>
                  <a:cubicBezTo>
                    <a:pt x="142" y="172"/>
                    <a:pt x="142" y="172"/>
                    <a:pt x="141" y="171"/>
                  </a:cubicBezTo>
                  <a:cubicBezTo>
                    <a:pt x="141" y="171"/>
                    <a:pt x="141" y="170"/>
                    <a:pt x="141" y="170"/>
                  </a:cubicBezTo>
                  <a:cubicBezTo>
                    <a:pt x="140" y="169"/>
                    <a:pt x="140" y="168"/>
                    <a:pt x="140" y="167"/>
                  </a:cubicBezTo>
                  <a:cubicBezTo>
                    <a:pt x="140" y="151"/>
                    <a:pt x="140" y="151"/>
                    <a:pt x="140" y="151"/>
                  </a:cubicBezTo>
                  <a:cubicBezTo>
                    <a:pt x="141" y="149"/>
                    <a:pt x="142" y="148"/>
                    <a:pt x="144" y="146"/>
                  </a:cubicBezTo>
                  <a:cubicBezTo>
                    <a:pt x="149" y="138"/>
                    <a:pt x="154" y="129"/>
                    <a:pt x="157" y="119"/>
                  </a:cubicBezTo>
                  <a:cubicBezTo>
                    <a:pt x="164" y="116"/>
                    <a:pt x="168" y="110"/>
                    <a:pt x="168" y="102"/>
                  </a:cubicBezTo>
                  <a:cubicBezTo>
                    <a:pt x="168" y="84"/>
                    <a:pt x="168" y="84"/>
                    <a:pt x="168" y="84"/>
                  </a:cubicBezTo>
                  <a:cubicBezTo>
                    <a:pt x="168" y="79"/>
                    <a:pt x="167" y="75"/>
                    <a:pt x="164" y="71"/>
                  </a:cubicBezTo>
                  <a:cubicBezTo>
                    <a:pt x="164" y="47"/>
                    <a:pt x="164" y="47"/>
                    <a:pt x="164" y="47"/>
                  </a:cubicBezTo>
                  <a:cubicBezTo>
                    <a:pt x="164" y="45"/>
                    <a:pt x="164" y="42"/>
                    <a:pt x="163" y="37"/>
                  </a:cubicBezTo>
                  <a:cubicBezTo>
                    <a:pt x="169" y="34"/>
                    <a:pt x="176" y="33"/>
                    <a:pt x="183" y="33"/>
                  </a:cubicBezTo>
                  <a:cubicBezTo>
                    <a:pt x="229" y="33"/>
                    <a:pt x="231" y="79"/>
                    <a:pt x="231" y="81"/>
                  </a:cubicBezTo>
                  <a:cubicBezTo>
                    <a:pt x="232" y="116"/>
                    <a:pt x="253" y="150"/>
                    <a:pt x="262" y="163"/>
                  </a:cubicBezTo>
                  <a:cubicBezTo>
                    <a:pt x="263" y="165"/>
                    <a:pt x="263" y="166"/>
                    <a:pt x="263" y="167"/>
                  </a:cubicBezTo>
                  <a:cubicBezTo>
                    <a:pt x="263" y="168"/>
                    <a:pt x="262" y="169"/>
                    <a:pt x="260" y="170"/>
                  </a:cubicBezTo>
                  <a:cubicBezTo>
                    <a:pt x="253" y="174"/>
                    <a:pt x="242" y="173"/>
                    <a:pt x="241" y="173"/>
                  </a:cubicBezTo>
                  <a:cubicBezTo>
                    <a:pt x="209" y="173"/>
                    <a:pt x="209" y="173"/>
                    <a:pt x="209" y="173"/>
                  </a:cubicBezTo>
                  <a:cubicBezTo>
                    <a:pt x="206" y="173"/>
                    <a:pt x="203" y="174"/>
                    <a:pt x="202" y="177"/>
                  </a:cubicBezTo>
                  <a:cubicBezTo>
                    <a:pt x="200" y="179"/>
                    <a:pt x="200" y="182"/>
                    <a:pt x="202" y="185"/>
                  </a:cubicBezTo>
                  <a:cubicBezTo>
                    <a:pt x="203" y="188"/>
                    <a:pt x="206" y="192"/>
                    <a:pt x="210" y="194"/>
                  </a:cubicBezTo>
                  <a:cubicBezTo>
                    <a:pt x="255" y="214"/>
                    <a:pt x="255" y="214"/>
                    <a:pt x="255" y="214"/>
                  </a:cubicBezTo>
                  <a:cubicBezTo>
                    <a:pt x="265" y="219"/>
                    <a:pt x="271" y="228"/>
                    <a:pt x="271" y="239"/>
                  </a:cubicBezTo>
                  <a:lnTo>
                    <a:pt x="271" y="247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70E531D8-9125-4D72-8615-D798505A2C33}"/>
                </a:ext>
              </a:extLst>
            </p:cNvPr>
            <p:cNvSpPr txBox="1"/>
            <p:nvPr/>
          </p:nvSpPr>
          <p:spPr>
            <a:xfrm>
              <a:off x="3397735" y="3340448"/>
              <a:ext cx="2320894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pc="200" dirty="0">
                  <a:latin typeface="Roboto Slab" pitchFamily="2" charset="0"/>
                  <a:ea typeface="Roboto Slab" pitchFamily="2" charset="0"/>
                </a:rPr>
                <a:t>BUILD A</a:t>
              </a:r>
            </a:p>
            <a:p>
              <a:pPr algn="ctr"/>
              <a:r>
                <a:rPr lang="en-US" spc="200" dirty="0">
                  <a:latin typeface="Roboto Slab" pitchFamily="2" charset="0"/>
                  <a:ea typeface="Roboto Slab" pitchFamily="2" charset="0"/>
                </a:rPr>
                <a:t>SKILLED TEAM</a:t>
              </a:r>
            </a:p>
          </p:txBody>
        </p:sp>
        <p:sp>
          <p:nvSpPr>
            <p:cNvPr id="23" name="Freeform 7">
              <a:extLst>
                <a:ext uri="{FF2B5EF4-FFF2-40B4-BE49-F238E27FC236}">
                  <a16:creationId xmlns:a16="http://schemas.microsoft.com/office/drawing/2014/main" id="{5E0BEF6C-6C82-4B81-81C1-96C08F9B4ED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14485" y="2256863"/>
              <a:ext cx="757238" cy="762000"/>
            </a:xfrm>
            <a:custGeom>
              <a:avLst/>
              <a:gdLst>
                <a:gd name="T0" fmla="*/ 230 w 280"/>
                <a:gd name="T1" fmla="*/ 103 h 280"/>
                <a:gd name="T2" fmla="*/ 255 w 280"/>
                <a:gd name="T3" fmla="*/ 63 h 280"/>
                <a:gd name="T4" fmla="*/ 207 w 280"/>
                <a:gd name="T5" fmla="*/ 29 h 280"/>
                <a:gd name="T6" fmla="*/ 171 w 280"/>
                <a:gd name="T7" fmla="*/ 41 h 280"/>
                <a:gd name="T8" fmla="*/ 124 w 280"/>
                <a:gd name="T9" fmla="*/ 0 h 280"/>
                <a:gd name="T10" fmla="*/ 103 w 280"/>
                <a:gd name="T11" fmla="*/ 50 h 280"/>
                <a:gd name="T12" fmla="*/ 53 w 280"/>
                <a:gd name="T13" fmla="*/ 29 h 280"/>
                <a:gd name="T14" fmla="*/ 29 w 280"/>
                <a:gd name="T15" fmla="*/ 73 h 280"/>
                <a:gd name="T16" fmla="*/ 41 w 280"/>
                <a:gd name="T17" fmla="*/ 109 h 280"/>
                <a:gd name="T18" fmla="*/ 0 w 280"/>
                <a:gd name="T19" fmla="*/ 157 h 280"/>
                <a:gd name="T20" fmla="*/ 50 w 280"/>
                <a:gd name="T21" fmla="*/ 177 h 280"/>
                <a:gd name="T22" fmla="*/ 25 w 280"/>
                <a:gd name="T23" fmla="*/ 217 h 280"/>
                <a:gd name="T24" fmla="*/ 73 w 280"/>
                <a:gd name="T25" fmla="*/ 251 h 280"/>
                <a:gd name="T26" fmla="*/ 109 w 280"/>
                <a:gd name="T27" fmla="*/ 239 h 280"/>
                <a:gd name="T28" fmla="*/ 157 w 280"/>
                <a:gd name="T29" fmla="*/ 280 h 280"/>
                <a:gd name="T30" fmla="*/ 178 w 280"/>
                <a:gd name="T31" fmla="*/ 230 h 280"/>
                <a:gd name="T32" fmla="*/ 227 w 280"/>
                <a:gd name="T33" fmla="*/ 251 h 280"/>
                <a:gd name="T34" fmla="*/ 251 w 280"/>
                <a:gd name="T35" fmla="*/ 207 h 280"/>
                <a:gd name="T36" fmla="*/ 240 w 280"/>
                <a:gd name="T37" fmla="*/ 171 h 280"/>
                <a:gd name="T38" fmla="*/ 280 w 280"/>
                <a:gd name="T39" fmla="*/ 123 h 280"/>
                <a:gd name="T40" fmla="*/ 266 w 280"/>
                <a:gd name="T41" fmla="*/ 161 h 280"/>
                <a:gd name="T42" fmla="*/ 225 w 280"/>
                <a:gd name="T43" fmla="*/ 196 h 280"/>
                <a:gd name="T44" fmla="*/ 220 w 280"/>
                <a:gd name="T45" fmla="*/ 244 h 280"/>
                <a:gd name="T46" fmla="*/ 174 w 280"/>
                <a:gd name="T47" fmla="*/ 221 h 280"/>
                <a:gd name="T48" fmla="*/ 157 w 280"/>
                <a:gd name="T49" fmla="*/ 270 h 280"/>
                <a:gd name="T50" fmla="*/ 119 w 280"/>
                <a:gd name="T51" fmla="*/ 239 h 280"/>
                <a:gd name="T52" fmla="*/ 85 w 280"/>
                <a:gd name="T53" fmla="*/ 225 h 280"/>
                <a:gd name="T54" fmla="*/ 37 w 280"/>
                <a:gd name="T55" fmla="*/ 220 h 280"/>
                <a:gd name="T56" fmla="*/ 60 w 280"/>
                <a:gd name="T57" fmla="*/ 173 h 280"/>
                <a:gd name="T58" fmla="*/ 11 w 280"/>
                <a:gd name="T59" fmla="*/ 157 h 280"/>
                <a:gd name="T60" fmla="*/ 41 w 280"/>
                <a:gd name="T61" fmla="*/ 119 h 280"/>
                <a:gd name="T62" fmla="*/ 37 w 280"/>
                <a:gd name="T63" fmla="*/ 66 h 280"/>
                <a:gd name="T64" fmla="*/ 66 w 280"/>
                <a:gd name="T65" fmla="*/ 37 h 280"/>
                <a:gd name="T66" fmla="*/ 119 w 280"/>
                <a:gd name="T67" fmla="*/ 41 h 280"/>
                <a:gd name="T68" fmla="*/ 157 w 280"/>
                <a:gd name="T69" fmla="*/ 10 h 280"/>
                <a:gd name="T70" fmla="*/ 174 w 280"/>
                <a:gd name="T71" fmla="*/ 60 h 280"/>
                <a:gd name="T72" fmla="*/ 220 w 280"/>
                <a:gd name="T73" fmla="*/ 37 h 280"/>
                <a:gd name="T74" fmla="*/ 225 w 280"/>
                <a:gd name="T75" fmla="*/ 84 h 280"/>
                <a:gd name="T76" fmla="*/ 266 w 280"/>
                <a:gd name="T77" fmla="*/ 119 h 280"/>
                <a:gd name="T78" fmla="*/ 140 w 280"/>
                <a:gd name="T79" fmla="*/ 93 h 280"/>
                <a:gd name="T80" fmla="*/ 187 w 280"/>
                <a:gd name="T81" fmla="*/ 140 h 280"/>
                <a:gd name="T82" fmla="*/ 104 w 280"/>
                <a:gd name="T83" fmla="*/ 140 h 280"/>
                <a:gd name="T84" fmla="*/ 140 w 280"/>
                <a:gd name="T85" fmla="*/ 176 h 2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280" h="280">
                  <a:moveTo>
                    <a:pt x="266" y="109"/>
                  </a:moveTo>
                  <a:cubicBezTo>
                    <a:pt x="240" y="109"/>
                    <a:pt x="240" y="109"/>
                    <a:pt x="240" y="109"/>
                  </a:cubicBezTo>
                  <a:cubicBezTo>
                    <a:pt x="235" y="109"/>
                    <a:pt x="232" y="107"/>
                    <a:pt x="230" y="103"/>
                  </a:cubicBezTo>
                  <a:cubicBezTo>
                    <a:pt x="229" y="99"/>
                    <a:pt x="230" y="95"/>
                    <a:pt x="232" y="92"/>
                  </a:cubicBezTo>
                  <a:cubicBezTo>
                    <a:pt x="251" y="73"/>
                    <a:pt x="251" y="73"/>
                    <a:pt x="251" y="73"/>
                  </a:cubicBezTo>
                  <a:cubicBezTo>
                    <a:pt x="254" y="71"/>
                    <a:pt x="255" y="67"/>
                    <a:pt x="255" y="63"/>
                  </a:cubicBezTo>
                  <a:cubicBezTo>
                    <a:pt x="255" y="59"/>
                    <a:pt x="254" y="56"/>
                    <a:pt x="251" y="53"/>
                  </a:cubicBezTo>
                  <a:cubicBezTo>
                    <a:pt x="227" y="29"/>
                    <a:pt x="227" y="29"/>
                    <a:pt x="227" y="29"/>
                  </a:cubicBezTo>
                  <a:cubicBezTo>
                    <a:pt x="222" y="24"/>
                    <a:pt x="212" y="24"/>
                    <a:pt x="207" y="29"/>
                  </a:cubicBezTo>
                  <a:cubicBezTo>
                    <a:pt x="188" y="48"/>
                    <a:pt x="188" y="48"/>
                    <a:pt x="188" y="48"/>
                  </a:cubicBezTo>
                  <a:cubicBezTo>
                    <a:pt x="186" y="51"/>
                    <a:pt x="181" y="52"/>
                    <a:pt x="178" y="50"/>
                  </a:cubicBezTo>
                  <a:cubicBezTo>
                    <a:pt x="174" y="48"/>
                    <a:pt x="171" y="45"/>
                    <a:pt x="171" y="41"/>
                  </a:cubicBezTo>
                  <a:cubicBezTo>
                    <a:pt x="171" y="14"/>
                    <a:pt x="171" y="14"/>
                    <a:pt x="171" y="14"/>
                  </a:cubicBezTo>
                  <a:cubicBezTo>
                    <a:pt x="171" y="7"/>
                    <a:pt x="165" y="0"/>
                    <a:pt x="157" y="0"/>
                  </a:cubicBezTo>
                  <a:cubicBezTo>
                    <a:pt x="124" y="0"/>
                    <a:pt x="124" y="0"/>
                    <a:pt x="124" y="0"/>
                  </a:cubicBezTo>
                  <a:cubicBezTo>
                    <a:pt x="116" y="0"/>
                    <a:pt x="109" y="7"/>
                    <a:pt x="109" y="14"/>
                  </a:cubicBezTo>
                  <a:cubicBezTo>
                    <a:pt x="109" y="41"/>
                    <a:pt x="109" y="41"/>
                    <a:pt x="109" y="41"/>
                  </a:cubicBezTo>
                  <a:cubicBezTo>
                    <a:pt x="109" y="45"/>
                    <a:pt x="107" y="48"/>
                    <a:pt x="103" y="50"/>
                  </a:cubicBezTo>
                  <a:cubicBezTo>
                    <a:pt x="99" y="52"/>
                    <a:pt x="95" y="51"/>
                    <a:pt x="92" y="48"/>
                  </a:cubicBezTo>
                  <a:cubicBezTo>
                    <a:pt x="73" y="29"/>
                    <a:pt x="73" y="29"/>
                    <a:pt x="73" y="29"/>
                  </a:cubicBezTo>
                  <a:cubicBezTo>
                    <a:pt x="68" y="24"/>
                    <a:pt x="58" y="24"/>
                    <a:pt x="53" y="29"/>
                  </a:cubicBezTo>
                  <a:cubicBezTo>
                    <a:pt x="29" y="53"/>
                    <a:pt x="29" y="53"/>
                    <a:pt x="29" y="53"/>
                  </a:cubicBezTo>
                  <a:cubicBezTo>
                    <a:pt x="27" y="56"/>
                    <a:pt x="25" y="59"/>
                    <a:pt x="25" y="63"/>
                  </a:cubicBezTo>
                  <a:cubicBezTo>
                    <a:pt x="25" y="67"/>
                    <a:pt x="27" y="71"/>
                    <a:pt x="29" y="73"/>
                  </a:cubicBezTo>
                  <a:cubicBezTo>
                    <a:pt x="48" y="92"/>
                    <a:pt x="48" y="92"/>
                    <a:pt x="48" y="92"/>
                  </a:cubicBezTo>
                  <a:cubicBezTo>
                    <a:pt x="51" y="95"/>
                    <a:pt x="52" y="99"/>
                    <a:pt x="50" y="103"/>
                  </a:cubicBezTo>
                  <a:cubicBezTo>
                    <a:pt x="49" y="107"/>
                    <a:pt x="45" y="109"/>
                    <a:pt x="41" y="109"/>
                  </a:cubicBezTo>
                  <a:cubicBezTo>
                    <a:pt x="15" y="109"/>
                    <a:pt x="15" y="109"/>
                    <a:pt x="15" y="109"/>
                  </a:cubicBezTo>
                  <a:cubicBezTo>
                    <a:pt x="7" y="109"/>
                    <a:pt x="0" y="115"/>
                    <a:pt x="0" y="123"/>
                  </a:cubicBezTo>
                  <a:cubicBezTo>
                    <a:pt x="0" y="157"/>
                    <a:pt x="0" y="157"/>
                    <a:pt x="0" y="157"/>
                  </a:cubicBezTo>
                  <a:cubicBezTo>
                    <a:pt x="0" y="165"/>
                    <a:pt x="7" y="171"/>
                    <a:pt x="15" y="171"/>
                  </a:cubicBezTo>
                  <a:cubicBezTo>
                    <a:pt x="41" y="171"/>
                    <a:pt x="41" y="171"/>
                    <a:pt x="41" y="171"/>
                  </a:cubicBezTo>
                  <a:cubicBezTo>
                    <a:pt x="45" y="171"/>
                    <a:pt x="48" y="174"/>
                    <a:pt x="50" y="177"/>
                  </a:cubicBezTo>
                  <a:cubicBezTo>
                    <a:pt x="52" y="181"/>
                    <a:pt x="51" y="185"/>
                    <a:pt x="48" y="188"/>
                  </a:cubicBezTo>
                  <a:cubicBezTo>
                    <a:pt x="29" y="207"/>
                    <a:pt x="29" y="207"/>
                    <a:pt x="29" y="207"/>
                  </a:cubicBezTo>
                  <a:cubicBezTo>
                    <a:pt x="27" y="210"/>
                    <a:pt x="25" y="213"/>
                    <a:pt x="25" y="217"/>
                  </a:cubicBezTo>
                  <a:cubicBezTo>
                    <a:pt x="25" y="221"/>
                    <a:pt x="27" y="225"/>
                    <a:pt x="29" y="227"/>
                  </a:cubicBezTo>
                  <a:cubicBezTo>
                    <a:pt x="53" y="251"/>
                    <a:pt x="53" y="251"/>
                    <a:pt x="53" y="251"/>
                  </a:cubicBezTo>
                  <a:cubicBezTo>
                    <a:pt x="58" y="256"/>
                    <a:pt x="68" y="256"/>
                    <a:pt x="73" y="251"/>
                  </a:cubicBezTo>
                  <a:cubicBezTo>
                    <a:pt x="92" y="232"/>
                    <a:pt x="92" y="232"/>
                    <a:pt x="92" y="232"/>
                  </a:cubicBezTo>
                  <a:cubicBezTo>
                    <a:pt x="95" y="229"/>
                    <a:pt x="99" y="229"/>
                    <a:pt x="103" y="230"/>
                  </a:cubicBezTo>
                  <a:cubicBezTo>
                    <a:pt x="107" y="232"/>
                    <a:pt x="109" y="235"/>
                    <a:pt x="109" y="239"/>
                  </a:cubicBezTo>
                  <a:cubicBezTo>
                    <a:pt x="109" y="266"/>
                    <a:pt x="109" y="266"/>
                    <a:pt x="109" y="266"/>
                  </a:cubicBezTo>
                  <a:cubicBezTo>
                    <a:pt x="109" y="274"/>
                    <a:pt x="116" y="280"/>
                    <a:pt x="124" y="280"/>
                  </a:cubicBezTo>
                  <a:cubicBezTo>
                    <a:pt x="157" y="280"/>
                    <a:pt x="157" y="280"/>
                    <a:pt x="157" y="280"/>
                  </a:cubicBezTo>
                  <a:cubicBezTo>
                    <a:pt x="165" y="280"/>
                    <a:pt x="171" y="274"/>
                    <a:pt x="171" y="266"/>
                  </a:cubicBezTo>
                  <a:cubicBezTo>
                    <a:pt x="171" y="239"/>
                    <a:pt x="171" y="239"/>
                    <a:pt x="171" y="239"/>
                  </a:cubicBezTo>
                  <a:cubicBezTo>
                    <a:pt x="171" y="235"/>
                    <a:pt x="174" y="232"/>
                    <a:pt x="178" y="230"/>
                  </a:cubicBezTo>
                  <a:cubicBezTo>
                    <a:pt x="181" y="229"/>
                    <a:pt x="186" y="229"/>
                    <a:pt x="188" y="232"/>
                  </a:cubicBezTo>
                  <a:cubicBezTo>
                    <a:pt x="207" y="251"/>
                    <a:pt x="207" y="251"/>
                    <a:pt x="207" y="251"/>
                  </a:cubicBezTo>
                  <a:cubicBezTo>
                    <a:pt x="212" y="256"/>
                    <a:pt x="222" y="256"/>
                    <a:pt x="227" y="251"/>
                  </a:cubicBezTo>
                  <a:cubicBezTo>
                    <a:pt x="251" y="227"/>
                    <a:pt x="251" y="227"/>
                    <a:pt x="251" y="227"/>
                  </a:cubicBezTo>
                  <a:cubicBezTo>
                    <a:pt x="254" y="225"/>
                    <a:pt x="255" y="221"/>
                    <a:pt x="255" y="217"/>
                  </a:cubicBezTo>
                  <a:cubicBezTo>
                    <a:pt x="255" y="213"/>
                    <a:pt x="254" y="210"/>
                    <a:pt x="251" y="207"/>
                  </a:cubicBezTo>
                  <a:cubicBezTo>
                    <a:pt x="232" y="188"/>
                    <a:pt x="232" y="188"/>
                    <a:pt x="232" y="188"/>
                  </a:cubicBezTo>
                  <a:cubicBezTo>
                    <a:pt x="230" y="185"/>
                    <a:pt x="229" y="181"/>
                    <a:pt x="230" y="177"/>
                  </a:cubicBezTo>
                  <a:cubicBezTo>
                    <a:pt x="232" y="174"/>
                    <a:pt x="235" y="171"/>
                    <a:pt x="240" y="171"/>
                  </a:cubicBezTo>
                  <a:cubicBezTo>
                    <a:pt x="266" y="171"/>
                    <a:pt x="266" y="171"/>
                    <a:pt x="266" y="171"/>
                  </a:cubicBezTo>
                  <a:cubicBezTo>
                    <a:pt x="274" y="171"/>
                    <a:pt x="280" y="165"/>
                    <a:pt x="280" y="157"/>
                  </a:cubicBezTo>
                  <a:cubicBezTo>
                    <a:pt x="280" y="123"/>
                    <a:pt x="280" y="123"/>
                    <a:pt x="280" y="123"/>
                  </a:cubicBezTo>
                  <a:cubicBezTo>
                    <a:pt x="280" y="115"/>
                    <a:pt x="274" y="109"/>
                    <a:pt x="266" y="109"/>
                  </a:cubicBezTo>
                  <a:moveTo>
                    <a:pt x="270" y="157"/>
                  </a:moveTo>
                  <a:cubicBezTo>
                    <a:pt x="270" y="159"/>
                    <a:pt x="268" y="161"/>
                    <a:pt x="266" y="161"/>
                  </a:cubicBezTo>
                  <a:cubicBezTo>
                    <a:pt x="240" y="161"/>
                    <a:pt x="240" y="161"/>
                    <a:pt x="240" y="161"/>
                  </a:cubicBezTo>
                  <a:cubicBezTo>
                    <a:pt x="231" y="161"/>
                    <a:pt x="224" y="166"/>
                    <a:pt x="221" y="173"/>
                  </a:cubicBezTo>
                  <a:cubicBezTo>
                    <a:pt x="217" y="181"/>
                    <a:pt x="219" y="190"/>
                    <a:pt x="225" y="196"/>
                  </a:cubicBezTo>
                  <a:cubicBezTo>
                    <a:pt x="244" y="214"/>
                    <a:pt x="244" y="214"/>
                    <a:pt x="244" y="214"/>
                  </a:cubicBezTo>
                  <a:cubicBezTo>
                    <a:pt x="245" y="216"/>
                    <a:pt x="245" y="218"/>
                    <a:pt x="244" y="220"/>
                  </a:cubicBezTo>
                  <a:cubicBezTo>
                    <a:pt x="220" y="244"/>
                    <a:pt x="220" y="244"/>
                    <a:pt x="220" y="244"/>
                  </a:cubicBezTo>
                  <a:cubicBezTo>
                    <a:pt x="218" y="245"/>
                    <a:pt x="216" y="245"/>
                    <a:pt x="214" y="244"/>
                  </a:cubicBezTo>
                  <a:cubicBezTo>
                    <a:pt x="196" y="225"/>
                    <a:pt x="196" y="225"/>
                    <a:pt x="196" y="225"/>
                  </a:cubicBezTo>
                  <a:cubicBezTo>
                    <a:pt x="190" y="219"/>
                    <a:pt x="181" y="217"/>
                    <a:pt x="174" y="221"/>
                  </a:cubicBezTo>
                  <a:cubicBezTo>
                    <a:pt x="166" y="224"/>
                    <a:pt x="161" y="231"/>
                    <a:pt x="161" y="239"/>
                  </a:cubicBezTo>
                  <a:cubicBezTo>
                    <a:pt x="161" y="266"/>
                    <a:pt x="161" y="266"/>
                    <a:pt x="161" y="266"/>
                  </a:cubicBezTo>
                  <a:cubicBezTo>
                    <a:pt x="161" y="268"/>
                    <a:pt x="159" y="270"/>
                    <a:pt x="157" y="270"/>
                  </a:cubicBezTo>
                  <a:cubicBezTo>
                    <a:pt x="124" y="270"/>
                    <a:pt x="124" y="270"/>
                    <a:pt x="124" y="270"/>
                  </a:cubicBezTo>
                  <a:cubicBezTo>
                    <a:pt x="121" y="270"/>
                    <a:pt x="119" y="268"/>
                    <a:pt x="119" y="266"/>
                  </a:cubicBezTo>
                  <a:cubicBezTo>
                    <a:pt x="119" y="239"/>
                    <a:pt x="119" y="239"/>
                    <a:pt x="119" y="239"/>
                  </a:cubicBezTo>
                  <a:cubicBezTo>
                    <a:pt x="119" y="231"/>
                    <a:pt x="115" y="224"/>
                    <a:pt x="107" y="221"/>
                  </a:cubicBezTo>
                  <a:cubicBezTo>
                    <a:pt x="104" y="220"/>
                    <a:pt x="102" y="219"/>
                    <a:pt x="99" y="219"/>
                  </a:cubicBezTo>
                  <a:cubicBezTo>
                    <a:pt x="94" y="219"/>
                    <a:pt x="89" y="221"/>
                    <a:pt x="85" y="225"/>
                  </a:cubicBezTo>
                  <a:cubicBezTo>
                    <a:pt x="66" y="244"/>
                    <a:pt x="66" y="244"/>
                    <a:pt x="66" y="244"/>
                  </a:cubicBezTo>
                  <a:cubicBezTo>
                    <a:pt x="64" y="245"/>
                    <a:pt x="62" y="245"/>
                    <a:pt x="60" y="244"/>
                  </a:cubicBezTo>
                  <a:cubicBezTo>
                    <a:pt x="37" y="220"/>
                    <a:pt x="37" y="220"/>
                    <a:pt x="37" y="220"/>
                  </a:cubicBezTo>
                  <a:cubicBezTo>
                    <a:pt x="35" y="218"/>
                    <a:pt x="35" y="216"/>
                    <a:pt x="37" y="214"/>
                  </a:cubicBezTo>
                  <a:cubicBezTo>
                    <a:pt x="55" y="196"/>
                    <a:pt x="55" y="196"/>
                    <a:pt x="55" y="196"/>
                  </a:cubicBezTo>
                  <a:cubicBezTo>
                    <a:pt x="61" y="190"/>
                    <a:pt x="63" y="181"/>
                    <a:pt x="60" y="173"/>
                  </a:cubicBezTo>
                  <a:cubicBezTo>
                    <a:pt x="56" y="166"/>
                    <a:pt x="49" y="161"/>
                    <a:pt x="41" y="161"/>
                  </a:cubicBezTo>
                  <a:cubicBezTo>
                    <a:pt x="15" y="161"/>
                    <a:pt x="15" y="161"/>
                    <a:pt x="15" y="161"/>
                  </a:cubicBezTo>
                  <a:cubicBezTo>
                    <a:pt x="12" y="161"/>
                    <a:pt x="11" y="159"/>
                    <a:pt x="11" y="157"/>
                  </a:cubicBezTo>
                  <a:cubicBezTo>
                    <a:pt x="11" y="123"/>
                    <a:pt x="11" y="123"/>
                    <a:pt x="11" y="123"/>
                  </a:cubicBezTo>
                  <a:cubicBezTo>
                    <a:pt x="11" y="121"/>
                    <a:pt x="12" y="119"/>
                    <a:pt x="15" y="119"/>
                  </a:cubicBezTo>
                  <a:cubicBezTo>
                    <a:pt x="41" y="119"/>
                    <a:pt x="41" y="119"/>
                    <a:pt x="41" y="119"/>
                  </a:cubicBezTo>
                  <a:cubicBezTo>
                    <a:pt x="49" y="119"/>
                    <a:pt x="56" y="115"/>
                    <a:pt x="60" y="107"/>
                  </a:cubicBezTo>
                  <a:cubicBezTo>
                    <a:pt x="63" y="99"/>
                    <a:pt x="61" y="90"/>
                    <a:pt x="55" y="84"/>
                  </a:cubicBezTo>
                  <a:cubicBezTo>
                    <a:pt x="37" y="66"/>
                    <a:pt x="37" y="66"/>
                    <a:pt x="37" y="66"/>
                  </a:cubicBezTo>
                  <a:cubicBezTo>
                    <a:pt x="35" y="64"/>
                    <a:pt x="35" y="62"/>
                    <a:pt x="37" y="60"/>
                  </a:cubicBezTo>
                  <a:cubicBezTo>
                    <a:pt x="60" y="37"/>
                    <a:pt x="60" y="37"/>
                    <a:pt x="60" y="37"/>
                  </a:cubicBezTo>
                  <a:cubicBezTo>
                    <a:pt x="62" y="35"/>
                    <a:pt x="64" y="35"/>
                    <a:pt x="66" y="37"/>
                  </a:cubicBezTo>
                  <a:cubicBezTo>
                    <a:pt x="85" y="55"/>
                    <a:pt x="85" y="55"/>
                    <a:pt x="85" y="55"/>
                  </a:cubicBezTo>
                  <a:cubicBezTo>
                    <a:pt x="91" y="61"/>
                    <a:pt x="99" y="63"/>
                    <a:pt x="107" y="60"/>
                  </a:cubicBezTo>
                  <a:cubicBezTo>
                    <a:pt x="115" y="56"/>
                    <a:pt x="119" y="49"/>
                    <a:pt x="119" y="41"/>
                  </a:cubicBezTo>
                  <a:cubicBezTo>
                    <a:pt x="119" y="14"/>
                    <a:pt x="119" y="14"/>
                    <a:pt x="119" y="14"/>
                  </a:cubicBezTo>
                  <a:cubicBezTo>
                    <a:pt x="119" y="12"/>
                    <a:pt x="121" y="10"/>
                    <a:pt x="124" y="10"/>
                  </a:cubicBezTo>
                  <a:cubicBezTo>
                    <a:pt x="157" y="10"/>
                    <a:pt x="157" y="10"/>
                    <a:pt x="157" y="10"/>
                  </a:cubicBezTo>
                  <a:cubicBezTo>
                    <a:pt x="159" y="10"/>
                    <a:pt x="161" y="12"/>
                    <a:pt x="161" y="14"/>
                  </a:cubicBezTo>
                  <a:cubicBezTo>
                    <a:pt x="161" y="41"/>
                    <a:pt x="161" y="41"/>
                    <a:pt x="161" y="41"/>
                  </a:cubicBezTo>
                  <a:cubicBezTo>
                    <a:pt x="161" y="49"/>
                    <a:pt x="166" y="56"/>
                    <a:pt x="174" y="60"/>
                  </a:cubicBezTo>
                  <a:cubicBezTo>
                    <a:pt x="181" y="63"/>
                    <a:pt x="190" y="61"/>
                    <a:pt x="196" y="55"/>
                  </a:cubicBezTo>
                  <a:cubicBezTo>
                    <a:pt x="214" y="37"/>
                    <a:pt x="214" y="37"/>
                    <a:pt x="214" y="37"/>
                  </a:cubicBezTo>
                  <a:cubicBezTo>
                    <a:pt x="216" y="35"/>
                    <a:pt x="219" y="35"/>
                    <a:pt x="220" y="37"/>
                  </a:cubicBezTo>
                  <a:cubicBezTo>
                    <a:pt x="244" y="60"/>
                    <a:pt x="244" y="60"/>
                    <a:pt x="244" y="60"/>
                  </a:cubicBezTo>
                  <a:cubicBezTo>
                    <a:pt x="245" y="62"/>
                    <a:pt x="245" y="64"/>
                    <a:pt x="244" y="66"/>
                  </a:cubicBezTo>
                  <a:cubicBezTo>
                    <a:pt x="225" y="84"/>
                    <a:pt x="225" y="84"/>
                    <a:pt x="225" y="84"/>
                  </a:cubicBezTo>
                  <a:cubicBezTo>
                    <a:pt x="219" y="90"/>
                    <a:pt x="217" y="99"/>
                    <a:pt x="221" y="107"/>
                  </a:cubicBezTo>
                  <a:cubicBezTo>
                    <a:pt x="224" y="115"/>
                    <a:pt x="231" y="119"/>
                    <a:pt x="240" y="119"/>
                  </a:cubicBezTo>
                  <a:cubicBezTo>
                    <a:pt x="266" y="119"/>
                    <a:pt x="266" y="119"/>
                    <a:pt x="266" y="119"/>
                  </a:cubicBezTo>
                  <a:cubicBezTo>
                    <a:pt x="268" y="119"/>
                    <a:pt x="270" y="121"/>
                    <a:pt x="270" y="123"/>
                  </a:cubicBezTo>
                  <a:lnTo>
                    <a:pt x="270" y="157"/>
                  </a:lnTo>
                  <a:close/>
                  <a:moveTo>
                    <a:pt x="140" y="93"/>
                  </a:moveTo>
                  <a:cubicBezTo>
                    <a:pt x="114" y="93"/>
                    <a:pt x="94" y="114"/>
                    <a:pt x="94" y="140"/>
                  </a:cubicBezTo>
                  <a:cubicBezTo>
                    <a:pt x="94" y="166"/>
                    <a:pt x="114" y="187"/>
                    <a:pt x="140" y="187"/>
                  </a:cubicBezTo>
                  <a:cubicBezTo>
                    <a:pt x="166" y="187"/>
                    <a:pt x="187" y="166"/>
                    <a:pt x="187" y="140"/>
                  </a:cubicBezTo>
                  <a:cubicBezTo>
                    <a:pt x="187" y="114"/>
                    <a:pt x="166" y="93"/>
                    <a:pt x="140" y="93"/>
                  </a:cubicBezTo>
                  <a:moveTo>
                    <a:pt x="140" y="176"/>
                  </a:moveTo>
                  <a:cubicBezTo>
                    <a:pt x="120" y="176"/>
                    <a:pt x="104" y="160"/>
                    <a:pt x="104" y="140"/>
                  </a:cubicBezTo>
                  <a:cubicBezTo>
                    <a:pt x="104" y="120"/>
                    <a:pt x="120" y="104"/>
                    <a:pt x="140" y="104"/>
                  </a:cubicBezTo>
                  <a:cubicBezTo>
                    <a:pt x="160" y="104"/>
                    <a:pt x="177" y="120"/>
                    <a:pt x="177" y="140"/>
                  </a:cubicBezTo>
                  <a:cubicBezTo>
                    <a:pt x="177" y="160"/>
                    <a:pt x="160" y="176"/>
                    <a:pt x="140" y="176"/>
                  </a:cubicBezTo>
                </a:path>
              </a:pathLst>
            </a:custGeom>
            <a:solidFill>
              <a:schemeClr val="tx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27942112-30E0-4B1F-950B-E250FB9F0709}"/>
                </a:ext>
              </a:extLst>
            </p:cNvPr>
            <p:cNvSpPr txBox="1"/>
            <p:nvPr/>
          </p:nvSpPr>
          <p:spPr>
            <a:xfrm>
              <a:off x="6122323" y="3340448"/>
              <a:ext cx="233362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pc="200" dirty="0">
                  <a:latin typeface="Roboto Slab" pitchFamily="2" charset="0"/>
                  <a:ea typeface="Roboto Slab" pitchFamily="2" charset="0"/>
                </a:rPr>
                <a:t>MAKE QUALITY</a:t>
              </a:r>
            </a:p>
            <a:p>
              <a:pPr algn="ctr"/>
              <a:r>
                <a:rPr lang="en-US" spc="200" dirty="0">
                  <a:latin typeface="Roboto Slab" pitchFamily="2" charset="0"/>
                  <a:ea typeface="Roboto Slab" pitchFamily="2" charset="0"/>
                </a:rPr>
                <a:t>PRODUCTS</a:t>
              </a:r>
            </a:p>
          </p:txBody>
        </p:sp>
        <p:sp>
          <p:nvSpPr>
            <p:cNvPr id="27" name="Freeform 6">
              <a:extLst>
                <a:ext uri="{FF2B5EF4-FFF2-40B4-BE49-F238E27FC236}">
                  <a16:creationId xmlns:a16="http://schemas.microsoft.com/office/drawing/2014/main" id="{65FCAD23-4985-47CA-8D85-106B7526285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656554" y="2272738"/>
              <a:ext cx="727075" cy="730250"/>
            </a:xfrm>
            <a:custGeom>
              <a:avLst/>
              <a:gdLst>
                <a:gd name="T0" fmla="*/ 269 w 269"/>
                <a:gd name="T1" fmla="*/ 134 h 268"/>
                <a:gd name="T2" fmla="*/ 232 w 269"/>
                <a:gd name="T3" fmla="*/ 42 h 268"/>
                <a:gd name="T4" fmla="*/ 137 w 269"/>
                <a:gd name="T5" fmla="*/ 0 h 268"/>
                <a:gd name="T6" fmla="*/ 133 w 269"/>
                <a:gd name="T7" fmla="*/ 0 h 268"/>
                <a:gd name="T8" fmla="*/ 37 w 269"/>
                <a:gd name="T9" fmla="*/ 42 h 268"/>
                <a:gd name="T10" fmla="*/ 37 w 269"/>
                <a:gd name="T11" fmla="*/ 42 h 268"/>
                <a:gd name="T12" fmla="*/ 34 w 269"/>
                <a:gd name="T13" fmla="*/ 223 h 268"/>
                <a:gd name="T14" fmla="*/ 34 w 269"/>
                <a:gd name="T15" fmla="*/ 224 h 268"/>
                <a:gd name="T16" fmla="*/ 133 w 269"/>
                <a:gd name="T17" fmla="*/ 268 h 268"/>
                <a:gd name="T18" fmla="*/ 137 w 269"/>
                <a:gd name="T19" fmla="*/ 268 h 268"/>
                <a:gd name="T20" fmla="*/ 139 w 269"/>
                <a:gd name="T21" fmla="*/ 268 h 268"/>
                <a:gd name="T22" fmla="*/ 235 w 269"/>
                <a:gd name="T23" fmla="*/ 223 h 268"/>
                <a:gd name="T24" fmla="*/ 10 w 269"/>
                <a:gd name="T25" fmla="*/ 139 h 268"/>
                <a:gd name="T26" fmla="*/ 76 w 269"/>
                <a:gd name="T27" fmla="*/ 195 h 268"/>
                <a:gd name="T28" fmla="*/ 10 w 269"/>
                <a:gd name="T29" fmla="*/ 139 h 268"/>
                <a:gd name="T30" fmla="*/ 78 w 269"/>
                <a:gd name="T31" fmla="*/ 69 h 268"/>
                <a:gd name="T32" fmla="*/ 10 w 269"/>
                <a:gd name="T33" fmla="*/ 129 h 268"/>
                <a:gd name="T34" fmla="*/ 260 w 269"/>
                <a:gd name="T35" fmla="*/ 129 h 268"/>
                <a:gd name="T36" fmla="*/ 191 w 269"/>
                <a:gd name="T37" fmla="*/ 69 h 268"/>
                <a:gd name="T38" fmla="*/ 260 w 269"/>
                <a:gd name="T39" fmla="*/ 129 h 268"/>
                <a:gd name="T40" fmla="*/ 91 w 269"/>
                <a:gd name="T41" fmla="*/ 63 h 268"/>
                <a:gd name="T42" fmla="*/ 130 w 269"/>
                <a:gd name="T43" fmla="*/ 69 h 268"/>
                <a:gd name="T44" fmla="*/ 130 w 269"/>
                <a:gd name="T45" fmla="*/ 129 h 268"/>
                <a:gd name="T46" fmla="*/ 87 w 269"/>
                <a:gd name="T47" fmla="*/ 72 h 268"/>
                <a:gd name="T48" fmla="*/ 139 w 269"/>
                <a:gd name="T49" fmla="*/ 78 h 268"/>
                <a:gd name="T50" fmla="*/ 195 w 269"/>
                <a:gd name="T51" fmla="*/ 129 h 268"/>
                <a:gd name="T52" fmla="*/ 139 w 269"/>
                <a:gd name="T53" fmla="*/ 78 h 268"/>
                <a:gd name="T54" fmla="*/ 139 w 269"/>
                <a:gd name="T55" fmla="*/ 12 h 268"/>
                <a:gd name="T56" fmla="*/ 139 w 269"/>
                <a:gd name="T57" fmla="*/ 69 h 268"/>
                <a:gd name="T58" fmla="*/ 151 w 269"/>
                <a:gd name="T59" fmla="*/ 10 h 268"/>
                <a:gd name="T60" fmla="*/ 187 w 269"/>
                <a:gd name="T61" fmla="*/ 60 h 268"/>
                <a:gd name="T62" fmla="*/ 48 w 269"/>
                <a:gd name="T63" fmla="*/ 44 h 268"/>
                <a:gd name="T64" fmla="*/ 82 w 269"/>
                <a:gd name="T65" fmla="*/ 60 h 268"/>
                <a:gd name="T66" fmla="*/ 130 w 269"/>
                <a:gd name="T67" fmla="*/ 139 h 268"/>
                <a:gd name="T68" fmla="*/ 85 w 269"/>
                <a:gd name="T69" fmla="*/ 192 h 268"/>
                <a:gd name="T70" fmla="*/ 130 w 269"/>
                <a:gd name="T71" fmla="*/ 194 h 268"/>
                <a:gd name="T72" fmla="*/ 89 w 269"/>
                <a:gd name="T73" fmla="*/ 201 h 268"/>
                <a:gd name="T74" fmla="*/ 139 w 269"/>
                <a:gd name="T75" fmla="*/ 256 h 268"/>
                <a:gd name="T76" fmla="*/ 180 w 269"/>
                <a:gd name="T77" fmla="*/ 201 h 268"/>
                <a:gd name="T78" fmla="*/ 139 w 269"/>
                <a:gd name="T79" fmla="*/ 185 h 268"/>
                <a:gd name="T80" fmla="*/ 195 w 269"/>
                <a:gd name="T81" fmla="*/ 139 h 268"/>
                <a:gd name="T82" fmla="*/ 139 w 269"/>
                <a:gd name="T83" fmla="*/ 185 h 268"/>
                <a:gd name="T84" fmla="*/ 260 w 269"/>
                <a:gd name="T85" fmla="*/ 139 h 268"/>
                <a:gd name="T86" fmla="*/ 193 w 269"/>
                <a:gd name="T87" fmla="*/ 195 h 268"/>
                <a:gd name="T88" fmla="*/ 45 w 269"/>
                <a:gd name="T89" fmla="*/ 221 h 268"/>
                <a:gd name="T90" fmla="*/ 118 w 269"/>
                <a:gd name="T91" fmla="*/ 258 h 268"/>
                <a:gd name="T92" fmla="*/ 151 w 269"/>
                <a:gd name="T93" fmla="*/ 258 h 268"/>
                <a:gd name="T94" fmla="*/ 224 w 269"/>
                <a:gd name="T95" fmla="*/ 221 h 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69" h="268">
                  <a:moveTo>
                    <a:pt x="235" y="223"/>
                  </a:moveTo>
                  <a:cubicBezTo>
                    <a:pt x="256" y="199"/>
                    <a:pt x="269" y="168"/>
                    <a:pt x="269" y="134"/>
                  </a:cubicBezTo>
                  <a:cubicBezTo>
                    <a:pt x="269" y="99"/>
                    <a:pt x="255" y="66"/>
                    <a:pt x="233" y="42"/>
                  </a:cubicBezTo>
                  <a:cubicBezTo>
                    <a:pt x="232" y="42"/>
                    <a:pt x="232" y="42"/>
                    <a:pt x="232" y="42"/>
                  </a:cubicBezTo>
                  <a:cubicBezTo>
                    <a:pt x="209" y="17"/>
                    <a:pt x="176" y="1"/>
                    <a:pt x="139" y="0"/>
                  </a:cubicBezTo>
                  <a:cubicBezTo>
                    <a:pt x="137" y="0"/>
                    <a:pt x="137" y="0"/>
                    <a:pt x="137" y="0"/>
                  </a:cubicBezTo>
                  <a:cubicBezTo>
                    <a:pt x="136" y="0"/>
                    <a:pt x="135" y="0"/>
                    <a:pt x="135" y="0"/>
                  </a:cubicBezTo>
                  <a:cubicBezTo>
                    <a:pt x="134" y="0"/>
                    <a:pt x="133" y="0"/>
                    <a:pt x="133" y="0"/>
                  </a:cubicBezTo>
                  <a:cubicBezTo>
                    <a:pt x="130" y="0"/>
                    <a:pt x="130" y="0"/>
                    <a:pt x="130" y="0"/>
                  </a:cubicBezTo>
                  <a:cubicBezTo>
                    <a:pt x="93" y="1"/>
                    <a:pt x="60" y="17"/>
                    <a:pt x="37" y="42"/>
                  </a:cubicBezTo>
                  <a:cubicBezTo>
                    <a:pt x="37" y="42"/>
                    <a:pt x="37" y="42"/>
                    <a:pt x="37" y="42"/>
                  </a:cubicBezTo>
                  <a:cubicBezTo>
                    <a:pt x="37" y="42"/>
                    <a:pt x="37" y="42"/>
                    <a:pt x="37" y="42"/>
                  </a:cubicBezTo>
                  <a:cubicBezTo>
                    <a:pt x="14" y="66"/>
                    <a:pt x="0" y="99"/>
                    <a:pt x="0" y="134"/>
                  </a:cubicBezTo>
                  <a:cubicBezTo>
                    <a:pt x="0" y="168"/>
                    <a:pt x="13" y="199"/>
                    <a:pt x="34" y="223"/>
                  </a:cubicBezTo>
                  <a:cubicBezTo>
                    <a:pt x="34" y="223"/>
                    <a:pt x="34" y="223"/>
                    <a:pt x="34" y="223"/>
                  </a:cubicBezTo>
                  <a:cubicBezTo>
                    <a:pt x="34" y="223"/>
                    <a:pt x="34" y="223"/>
                    <a:pt x="34" y="224"/>
                  </a:cubicBezTo>
                  <a:cubicBezTo>
                    <a:pt x="58" y="250"/>
                    <a:pt x="92" y="267"/>
                    <a:pt x="130" y="268"/>
                  </a:cubicBezTo>
                  <a:cubicBezTo>
                    <a:pt x="133" y="268"/>
                    <a:pt x="133" y="268"/>
                    <a:pt x="133" y="268"/>
                  </a:cubicBezTo>
                  <a:cubicBezTo>
                    <a:pt x="133" y="268"/>
                    <a:pt x="134" y="268"/>
                    <a:pt x="135" y="268"/>
                  </a:cubicBezTo>
                  <a:cubicBezTo>
                    <a:pt x="135" y="268"/>
                    <a:pt x="136" y="268"/>
                    <a:pt x="137" y="268"/>
                  </a:cubicBezTo>
                  <a:cubicBezTo>
                    <a:pt x="139" y="268"/>
                    <a:pt x="139" y="268"/>
                    <a:pt x="139" y="268"/>
                  </a:cubicBezTo>
                  <a:cubicBezTo>
                    <a:pt x="139" y="268"/>
                    <a:pt x="139" y="268"/>
                    <a:pt x="139" y="268"/>
                  </a:cubicBezTo>
                  <a:cubicBezTo>
                    <a:pt x="177" y="267"/>
                    <a:pt x="211" y="250"/>
                    <a:pt x="235" y="223"/>
                  </a:cubicBezTo>
                  <a:cubicBezTo>
                    <a:pt x="235" y="223"/>
                    <a:pt x="235" y="223"/>
                    <a:pt x="235" y="223"/>
                  </a:cubicBezTo>
                  <a:cubicBezTo>
                    <a:pt x="235" y="223"/>
                    <a:pt x="235" y="223"/>
                    <a:pt x="235" y="223"/>
                  </a:cubicBezTo>
                  <a:moveTo>
                    <a:pt x="10" y="139"/>
                  </a:moveTo>
                  <a:cubicBezTo>
                    <a:pt x="65" y="139"/>
                    <a:pt x="65" y="139"/>
                    <a:pt x="65" y="139"/>
                  </a:cubicBezTo>
                  <a:cubicBezTo>
                    <a:pt x="66" y="158"/>
                    <a:pt x="70" y="177"/>
                    <a:pt x="76" y="195"/>
                  </a:cubicBezTo>
                  <a:cubicBezTo>
                    <a:pt x="63" y="200"/>
                    <a:pt x="51" y="206"/>
                    <a:pt x="39" y="214"/>
                  </a:cubicBezTo>
                  <a:cubicBezTo>
                    <a:pt x="21" y="194"/>
                    <a:pt x="11" y="167"/>
                    <a:pt x="10" y="139"/>
                  </a:cubicBezTo>
                  <a:moveTo>
                    <a:pt x="41" y="51"/>
                  </a:moveTo>
                  <a:cubicBezTo>
                    <a:pt x="53" y="58"/>
                    <a:pt x="65" y="64"/>
                    <a:pt x="78" y="69"/>
                  </a:cubicBezTo>
                  <a:cubicBezTo>
                    <a:pt x="70" y="88"/>
                    <a:pt x="66" y="108"/>
                    <a:pt x="65" y="129"/>
                  </a:cubicBezTo>
                  <a:cubicBezTo>
                    <a:pt x="10" y="129"/>
                    <a:pt x="10" y="129"/>
                    <a:pt x="10" y="129"/>
                  </a:cubicBezTo>
                  <a:cubicBezTo>
                    <a:pt x="11" y="99"/>
                    <a:pt x="22" y="72"/>
                    <a:pt x="41" y="51"/>
                  </a:cubicBezTo>
                  <a:moveTo>
                    <a:pt x="260" y="129"/>
                  </a:moveTo>
                  <a:cubicBezTo>
                    <a:pt x="204" y="129"/>
                    <a:pt x="204" y="129"/>
                    <a:pt x="204" y="129"/>
                  </a:cubicBezTo>
                  <a:cubicBezTo>
                    <a:pt x="203" y="108"/>
                    <a:pt x="199" y="88"/>
                    <a:pt x="191" y="69"/>
                  </a:cubicBezTo>
                  <a:cubicBezTo>
                    <a:pt x="204" y="64"/>
                    <a:pt x="216" y="58"/>
                    <a:pt x="228" y="51"/>
                  </a:cubicBezTo>
                  <a:cubicBezTo>
                    <a:pt x="247" y="72"/>
                    <a:pt x="259" y="99"/>
                    <a:pt x="260" y="129"/>
                  </a:cubicBezTo>
                  <a:moveTo>
                    <a:pt x="130" y="69"/>
                  </a:moveTo>
                  <a:cubicBezTo>
                    <a:pt x="117" y="69"/>
                    <a:pt x="103" y="67"/>
                    <a:pt x="91" y="63"/>
                  </a:cubicBezTo>
                  <a:cubicBezTo>
                    <a:pt x="100" y="44"/>
                    <a:pt x="113" y="26"/>
                    <a:pt x="130" y="12"/>
                  </a:cubicBezTo>
                  <a:lnTo>
                    <a:pt x="130" y="69"/>
                  </a:lnTo>
                  <a:close/>
                  <a:moveTo>
                    <a:pt x="130" y="78"/>
                  </a:moveTo>
                  <a:cubicBezTo>
                    <a:pt x="130" y="129"/>
                    <a:pt x="130" y="129"/>
                    <a:pt x="130" y="129"/>
                  </a:cubicBezTo>
                  <a:cubicBezTo>
                    <a:pt x="74" y="129"/>
                    <a:pt x="74" y="129"/>
                    <a:pt x="74" y="129"/>
                  </a:cubicBezTo>
                  <a:cubicBezTo>
                    <a:pt x="75" y="109"/>
                    <a:pt x="79" y="90"/>
                    <a:pt x="87" y="72"/>
                  </a:cubicBezTo>
                  <a:cubicBezTo>
                    <a:pt x="101" y="76"/>
                    <a:pt x="115" y="78"/>
                    <a:pt x="130" y="78"/>
                  </a:cubicBezTo>
                  <a:moveTo>
                    <a:pt x="139" y="78"/>
                  </a:moveTo>
                  <a:cubicBezTo>
                    <a:pt x="154" y="78"/>
                    <a:pt x="168" y="76"/>
                    <a:pt x="182" y="72"/>
                  </a:cubicBezTo>
                  <a:cubicBezTo>
                    <a:pt x="190" y="90"/>
                    <a:pt x="194" y="109"/>
                    <a:pt x="195" y="129"/>
                  </a:cubicBezTo>
                  <a:cubicBezTo>
                    <a:pt x="139" y="129"/>
                    <a:pt x="139" y="129"/>
                    <a:pt x="139" y="129"/>
                  </a:cubicBezTo>
                  <a:lnTo>
                    <a:pt x="139" y="78"/>
                  </a:lnTo>
                  <a:close/>
                  <a:moveTo>
                    <a:pt x="139" y="69"/>
                  </a:moveTo>
                  <a:cubicBezTo>
                    <a:pt x="139" y="12"/>
                    <a:pt x="139" y="12"/>
                    <a:pt x="139" y="12"/>
                  </a:cubicBezTo>
                  <a:cubicBezTo>
                    <a:pt x="156" y="26"/>
                    <a:pt x="169" y="44"/>
                    <a:pt x="178" y="63"/>
                  </a:cubicBezTo>
                  <a:cubicBezTo>
                    <a:pt x="166" y="67"/>
                    <a:pt x="153" y="69"/>
                    <a:pt x="139" y="69"/>
                  </a:cubicBezTo>
                  <a:moveTo>
                    <a:pt x="187" y="60"/>
                  </a:moveTo>
                  <a:cubicBezTo>
                    <a:pt x="179" y="42"/>
                    <a:pt x="166" y="25"/>
                    <a:pt x="151" y="10"/>
                  </a:cubicBezTo>
                  <a:cubicBezTo>
                    <a:pt x="178" y="14"/>
                    <a:pt x="202" y="26"/>
                    <a:pt x="221" y="44"/>
                  </a:cubicBezTo>
                  <a:cubicBezTo>
                    <a:pt x="211" y="51"/>
                    <a:pt x="199" y="56"/>
                    <a:pt x="187" y="60"/>
                  </a:cubicBezTo>
                  <a:moveTo>
                    <a:pt x="82" y="60"/>
                  </a:moveTo>
                  <a:cubicBezTo>
                    <a:pt x="70" y="56"/>
                    <a:pt x="59" y="51"/>
                    <a:pt x="48" y="44"/>
                  </a:cubicBezTo>
                  <a:cubicBezTo>
                    <a:pt x="67" y="26"/>
                    <a:pt x="91" y="14"/>
                    <a:pt x="118" y="10"/>
                  </a:cubicBezTo>
                  <a:cubicBezTo>
                    <a:pt x="103" y="25"/>
                    <a:pt x="91" y="42"/>
                    <a:pt x="82" y="60"/>
                  </a:cubicBezTo>
                  <a:moveTo>
                    <a:pt x="74" y="139"/>
                  </a:moveTo>
                  <a:cubicBezTo>
                    <a:pt x="130" y="139"/>
                    <a:pt x="130" y="139"/>
                    <a:pt x="130" y="139"/>
                  </a:cubicBezTo>
                  <a:cubicBezTo>
                    <a:pt x="130" y="185"/>
                    <a:pt x="130" y="185"/>
                    <a:pt x="130" y="185"/>
                  </a:cubicBezTo>
                  <a:cubicBezTo>
                    <a:pt x="115" y="186"/>
                    <a:pt x="100" y="188"/>
                    <a:pt x="85" y="192"/>
                  </a:cubicBezTo>
                  <a:cubicBezTo>
                    <a:pt x="79" y="175"/>
                    <a:pt x="75" y="157"/>
                    <a:pt x="74" y="139"/>
                  </a:cubicBezTo>
                  <a:moveTo>
                    <a:pt x="130" y="194"/>
                  </a:moveTo>
                  <a:cubicBezTo>
                    <a:pt x="130" y="256"/>
                    <a:pt x="130" y="256"/>
                    <a:pt x="130" y="256"/>
                  </a:cubicBezTo>
                  <a:cubicBezTo>
                    <a:pt x="112" y="241"/>
                    <a:pt x="98" y="222"/>
                    <a:pt x="89" y="201"/>
                  </a:cubicBezTo>
                  <a:cubicBezTo>
                    <a:pt x="102" y="197"/>
                    <a:pt x="116" y="195"/>
                    <a:pt x="130" y="194"/>
                  </a:cubicBezTo>
                  <a:moveTo>
                    <a:pt x="139" y="256"/>
                  </a:moveTo>
                  <a:cubicBezTo>
                    <a:pt x="139" y="194"/>
                    <a:pt x="139" y="194"/>
                    <a:pt x="139" y="194"/>
                  </a:cubicBezTo>
                  <a:cubicBezTo>
                    <a:pt x="153" y="195"/>
                    <a:pt x="167" y="197"/>
                    <a:pt x="180" y="201"/>
                  </a:cubicBezTo>
                  <a:cubicBezTo>
                    <a:pt x="171" y="222"/>
                    <a:pt x="157" y="241"/>
                    <a:pt x="139" y="256"/>
                  </a:cubicBezTo>
                  <a:moveTo>
                    <a:pt x="139" y="185"/>
                  </a:moveTo>
                  <a:cubicBezTo>
                    <a:pt x="139" y="139"/>
                    <a:pt x="139" y="139"/>
                    <a:pt x="139" y="139"/>
                  </a:cubicBezTo>
                  <a:cubicBezTo>
                    <a:pt x="195" y="139"/>
                    <a:pt x="195" y="139"/>
                    <a:pt x="195" y="139"/>
                  </a:cubicBezTo>
                  <a:cubicBezTo>
                    <a:pt x="194" y="157"/>
                    <a:pt x="191" y="175"/>
                    <a:pt x="184" y="192"/>
                  </a:cubicBezTo>
                  <a:cubicBezTo>
                    <a:pt x="170" y="188"/>
                    <a:pt x="155" y="186"/>
                    <a:pt x="139" y="185"/>
                  </a:cubicBezTo>
                  <a:moveTo>
                    <a:pt x="204" y="139"/>
                  </a:moveTo>
                  <a:cubicBezTo>
                    <a:pt x="260" y="139"/>
                    <a:pt x="260" y="139"/>
                    <a:pt x="260" y="139"/>
                  </a:cubicBezTo>
                  <a:cubicBezTo>
                    <a:pt x="259" y="167"/>
                    <a:pt x="248" y="194"/>
                    <a:pt x="230" y="214"/>
                  </a:cubicBezTo>
                  <a:cubicBezTo>
                    <a:pt x="219" y="206"/>
                    <a:pt x="206" y="200"/>
                    <a:pt x="193" y="195"/>
                  </a:cubicBezTo>
                  <a:cubicBezTo>
                    <a:pt x="200" y="177"/>
                    <a:pt x="203" y="158"/>
                    <a:pt x="204" y="139"/>
                  </a:cubicBezTo>
                  <a:moveTo>
                    <a:pt x="45" y="221"/>
                  </a:moveTo>
                  <a:cubicBezTo>
                    <a:pt x="56" y="214"/>
                    <a:pt x="68" y="208"/>
                    <a:pt x="80" y="204"/>
                  </a:cubicBezTo>
                  <a:cubicBezTo>
                    <a:pt x="89" y="224"/>
                    <a:pt x="102" y="243"/>
                    <a:pt x="118" y="258"/>
                  </a:cubicBezTo>
                  <a:cubicBezTo>
                    <a:pt x="90" y="254"/>
                    <a:pt x="64" y="241"/>
                    <a:pt x="45" y="221"/>
                  </a:cubicBezTo>
                  <a:moveTo>
                    <a:pt x="151" y="258"/>
                  </a:moveTo>
                  <a:cubicBezTo>
                    <a:pt x="167" y="243"/>
                    <a:pt x="180" y="224"/>
                    <a:pt x="189" y="204"/>
                  </a:cubicBezTo>
                  <a:cubicBezTo>
                    <a:pt x="201" y="208"/>
                    <a:pt x="213" y="214"/>
                    <a:pt x="224" y="221"/>
                  </a:cubicBezTo>
                  <a:cubicBezTo>
                    <a:pt x="205" y="241"/>
                    <a:pt x="179" y="254"/>
                    <a:pt x="151" y="258"/>
                  </a:cubicBezTo>
                </a:path>
              </a:pathLst>
            </a:custGeom>
            <a:solidFill>
              <a:schemeClr val="tx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890F7246-A2D0-442C-87C7-2DBEDCEA8F88}"/>
                </a:ext>
              </a:extLst>
            </p:cNvPr>
            <p:cNvSpPr txBox="1"/>
            <p:nvPr/>
          </p:nvSpPr>
          <p:spPr>
            <a:xfrm>
              <a:off x="8972869" y="3340448"/>
              <a:ext cx="2094444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pc="200" dirty="0">
                  <a:latin typeface="Roboto Slab" pitchFamily="2" charset="0"/>
                  <a:ea typeface="Roboto Slab" pitchFamily="2" charset="0"/>
                </a:rPr>
                <a:t>PUBLISH</a:t>
              </a:r>
            </a:p>
            <a:p>
              <a:pPr algn="ctr"/>
              <a:r>
                <a:rPr lang="en-US" spc="200" dirty="0">
                  <a:latin typeface="Roboto Slab" pitchFamily="2" charset="0"/>
                  <a:ea typeface="Roboto Slab" pitchFamily="2" charset="0"/>
                </a:rPr>
                <a:t>WORLDWIDE!</a:t>
              </a:r>
            </a:p>
          </p:txBody>
        </p:sp>
        <p:grpSp>
          <p:nvGrpSpPr>
            <p:cNvPr id="29" name="Group 28">
              <a:extLst>
                <a:ext uri="{FF2B5EF4-FFF2-40B4-BE49-F238E27FC236}">
                  <a16:creationId xmlns:a16="http://schemas.microsoft.com/office/drawing/2014/main" id="{EEFF164B-6E61-4D04-965C-6D0261AD5C15}"/>
                </a:ext>
              </a:extLst>
            </p:cNvPr>
            <p:cNvGrpSpPr/>
            <p:nvPr/>
          </p:nvGrpSpPr>
          <p:grpSpPr>
            <a:xfrm>
              <a:off x="1863220" y="4132818"/>
              <a:ext cx="8306316" cy="304508"/>
              <a:chOff x="1850124" y="4614183"/>
              <a:chExt cx="8306316" cy="304508"/>
            </a:xfrm>
          </p:grpSpPr>
          <p:grpSp>
            <p:nvGrpSpPr>
              <p:cNvPr id="30" name="Group 29">
                <a:extLst>
                  <a:ext uri="{FF2B5EF4-FFF2-40B4-BE49-F238E27FC236}">
                    <a16:creationId xmlns:a16="http://schemas.microsoft.com/office/drawing/2014/main" id="{1695EA35-5A74-4BF4-BE5C-03EFAAEBB67A}"/>
                  </a:ext>
                </a:extLst>
              </p:cNvPr>
              <p:cNvGrpSpPr/>
              <p:nvPr/>
            </p:nvGrpSpPr>
            <p:grpSpPr>
              <a:xfrm>
                <a:off x="1850124" y="4619802"/>
                <a:ext cx="298889" cy="298889"/>
                <a:chOff x="1830409" y="4619802"/>
                <a:chExt cx="298889" cy="298889"/>
              </a:xfrm>
            </p:grpSpPr>
            <p:sp>
              <p:nvSpPr>
                <p:cNvPr id="43" name="Oval 42">
                  <a:extLst>
                    <a:ext uri="{FF2B5EF4-FFF2-40B4-BE49-F238E27FC236}">
                      <a16:creationId xmlns:a16="http://schemas.microsoft.com/office/drawing/2014/main" id="{C686B79C-1CDD-4FCF-A23F-88F12DA92BC9}"/>
                    </a:ext>
                  </a:extLst>
                </p:cNvPr>
                <p:cNvSpPr/>
                <p:nvPr/>
              </p:nvSpPr>
              <p:spPr>
                <a:xfrm>
                  <a:off x="1830409" y="4619802"/>
                  <a:ext cx="298889" cy="298889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4" name="TextBox 43">
                  <a:extLst>
                    <a:ext uri="{FF2B5EF4-FFF2-40B4-BE49-F238E27FC236}">
                      <a16:creationId xmlns:a16="http://schemas.microsoft.com/office/drawing/2014/main" id="{12E6CA85-FAC3-4C52-8BD4-9C391C4C9C04}"/>
                    </a:ext>
                  </a:extLst>
                </p:cNvPr>
                <p:cNvSpPr txBox="1"/>
                <p:nvPr/>
              </p:nvSpPr>
              <p:spPr>
                <a:xfrm>
                  <a:off x="1873315" y="4631156"/>
                  <a:ext cx="213076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b="1" dirty="0">
                      <a:solidFill>
                        <a:schemeClr val="bg1"/>
                      </a:solidFill>
                      <a:latin typeface="Roboto Slab" pitchFamily="2" charset="0"/>
                      <a:ea typeface="Roboto Slab" pitchFamily="2" charset="0"/>
                    </a:rPr>
                    <a:t>1</a:t>
                  </a:r>
                </a:p>
              </p:txBody>
            </p:sp>
          </p:grpSp>
          <p:grpSp>
            <p:nvGrpSpPr>
              <p:cNvPr id="31" name="Group 30">
                <a:extLst>
                  <a:ext uri="{FF2B5EF4-FFF2-40B4-BE49-F238E27FC236}">
                    <a16:creationId xmlns:a16="http://schemas.microsoft.com/office/drawing/2014/main" id="{1A8F1017-AB64-49D4-801B-4823FA41ED5C}"/>
                  </a:ext>
                </a:extLst>
              </p:cNvPr>
              <p:cNvGrpSpPr/>
              <p:nvPr/>
            </p:nvGrpSpPr>
            <p:grpSpPr>
              <a:xfrm>
                <a:off x="4519267" y="4619802"/>
                <a:ext cx="298889" cy="298889"/>
                <a:chOff x="1830409" y="4619802"/>
                <a:chExt cx="298889" cy="298889"/>
              </a:xfrm>
            </p:grpSpPr>
            <p:sp>
              <p:nvSpPr>
                <p:cNvPr id="41" name="Oval 40">
                  <a:extLst>
                    <a:ext uri="{FF2B5EF4-FFF2-40B4-BE49-F238E27FC236}">
                      <a16:creationId xmlns:a16="http://schemas.microsoft.com/office/drawing/2014/main" id="{E2C0ADB1-39B6-4E2B-95F5-D44F070F0673}"/>
                    </a:ext>
                  </a:extLst>
                </p:cNvPr>
                <p:cNvSpPr/>
                <p:nvPr/>
              </p:nvSpPr>
              <p:spPr>
                <a:xfrm>
                  <a:off x="1830409" y="4619802"/>
                  <a:ext cx="298889" cy="298889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2" name="TextBox 41">
                  <a:extLst>
                    <a:ext uri="{FF2B5EF4-FFF2-40B4-BE49-F238E27FC236}">
                      <a16:creationId xmlns:a16="http://schemas.microsoft.com/office/drawing/2014/main" id="{6E52C264-9FC8-4EF8-BF99-7B7A13FA2854}"/>
                    </a:ext>
                  </a:extLst>
                </p:cNvPr>
                <p:cNvSpPr txBox="1"/>
                <p:nvPr/>
              </p:nvSpPr>
              <p:spPr>
                <a:xfrm>
                  <a:off x="1873315" y="4622851"/>
                  <a:ext cx="213076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b="1" dirty="0">
                      <a:solidFill>
                        <a:schemeClr val="bg1"/>
                      </a:solidFill>
                      <a:latin typeface="Roboto Slab" pitchFamily="2" charset="0"/>
                      <a:ea typeface="Roboto Slab" pitchFamily="2" charset="0"/>
                    </a:rPr>
                    <a:t>2</a:t>
                  </a:r>
                </a:p>
              </p:txBody>
            </p:sp>
          </p:grpSp>
          <p:grpSp>
            <p:nvGrpSpPr>
              <p:cNvPr id="32" name="Group 31">
                <a:extLst>
                  <a:ext uri="{FF2B5EF4-FFF2-40B4-BE49-F238E27FC236}">
                    <a16:creationId xmlns:a16="http://schemas.microsoft.com/office/drawing/2014/main" id="{6BE310F4-6A4D-45ED-A0E5-32AF0739E611}"/>
                  </a:ext>
                </a:extLst>
              </p:cNvPr>
              <p:cNvGrpSpPr/>
              <p:nvPr/>
            </p:nvGrpSpPr>
            <p:grpSpPr>
              <a:xfrm>
                <a:off x="7188410" y="4614183"/>
                <a:ext cx="298889" cy="304508"/>
                <a:chOff x="1830409" y="4614183"/>
                <a:chExt cx="298889" cy="304508"/>
              </a:xfrm>
            </p:grpSpPr>
            <p:sp>
              <p:nvSpPr>
                <p:cNvPr id="39" name="Oval 38">
                  <a:extLst>
                    <a:ext uri="{FF2B5EF4-FFF2-40B4-BE49-F238E27FC236}">
                      <a16:creationId xmlns:a16="http://schemas.microsoft.com/office/drawing/2014/main" id="{9DC64A8A-392C-4FFC-B85E-81991D04CDBA}"/>
                    </a:ext>
                  </a:extLst>
                </p:cNvPr>
                <p:cNvSpPr/>
                <p:nvPr/>
              </p:nvSpPr>
              <p:spPr>
                <a:xfrm>
                  <a:off x="1830409" y="4619802"/>
                  <a:ext cx="298889" cy="298889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0" name="TextBox 39">
                  <a:extLst>
                    <a:ext uri="{FF2B5EF4-FFF2-40B4-BE49-F238E27FC236}">
                      <a16:creationId xmlns:a16="http://schemas.microsoft.com/office/drawing/2014/main" id="{16AE08AB-1B3C-46E5-B6D7-DFE7035C6172}"/>
                    </a:ext>
                  </a:extLst>
                </p:cNvPr>
                <p:cNvSpPr txBox="1"/>
                <p:nvPr/>
              </p:nvSpPr>
              <p:spPr>
                <a:xfrm>
                  <a:off x="1873315" y="4614183"/>
                  <a:ext cx="213076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b="1" dirty="0">
                      <a:solidFill>
                        <a:schemeClr val="bg1"/>
                      </a:solidFill>
                      <a:latin typeface="Roboto Slab" pitchFamily="2" charset="0"/>
                      <a:ea typeface="Roboto Slab" pitchFamily="2" charset="0"/>
                    </a:rPr>
                    <a:t>3</a:t>
                  </a:r>
                </a:p>
              </p:txBody>
            </p:sp>
          </p:grpSp>
          <p:grpSp>
            <p:nvGrpSpPr>
              <p:cNvPr id="33" name="Group 32">
                <a:extLst>
                  <a:ext uri="{FF2B5EF4-FFF2-40B4-BE49-F238E27FC236}">
                    <a16:creationId xmlns:a16="http://schemas.microsoft.com/office/drawing/2014/main" id="{F181A7A5-5870-43EB-99AF-04EE6162404C}"/>
                  </a:ext>
                </a:extLst>
              </p:cNvPr>
              <p:cNvGrpSpPr/>
              <p:nvPr/>
            </p:nvGrpSpPr>
            <p:grpSpPr>
              <a:xfrm>
                <a:off x="9857551" y="4618456"/>
                <a:ext cx="298889" cy="300235"/>
                <a:chOff x="1830409" y="4618456"/>
                <a:chExt cx="298889" cy="300235"/>
              </a:xfrm>
            </p:grpSpPr>
            <p:sp>
              <p:nvSpPr>
                <p:cNvPr id="37" name="Oval 36">
                  <a:extLst>
                    <a:ext uri="{FF2B5EF4-FFF2-40B4-BE49-F238E27FC236}">
                      <a16:creationId xmlns:a16="http://schemas.microsoft.com/office/drawing/2014/main" id="{DB11FDFB-6C16-4AE6-9E30-C5A0F6D433A2}"/>
                    </a:ext>
                  </a:extLst>
                </p:cNvPr>
                <p:cNvSpPr/>
                <p:nvPr/>
              </p:nvSpPr>
              <p:spPr>
                <a:xfrm>
                  <a:off x="1830409" y="4619802"/>
                  <a:ext cx="298889" cy="298889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" name="TextBox 37">
                  <a:extLst>
                    <a:ext uri="{FF2B5EF4-FFF2-40B4-BE49-F238E27FC236}">
                      <a16:creationId xmlns:a16="http://schemas.microsoft.com/office/drawing/2014/main" id="{340BC9FA-E0E4-4804-AD17-01C872CBCDA1}"/>
                    </a:ext>
                  </a:extLst>
                </p:cNvPr>
                <p:cNvSpPr txBox="1"/>
                <p:nvPr/>
              </p:nvSpPr>
              <p:spPr>
                <a:xfrm>
                  <a:off x="1873315" y="4618456"/>
                  <a:ext cx="213076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b="1" dirty="0">
                      <a:solidFill>
                        <a:schemeClr val="bg1"/>
                      </a:solidFill>
                      <a:latin typeface="Roboto Slab" pitchFamily="2" charset="0"/>
                      <a:ea typeface="Roboto Slab" pitchFamily="2" charset="0"/>
                    </a:rPr>
                    <a:t>4</a:t>
                  </a:r>
                </a:p>
              </p:txBody>
            </p:sp>
          </p:grpSp>
          <p:cxnSp>
            <p:nvCxnSpPr>
              <p:cNvPr id="34" name="Straight Connector 33">
                <a:extLst>
                  <a:ext uri="{FF2B5EF4-FFF2-40B4-BE49-F238E27FC236}">
                    <a16:creationId xmlns:a16="http://schemas.microsoft.com/office/drawing/2014/main" id="{6BBE83C2-0AA9-45FC-8573-1045CD147E4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268606" y="4769247"/>
                <a:ext cx="2131068" cy="0"/>
              </a:xfrm>
              <a:prstGeom prst="line">
                <a:avLst/>
              </a:prstGeom>
              <a:ln w="19050">
                <a:solidFill>
                  <a:schemeClr val="bg2">
                    <a:lumMod val="40000"/>
                    <a:lumOff val="6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>
                <a:extLst>
                  <a:ext uri="{FF2B5EF4-FFF2-40B4-BE49-F238E27FC236}">
                    <a16:creationId xmlns:a16="http://schemas.microsoft.com/office/drawing/2014/main" id="{094EC4CF-77EF-40A7-A2D7-8EAFE34888E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937749" y="4769247"/>
                <a:ext cx="2131068" cy="0"/>
              </a:xfrm>
              <a:prstGeom prst="line">
                <a:avLst/>
              </a:prstGeom>
              <a:ln w="19050">
                <a:solidFill>
                  <a:schemeClr val="bg2">
                    <a:lumMod val="40000"/>
                    <a:lumOff val="6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>
                <a:extLst>
                  <a:ext uri="{FF2B5EF4-FFF2-40B4-BE49-F238E27FC236}">
                    <a16:creationId xmlns:a16="http://schemas.microsoft.com/office/drawing/2014/main" id="{6615176A-1443-4DD4-A63E-90DA18ED534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606892" y="4769247"/>
                <a:ext cx="2131068" cy="0"/>
              </a:xfrm>
              <a:prstGeom prst="line">
                <a:avLst/>
              </a:prstGeom>
              <a:ln w="19050">
                <a:solidFill>
                  <a:schemeClr val="bg2">
                    <a:lumMod val="40000"/>
                    <a:lumOff val="6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5" name="Rectangle 20">
              <a:extLst>
                <a:ext uri="{FF2B5EF4-FFF2-40B4-BE49-F238E27FC236}">
                  <a16:creationId xmlns:a16="http://schemas.microsoft.com/office/drawing/2014/main" id="{157C838B-83BA-4A35-8A43-AD0A0101D6F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78313" y="4659306"/>
              <a:ext cx="1668702" cy="7084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9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Regular" charset="0"/>
                </a:rPr>
                <a:t>This letterhead design is meant  to project an image of profession and reliability This letterhead this.</a:t>
              </a:r>
            </a:p>
          </p:txBody>
        </p:sp>
        <p:sp>
          <p:nvSpPr>
            <p:cNvPr id="46" name="Rectangle 20">
              <a:extLst>
                <a:ext uri="{FF2B5EF4-FFF2-40B4-BE49-F238E27FC236}">
                  <a16:creationId xmlns:a16="http://schemas.microsoft.com/office/drawing/2014/main" id="{D4F001D8-435C-4386-A766-7F55BA57973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831" y="4659306"/>
              <a:ext cx="1668702" cy="7084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9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Regular" charset="0"/>
                </a:rPr>
                <a:t>This letterhead design is meant  to project an image of profession and reliability This letterhead this.</a:t>
              </a:r>
            </a:p>
          </p:txBody>
        </p:sp>
        <p:sp>
          <p:nvSpPr>
            <p:cNvPr id="47" name="Rectangle 20">
              <a:extLst>
                <a:ext uri="{FF2B5EF4-FFF2-40B4-BE49-F238E27FC236}">
                  <a16:creationId xmlns:a16="http://schemas.microsoft.com/office/drawing/2014/main" id="{C96BACE8-3D19-4389-9624-6BCB3D8226C1}"/>
                </a:ext>
              </a:extLst>
            </p:cNvPr>
            <p:cNvSpPr>
              <a:spLocks/>
            </p:cNvSpPr>
            <p:nvPr/>
          </p:nvSpPr>
          <p:spPr bwMode="auto">
            <a:xfrm>
              <a:off x="6454785" y="4659306"/>
              <a:ext cx="1668702" cy="7084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9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Regular" charset="0"/>
                </a:rPr>
                <a:t>This letterhead design is meant  to project an image of profession and reliability This letterhead this.</a:t>
              </a:r>
            </a:p>
          </p:txBody>
        </p:sp>
        <p:sp>
          <p:nvSpPr>
            <p:cNvPr id="48" name="Rectangle 20">
              <a:extLst>
                <a:ext uri="{FF2B5EF4-FFF2-40B4-BE49-F238E27FC236}">
                  <a16:creationId xmlns:a16="http://schemas.microsoft.com/office/drawing/2014/main" id="{8EC27A20-305F-4905-AF8A-395D98516790}"/>
                </a:ext>
              </a:extLst>
            </p:cNvPr>
            <p:cNvSpPr>
              <a:spLocks/>
            </p:cNvSpPr>
            <p:nvPr/>
          </p:nvSpPr>
          <p:spPr bwMode="auto">
            <a:xfrm>
              <a:off x="9185740" y="4659306"/>
              <a:ext cx="1668702" cy="7084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9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  <a:sym typeface="Montserrat-Regular" charset="0"/>
                </a:rPr>
                <a:t>This letterhead design is meant  to project an image of profession and reliability This letterhead this.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097666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">
      <a:dk1>
        <a:sysClr val="windowText" lastClr="000000"/>
      </a:dk1>
      <a:lt1>
        <a:sysClr val="window" lastClr="FFFFFF"/>
      </a:lt1>
      <a:dk2>
        <a:srgbClr val="005482"/>
      </a:dk2>
      <a:lt2>
        <a:srgbClr val="7D8287"/>
      </a:lt2>
      <a:accent1>
        <a:srgbClr val="5FA955"/>
      </a:accent1>
      <a:accent2>
        <a:srgbClr val="00ABB9"/>
      </a:accent2>
      <a:accent3>
        <a:srgbClr val="B2D235"/>
      </a:accent3>
      <a:accent4>
        <a:srgbClr val="FDD800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12567</TotalTime>
  <Words>1217</Words>
  <Application>Microsoft Office PowerPoint</Application>
  <PresentationFormat>Widescreen</PresentationFormat>
  <Paragraphs>175</Paragraphs>
  <Slides>21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38" baseType="lpstr">
      <vt:lpstr>Arial</vt:lpstr>
      <vt:lpstr>Bebas</vt:lpstr>
      <vt:lpstr>Calibri</vt:lpstr>
      <vt:lpstr>FontAwesome</vt:lpstr>
      <vt:lpstr>Gill Sans</vt:lpstr>
      <vt:lpstr>Montserrat</vt:lpstr>
      <vt:lpstr>Montserrat-Bold</vt:lpstr>
      <vt:lpstr>Montserrat-Regular</vt:lpstr>
      <vt:lpstr>Open Sans</vt:lpstr>
      <vt:lpstr>Open Sans Condensed</vt:lpstr>
      <vt:lpstr>Open Sans Condensed Light</vt:lpstr>
      <vt:lpstr>Open Sans Extrabold</vt:lpstr>
      <vt:lpstr>Raleway</vt:lpstr>
      <vt:lpstr>Roboto Slab</vt:lpstr>
      <vt:lpstr>Wingdings</vt:lpstr>
      <vt:lpstr>ヒラギノ角ゴ ProN W3</vt:lpstr>
      <vt:lpstr>Office Theme</vt:lpstr>
      <vt:lpstr>PowerPoint Presentation</vt:lpstr>
      <vt:lpstr>PowerPoint Presentation</vt:lpstr>
      <vt:lpstr>PowerPoint Presentation</vt:lpstr>
      <vt:lpstr>PowerPoint Presentation</vt:lpstr>
      <vt:lpstr>About Us</vt:lpstr>
      <vt:lpstr>About Us</vt:lpstr>
      <vt:lpstr>About Us</vt:lpstr>
      <vt:lpstr>Our Service</vt:lpstr>
      <vt:lpstr>Our Service</vt:lpstr>
      <vt:lpstr>Our Service</vt:lpstr>
      <vt:lpstr>Our Service</vt:lpstr>
      <vt:lpstr>Team Members</vt:lpstr>
      <vt:lpstr>PowerPoint Presentation</vt:lpstr>
      <vt:lpstr>PowerPoint Presentation</vt:lpstr>
      <vt:lpstr>PowerPoint Presentation</vt:lpstr>
      <vt:lpstr>Timeline</vt:lpstr>
      <vt:lpstr>Timeline</vt:lpstr>
      <vt:lpstr>Infographic</vt:lpstr>
      <vt:lpstr>Infographic</vt:lpstr>
      <vt:lpstr>Infographic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Shopon Ahmed</dc:creator>
  <cp:lastModifiedBy>Suman Sunar</cp:lastModifiedBy>
  <cp:revision>1802</cp:revision>
  <dcterms:created xsi:type="dcterms:W3CDTF">2017-09-28T05:04:55Z</dcterms:created>
  <dcterms:modified xsi:type="dcterms:W3CDTF">2018-10-27T14:49:29Z</dcterms:modified>
</cp:coreProperties>
</file>

<file path=docProps/thumbnail.jpeg>
</file>