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5CF72C-8141-4D86-B838-456F4735653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340405" y="1700421"/>
            <a:ext cx="1511192" cy="1511192"/>
          </a:xfrm>
          <a:custGeom>
            <a:avLst/>
            <a:gdLst>
              <a:gd name="connsiteX0" fmla="*/ 755596 w 1511192"/>
              <a:gd name="connsiteY0" fmla="*/ 0 h 1511192"/>
              <a:gd name="connsiteX1" fmla="*/ 1511192 w 1511192"/>
              <a:gd name="connsiteY1" fmla="*/ 755596 h 1511192"/>
              <a:gd name="connsiteX2" fmla="*/ 755596 w 1511192"/>
              <a:gd name="connsiteY2" fmla="*/ 1511192 h 1511192"/>
              <a:gd name="connsiteX3" fmla="*/ 0 w 1511192"/>
              <a:gd name="connsiteY3" fmla="*/ 755596 h 1511192"/>
              <a:gd name="connsiteX4" fmla="*/ 755596 w 1511192"/>
              <a:gd name="connsiteY4" fmla="*/ 0 h 151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1192" h="1511192">
                <a:moveTo>
                  <a:pt x="755596" y="0"/>
                </a:moveTo>
                <a:cubicBezTo>
                  <a:pt x="1172900" y="0"/>
                  <a:pt x="1511192" y="338292"/>
                  <a:pt x="1511192" y="755596"/>
                </a:cubicBezTo>
                <a:cubicBezTo>
                  <a:pt x="1511192" y="1172900"/>
                  <a:pt x="1172900" y="1511192"/>
                  <a:pt x="755596" y="1511192"/>
                </a:cubicBezTo>
                <a:cubicBezTo>
                  <a:pt x="338292" y="1511192"/>
                  <a:pt x="0" y="1172900"/>
                  <a:pt x="0" y="755596"/>
                </a:cubicBezTo>
                <a:cubicBezTo>
                  <a:pt x="0" y="338292"/>
                  <a:pt x="338292" y="0"/>
                  <a:pt x="755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71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C2DE47F-6AF4-4A78-ABAA-B6F647A7D17F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-1"/>
            <a:ext cx="7273925" cy="4360862"/>
          </a:xfrm>
          <a:custGeom>
            <a:avLst/>
            <a:gdLst>
              <a:gd name="connsiteX0" fmla="*/ 3900487 w 7273925"/>
              <a:gd name="connsiteY0" fmla="*/ 2179637 h 4360862"/>
              <a:gd name="connsiteX1" fmla="*/ 4992687 w 7273925"/>
              <a:gd name="connsiteY1" fmla="*/ 3270250 h 4360862"/>
              <a:gd name="connsiteX2" fmla="*/ 3900487 w 7273925"/>
              <a:gd name="connsiteY2" fmla="*/ 4360862 h 4360862"/>
              <a:gd name="connsiteX3" fmla="*/ 2805113 w 7273925"/>
              <a:gd name="connsiteY3" fmla="*/ 3270250 h 4360862"/>
              <a:gd name="connsiteX4" fmla="*/ 1619250 w 7273925"/>
              <a:gd name="connsiteY4" fmla="*/ 2179637 h 4360862"/>
              <a:gd name="connsiteX5" fmla="*/ 2711451 w 7273925"/>
              <a:gd name="connsiteY5" fmla="*/ 3270250 h 4360862"/>
              <a:gd name="connsiteX6" fmla="*/ 1619250 w 7273925"/>
              <a:gd name="connsiteY6" fmla="*/ 4360862 h 4360862"/>
              <a:gd name="connsiteX7" fmla="*/ 527050 w 7273925"/>
              <a:gd name="connsiteY7" fmla="*/ 3270250 h 4360862"/>
              <a:gd name="connsiteX8" fmla="*/ 477838 w 7273925"/>
              <a:gd name="connsiteY8" fmla="*/ 1009650 h 4360862"/>
              <a:gd name="connsiteX9" fmla="*/ 1570038 w 7273925"/>
              <a:gd name="connsiteY9" fmla="*/ 2100263 h 4360862"/>
              <a:gd name="connsiteX10" fmla="*/ 477838 w 7273925"/>
              <a:gd name="connsiteY10" fmla="*/ 3190875 h 4360862"/>
              <a:gd name="connsiteX11" fmla="*/ 0 w 7273925"/>
              <a:gd name="connsiteY11" fmla="*/ 2716213 h 4360862"/>
              <a:gd name="connsiteX12" fmla="*/ 0 w 7273925"/>
              <a:gd name="connsiteY12" fmla="*/ 1484313 h 4360862"/>
              <a:gd name="connsiteX13" fmla="*/ 5043487 w 7273925"/>
              <a:gd name="connsiteY13" fmla="*/ 966787 h 4360862"/>
              <a:gd name="connsiteX14" fmla="*/ 6138862 w 7273925"/>
              <a:gd name="connsiteY14" fmla="*/ 2060575 h 4360862"/>
              <a:gd name="connsiteX15" fmla="*/ 5043487 w 7273925"/>
              <a:gd name="connsiteY15" fmla="*/ 3152774 h 4360862"/>
              <a:gd name="connsiteX16" fmla="*/ 3951287 w 7273925"/>
              <a:gd name="connsiteY16" fmla="*/ 2060575 h 4360862"/>
              <a:gd name="connsiteX17" fmla="*/ 2762251 w 7273925"/>
              <a:gd name="connsiteY17" fmla="*/ 966787 h 4360862"/>
              <a:gd name="connsiteX18" fmla="*/ 3857625 w 7273925"/>
              <a:gd name="connsiteY18" fmla="*/ 2060575 h 4360862"/>
              <a:gd name="connsiteX19" fmla="*/ 2762251 w 7273925"/>
              <a:gd name="connsiteY19" fmla="*/ 3152774 h 4360862"/>
              <a:gd name="connsiteX20" fmla="*/ 1670050 w 7273925"/>
              <a:gd name="connsiteY20" fmla="*/ 2060575 h 4360862"/>
              <a:gd name="connsiteX21" fmla="*/ 5940425 w 7273925"/>
              <a:gd name="connsiteY21" fmla="*/ 0 h 4360862"/>
              <a:gd name="connsiteX22" fmla="*/ 6421438 w 7273925"/>
              <a:gd name="connsiteY22" fmla="*/ 0 h 4360862"/>
              <a:gd name="connsiteX23" fmla="*/ 7273925 w 7273925"/>
              <a:gd name="connsiteY23" fmla="*/ 849313 h 4360862"/>
              <a:gd name="connsiteX24" fmla="*/ 6181725 w 7273925"/>
              <a:gd name="connsiteY24" fmla="*/ 1943100 h 4360862"/>
              <a:gd name="connsiteX25" fmla="*/ 5086350 w 7273925"/>
              <a:gd name="connsiteY25" fmla="*/ 849313 h 4360862"/>
              <a:gd name="connsiteX26" fmla="*/ 4311650 w 7273925"/>
              <a:gd name="connsiteY26" fmla="*/ 0 h 4360862"/>
              <a:gd name="connsiteX27" fmla="*/ 5780088 w 7273925"/>
              <a:gd name="connsiteY27" fmla="*/ 0 h 4360862"/>
              <a:gd name="connsiteX28" fmla="*/ 5043488 w 7273925"/>
              <a:gd name="connsiteY28" fmla="*/ 731837 h 4360862"/>
              <a:gd name="connsiteX29" fmla="*/ 3659187 w 7273925"/>
              <a:gd name="connsiteY29" fmla="*/ 0 h 4360862"/>
              <a:gd name="connsiteX30" fmla="*/ 4141787 w 7273925"/>
              <a:gd name="connsiteY30" fmla="*/ 0 h 4360862"/>
              <a:gd name="connsiteX31" fmla="*/ 4992687 w 7273925"/>
              <a:gd name="connsiteY31" fmla="*/ 849313 h 4360862"/>
              <a:gd name="connsiteX32" fmla="*/ 3900488 w 7273925"/>
              <a:gd name="connsiteY32" fmla="*/ 1943100 h 4360862"/>
              <a:gd name="connsiteX33" fmla="*/ 2805113 w 7273925"/>
              <a:gd name="connsiteY33" fmla="*/ 849313 h 4360862"/>
              <a:gd name="connsiteX34" fmla="*/ 2030413 w 7273925"/>
              <a:gd name="connsiteY34" fmla="*/ 0 h 4360862"/>
              <a:gd name="connsiteX35" fmla="*/ 3497263 w 7273925"/>
              <a:gd name="connsiteY35" fmla="*/ 0 h 4360862"/>
              <a:gd name="connsiteX36" fmla="*/ 2762250 w 7273925"/>
              <a:gd name="connsiteY36" fmla="*/ 731837 h 4360862"/>
              <a:gd name="connsiteX37" fmla="*/ 1376363 w 7273925"/>
              <a:gd name="connsiteY37" fmla="*/ 0 h 4360862"/>
              <a:gd name="connsiteX38" fmla="*/ 1860551 w 7273925"/>
              <a:gd name="connsiteY38" fmla="*/ 0 h 4360862"/>
              <a:gd name="connsiteX39" fmla="*/ 2711451 w 7273925"/>
              <a:gd name="connsiteY39" fmla="*/ 849313 h 4360862"/>
              <a:gd name="connsiteX40" fmla="*/ 1619251 w 7273925"/>
              <a:gd name="connsiteY40" fmla="*/ 1943100 h 4360862"/>
              <a:gd name="connsiteX41" fmla="*/ 527051 w 7273925"/>
              <a:gd name="connsiteY41" fmla="*/ 849313 h 4360862"/>
              <a:gd name="connsiteX42" fmla="*/ 0 w 7273925"/>
              <a:gd name="connsiteY42" fmla="*/ 0 h 4360862"/>
              <a:gd name="connsiteX43" fmla="*/ 1195388 w 7273925"/>
              <a:gd name="connsiteY43" fmla="*/ 0 h 4360862"/>
              <a:gd name="connsiteX44" fmla="*/ 466725 w 7273925"/>
              <a:gd name="connsiteY44" fmla="*/ 728662 h 4360862"/>
              <a:gd name="connsiteX45" fmla="*/ 0 w 7273925"/>
              <a:gd name="connsiteY45" fmla="*/ 266700 h 4360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273925" h="4360862">
                <a:moveTo>
                  <a:pt x="3900487" y="2179637"/>
                </a:moveTo>
                <a:lnTo>
                  <a:pt x="4992687" y="3270250"/>
                </a:lnTo>
                <a:lnTo>
                  <a:pt x="3900487" y="4360862"/>
                </a:lnTo>
                <a:lnTo>
                  <a:pt x="2805113" y="3270250"/>
                </a:lnTo>
                <a:close/>
                <a:moveTo>
                  <a:pt x="1619250" y="2179637"/>
                </a:moveTo>
                <a:lnTo>
                  <a:pt x="2711451" y="3270250"/>
                </a:lnTo>
                <a:lnTo>
                  <a:pt x="1619250" y="4360862"/>
                </a:lnTo>
                <a:lnTo>
                  <a:pt x="527050" y="3270250"/>
                </a:lnTo>
                <a:close/>
                <a:moveTo>
                  <a:pt x="477838" y="1009650"/>
                </a:moveTo>
                <a:lnTo>
                  <a:pt x="1570038" y="2100263"/>
                </a:lnTo>
                <a:lnTo>
                  <a:pt x="477838" y="3190875"/>
                </a:lnTo>
                <a:lnTo>
                  <a:pt x="0" y="2716213"/>
                </a:lnTo>
                <a:lnTo>
                  <a:pt x="0" y="1484313"/>
                </a:lnTo>
                <a:close/>
                <a:moveTo>
                  <a:pt x="5043487" y="966787"/>
                </a:moveTo>
                <a:lnTo>
                  <a:pt x="6138862" y="2060575"/>
                </a:lnTo>
                <a:lnTo>
                  <a:pt x="5043487" y="3152774"/>
                </a:lnTo>
                <a:lnTo>
                  <a:pt x="3951287" y="2060575"/>
                </a:lnTo>
                <a:close/>
                <a:moveTo>
                  <a:pt x="2762251" y="966787"/>
                </a:moveTo>
                <a:lnTo>
                  <a:pt x="3857625" y="2060575"/>
                </a:lnTo>
                <a:lnTo>
                  <a:pt x="2762251" y="3152774"/>
                </a:lnTo>
                <a:lnTo>
                  <a:pt x="1670050" y="2060575"/>
                </a:lnTo>
                <a:close/>
                <a:moveTo>
                  <a:pt x="5940425" y="0"/>
                </a:moveTo>
                <a:lnTo>
                  <a:pt x="6421438" y="0"/>
                </a:lnTo>
                <a:lnTo>
                  <a:pt x="7273925" y="849313"/>
                </a:lnTo>
                <a:lnTo>
                  <a:pt x="6181725" y="1943100"/>
                </a:lnTo>
                <a:lnTo>
                  <a:pt x="5086350" y="849313"/>
                </a:lnTo>
                <a:close/>
                <a:moveTo>
                  <a:pt x="4311650" y="0"/>
                </a:moveTo>
                <a:lnTo>
                  <a:pt x="5780088" y="0"/>
                </a:lnTo>
                <a:lnTo>
                  <a:pt x="5043488" y="731837"/>
                </a:lnTo>
                <a:close/>
                <a:moveTo>
                  <a:pt x="3659187" y="0"/>
                </a:moveTo>
                <a:lnTo>
                  <a:pt x="4141787" y="0"/>
                </a:lnTo>
                <a:lnTo>
                  <a:pt x="4992687" y="849313"/>
                </a:lnTo>
                <a:lnTo>
                  <a:pt x="3900488" y="1943100"/>
                </a:lnTo>
                <a:lnTo>
                  <a:pt x="2805113" y="849313"/>
                </a:lnTo>
                <a:close/>
                <a:moveTo>
                  <a:pt x="2030413" y="0"/>
                </a:moveTo>
                <a:lnTo>
                  <a:pt x="3497263" y="0"/>
                </a:lnTo>
                <a:lnTo>
                  <a:pt x="2762250" y="731837"/>
                </a:lnTo>
                <a:close/>
                <a:moveTo>
                  <a:pt x="1376363" y="0"/>
                </a:moveTo>
                <a:lnTo>
                  <a:pt x="1860551" y="0"/>
                </a:lnTo>
                <a:lnTo>
                  <a:pt x="2711451" y="849313"/>
                </a:lnTo>
                <a:lnTo>
                  <a:pt x="1619251" y="1943100"/>
                </a:lnTo>
                <a:lnTo>
                  <a:pt x="527051" y="849313"/>
                </a:lnTo>
                <a:close/>
                <a:moveTo>
                  <a:pt x="0" y="0"/>
                </a:moveTo>
                <a:lnTo>
                  <a:pt x="1195388" y="0"/>
                </a:lnTo>
                <a:lnTo>
                  <a:pt x="466725" y="728662"/>
                </a:lnTo>
                <a:lnTo>
                  <a:pt x="0" y="266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8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1DA5F43-7818-4011-A2E3-6ACC34030DF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169530" y="1942856"/>
            <a:ext cx="2336800" cy="2336800"/>
          </a:xfrm>
          <a:custGeom>
            <a:avLst/>
            <a:gdLst>
              <a:gd name="connsiteX0" fmla="*/ 1168400 w 2336800"/>
              <a:gd name="connsiteY0" fmla="*/ 0 h 2336800"/>
              <a:gd name="connsiteX1" fmla="*/ 2336800 w 2336800"/>
              <a:gd name="connsiteY1" fmla="*/ 1168400 h 2336800"/>
              <a:gd name="connsiteX2" fmla="*/ 1168400 w 2336800"/>
              <a:gd name="connsiteY2" fmla="*/ 2336800 h 2336800"/>
              <a:gd name="connsiteX3" fmla="*/ 0 w 2336800"/>
              <a:gd name="connsiteY3" fmla="*/ 1168400 h 2336800"/>
              <a:gd name="connsiteX4" fmla="*/ 1168400 w 2336800"/>
              <a:gd name="connsiteY4" fmla="*/ 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6800" h="2336800">
                <a:moveTo>
                  <a:pt x="1168400" y="0"/>
                </a:moveTo>
                <a:cubicBezTo>
                  <a:pt x="1813690" y="0"/>
                  <a:pt x="2336800" y="523110"/>
                  <a:pt x="2336800" y="1168400"/>
                </a:cubicBezTo>
                <a:cubicBezTo>
                  <a:pt x="2336800" y="1813690"/>
                  <a:pt x="1813690" y="2336800"/>
                  <a:pt x="1168400" y="2336800"/>
                </a:cubicBezTo>
                <a:cubicBezTo>
                  <a:pt x="523110" y="2336800"/>
                  <a:pt x="0" y="1813690"/>
                  <a:pt x="0" y="1168400"/>
                </a:cubicBezTo>
                <a:cubicBezTo>
                  <a:pt x="0" y="523110"/>
                  <a:pt x="523110" y="0"/>
                  <a:pt x="1168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2055D2C-7950-4177-BFEA-408C10BA985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857103" y="1942856"/>
            <a:ext cx="2336800" cy="2336800"/>
          </a:xfrm>
          <a:custGeom>
            <a:avLst/>
            <a:gdLst>
              <a:gd name="connsiteX0" fmla="*/ 1168400 w 2336800"/>
              <a:gd name="connsiteY0" fmla="*/ 0 h 2336800"/>
              <a:gd name="connsiteX1" fmla="*/ 2336800 w 2336800"/>
              <a:gd name="connsiteY1" fmla="*/ 1168400 h 2336800"/>
              <a:gd name="connsiteX2" fmla="*/ 1168400 w 2336800"/>
              <a:gd name="connsiteY2" fmla="*/ 2336800 h 2336800"/>
              <a:gd name="connsiteX3" fmla="*/ 0 w 2336800"/>
              <a:gd name="connsiteY3" fmla="*/ 1168400 h 2336800"/>
              <a:gd name="connsiteX4" fmla="*/ 1168400 w 2336800"/>
              <a:gd name="connsiteY4" fmla="*/ 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6800" h="2336800">
                <a:moveTo>
                  <a:pt x="1168400" y="0"/>
                </a:moveTo>
                <a:cubicBezTo>
                  <a:pt x="1813690" y="0"/>
                  <a:pt x="2336800" y="523110"/>
                  <a:pt x="2336800" y="1168400"/>
                </a:cubicBezTo>
                <a:cubicBezTo>
                  <a:pt x="2336800" y="1813690"/>
                  <a:pt x="1813690" y="2336800"/>
                  <a:pt x="1168400" y="2336800"/>
                </a:cubicBezTo>
                <a:cubicBezTo>
                  <a:pt x="523110" y="2336800"/>
                  <a:pt x="0" y="1813690"/>
                  <a:pt x="0" y="1168400"/>
                </a:cubicBezTo>
                <a:cubicBezTo>
                  <a:pt x="0" y="523110"/>
                  <a:pt x="523110" y="0"/>
                  <a:pt x="1168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1E0EC79-667A-4272-969E-70152450FFD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685669" y="1942856"/>
            <a:ext cx="2336800" cy="2336800"/>
          </a:xfrm>
          <a:custGeom>
            <a:avLst/>
            <a:gdLst>
              <a:gd name="connsiteX0" fmla="*/ 1168400 w 2336800"/>
              <a:gd name="connsiteY0" fmla="*/ 0 h 2336800"/>
              <a:gd name="connsiteX1" fmla="*/ 2336800 w 2336800"/>
              <a:gd name="connsiteY1" fmla="*/ 1168400 h 2336800"/>
              <a:gd name="connsiteX2" fmla="*/ 1168400 w 2336800"/>
              <a:gd name="connsiteY2" fmla="*/ 2336800 h 2336800"/>
              <a:gd name="connsiteX3" fmla="*/ 0 w 2336800"/>
              <a:gd name="connsiteY3" fmla="*/ 1168400 h 2336800"/>
              <a:gd name="connsiteX4" fmla="*/ 1168400 w 2336800"/>
              <a:gd name="connsiteY4" fmla="*/ 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6800" h="2336800">
                <a:moveTo>
                  <a:pt x="1168400" y="0"/>
                </a:moveTo>
                <a:cubicBezTo>
                  <a:pt x="1813690" y="0"/>
                  <a:pt x="2336800" y="523110"/>
                  <a:pt x="2336800" y="1168400"/>
                </a:cubicBezTo>
                <a:cubicBezTo>
                  <a:pt x="2336800" y="1813690"/>
                  <a:pt x="1813690" y="2336800"/>
                  <a:pt x="1168400" y="2336800"/>
                </a:cubicBezTo>
                <a:cubicBezTo>
                  <a:pt x="523110" y="2336800"/>
                  <a:pt x="0" y="1813690"/>
                  <a:pt x="0" y="1168400"/>
                </a:cubicBezTo>
                <a:cubicBezTo>
                  <a:pt x="0" y="523110"/>
                  <a:pt x="523110" y="0"/>
                  <a:pt x="1168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1381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F0D35395-6529-4813-9C02-E621B05D8CA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0" y="4181477"/>
            <a:ext cx="2895600" cy="2676525"/>
          </a:xfrm>
          <a:custGeom>
            <a:avLst/>
            <a:gdLst>
              <a:gd name="connsiteX0" fmla="*/ 0 w 2895600"/>
              <a:gd name="connsiteY0" fmla="*/ 0 h 2676525"/>
              <a:gd name="connsiteX1" fmla="*/ 2895600 w 2895600"/>
              <a:gd name="connsiteY1" fmla="*/ 0 h 2676525"/>
              <a:gd name="connsiteX2" fmla="*/ 2895600 w 2895600"/>
              <a:gd name="connsiteY2" fmla="*/ 2676525 h 2676525"/>
              <a:gd name="connsiteX3" fmla="*/ 0 w 2895600"/>
              <a:gd name="connsiteY3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676525">
                <a:moveTo>
                  <a:pt x="0" y="0"/>
                </a:moveTo>
                <a:lnTo>
                  <a:pt x="2895600" y="0"/>
                </a:lnTo>
                <a:lnTo>
                  <a:pt x="2895600" y="2676525"/>
                </a:lnTo>
                <a:lnTo>
                  <a:pt x="0" y="2676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Picture{{{{{{{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398644D6-7FA2-4512-A1D5-DDF1F9350D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895599" y="1909763"/>
            <a:ext cx="2836967" cy="2271713"/>
          </a:xfrm>
          <a:custGeom>
            <a:avLst/>
            <a:gdLst>
              <a:gd name="connsiteX0" fmla="*/ 0 w 2836967"/>
              <a:gd name="connsiteY0" fmla="*/ 0 h 2271713"/>
              <a:gd name="connsiteX1" fmla="*/ 2836967 w 2836967"/>
              <a:gd name="connsiteY1" fmla="*/ 0 h 2271713"/>
              <a:gd name="connsiteX2" fmla="*/ 2836967 w 2836967"/>
              <a:gd name="connsiteY2" fmla="*/ 2271713 h 2271713"/>
              <a:gd name="connsiteX3" fmla="*/ 0 w 2836967"/>
              <a:gd name="connsiteY3" fmla="*/ 2271713 h 22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6967" h="2271713">
                <a:moveTo>
                  <a:pt x="0" y="0"/>
                </a:moveTo>
                <a:lnTo>
                  <a:pt x="2836967" y="0"/>
                </a:lnTo>
                <a:lnTo>
                  <a:pt x="2836967" y="2271713"/>
                </a:lnTo>
                <a:lnTo>
                  <a:pt x="0" y="2271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1DEA8EDA-0DCA-4368-BDEA-66BEF8B72BE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1909764"/>
            <a:ext cx="2895599" cy="2271713"/>
          </a:xfrm>
          <a:custGeom>
            <a:avLst/>
            <a:gdLst>
              <a:gd name="connsiteX0" fmla="*/ 0 w 2895599"/>
              <a:gd name="connsiteY0" fmla="*/ 0 h 2271713"/>
              <a:gd name="connsiteX1" fmla="*/ 2895599 w 2895599"/>
              <a:gd name="connsiteY1" fmla="*/ 0 h 2271713"/>
              <a:gd name="connsiteX2" fmla="*/ 2895599 w 2895599"/>
              <a:gd name="connsiteY2" fmla="*/ 2271713 h 2271713"/>
              <a:gd name="connsiteX3" fmla="*/ 0 w 2895599"/>
              <a:gd name="connsiteY3" fmla="*/ 2271713 h 22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599" h="2271713">
                <a:moveTo>
                  <a:pt x="0" y="0"/>
                </a:moveTo>
                <a:lnTo>
                  <a:pt x="2895599" y="0"/>
                </a:lnTo>
                <a:lnTo>
                  <a:pt x="2895599" y="2271713"/>
                </a:lnTo>
                <a:lnTo>
                  <a:pt x="0" y="2271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A9674FE6-C5C7-455D-8C19-ACAE8559C73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732565" y="1909764"/>
            <a:ext cx="3505200" cy="2271713"/>
          </a:xfrm>
          <a:custGeom>
            <a:avLst/>
            <a:gdLst>
              <a:gd name="connsiteX0" fmla="*/ 0 w 3505200"/>
              <a:gd name="connsiteY0" fmla="*/ 0 h 2271713"/>
              <a:gd name="connsiteX1" fmla="*/ 3505200 w 3505200"/>
              <a:gd name="connsiteY1" fmla="*/ 0 h 2271713"/>
              <a:gd name="connsiteX2" fmla="*/ 3505200 w 3505200"/>
              <a:gd name="connsiteY2" fmla="*/ 2271713 h 2271713"/>
              <a:gd name="connsiteX3" fmla="*/ 0 w 3505200"/>
              <a:gd name="connsiteY3" fmla="*/ 2271713 h 22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2271713">
                <a:moveTo>
                  <a:pt x="0" y="0"/>
                </a:moveTo>
                <a:lnTo>
                  <a:pt x="3505200" y="0"/>
                </a:lnTo>
                <a:lnTo>
                  <a:pt x="3505200" y="2271713"/>
                </a:lnTo>
                <a:lnTo>
                  <a:pt x="0" y="2271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95FD8539-4CEC-4B5C-8E9E-129FFC7051B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237765" y="1909763"/>
            <a:ext cx="2954235" cy="2271713"/>
          </a:xfrm>
          <a:custGeom>
            <a:avLst/>
            <a:gdLst>
              <a:gd name="connsiteX0" fmla="*/ 0 w 2954235"/>
              <a:gd name="connsiteY0" fmla="*/ 0 h 2271713"/>
              <a:gd name="connsiteX1" fmla="*/ 2954235 w 2954235"/>
              <a:gd name="connsiteY1" fmla="*/ 0 h 2271713"/>
              <a:gd name="connsiteX2" fmla="*/ 2954235 w 2954235"/>
              <a:gd name="connsiteY2" fmla="*/ 2271713 h 2271713"/>
              <a:gd name="connsiteX3" fmla="*/ 0 w 2954235"/>
              <a:gd name="connsiteY3" fmla="*/ 2271713 h 227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4235" h="2271713">
                <a:moveTo>
                  <a:pt x="0" y="0"/>
                </a:moveTo>
                <a:lnTo>
                  <a:pt x="2954235" y="0"/>
                </a:lnTo>
                <a:lnTo>
                  <a:pt x="2954235" y="2271713"/>
                </a:lnTo>
                <a:lnTo>
                  <a:pt x="0" y="2271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A69F17B5-6038-47DC-BCDB-F2F6AA99E70A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2895600" y="4181476"/>
            <a:ext cx="2836965" cy="2676525"/>
          </a:xfrm>
          <a:custGeom>
            <a:avLst/>
            <a:gdLst>
              <a:gd name="connsiteX0" fmla="*/ 0 w 2836965"/>
              <a:gd name="connsiteY0" fmla="*/ 0 h 2676525"/>
              <a:gd name="connsiteX1" fmla="*/ 2836965 w 2836965"/>
              <a:gd name="connsiteY1" fmla="*/ 0 h 2676525"/>
              <a:gd name="connsiteX2" fmla="*/ 2836965 w 2836965"/>
              <a:gd name="connsiteY2" fmla="*/ 2676525 h 2676525"/>
              <a:gd name="connsiteX3" fmla="*/ 0 w 2836965"/>
              <a:gd name="connsiteY3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6965" h="2676525">
                <a:moveTo>
                  <a:pt x="0" y="0"/>
                </a:moveTo>
                <a:lnTo>
                  <a:pt x="2836965" y="0"/>
                </a:lnTo>
                <a:lnTo>
                  <a:pt x="2836965" y="2676525"/>
                </a:lnTo>
                <a:lnTo>
                  <a:pt x="0" y="2676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16075F28-EC7E-475A-BD62-A7A7C91EEC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732565" y="4181477"/>
            <a:ext cx="3505200" cy="2676525"/>
          </a:xfrm>
          <a:custGeom>
            <a:avLst/>
            <a:gdLst>
              <a:gd name="connsiteX0" fmla="*/ 0 w 3505200"/>
              <a:gd name="connsiteY0" fmla="*/ 0 h 2676525"/>
              <a:gd name="connsiteX1" fmla="*/ 3505200 w 3505200"/>
              <a:gd name="connsiteY1" fmla="*/ 0 h 2676525"/>
              <a:gd name="connsiteX2" fmla="*/ 3505200 w 3505200"/>
              <a:gd name="connsiteY2" fmla="*/ 2676525 h 2676525"/>
              <a:gd name="connsiteX3" fmla="*/ 0 w 3505200"/>
              <a:gd name="connsiteY3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2676525">
                <a:moveTo>
                  <a:pt x="0" y="0"/>
                </a:moveTo>
                <a:lnTo>
                  <a:pt x="3505200" y="0"/>
                </a:lnTo>
                <a:lnTo>
                  <a:pt x="3505200" y="2676525"/>
                </a:lnTo>
                <a:lnTo>
                  <a:pt x="0" y="2676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47E89D8-BD3B-4894-B4BB-B03DF606FD0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9237765" y="4181476"/>
            <a:ext cx="2954235" cy="2676525"/>
          </a:xfrm>
          <a:custGeom>
            <a:avLst/>
            <a:gdLst>
              <a:gd name="connsiteX0" fmla="*/ 0 w 2954235"/>
              <a:gd name="connsiteY0" fmla="*/ 0 h 2676525"/>
              <a:gd name="connsiteX1" fmla="*/ 2954235 w 2954235"/>
              <a:gd name="connsiteY1" fmla="*/ 0 h 2676525"/>
              <a:gd name="connsiteX2" fmla="*/ 2954235 w 2954235"/>
              <a:gd name="connsiteY2" fmla="*/ 2676525 h 2676525"/>
              <a:gd name="connsiteX3" fmla="*/ 0 w 2954235"/>
              <a:gd name="connsiteY3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4235" h="2676525">
                <a:moveTo>
                  <a:pt x="0" y="0"/>
                </a:moveTo>
                <a:lnTo>
                  <a:pt x="2954235" y="0"/>
                </a:lnTo>
                <a:lnTo>
                  <a:pt x="2954235" y="2676525"/>
                </a:lnTo>
                <a:lnTo>
                  <a:pt x="0" y="2676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92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E24D804-6561-414B-A82D-8B4854762256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610100" y="2226803"/>
            <a:ext cx="2971800" cy="2386012"/>
          </a:xfrm>
          <a:custGeom>
            <a:avLst/>
            <a:gdLst>
              <a:gd name="connsiteX0" fmla="*/ 0 w 2971800"/>
              <a:gd name="connsiteY0" fmla="*/ 0 h 2386012"/>
              <a:gd name="connsiteX1" fmla="*/ 2971800 w 2971800"/>
              <a:gd name="connsiteY1" fmla="*/ 0 h 2386012"/>
              <a:gd name="connsiteX2" fmla="*/ 2971800 w 2971800"/>
              <a:gd name="connsiteY2" fmla="*/ 2386012 h 2386012"/>
              <a:gd name="connsiteX3" fmla="*/ 0 w 2971800"/>
              <a:gd name="connsiteY3" fmla="*/ 2386012 h 238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386012">
                <a:moveTo>
                  <a:pt x="0" y="0"/>
                </a:moveTo>
                <a:lnTo>
                  <a:pt x="2971800" y="0"/>
                </a:lnTo>
                <a:lnTo>
                  <a:pt x="2971800" y="2386012"/>
                </a:lnTo>
                <a:lnTo>
                  <a:pt x="0" y="2386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Picture{{{{{{{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998547-3688-4BCB-AF52-A8F6E02DABF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971550" y="2226803"/>
            <a:ext cx="2971800" cy="2386012"/>
          </a:xfrm>
          <a:custGeom>
            <a:avLst/>
            <a:gdLst>
              <a:gd name="connsiteX0" fmla="*/ 0 w 2971800"/>
              <a:gd name="connsiteY0" fmla="*/ 0 h 2386012"/>
              <a:gd name="connsiteX1" fmla="*/ 2971800 w 2971800"/>
              <a:gd name="connsiteY1" fmla="*/ 0 h 2386012"/>
              <a:gd name="connsiteX2" fmla="*/ 2971800 w 2971800"/>
              <a:gd name="connsiteY2" fmla="*/ 2386012 h 2386012"/>
              <a:gd name="connsiteX3" fmla="*/ 0 w 2971800"/>
              <a:gd name="connsiteY3" fmla="*/ 2386012 h 238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386012">
                <a:moveTo>
                  <a:pt x="0" y="0"/>
                </a:moveTo>
                <a:lnTo>
                  <a:pt x="2971800" y="0"/>
                </a:lnTo>
                <a:lnTo>
                  <a:pt x="2971800" y="2386012"/>
                </a:lnTo>
                <a:lnTo>
                  <a:pt x="0" y="2386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Picture{{{{{{{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31A6CCC-9A20-4E04-99CA-78ED758E288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8248650" y="2226803"/>
            <a:ext cx="2971800" cy="2386011"/>
          </a:xfrm>
          <a:custGeom>
            <a:avLst/>
            <a:gdLst>
              <a:gd name="connsiteX0" fmla="*/ 0 w 2971800"/>
              <a:gd name="connsiteY0" fmla="*/ 0 h 2386011"/>
              <a:gd name="connsiteX1" fmla="*/ 2971800 w 2971800"/>
              <a:gd name="connsiteY1" fmla="*/ 0 h 2386011"/>
              <a:gd name="connsiteX2" fmla="*/ 2971800 w 2971800"/>
              <a:gd name="connsiteY2" fmla="*/ 2386011 h 2386011"/>
              <a:gd name="connsiteX3" fmla="*/ 0 w 2971800"/>
              <a:gd name="connsiteY3" fmla="*/ 2386011 h 2386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386011">
                <a:moveTo>
                  <a:pt x="0" y="0"/>
                </a:moveTo>
                <a:lnTo>
                  <a:pt x="2971800" y="0"/>
                </a:lnTo>
                <a:lnTo>
                  <a:pt x="2971800" y="2386011"/>
                </a:lnTo>
                <a:lnTo>
                  <a:pt x="0" y="23860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Picture{{{{{{{</a:t>
            </a:r>
          </a:p>
        </p:txBody>
      </p:sp>
    </p:spTree>
    <p:extLst>
      <p:ext uri="{BB962C8B-B14F-4D97-AF65-F5344CB8AC3E}">
        <p14:creationId xmlns:p14="http://schemas.microsoft.com/office/powerpoint/2010/main" val="134680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17" r:id="rId6"/>
    <p:sldLayoutId id="2147483723" r:id="rId7"/>
    <p:sldLayoutId id="2147483737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10" Type="http://schemas.openxmlformats.org/officeDocument/2006/relationships/image" Target="../media/image6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CDCA3A5-BBD4-4997-9586-2C6FA23B8BA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7968742-1C9C-4367-90A0-D410068B2BD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1542F1-F193-4884-B267-FF75217AA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245" y="2222154"/>
            <a:ext cx="2557296" cy="24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050D018-CB94-4C4F-A140-83AB0FBA7E0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EDAD7-8091-4F7B-87D7-317085B533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6620130-1A1F-44F4-AED5-6B95755D2813}"/>
              </a:ext>
            </a:extLst>
          </p:cNvPr>
          <p:cNvSpPr/>
          <p:nvPr/>
        </p:nvSpPr>
        <p:spPr>
          <a:xfrm>
            <a:off x="0" y="-1"/>
            <a:ext cx="12192000" cy="436880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2D00CE2-E767-401C-B3F9-34A8CF6A9A62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" b="32020"/>
          <a:stretch/>
        </p:blipFill>
        <p:spPr>
          <a:xfrm>
            <a:off x="5340405" y="1700421"/>
            <a:ext cx="1511192" cy="151119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4B08365-79F9-401F-AF0D-DE3725EFCB9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2270170" y="5213350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2EA7BC-27BA-4EBB-8D70-6A22429962D7}"/>
              </a:ext>
            </a:extLst>
          </p:cNvPr>
          <p:cNvSpPr txBox="1"/>
          <p:nvPr/>
        </p:nvSpPr>
        <p:spPr>
          <a:xfrm>
            <a:off x="5322316" y="3390496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DEO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BFCA3E-EC08-4A81-BD77-D6F61CA0A70A}"/>
              </a:ext>
            </a:extLst>
          </p:cNvPr>
          <p:cNvCxnSpPr>
            <a:cxnSpLocks/>
          </p:cNvCxnSpPr>
          <p:nvPr/>
        </p:nvCxnSpPr>
        <p:spPr>
          <a:xfrm>
            <a:off x="5832977" y="3846970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C491644-B11E-47A1-8207-0203E98A242F}"/>
              </a:ext>
            </a:extLst>
          </p:cNvPr>
          <p:cNvSpPr/>
          <p:nvPr/>
        </p:nvSpPr>
        <p:spPr>
          <a:xfrm rot="2700000">
            <a:off x="5885543" y="4118411"/>
            <a:ext cx="420914" cy="4209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>
            <a:extLst>
              <a:ext uri="{FF2B5EF4-FFF2-40B4-BE49-F238E27FC236}">
                <a16:creationId xmlns:a16="http://schemas.microsoft.com/office/drawing/2014/main" id="{0496E646-AD76-4E4D-ADF2-CC7491889B6C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6" name="Picture Placeholder 95">
            <a:extLst>
              <a:ext uri="{FF2B5EF4-FFF2-40B4-BE49-F238E27FC236}">
                <a16:creationId xmlns:a16="http://schemas.microsoft.com/office/drawing/2014/main" id="{1BF3A97B-EF17-4EA5-B1C3-5F20F3707383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11343" b="21998"/>
          <a:stretch/>
        </p:blipFill>
        <p:spPr>
          <a:xfrm>
            <a:off x="0" y="-1"/>
            <a:ext cx="7273925" cy="4360862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09912" y="2148371"/>
            <a:ext cx="1665287" cy="67945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/>
              <a:t>About us</a:t>
            </a:r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0BDEE2E-2945-48AA-8E79-B94D74BA9955}"/>
              </a:ext>
            </a:extLst>
          </p:cNvPr>
          <p:cNvSpPr/>
          <p:nvPr/>
        </p:nvSpPr>
        <p:spPr>
          <a:xfrm>
            <a:off x="6709912" y="2892180"/>
            <a:ext cx="50207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8995762-27A3-4D91-9C14-4E3D5EAF888C}"/>
              </a:ext>
            </a:extLst>
          </p:cNvPr>
          <p:cNvGrpSpPr/>
          <p:nvPr/>
        </p:nvGrpSpPr>
        <p:grpSpPr>
          <a:xfrm>
            <a:off x="527050" y="5930607"/>
            <a:ext cx="2817120" cy="540656"/>
            <a:chOff x="530795" y="4768143"/>
            <a:chExt cx="2817120" cy="54065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3D134C53-C2B8-4A4E-8F80-32C9F79A196B}"/>
                </a:ext>
              </a:extLst>
            </p:cNvPr>
            <p:cNvSpPr/>
            <p:nvPr/>
          </p:nvSpPr>
          <p:spPr>
            <a:xfrm>
              <a:off x="530795" y="4768143"/>
              <a:ext cx="540658" cy="54065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C90E18B-0A72-4D8C-B296-C9E8E16D647A}"/>
                </a:ext>
              </a:extLst>
            </p:cNvPr>
            <p:cNvSpPr txBox="1"/>
            <p:nvPr/>
          </p:nvSpPr>
          <p:spPr>
            <a:xfrm>
              <a:off x="576151" y="4838415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84" name="Rectangle 9">
              <a:extLst>
                <a:ext uri="{FF2B5EF4-FFF2-40B4-BE49-F238E27FC236}">
                  <a16:creationId xmlns:a16="http://schemas.microsoft.com/office/drawing/2014/main" id="{090E29DC-A603-45E6-AB20-A29C4ED07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099" y="4819784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project an image of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A805AF1-ED6B-4FA9-AC54-7938EB4B6D0C}"/>
              </a:ext>
            </a:extLst>
          </p:cNvPr>
          <p:cNvGrpSpPr/>
          <p:nvPr/>
        </p:nvGrpSpPr>
        <p:grpSpPr>
          <a:xfrm>
            <a:off x="4730452" y="5930607"/>
            <a:ext cx="2824610" cy="540656"/>
            <a:chOff x="527050" y="5724252"/>
            <a:chExt cx="2824610" cy="540656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589E4A9-2272-469F-8B61-D6BEA70570ED}"/>
                </a:ext>
              </a:extLst>
            </p:cNvPr>
            <p:cNvSpPr/>
            <p:nvPr/>
          </p:nvSpPr>
          <p:spPr>
            <a:xfrm>
              <a:off x="527050" y="5724252"/>
              <a:ext cx="540658" cy="54065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8F79041-E993-4E27-8DDD-D5131656D661}"/>
                </a:ext>
              </a:extLst>
            </p:cNvPr>
            <p:cNvSpPr txBox="1"/>
            <p:nvPr/>
          </p:nvSpPr>
          <p:spPr>
            <a:xfrm>
              <a:off x="572406" y="5794524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87" name="Rectangle 9">
              <a:extLst>
                <a:ext uri="{FF2B5EF4-FFF2-40B4-BE49-F238E27FC236}">
                  <a16:creationId xmlns:a16="http://schemas.microsoft.com/office/drawing/2014/main" id="{C8441E96-A3D0-4A70-8347-BF0BCE7B2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353" y="5775893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project an image of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A56E291-90BA-4F5A-BDAD-7BECF4980533}"/>
              </a:ext>
            </a:extLst>
          </p:cNvPr>
          <p:cNvGrpSpPr/>
          <p:nvPr/>
        </p:nvGrpSpPr>
        <p:grpSpPr>
          <a:xfrm>
            <a:off x="8941344" y="5930607"/>
            <a:ext cx="2817120" cy="540656"/>
            <a:chOff x="530795" y="4768143"/>
            <a:chExt cx="2817120" cy="540656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D81DF0E-6091-430A-AC8F-5CE2488B3627}"/>
                </a:ext>
              </a:extLst>
            </p:cNvPr>
            <p:cNvSpPr/>
            <p:nvPr/>
          </p:nvSpPr>
          <p:spPr>
            <a:xfrm>
              <a:off x="530795" y="4768143"/>
              <a:ext cx="540658" cy="54065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E6CBE47-64C7-4128-B9B5-7BFE0E18ED0B}"/>
                </a:ext>
              </a:extLst>
            </p:cNvPr>
            <p:cNvSpPr txBox="1"/>
            <p:nvPr/>
          </p:nvSpPr>
          <p:spPr>
            <a:xfrm>
              <a:off x="576151" y="4838415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83C21EF9-8658-4347-A65C-0C52663E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099" y="4819784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220EDD5-27A6-438B-B972-CC964442A68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Rectangle 12">
            <a:extLst>
              <a:ext uri="{FF2B5EF4-FFF2-40B4-BE49-F238E27FC236}">
                <a16:creationId xmlns:a16="http://schemas.microsoft.com/office/drawing/2014/main" id="{1E383E2E-A289-4E0D-B6E1-7007E4149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024" y="3145194"/>
            <a:ext cx="3895952" cy="3712806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                           </a:t>
            </a:r>
          </a:p>
        </p:txBody>
      </p:sp>
      <p:sp>
        <p:nvSpPr>
          <p:cNvPr id="46" name="Rectangle 12">
            <a:extLst>
              <a:ext uri="{FF2B5EF4-FFF2-40B4-BE49-F238E27FC236}">
                <a16:creationId xmlns:a16="http://schemas.microsoft.com/office/drawing/2014/main" id="{242F05CA-D0AA-4773-ABCB-D921202EA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45194"/>
            <a:ext cx="3895952" cy="3712806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                           </a:t>
            </a:r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id="{029DE9C0-C751-49E9-935B-9941C2CED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6048" y="3145194"/>
            <a:ext cx="3895952" cy="3712806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                           </a:t>
            </a:r>
          </a:p>
        </p:txBody>
      </p:sp>
      <p:sp>
        <p:nvSpPr>
          <p:cNvPr id="48" name="Freeform 8">
            <a:extLst>
              <a:ext uri="{FF2B5EF4-FFF2-40B4-BE49-F238E27FC236}">
                <a16:creationId xmlns:a16="http://schemas.microsoft.com/office/drawing/2014/main" id="{1FF2CB23-EBF8-4629-95FF-163D12502811}"/>
              </a:ext>
            </a:extLst>
          </p:cNvPr>
          <p:cNvSpPr>
            <a:spLocks noEditPoints="1"/>
          </p:cNvSpPr>
          <p:nvPr/>
        </p:nvSpPr>
        <p:spPr bwMode="auto">
          <a:xfrm>
            <a:off x="1419547" y="3571445"/>
            <a:ext cx="814224" cy="809734"/>
          </a:xfrm>
          <a:custGeom>
            <a:avLst/>
            <a:gdLst>
              <a:gd name="T0" fmla="*/ 144 w 149"/>
              <a:gd name="T1" fmla="*/ 126 h 148"/>
              <a:gd name="T2" fmla="*/ 109 w 149"/>
              <a:gd name="T3" fmla="*/ 91 h 148"/>
              <a:gd name="T4" fmla="*/ 98 w 149"/>
              <a:gd name="T5" fmla="*/ 88 h 148"/>
              <a:gd name="T6" fmla="*/ 90 w 149"/>
              <a:gd name="T7" fmla="*/ 80 h 148"/>
              <a:gd name="T8" fmla="*/ 85 w 149"/>
              <a:gd name="T9" fmla="*/ 18 h 148"/>
              <a:gd name="T10" fmla="*/ 19 w 149"/>
              <a:gd name="T11" fmla="*/ 18 h 148"/>
              <a:gd name="T12" fmla="*/ 19 w 149"/>
              <a:gd name="T13" fmla="*/ 85 h 148"/>
              <a:gd name="T14" fmla="*/ 80 w 149"/>
              <a:gd name="T15" fmla="*/ 89 h 148"/>
              <a:gd name="T16" fmla="*/ 88 w 149"/>
              <a:gd name="T17" fmla="*/ 97 h 148"/>
              <a:gd name="T18" fmla="*/ 92 w 149"/>
              <a:gd name="T19" fmla="*/ 108 h 148"/>
              <a:gd name="T20" fmla="*/ 127 w 149"/>
              <a:gd name="T21" fmla="*/ 144 h 148"/>
              <a:gd name="T22" fmla="*/ 144 w 149"/>
              <a:gd name="T23" fmla="*/ 144 h 148"/>
              <a:gd name="T24" fmla="*/ 144 w 149"/>
              <a:gd name="T25" fmla="*/ 126 h 148"/>
              <a:gd name="T26" fmla="*/ 76 w 149"/>
              <a:gd name="T27" fmla="*/ 75 h 148"/>
              <a:gd name="T28" fmla="*/ 28 w 149"/>
              <a:gd name="T29" fmla="*/ 75 h 148"/>
              <a:gd name="T30" fmla="*/ 28 w 149"/>
              <a:gd name="T31" fmla="*/ 28 h 148"/>
              <a:gd name="T32" fmla="*/ 76 w 149"/>
              <a:gd name="T33" fmla="*/ 28 h 148"/>
              <a:gd name="T34" fmla="*/ 76 w 149"/>
              <a:gd name="T35" fmla="*/ 75 h 148"/>
              <a:gd name="T36" fmla="*/ 76 w 149"/>
              <a:gd name="T37" fmla="*/ 75 h 148"/>
              <a:gd name="T38" fmla="*/ 76 w 149"/>
              <a:gd name="T39" fmla="*/ 7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8">
                <a:moveTo>
                  <a:pt x="144" y="126"/>
                </a:moveTo>
                <a:cubicBezTo>
                  <a:pt x="109" y="91"/>
                  <a:pt x="109" y="91"/>
                  <a:pt x="109" y="91"/>
                </a:cubicBezTo>
                <a:cubicBezTo>
                  <a:pt x="106" y="88"/>
                  <a:pt x="102" y="87"/>
                  <a:pt x="98" y="88"/>
                </a:cubicBezTo>
                <a:cubicBezTo>
                  <a:pt x="90" y="80"/>
                  <a:pt x="90" y="80"/>
                  <a:pt x="90" y="80"/>
                </a:cubicBezTo>
                <a:cubicBezTo>
                  <a:pt x="103" y="61"/>
                  <a:pt x="102" y="35"/>
                  <a:pt x="85" y="18"/>
                </a:cubicBezTo>
                <a:cubicBezTo>
                  <a:pt x="67" y="0"/>
                  <a:pt x="37" y="0"/>
                  <a:pt x="19" y="18"/>
                </a:cubicBezTo>
                <a:cubicBezTo>
                  <a:pt x="0" y="37"/>
                  <a:pt x="0" y="66"/>
                  <a:pt x="19" y="85"/>
                </a:cubicBezTo>
                <a:cubicBezTo>
                  <a:pt x="35" y="102"/>
                  <a:pt x="62" y="103"/>
                  <a:pt x="80" y="89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101"/>
                  <a:pt x="89" y="105"/>
                  <a:pt x="92" y="108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32" y="148"/>
                  <a:pt x="139" y="148"/>
                  <a:pt x="144" y="144"/>
                </a:cubicBezTo>
                <a:cubicBezTo>
                  <a:pt x="149" y="139"/>
                  <a:pt x="149" y="131"/>
                  <a:pt x="144" y="126"/>
                </a:cubicBezTo>
                <a:close/>
                <a:moveTo>
                  <a:pt x="76" y="75"/>
                </a:moveTo>
                <a:cubicBezTo>
                  <a:pt x="63" y="88"/>
                  <a:pt x="41" y="88"/>
                  <a:pt x="28" y="75"/>
                </a:cubicBezTo>
                <a:cubicBezTo>
                  <a:pt x="15" y="62"/>
                  <a:pt x="15" y="41"/>
                  <a:pt x="28" y="28"/>
                </a:cubicBezTo>
                <a:cubicBezTo>
                  <a:pt x="41" y="15"/>
                  <a:pt x="63" y="15"/>
                  <a:pt x="76" y="28"/>
                </a:cubicBezTo>
                <a:cubicBezTo>
                  <a:pt x="89" y="41"/>
                  <a:pt x="89" y="62"/>
                  <a:pt x="76" y="75"/>
                </a:cubicBezTo>
                <a:close/>
                <a:moveTo>
                  <a:pt x="76" y="75"/>
                </a:moveTo>
                <a:cubicBezTo>
                  <a:pt x="76" y="75"/>
                  <a:pt x="76" y="75"/>
                  <a:pt x="76" y="7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005F78-2F81-4CD0-8E2F-298F5F6BD9B7}"/>
              </a:ext>
            </a:extLst>
          </p:cNvPr>
          <p:cNvSpPr txBox="1"/>
          <p:nvPr/>
        </p:nvSpPr>
        <p:spPr>
          <a:xfrm>
            <a:off x="1016947" y="4615904"/>
            <a:ext cx="161942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5E97CC0-45D5-4AC3-86C9-D2F8934B645F}"/>
              </a:ext>
            </a:extLst>
          </p:cNvPr>
          <p:cNvSpPr/>
          <p:nvPr/>
        </p:nvSpPr>
        <p:spPr>
          <a:xfrm>
            <a:off x="326930" y="5316560"/>
            <a:ext cx="299946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8EF5B5A-700B-4D80-B065-020AAC2A1212}"/>
              </a:ext>
            </a:extLst>
          </p:cNvPr>
          <p:cNvSpPr txBox="1"/>
          <p:nvPr/>
        </p:nvSpPr>
        <p:spPr>
          <a:xfrm>
            <a:off x="5206915" y="4615904"/>
            <a:ext cx="17719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57" name="Freeform 13">
            <a:extLst>
              <a:ext uri="{FF2B5EF4-FFF2-40B4-BE49-F238E27FC236}">
                <a16:creationId xmlns:a16="http://schemas.microsoft.com/office/drawing/2014/main" id="{D335528F-05A9-488C-B0DA-0393E238FA40}"/>
              </a:ext>
            </a:extLst>
          </p:cNvPr>
          <p:cNvSpPr>
            <a:spLocks noEditPoints="1"/>
          </p:cNvSpPr>
          <p:nvPr/>
        </p:nvSpPr>
        <p:spPr bwMode="auto">
          <a:xfrm>
            <a:off x="5669037" y="3571445"/>
            <a:ext cx="847725" cy="893762"/>
          </a:xfrm>
          <a:custGeom>
            <a:avLst/>
            <a:gdLst>
              <a:gd name="T0" fmla="*/ 117 w 146"/>
              <a:gd name="T1" fmla="*/ 96 h 154"/>
              <a:gd name="T2" fmla="*/ 95 w 146"/>
              <a:gd name="T3" fmla="*/ 106 h 154"/>
              <a:gd name="T4" fmla="*/ 57 w 146"/>
              <a:gd name="T5" fmla="*/ 85 h 154"/>
              <a:gd name="T6" fmla="*/ 58 w 146"/>
              <a:gd name="T7" fmla="*/ 77 h 154"/>
              <a:gd name="T8" fmla="*/ 57 w 146"/>
              <a:gd name="T9" fmla="*/ 69 h 154"/>
              <a:gd name="T10" fmla="*/ 95 w 146"/>
              <a:gd name="T11" fmla="*/ 48 h 154"/>
              <a:gd name="T12" fmla="*/ 117 w 146"/>
              <a:gd name="T13" fmla="*/ 58 h 154"/>
              <a:gd name="T14" fmla="*/ 146 w 146"/>
              <a:gd name="T15" fmla="*/ 29 h 154"/>
              <a:gd name="T16" fmla="*/ 117 w 146"/>
              <a:gd name="T17" fmla="*/ 0 h 154"/>
              <a:gd name="T18" fmla="*/ 88 w 146"/>
              <a:gd name="T19" fmla="*/ 29 h 154"/>
              <a:gd name="T20" fmla="*/ 89 w 146"/>
              <a:gd name="T21" fmla="*/ 37 h 154"/>
              <a:gd name="T22" fmla="*/ 51 w 146"/>
              <a:gd name="T23" fmla="*/ 58 h 154"/>
              <a:gd name="T24" fmla="*/ 29 w 146"/>
              <a:gd name="T25" fmla="*/ 48 h 154"/>
              <a:gd name="T26" fmla="*/ 0 w 146"/>
              <a:gd name="T27" fmla="*/ 77 h 154"/>
              <a:gd name="T28" fmla="*/ 29 w 146"/>
              <a:gd name="T29" fmla="*/ 106 h 154"/>
              <a:gd name="T30" fmla="*/ 51 w 146"/>
              <a:gd name="T31" fmla="*/ 96 h 154"/>
              <a:gd name="T32" fmla="*/ 89 w 146"/>
              <a:gd name="T33" fmla="*/ 117 h 154"/>
              <a:gd name="T34" fmla="*/ 88 w 146"/>
              <a:gd name="T35" fmla="*/ 125 h 154"/>
              <a:gd name="T36" fmla="*/ 117 w 146"/>
              <a:gd name="T37" fmla="*/ 154 h 154"/>
              <a:gd name="T38" fmla="*/ 146 w 146"/>
              <a:gd name="T39" fmla="*/ 125 h 154"/>
              <a:gd name="T40" fmla="*/ 117 w 146"/>
              <a:gd name="T41" fmla="*/ 96 h 154"/>
              <a:gd name="T42" fmla="*/ 117 w 146"/>
              <a:gd name="T43" fmla="*/ 109 h 154"/>
              <a:gd name="T44" fmla="*/ 133 w 146"/>
              <a:gd name="T45" fmla="*/ 125 h 154"/>
              <a:gd name="T46" fmla="*/ 117 w 146"/>
              <a:gd name="T47" fmla="*/ 142 h 154"/>
              <a:gd name="T48" fmla="*/ 101 w 146"/>
              <a:gd name="T49" fmla="*/ 125 h 154"/>
              <a:gd name="T50" fmla="*/ 117 w 146"/>
              <a:gd name="T51" fmla="*/ 109 h 154"/>
              <a:gd name="T52" fmla="*/ 117 w 146"/>
              <a:gd name="T53" fmla="*/ 45 h 154"/>
              <a:gd name="T54" fmla="*/ 101 w 146"/>
              <a:gd name="T55" fmla="*/ 29 h 154"/>
              <a:gd name="T56" fmla="*/ 117 w 146"/>
              <a:gd name="T57" fmla="*/ 13 h 154"/>
              <a:gd name="T58" fmla="*/ 133 w 146"/>
              <a:gd name="T59" fmla="*/ 29 h 154"/>
              <a:gd name="T60" fmla="*/ 117 w 146"/>
              <a:gd name="T61" fmla="*/ 45 h 154"/>
              <a:gd name="T62" fmla="*/ 29 w 146"/>
              <a:gd name="T63" fmla="*/ 93 h 154"/>
              <a:gd name="T64" fmla="*/ 13 w 146"/>
              <a:gd name="T65" fmla="*/ 77 h 154"/>
              <a:gd name="T66" fmla="*/ 29 w 146"/>
              <a:gd name="T67" fmla="*/ 61 h 154"/>
              <a:gd name="T68" fmla="*/ 46 w 146"/>
              <a:gd name="T69" fmla="*/ 77 h 154"/>
              <a:gd name="T70" fmla="*/ 29 w 146"/>
              <a:gd name="T71" fmla="*/ 9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54">
                <a:moveTo>
                  <a:pt x="117" y="96"/>
                </a:moveTo>
                <a:cubicBezTo>
                  <a:pt x="109" y="96"/>
                  <a:pt x="101" y="100"/>
                  <a:pt x="95" y="106"/>
                </a:cubicBezTo>
                <a:cubicBezTo>
                  <a:pt x="57" y="85"/>
                  <a:pt x="57" y="85"/>
                  <a:pt x="57" y="85"/>
                </a:cubicBezTo>
                <a:cubicBezTo>
                  <a:pt x="58" y="82"/>
                  <a:pt x="58" y="80"/>
                  <a:pt x="58" y="77"/>
                </a:cubicBezTo>
                <a:cubicBezTo>
                  <a:pt x="58" y="74"/>
                  <a:pt x="58" y="72"/>
                  <a:pt x="57" y="69"/>
                </a:cubicBezTo>
                <a:cubicBezTo>
                  <a:pt x="95" y="48"/>
                  <a:pt x="95" y="48"/>
                  <a:pt x="95" y="48"/>
                </a:cubicBezTo>
                <a:cubicBezTo>
                  <a:pt x="101" y="54"/>
                  <a:pt x="109" y="58"/>
                  <a:pt x="117" y="58"/>
                </a:cubicBezTo>
                <a:cubicBezTo>
                  <a:pt x="133" y="58"/>
                  <a:pt x="146" y="45"/>
                  <a:pt x="146" y="29"/>
                </a:cubicBezTo>
                <a:cubicBezTo>
                  <a:pt x="146" y="13"/>
                  <a:pt x="133" y="0"/>
                  <a:pt x="117" y="0"/>
                </a:cubicBezTo>
                <a:cubicBezTo>
                  <a:pt x="101" y="0"/>
                  <a:pt x="88" y="13"/>
                  <a:pt x="88" y="29"/>
                </a:cubicBezTo>
                <a:cubicBezTo>
                  <a:pt x="88" y="32"/>
                  <a:pt x="89" y="34"/>
                  <a:pt x="89" y="37"/>
                </a:cubicBezTo>
                <a:cubicBezTo>
                  <a:pt x="51" y="58"/>
                  <a:pt x="51" y="58"/>
                  <a:pt x="51" y="58"/>
                </a:cubicBezTo>
                <a:cubicBezTo>
                  <a:pt x="46" y="52"/>
                  <a:pt x="38" y="48"/>
                  <a:pt x="29" y="48"/>
                </a:cubicBezTo>
                <a:cubicBezTo>
                  <a:pt x="13" y="48"/>
                  <a:pt x="0" y="61"/>
                  <a:pt x="0" y="77"/>
                </a:cubicBezTo>
                <a:cubicBezTo>
                  <a:pt x="0" y="93"/>
                  <a:pt x="13" y="106"/>
                  <a:pt x="29" y="106"/>
                </a:cubicBezTo>
                <a:cubicBezTo>
                  <a:pt x="38" y="106"/>
                  <a:pt x="46" y="102"/>
                  <a:pt x="51" y="96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89" y="120"/>
                  <a:pt x="88" y="123"/>
                  <a:pt x="88" y="125"/>
                </a:cubicBezTo>
                <a:cubicBezTo>
                  <a:pt x="88" y="141"/>
                  <a:pt x="101" y="154"/>
                  <a:pt x="117" y="154"/>
                </a:cubicBezTo>
                <a:cubicBezTo>
                  <a:pt x="133" y="154"/>
                  <a:pt x="146" y="141"/>
                  <a:pt x="146" y="125"/>
                </a:cubicBezTo>
                <a:cubicBezTo>
                  <a:pt x="146" y="109"/>
                  <a:pt x="133" y="96"/>
                  <a:pt x="117" y="96"/>
                </a:cubicBezTo>
                <a:close/>
                <a:moveTo>
                  <a:pt x="117" y="109"/>
                </a:moveTo>
                <a:cubicBezTo>
                  <a:pt x="126" y="109"/>
                  <a:pt x="133" y="116"/>
                  <a:pt x="133" y="125"/>
                </a:cubicBezTo>
                <a:cubicBezTo>
                  <a:pt x="133" y="134"/>
                  <a:pt x="126" y="142"/>
                  <a:pt x="117" y="142"/>
                </a:cubicBezTo>
                <a:cubicBezTo>
                  <a:pt x="108" y="142"/>
                  <a:pt x="101" y="134"/>
                  <a:pt x="101" y="125"/>
                </a:cubicBezTo>
                <a:cubicBezTo>
                  <a:pt x="101" y="116"/>
                  <a:pt x="108" y="109"/>
                  <a:pt x="117" y="109"/>
                </a:cubicBezTo>
                <a:close/>
                <a:moveTo>
                  <a:pt x="117" y="45"/>
                </a:moveTo>
                <a:cubicBezTo>
                  <a:pt x="108" y="45"/>
                  <a:pt x="101" y="38"/>
                  <a:pt x="101" y="29"/>
                </a:cubicBezTo>
                <a:cubicBezTo>
                  <a:pt x="101" y="20"/>
                  <a:pt x="108" y="13"/>
                  <a:pt x="117" y="13"/>
                </a:cubicBezTo>
                <a:cubicBezTo>
                  <a:pt x="126" y="13"/>
                  <a:pt x="133" y="20"/>
                  <a:pt x="133" y="29"/>
                </a:cubicBezTo>
                <a:cubicBezTo>
                  <a:pt x="133" y="38"/>
                  <a:pt x="126" y="45"/>
                  <a:pt x="117" y="45"/>
                </a:cubicBezTo>
                <a:close/>
                <a:moveTo>
                  <a:pt x="29" y="93"/>
                </a:moveTo>
                <a:cubicBezTo>
                  <a:pt x="20" y="93"/>
                  <a:pt x="13" y="86"/>
                  <a:pt x="13" y="77"/>
                </a:cubicBezTo>
                <a:cubicBezTo>
                  <a:pt x="13" y="68"/>
                  <a:pt x="20" y="61"/>
                  <a:pt x="29" y="61"/>
                </a:cubicBezTo>
                <a:cubicBezTo>
                  <a:pt x="38" y="61"/>
                  <a:pt x="46" y="68"/>
                  <a:pt x="46" y="77"/>
                </a:cubicBezTo>
                <a:cubicBezTo>
                  <a:pt x="46" y="86"/>
                  <a:pt x="38" y="93"/>
                  <a:pt x="29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36942FE-6C87-4571-BC3B-AC82EA021A54}"/>
              </a:ext>
            </a:extLst>
          </p:cNvPr>
          <p:cNvSpPr/>
          <p:nvPr/>
        </p:nvSpPr>
        <p:spPr>
          <a:xfrm>
            <a:off x="4502224" y="5316560"/>
            <a:ext cx="318135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ECADDB09-924B-4522-A352-B9BA06C01230}"/>
              </a:ext>
            </a:extLst>
          </p:cNvPr>
          <p:cNvSpPr>
            <a:spLocks noEditPoints="1"/>
          </p:cNvSpPr>
          <p:nvPr/>
        </p:nvSpPr>
        <p:spPr bwMode="auto">
          <a:xfrm>
            <a:off x="9935670" y="3571445"/>
            <a:ext cx="853140" cy="788780"/>
          </a:xfrm>
          <a:custGeom>
            <a:avLst/>
            <a:gdLst>
              <a:gd name="T0" fmla="*/ 116 w 156"/>
              <a:gd name="T1" fmla="*/ 92 h 144"/>
              <a:gd name="T2" fmla="*/ 125 w 156"/>
              <a:gd name="T3" fmla="*/ 69 h 144"/>
              <a:gd name="T4" fmla="*/ 129 w 156"/>
              <a:gd name="T5" fmla="*/ 40 h 144"/>
              <a:gd name="T6" fmla="*/ 96 w 156"/>
              <a:gd name="T7" fmla="*/ 0 h 144"/>
              <a:gd name="T8" fmla="*/ 51 w 156"/>
              <a:gd name="T9" fmla="*/ 17 h 144"/>
              <a:gd name="T10" fmla="*/ 17 w 156"/>
              <a:gd name="T11" fmla="*/ 60 h 144"/>
              <a:gd name="T12" fmla="*/ 30 w 156"/>
              <a:gd name="T13" fmla="*/ 93 h 144"/>
              <a:gd name="T14" fmla="*/ 12 w 156"/>
              <a:gd name="T15" fmla="*/ 111 h 144"/>
              <a:gd name="T16" fmla="*/ 156 w 156"/>
              <a:gd name="T17" fmla="*/ 144 h 144"/>
              <a:gd name="T18" fmla="*/ 34 w 156"/>
              <a:gd name="T19" fmla="*/ 110 h 144"/>
              <a:gd name="T20" fmla="*/ 39 w 156"/>
              <a:gd name="T21" fmla="*/ 86 h 144"/>
              <a:gd name="T22" fmla="*/ 29 w 156"/>
              <a:gd name="T23" fmla="*/ 69 h 144"/>
              <a:gd name="T24" fmla="*/ 29 w 156"/>
              <a:gd name="T25" fmla="*/ 60 h 144"/>
              <a:gd name="T26" fmla="*/ 51 w 156"/>
              <a:gd name="T27" fmla="*/ 28 h 144"/>
              <a:gd name="T28" fmla="*/ 60 w 156"/>
              <a:gd name="T29" fmla="*/ 48 h 144"/>
              <a:gd name="T30" fmla="*/ 61 w 156"/>
              <a:gd name="T31" fmla="*/ 62 h 144"/>
              <a:gd name="T32" fmla="*/ 61 w 156"/>
              <a:gd name="T33" fmla="*/ 63 h 144"/>
              <a:gd name="T34" fmla="*/ 64 w 156"/>
              <a:gd name="T35" fmla="*/ 67 h 144"/>
              <a:gd name="T36" fmla="*/ 65 w 156"/>
              <a:gd name="T37" fmla="*/ 70 h 144"/>
              <a:gd name="T38" fmla="*/ 67 w 156"/>
              <a:gd name="T39" fmla="*/ 75 h 144"/>
              <a:gd name="T40" fmla="*/ 68 w 156"/>
              <a:gd name="T41" fmla="*/ 77 h 144"/>
              <a:gd name="T42" fmla="*/ 69 w 156"/>
              <a:gd name="T43" fmla="*/ 80 h 144"/>
              <a:gd name="T44" fmla="*/ 72 w 156"/>
              <a:gd name="T45" fmla="*/ 92 h 144"/>
              <a:gd name="T46" fmla="*/ 62 w 156"/>
              <a:gd name="T47" fmla="*/ 98 h 144"/>
              <a:gd name="T48" fmla="*/ 35 w 156"/>
              <a:gd name="T49" fmla="*/ 130 h 144"/>
              <a:gd name="T50" fmla="*/ 11 w 156"/>
              <a:gd name="T51" fmla="*/ 131 h 144"/>
              <a:gd name="T52" fmla="*/ 74 w 156"/>
              <a:gd name="T53" fmla="*/ 25 h 144"/>
              <a:gd name="T54" fmla="*/ 114 w 156"/>
              <a:gd name="T55" fmla="*/ 17 h 144"/>
              <a:gd name="T56" fmla="*/ 119 w 156"/>
              <a:gd name="T57" fmla="*/ 47 h 144"/>
              <a:gd name="T58" fmla="*/ 119 w 156"/>
              <a:gd name="T59" fmla="*/ 60 h 144"/>
              <a:gd name="T60" fmla="*/ 108 w 156"/>
              <a:gd name="T61" fmla="*/ 77 h 144"/>
              <a:gd name="T62" fmla="*/ 105 w 156"/>
              <a:gd name="T63" fmla="*/ 92 h 144"/>
              <a:gd name="T64" fmla="*/ 145 w 156"/>
              <a:gd name="T65" fmla="*/ 130 h 144"/>
              <a:gd name="T66" fmla="*/ 46 w 156"/>
              <a:gd name="T67" fmla="*/ 130 h 144"/>
              <a:gd name="T68" fmla="*/ 84 w 156"/>
              <a:gd name="T69" fmla="*/ 92 h 144"/>
              <a:gd name="T70" fmla="*/ 81 w 156"/>
              <a:gd name="T71" fmla="*/ 77 h 144"/>
              <a:gd name="T72" fmla="*/ 80 w 156"/>
              <a:gd name="T73" fmla="*/ 75 h 144"/>
              <a:gd name="T74" fmla="*/ 78 w 156"/>
              <a:gd name="T75" fmla="*/ 72 h 144"/>
              <a:gd name="T76" fmla="*/ 76 w 156"/>
              <a:gd name="T77" fmla="*/ 68 h 144"/>
              <a:gd name="T78" fmla="*/ 74 w 156"/>
              <a:gd name="T79" fmla="*/ 63 h 144"/>
              <a:gd name="T80" fmla="*/ 71 w 156"/>
              <a:gd name="T81" fmla="*/ 58 h 144"/>
              <a:gd name="T82" fmla="*/ 74 w 156"/>
              <a:gd name="T83" fmla="*/ 4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4">
                <a:moveTo>
                  <a:pt x="142" y="107"/>
                </a:moveTo>
                <a:cubicBezTo>
                  <a:pt x="118" y="95"/>
                  <a:pt x="118" y="95"/>
                  <a:pt x="118" y="95"/>
                </a:cubicBezTo>
                <a:cubicBezTo>
                  <a:pt x="117" y="95"/>
                  <a:pt x="116" y="94"/>
                  <a:pt x="116" y="92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7" y="84"/>
                  <a:pt x="117" y="84"/>
                  <a:pt x="117" y="83"/>
                </a:cubicBezTo>
                <a:cubicBezTo>
                  <a:pt x="120" y="79"/>
                  <a:pt x="123" y="74"/>
                  <a:pt x="125" y="69"/>
                </a:cubicBezTo>
                <a:cubicBezTo>
                  <a:pt x="129" y="67"/>
                  <a:pt x="131" y="62"/>
                  <a:pt x="131" y="5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5"/>
                  <a:pt x="130" y="42"/>
                  <a:pt x="129" y="40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26"/>
                  <a:pt x="129" y="17"/>
                  <a:pt x="123" y="10"/>
                </a:cubicBezTo>
                <a:cubicBezTo>
                  <a:pt x="117" y="3"/>
                  <a:pt x="108" y="0"/>
                  <a:pt x="96" y="0"/>
                </a:cubicBezTo>
                <a:cubicBezTo>
                  <a:pt x="83" y="0"/>
                  <a:pt x="74" y="3"/>
                  <a:pt x="68" y="10"/>
                </a:cubicBezTo>
                <a:cubicBezTo>
                  <a:pt x="66" y="13"/>
                  <a:pt x="64" y="16"/>
                  <a:pt x="63" y="19"/>
                </a:cubicBezTo>
                <a:cubicBezTo>
                  <a:pt x="59" y="18"/>
                  <a:pt x="55" y="17"/>
                  <a:pt x="51" y="17"/>
                </a:cubicBezTo>
                <a:cubicBezTo>
                  <a:pt x="22" y="17"/>
                  <a:pt x="20" y="42"/>
                  <a:pt x="20" y="43"/>
                </a:cubicBezTo>
                <a:cubicBezTo>
                  <a:pt x="20" y="53"/>
                  <a:pt x="20" y="53"/>
                  <a:pt x="20" y="53"/>
                </a:cubicBezTo>
                <a:cubicBezTo>
                  <a:pt x="18" y="55"/>
                  <a:pt x="17" y="58"/>
                  <a:pt x="17" y="60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2"/>
                  <a:pt x="19" y="75"/>
                  <a:pt x="21" y="77"/>
                </a:cubicBezTo>
                <a:cubicBezTo>
                  <a:pt x="23" y="84"/>
                  <a:pt x="27" y="90"/>
                  <a:pt x="30" y="93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9"/>
                  <a:pt x="29" y="100"/>
                  <a:pt x="28" y="100"/>
                </a:cubicBezTo>
                <a:cubicBezTo>
                  <a:pt x="12" y="111"/>
                  <a:pt x="12" y="111"/>
                  <a:pt x="12" y="111"/>
                </a:cubicBezTo>
                <a:cubicBezTo>
                  <a:pt x="4" y="115"/>
                  <a:pt x="0" y="123"/>
                  <a:pt x="0" y="131"/>
                </a:cubicBezTo>
                <a:cubicBezTo>
                  <a:pt x="0" y="144"/>
                  <a:pt x="0" y="144"/>
                  <a:pt x="0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21"/>
                  <a:pt x="151" y="112"/>
                  <a:pt x="142" y="107"/>
                </a:cubicBezTo>
                <a:close/>
                <a:moveTo>
                  <a:pt x="34" y="110"/>
                </a:moveTo>
                <a:cubicBezTo>
                  <a:pt x="38" y="108"/>
                  <a:pt x="41" y="103"/>
                  <a:pt x="41" y="98"/>
                </a:cubicBezTo>
                <a:cubicBezTo>
                  <a:pt x="41" y="88"/>
                  <a:pt x="41" y="88"/>
                  <a:pt x="41" y="88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6"/>
                  <a:pt x="33" y="80"/>
                  <a:pt x="31" y="73"/>
                </a:cubicBezTo>
                <a:cubicBezTo>
                  <a:pt x="31" y="71"/>
                  <a:pt x="31" y="71"/>
                  <a:pt x="31" y="71"/>
                </a:cubicBezTo>
                <a:cubicBezTo>
                  <a:pt x="29" y="69"/>
                  <a:pt x="29" y="69"/>
                  <a:pt x="29" y="69"/>
                </a:cubicBezTo>
                <a:cubicBezTo>
                  <a:pt x="29" y="69"/>
                  <a:pt x="29" y="69"/>
                  <a:pt x="29" y="69"/>
                </a:cubicBezTo>
                <a:cubicBezTo>
                  <a:pt x="29" y="60"/>
                  <a:pt x="29" y="60"/>
                  <a:pt x="2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2"/>
                  <a:pt x="33" y="28"/>
                  <a:pt x="51" y="28"/>
                </a:cubicBezTo>
                <a:cubicBezTo>
                  <a:pt x="55" y="28"/>
                  <a:pt x="59" y="29"/>
                  <a:pt x="62" y="31"/>
                </a:cubicBezTo>
                <a:cubicBezTo>
                  <a:pt x="62" y="40"/>
                  <a:pt x="62" y="40"/>
                  <a:pt x="62" y="40"/>
                </a:cubicBezTo>
                <a:cubicBezTo>
                  <a:pt x="61" y="42"/>
                  <a:pt x="60" y="45"/>
                  <a:pt x="60" y="48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60" y="60"/>
                  <a:pt x="60" y="61"/>
                </a:cubicBezTo>
                <a:cubicBezTo>
                  <a:pt x="60" y="61"/>
                  <a:pt x="60" y="61"/>
                  <a:pt x="61" y="62"/>
                </a:cubicBezTo>
                <a:cubicBezTo>
                  <a:pt x="64" y="61"/>
                  <a:pt x="64" y="61"/>
                  <a:pt x="64" y="61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3"/>
                  <a:pt x="61" y="63"/>
                </a:cubicBezTo>
                <a:cubicBezTo>
                  <a:pt x="61" y="65"/>
                  <a:pt x="61" y="65"/>
                  <a:pt x="61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3" y="66"/>
                  <a:pt x="63" y="67"/>
                  <a:pt x="64" y="67"/>
                </a:cubicBezTo>
                <a:cubicBezTo>
                  <a:pt x="64" y="68"/>
                  <a:pt x="64" y="68"/>
                  <a:pt x="64" y="68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70"/>
                  <a:pt x="65" y="70"/>
                  <a:pt x="65" y="70"/>
                </a:cubicBezTo>
                <a:cubicBezTo>
                  <a:pt x="66" y="72"/>
                  <a:pt x="66" y="72"/>
                  <a:pt x="66" y="72"/>
                </a:cubicBezTo>
                <a:cubicBezTo>
                  <a:pt x="66" y="73"/>
                  <a:pt x="66" y="73"/>
                  <a:pt x="66" y="74"/>
                </a:cubicBezTo>
                <a:cubicBezTo>
                  <a:pt x="67" y="75"/>
                  <a:pt x="67" y="75"/>
                  <a:pt x="67" y="75"/>
                </a:cubicBezTo>
                <a:cubicBezTo>
                  <a:pt x="70" y="73"/>
                  <a:pt x="70" y="73"/>
                  <a:pt x="70" y="73"/>
                </a:cubicBezTo>
                <a:cubicBezTo>
                  <a:pt x="67" y="75"/>
                  <a:pt x="67" y="75"/>
                  <a:pt x="67" y="75"/>
                </a:cubicBezTo>
                <a:cubicBezTo>
                  <a:pt x="67" y="76"/>
                  <a:pt x="67" y="76"/>
                  <a:pt x="68" y="77"/>
                </a:cubicBezTo>
                <a:cubicBezTo>
                  <a:pt x="68" y="77"/>
                  <a:pt x="68" y="77"/>
                  <a:pt x="68" y="77"/>
                </a:cubicBezTo>
                <a:cubicBezTo>
                  <a:pt x="68" y="78"/>
                  <a:pt x="68" y="78"/>
                  <a:pt x="68" y="78"/>
                </a:cubicBezTo>
                <a:cubicBezTo>
                  <a:pt x="69" y="79"/>
                  <a:pt x="69" y="79"/>
                  <a:pt x="69" y="80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3"/>
                  <a:pt x="72" y="84"/>
                  <a:pt x="72" y="85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3"/>
                  <a:pt x="72" y="94"/>
                  <a:pt x="71" y="95"/>
                </a:cubicBezTo>
                <a:cubicBezTo>
                  <a:pt x="65" y="98"/>
                  <a:pt x="65" y="98"/>
                  <a:pt x="65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48" y="107"/>
                  <a:pt x="48" y="107"/>
                  <a:pt x="48" y="107"/>
                </a:cubicBezTo>
                <a:cubicBezTo>
                  <a:pt x="40" y="112"/>
                  <a:pt x="35" y="120"/>
                  <a:pt x="35" y="130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1" y="131"/>
                  <a:pt x="11" y="131"/>
                  <a:pt x="11" y="131"/>
                </a:cubicBezTo>
                <a:cubicBezTo>
                  <a:pt x="11" y="127"/>
                  <a:pt x="14" y="123"/>
                  <a:pt x="18" y="121"/>
                </a:cubicBezTo>
                <a:lnTo>
                  <a:pt x="34" y="110"/>
                </a:lnTo>
                <a:close/>
                <a:moveTo>
                  <a:pt x="74" y="25"/>
                </a:moveTo>
                <a:cubicBezTo>
                  <a:pt x="74" y="23"/>
                  <a:pt x="74" y="20"/>
                  <a:pt x="77" y="17"/>
                </a:cubicBezTo>
                <a:cubicBezTo>
                  <a:pt x="80" y="13"/>
                  <a:pt x="87" y="11"/>
                  <a:pt x="96" y="11"/>
                </a:cubicBezTo>
                <a:cubicBezTo>
                  <a:pt x="104" y="11"/>
                  <a:pt x="111" y="13"/>
                  <a:pt x="114" y="17"/>
                </a:cubicBezTo>
                <a:cubicBezTo>
                  <a:pt x="118" y="21"/>
                  <a:pt x="118" y="26"/>
                  <a:pt x="117" y="27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20" y="47"/>
                  <a:pt x="120" y="47"/>
                  <a:pt x="120" y="48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59"/>
                  <a:pt x="119" y="59"/>
                  <a:pt x="119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3" y="68"/>
                  <a:pt x="111" y="73"/>
                  <a:pt x="108" y="77"/>
                </a:cubicBezTo>
                <a:cubicBezTo>
                  <a:pt x="108" y="78"/>
                  <a:pt x="107" y="78"/>
                  <a:pt x="106" y="79"/>
                </a:cubicBezTo>
                <a:cubicBezTo>
                  <a:pt x="105" y="81"/>
                  <a:pt x="105" y="81"/>
                  <a:pt x="105" y="81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5" y="98"/>
                  <a:pt x="108" y="103"/>
                  <a:pt x="113" y="105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142" y="120"/>
                  <a:pt x="145" y="125"/>
                  <a:pt x="145" y="130"/>
                </a:cubicBezTo>
                <a:cubicBezTo>
                  <a:pt x="145" y="132"/>
                  <a:pt x="145" y="132"/>
                  <a:pt x="145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5"/>
                  <a:pt x="49" y="120"/>
                  <a:pt x="54" y="117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81" y="102"/>
                  <a:pt x="84" y="97"/>
                  <a:pt x="84" y="92"/>
                </a:cubicBezTo>
                <a:cubicBezTo>
                  <a:pt x="84" y="81"/>
                  <a:pt x="84" y="81"/>
                  <a:pt x="84" y="81"/>
                </a:cubicBezTo>
                <a:cubicBezTo>
                  <a:pt x="81" y="77"/>
                  <a:pt x="81" y="77"/>
                  <a:pt x="81" y="77"/>
                </a:cubicBezTo>
                <a:cubicBezTo>
                  <a:pt x="81" y="77"/>
                  <a:pt x="81" y="77"/>
                  <a:pt x="81" y="77"/>
                </a:cubicBezTo>
                <a:cubicBezTo>
                  <a:pt x="81" y="77"/>
                  <a:pt x="81" y="77"/>
                  <a:pt x="80" y="77"/>
                </a:cubicBezTo>
                <a:cubicBezTo>
                  <a:pt x="80" y="75"/>
                  <a:pt x="80" y="75"/>
                  <a:pt x="80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4"/>
                  <a:pt x="79" y="74"/>
                  <a:pt x="78" y="73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71"/>
                  <a:pt x="77" y="71"/>
                  <a:pt x="77" y="70"/>
                </a:cubicBezTo>
                <a:cubicBezTo>
                  <a:pt x="76" y="69"/>
                  <a:pt x="76" y="69"/>
                  <a:pt x="76" y="69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67"/>
                  <a:pt x="75" y="66"/>
                  <a:pt x="75" y="66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64"/>
                  <a:pt x="75" y="64"/>
                  <a:pt x="74" y="63"/>
                </a:cubicBezTo>
                <a:cubicBezTo>
                  <a:pt x="74" y="61"/>
                  <a:pt x="74" y="61"/>
                  <a:pt x="74" y="61"/>
                </a:cubicBezTo>
                <a:cubicBezTo>
                  <a:pt x="72" y="59"/>
                  <a:pt x="72" y="59"/>
                  <a:pt x="72" y="59"/>
                </a:cubicBezTo>
                <a:cubicBezTo>
                  <a:pt x="71" y="59"/>
                  <a:pt x="71" y="58"/>
                  <a:pt x="71" y="5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7"/>
                  <a:pt x="72" y="47"/>
                  <a:pt x="72" y="46"/>
                </a:cubicBezTo>
                <a:cubicBezTo>
                  <a:pt x="74" y="45"/>
                  <a:pt x="74" y="45"/>
                  <a:pt x="74" y="45"/>
                </a:cubicBezTo>
                <a:cubicBezTo>
                  <a:pt x="74" y="27"/>
                  <a:pt x="74" y="27"/>
                  <a:pt x="74" y="27"/>
                </a:cubicBezTo>
                <a:lnTo>
                  <a:pt x="74" y="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CCD75A-8110-440B-9466-33594A4FA3C5}"/>
              </a:ext>
            </a:extLst>
          </p:cNvPr>
          <p:cNvSpPr txBox="1"/>
          <p:nvPr/>
        </p:nvSpPr>
        <p:spPr>
          <a:xfrm>
            <a:off x="9621760" y="4615904"/>
            <a:ext cx="1480960" cy="449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B2939A-6D89-4FBB-B83D-F1877C3002D8}"/>
              </a:ext>
            </a:extLst>
          </p:cNvPr>
          <p:cNvSpPr/>
          <p:nvPr/>
        </p:nvSpPr>
        <p:spPr>
          <a:xfrm>
            <a:off x="8862511" y="5316560"/>
            <a:ext cx="2999461" cy="9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71" name="Picture Placeholder 270">
            <a:extLst>
              <a:ext uri="{FF2B5EF4-FFF2-40B4-BE49-F238E27FC236}">
                <a16:creationId xmlns:a16="http://schemas.microsoft.com/office/drawing/2014/main" id="{7118EA92-244A-475B-9357-E7A066C4CC1B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273" name="Picture Placeholder 272">
            <a:extLst>
              <a:ext uri="{FF2B5EF4-FFF2-40B4-BE49-F238E27FC236}">
                <a16:creationId xmlns:a16="http://schemas.microsoft.com/office/drawing/2014/main" id="{BC1C972C-7BC6-496D-936F-1FF737D828B5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5" t="-472" r="3635" b="16746"/>
          <a:stretch/>
        </p:blipFill>
        <p:spPr>
          <a:xfrm>
            <a:off x="4857103" y="1942856"/>
            <a:ext cx="2336800" cy="2336800"/>
          </a:xfrm>
        </p:spPr>
      </p:pic>
      <p:pic>
        <p:nvPicPr>
          <p:cNvPr id="275" name="Picture Placeholder 274">
            <a:extLst>
              <a:ext uri="{FF2B5EF4-FFF2-40B4-BE49-F238E27FC236}">
                <a16:creationId xmlns:a16="http://schemas.microsoft.com/office/drawing/2014/main" id="{5AA0932F-EEB9-4034-9F26-C0580CA4AA9C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" b="33082"/>
          <a:stretch/>
        </p:blipFill>
        <p:spPr>
          <a:xfrm>
            <a:off x="8685669" y="1942856"/>
            <a:ext cx="2336800" cy="23368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3401B2-4FB1-4CB3-8431-FEFEA69B2520}"/>
              </a:ext>
            </a:extLst>
          </p:cNvPr>
          <p:cNvGrpSpPr/>
          <p:nvPr/>
        </p:nvGrpSpPr>
        <p:grpSpPr>
          <a:xfrm>
            <a:off x="924031" y="3403422"/>
            <a:ext cx="544012" cy="544012"/>
            <a:chOff x="976228" y="4787896"/>
            <a:chExt cx="544012" cy="544012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AD3AC1F-CA00-4333-8EF2-CD07E1117D43}"/>
                </a:ext>
              </a:extLst>
            </p:cNvPr>
            <p:cNvSpPr/>
            <p:nvPr/>
          </p:nvSpPr>
          <p:spPr bwMode="auto">
            <a:xfrm>
              <a:off x="976228" y="4787896"/>
              <a:ext cx="544012" cy="544012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7" name="Rectangle 6">
              <a:extLst>
                <a:ext uri="{FF2B5EF4-FFF2-40B4-BE49-F238E27FC236}">
                  <a16:creationId xmlns:a16="http://schemas.microsoft.com/office/drawing/2014/main" id="{08CAC650-DF2B-4733-B4A5-B4A6BEAA4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45" y="4821037"/>
              <a:ext cx="361578" cy="477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1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26220E2-E929-4FEF-8452-83C7F14C11C8}"/>
              </a:ext>
            </a:extLst>
          </p:cNvPr>
          <p:cNvGrpSpPr/>
          <p:nvPr/>
        </p:nvGrpSpPr>
        <p:grpSpPr>
          <a:xfrm>
            <a:off x="838200" y="4398212"/>
            <a:ext cx="2999461" cy="1696077"/>
            <a:chOff x="838200" y="4398212"/>
            <a:chExt cx="2999461" cy="169607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8555EFA-AABB-437A-909F-6BFF080A89A1}"/>
                </a:ext>
              </a:extLst>
            </p:cNvPr>
            <p:cNvGrpSpPr/>
            <p:nvPr/>
          </p:nvGrpSpPr>
          <p:grpSpPr>
            <a:xfrm>
              <a:off x="1405069" y="4398212"/>
              <a:ext cx="1865722" cy="690641"/>
              <a:chOff x="2380423" y="4398212"/>
              <a:chExt cx="1865722" cy="690641"/>
            </a:xfrm>
          </p:grpSpPr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1CD9A83A-E1C8-4361-AA21-A842C991C422}"/>
                  </a:ext>
                </a:extLst>
              </p:cNvPr>
              <p:cNvSpPr txBox="1"/>
              <p:nvPr/>
            </p:nvSpPr>
            <p:spPr>
              <a:xfrm>
                <a:off x="2380423" y="4398212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78BD8EE-7C15-4E87-ACCF-9D630854451E}"/>
                  </a:ext>
                </a:extLst>
              </p:cNvPr>
              <p:cNvGrpSpPr/>
              <p:nvPr/>
            </p:nvGrpSpPr>
            <p:grpSpPr>
              <a:xfrm>
                <a:off x="2910325" y="4831769"/>
                <a:ext cx="805918" cy="257084"/>
                <a:chOff x="2910325" y="4831769"/>
                <a:chExt cx="805918" cy="257084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F470DAE8-B465-4F2C-B93A-0D0C5FC73850}"/>
                    </a:ext>
                  </a:extLst>
                </p:cNvPr>
                <p:cNvSpPr/>
                <p:nvPr/>
              </p:nvSpPr>
              <p:spPr>
                <a:xfrm>
                  <a:off x="2910325" y="4831770"/>
                  <a:ext cx="257083" cy="25708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">
                  <a:extLst>
                    <a:ext uri="{FF2B5EF4-FFF2-40B4-BE49-F238E27FC236}">
                      <a16:creationId xmlns:a16="http://schemas.microsoft.com/office/drawing/2014/main" id="{66FDE44D-121F-4907-AB59-A234721264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2421" y="4906311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C8A2FA55-03B8-4F55-85C2-D25B9162F6F5}"/>
                    </a:ext>
                  </a:extLst>
                </p:cNvPr>
                <p:cNvSpPr/>
                <p:nvPr/>
              </p:nvSpPr>
              <p:spPr>
                <a:xfrm>
                  <a:off x="3184742" y="4831770"/>
                  <a:ext cx="257083" cy="25708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6" name="AutoShape 21">
                  <a:extLst>
                    <a:ext uri="{FF2B5EF4-FFF2-40B4-BE49-F238E27FC236}">
                      <a16:creationId xmlns:a16="http://schemas.microsoft.com/office/drawing/2014/main" id="{DC07A845-03D1-4868-9FB4-93DF4635D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424" y="4911453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A28FDD90-C857-4A44-938A-C27284943D08}"/>
                    </a:ext>
                  </a:extLst>
                </p:cNvPr>
                <p:cNvSpPr/>
                <p:nvPr/>
              </p:nvSpPr>
              <p:spPr>
                <a:xfrm>
                  <a:off x="3459160" y="4831769"/>
                  <a:ext cx="257083" cy="25708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AutoShape 18">
                  <a:extLst>
                    <a:ext uri="{FF2B5EF4-FFF2-40B4-BE49-F238E27FC236}">
                      <a16:creationId xmlns:a16="http://schemas.microsoft.com/office/drawing/2014/main" id="{4EDC6CC1-3745-48E0-854E-3B7E77AC77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4951" y="4913837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8EF3E31-A15F-4141-A5E5-6B91ACD5EC2D}"/>
                </a:ext>
              </a:extLst>
            </p:cNvPr>
            <p:cNvSpPr/>
            <p:nvPr/>
          </p:nvSpPr>
          <p:spPr>
            <a:xfrm>
              <a:off x="838200" y="5360755"/>
              <a:ext cx="2999461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en-US" sz="17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and typesetting industry.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57CD70-ED80-41E7-AE53-0CF46C33ED45}"/>
              </a:ext>
            </a:extLst>
          </p:cNvPr>
          <p:cNvGrpSpPr/>
          <p:nvPr/>
        </p:nvGrpSpPr>
        <p:grpSpPr>
          <a:xfrm>
            <a:off x="4766046" y="3403422"/>
            <a:ext cx="544012" cy="544012"/>
            <a:chOff x="4619126" y="4787896"/>
            <a:chExt cx="544012" cy="544012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7A5DF03-0A0A-4B4D-9437-FBD00E14A53A}"/>
                </a:ext>
              </a:extLst>
            </p:cNvPr>
            <p:cNvSpPr/>
            <p:nvPr/>
          </p:nvSpPr>
          <p:spPr bwMode="auto">
            <a:xfrm>
              <a:off x="4619126" y="4787896"/>
              <a:ext cx="544012" cy="544012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9" name="Rectangle 6">
              <a:extLst>
                <a:ext uri="{FF2B5EF4-FFF2-40B4-BE49-F238E27FC236}">
                  <a16:creationId xmlns:a16="http://schemas.microsoft.com/office/drawing/2014/main" id="{71B5384D-2D69-4705-8D5B-8E0EE1356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343" y="4821037"/>
              <a:ext cx="361578" cy="477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2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38A8A98-A283-4A7B-AAF2-66C74B11B16D}"/>
              </a:ext>
            </a:extLst>
          </p:cNvPr>
          <p:cNvGrpSpPr/>
          <p:nvPr/>
        </p:nvGrpSpPr>
        <p:grpSpPr>
          <a:xfrm>
            <a:off x="5092642" y="4398212"/>
            <a:ext cx="1865722" cy="690641"/>
            <a:chOff x="5141503" y="4398212"/>
            <a:chExt cx="1865722" cy="69064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999865F-BCC9-474E-8D9C-36B004CBDB9F}"/>
                </a:ext>
              </a:extLst>
            </p:cNvPr>
            <p:cNvSpPr txBox="1"/>
            <p:nvPr/>
          </p:nvSpPr>
          <p:spPr>
            <a:xfrm>
              <a:off x="5141503" y="439821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09C8E3B-2A5E-4ED1-85A1-005FE1A1B9DA}"/>
                </a:ext>
              </a:extLst>
            </p:cNvPr>
            <p:cNvGrpSpPr/>
            <p:nvPr/>
          </p:nvGrpSpPr>
          <p:grpSpPr>
            <a:xfrm>
              <a:off x="5671405" y="4831769"/>
              <a:ext cx="805918" cy="257084"/>
              <a:chOff x="5943902" y="5040170"/>
              <a:chExt cx="805918" cy="25708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F5D56EB1-6608-4539-881A-BED637506C06}"/>
                  </a:ext>
                </a:extLst>
              </p:cNvPr>
              <p:cNvSpPr/>
              <p:nvPr/>
            </p:nvSpPr>
            <p:spPr>
              <a:xfrm>
                <a:off x="5943902" y="504017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AutoShape 1">
                <a:extLst>
                  <a:ext uri="{FF2B5EF4-FFF2-40B4-BE49-F238E27FC236}">
                    <a16:creationId xmlns:a16="http://schemas.microsoft.com/office/drawing/2014/main" id="{0F493E39-17D2-4626-A8D1-2383DDCA4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998" y="511471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2C859DA-6D44-4672-995F-D88610FF7B1F}"/>
                  </a:ext>
                </a:extLst>
              </p:cNvPr>
              <p:cNvSpPr/>
              <p:nvPr/>
            </p:nvSpPr>
            <p:spPr>
              <a:xfrm>
                <a:off x="6218319" y="504017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AutoShape 21">
                <a:extLst>
                  <a:ext uri="{FF2B5EF4-FFF2-40B4-BE49-F238E27FC236}">
                    <a16:creationId xmlns:a16="http://schemas.microsoft.com/office/drawing/2014/main" id="{26CEDE91-9DC8-4CFF-AF75-CFB0DCC61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8001" y="511985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80BF0BB-50C9-4593-BD85-798FE1CF5566}"/>
                  </a:ext>
                </a:extLst>
              </p:cNvPr>
              <p:cNvSpPr/>
              <p:nvPr/>
            </p:nvSpPr>
            <p:spPr>
              <a:xfrm>
                <a:off x="6492737" y="5040170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18">
                <a:extLst>
                  <a:ext uri="{FF2B5EF4-FFF2-40B4-BE49-F238E27FC236}">
                    <a16:creationId xmlns:a16="http://schemas.microsoft.com/office/drawing/2014/main" id="{17EE25C4-A41B-4055-90C5-AEACDE0F2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528" y="512223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96127231-8AFC-4C5E-B9BA-779A234DE5A9}"/>
              </a:ext>
            </a:extLst>
          </p:cNvPr>
          <p:cNvSpPr/>
          <p:nvPr/>
        </p:nvSpPr>
        <p:spPr>
          <a:xfrm>
            <a:off x="4525773" y="5215681"/>
            <a:ext cx="2999461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and typesetting industry.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A93650-5F39-46B2-BEE9-A7949F8A0DC8}"/>
              </a:ext>
            </a:extLst>
          </p:cNvPr>
          <p:cNvGrpSpPr/>
          <p:nvPr/>
        </p:nvGrpSpPr>
        <p:grpSpPr>
          <a:xfrm>
            <a:off x="8544676" y="3403422"/>
            <a:ext cx="544012" cy="544012"/>
            <a:chOff x="8554061" y="4787896"/>
            <a:chExt cx="544012" cy="544012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88814DC-2504-4AB2-A50E-FD9CDBCF90CC}"/>
                </a:ext>
              </a:extLst>
            </p:cNvPr>
            <p:cNvSpPr/>
            <p:nvPr/>
          </p:nvSpPr>
          <p:spPr bwMode="auto">
            <a:xfrm>
              <a:off x="8554061" y="4787896"/>
              <a:ext cx="544012" cy="544012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1" name="Rectangle 6">
              <a:extLst>
                <a:ext uri="{FF2B5EF4-FFF2-40B4-BE49-F238E27FC236}">
                  <a16:creationId xmlns:a16="http://schemas.microsoft.com/office/drawing/2014/main" id="{E0518757-976B-462B-B6C3-40514661B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278" y="4821037"/>
              <a:ext cx="361578" cy="477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3</a:t>
              </a: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DD1D684F-BF64-4120-A410-4BC466F9EAD6}"/>
              </a:ext>
            </a:extLst>
          </p:cNvPr>
          <p:cNvGrpSpPr/>
          <p:nvPr/>
        </p:nvGrpSpPr>
        <p:grpSpPr>
          <a:xfrm>
            <a:off x="8354339" y="4398212"/>
            <a:ext cx="2999461" cy="1551003"/>
            <a:chOff x="7296868" y="4398212"/>
            <a:chExt cx="2999461" cy="155100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2B1105C-5311-4A99-97BF-928C56F46831}"/>
                </a:ext>
              </a:extLst>
            </p:cNvPr>
            <p:cNvGrpSpPr/>
            <p:nvPr/>
          </p:nvGrpSpPr>
          <p:grpSpPr>
            <a:xfrm>
              <a:off x="7863737" y="4398212"/>
              <a:ext cx="1865722" cy="690641"/>
              <a:chOff x="8071710" y="4398212"/>
              <a:chExt cx="1865722" cy="690641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143B925B-DC29-4EE8-A36B-B727A1328B0A}"/>
                  </a:ext>
                </a:extLst>
              </p:cNvPr>
              <p:cNvSpPr txBox="1"/>
              <p:nvPr/>
            </p:nvSpPr>
            <p:spPr>
              <a:xfrm>
                <a:off x="8071710" y="4398212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91476EB-5795-42DF-952D-E948D426FA76}"/>
                  </a:ext>
                </a:extLst>
              </p:cNvPr>
              <p:cNvGrpSpPr/>
              <p:nvPr/>
            </p:nvGrpSpPr>
            <p:grpSpPr>
              <a:xfrm>
                <a:off x="8601612" y="4831769"/>
                <a:ext cx="805918" cy="257084"/>
                <a:chOff x="8616934" y="5073389"/>
                <a:chExt cx="805918" cy="257084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72E09714-8BA9-4347-8CCE-1D8D238F8092}"/>
                    </a:ext>
                  </a:extLst>
                </p:cNvPr>
                <p:cNvSpPr/>
                <p:nvPr/>
              </p:nvSpPr>
              <p:spPr>
                <a:xfrm>
                  <a:off x="8616934" y="5073390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9" name="AutoShape 1">
                  <a:extLst>
                    <a:ext uri="{FF2B5EF4-FFF2-40B4-BE49-F238E27FC236}">
                      <a16:creationId xmlns:a16="http://schemas.microsoft.com/office/drawing/2014/main" id="{550F184F-6C13-4CE9-B1B8-E93A5D292F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79030" y="5147931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0D41EFE8-0980-4D16-AA83-02ECD9ED5D09}"/>
                    </a:ext>
                  </a:extLst>
                </p:cNvPr>
                <p:cNvSpPr/>
                <p:nvPr/>
              </p:nvSpPr>
              <p:spPr>
                <a:xfrm>
                  <a:off x="8891351" y="5073390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1" name="AutoShape 21">
                  <a:extLst>
                    <a:ext uri="{FF2B5EF4-FFF2-40B4-BE49-F238E27FC236}">
                      <a16:creationId xmlns:a16="http://schemas.microsoft.com/office/drawing/2014/main" id="{250D821A-5771-4852-8A58-2608089F5E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1033" y="5153073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8BE89D62-1ABE-4F52-9CEA-FD1521678953}"/>
                    </a:ext>
                  </a:extLst>
                </p:cNvPr>
                <p:cNvSpPr/>
                <p:nvPr/>
              </p:nvSpPr>
              <p:spPr>
                <a:xfrm>
                  <a:off x="9165769" y="5073389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bg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AutoShape 18">
                  <a:extLst>
                    <a:ext uri="{FF2B5EF4-FFF2-40B4-BE49-F238E27FC236}">
                      <a16:creationId xmlns:a16="http://schemas.microsoft.com/office/drawing/2014/main" id="{9A592D0A-A99E-447E-8486-21B4DF2B5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21560" y="5155457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23E37C2-B5D3-4F16-B7A7-2C81A561F76F}"/>
                </a:ext>
              </a:extLst>
            </p:cNvPr>
            <p:cNvSpPr/>
            <p:nvPr/>
          </p:nvSpPr>
          <p:spPr>
            <a:xfrm>
              <a:off x="7296868" y="5215681"/>
              <a:ext cx="2999461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en-US" sz="17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and typesetting industry.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BAD8D5BA-940E-4EB5-9513-B59C61DD46DA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3" r="6263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3B52156-FE38-4779-80C4-D509032FBB01}"/>
              </a:ext>
            </a:extLst>
          </p:cNvPr>
          <p:cNvSpPr/>
          <p:nvPr/>
        </p:nvSpPr>
        <p:spPr>
          <a:xfrm>
            <a:off x="5732565" y="4181476"/>
            <a:ext cx="3505200" cy="2676525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A8148791-A0E3-421C-BCFF-4520F74513A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" r="8215"/>
          <a:stretch>
            <a:fillRect/>
          </a:stretch>
        </p:blipFill>
        <p:spPr/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247DA6B-B91E-44BB-B0AA-ACA27B75A533}"/>
              </a:ext>
            </a:extLst>
          </p:cNvPr>
          <p:cNvSpPr/>
          <p:nvPr/>
        </p:nvSpPr>
        <p:spPr>
          <a:xfrm>
            <a:off x="2895598" y="1909762"/>
            <a:ext cx="2836967" cy="2271713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3054485A-FDD7-4405-8CAE-5E3092959EB5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8" r="13938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D9F8FB3F-8EF9-44A4-A54F-FEB6D6995B75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r="7490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2E9F43F1-1DC0-495B-8D9E-D750D058B9E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1" b="2701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12483B24-1533-41FD-A505-78BBE5233456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0" r="6650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7944FABA-251A-4C75-B579-974D6E672E1C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5" r="14595"/>
          <a:stretch>
            <a:fillRect/>
          </a:stretch>
        </p:blipFill>
        <p:spPr/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C746A9AC-F259-4A17-BB52-4042EAD002F1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4" r="12924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B8ED2DC-0FB1-4440-83B1-5D51775453D0}"/>
              </a:ext>
            </a:extLst>
          </p:cNvPr>
          <p:cNvSpPr/>
          <p:nvPr/>
        </p:nvSpPr>
        <p:spPr>
          <a:xfrm>
            <a:off x="6394079" y="4832371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66056FA-AAE8-4A63-B966-CCA7E38037CC}"/>
              </a:ext>
            </a:extLst>
          </p:cNvPr>
          <p:cNvSpPr/>
          <p:nvPr/>
        </p:nvSpPr>
        <p:spPr>
          <a:xfrm>
            <a:off x="3222995" y="2358251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20099D6C-C157-45AE-93C3-2B91BE296D8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E578F73E-DE79-46C7-8F0C-B5224918E8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B5ACADC8-703A-475D-83EE-EA2922CE1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3678" y="1177388"/>
            <a:ext cx="16661" cy="12940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id="{4029D304-DCD7-4CC1-AB6F-9EADF6A29D79}"/>
              </a:ext>
            </a:extLst>
          </p:cNvPr>
          <p:cNvSpPr>
            <a:spLocks/>
          </p:cNvSpPr>
          <p:nvPr/>
        </p:nvSpPr>
        <p:spPr bwMode="auto">
          <a:xfrm>
            <a:off x="8044236" y="1724949"/>
            <a:ext cx="16661" cy="1294033"/>
          </a:xfrm>
          <a:custGeom>
            <a:avLst/>
            <a:gdLst>
              <a:gd name="T0" fmla="*/ 9 w 9"/>
              <a:gd name="T1" fmla="*/ 699 h 699"/>
              <a:gd name="T2" fmla="*/ 9 w 9"/>
              <a:gd name="T3" fmla="*/ 0 h 699"/>
              <a:gd name="T4" fmla="*/ 0 w 9"/>
              <a:gd name="T5" fmla="*/ 0 h 699"/>
              <a:gd name="T6" fmla="*/ 0 w 9"/>
              <a:gd name="T7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99">
                <a:moveTo>
                  <a:pt x="9" y="699"/>
                </a:moveTo>
                <a:lnTo>
                  <a:pt x="9" y="0"/>
                </a:lnTo>
                <a:lnTo>
                  <a:pt x="0" y="0"/>
                </a:lnTo>
                <a:lnTo>
                  <a:pt x="0" y="699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13">
            <a:extLst>
              <a:ext uri="{FF2B5EF4-FFF2-40B4-BE49-F238E27FC236}">
                <a16:creationId xmlns:a16="http://schemas.microsoft.com/office/drawing/2014/main" id="{2CBC1C42-8833-47B7-927A-6BFCD6533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5123" y="825235"/>
            <a:ext cx="934887" cy="93303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FF614A4B-DCA9-42B7-B980-F668C4ED16FA}"/>
              </a:ext>
            </a:extLst>
          </p:cNvPr>
          <p:cNvSpPr>
            <a:spLocks/>
          </p:cNvSpPr>
          <p:nvPr/>
        </p:nvSpPr>
        <p:spPr bwMode="auto">
          <a:xfrm>
            <a:off x="9114266" y="1768454"/>
            <a:ext cx="927482" cy="925631"/>
          </a:xfrm>
          <a:custGeom>
            <a:avLst/>
            <a:gdLst>
              <a:gd name="T0" fmla="*/ 6 w 501"/>
              <a:gd name="T1" fmla="*/ 500 h 500"/>
              <a:gd name="T2" fmla="*/ 501 w 501"/>
              <a:gd name="T3" fmla="*/ 6 h 500"/>
              <a:gd name="T4" fmla="*/ 496 w 501"/>
              <a:gd name="T5" fmla="*/ 0 h 500"/>
              <a:gd name="T6" fmla="*/ 0 w 501"/>
              <a:gd name="T7" fmla="*/ 495 h 500"/>
              <a:gd name="T8" fmla="*/ 6 w 501"/>
              <a:gd name="T9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500">
                <a:moveTo>
                  <a:pt x="6" y="500"/>
                </a:moveTo>
                <a:lnTo>
                  <a:pt x="501" y="6"/>
                </a:lnTo>
                <a:lnTo>
                  <a:pt x="496" y="0"/>
                </a:lnTo>
                <a:lnTo>
                  <a:pt x="0" y="495"/>
                </a:lnTo>
                <a:lnTo>
                  <a:pt x="6" y="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5">
            <a:extLst>
              <a:ext uri="{FF2B5EF4-FFF2-40B4-BE49-F238E27FC236}">
                <a16:creationId xmlns:a16="http://schemas.microsoft.com/office/drawing/2014/main" id="{59557B4B-09CC-4811-9DCF-1580243A4EA4}"/>
              </a:ext>
            </a:extLst>
          </p:cNvPr>
          <p:cNvSpPr>
            <a:spLocks/>
          </p:cNvSpPr>
          <p:nvPr/>
        </p:nvSpPr>
        <p:spPr bwMode="auto">
          <a:xfrm>
            <a:off x="8679218" y="2221088"/>
            <a:ext cx="927482" cy="925631"/>
          </a:xfrm>
          <a:custGeom>
            <a:avLst/>
            <a:gdLst>
              <a:gd name="T0" fmla="*/ 6 w 501"/>
              <a:gd name="T1" fmla="*/ 500 h 500"/>
              <a:gd name="T2" fmla="*/ 501 w 501"/>
              <a:gd name="T3" fmla="*/ 6 h 500"/>
              <a:gd name="T4" fmla="*/ 496 w 501"/>
              <a:gd name="T5" fmla="*/ 0 h 500"/>
              <a:gd name="T6" fmla="*/ 0 w 501"/>
              <a:gd name="T7" fmla="*/ 495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1" h="500">
                <a:moveTo>
                  <a:pt x="6" y="500"/>
                </a:moveTo>
                <a:lnTo>
                  <a:pt x="501" y="6"/>
                </a:lnTo>
                <a:lnTo>
                  <a:pt x="496" y="0"/>
                </a:lnTo>
                <a:lnTo>
                  <a:pt x="0" y="495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7A872520-7EB7-4ED9-8B0E-918B86D78F9A}"/>
              </a:ext>
            </a:extLst>
          </p:cNvPr>
          <p:cNvSpPr>
            <a:spLocks/>
          </p:cNvSpPr>
          <p:nvPr/>
        </p:nvSpPr>
        <p:spPr bwMode="auto">
          <a:xfrm>
            <a:off x="9395658" y="1408383"/>
            <a:ext cx="1025599" cy="1023749"/>
          </a:xfrm>
          <a:custGeom>
            <a:avLst/>
            <a:gdLst>
              <a:gd name="T0" fmla="*/ 433 w 527"/>
              <a:gd name="T1" fmla="*/ 434 h 527"/>
              <a:gd name="T2" fmla="*/ 94 w 527"/>
              <a:gd name="T3" fmla="*/ 434 h 527"/>
              <a:gd name="T4" fmla="*/ 94 w 527"/>
              <a:gd name="T5" fmla="*/ 94 h 527"/>
              <a:gd name="T6" fmla="*/ 433 w 527"/>
              <a:gd name="T7" fmla="*/ 94 h 527"/>
              <a:gd name="T8" fmla="*/ 433 w 527"/>
              <a:gd name="T9" fmla="*/ 434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" h="527">
                <a:moveTo>
                  <a:pt x="433" y="434"/>
                </a:moveTo>
                <a:cubicBezTo>
                  <a:pt x="340" y="527"/>
                  <a:pt x="188" y="527"/>
                  <a:pt x="94" y="434"/>
                </a:cubicBezTo>
                <a:cubicBezTo>
                  <a:pt x="0" y="340"/>
                  <a:pt x="0" y="188"/>
                  <a:pt x="94" y="94"/>
                </a:cubicBezTo>
                <a:cubicBezTo>
                  <a:pt x="188" y="0"/>
                  <a:pt x="340" y="0"/>
                  <a:pt x="433" y="94"/>
                </a:cubicBezTo>
                <a:cubicBezTo>
                  <a:pt x="527" y="188"/>
                  <a:pt x="527" y="340"/>
                  <a:pt x="433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31AAFB72-C5E5-4FA9-B0B2-28589A2CD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4236" y="4532389"/>
            <a:ext cx="16661" cy="12958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8">
            <a:extLst>
              <a:ext uri="{FF2B5EF4-FFF2-40B4-BE49-F238E27FC236}">
                <a16:creationId xmlns:a16="http://schemas.microsoft.com/office/drawing/2014/main" id="{DF6E62D6-0AEE-4785-A2B3-1DB4E50D7BE6}"/>
              </a:ext>
            </a:extLst>
          </p:cNvPr>
          <p:cNvSpPr>
            <a:spLocks/>
          </p:cNvSpPr>
          <p:nvPr/>
        </p:nvSpPr>
        <p:spPr bwMode="auto">
          <a:xfrm>
            <a:off x="8044236" y="4532389"/>
            <a:ext cx="16661" cy="1295884"/>
          </a:xfrm>
          <a:custGeom>
            <a:avLst/>
            <a:gdLst>
              <a:gd name="T0" fmla="*/ 0 w 9"/>
              <a:gd name="T1" fmla="*/ 0 h 700"/>
              <a:gd name="T2" fmla="*/ 0 w 9"/>
              <a:gd name="T3" fmla="*/ 700 h 700"/>
              <a:gd name="T4" fmla="*/ 9 w 9"/>
              <a:gd name="T5" fmla="*/ 700 h 700"/>
              <a:gd name="T6" fmla="*/ 9 w 9"/>
              <a:gd name="T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00">
                <a:moveTo>
                  <a:pt x="0" y="0"/>
                </a:moveTo>
                <a:lnTo>
                  <a:pt x="0" y="700"/>
                </a:lnTo>
                <a:lnTo>
                  <a:pt x="9" y="700"/>
                </a:lnTo>
                <a:lnTo>
                  <a:pt x="9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19">
            <a:extLst>
              <a:ext uri="{FF2B5EF4-FFF2-40B4-BE49-F238E27FC236}">
                <a16:creationId xmlns:a16="http://schemas.microsoft.com/office/drawing/2014/main" id="{299F608A-12A8-4BA0-868D-C9D3213C1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453" y="5074683"/>
            <a:ext cx="934887" cy="93303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0">
            <a:extLst>
              <a:ext uri="{FF2B5EF4-FFF2-40B4-BE49-F238E27FC236}">
                <a16:creationId xmlns:a16="http://schemas.microsoft.com/office/drawing/2014/main" id="{0712236B-83C0-4148-80D4-D16B1AE2BCB9}"/>
              </a:ext>
            </a:extLst>
          </p:cNvPr>
          <p:cNvSpPr>
            <a:spLocks/>
          </p:cNvSpPr>
          <p:nvPr/>
        </p:nvSpPr>
        <p:spPr bwMode="auto">
          <a:xfrm>
            <a:off x="9112415" y="3908514"/>
            <a:ext cx="994127" cy="855283"/>
          </a:xfrm>
          <a:custGeom>
            <a:avLst/>
            <a:gdLst>
              <a:gd name="T0" fmla="*/ 0 w 537"/>
              <a:gd name="T1" fmla="*/ 8 h 462"/>
              <a:gd name="T2" fmla="*/ 532 w 537"/>
              <a:gd name="T3" fmla="*/ 462 h 462"/>
              <a:gd name="T4" fmla="*/ 537 w 537"/>
              <a:gd name="T5" fmla="*/ 456 h 462"/>
              <a:gd name="T6" fmla="*/ 5 w 537"/>
              <a:gd name="T7" fmla="*/ 0 h 462"/>
              <a:gd name="T8" fmla="*/ 0 w 537"/>
              <a:gd name="T9" fmla="*/ 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462">
                <a:moveTo>
                  <a:pt x="0" y="8"/>
                </a:moveTo>
                <a:lnTo>
                  <a:pt x="532" y="462"/>
                </a:lnTo>
                <a:lnTo>
                  <a:pt x="537" y="456"/>
                </a:lnTo>
                <a:lnTo>
                  <a:pt x="5" y="0"/>
                </a:lnTo>
                <a:lnTo>
                  <a:pt x="0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1">
            <a:extLst>
              <a:ext uri="{FF2B5EF4-FFF2-40B4-BE49-F238E27FC236}">
                <a16:creationId xmlns:a16="http://schemas.microsoft.com/office/drawing/2014/main" id="{6E8E0115-5AC1-437A-A610-9BD9B1783AC8}"/>
              </a:ext>
            </a:extLst>
          </p:cNvPr>
          <p:cNvSpPr>
            <a:spLocks/>
          </p:cNvSpPr>
          <p:nvPr/>
        </p:nvSpPr>
        <p:spPr bwMode="auto">
          <a:xfrm>
            <a:off x="9112415" y="3908514"/>
            <a:ext cx="994127" cy="855283"/>
          </a:xfrm>
          <a:custGeom>
            <a:avLst/>
            <a:gdLst>
              <a:gd name="T0" fmla="*/ 0 w 537"/>
              <a:gd name="T1" fmla="*/ 8 h 462"/>
              <a:gd name="T2" fmla="*/ 532 w 537"/>
              <a:gd name="T3" fmla="*/ 462 h 462"/>
              <a:gd name="T4" fmla="*/ 537 w 537"/>
              <a:gd name="T5" fmla="*/ 456 h 462"/>
              <a:gd name="T6" fmla="*/ 5 w 537"/>
              <a:gd name="T7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7" h="462">
                <a:moveTo>
                  <a:pt x="0" y="8"/>
                </a:moveTo>
                <a:lnTo>
                  <a:pt x="532" y="462"/>
                </a:lnTo>
                <a:lnTo>
                  <a:pt x="537" y="456"/>
                </a:lnTo>
                <a:lnTo>
                  <a:pt x="5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2">
            <a:extLst>
              <a:ext uri="{FF2B5EF4-FFF2-40B4-BE49-F238E27FC236}">
                <a16:creationId xmlns:a16="http://schemas.microsoft.com/office/drawing/2014/main" id="{482A0DE0-7658-4174-A9FD-9158CC44497B}"/>
              </a:ext>
            </a:extLst>
          </p:cNvPr>
          <p:cNvSpPr>
            <a:spLocks/>
          </p:cNvSpPr>
          <p:nvPr/>
        </p:nvSpPr>
        <p:spPr bwMode="auto">
          <a:xfrm>
            <a:off x="9375294" y="4018663"/>
            <a:ext cx="1045963" cy="1042262"/>
          </a:xfrm>
          <a:custGeom>
            <a:avLst/>
            <a:gdLst>
              <a:gd name="T0" fmla="*/ 112 w 537"/>
              <a:gd name="T1" fmla="*/ 451 h 537"/>
              <a:gd name="T2" fmla="*/ 86 w 537"/>
              <a:gd name="T3" fmla="*/ 113 h 537"/>
              <a:gd name="T4" fmla="*/ 424 w 537"/>
              <a:gd name="T5" fmla="*/ 87 h 537"/>
              <a:gd name="T6" fmla="*/ 451 w 537"/>
              <a:gd name="T7" fmla="*/ 425 h 537"/>
              <a:gd name="T8" fmla="*/ 112 w 537"/>
              <a:gd name="T9" fmla="*/ 4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537">
                <a:moveTo>
                  <a:pt x="112" y="451"/>
                </a:moveTo>
                <a:cubicBezTo>
                  <a:pt x="11" y="365"/>
                  <a:pt x="0" y="213"/>
                  <a:pt x="86" y="113"/>
                </a:cubicBezTo>
                <a:cubicBezTo>
                  <a:pt x="172" y="12"/>
                  <a:pt x="324" y="0"/>
                  <a:pt x="424" y="87"/>
                </a:cubicBezTo>
                <a:cubicBezTo>
                  <a:pt x="525" y="173"/>
                  <a:pt x="537" y="324"/>
                  <a:pt x="451" y="425"/>
                </a:cubicBezTo>
                <a:cubicBezTo>
                  <a:pt x="364" y="526"/>
                  <a:pt x="213" y="537"/>
                  <a:pt x="112" y="4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">
            <a:extLst>
              <a:ext uri="{FF2B5EF4-FFF2-40B4-BE49-F238E27FC236}">
                <a16:creationId xmlns:a16="http://schemas.microsoft.com/office/drawing/2014/main" id="{3BFD6FB5-0635-439A-9440-B7F424DCAE00}"/>
              </a:ext>
            </a:extLst>
          </p:cNvPr>
          <p:cNvSpPr>
            <a:spLocks/>
          </p:cNvSpPr>
          <p:nvPr/>
        </p:nvSpPr>
        <p:spPr bwMode="auto">
          <a:xfrm>
            <a:off x="6078195" y="1781413"/>
            <a:ext cx="927482" cy="927483"/>
          </a:xfrm>
          <a:custGeom>
            <a:avLst/>
            <a:gdLst>
              <a:gd name="T0" fmla="*/ 501 w 501"/>
              <a:gd name="T1" fmla="*/ 494 h 501"/>
              <a:gd name="T2" fmla="*/ 5 w 501"/>
              <a:gd name="T3" fmla="*/ 0 h 501"/>
              <a:gd name="T4" fmla="*/ 0 w 501"/>
              <a:gd name="T5" fmla="*/ 6 h 501"/>
              <a:gd name="T6" fmla="*/ 495 w 501"/>
              <a:gd name="T7" fmla="*/ 501 h 501"/>
              <a:gd name="T8" fmla="*/ 501 w 501"/>
              <a:gd name="T9" fmla="*/ 494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501">
                <a:moveTo>
                  <a:pt x="501" y="494"/>
                </a:moveTo>
                <a:lnTo>
                  <a:pt x="5" y="0"/>
                </a:lnTo>
                <a:lnTo>
                  <a:pt x="0" y="6"/>
                </a:lnTo>
                <a:lnTo>
                  <a:pt x="495" y="501"/>
                </a:lnTo>
                <a:lnTo>
                  <a:pt x="501" y="4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8C21D320-3115-4F63-9BBA-F51F0698FF5D}"/>
              </a:ext>
            </a:extLst>
          </p:cNvPr>
          <p:cNvSpPr>
            <a:spLocks/>
          </p:cNvSpPr>
          <p:nvPr/>
        </p:nvSpPr>
        <p:spPr bwMode="auto">
          <a:xfrm>
            <a:off x="6078195" y="1781413"/>
            <a:ext cx="927482" cy="927483"/>
          </a:xfrm>
          <a:custGeom>
            <a:avLst/>
            <a:gdLst>
              <a:gd name="T0" fmla="*/ 501 w 501"/>
              <a:gd name="T1" fmla="*/ 494 h 501"/>
              <a:gd name="T2" fmla="*/ 5 w 501"/>
              <a:gd name="T3" fmla="*/ 0 h 501"/>
              <a:gd name="T4" fmla="*/ 0 w 501"/>
              <a:gd name="T5" fmla="*/ 6 h 501"/>
              <a:gd name="T6" fmla="*/ 495 w 501"/>
              <a:gd name="T7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1" h="501">
                <a:moveTo>
                  <a:pt x="501" y="494"/>
                </a:moveTo>
                <a:lnTo>
                  <a:pt x="5" y="0"/>
                </a:lnTo>
                <a:lnTo>
                  <a:pt x="0" y="6"/>
                </a:lnTo>
                <a:lnTo>
                  <a:pt x="495" y="50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25">
            <a:extLst>
              <a:ext uri="{FF2B5EF4-FFF2-40B4-BE49-F238E27FC236}">
                <a16:creationId xmlns:a16="http://schemas.microsoft.com/office/drawing/2014/main" id="{FC87940D-F919-44DA-A491-78C98E75B3CD}"/>
              </a:ext>
            </a:extLst>
          </p:cNvPr>
          <p:cNvSpPr>
            <a:spLocks/>
          </p:cNvSpPr>
          <p:nvPr/>
        </p:nvSpPr>
        <p:spPr bwMode="auto">
          <a:xfrm>
            <a:off x="5679367" y="1417638"/>
            <a:ext cx="1025599" cy="1023749"/>
          </a:xfrm>
          <a:custGeom>
            <a:avLst/>
            <a:gdLst>
              <a:gd name="T0" fmla="*/ 433 w 526"/>
              <a:gd name="T1" fmla="*/ 94 h 527"/>
              <a:gd name="T2" fmla="*/ 433 w 526"/>
              <a:gd name="T3" fmla="*/ 433 h 527"/>
              <a:gd name="T4" fmla="*/ 93 w 526"/>
              <a:gd name="T5" fmla="*/ 433 h 527"/>
              <a:gd name="T6" fmla="*/ 93 w 526"/>
              <a:gd name="T7" fmla="*/ 94 h 527"/>
              <a:gd name="T8" fmla="*/ 433 w 526"/>
              <a:gd name="T9" fmla="*/ 94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527">
                <a:moveTo>
                  <a:pt x="433" y="94"/>
                </a:moveTo>
                <a:cubicBezTo>
                  <a:pt x="526" y="187"/>
                  <a:pt x="526" y="339"/>
                  <a:pt x="433" y="433"/>
                </a:cubicBezTo>
                <a:cubicBezTo>
                  <a:pt x="339" y="527"/>
                  <a:pt x="187" y="527"/>
                  <a:pt x="93" y="433"/>
                </a:cubicBezTo>
                <a:cubicBezTo>
                  <a:pt x="0" y="339"/>
                  <a:pt x="0" y="187"/>
                  <a:pt x="93" y="94"/>
                </a:cubicBezTo>
                <a:cubicBezTo>
                  <a:pt x="187" y="0"/>
                  <a:pt x="339" y="0"/>
                  <a:pt x="433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26">
            <a:extLst>
              <a:ext uri="{FF2B5EF4-FFF2-40B4-BE49-F238E27FC236}">
                <a16:creationId xmlns:a16="http://schemas.microsoft.com/office/drawing/2014/main" id="{52C89991-197E-4E96-89AE-C6C3546BB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1282" y="3906662"/>
            <a:ext cx="1295884" cy="166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7">
            <a:extLst>
              <a:ext uri="{FF2B5EF4-FFF2-40B4-BE49-F238E27FC236}">
                <a16:creationId xmlns:a16="http://schemas.microsoft.com/office/drawing/2014/main" id="{6A2F21B0-D6F1-445C-84E5-9B8A69CD1C07}"/>
              </a:ext>
            </a:extLst>
          </p:cNvPr>
          <p:cNvSpPr>
            <a:spLocks/>
          </p:cNvSpPr>
          <p:nvPr/>
        </p:nvSpPr>
        <p:spPr bwMode="auto">
          <a:xfrm>
            <a:off x="5691282" y="3906662"/>
            <a:ext cx="1295884" cy="16662"/>
          </a:xfrm>
          <a:custGeom>
            <a:avLst/>
            <a:gdLst>
              <a:gd name="T0" fmla="*/ 700 w 700"/>
              <a:gd name="T1" fmla="*/ 0 h 9"/>
              <a:gd name="T2" fmla="*/ 0 w 700"/>
              <a:gd name="T3" fmla="*/ 0 h 9"/>
              <a:gd name="T4" fmla="*/ 0 w 700"/>
              <a:gd name="T5" fmla="*/ 9 h 9"/>
              <a:gd name="T6" fmla="*/ 700 w 700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0" h="9">
                <a:moveTo>
                  <a:pt x="700" y="0"/>
                </a:moveTo>
                <a:lnTo>
                  <a:pt x="0" y="0"/>
                </a:lnTo>
                <a:lnTo>
                  <a:pt x="0" y="9"/>
                </a:lnTo>
                <a:lnTo>
                  <a:pt x="700" y="9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28">
            <a:extLst>
              <a:ext uri="{FF2B5EF4-FFF2-40B4-BE49-F238E27FC236}">
                <a16:creationId xmlns:a16="http://schemas.microsoft.com/office/drawing/2014/main" id="{0308CAC2-F3C1-4120-96A3-8DA953E5C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7044" y="3472589"/>
            <a:ext cx="934887" cy="93303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9">
            <a:extLst>
              <a:ext uri="{FF2B5EF4-FFF2-40B4-BE49-F238E27FC236}">
                <a16:creationId xmlns:a16="http://schemas.microsoft.com/office/drawing/2014/main" id="{0365FBFC-9F26-42D0-8592-6995DB72E297}"/>
              </a:ext>
            </a:extLst>
          </p:cNvPr>
          <p:cNvSpPr>
            <a:spLocks/>
          </p:cNvSpPr>
          <p:nvPr/>
        </p:nvSpPr>
        <p:spPr bwMode="auto">
          <a:xfrm>
            <a:off x="6979760" y="2066507"/>
            <a:ext cx="2145613" cy="2473287"/>
          </a:xfrm>
          <a:custGeom>
            <a:avLst/>
            <a:gdLst>
              <a:gd name="T0" fmla="*/ 0 w 1159"/>
              <a:gd name="T1" fmla="*/ 334 h 1336"/>
              <a:gd name="T2" fmla="*/ 580 w 1159"/>
              <a:gd name="T3" fmla="*/ 0 h 1336"/>
              <a:gd name="T4" fmla="*/ 1159 w 1159"/>
              <a:gd name="T5" fmla="*/ 334 h 1336"/>
              <a:gd name="T6" fmla="*/ 1159 w 1159"/>
              <a:gd name="T7" fmla="*/ 1002 h 1336"/>
              <a:gd name="T8" fmla="*/ 580 w 1159"/>
              <a:gd name="T9" fmla="*/ 1336 h 1336"/>
              <a:gd name="T10" fmla="*/ 0 w 1159"/>
              <a:gd name="T11" fmla="*/ 1002 h 1336"/>
              <a:gd name="T12" fmla="*/ 0 w 1159"/>
              <a:gd name="T13" fmla="*/ 334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9" h="1336">
                <a:moveTo>
                  <a:pt x="0" y="334"/>
                </a:moveTo>
                <a:lnTo>
                  <a:pt x="580" y="0"/>
                </a:lnTo>
                <a:lnTo>
                  <a:pt x="1159" y="334"/>
                </a:lnTo>
                <a:lnTo>
                  <a:pt x="1159" y="1002"/>
                </a:lnTo>
                <a:lnTo>
                  <a:pt x="580" y="1336"/>
                </a:lnTo>
                <a:lnTo>
                  <a:pt x="0" y="1002"/>
                </a:lnTo>
                <a:lnTo>
                  <a:pt x="0" y="3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42EF56B-75A2-4EB0-AA13-DA2CFD0C23B0}"/>
              </a:ext>
            </a:extLst>
          </p:cNvPr>
          <p:cNvSpPr/>
          <p:nvPr/>
        </p:nvSpPr>
        <p:spPr>
          <a:xfrm>
            <a:off x="782866" y="2788395"/>
            <a:ext cx="38040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F42C3CB-8D30-456E-B844-A3B6B5CABBB1}"/>
              </a:ext>
            </a:extLst>
          </p:cNvPr>
          <p:cNvSpPr txBox="1"/>
          <p:nvPr/>
        </p:nvSpPr>
        <p:spPr>
          <a:xfrm>
            <a:off x="782866" y="1507379"/>
            <a:ext cx="2001806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000"/>
              </a:lnSpc>
            </a:pPr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Timeline</a:t>
            </a:r>
          </a:p>
        </p:txBody>
      </p:sp>
      <p:sp>
        <p:nvSpPr>
          <p:cNvPr id="109" name="AutoShape 9">
            <a:extLst>
              <a:ext uri="{FF2B5EF4-FFF2-40B4-BE49-F238E27FC236}">
                <a16:creationId xmlns:a16="http://schemas.microsoft.com/office/drawing/2014/main" id="{6F0F570C-95F7-49A8-9F38-921E540C87E4}"/>
              </a:ext>
            </a:extLst>
          </p:cNvPr>
          <p:cNvSpPr>
            <a:spLocks/>
          </p:cNvSpPr>
          <p:nvPr/>
        </p:nvSpPr>
        <p:spPr bwMode="auto">
          <a:xfrm>
            <a:off x="7903181" y="5376854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3" name="Freeform 5">
            <a:extLst>
              <a:ext uri="{FF2B5EF4-FFF2-40B4-BE49-F238E27FC236}">
                <a16:creationId xmlns:a16="http://schemas.microsoft.com/office/drawing/2014/main" id="{D82378D4-6F85-4707-BB58-DF7E770B6349}"/>
              </a:ext>
            </a:extLst>
          </p:cNvPr>
          <p:cNvSpPr>
            <a:spLocks noEditPoints="1"/>
          </p:cNvSpPr>
          <p:nvPr/>
        </p:nvSpPr>
        <p:spPr bwMode="auto">
          <a:xfrm>
            <a:off x="5994155" y="1764806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875A260-841E-4AE4-8B1B-869D5D01A0C1}"/>
              </a:ext>
            </a:extLst>
          </p:cNvPr>
          <p:cNvGrpSpPr/>
          <p:nvPr/>
        </p:nvGrpSpPr>
        <p:grpSpPr>
          <a:xfrm>
            <a:off x="7203880" y="2866934"/>
            <a:ext cx="1697372" cy="916050"/>
            <a:chOff x="7191289" y="2866934"/>
            <a:chExt cx="1697372" cy="916050"/>
          </a:xfrm>
        </p:grpSpPr>
        <p:sp>
          <p:nvSpPr>
            <p:cNvPr id="148" name="Rectangle 17">
              <a:extLst>
                <a:ext uri="{FF2B5EF4-FFF2-40B4-BE49-F238E27FC236}">
                  <a16:creationId xmlns:a16="http://schemas.microsoft.com/office/drawing/2014/main" id="{E1B14BF4-58F4-4312-9F5B-C8742D269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289" y="336119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A16D195-D4AC-4F8B-BBBB-1D3A36B0019F}"/>
                </a:ext>
              </a:extLst>
            </p:cNvPr>
            <p:cNvSpPr txBox="1"/>
            <p:nvPr/>
          </p:nvSpPr>
          <p:spPr>
            <a:xfrm>
              <a:off x="7665054" y="2866934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CB0E927-E7A9-4A2E-A0F6-4878CAED82CA}"/>
              </a:ext>
            </a:extLst>
          </p:cNvPr>
          <p:cNvGrpSpPr/>
          <p:nvPr/>
        </p:nvGrpSpPr>
        <p:grpSpPr>
          <a:xfrm>
            <a:off x="5787596" y="3782984"/>
            <a:ext cx="293782" cy="312247"/>
            <a:chOff x="6670357" y="2277094"/>
            <a:chExt cx="555626" cy="590551"/>
          </a:xfrm>
          <a:solidFill>
            <a:schemeClr val="tx1"/>
          </a:solidFill>
        </p:grpSpPr>
        <p:sp>
          <p:nvSpPr>
            <p:cNvPr id="80" name="Rectangle 10">
              <a:extLst>
                <a:ext uri="{FF2B5EF4-FFF2-40B4-BE49-F238E27FC236}">
                  <a16:creationId xmlns:a16="http://schemas.microsoft.com/office/drawing/2014/main" id="{82BFC4C6-C991-43A5-8E23-4CF3B3230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11">
              <a:extLst>
                <a:ext uri="{FF2B5EF4-FFF2-40B4-BE49-F238E27FC236}">
                  <a16:creationId xmlns:a16="http://schemas.microsoft.com/office/drawing/2014/main" id="{18CF7DB1-325F-4CC8-889D-DF5CCFD10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">
              <a:extLst>
                <a:ext uri="{FF2B5EF4-FFF2-40B4-BE49-F238E27FC236}">
                  <a16:creationId xmlns:a16="http://schemas.microsoft.com/office/drawing/2014/main" id="{720AB003-BFE9-472A-910C-6D640DB6B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FF7838D1-0526-498A-90D4-D8735ED218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E2B339C0-6A61-4CA4-A514-6832A48D8F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40332D8B-01D1-40D0-AF72-D07A99089B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3F34C362-8ABF-448F-B12F-C089D9984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7">
              <a:extLst>
                <a:ext uri="{FF2B5EF4-FFF2-40B4-BE49-F238E27FC236}">
                  <a16:creationId xmlns:a16="http://schemas.microsoft.com/office/drawing/2014/main" id="{FCB2D3E4-DB0A-44BE-B997-B43F33527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2CC6EA24-EF58-400F-8B03-BC8E704864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9">
              <a:extLst>
                <a:ext uri="{FF2B5EF4-FFF2-40B4-BE49-F238E27FC236}">
                  <a16:creationId xmlns:a16="http://schemas.microsoft.com/office/drawing/2014/main" id="{155C8D5A-01D7-429C-A11F-E77643411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0">
              <a:extLst>
                <a:ext uri="{FF2B5EF4-FFF2-40B4-BE49-F238E27FC236}">
                  <a16:creationId xmlns:a16="http://schemas.microsoft.com/office/drawing/2014/main" id="{78E14EA3-4CAA-4497-B126-E62A4D0CAD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">
              <a:extLst>
                <a:ext uri="{FF2B5EF4-FFF2-40B4-BE49-F238E27FC236}">
                  <a16:creationId xmlns:a16="http://schemas.microsoft.com/office/drawing/2014/main" id="{584F1771-D592-4F5C-8877-45AD23E96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B438552-708E-42A8-84E3-D4717435FE91}"/>
              </a:ext>
            </a:extLst>
          </p:cNvPr>
          <p:cNvGrpSpPr/>
          <p:nvPr/>
        </p:nvGrpSpPr>
        <p:grpSpPr>
          <a:xfrm>
            <a:off x="7905675" y="1135630"/>
            <a:ext cx="293782" cy="312247"/>
            <a:chOff x="6670357" y="2277094"/>
            <a:chExt cx="555626" cy="590551"/>
          </a:xfrm>
          <a:solidFill>
            <a:schemeClr val="tx1"/>
          </a:solidFill>
        </p:grpSpPr>
        <p:sp>
          <p:nvSpPr>
            <p:cNvPr id="99" name="Rectangle 10">
              <a:extLst>
                <a:ext uri="{FF2B5EF4-FFF2-40B4-BE49-F238E27FC236}">
                  <a16:creationId xmlns:a16="http://schemas.microsoft.com/office/drawing/2014/main" id="{E4E2602A-BA58-43EF-9B34-3780A0D22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1">
              <a:extLst>
                <a:ext uri="{FF2B5EF4-FFF2-40B4-BE49-F238E27FC236}">
                  <a16:creationId xmlns:a16="http://schemas.microsoft.com/office/drawing/2014/main" id="{10F62D7C-3470-4DF1-B7DE-8103BA563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2">
              <a:extLst>
                <a:ext uri="{FF2B5EF4-FFF2-40B4-BE49-F238E27FC236}">
                  <a16:creationId xmlns:a16="http://schemas.microsoft.com/office/drawing/2014/main" id="{44DCC4EE-9E67-4908-B965-0921CED3EE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3">
              <a:extLst>
                <a:ext uri="{FF2B5EF4-FFF2-40B4-BE49-F238E27FC236}">
                  <a16:creationId xmlns:a16="http://schemas.microsoft.com/office/drawing/2014/main" id="{F63A07B5-0BC8-49F6-B8F0-8ACC83452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4">
              <a:extLst>
                <a:ext uri="{FF2B5EF4-FFF2-40B4-BE49-F238E27FC236}">
                  <a16:creationId xmlns:a16="http://schemas.microsoft.com/office/drawing/2014/main" id="{4EDF2CA1-1111-4E55-90DF-C9732D8117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">
              <a:extLst>
                <a:ext uri="{FF2B5EF4-FFF2-40B4-BE49-F238E27FC236}">
                  <a16:creationId xmlns:a16="http://schemas.microsoft.com/office/drawing/2014/main" id="{4599F425-2B8F-48E7-8656-C2DD6594D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">
              <a:extLst>
                <a:ext uri="{FF2B5EF4-FFF2-40B4-BE49-F238E27FC236}">
                  <a16:creationId xmlns:a16="http://schemas.microsoft.com/office/drawing/2014/main" id="{E3C66F71-37DF-48D2-B591-9F831BD26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7">
              <a:extLst>
                <a:ext uri="{FF2B5EF4-FFF2-40B4-BE49-F238E27FC236}">
                  <a16:creationId xmlns:a16="http://schemas.microsoft.com/office/drawing/2014/main" id="{B8E9AF01-9774-4189-84D0-D530FE1EB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8">
              <a:extLst>
                <a:ext uri="{FF2B5EF4-FFF2-40B4-BE49-F238E27FC236}">
                  <a16:creationId xmlns:a16="http://schemas.microsoft.com/office/drawing/2014/main" id="{86910F8F-20FE-49EA-8C5E-C5D24376A8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9">
              <a:extLst>
                <a:ext uri="{FF2B5EF4-FFF2-40B4-BE49-F238E27FC236}">
                  <a16:creationId xmlns:a16="http://schemas.microsoft.com/office/drawing/2014/main" id="{5BD2251A-ED72-4FAF-ADAB-D91EAE763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0">
              <a:extLst>
                <a:ext uri="{FF2B5EF4-FFF2-40B4-BE49-F238E27FC236}">
                  <a16:creationId xmlns:a16="http://schemas.microsoft.com/office/drawing/2014/main" id="{779CAA9B-2F43-484B-937A-AC77334DD5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1">
              <a:extLst>
                <a:ext uri="{FF2B5EF4-FFF2-40B4-BE49-F238E27FC236}">
                  <a16:creationId xmlns:a16="http://schemas.microsoft.com/office/drawing/2014/main" id="{01C71270-74B7-4FC9-9339-77CFF73A5C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Freeform 5">
            <a:extLst>
              <a:ext uri="{FF2B5EF4-FFF2-40B4-BE49-F238E27FC236}">
                <a16:creationId xmlns:a16="http://schemas.microsoft.com/office/drawing/2014/main" id="{42E026C6-6B2F-43E0-BE47-BF62DFDAC976}"/>
              </a:ext>
            </a:extLst>
          </p:cNvPr>
          <p:cNvSpPr>
            <a:spLocks noEditPoints="1"/>
          </p:cNvSpPr>
          <p:nvPr/>
        </p:nvSpPr>
        <p:spPr bwMode="auto">
          <a:xfrm>
            <a:off x="9700264" y="4375088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AutoShape 9">
            <a:extLst>
              <a:ext uri="{FF2B5EF4-FFF2-40B4-BE49-F238E27FC236}">
                <a16:creationId xmlns:a16="http://schemas.microsoft.com/office/drawing/2014/main" id="{6E4ABC44-E9EB-4D9C-9EA4-E2A421FE63F5}"/>
              </a:ext>
            </a:extLst>
          </p:cNvPr>
          <p:cNvSpPr>
            <a:spLocks/>
          </p:cNvSpPr>
          <p:nvPr/>
        </p:nvSpPr>
        <p:spPr bwMode="auto">
          <a:xfrm>
            <a:off x="9750742" y="1755910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5" name="AutoShape 62">
            <a:extLst>
              <a:ext uri="{FF2B5EF4-FFF2-40B4-BE49-F238E27FC236}">
                <a16:creationId xmlns:a16="http://schemas.microsoft.com/office/drawing/2014/main" id="{8967059C-0EC9-47DD-8623-0EED102DD5B7}"/>
              </a:ext>
            </a:extLst>
          </p:cNvPr>
          <p:cNvSpPr>
            <a:spLocks/>
          </p:cNvSpPr>
          <p:nvPr/>
        </p:nvSpPr>
        <p:spPr bwMode="auto">
          <a:xfrm>
            <a:off x="1490419" y="242734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74F97CD-D07D-463C-B74E-6D01B555D59E}"/>
              </a:ext>
            </a:extLst>
          </p:cNvPr>
          <p:cNvGrpSpPr/>
          <p:nvPr/>
        </p:nvGrpSpPr>
        <p:grpSpPr>
          <a:xfrm>
            <a:off x="838200" y="2933147"/>
            <a:ext cx="1697372" cy="834350"/>
            <a:chOff x="2126253" y="3896702"/>
            <a:chExt cx="1697372" cy="834350"/>
          </a:xfrm>
        </p:grpSpPr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FB0C1A63-5F3D-44D3-81A4-3A13A0633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C4B2591-BC0D-4013-A230-19C060C8A6DF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AE7AEF0-F1EB-4126-92B2-7DA91EB08FD1}"/>
              </a:ext>
            </a:extLst>
          </p:cNvPr>
          <p:cNvGrpSpPr/>
          <p:nvPr/>
        </p:nvGrpSpPr>
        <p:grpSpPr>
          <a:xfrm>
            <a:off x="3777609" y="2427343"/>
            <a:ext cx="1697372" cy="1340154"/>
            <a:chOff x="9432786" y="4838202"/>
            <a:chExt cx="1697372" cy="1340154"/>
          </a:xfrm>
        </p:grpSpPr>
        <p:sp>
          <p:nvSpPr>
            <p:cNvPr id="51" name="AutoShape 62">
              <a:extLst>
                <a:ext uri="{FF2B5EF4-FFF2-40B4-BE49-F238E27FC236}">
                  <a16:creationId xmlns:a16="http://schemas.microsoft.com/office/drawing/2014/main" id="{EDBFF962-3FA0-4E33-A770-5C1A748BA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E7864AB-A32F-4703-A59D-87828099EE04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53" name="Rectangle 17">
                <a:extLst>
                  <a:ext uri="{FF2B5EF4-FFF2-40B4-BE49-F238E27FC236}">
                    <a16:creationId xmlns:a16="http://schemas.microsoft.com/office/drawing/2014/main" id="{B319F01B-0CA5-4D88-BB0F-7A04B98DF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313CEFD-78F9-4681-9D3A-7840A2E6F9A2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66" name="AutoShape 62">
            <a:extLst>
              <a:ext uri="{FF2B5EF4-FFF2-40B4-BE49-F238E27FC236}">
                <a16:creationId xmlns:a16="http://schemas.microsoft.com/office/drawing/2014/main" id="{1E33174D-885A-4DE8-AC5F-7793AAA35649}"/>
              </a:ext>
            </a:extLst>
          </p:cNvPr>
          <p:cNvSpPr>
            <a:spLocks/>
          </p:cNvSpPr>
          <p:nvPr/>
        </p:nvSpPr>
        <p:spPr bwMode="auto">
          <a:xfrm>
            <a:off x="7369237" y="242734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6AB5997-7615-4874-92E7-5972216740DB}"/>
              </a:ext>
            </a:extLst>
          </p:cNvPr>
          <p:cNvGrpSpPr/>
          <p:nvPr/>
        </p:nvGrpSpPr>
        <p:grpSpPr>
          <a:xfrm>
            <a:off x="6717018" y="2933147"/>
            <a:ext cx="1697372" cy="834350"/>
            <a:chOff x="2126253" y="3896702"/>
            <a:chExt cx="1697372" cy="834350"/>
          </a:xfrm>
        </p:grpSpPr>
        <p:sp>
          <p:nvSpPr>
            <p:cNvPr id="68" name="Rectangle 17">
              <a:extLst>
                <a:ext uri="{FF2B5EF4-FFF2-40B4-BE49-F238E27FC236}">
                  <a16:creationId xmlns:a16="http://schemas.microsoft.com/office/drawing/2014/main" id="{EC9804B3-25FB-440B-A77B-14A2DE0C9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7F9867A-68B4-490F-87DC-3BA14EB8F62A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E862F1B-E6BE-4B03-9A95-02354F9C544B}"/>
              </a:ext>
            </a:extLst>
          </p:cNvPr>
          <p:cNvGrpSpPr/>
          <p:nvPr/>
        </p:nvGrpSpPr>
        <p:grpSpPr>
          <a:xfrm>
            <a:off x="9656428" y="2427343"/>
            <a:ext cx="1697372" cy="1340154"/>
            <a:chOff x="9432786" y="4838202"/>
            <a:chExt cx="1697372" cy="1340154"/>
          </a:xfrm>
        </p:grpSpPr>
        <p:sp>
          <p:nvSpPr>
            <p:cNvPr id="71" name="AutoShape 62">
              <a:extLst>
                <a:ext uri="{FF2B5EF4-FFF2-40B4-BE49-F238E27FC236}">
                  <a16:creationId xmlns:a16="http://schemas.microsoft.com/office/drawing/2014/main" id="{9219DAC7-51B2-4F38-8336-0D30A3C0B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48A590F-5E60-4C76-A3CC-E1034C5ADDBB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73" name="Rectangle 17">
                <a:extLst>
                  <a:ext uri="{FF2B5EF4-FFF2-40B4-BE49-F238E27FC236}">
                    <a16:creationId xmlns:a16="http://schemas.microsoft.com/office/drawing/2014/main" id="{14E56566-C827-4859-B581-E53FCF49D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A99AF0C-1A8C-4B07-9E0D-B50891B752FC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1D2AB72-C302-42F5-BB0D-E959A8C32CF8}"/>
              </a:ext>
            </a:extLst>
          </p:cNvPr>
          <p:cNvGrpSpPr/>
          <p:nvPr/>
        </p:nvGrpSpPr>
        <p:grpSpPr>
          <a:xfrm>
            <a:off x="3555772" y="4240364"/>
            <a:ext cx="2240265" cy="2631870"/>
            <a:chOff x="6076951" y="2397125"/>
            <a:chExt cx="2016125" cy="2368550"/>
          </a:xfrm>
        </p:grpSpPr>
        <p:sp>
          <p:nvSpPr>
            <p:cNvPr id="121" name="Freeform 80">
              <a:extLst>
                <a:ext uri="{FF2B5EF4-FFF2-40B4-BE49-F238E27FC236}">
                  <a16:creationId xmlns:a16="http://schemas.microsoft.com/office/drawing/2014/main" id="{CF57E86B-68CC-473E-9B3C-0AA0EB644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Freeform 81">
              <a:extLst>
                <a:ext uri="{FF2B5EF4-FFF2-40B4-BE49-F238E27FC236}">
                  <a16:creationId xmlns:a16="http://schemas.microsoft.com/office/drawing/2014/main" id="{C3382A68-7C88-45D9-BB2D-ADE329B12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82">
              <a:extLst>
                <a:ext uri="{FF2B5EF4-FFF2-40B4-BE49-F238E27FC236}">
                  <a16:creationId xmlns:a16="http://schemas.microsoft.com/office/drawing/2014/main" id="{F29DB219-9EB1-406D-82F2-0D8B8A45C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3">
              <a:extLst>
                <a:ext uri="{FF2B5EF4-FFF2-40B4-BE49-F238E27FC236}">
                  <a16:creationId xmlns:a16="http://schemas.microsoft.com/office/drawing/2014/main" id="{A2ACE928-17B4-4EA1-ABD5-82E4BC581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4">
              <a:extLst>
                <a:ext uri="{FF2B5EF4-FFF2-40B4-BE49-F238E27FC236}">
                  <a16:creationId xmlns:a16="http://schemas.microsoft.com/office/drawing/2014/main" id="{B2D94227-E2A5-4BCD-8104-19E6A744F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5">
              <a:extLst>
                <a:ext uri="{FF2B5EF4-FFF2-40B4-BE49-F238E27FC236}">
                  <a16:creationId xmlns:a16="http://schemas.microsoft.com/office/drawing/2014/main" id="{69B8C3F6-A8F7-4DF3-9ADF-7CA3156FD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6">
              <a:extLst>
                <a:ext uri="{FF2B5EF4-FFF2-40B4-BE49-F238E27FC236}">
                  <a16:creationId xmlns:a16="http://schemas.microsoft.com/office/drawing/2014/main" id="{F5123C71-9A1A-4048-8D7D-4F91EE381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7">
              <a:extLst>
                <a:ext uri="{FF2B5EF4-FFF2-40B4-BE49-F238E27FC236}">
                  <a16:creationId xmlns:a16="http://schemas.microsoft.com/office/drawing/2014/main" id="{3C6EA258-6177-4C6E-871F-A933C1EFA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8">
              <a:extLst>
                <a:ext uri="{FF2B5EF4-FFF2-40B4-BE49-F238E27FC236}">
                  <a16:creationId xmlns:a16="http://schemas.microsoft.com/office/drawing/2014/main" id="{C021085F-8835-413C-8B07-A17373A41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9">
              <a:extLst>
                <a:ext uri="{FF2B5EF4-FFF2-40B4-BE49-F238E27FC236}">
                  <a16:creationId xmlns:a16="http://schemas.microsoft.com/office/drawing/2014/main" id="{7731E1F6-A33B-4A87-A7B4-1A6E808F8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CEE193A-A160-45C8-B480-3690BBAEE4B9}"/>
              </a:ext>
            </a:extLst>
          </p:cNvPr>
          <p:cNvGrpSpPr/>
          <p:nvPr/>
        </p:nvGrpSpPr>
        <p:grpSpPr>
          <a:xfrm>
            <a:off x="6502225" y="4162411"/>
            <a:ext cx="2324936" cy="2728889"/>
            <a:chOff x="9332913" y="2046288"/>
            <a:chExt cx="2092325" cy="2455862"/>
          </a:xfrm>
        </p:grpSpPr>
        <p:sp>
          <p:nvSpPr>
            <p:cNvPr id="149" name="Freeform 67">
              <a:extLst>
                <a:ext uri="{FF2B5EF4-FFF2-40B4-BE49-F238E27FC236}">
                  <a16:creationId xmlns:a16="http://schemas.microsoft.com/office/drawing/2014/main" id="{E934D7D3-6278-45E8-93CD-91EABFF57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6475" y="2974975"/>
              <a:ext cx="889000" cy="1527175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8">
              <a:extLst>
                <a:ext uri="{FF2B5EF4-FFF2-40B4-BE49-F238E27FC236}">
                  <a16:creationId xmlns:a16="http://schemas.microsoft.com/office/drawing/2014/main" id="{CBBC5A1D-E093-4C7E-BE33-F23193116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7425" y="2465388"/>
              <a:ext cx="458788" cy="495300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9">
              <a:extLst>
                <a:ext uri="{FF2B5EF4-FFF2-40B4-BE49-F238E27FC236}">
                  <a16:creationId xmlns:a16="http://schemas.microsoft.com/office/drawing/2014/main" id="{AE2B8272-7209-49DD-B0E7-62683D373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1513" y="2865438"/>
              <a:ext cx="411163" cy="4222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0">
              <a:extLst>
                <a:ext uri="{FF2B5EF4-FFF2-40B4-BE49-F238E27FC236}">
                  <a16:creationId xmlns:a16="http://schemas.microsoft.com/office/drawing/2014/main" id="{8A33FAD7-E88E-4498-A703-D9160F645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7650" y="2503488"/>
              <a:ext cx="482600" cy="461962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71">
              <a:extLst>
                <a:ext uri="{FF2B5EF4-FFF2-40B4-BE49-F238E27FC236}">
                  <a16:creationId xmlns:a16="http://schemas.microsoft.com/office/drawing/2014/main" id="{E744DF4C-DDDD-4A81-A2D6-72F47D9E6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4525" y="2936875"/>
              <a:ext cx="620713" cy="636587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72">
              <a:extLst>
                <a:ext uri="{FF2B5EF4-FFF2-40B4-BE49-F238E27FC236}">
                  <a16:creationId xmlns:a16="http://schemas.microsoft.com/office/drawing/2014/main" id="{352B4986-50EA-43CB-A703-3A91DF2D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1013" y="2655888"/>
              <a:ext cx="525463" cy="488950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73">
              <a:extLst>
                <a:ext uri="{FF2B5EF4-FFF2-40B4-BE49-F238E27FC236}">
                  <a16:creationId xmlns:a16="http://schemas.microsoft.com/office/drawing/2014/main" id="{2AE0DFC9-5A04-4C26-B391-9E88BDC47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2046288"/>
              <a:ext cx="679450" cy="652462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74">
              <a:extLst>
                <a:ext uri="{FF2B5EF4-FFF2-40B4-BE49-F238E27FC236}">
                  <a16:creationId xmlns:a16="http://schemas.microsoft.com/office/drawing/2014/main" id="{C5B7009E-B753-4AF6-A72D-153836325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2913" y="3116263"/>
              <a:ext cx="515938" cy="523875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75">
              <a:extLst>
                <a:ext uri="{FF2B5EF4-FFF2-40B4-BE49-F238E27FC236}">
                  <a16:creationId xmlns:a16="http://schemas.microsoft.com/office/drawing/2014/main" id="{674D0E07-4704-473E-A784-42C489697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506788"/>
              <a:ext cx="463550" cy="419100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76">
              <a:extLst>
                <a:ext uri="{FF2B5EF4-FFF2-40B4-BE49-F238E27FC236}">
                  <a16:creationId xmlns:a16="http://schemas.microsoft.com/office/drawing/2014/main" id="{FDC87E3C-5D79-4A88-B84D-919503A13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2908300"/>
              <a:ext cx="430213" cy="398462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76E4E7DC-0F6F-4C82-B88B-48A4CB48FA37}"/>
              </a:ext>
            </a:extLst>
          </p:cNvPr>
          <p:cNvGrpSpPr/>
          <p:nvPr/>
        </p:nvGrpSpPr>
        <p:grpSpPr>
          <a:xfrm>
            <a:off x="9533350" y="4251260"/>
            <a:ext cx="2240265" cy="2631870"/>
            <a:chOff x="6076951" y="2397125"/>
            <a:chExt cx="2016125" cy="2368550"/>
          </a:xfrm>
        </p:grpSpPr>
        <p:sp>
          <p:nvSpPr>
            <p:cNvPr id="160" name="Freeform 80">
              <a:extLst>
                <a:ext uri="{FF2B5EF4-FFF2-40B4-BE49-F238E27FC236}">
                  <a16:creationId xmlns:a16="http://schemas.microsoft.com/office/drawing/2014/main" id="{8EE12043-AB69-4659-A37F-FBD2C878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81">
              <a:extLst>
                <a:ext uri="{FF2B5EF4-FFF2-40B4-BE49-F238E27FC236}">
                  <a16:creationId xmlns:a16="http://schemas.microsoft.com/office/drawing/2014/main" id="{2418CFEF-681E-4B47-A42E-1371DB40D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2">
              <a:extLst>
                <a:ext uri="{FF2B5EF4-FFF2-40B4-BE49-F238E27FC236}">
                  <a16:creationId xmlns:a16="http://schemas.microsoft.com/office/drawing/2014/main" id="{1F2249FF-A488-4357-B5DD-25C7F52C3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3">
              <a:extLst>
                <a:ext uri="{FF2B5EF4-FFF2-40B4-BE49-F238E27FC236}">
                  <a16:creationId xmlns:a16="http://schemas.microsoft.com/office/drawing/2014/main" id="{0261551B-DDD7-43D4-9E22-84741697F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4">
              <a:extLst>
                <a:ext uri="{FF2B5EF4-FFF2-40B4-BE49-F238E27FC236}">
                  <a16:creationId xmlns:a16="http://schemas.microsoft.com/office/drawing/2014/main" id="{6EEE57AA-82C8-4B04-AC62-10D66D5CE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5">
              <a:extLst>
                <a:ext uri="{FF2B5EF4-FFF2-40B4-BE49-F238E27FC236}">
                  <a16:creationId xmlns:a16="http://schemas.microsoft.com/office/drawing/2014/main" id="{475D992E-221C-4530-88BE-7B7C094BA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6">
              <a:extLst>
                <a:ext uri="{FF2B5EF4-FFF2-40B4-BE49-F238E27FC236}">
                  <a16:creationId xmlns:a16="http://schemas.microsoft.com/office/drawing/2014/main" id="{04E658F4-A087-4F1A-B3D8-CDBABB9A6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7">
              <a:extLst>
                <a:ext uri="{FF2B5EF4-FFF2-40B4-BE49-F238E27FC236}">
                  <a16:creationId xmlns:a16="http://schemas.microsoft.com/office/drawing/2014/main" id="{FFD46100-30B6-43AC-BBFF-6DEC719B0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8">
              <a:extLst>
                <a:ext uri="{FF2B5EF4-FFF2-40B4-BE49-F238E27FC236}">
                  <a16:creationId xmlns:a16="http://schemas.microsoft.com/office/drawing/2014/main" id="{D151FD06-9D26-4498-80EF-73524CDA4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9">
              <a:extLst>
                <a:ext uri="{FF2B5EF4-FFF2-40B4-BE49-F238E27FC236}">
                  <a16:creationId xmlns:a16="http://schemas.microsoft.com/office/drawing/2014/main" id="{AF86B466-2192-46F8-A52D-7EF688923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6D417AF3-7E2A-46AC-9B99-2E2A48BF577E}"/>
              </a:ext>
            </a:extLst>
          </p:cNvPr>
          <p:cNvGrpSpPr/>
          <p:nvPr/>
        </p:nvGrpSpPr>
        <p:grpSpPr>
          <a:xfrm>
            <a:off x="524648" y="4154241"/>
            <a:ext cx="2324936" cy="2728889"/>
            <a:chOff x="9332913" y="2046288"/>
            <a:chExt cx="2092325" cy="2455862"/>
          </a:xfrm>
        </p:grpSpPr>
        <p:sp>
          <p:nvSpPr>
            <p:cNvPr id="171" name="Freeform 67">
              <a:extLst>
                <a:ext uri="{FF2B5EF4-FFF2-40B4-BE49-F238E27FC236}">
                  <a16:creationId xmlns:a16="http://schemas.microsoft.com/office/drawing/2014/main" id="{515A0D0D-35DC-460A-8D65-6FA779454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6475" y="2974975"/>
              <a:ext cx="889000" cy="1527175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8">
              <a:extLst>
                <a:ext uri="{FF2B5EF4-FFF2-40B4-BE49-F238E27FC236}">
                  <a16:creationId xmlns:a16="http://schemas.microsoft.com/office/drawing/2014/main" id="{6EA993AB-1FCD-471B-A5D4-1E5492D3B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7425" y="2465388"/>
              <a:ext cx="458788" cy="495300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9">
              <a:extLst>
                <a:ext uri="{FF2B5EF4-FFF2-40B4-BE49-F238E27FC236}">
                  <a16:creationId xmlns:a16="http://schemas.microsoft.com/office/drawing/2014/main" id="{B89C4DC3-3A33-43F8-817F-EBDC91D7B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1513" y="2865438"/>
              <a:ext cx="411163" cy="4222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70">
              <a:extLst>
                <a:ext uri="{FF2B5EF4-FFF2-40B4-BE49-F238E27FC236}">
                  <a16:creationId xmlns:a16="http://schemas.microsoft.com/office/drawing/2014/main" id="{54A64EFE-6D22-49B0-9414-962E4E97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7650" y="2503488"/>
              <a:ext cx="482600" cy="461962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71">
              <a:extLst>
                <a:ext uri="{FF2B5EF4-FFF2-40B4-BE49-F238E27FC236}">
                  <a16:creationId xmlns:a16="http://schemas.microsoft.com/office/drawing/2014/main" id="{79AE1E53-9C6E-45C1-A469-CFBAD429A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4525" y="2936875"/>
              <a:ext cx="620713" cy="636587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72">
              <a:extLst>
                <a:ext uri="{FF2B5EF4-FFF2-40B4-BE49-F238E27FC236}">
                  <a16:creationId xmlns:a16="http://schemas.microsoft.com/office/drawing/2014/main" id="{9FD9DA09-5E13-4EC8-8FB4-71AB1C8E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1013" y="2655888"/>
              <a:ext cx="525463" cy="488950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73">
              <a:extLst>
                <a:ext uri="{FF2B5EF4-FFF2-40B4-BE49-F238E27FC236}">
                  <a16:creationId xmlns:a16="http://schemas.microsoft.com/office/drawing/2014/main" id="{510BB955-32B8-41DA-A2FF-CF4548B1D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2046288"/>
              <a:ext cx="679450" cy="652462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74">
              <a:extLst>
                <a:ext uri="{FF2B5EF4-FFF2-40B4-BE49-F238E27FC236}">
                  <a16:creationId xmlns:a16="http://schemas.microsoft.com/office/drawing/2014/main" id="{3D89831D-B0FC-4D22-9E1C-1292BC307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2913" y="3116263"/>
              <a:ext cx="515938" cy="523875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75">
              <a:extLst>
                <a:ext uri="{FF2B5EF4-FFF2-40B4-BE49-F238E27FC236}">
                  <a16:creationId xmlns:a16="http://schemas.microsoft.com/office/drawing/2014/main" id="{3DCF5032-F9F8-42FF-8D05-413355DAA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506788"/>
              <a:ext cx="463550" cy="419100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6">
              <a:extLst>
                <a:ext uri="{FF2B5EF4-FFF2-40B4-BE49-F238E27FC236}">
                  <a16:creationId xmlns:a16="http://schemas.microsoft.com/office/drawing/2014/main" id="{9660A968-2B1A-4279-9E11-333E6895F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2908300"/>
              <a:ext cx="430213" cy="398462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D96E4163-1EA6-402C-B196-238E0173D63A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0" r="1025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2D4F56F6-F32D-4497-99D5-1EB38C9299CC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1" r="8461"/>
          <a:stretch>
            <a:fillRect/>
          </a:stretch>
        </p:blipFill>
        <p:spPr/>
      </p:pic>
      <p:pic>
        <p:nvPicPr>
          <p:cNvPr id="225" name="Picture Placeholder 224">
            <a:extLst>
              <a:ext uri="{FF2B5EF4-FFF2-40B4-BE49-F238E27FC236}">
                <a16:creationId xmlns:a16="http://schemas.microsoft.com/office/drawing/2014/main" id="{6E9F5985-6E16-4329-B0E8-D6682A4DD968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1" r="8461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74B9759-69B1-4241-8E5E-D887130F2019}"/>
              </a:ext>
            </a:extLst>
          </p:cNvPr>
          <p:cNvGrpSpPr/>
          <p:nvPr/>
        </p:nvGrpSpPr>
        <p:grpSpPr>
          <a:xfrm>
            <a:off x="838200" y="5539593"/>
            <a:ext cx="2203323" cy="333829"/>
            <a:chOff x="8665178" y="7250974"/>
            <a:chExt cx="2203323" cy="333829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F8D7FD3C-C317-4FBA-94F4-8F754B184683}"/>
                </a:ext>
              </a:extLst>
            </p:cNvPr>
            <p:cNvSpPr/>
            <p:nvPr/>
          </p:nvSpPr>
          <p:spPr>
            <a:xfrm rot="2700000">
              <a:off x="8665178" y="7250974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E6208E0A-B0EC-40C5-ADD1-FEF761313ED4}"/>
                </a:ext>
              </a:extLst>
            </p:cNvPr>
            <p:cNvSpPr txBox="1"/>
            <p:nvPr/>
          </p:nvSpPr>
          <p:spPr>
            <a:xfrm>
              <a:off x="8697228" y="7256306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31" name="Rectangle 9">
              <a:extLst>
                <a:ext uri="{FF2B5EF4-FFF2-40B4-BE49-F238E27FC236}">
                  <a16:creationId xmlns:a16="http://schemas.microsoft.com/office/drawing/2014/main" id="{A41392F2-3C98-4753-9A35-197CD76F4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7256305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F63327E-D213-4E0B-8E26-6FD38D9EFADF}"/>
              </a:ext>
            </a:extLst>
          </p:cNvPr>
          <p:cNvGrpSpPr/>
          <p:nvPr/>
        </p:nvGrpSpPr>
        <p:grpSpPr>
          <a:xfrm>
            <a:off x="4476750" y="5539593"/>
            <a:ext cx="2203323" cy="333829"/>
            <a:chOff x="8665178" y="8310078"/>
            <a:chExt cx="2203323" cy="333829"/>
          </a:xfrm>
        </p:grpSpPr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8FCF9A8F-01A3-4202-BFD2-D0A92427AE02}"/>
                </a:ext>
              </a:extLst>
            </p:cNvPr>
            <p:cNvSpPr/>
            <p:nvPr/>
          </p:nvSpPr>
          <p:spPr>
            <a:xfrm rot="2700000">
              <a:off x="8665178" y="8310078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DF388647-2CE9-4929-B5FB-57E204F9FC81}"/>
                </a:ext>
              </a:extLst>
            </p:cNvPr>
            <p:cNvSpPr txBox="1"/>
            <p:nvPr/>
          </p:nvSpPr>
          <p:spPr>
            <a:xfrm>
              <a:off x="8697228" y="8315410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34" name="Rectangle 9">
              <a:extLst>
                <a:ext uri="{FF2B5EF4-FFF2-40B4-BE49-F238E27FC236}">
                  <a16:creationId xmlns:a16="http://schemas.microsoft.com/office/drawing/2014/main" id="{FE74BC51-2A39-46E8-ABCB-C80DA3BD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8315409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87572B5-6E20-4562-BDE3-1D67D35E96B5}"/>
              </a:ext>
            </a:extLst>
          </p:cNvPr>
          <p:cNvGrpSpPr/>
          <p:nvPr/>
        </p:nvGrpSpPr>
        <p:grpSpPr>
          <a:xfrm>
            <a:off x="8115300" y="5539593"/>
            <a:ext cx="2203323" cy="333829"/>
            <a:chOff x="8665178" y="9369183"/>
            <a:chExt cx="2203323" cy="333829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F092F67F-C5B5-4D60-8493-771972550ED3}"/>
                </a:ext>
              </a:extLst>
            </p:cNvPr>
            <p:cNvSpPr/>
            <p:nvPr/>
          </p:nvSpPr>
          <p:spPr>
            <a:xfrm rot="2700000">
              <a:off x="8665178" y="9369183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CC18E50-6F04-4FA7-8AA0-BE80B46BFBCC}"/>
                </a:ext>
              </a:extLst>
            </p:cNvPr>
            <p:cNvSpPr txBox="1"/>
            <p:nvPr/>
          </p:nvSpPr>
          <p:spPr>
            <a:xfrm>
              <a:off x="8697228" y="9374515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7" name="Rectangle 9">
              <a:extLst>
                <a:ext uri="{FF2B5EF4-FFF2-40B4-BE49-F238E27FC236}">
                  <a16:creationId xmlns:a16="http://schemas.microsoft.com/office/drawing/2014/main" id="{5A90872F-9740-4478-8B85-F307600FE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9374514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sp>
        <p:nvSpPr>
          <p:cNvPr id="19" name="Rectangle 5">
            <a:extLst>
              <a:ext uri="{FF2B5EF4-FFF2-40B4-BE49-F238E27FC236}">
                <a16:creationId xmlns:a16="http://schemas.microsoft.com/office/drawing/2014/main" id="{9F261F24-D0AE-4A05-B8D7-BE3381E18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091072"/>
            <a:ext cx="3238500" cy="2657475"/>
          </a:xfrm>
          <a:prstGeom prst="rect">
            <a:avLst/>
          </a:pr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">
            <a:extLst>
              <a:ext uri="{FF2B5EF4-FFF2-40B4-BE49-F238E27FC236}">
                <a16:creationId xmlns:a16="http://schemas.microsoft.com/office/drawing/2014/main" id="{AD2DEC0F-A083-4F08-B489-0E92D2B8A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0" y="2091072"/>
            <a:ext cx="3238500" cy="2657475"/>
          </a:xfrm>
          <a:prstGeom prst="rect">
            <a:avLst/>
          </a:pr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">
            <a:extLst>
              <a:ext uri="{FF2B5EF4-FFF2-40B4-BE49-F238E27FC236}">
                <a16:creationId xmlns:a16="http://schemas.microsoft.com/office/drawing/2014/main" id="{099F6DB8-76EE-4D97-AC05-C4F2628DE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300" y="2091072"/>
            <a:ext cx="3238500" cy="2657475"/>
          </a:xfrm>
          <a:prstGeom prst="rect">
            <a:avLst/>
          </a:pr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4700</TotalTime>
  <Words>294</Words>
  <Application>Microsoft Office PowerPoint</Application>
  <PresentationFormat>Widescreen</PresentationFormat>
  <Paragraphs>80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 folio</vt:lpstr>
      <vt:lpstr>PowerPoint Presentation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679</cp:revision>
  <dcterms:created xsi:type="dcterms:W3CDTF">2017-07-18T09:08:44Z</dcterms:created>
  <dcterms:modified xsi:type="dcterms:W3CDTF">2017-08-08T20:49:11Z</dcterms:modified>
</cp:coreProperties>
</file>